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Lst>
  <p:notesMasterIdLst>
    <p:notesMasterId r:id="rId26"/>
  </p:notesMasterIdLst>
  <p:handoutMasterIdLst>
    <p:handoutMasterId r:id="rId27"/>
  </p:handoutMasterIdLst>
  <p:sldIdLst>
    <p:sldId id="948" r:id="rId2"/>
    <p:sldId id="949" r:id="rId3"/>
    <p:sldId id="259" r:id="rId4"/>
    <p:sldId id="256" r:id="rId5"/>
    <p:sldId id="1041" r:id="rId6"/>
    <p:sldId id="345" r:id="rId7"/>
    <p:sldId id="1051" r:id="rId8"/>
    <p:sldId id="1036" r:id="rId9"/>
    <p:sldId id="1037" r:id="rId10"/>
    <p:sldId id="1046" r:id="rId11"/>
    <p:sldId id="1047" r:id="rId12"/>
    <p:sldId id="1040" r:id="rId13"/>
    <p:sldId id="1038" r:id="rId14"/>
    <p:sldId id="1048" r:id="rId15"/>
    <p:sldId id="1044" r:id="rId16"/>
    <p:sldId id="1049" r:id="rId17"/>
    <p:sldId id="1050" r:id="rId18"/>
    <p:sldId id="489" r:id="rId19"/>
    <p:sldId id="468" r:id="rId20"/>
    <p:sldId id="1008" r:id="rId21"/>
    <p:sldId id="1009" r:id="rId22"/>
    <p:sldId id="1010" r:id="rId23"/>
    <p:sldId id="1011" r:id="rId24"/>
    <p:sldId id="1012" r:id="rId25"/>
  </p:sldIdLst>
  <p:sldSz cx="12192000" cy="6858000"/>
  <p:notesSz cx="67945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staltungshinweise" id="{386A31ED-D5F5-44AF-9D2C-21100F8106F9}">
          <p14:sldIdLst>
            <p14:sldId id="948"/>
            <p14:sldId id="949"/>
          </p14:sldIdLst>
        </p14:section>
        <p14:section name="Präsentation" id="{3E6BD82A-62A9-4327-A5EF-CB1B5F491872}">
          <p14:sldIdLst>
            <p14:sldId id="259"/>
            <p14:sldId id="256"/>
            <p14:sldId id="1041"/>
            <p14:sldId id="345"/>
            <p14:sldId id="1051"/>
            <p14:sldId id="1036"/>
            <p14:sldId id="1037"/>
            <p14:sldId id="1046"/>
            <p14:sldId id="1047"/>
            <p14:sldId id="1040"/>
            <p14:sldId id="1038"/>
            <p14:sldId id="1048"/>
            <p14:sldId id="1044"/>
            <p14:sldId id="1049"/>
            <p14:sldId id="1050"/>
            <p14:sldId id="489"/>
            <p14:sldId id="468"/>
          </p14:sldIdLst>
        </p14:section>
        <p14:section name="Piktogramme" id="{089F6844-CFCE-4ADE-86D5-114899CB8FC4}">
          <p14:sldIdLst>
            <p14:sldId id="1008"/>
            <p14:sldId id="1009"/>
            <p14:sldId id="1010"/>
            <p14:sldId id="1011"/>
            <p14:sldId id="1012"/>
          </p14:sldIdLst>
        </p14:section>
      </p14:sectionLst>
    </p:ext>
    <p:ext uri="{EFAFB233-063F-42B5-8137-9DF3F51BA10A}">
      <p15:sldGuideLst xmlns:p15="http://schemas.microsoft.com/office/powerpoint/2012/main">
        <p15:guide id="5" orient="horz" pos="1044" userDrawn="1">
          <p15:clr>
            <a:srgbClr val="A4A3A4"/>
          </p15:clr>
        </p15:guide>
        <p15:guide id="7" orient="horz" pos="3612" userDrawn="1">
          <p15:clr>
            <a:srgbClr val="A4A3A4"/>
          </p15:clr>
        </p15:guide>
        <p15:guide id="10" pos="4946" userDrawn="1">
          <p15:clr>
            <a:srgbClr val="A4A3A4"/>
          </p15:clr>
        </p15:guide>
        <p15:guide id="11" pos="5173" userDrawn="1">
          <p15:clr>
            <a:srgbClr val="A4A3A4"/>
          </p15:clr>
        </p15:guide>
        <p15:guide id="12" pos="2734" userDrawn="1">
          <p15:clr>
            <a:srgbClr val="A4A3A4"/>
          </p15:clr>
        </p15:guide>
        <p15:guide id="13" pos="2505" userDrawn="1">
          <p15:clr>
            <a:srgbClr val="A4A3A4"/>
          </p15:clr>
        </p15:guide>
        <p15:guide id="15" orient="horz" pos="300" userDrawn="1">
          <p15:clr>
            <a:srgbClr val="A4A3A4"/>
          </p15:clr>
        </p15:guide>
        <p15:guide id="16" pos="7378" userDrawn="1">
          <p15:clr>
            <a:srgbClr val="A4A3A4"/>
          </p15:clr>
        </p15:guide>
        <p15:guide id="17" pos="302" userDrawn="1">
          <p15:clr>
            <a:srgbClr val="A4A3A4"/>
          </p15:clr>
        </p15:guide>
        <p15:guide id="18" pos="625" userDrawn="1">
          <p15:clr>
            <a:srgbClr val="A4A3A4"/>
          </p15:clr>
        </p15:guide>
        <p15:guide id="19" orient="horz" pos="2212" userDrawn="1">
          <p15:clr>
            <a:srgbClr val="A4A3A4"/>
          </p15:clr>
        </p15:guide>
        <p15:guide id="20" orient="horz" pos="2436"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F2D"/>
    <a:srgbClr val="007194"/>
    <a:srgbClr val="66AABF"/>
    <a:srgbClr val="99C6D4"/>
    <a:srgbClr val="CCE3EC"/>
    <a:srgbClr val="F2F3F4"/>
    <a:srgbClr val="338DA9"/>
    <a:srgbClr val="BEC5C9"/>
    <a:srgbClr val="CAD1D4"/>
    <a:srgbClr val="D8D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6357" autoAdjust="0"/>
  </p:normalViewPr>
  <p:slideViewPr>
    <p:cSldViewPr snapToGrid="0" showGuides="1">
      <p:cViewPr varScale="1">
        <p:scale>
          <a:sx n="116" d="100"/>
          <a:sy n="116" d="100"/>
        </p:scale>
        <p:origin x="102" y="708"/>
      </p:cViewPr>
      <p:guideLst>
        <p:guide orient="horz" pos="1044"/>
        <p:guide orient="horz" pos="3612"/>
        <p:guide pos="4946"/>
        <p:guide pos="5173"/>
        <p:guide pos="2734"/>
        <p:guide pos="2505"/>
        <p:guide orient="horz" pos="300"/>
        <p:guide pos="7378"/>
        <p:guide pos="302"/>
        <p:guide pos="625"/>
        <p:guide orient="horz" pos="2212"/>
        <p:guide orient="horz" pos="2436"/>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9" d="100"/>
          <a:sy n="79" d="100"/>
        </p:scale>
        <p:origin x="4032" y="10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7" y="9421046"/>
            <a:ext cx="2944283" cy="495935"/>
          </a:xfrm>
          <a:prstGeom prst="rect">
            <a:avLst/>
          </a:prstGeom>
        </p:spPr>
        <p:txBody>
          <a:bodyPr vert="horz" lIns="91440" tIns="45720" rIns="91440" bIns="45720" rtlCol="0" anchor="b"/>
          <a:lstStyle>
            <a:lvl1pPr algn="r">
              <a:defRPr sz="1200"/>
            </a:lvl1pPr>
          </a:lstStyle>
          <a:p>
            <a:fld id="{9F0816A3-EA43-46F3-B18B-8BEC3EF6BDF1}" type="slidenum">
              <a:rPr lang="de-DE" smtClean="0"/>
              <a:pPr/>
              <a:t>‹Nr.›</a:t>
            </a:fld>
            <a:endParaRPr lang="de-DE"/>
          </a:p>
        </p:txBody>
      </p:sp>
    </p:spTree>
    <p:extLst>
      <p:ext uri="{BB962C8B-B14F-4D97-AF65-F5344CB8AC3E}">
        <p14:creationId xmlns:p14="http://schemas.microsoft.com/office/powerpoint/2010/main" val="99703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7" y="2"/>
            <a:ext cx="2944283" cy="495935"/>
          </a:xfrm>
          <a:prstGeom prst="rect">
            <a:avLst/>
          </a:prstGeom>
        </p:spPr>
        <p:txBody>
          <a:bodyPr vert="horz" lIns="91440" tIns="45720" rIns="91440" bIns="45720" rtlCol="0"/>
          <a:lstStyle>
            <a:lvl1pPr algn="r">
              <a:defRPr sz="1200"/>
            </a:lvl1pPr>
          </a:lstStyle>
          <a:p>
            <a:fld id="{C14510A6-5B08-4F74-A784-03824C7D23AA}" type="datetimeFigureOut">
              <a:rPr lang="de-DE" smtClean="0"/>
              <a:pPr/>
              <a:t>20.01.2025</a:t>
            </a:fld>
            <a:endParaRPr lang="de-DE"/>
          </a:p>
        </p:txBody>
      </p:sp>
      <p:sp>
        <p:nvSpPr>
          <p:cNvPr id="4" name="Folienbildplatzhalter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1385"/>
            <a:ext cx="5435600" cy="4463415"/>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7" y="9421046"/>
            <a:ext cx="2944283" cy="495935"/>
          </a:xfrm>
          <a:prstGeom prst="rect">
            <a:avLst/>
          </a:prstGeom>
        </p:spPr>
        <p:txBody>
          <a:bodyPr vert="horz" lIns="91440" tIns="45720" rIns="91440" bIns="45720" rtlCol="0" anchor="b"/>
          <a:lstStyle>
            <a:lvl1pPr algn="r">
              <a:defRPr sz="1200"/>
            </a:lvl1pPr>
          </a:lstStyle>
          <a:p>
            <a:fld id="{356A0615-691A-48DE-BF84-00B713FCA67C}" type="slidenum">
              <a:rPr lang="de-DE" smtClean="0"/>
              <a:pPr/>
              <a:t>‹Nr.›</a:t>
            </a:fld>
            <a:endParaRPr lang="de-DE"/>
          </a:p>
        </p:txBody>
      </p:sp>
    </p:spTree>
    <p:extLst>
      <p:ext uri="{BB962C8B-B14F-4D97-AF65-F5344CB8AC3E}">
        <p14:creationId xmlns:p14="http://schemas.microsoft.com/office/powerpoint/2010/main" val="1431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llkommmen">
    <p:spTree>
      <p:nvGrpSpPr>
        <p:cNvPr id="1" name=""/>
        <p:cNvGrpSpPr/>
        <p:nvPr/>
      </p:nvGrpSpPr>
      <p:grpSpPr>
        <a:xfrm>
          <a:off x="0" y="0"/>
          <a:ext cx="0" cy="0"/>
          <a:chOff x="0" y="0"/>
          <a:chExt cx="0" cy="0"/>
        </a:xfrm>
      </p:grpSpPr>
      <p:sp>
        <p:nvSpPr>
          <p:cNvPr id="5" name="Rechteck 4"/>
          <p:cNvSpPr/>
          <p:nvPr userDrawn="1"/>
        </p:nvSpPr>
        <p:spPr>
          <a:xfrm>
            <a:off x="0" y="0"/>
            <a:ext cx="12192000" cy="6858000"/>
          </a:xfrm>
          <a:prstGeom prst="rect">
            <a:avLst/>
          </a:prstGeom>
          <a:solidFill>
            <a:srgbClr val="0070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8" name="Rechteck 7"/>
          <p:cNvSpPr/>
          <p:nvPr userDrawn="1"/>
        </p:nvSpPr>
        <p:spPr bwMode="gray">
          <a:xfrm>
            <a:off x="198000" y="194399"/>
            <a:ext cx="11803200" cy="280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12" name="Textplatzhalter 3"/>
          <p:cNvSpPr>
            <a:spLocks noGrp="1"/>
          </p:cNvSpPr>
          <p:nvPr>
            <p:ph type="body" sz="quarter" idx="12"/>
          </p:nvPr>
        </p:nvSpPr>
        <p:spPr>
          <a:xfrm>
            <a:off x="990000" y="2424580"/>
            <a:ext cx="10717200" cy="307777"/>
          </a:xfrm>
        </p:spPr>
        <p:txBody>
          <a:bodyPr anchor="t" anchorCtr="0">
            <a:sp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a:solidFill>
                  <a:schemeClr val="tx1"/>
                </a:solidFill>
              </a:defRPr>
            </a:lvl1pPr>
          </a:lstStyle>
          <a:p>
            <a:pPr lvl="0"/>
            <a:endParaRPr lang="de-DE" dirty="0"/>
          </a:p>
        </p:txBody>
      </p:sp>
      <p:sp>
        <p:nvSpPr>
          <p:cNvPr id="2" name="Titel 1"/>
          <p:cNvSpPr>
            <a:spLocks noGrp="1"/>
          </p:cNvSpPr>
          <p:nvPr>
            <p:ph type="title" hasCustomPrompt="1"/>
          </p:nvPr>
        </p:nvSpPr>
        <p:spPr>
          <a:xfrm>
            <a:off x="990000" y="1609525"/>
            <a:ext cx="10717200" cy="460800"/>
          </a:xfrm>
        </p:spPr>
        <p:txBody>
          <a:bodyPr/>
          <a:lstStyle>
            <a:lvl1pPr>
              <a:lnSpc>
                <a:spcPts val="3600"/>
              </a:lnSpc>
              <a:defRPr sz="3000">
                <a:solidFill>
                  <a:schemeClr val="tx1"/>
                </a:solidFill>
              </a:defRPr>
            </a:lvl1pPr>
          </a:lstStyle>
          <a:p>
            <a:r>
              <a:rPr lang="de-DE" dirty="0"/>
              <a:t>Herzlich willkommen</a:t>
            </a:r>
          </a:p>
        </p:txBody>
      </p:sp>
      <p:pic>
        <p:nvPicPr>
          <p:cNvPr id="10" name="Picture 2" descr="C:\Users\s.mueller.BUNDESARCHIV\Documents\Vorlagen\Bundesarchiv Logo\Alt\Logo Bundearchiv (400px) ohne Hintergrund.png">
            <a:extLst>
              <a:ext uri="{FF2B5EF4-FFF2-40B4-BE49-F238E27FC236}">
                <a16:creationId xmlns:a16="http://schemas.microsoft.com/office/drawing/2014/main" id="{43EFC5BF-1042-422C-9462-294A1E8CED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0875" y="335502"/>
            <a:ext cx="1612399" cy="100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Folie">
    <p:spTree>
      <p:nvGrpSpPr>
        <p:cNvPr id="1" name=""/>
        <p:cNvGrpSpPr/>
        <p:nvPr/>
      </p:nvGrpSpPr>
      <p:grpSpPr>
        <a:xfrm>
          <a:off x="0" y="0"/>
          <a:ext cx="0" cy="0"/>
          <a:chOff x="0" y="0"/>
          <a:chExt cx="0" cy="0"/>
        </a:xfrm>
      </p:grpSpPr>
      <p:sp>
        <p:nvSpPr>
          <p:cNvPr id="8" name="Foliennummernplatzhalter 5"/>
          <p:cNvSpPr>
            <a:spLocks noGrp="1"/>
          </p:cNvSpPr>
          <p:nvPr>
            <p:ph type="sldNum" sz="quarter" idx="4"/>
          </p:nvPr>
        </p:nvSpPr>
        <p:spPr>
          <a:xfrm>
            <a:off x="10896533" y="6376245"/>
            <a:ext cx="685867" cy="365125"/>
          </a:xfrm>
          <a:prstGeom prst="rect">
            <a:avLst/>
          </a:prstGeom>
        </p:spPr>
        <p:txBody>
          <a:bodyPr vert="horz" lIns="91440" tIns="45720" rIns="91440" bIns="45720" rtlCol="0" anchor="ctr"/>
          <a:lstStyle>
            <a:lvl1pPr algn="r">
              <a:defRPr sz="1200">
                <a:solidFill>
                  <a:schemeClr val="bg1">
                    <a:lumMod val="50000"/>
                  </a:schemeClr>
                </a:solidFill>
                <a:latin typeface="BundesSans Bold" pitchFamily="34" charset="0"/>
              </a:defRPr>
            </a:lvl1pPr>
          </a:lstStyle>
          <a:p>
            <a:fld id="{D8F059C7-0581-4CF9-8792-9CD4478466D7}" type="slidenum">
              <a:rPr lang="de-DE" smtClean="0"/>
              <a:pPr/>
              <a:t>‹Nr.›</a:t>
            </a:fld>
            <a:endParaRPr lang="de-DE" dirty="0"/>
          </a:p>
        </p:txBody>
      </p:sp>
      <p:sp>
        <p:nvSpPr>
          <p:cNvPr id="9" name="Textplatzhalter 25"/>
          <p:cNvSpPr>
            <a:spLocks noGrp="1"/>
          </p:cNvSpPr>
          <p:nvPr>
            <p:ph type="body" sz="quarter" idx="24" hasCustomPrompt="1"/>
          </p:nvPr>
        </p:nvSpPr>
        <p:spPr>
          <a:xfrm>
            <a:off x="527382" y="116632"/>
            <a:ext cx="11137236" cy="216024"/>
          </a:xfrm>
          <a:prstGeom prst="rect">
            <a:avLst/>
          </a:prstGeom>
        </p:spPr>
        <p:txBody>
          <a:bodyPr/>
          <a:lstStyle>
            <a:lvl1pPr marL="0" indent="0" algn="r" defTabSz="914400" rtl="0" eaLnBrk="1" latinLnBrk="0" hangingPunct="1">
              <a:buNone/>
              <a:defRPr lang="de-DE" sz="1200" b="1" kern="1200" dirty="0">
                <a:solidFill>
                  <a:srgbClr val="005E99"/>
                </a:solidFill>
                <a:latin typeface="BundesSans Bold" pitchFamily="34" charset="0"/>
                <a:ea typeface="+mn-ea"/>
                <a:cs typeface="+mn-cs"/>
              </a:defRPr>
            </a:lvl1pPr>
            <a:lvl2pPr marL="0" algn="l" defTabSz="914400" rtl="0" eaLnBrk="1" latinLnBrk="0" hangingPunct="1">
              <a:defRPr lang="de-DE" sz="1600" kern="1200" dirty="0" smtClean="0">
                <a:solidFill>
                  <a:schemeClr val="tx1"/>
                </a:solidFill>
                <a:latin typeface="BundesSans Medium" pitchFamily="34" charset="0"/>
                <a:ea typeface="+mn-ea"/>
                <a:cs typeface="+mn-cs"/>
              </a:defRPr>
            </a:lvl2pPr>
            <a:lvl3pPr marL="0" algn="l" defTabSz="914400" rtl="0" eaLnBrk="1" latinLnBrk="0" hangingPunct="1">
              <a:defRPr lang="de-DE" sz="1600" kern="1200" dirty="0" smtClean="0">
                <a:solidFill>
                  <a:schemeClr val="tx1"/>
                </a:solidFill>
                <a:latin typeface="BundesSans Medium" pitchFamily="34" charset="0"/>
                <a:ea typeface="+mn-ea"/>
                <a:cs typeface="+mn-cs"/>
              </a:defRPr>
            </a:lvl3pPr>
            <a:lvl4pPr marL="0" algn="l" defTabSz="914400" rtl="0" eaLnBrk="1" latinLnBrk="0" hangingPunct="1">
              <a:defRPr lang="de-DE" sz="1600" kern="1200" dirty="0" smtClean="0">
                <a:solidFill>
                  <a:schemeClr val="tx1"/>
                </a:solidFill>
                <a:latin typeface="BundesSans Medium" pitchFamily="34" charset="0"/>
                <a:ea typeface="+mn-ea"/>
                <a:cs typeface="+mn-cs"/>
              </a:defRPr>
            </a:lvl4pPr>
            <a:lvl5pPr marL="0" algn="l" defTabSz="914400" rtl="0" eaLnBrk="1" latinLnBrk="0" hangingPunct="1">
              <a:defRPr lang="de-DE" sz="1600" kern="1200" dirty="0">
                <a:solidFill>
                  <a:schemeClr val="tx1"/>
                </a:solidFill>
                <a:latin typeface="BundesSans Medium" pitchFamily="34" charset="0"/>
                <a:ea typeface="+mn-ea"/>
                <a:cs typeface="+mn-cs"/>
              </a:defRPr>
            </a:lvl5pPr>
          </a:lstStyle>
          <a:p>
            <a:pPr lvl="0"/>
            <a:r>
              <a:rPr lang="de-DE" dirty="0"/>
              <a:t>Kapitelname hier eintragen</a:t>
            </a:r>
          </a:p>
        </p:txBody>
      </p:sp>
      <p:sp>
        <p:nvSpPr>
          <p:cNvPr id="10" name="Textplatzhalter 25"/>
          <p:cNvSpPr>
            <a:spLocks noGrp="1"/>
          </p:cNvSpPr>
          <p:nvPr>
            <p:ph type="body" sz="quarter" idx="25" hasCustomPrompt="1"/>
          </p:nvPr>
        </p:nvSpPr>
        <p:spPr>
          <a:xfrm>
            <a:off x="527383" y="332656"/>
            <a:ext cx="11137236" cy="216024"/>
          </a:xfrm>
          <a:prstGeom prst="rect">
            <a:avLst/>
          </a:prstGeom>
        </p:spPr>
        <p:txBody>
          <a:bodyPr/>
          <a:lstStyle>
            <a:lvl1pPr marL="0" indent="0" algn="r" defTabSz="914400" rtl="0" eaLnBrk="1" latinLnBrk="0" hangingPunct="1">
              <a:buNone/>
              <a:defRPr lang="de-DE" sz="1000" b="1" kern="1200" baseline="0" dirty="0">
                <a:solidFill>
                  <a:schemeClr val="tx1">
                    <a:lumMod val="50000"/>
                    <a:lumOff val="50000"/>
                  </a:schemeClr>
                </a:solidFill>
                <a:latin typeface="BundesSans Bold" pitchFamily="34" charset="0"/>
                <a:ea typeface="+mn-ea"/>
                <a:cs typeface="+mn-cs"/>
              </a:defRPr>
            </a:lvl1pPr>
            <a:lvl2pPr marL="0" algn="l" defTabSz="914400" rtl="0" eaLnBrk="1" latinLnBrk="0" hangingPunct="1">
              <a:defRPr lang="de-DE" sz="1600" kern="1200" dirty="0" smtClean="0">
                <a:solidFill>
                  <a:schemeClr val="tx1"/>
                </a:solidFill>
                <a:latin typeface="BundesSans Medium" pitchFamily="34" charset="0"/>
                <a:ea typeface="+mn-ea"/>
                <a:cs typeface="+mn-cs"/>
              </a:defRPr>
            </a:lvl2pPr>
            <a:lvl3pPr marL="0" algn="l" defTabSz="914400" rtl="0" eaLnBrk="1" latinLnBrk="0" hangingPunct="1">
              <a:defRPr lang="de-DE" sz="1600" kern="1200" dirty="0" smtClean="0">
                <a:solidFill>
                  <a:schemeClr val="tx1"/>
                </a:solidFill>
                <a:latin typeface="BundesSans Medium" pitchFamily="34" charset="0"/>
                <a:ea typeface="+mn-ea"/>
                <a:cs typeface="+mn-cs"/>
              </a:defRPr>
            </a:lvl3pPr>
            <a:lvl4pPr marL="0" algn="l" defTabSz="914400" rtl="0" eaLnBrk="1" latinLnBrk="0" hangingPunct="1">
              <a:defRPr lang="de-DE" sz="1600" kern="1200" dirty="0" smtClean="0">
                <a:solidFill>
                  <a:schemeClr val="tx1"/>
                </a:solidFill>
                <a:latin typeface="BundesSans Medium" pitchFamily="34" charset="0"/>
                <a:ea typeface="+mn-ea"/>
                <a:cs typeface="+mn-cs"/>
              </a:defRPr>
            </a:lvl4pPr>
            <a:lvl5pPr marL="0" algn="l" defTabSz="914400" rtl="0" eaLnBrk="1" latinLnBrk="0" hangingPunct="1">
              <a:defRPr lang="de-DE" sz="1600" kern="1200" dirty="0">
                <a:solidFill>
                  <a:schemeClr val="tx1"/>
                </a:solidFill>
                <a:latin typeface="BundesSans Medium" pitchFamily="34" charset="0"/>
                <a:ea typeface="+mn-ea"/>
                <a:cs typeface="+mn-cs"/>
              </a:defRPr>
            </a:lvl5pPr>
          </a:lstStyle>
          <a:p>
            <a:pPr lvl="0"/>
            <a:r>
              <a:rPr lang="de-DE" dirty="0"/>
              <a:t>Abschnittsname hier eintragen</a:t>
            </a:r>
          </a:p>
        </p:txBody>
      </p:sp>
      <p:sp>
        <p:nvSpPr>
          <p:cNvPr id="11" name="Titel 1"/>
          <p:cNvSpPr>
            <a:spLocks noGrp="1"/>
          </p:cNvSpPr>
          <p:nvPr>
            <p:ph type="ctrTitle" hasCustomPrompt="1"/>
          </p:nvPr>
        </p:nvSpPr>
        <p:spPr>
          <a:xfrm>
            <a:off x="527382" y="836712"/>
            <a:ext cx="11137237" cy="504056"/>
          </a:xfrm>
          <a:prstGeom prst="rect">
            <a:avLst/>
          </a:prstGeom>
        </p:spPr>
        <p:txBody>
          <a:bodyPr anchor="t"/>
          <a:lstStyle>
            <a:lvl1pPr algn="l">
              <a:defRPr sz="2500" b="0" baseline="0">
                <a:latin typeface="BundesSans Bold" pitchFamily="34" charset="0"/>
              </a:defRPr>
            </a:lvl1pPr>
          </a:lstStyle>
          <a:p>
            <a:r>
              <a:rPr lang="de-DE" dirty="0"/>
              <a:t>Überschrift hier eintragen</a:t>
            </a:r>
          </a:p>
        </p:txBody>
      </p:sp>
      <p:sp>
        <p:nvSpPr>
          <p:cNvPr id="12" name="Textplatzhalter 1024"/>
          <p:cNvSpPr>
            <a:spLocks noGrp="1"/>
          </p:cNvSpPr>
          <p:nvPr>
            <p:ph type="body" sz="quarter" idx="26" hasCustomPrompt="1"/>
          </p:nvPr>
        </p:nvSpPr>
        <p:spPr>
          <a:xfrm>
            <a:off x="527382" y="1484784"/>
            <a:ext cx="11137237" cy="1944216"/>
          </a:xfrm>
          <a:prstGeom prst="rect">
            <a:avLst/>
          </a:prstGeom>
        </p:spPr>
        <p:txBody>
          <a:bodyPr/>
          <a:lstStyle>
            <a:lvl1pPr marL="0" indent="0" algn="just" defTabSz="914400" rtl="0" eaLnBrk="1" latinLnBrk="0" hangingPunct="1">
              <a:spcBef>
                <a:spcPct val="20000"/>
              </a:spcBef>
              <a:buFont typeface="Wingdings" panose="05000000000000000000" pitchFamily="2" charset="2"/>
              <a:buNone/>
              <a:defRPr lang="de-DE" sz="1800" b="0" kern="1200" baseline="0" dirty="0">
                <a:solidFill>
                  <a:schemeClr val="tx1"/>
                </a:solidFill>
                <a:latin typeface="BundesSans Medium" pitchFamily="34" charset="0"/>
                <a:ea typeface="+mn-ea"/>
                <a:cs typeface="+mn-cs"/>
              </a:defRPr>
            </a:lvl1pPr>
          </a:lstStyle>
          <a:p>
            <a:pPr lvl="0"/>
            <a:r>
              <a:rPr lang="de-DE" dirty="0"/>
              <a:t>Fließtext hier eintragen</a:t>
            </a:r>
          </a:p>
        </p:txBody>
      </p:sp>
    </p:spTree>
    <p:extLst>
      <p:ext uri="{BB962C8B-B14F-4D97-AF65-F5344CB8AC3E}">
        <p14:creationId xmlns:p14="http://schemas.microsoft.com/office/powerpoint/2010/main" val="170518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B einzeilig">
    <p:spTree>
      <p:nvGrpSpPr>
        <p:cNvPr id="1" name=""/>
        <p:cNvGrpSpPr/>
        <p:nvPr/>
      </p:nvGrpSpPr>
      <p:grpSpPr>
        <a:xfrm>
          <a:off x="0" y="0"/>
          <a:ext cx="0" cy="0"/>
          <a:chOff x="0" y="0"/>
          <a:chExt cx="0" cy="0"/>
        </a:xfrm>
      </p:grpSpPr>
      <p:sp>
        <p:nvSpPr>
          <p:cNvPr id="5" name="Rechteck 4"/>
          <p:cNvSpPr/>
          <p:nvPr userDrawn="1"/>
        </p:nvSpPr>
        <p:spPr>
          <a:xfrm>
            <a:off x="0" y="0"/>
            <a:ext cx="12192000" cy="6858000"/>
          </a:xfrm>
          <a:prstGeom prst="rect">
            <a:avLst/>
          </a:prstGeom>
          <a:solidFill>
            <a:srgbClr val="0070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8" name="Rechteck 7"/>
          <p:cNvSpPr/>
          <p:nvPr userDrawn="1"/>
        </p:nvSpPr>
        <p:spPr bwMode="gray">
          <a:xfrm>
            <a:off x="198000" y="194399"/>
            <a:ext cx="11803200" cy="280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12" name="Textplatzhalter 3"/>
          <p:cNvSpPr>
            <a:spLocks noGrp="1"/>
          </p:cNvSpPr>
          <p:nvPr>
            <p:ph type="body" sz="quarter" idx="12" hasCustomPrompt="1"/>
          </p:nvPr>
        </p:nvSpPr>
        <p:spPr>
          <a:xfrm>
            <a:off x="990000" y="2405253"/>
            <a:ext cx="10717200" cy="307777"/>
          </a:xfrm>
        </p:spPr>
        <p:txBody>
          <a:bodyPr anchor="t" anchorCtr="0">
            <a:sp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baseline="0">
                <a:solidFill>
                  <a:schemeClr val="tx1"/>
                </a:solidFill>
              </a:defRPr>
            </a:lvl1pPr>
          </a:lstStyle>
          <a:p>
            <a:pPr lvl="0"/>
            <a:r>
              <a:rPr lang="de-DE" dirty="0"/>
              <a:t>Untertitel hinzufügen / evtl. Name der vortragenden Person</a:t>
            </a:r>
          </a:p>
        </p:txBody>
      </p:sp>
      <p:sp>
        <p:nvSpPr>
          <p:cNvPr id="2" name="Titel 1"/>
          <p:cNvSpPr>
            <a:spLocks noGrp="1"/>
          </p:cNvSpPr>
          <p:nvPr>
            <p:ph type="title" hasCustomPrompt="1"/>
          </p:nvPr>
        </p:nvSpPr>
        <p:spPr>
          <a:xfrm>
            <a:off x="990000" y="1590198"/>
            <a:ext cx="10717200" cy="460800"/>
          </a:xfrm>
        </p:spPr>
        <p:txBody>
          <a:bodyPr/>
          <a:lstStyle>
            <a:lvl1pPr>
              <a:lnSpc>
                <a:spcPts val="3600"/>
              </a:lnSpc>
              <a:defRPr sz="3000">
                <a:solidFill>
                  <a:schemeClr val="tx1"/>
                </a:solidFill>
              </a:defRPr>
            </a:lvl1pPr>
          </a:lstStyle>
          <a:p>
            <a:r>
              <a:rPr lang="de-DE" dirty="0"/>
              <a:t>Vortragstitel einzeilig hinzufügen </a:t>
            </a:r>
          </a:p>
        </p:txBody>
      </p:sp>
      <p:pic>
        <p:nvPicPr>
          <p:cNvPr id="10" name="Picture 2" descr="C:\Users\s.mueller.BUNDESARCHIV\Documents\Vorlagen\Bundesarchiv Logo\Alt\Logo Bundearchiv (400px) ohne Hintergrund.png">
            <a:extLst>
              <a:ext uri="{FF2B5EF4-FFF2-40B4-BE49-F238E27FC236}">
                <a16:creationId xmlns:a16="http://schemas.microsoft.com/office/drawing/2014/main" id="{D4950EF9-6609-470D-B227-39B0187624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0875" y="335502"/>
            <a:ext cx="161239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9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5" name="Textplatzhalter 4"/>
          <p:cNvSpPr>
            <a:spLocks noGrp="1"/>
          </p:cNvSpPr>
          <p:nvPr>
            <p:ph type="body" sz="quarter" idx="14" hasCustomPrompt="1"/>
          </p:nvPr>
        </p:nvSpPr>
        <p:spPr>
          <a:xfrm>
            <a:off x="486000" y="1495424"/>
            <a:ext cx="11221200" cy="4224975"/>
          </a:xfrm>
          <a:prstGeom prst="rect">
            <a:avLst/>
          </a:prstGeom>
        </p:spPr>
        <p:txBody>
          <a:bodyPr>
            <a:noAutofit/>
          </a:bodyPr>
          <a:lstStyle>
            <a:lvl1pPr>
              <a:defRPr/>
            </a:lvl1pPr>
            <a:lvl2pPr>
              <a:buClr>
                <a:srgbClr val="770F2C"/>
              </a:buClr>
              <a:buSzPct val="110000"/>
              <a:defRPr/>
            </a:lvl2pPr>
            <a:lvl3pPr>
              <a:defRPr baseline="0"/>
            </a:lvl3pPr>
            <a:lvl4pPr>
              <a:defRPr/>
            </a:lvl4pPr>
            <a:lvl5pPr marL="450000" indent="-180000">
              <a:buClr>
                <a:srgbClr val="770F2C"/>
              </a:buClr>
              <a:buFont typeface="BundesSans Office" panose="020B0002030500000203" pitchFamily="34" charset="0"/>
              <a:buChar char="›"/>
              <a:defRPr/>
            </a:lvl5pPr>
          </a:lstStyle>
          <a:p>
            <a:pPr lvl="0"/>
            <a:r>
              <a:rPr lang="de-DE" dirty="0"/>
              <a:t>Inhalt</a:t>
            </a:r>
          </a:p>
        </p:txBody>
      </p:sp>
      <p:sp>
        <p:nvSpPr>
          <p:cNvPr id="6" name="Titel 5"/>
          <p:cNvSpPr>
            <a:spLocks noGrp="1"/>
          </p:cNvSpPr>
          <p:nvPr>
            <p:ph type="title" hasCustomPrompt="1"/>
          </p:nvPr>
        </p:nvSpPr>
        <p:spPr>
          <a:xfrm>
            <a:off x="486000" y="173782"/>
            <a:ext cx="11221200" cy="576064"/>
          </a:xfrm>
          <a:prstGeom prst="rect">
            <a:avLst/>
          </a:prstGeom>
        </p:spPr>
        <p:txBody>
          <a:bodyPr anchor="ctr"/>
          <a:lstStyle>
            <a:lvl1pPr>
              <a:lnSpc>
                <a:spcPts val="3500"/>
              </a:lnSpc>
              <a:defRPr sz="3000" baseline="0"/>
            </a:lvl1pPr>
          </a:lstStyle>
          <a:p>
            <a:r>
              <a:rPr lang="de-DE" dirty="0"/>
              <a:t>Titel hinzufügen</a:t>
            </a:r>
          </a:p>
        </p:txBody>
      </p:sp>
      <p:sp>
        <p:nvSpPr>
          <p:cNvPr id="2" name="Fußzeilenplatzhalter 1"/>
          <p:cNvSpPr>
            <a:spLocks noGrp="1"/>
          </p:cNvSpPr>
          <p:nvPr>
            <p:ph type="ftr" sz="quarter" idx="15"/>
          </p:nvPr>
        </p:nvSpPr>
        <p:spPr/>
        <p:txBody>
          <a:bodyPr/>
          <a:lstStyle/>
          <a:p>
            <a:r>
              <a:rPr lang="de-DE" dirty="0"/>
              <a:t>Bundesarchiv  |  20.01.2025  |</a:t>
            </a:r>
          </a:p>
        </p:txBody>
      </p:sp>
      <p:sp>
        <p:nvSpPr>
          <p:cNvPr id="3" name="Foliennummernplatzhalter 2">
            <a:extLst>
              <a:ext uri="{FF2B5EF4-FFF2-40B4-BE49-F238E27FC236}">
                <a16:creationId xmlns:a16="http://schemas.microsoft.com/office/drawing/2014/main" id="{D512C7B8-5F29-4AF8-BE6D-1AA84D71797C}"/>
              </a:ext>
            </a:extLst>
          </p:cNvPr>
          <p:cNvSpPr>
            <a:spLocks noGrp="1"/>
          </p:cNvSpPr>
          <p:nvPr>
            <p:ph type="sldNum" sz="quarter" idx="16"/>
          </p:nvPr>
        </p:nvSpPr>
        <p:spPr/>
        <p:txBody>
          <a:bodyPr/>
          <a:lstStyle>
            <a:lvl1pPr algn="l">
              <a:defRPr/>
            </a:lvl1pPr>
          </a:lstStyle>
          <a:p>
            <a:fld id="{3FA84AA8-8623-417D-8E8E-D9F85DBD0D97}" type="slidenum">
              <a:rPr lang="de-DE" smtClean="0"/>
              <a:pPr/>
              <a:t>‹Nr.›</a:t>
            </a:fld>
            <a:endParaRPr lang="de-DE" dirty="0"/>
          </a:p>
        </p:txBody>
      </p:sp>
      <p:sp>
        <p:nvSpPr>
          <p:cNvPr id="10" name="Textplatzhalter 9">
            <a:extLst>
              <a:ext uri="{FF2B5EF4-FFF2-40B4-BE49-F238E27FC236}">
                <a16:creationId xmlns:a16="http://schemas.microsoft.com/office/drawing/2014/main" id="{36BF282F-51F5-46F0-ABA1-4ACB6D548BE5}"/>
              </a:ext>
            </a:extLst>
          </p:cNvPr>
          <p:cNvSpPr>
            <a:spLocks noGrp="1"/>
          </p:cNvSpPr>
          <p:nvPr>
            <p:ph type="body" sz="quarter" idx="18" hasCustomPrompt="1"/>
          </p:nvPr>
        </p:nvSpPr>
        <p:spPr>
          <a:xfrm>
            <a:off x="486000" y="758247"/>
            <a:ext cx="11221200" cy="466725"/>
          </a:xfrm>
        </p:spPr>
        <p:txBody>
          <a:bodyPr anchor="ctr"/>
          <a:lstStyle>
            <a:lvl1pPr>
              <a:defRPr sz="2400"/>
            </a:lvl1pPr>
          </a:lstStyle>
          <a:p>
            <a:pPr lvl="0"/>
            <a:r>
              <a:rPr lang="de-DE" dirty="0"/>
              <a:t>Action title (Kernbotschaft in einem Satz)</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_Abbildung">
    <p:spTree>
      <p:nvGrpSpPr>
        <p:cNvPr id="1" name=""/>
        <p:cNvGrpSpPr/>
        <p:nvPr/>
      </p:nvGrpSpPr>
      <p:grpSpPr>
        <a:xfrm>
          <a:off x="0" y="0"/>
          <a:ext cx="0" cy="0"/>
          <a:chOff x="0" y="0"/>
          <a:chExt cx="0" cy="0"/>
        </a:xfrm>
      </p:grpSpPr>
      <p:sp>
        <p:nvSpPr>
          <p:cNvPr id="14" name="Rechteck 13"/>
          <p:cNvSpPr/>
          <p:nvPr userDrawn="1"/>
        </p:nvSpPr>
        <p:spPr>
          <a:xfrm>
            <a:off x="-8627" y="-1"/>
            <a:ext cx="12209253" cy="589597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8" name="Titel 5"/>
          <p:cNvSpPr>
            <a:spLocks noGrp="1"/>
          </p:cNvSpPr>
          <p:nvPr>
            <p:ph type="title" hasCustomPrompt="1"/>
          </p:nvPr>
        </p:nvSpPr>
        <p:spPr>
          <a:xfrm>
            <a:off x="486000" y="116632"/>
            <a:ext cx="11221200" cy="576064"/>
          </a:xfrm>
          <a:prstGeom prst="rect">
            <a:avLst/>
          </a:prstGeom>
        </p:spPr>
        <p:txBody>
          <a:bodyPr/>
          <a:lstStyle>
            <a:lvl1pPr>
              <a:lnSpc>
                <a:spcPts val="3500"/>
              </a:lnSpc>
              <a:defRPr sz="3000" baseline="0">
                <a:solidFill>
                  <a:schemeClr val="tx1"/>
                </a:solidFill>
              </a:defRPr>
            </a:lvl1pPr>
          </a:lstStyle>
          <a:p>
            <a:r>
              <a:rPr lang="de-DE" dirty="0"/>
              <a:t>Titel hinzufügen</a:t>
            </a:r>
          </a:p>
        </p:txBody>
      </p:sp>
      <p:sp>
        <p:nvSpPr>
          <p:cNvPr id="10" name="Textplatzhalter 4"/>
          <p:cNvSpPr>
            <a:spLocks noGrp="1"/>
          </p:cNvSpPr>
          <p:nvPr>
            <p:ph type="body" sz="quarter" idx="14" hasCustomPrompt="1"/>
          </p:nvPr>
        </p:nvSpPr>
        <p:spPr>
          <a:xfrm>
            <a:off x="486000" y="980728"/>
            <a:ext cx="6264000" cy="4609189"/>
          </a:xfrm>
          <a:prstGeom prst="rect">
            <a:avLst/>
          </a:prstGeom>
        </p:spPr>
        <p:txBody>
          <a:bodyPr anchor="ctr" anchorCtr="0">
            <a:noAutofit/>
          </a:bodyPr>
          <a:lstStyle>
            <a:lvl1pPr marL="0" marR="0" indent="0" algn="l" defTabSz="914400" rtl="0" eaLnBrk="1" fontAlgn="auto" latinLnBrk="0" hangingPunct="1">
              <a:lnSpc>
                <a:spcPts val="2400"/>
              </a:lnSpc>
              <a:spcBef>
                <a:spcPts val="0"/>
              </a:spcBef>
              <a:spcAft>
                <a:spcPts val="600"/>
              </a:spcAft>
              <a:buClr>
                <a:schemeClr val="bg1"/>
              </a:buClr>
              <a:buSzTx/>
              <a:buFont typeface="+mj-lt"/>
              <a:buNone/>
              <a:tabLst/>
              <a:defRPr>
                <a:solidFill>
                  <a:schemeClr val="tx1"/>
                </a:solidFill>
              </a:defRPr>
            </a:lvl1pPr>
            <a:lvl2pPr>
              <a:buClrTx/>
              <a:buSzPct val="110000"/>
              <a:defRPr>
                <a:solidFill>
                  <a:schemeClr val="tx1"/>
                </a:solidFill>
              </a:defRPr>
            </a:lvl2pPr>
            <a:lvl3pPr>
              <a:buClrTx/>
              <a:defRPr baseline="0">
                <a:solidFill>
                  <a:schemeClr val="tx1"/>
                </a:solidFill>
              </a:defRPr>
            </a:lvl3pPr>
            <a:lvl4pPr>
              <a:buClrTx/>
              <a:defRPr>
                <a:solidFill>
                  <a:schemeClr val="tx1"/>
                </a:solidFill>
              </a:defRPr>
            </a:lvl4pPr>
            <a:lvl5pPr marL="450000" indent="-180000">
              <a:buClr>
                <a:srgbClr val="770F2C"/>
              </a:buClr>
              <a:buFont typeface="BundesSans Office" panose="020B0002030500000203" pitchFamily="34" charset="0"/>
              <a:buChar char="›"/>
              <a:defRPr/>
            </a:lvl5pPr>
          </a:lstStyle>
          <a:p>
            <a:pPr marL="0" marR="0" lvl="0" indent="0" algn="l" defTabSz="914400" rtl="0" eaLnBrk="1" fontAlgn="auto" latinLnBrk="0" hangingPunct="1">
              <a:lnSpc>
                <a:spcPts val="2400"/>
              </a:lnSpc>
              <a:spcBef>
                <a:spcPts val="0"/>
              </a:spcBef>
              <a:spcAft>
                <a:spcPts val="600"/>
              </a:spcAft>
              <a:buClr>
                <a:schemeClr val="bg1"/>
              </a:buClr>
              <a:buSzTx/>
              <a:buFont typeface="+mj-lt"/>
              <a:buNone/>
              <a:tabLst/>
              <a:defRPr/>
            </a:pPr>
            <a:r>
              <a:rPr lang="de-DE" dirty="0"/>
              <a:t>Text hinzufügen</a:t>
            </a:r>
          </a:p>
          <a:p>
            <a:pPr lvl="1"/>
            <a:r>
              <a:rPr lang="de-DE" dirty="0"/>
              <a:t>Erste Ebene</a:t>
            </a:r>
          </a:p>
          <a:p>
            <a:pPr lvl="2"/>
            <a:r>
              <a:rPr lang="de-DE" dirty="0"/>
              <a:t>Zweite Ebene</a:t>
            </a:r>
          </a:p>
          <a:p>
            <a:pPr lvl="3"/>
            <a:r>
              <a:rPr lang="de-DE" dirty="0"/>
              <a:t>Dritte Ebene</a:t>
            </a:r>
          </a:p>
        </p:txBody>
      </p:sp>
      <p:sp>
        <p:nvSpPr>
          <p:cNvPr id="11" name="Bildplatzhalter 18"/>
          <p:cNvSpPr>
            <a:spLocks noGrp="1"/>
          </p:cNvSpPr>
          <p:nvPr>
            <p:ph type="pic" sz="quarter" idx="12" hasCustomPrompt="1"/>
          </p:nvPr>
        </p:nvSpPr>
        <p:spPr>
          <a:xfrm>
            <a:off x="7200000" y="1476000"/>
            <a:ext cx="4500000" cy="4068000"/>
          </a:xfrm>
          <a:noFill/>
        </p:spPr>
        <p:txBody>
          <a:bodyPr lIns="0"/>
          <a:lstStyle>
            <a:lvl1pPr>
              <a:defRPr>
                <a:solidFill>
                  <a:schemeClr val="tx1"/>
                </a:solidFill>
              </a:defRPr>
            </a:lvl1pPr>
          </a:lstStyle>
          <a:p>
            <a:r>
              <a:rPr lang="de-DE" dirty="0"/>
              <a:t>Bild einfügen</a:t>
            </a:r>
          </a:p>
        </p:txBody>
      </p:sp>
      <p:cxnSp>
        <p:nvCxnSpPr>
          <p:cNvPr id="13" name="Gerade Verbindung 12"/>
          <p:cNvCxnSpPr/>
          <p:nvPr userDrawn="1"/>
        </p:nvCxnSpPr>
        <p:spPr>
          <a:xfrm flipV="1">
            <a:off x="214081" y="709642"/>
            <a:ext cx="1177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11483C5-B17F-17E2-93D4-53F34D1574B4}"/>
              </a:ext>
            </a:extLst>
          </p:cNvPr>
          <p:cNvSpPr>
            <a:spLocks noGrp="1"/>
          </p:cNvSpPr>
          <p:nvPr>
            <p:ph type="ftr" sz="quarter" idx="15"/>
          </p:nvPr>
        </p:nvSpPr>
        <p:spPr>
          <a:xfrm>
            <a:off x="5994400" y="6502400"/>
            <a:ext cx="5580856" cy="94952"/>
          </a:xfrm>
        </p:spPr>
        <p:txBody>
          <a:bodyPr/>
          <a:lstStyle/>
          <a:p>
            <a:r>
              <a:rPr lang="de-DE" dirty="0"/>
              <a:t>Bundesarchiv  |  20.01.2025  |</a:t>
            </a:r>
          </a:p>
        </p:txBody>
      </p:sp>
    </p:spTree>
    <p:extLst>
      <p:ext uri="{BB962C8B-B14F-4D97-AF65-F5344CB8AC3E}">
        <p14:creationId xmlns:p14="http://schemas.microsoft.com/office/powerpoint/2010/main" val="401696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bildung_ganze Folie">
    <p:spTree>
      <p:nvGrpSpPr>
        <p:cNvPr id="1" name=""/>
        <p:cNvGrpSpPr/>
        <p:nvPr/>
      </p:nvGrpSpPr>
      <p:grpSpPr>
        <a:xfrm>
          <a:off x="0" y="0"/>
          <a:ext cx="0" cy="0"/>
          <a:chOff x="0" y="0"/>
          <a:chExt cx="0" cy="0"/>
        </a:xfrm>
      </p:grpSpPr>
      <p:sp>
        <p:nvSpPr>
          <p:cNvPr id="14" name="Rechteck 13"/>
          <p:cNvSpPr/>
          <p:nvPr userDrawn="1"/>
        </p:nvSpPr>
        <p:spPr>
          <a:xfrm>
            <a:off x="-8627" y="-1"/>
            <a:ext cx="12209253" cy="589597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8" name="Titel 5"/>
          <p:cNvSpPr>
            <a:spLocks noGrp="1"/>
          </p:cNvSpPr>
          <p:nvPr>
            <p:ph type="title" hasCustomPrompt="1"/>
          </p:nvPr>
        </p:nvSpPr>
        <p:spPr>
          <a:xfrm>
            <a:off x="486000" y="116632"/>
            <a:ext cx="11221200" cy="576064"/>
          </a:xfrm>
          <a:prstGeom prst="rect">
            <a:avLst/>
          </a:prstGeom>
        </p:spPr>
        <p:txBody>
          <a:bodyPr/>
          <a:lstStyle>
            <a:lvl1pPr>
              <a:lnSpc>
                <a:spcPts val="3500"/>
              </a:lnSpc>
              <a:defRPr sz="3000" baseline="0">
                <a:solidFill>
                  <a:schemeClr val="tx1"/>
                </a:solidFill>
              </a:defRPr>
            </a:lvl1pPr>
          </a:lstStyle>
          <a:p>
            <a:r>
              <a:rPr lang="de-DE" dirty="0"/>
              <a:t>Titel hinzufügen</a:t>
            </a:r>
          </a:p>
        </p:txBody>
      </p:sp>
      <p:sp>
        <p:nvSpPr>
          <p:cNvPr id="11" name="Bildplatzhalter 18"/>
          <p:cNvSpPr>
            <a:spLocks noGrp="1"/>
          </p:cNvSpPr>
          <p:nvPr>
            <p:ph type="pic" sz="quarter" idx="12" hasCustomPrompt="1"/>
          </p:nvPr>
        </p:nvSpPr>
        <p:spPr>
          <a:xfrm>
            <a:off x="486000" y="834886"/>
            <a:ext cx="11221200" cy="4830413"/>
          </a:xfrm>
          <a:noFill/>
        </p:spPr>
        <p:txBody>
          <a:bodyPr wrap="none" lIns="0">
            <a:normAutofit/>
          </a:bodyPr>
          <a:lstStyle>
            <a:lvl1pPr>
              <a:defRPr>
                <a:solidFill>
                  <a:schemeClr val="tx1"/>
                </a:solidFill>
              </a:defRPr>
            </a:lvl1pPr>
          </a:lstStyle>
          <a:p>
            <a:r>
              <a:rPr lang="de-DE" dirty="0"/>
              <a:t>Bild einfügen</a:t>
            </a:r>
          </a:p>
        </p:txBody>
      </p:sp>
      <p:cxnSp>
        <p:nvCxnSpPr>
          <p:cNvPr id="13" name="Gerade Verbindung 12"/>
          <p:cNvCxnSpPr/>
          <p:nvPr userDrawn="1"/>
        </p:nvCxnSpPr>
        <p:spPr>
          <a:xfrm flipV="1">
            <a:off x="214081" y="709642"/>
            <a:ext cx="1177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80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Highlight_Petrol">
    <p:spTree>
      <p:nvGrpSpPr>
        <p:cNvPr id="1" name=""/>
        <p:cNvGrpSpPr/>
        <p:nvPr/>
      </p:nvGrpSpPr>
      <p:grpSpPr>
        <a:xfrm>
          <a:off x="0" y="0"/>
          <a:ext cx="0" cy="0"/>
          <a:chOff x="0" y="0"/>
          <a:chExt cx="0" cy="0"/>
        </a:xfrm>
      </p:grpSpPr>
      <p:sp>
        <p:nvSpPr>
          <p:cNvPr id="14" name="Rechteck 13"/>
          <p:cNvSpPr/>
          <p:nvPr userDrawn="1"/>
        </p:nvSpPr>
        <p:spPr>
          <a:xfrm>
            <a:off x="-8627" y="-1"/>
            <a:ext cx="12209253" cy="5895975"/>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8" name="Titel 5"/>
          <p:cNvSpPr>
            <a:spLocks noGrp="1"/>
          </p:cNvSpPr>
          <p:nvPr>
            <p:ph type="title" hasCustomPrompt="1"/>
          </p:nvPr>
        </p:nvSpPr>
        <p:spPr>
          <a:xfrm>
            <a:off x="486000" y="116632"/>
            <a:ext cx="11221200" cy="576064"/>
          </a:xfrm>
          <a:prstGeom prst="rect">
            <a:avLst/>
          </a:prstGeom>
        </p:spPr>
        <p:txBody>
          <a:bodyPr/>
          <a:lstStyle>
            <a:lvl1pPr>
              <a:lnSpc>
                <a:spcPts val="3500"/>
              </a:lnSpc>
              <a:defRPr sz="3000" baseline="0">
                <a:solidFill>
                  <a:schemeClr val="bg1"/>
                </a:solidFill>
              </a:defRPr>
            </a:lvl1pPr>
          </a:lstStyle>
          <a:p>
            <a:r>
              <a:rPr lang="de-DE" dirty="0"/>
              <a:t>Titel hinzufügen</a:t>
            </a:r>
          </a:p>
        </p:txBody>
      </p:sp>
      <p:sp>
        <p:nvSpPr>
          <p:cNvPr id="10" name="Textplatzhalter 4"/>
          <p:cNvSpPr>
            <a:spLocks noGrp="1"/>
          </p:cNvSpPr>
          <p:nvPr>
            <p:ph type="body" sz="quarter" idx="14" hasCustomPrompt="1"/>
          </p:nvPr>
        </p:nvSpPr>
        <p:spPr>
          <a:xfrm>
            <a:off x="486000" y="980728"/>
            <a:ext cx="7631457" cy="4609189"/>
          </a:xfrm>
          <a:prstGeom prst="rect">
            <a:avLst/>
          </a:prstGeom>
        </p:spPr>
        <p:txBody>
          <a:bodyPr anchor="ctr" anchorCtr="0">
            <a:noAutofit/>
          </a:bodyPr>
          <a:lstStyle>
            <a:lvl1pPr marL="0" marR="0" indent="0" algn="l" defTabSz="914400" rtl="0" eaLnBrk="1" fontAlgn="auto" latinLnBrk="0" hangingPunct="1">
              <a:lnSpc>
                <a:spcPts val="2400"/>
              </a:lnSpc>
              <a:spcBef>
                <a:spcPts val="0"/>
              </a:spcBef>
              <a:spcAft>
                <a:spcPts val="600"/>
              </a:spcAft>
              <a:buClr>
                <a:schemeClr val="bg1"/>
              </a:buClr>
              <a:buSzTx/>
              <a:buFont typeface="+mj-lt"/>
              <a:buNone/>
              <a:tabLst/>
              <a:defRPr>
                <a:solidFill>
                  <a:schemeClr val="bg1"/>
                </a:solidFill>
              </a:defRPr>
            </a:lvl1pPr>
            <a:lvl2pPr>
              <a:buClr>
                <a:schemeClr val="bg1"/>
              </a:buClr>
              <a:buSzPct val="110000"/>
              <a:defRPr>
                <a:solidFill>
                  <a:schemeClr val="bg1"/>
                </a:solidFill>
              </a:defRPr>
            </a:lvl2pPr>
            <a:lvl3pPr>
              <a:buClr>
                <a:schemeClr val="bg1"/>
              </a:buClr>
              <a:defRPr baseline="0">
                <a:solidFill>
                  <a:schemeClr val="bg1"/>
                </a:solidFill>
              </a:defRPr>
            </a:lvl3pPr>
            <a:lvl4pPr>
              <a:buClr>
                <a:schemeClr val="bg1"/>
              </a:buClr>
              <a:defRPr>
                <a:solidFill>
                  <a:schemeClr val="bg1"/>
                </a:solidFill>
              </a:defRPr>
            </a:lvl4pPr>
            <a:lvl5pPr marL="450000" indent="-180000">
              <a:buClr>
                <a:srgbClr val="770F2C"/>
              </a:buClr>
              <a:buFont typeface="BundesSans Office" panose="020B0002030500000203" pitchFamily="34" charset="0"/>
              <a:buChar char="›"/>
              <a:defRPr/>
            </a:lvl5pPr>
          </a:lstStyle>
          <a:p>
            <a:pPr marL="0" marR="0" lvl="0" indent="0" algn="l" defTabSz="914400" rtl="0" eaLnBrk="1" fontAlgn="auto" latinLnBrk="0" hangingPunct="1">
              <a:lnSpc>
                <a:spcPts val="2400"/>
              </a:lnSpc>
              <a:spcBef>
                <a:spcPts val="0"/>
              </a:spcBef>
              <a:spcAft>
                <a:spcPts val="600"/>
              </a:spcAft>
              <a:buClr>
                <a:schemeClr val="bg1"/>
              </a:buClr>
              <a:buSzTx/>
              <a:buFont typeface="+mj-lt"/>
              <a:buNone/>
              <a:tabLst/>
              <a:defRPr/>
            </a:pPr>
            <a:r>
              <a:rPr lang="de-DE" dirty="0"/>
              <a:t>Text hinzufügen</a:t>
            </a:r>
          </a:p>
          <a:p>
            <a:pPr lvl="1"/>
            <a:r>
              <a:rPr lang="de-DE" dirty="0"/>
              <a:t>Erste Ebene</a:t>
            </a:r>
          </a:p>
          <a:p>
            <a:pPr lvl="2"/>
            <a:r>
              <a:rPr lang="de-DE" dirty="0"/>
              <a:t>Zweite Ebene</a:t>
            </a:r>
          </a:p>
          <a:p>
            <a:pPr lvl="3"/>
            <a:r>
              <a:rPr lang="de-DE" dirty="0"/>
              <a:t>Dritte Ebene</a:t>
            </a:r>
          </a:p>
        </p:txBody>
      </p:sp>
      <p:sp>
        <p:nvSpPr>
          <p:cNvPr id="11" name="Bildplatzhalter 18"/>
          <p:cNvSpPr>
            <a:spLocks noGrp="1"/>
          </p:cNvSpPr>
          <p:nvPr>
            <p:ph type="pic" sz="quarter" idx="12" hasCustomPrompt="1"/>
          </p:nvPr>
        </p:nvSpPr>
        <p:spPr>
          <a:xfrm>
            <a:off x="8506414" y="1846202"/>
            <a:ext cx="2613174" cy="2889549"/>
          </a:xfrm>
        </p:spPr>
        <p:txBody>
          <a:bodyPr/>
          <a:lstStyle>
            <a:lvl1pPr>
              <a:defRPr>
                <a:solidFill>
                  <a:schemeClr val="bg1"/>
                </a:solidFill>
              </a:defRPr>
            </a:lvl1pPr>
          </a:lstStyle>
          <a:p>
            <a:r>
              <a:rPr lang="de-DE" dirty="0"/>
              <a:t>Bild einfügen</a:t>
            </a:r>
          </a:p>
        </p:txBody>
      </p:sp>
      <p:cxnSp>
        <p:nvCxnSpPr>
          <p:cNvPr id="13" name="Gerade Verbindung 12"/>
          <p:cNvCxnSpPr/>
          <p:nvPr userDrawn="1"/>
        </p:nvCxnSpPr>
        <p:spPr>
          <a:xfrm flipV="1">
            <a:off x="214081" y="709642"/>
            <a:ext cx="1177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11483C5-B17F-17E2-93D4-53F34D1574B4}"/>
              </a:ext>
            </a:extLst>
          </p:cNvPr>
          <p:cNvSpPr>
            <a:spLocks noGrp="1"/>
          </p:cNvSpPr>
          <p:nvPr>
            <p:ph type="ftr" sz="quarter" idx="15"/>
          </p:nvPr>
        </p:nvSpPr>
        <p:spPr>
          <a:xfrm>
            <a:off x="5994400" y="6502400"/>
            <a:ext cx="5580856" cy="94952"/>
          </a:xfrm>
        </p:spPr>
        <p:txBody>
          <a:bodyPr/>
          <a:lstStyle/>
          <a:p>
            <a:r>
              <a:rPr lang="de-DE" dirty="0"/>
              <a:t>Bundesarchiv  |  20.01.2025  |</a:t>
            </a:r>
          </a:p>
        </p:txBody>
      </p:sp>
    </p:spTree>
    <p:extLst>
      <p:ext uri="{BB962C8B-B14F-4D97-AF65-F5344CB8AC3E}">
        <p14:creationId xmlns:p14="http://schemas.microsoft.com/office/powerpoint/2010/main" val="114499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Kapitelfolie">
    <p:spTree>
      <p:nvGrpSpPr>
        <p:cNvPr id="1" name=""/>
        <p:cNvGrpSpPr/>
        <p:nvPr/>
      </p:nvGrpSpPr>
      <p:grpSpPr>
        <a:xfrm>
          <a:off x="0" y="0"/>
          <a:ext cx="0" cy="0"/>
          <a:chOff x="0" y="0"/>
          <a:chExt cx="0" cy="0"/>
        </a:xfrm>
      </p:grpSpPr>
      <p:sp>
        <p:nvSpPr>
          <p:cNvPr id="55" name="Rechteck 54"/>
          <p:cNvSpPr/>
          <p:nvPr userDrawn="1"/>
        </p:nvSpPr>
        <p:spPr>
          <a:xfrm>
            <a:off x="-15107" y="2286000"/>
            <a:ext cx="12224359" cy="346877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56" name="Rechteck 55"/>
          <p:cNvSpPr/>
          <p:nvPr userDrawn="1"/>
        </p:nvSpPr>
        <p:spPr>
          <a:xfrm>
            <a:off x="-15107" y="0"/>
            <a:ext cx="12224359" cy="2286000"/>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57" name="Titel 1"/>
          <p:cNvSpPr>
            <a:spLocks noGrp="1"/>
          </p:cNvSpPr>
          <p:nvPr>
            <p:ph type="title" hasCustomPrompt="1"/>
          </p:nvPr>
        </p:nvSpPr>
        <p:spPr>
          <a:xfrm>
            <a:off x="990000" y="1535502"/>
            <a:ext cx="7138866" cy="563297"/>
          </a:xfrm>
        </p:spPr>
        <p:txBody>
          <a:bodyPr wrap="square" anchor="ctr" anchorCtr="0"/>
          <a:lstStyle>
            <a:lvl1pPr marL="0" indent="9525">
              <a:defRPr sz="3300" baseline="0"/>
            </a:lvl1pPr>
          </a:lstStyle>
          <a:p>
            <a:pPr marL="450850" indent="-441325"/>
            <a:r>
              <a:rPr lang="de-DE" dirty="0"/>
              <a:t>Titel hinzufügen</a:t>
            </a:r>
          </a:p>
        </p:txBody>
      </p:sp>
      <p:sp>
        <p:nvSpPr>
          <p:cNvPr id="63" name="Textplatzhalter 13"/>
          <p:cNvSpPr>
            <a:spLocks noGrp="1"/>
          </p:cNvSpPr>
          <p:nvPr>
            <p:ph type="body" sz="quarter" idx="12" hasCustomPrompt="1"/>
          </p:nvPr>
        </p:nvSpPr>
        <p:spPr>
          <a:xfrm>
            <a:off x="984010" y="2458167"/>
            <a:ext cx="7142073" cy="2941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Titel hinzufügen</a:t>
            </a:r>
          </a:p>
        </p:txBody>
      </p:sp>
      <p:sp>
        <p:nvSpPr>
          <p:cNvPr id="64" name="Bildplatzhalter 18"/>
          <p:cNvSpPr>
            <a:spLocks noGrp="1"/>
          </p:cNvSpPr>
          <p:nvPr>
            <p:ph type="pic" sz="quarter" idx="13" hasCustomPrompt="1"/>
          </p:nvPr>
        </p:nvSpPr>
        <p:spPr>
          <a:xfrm>
            <a:off x="8135339" y="1535502"/>
            <a:ext cx="2613174" cy="2889549"/>
          </a:xfrm>
        </p:spPr>
        <p:txBody>
          <a:bodyPr/>
          <a:lstStyle/>
          <a:p>
            <a:r>
              <a:rPr lang="de-DE" dirty="0"/>
              <a:t>Bild einfügen</a:t>
            </a:r>
          </a:p>
        </p:txBody>
      </p:sp>
    </p:spTree>
    <p:extLst>
      <p:ext uri="{BB962C8B-B14F-4D97-AF65-F5344CB8AC3E}">
        <p14:creationId xmlns:p14="http://schemas.microsoft.com/office/powerpoint/2010/main" val="338745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Kontakt">
    <p:spTree>
      <p:nvGrpSpPr>
        <p:cNvPr id="1" name=""/>
        <p:cNvGrpSpPr/>
        <p:nvPr/>
      </p:nvGrpSpPr>
      <p:grpSpPr>
        <a:xfrm>
          <a:off x="0" y="0"/>
          <a:ext cx="0" cy="0"/>
          <a:chOff x="0" y="0"/>
          <a:chExt cx="0" cy="0"/>
        </a:xfrm>
      </p:grpSpPr>
      <p:sp>
        <p:nvSpPr>
          <p:cNvPr id="6" name="Rechteck 5"/>
          <p:cNvSpPr/>
          <p:nvPr userDrawn="1"/>
        </p:nvSpPr>
        <p:spPr>
          <a:xfrm>
            <a:off x="-8627" y="-1"/>
            <a:ext cx="12209253" cy="5895975"/>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7" name="Textplatzhalter 9"/>
          <p:cNvSpPr>
            <a:spLocks noGrp="1"/>
          </p:cNvSpPr>
          <p:nvPr>
            <p:ph type="body" sz="quarter" idx="12" hasCustomPrompt="1"/>
          </p:nvPr>
        </p:nvSpPr>
        <p:spPr>
          <a:xfrm>
            <a:off x="982338" y="2743200"/>
            <a:ext cx="9772650" cy="2695575"/>
          </a:xfrm>
        </p:spPr>
        <p:txBody>
          <a:bodyPr/>
          <a:lstStyle>
            <a:lvl1pPr>
              <a:defRPr>
                <a:solidFill>
                  <a:schemeClr val="bg1"/>
                </a:solidFill>
              </a:defRPr>
            </a:lvl1pPr>
          </a:lstStyle>
          <a:p>
            <a:pPr lvl="0"/>
            <a:r>
              <a:rPr lang="de-DE" dirty="0"/>
              <a:t>Kontakt</a:t>
            </a:r>
          </a:p>
          <a:p>
            <a:pPr lvl="0"/>
            <a:endParaRPr lang="de-DE" dirty="0"/>
          </a:p>
          <a:p>
            <a:pPr lvl="0"/>
            <a:endParaRPr lang="de-DE" dirty="0"/>
          </a:p>
          <a:p>
            <a:pPr lvl="0"/>
            <a:endParaRPr lang="de-DE" dirty="0"/>
          </a:p>
        </p:txBody>
      </p:sp>
      <p:sp>
        <p:nvSpPr>
          <p:cNvPr id="8" name="Titel 5"/>
          <p:cNvSpPr>
            <a:spLocks noGrp="1"/>
          </p:cNvSpPr>
          <p:nvPr>
            <p:ph type="title" hasCustomPrompt="1"/>
          </p:nvPr>
        </p:nvSpPr>
        <p:spPr>
          <a:xfrm>
            <a:off x="994963" y="1358836"/>
            <a:ext cx="9796686" cy="866779"/>
          </a:xfrm>
          <a:prstGeom prst="rect">
            <a:avLst/>
          </a:prstGeom>
        </p:spPr>
        <p:txBody>
          <a:bodyPr/>
          <a:lstStyle>
            <a:lvl1pPr>
              <a:lnSpc>
                <a:spcPts val="3500"/>
              </a:lnSpc>
              <a:defRPr sz="3300" baseline="0">
                <a:solidFill>
                  <a:schemeClr val="bg1"/>
                </a:solidFill>
              </a:defRPr>
            </a:lvl1pPr>
          </a:lstStyle>
          <a:p>
            <a:r>
              <a:rPr lang="de-DE" dirty="0"/>
              <a:t>Vielen Dank für </a:t>
            </a:r>
            <a:br>
              <a:rPr lang="de-DE" dirty="0"/>
            </a:br>
            <a:r>
              <a:rPr lang="de-DE" dirty="0"/>
              <a:t>die Aufmerksamkeit!</a:t>
            </a:r>
          </a:p>
        </p:txBody>
      </p:sp>
    </p:spTree>
    <p:extLst>
      <p:ext uri="{BB962C8B-B14F-4D97-AF65-F5344CB8AC3E}">
        <p14:creationId xmlns:p14="http://schemas.microsoft.com/office/powerpoint/2010/main" val="188218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8F2A331-638F-0C9B-9C27-E546BD7F12D5}"/>
              </a:ext>
            </a:extLst>
          </p:cNvPr>
          <p:cNvSpPr>
            <a:spLocks noGrp="1"/>
          </p:cNvSpPr>
          <p:nvPr>
            <p:ph type="dt" sz="half" idx="10"/>
          </p:nvPr>
        </p:nvSpPr>
        <p:spPr/>
        <p:txBody>
          <a:bodyPr/>
          <a:lstStyle/>
          <a:p>
            <a:fld id="{5418EFE6-E2DB-2240-896B-29E6825EA328}" type="datetimeFigureOut">
              <a:rPr lang="de-DE" smtClean="0"/>
              <a:t>20.01.2025</a:t>
            </a:fld>
            <a:endParaRPr lang="de-DE"/>
          </a:p>
        </p:txBody>
      </p:sp>
      <p:sp>
        <p:nvSpPr>
          <p:cNvPr id="3" name="Fußzeilenplatzhalter 2">
            <a:extLst>
              <a:ext uri="{FF2B5EF4-FFF2-40B4-BE49-F238E27FC236}">
                <a16:creationId xmlns:a16="http://schemas.microsoft.com/office/drawing/2014/main" id="{1987DBF7-98F2-0336-867D-78DA8FC7A5E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5187759-6661-9E99-D209-9FF6D32E3AF2}"/>
              </a:ext>
            </a:extLst>
          </p:cNvPr>
          <p:cNvSpPr>
            <a:spLocks noGrp="1"/>
          </p:cNvSpPr>
          <p:nvPr>
            <p:ph type="sldNum" sz="quarter" idx="12"/>
          </p:nvPr>
        </p:nvSpPr>
        <p:spPr/>
        <p:txBody>
          <a:bodyPr/>
          <a:lstStyle/>
          <a:p>
            <a:fld id="{13F7C746-4128-A44A-8BAD-B1463C032B71}" type="slidenum">
              <a:rPr lang="de-DE" smtClean="0"/>
              <a:t>‹Nr.›</a:t>
            </a:fld>
            <a:endParaRPr lang="de-DE"/>
          </a:p>
        </p:txBody>
      </p:sp>
    </p:spTree>
    <p:extLst>
      <p:ext uri="{BB962C8B-B14F-4D97-AF65-F5344CB8AC3E}">
        <p14:creationId xmlns:p14="http://schemas.microsoft.com/office/powerpoint/2010/main" val="397395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86000" y="172800"/>
            <a:ext cx="11221200" cy="504056"/>
          </a:xfrm>
          <a:prstGeom prst="rect">
            <a:avLst/>
          </a:prstGeom>
        </p:spPr>
        <p:txBody>
          <a:bodyPr vert="horz" lIns="0" tIns="0" rIns="0" bIns="0" rtlCol="0" anchor="t" anchorCtr="0">
            <a:noAutofit/>
          </a:bodyPr>
          <a:lstStyle/>
          <a:p>
            <a:r>
              <a:rPr lang="de-DE" dirty="0"/>
              <a:t>Titelmasterformat durch Klicken bearbeiten</a:t>
            </a:r>
          </a:p>
        </p:txBody>
      </p:sp>
      <p:sp>
        <p:nvSpPr>
          <p:cNvPr id="8" name="Textplatzhalter 2"/>
          <p:cNvSpPr>
            <a:spLocks noGrp="1"/>
          </p:cNvSpPr>
          <p:nvPr>
            <p:ph type="body" idx="1"/>
          </p:nvPr>
        </p:nvSpPr>
        <p:spPr>
          <a:xfrm>
            <a:off x="486000" y="1447800"/>
            <a:ext cx="11221200" cy="4272599"/>
          </a:xfrm>
          <a:prstGeom prst="rect">
            <a:avLst/>
          </a:prstGeom>
        </p:spPr>
        <p:txBody>
          <a:bodyPr vert="horz" lIns="0" tIns="0" rIns="0" bIns="0" rtlCol="0">
            <a:noAutofit/>
          </a:bodyPr>
          <a:lstStyle/>
          <a:p>
            <a:pPr lvl="0"/>
            <a:r>
              <a:rPr lang="de-DE" dirty="0"/>
              <a:t>Textmasterformate durch Klicken bearbeiten</a:t>
            </a:r>
          </a:p>
          <a:p>
            <a:pPr lvl="1"/>
            <a:r>
              <a:rPr lang="de-DE" dirty="0"/>
              <a:t>Erste Ebene</a:t>
            </a:r>
          </a:p>
          <a:p>
            <a:pPr lvl="2"/>
            <a:r>
              <a:rPr lang="de-DE" dirty="0"/>
              <a:t>Zweite Ebene</a:t>
            </a:r>
          </a:p>
          <a:p>
            <a:pPr lvl="3"/>
            <a:r>
              <a:rPr lang="de-DE" dirty="0"/>
              <a:t>Dritte Ebene</a:t>
            </a:r>
          </a:p>
          <a:p>
            <a:pPr lvl="4"/>
            <a:r>
              <a:rPr lang="de-DE" dirty="0"/>
              <a:t> Vierte Ebene</a:t>
            </a:r>
          </a:p>
          <a:p>
            <a:pPr lvl="5"/>
            <a:r>
              <a:rPr lang="de-DE" dirty="0"/>
              <a:t>Fünfte Ebene</a:t>
            </a:r>
          </a:p>
          <a:p>
            <a:pPr lvl="6"/>
            <a:r>
              <a:rPr lang="de-DE" dirty="0"/>
              <a:t>Sechste Ebene</a:t>
            </a:r>
          </a:p>
          <a:p>
            <a:pPr lvl="0"/>
            <a:endParaRPr lang="de-DE" dirty="0"/>
          </a:p>
          <a:p>
            <a:pPr lvl="0"/>
            <a:r>
              <a:rPr lang="de-DE" dirty="0"/>
              <a:t>Text</a:t>
            </a:r>
          </a:p>
          <a:p>
            <a:pPr lvl="0"/>
            <a:endParaRPr lang="de-DE" dirty="0"/>
          </a:p>
          <a:p>
            <a:pPr lvl="0"/>
            <a:endParaRPr lang="de-DE" dirty="0"/>
          </a:p>
        </p:txBody>
      </p:sp>
      <p:sp>
        <p:nvSpPr>
          <p:cNvPr id="9" name="Fußzeilenplatzhalter 7"/>
          <p:cNvSpPr>
            <a:spLocks noGrp="1"/>
          </p:cNvSpPr>
          <p:nvPr>
            <p:ph type="ftr" sz="quarter" idx="3"/>
          </p:nvPr>
        </p:nvSpPr>
        <p:spPr>
          <a:xfrm>
            <a:off x="5994400" y="6502400"/>
            <a:ext cx="5580856" cy="94952"/>
          </a:xfrm>
          <a:prstGeom prst="rect">
            <a:avLst/>
          </a:prstGeom>
        </p:spPr>
        <p:txBody>
          <a:bodyPr vert="horz" lIns="0" tIns="0" rIns="0" bIns="0" rtlCol="0" anchor="t" anchorCtr="0">
            <a:noAutofit/>
          </a:bodyPr>
          <a:lstStyle>
            <a:lvl1pPr algn="r">
              <a:defRPr sz="700" baseline="0">
                <a:solidFill>
                  <a:schemeClr val="tx1"/>
                </a:solidFill>
                <a:latin typeface="BundesSans Office Regular" charset="0"/>
              </a:defRPr>
            </a:lvl1pPr>
          </a:lstStyle>
          <a:p>
            <a:r>
              <a:rPr lang="de-DE" dirty="0"/>
              <a:t>Bundesarchiv  |   |</a:t>
            </a:r>
          </a:p>
        </p:txBody>
      </p:sp>
      <p:sp>
        <p:nvSpPr>
          <p:cNvPr id="2" name="Foliennummernplatzhalter 1">
            <a:extLst>
              <a:ext uri="{FF2B5EF4-FFF2-40B4-BE49-F238E27FC236}">
                <a16:creationId xmlns:a16="http://schemas.microsoft.com/office/drawing/2014/main" id="{89B30AEA-E013-43E2-B928-F08F0AE77F7D}"/>
              </a:ext>
            </a:extLst>
          </p:cNvPr>
          <p:cNvSpPr>
            <a:spLocks noGrp="1"/>
          </p:cNvSpPr>
          <p:nvPr>
            <p:ph type="sldNum" sz="quarter" idx="4"/>
          </p:nvPr>
        </p:nvSpPr>
        <p:spPr>
          <a:xfrm>
            <a:off x="11618613" y="6505201"/>
            <a:ext cx="207478" cy="107722"/>
          </a:xfrm>
          <a:prstGeom prst="rect">
            <a:avLst/>
          </a:prstGeom>
        </p:spPr>
        <p:txBody>
          <a:bodyPr vert="horz" wrap="none" lIns="0" tIns="0" rIns="0" bIns="0" rtlCol="0" anchor="t" anchorCtr="0">
            <a:noAutofit/>
          </a:bodyPr>
          <a:lstStyle>
            <a:lvl1pPr algn="l">
              <a:defRPr lang="de-DE" sz="700" baseline="0" smtClean="0">
                <a:latin typeface="BundesSans Office Regular" charset="0"/>
              </a:defRPr>
            </a:lvl1pPr>
          </a:lstStyle>
          <a:p>
            <a:fld id="{3FA84AA8-8623-417D-8E8E-D9F85DBD0D97}" type="slidenum">
              <a:rPr lang="de-DE" smtClean="0"/>
              <a:pPr/>
              <a:t>‹Nr.›</a:t>
            </a:fld>
            <a:endParaRPr lang="de-DE" dirty="0"/>
          </a:p>
        </p:txBody>
      </p:sp>
      <p:cxnSp>
        <p:nvCxnSpPr>
          <p:cNvPr id="10" name="Gerade Verbindung 9"/>
          <p:cNvCxnSpPr>
            <a:cxnSpLocks/>
          </p:cNvCxnSpPr>
          <p:nvPr/>
        </p:nvCxnSpPr>
        <p:spPr>
          <a:xfrm>
            <a:off x="0" y="1334328"/>
            <a:ext cx="12190413" cy="0"/>
          </a:xfrm>
          <a:prstGeom prst="line">
            <a:avLst/>
          </a:prstGeom>
          <a:ln w="12700">
            <a:solidFill>
              <a:srgbClr val="007194"/>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1587" y="5877272"/>
            <a:ext cx="12190413" cy="0"/>
          </a:xfrm>
          <a:prstGeom prst="line">
            <a:avLst/>
          </a:prstGeom>
          <a:ln w="12700">
            <a:solidFill>
              <a:srgbClr val="780F2D"/>
            </a:solidFill>
          </a:ln>
        </p:spPr>
        <p:style>
          <a:lnRef idx="1">
            <a:schemeClr val="accent1"/>
          </a:lnRef>
          <a:fillRef idx="0">
            <a:schemeClr val="accent1"/>
          </a:fillRef>
          <a:effectRef idx="0">
            <a:schemeClr val="accent1"/>
          </a:effectRef>
          <a:fontRef idx="minor">
            <a:schemeClr val="tx1"/>
          </a:fontRef>
        </p:style>
      </p:cxnSp>
      <p:pic>
        <p:nvPicPr>
          <p:cNvPr id="12" name="Picture 2" descr="C:\Users\s.mueller.BUNDESARCHIV\Documents\Vorlagen\Bundesarchiv Logo\Alt\Logo Bundearchiv (400px) ohne Hintergrund.png">
            <a:extLst>
              <a:ext uri="{FF2B5EF4-FFF2-40B4-BE49-F238E27FC236}">
                <a16:creationId xmlns:a16="http://schemas.microsoft.com/office/drawing/2014/main" id="{7ABB8494-3AD5-441D-91B4-18AB39AF765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88000" y="5940000"/>
            <a:ext cx="1266883"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44093"/>
      </p:ext>
    </p:extLst>
  </p:cSld>
  <p:clrMap bg1="lt1" tx1="dk1" bg2="lt2" tx2="dk2" accent1="accent1" accent2="accent2" accent3="accent3" accent4="accent4" accent5="accent5" accent6="accent6" hlink="hlink" folHlink="folHlink"/>
  <p:sldLayoutIdLst>
    <p:sldLayoutId id="2147483711" r:id="rId1"/>
    <p:sldLayoutId id="2147483726" r:id="rId2"/>
    <p:sldLayoutId id="2147483716" r:id="rId3"/>
    <p:sldLayoutId id="2147483733" r:id="rId4"/>
    <p:sldLayoutId id="2147483734" r:id="rId5"/>
    <p:sldLayoutId id="2147483727" r:id="rId6"/>
    <p:sldLayoutId id="2147483728" r:id="rId7"/>
    <p:sldLayoutId id="2147483729" r:id="rId8"/>
    <p:sldLayoutId id="2147483735" r:id="rId9"/>
    <p:sldLayoutId id="2147483736" r:id="rId10"/>
  </p:sldLayoutIdLst>
  <p:hf hdr="0" dt="0"/>
  <p:txStyles>
    <p:title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p:titleStyle>
    <p:bodyStyle>
      <a:lvl1pPr marL="0" indent="0" algn="l" defTabSz="914400" rtl="0" eaLnBrk="1" latinLnBrk="0" hangingPunct="1">
        <a:lnSpc>
          <a:spcPts val="2400"/>
        </a:lnSpc>
        <a:spcBef>
          <a:spcPts val="0"/>
        </a:spcBef>
        <a:buFont typeface="+mj-lt"/>
        <a:buNone/>
        <a:defRPr sz="2000" kern="1200" baseline="0">
          <a:solidFill>
            <a:schemeClr val="tx1"/>
          </a:solidFill>
          <a:latin typeface="+mn-lt"/>
          <a:ea typeface="+mn-ea"/>
          <a:cs typeface="+mn-cs"/>
        </a:defRPr>
      </a:lvl1pPr>
      <a:lvl2pPr marL="355600" indent="-355600" algn="l" defTabSz="914400" rtl="0" eaLnBrk="1" latinLnBrk="0" hangingPunct="1">
        <a:lnSpc>
          <a:spcPts val="2400"/>
        </a:lnSpc>
        <a:spcBef>
          <a:spcPts val="0"/>
        </a:spcBef>
        <a:buClr>
          <a:srgbClr val="780F2D"/>
        </a:buClr>
        <a:buSzPct val="100000"/>
        <a:buFont typeface="Arial" panose="020B0604020202020204" pitchFamily="34" charset="0"/>
        <a:buChar char="•"/>
        <a:defRPr sz="2000" kern="1200" baseline="0">
          <a:solidFill>
            <a:schemeClr val="tx1"/>
          </a:solidFill>
          <a:latin typeface="+mn-lt"/>
          <a:ea typeface="+mn-ea"/>
          <a:cs typeface="+mn-cs"/>
        </a:defRPr>
      </a:lvl2pPr>
      <a:lvl3pPr marL="712788" indent="-357188" algn="l" defTabSz="914400" rtl="0" eaLnBrk="1" latinLnBrk="0" hangingPunct="1">
        <a:lnSpc>
          <a:spcPts val="2400"/>
        </a:lnSpc>
        <a:spcBef>
          <a:spcPts val="0"/>
        </a:spcBef>
        <a:buClr>
          <a:srgbClr val="780F2D"/>
        </a:buClr>
        <a:buFont typeface="BundesSans Office" panose="020B0002030500000203" pitchFamily="34" charset="0"/>
        <a:buChar char="›"/>
        <a:tabLst/>
        <a:defRPr sz="2000" kern="1200" baseline="0">
          <a:solidFill>
            <a:schemeClr val="tx1"/>
          </a:solidFill>
          <a:latin typeface="+mn-lt"/>
          <a:ea typeface="+mn-ea"/>
          <a:cs typeface="+mn-cs"/>
        </a:defRPr>
      </a:lvl3pPr>
      <a:lvl4pPr marL="1081088" indent="-368300" algn="l" defTabSz="914400" rtl="0" eaLnBrk="1" latinLnBrk="0" hangingPunct="1">
        <a:lnSpc>
          <a:spcPts val="2400"/>
        </a:lnSpc>
        <a:spcBef>
          <a:spcPts val="0"/>
        </a:spcBef>
        <a:buClr>
          <a:srgbClr val="780F2D"/>
        </a:buClr>
        <a:buSzPct val="100000"/>
        <a:buFont typeface="Wingdings" panose="05000000000000000000" pitchFamily="2" charset="2"/>
        <a:buChar char="§"/>
        <a:tabLst/>
        <a:defRPr sz="2000" kern="1200" baseline="0">
          <a:solidFill>
            <a:schemeClr val="tx1"/>
          </a:solidFill>
          <a:latin typeface="+mn-lt"/>
          <a:ea typeface="+mn-ea"/>
          <a:cs typeface="+mn-cs"/>
        </a:defRPr>
      </a:lvl4pPr>
      <a:lvl5pPr marL="1436688" indent="-355600" algn="l" defTabSz="914400" rtl="0" eaLnBrk="1" latinLnBrk="0" hangingPunct="1">
        <a:lnSpc>
          <a:spcPts val="2400"/>
        </a:lnSpc>
        <a:spcBef>
          <a:spcPts val="0"/>
        </a:spcBef>
        <a:buClr>
          <a:srgbClr val="780F2D"/>
        </a:buClr>
        <a:buFont typeface="Courier New" panose="02070309020205020404" pitchFamily="49" charset="0"/>
        <a:buChar char="o"/>
        <a:defRPr sz="2000" kern="1200" baseline="0">
          <a:solidFill>
            <a:schemeClr val="tx1"/>
          </a:solidFill>
          <a:latin typeface="+mn-lt"/>
          <a:ea typeface="+mn-ea"/>
          <a:cs typeface="+mn-cs"/>
        </a:defRPr>
      </a:lvl5pPr>
      <a:lvl6pPr marL="1887538" indent="-3667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230437"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styleguide.bundesregierung.de/sg-d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svg"/><Relationship Id="rId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34.png"/><Relationship Id="rId29"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sv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4"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8" Type="http://schemas.openxmlformats.org/officeDocument/2006/relationships/image" Target="../media/image26.png"/><Relationship Id="rId3" Type="http://schemas.openxmlformats.org/officeDocument/2006/relationships/image" Target="../media/image21.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svg"/><Relationship Id="rId46" Type="http://schemas.openxmlformats.org/officeDocument/2006/relationships/image" Target="../media/image64.png"/><Relationship Id="rId20" Type="http://schemas.openxmlformats.org/officeDocument/2006/relationships/image" Target="../media/image38.png"/><Relationship Id="rId41"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CDE405-A6D3-4226-8DA0-070D1B43C795}"/>
              </a:ext>
            </a:extLst>
          </p:cNvPr>
          <p:cNvSpPr>
            <a:spLocks noGrp="1"/>
          </p:cNvSpPr>
          <p:nvPr>
            <p:ph type="body" sz="quarter" idx="14"/>
          </p:nvPr>
        </p:nvSpPr>
        <p:spPr>
          <a:xfrm>
            <a:off x="486000" y="1337095"/>
            <a:ext cx="11221200" cy="4537494"/>
          </a:xfrm>
        </p:spPr>
        <p:txBody>
          <a:bodyPr/>
          <a:lstStyle/>
          <a:p>
            <a:r>
              <a:rPr lang="de-DE" b="1" dirty="0"/>
              <a:t>Positionen						Farben</a:t>
            </a:r>
          </a:p>
          <a:p>
            <a:r>
              <a:rPr lang="de-DE" sz="1600" dirty="0"/>
              <a:t>Folienüberschrift: 	Horizontal: 1,35	Vertikal: 0,48		Dunkelblaugrün:	RGB (0 | 113 | 148)</a:t>
            </a:r>
          </a:p>
          <a:p>
            <a:r>
              <a:rPr lang="de-DE" sz="1600" dirty="0"/>
              <a:t>Action Title:	Horizontal: 1,35	Vertikal: 2,11		Aquamarin:	RGB (51 | 141 | 169)</a:t>
            </a:r>
          </a:p>
          <a:p>
            <a:r>
              <a:rPr lang="de-DE" sz="1600" dirty="0"/>
              <a:t>Inhalt:		Horizontal: 1,35	Vertikal: 4,15		Aquamarin 2:	RGB (102 | 170 | 191)</a:t>
            </a:r>
          </a:p>
          <a:p>
            <a:r>
              <a:rPr lang="de-DE" sz="1600" dirty="0"/>
              <a:t>							Himmelblau:	RGB (153 | 198 | 212)</a:t>
            </a:r>
          </a:p>
          <a:p>
            <a:r>
              <a:rPr lang="de-DE" b="1" dirty="0"/>
              <a:t>Schriftgrößen</a:t>
            </a:r>
            <a:r>
              <a:rPr lang="de-DE" sz="1600" dirty="0"/>
              <a:t>						Himmelblau 2:	RGB (204 | 227 | 236)</a:t>
            </a:r>
          </a:p>
          <a:p>
            <a:r>
              <a:rPr lang="de-DE" sz="1600" dirty="0"/>
              <a:t>Titel:		30 </a:t>
            </a:r>
            <a:r>
              <a:rPr lang="de-DE" sz="1600" dirty="0" err="1"/>
              <a:t>pt</a:t>
            </a:r>
            <a:r>
              <a:rPr lang="de-DE" sz="1600" dirty="0"/>
              <a:t>, </a:t>
            </a:r>
            <a:r>
              <a:rPr lang="de-DE" sz="1600" dirty="0" err="1"/>
              <a:t>BundesSerif</a:t>
            </a:r>
            <a:r>
              <a:rPr lang="de-DE" sz="1600" dirty="0"/>
              <a:t> Office, ZAB 24		Dunkelrot:		RGB (120 | 15 | 45)	</a:t>
            </a:r>
          </a:p>
          <a:p>
            <a:r>
              <a:rPr lang="de-DE" sz="1600" dirty="0"/>
              <a:t>Action title:	24 </a:t>
            </a:r>
            <a:r>
              <a:rPr lang="de-DE" sz="1600" dirty="0" err="1"/>
              <a:t>pt</a:t>
            </a:r>
            <a:r>
              <a:rPr lang="de-DE" sz="1600" dirty="0"/>
              <a:t>, </a:t>
            </a:r>
            <a:r>
              <a:rPr lang="de-DE" sz="1600" dirty="0" err="1"/>
              <a:t>BundesSerif</a:t>
            </a:r>
            <a:r>
              <a:rPr lang="de-DE" sz="1600" dirty="0"/>
              <a:t> Office, ZAB 24		Eisblau:		RGB (242 | 243 | 244)</a:t>
            </a:r>
          </a:p>
          <a:p>
            <a:r>
              <a:rPr lang="de-DE" sz="1600" dirty="0"/>
              <a:t>Überschriften Inhalt:	20 </a:t>
            </a:r>
            <a:r>
              <a:rPr lang="de-DE" sz="1600" dirty="0" err="1"/>
              <a:t>pt</a:t>
            </a:r>
            <a:r>
              <a:rPr lang="de-DE" sz="1600" dirty="0"/>
              <a:t>, </a:t>
            </a:r>
            <a:r>
              <a:rPr lang="de-DE" sz="1600" dirty="0" err="1"/>
              <a:t>BundesSans</a:t>
            </a:r>
            <a:r>
              <a:rPr lang="de-DE" sz="1600" dirty="0"/>
              <a:t> Office, ZAB 24, fett		Eisblau 2:		RGB (179 | 189 | 193)</a:t>
            </a:r>
          </a:p>
          <a:p>
            <a:r>
              <a:rPr lang="de-DE" sz="1600" dirty="0"/>
              <a:t>Inhalt </a:t>
            </a:r>
            <a:r>
              <a:rPr lang="de-DE" sz="1600" dirty="0" err="1"/>
              <a:t>standard</a:t>
            </a:r>
            <a:r>
              <a:rPr lang="de-DE" sz="1600" dirty="0"/>
              <a:t>:	16 </a:t>
            </a:r>
            <a:r>
              <a:rPr lang="de-DE" sz="1600" dirty="0" err="1"/>
              <a:t>pt</a:t>
            </a:r>
            <a:r>
              <a:rPr lang="de-DE" sz="1600" dirty="0"/>
              <a:t>, </a:t>
            </a:r>
            <a:r>
              <a:rPr lang="de-DE" sz="1600" dirty="0" err="1"/>
              <a:t>BundesSans</a:t>
            </a:r>
            <a:r>
              <a:rPr lang="de-DE" sz="1600" dirty="0"/>
              <a:t> Office, ZAB 24			</a:t>
            </a:r>
          </a:p>
          <a:p>
            <a:r>
              <a:rPr lang="de-DE" sz="1600" dirty="0"/>
              <a:t>Inhalt klein:	12 </a:t>
            </a:r>
            <a:r>
              <a:rPr lang="de-DE" sz="1600" dirty="0" err="1"/>
              <a:t>pt</a:t>
            </a:r>
            <a:r>
              <a:rPr lang="de-DE" sz="1600" dirty="0"/>
              <a:t>, </a:t>
            </a:r>
            <a:r>
              <a:rPr lang="de-DE" sz="1600" dirty="0" err="1"/>
              <a:t>BundesSans</a:t>
            </a:r>
            <a:r>
              <a:rPr lang="de-DE" sz="1600" dirty="0"/>
              <a:t> Office, ZAB 24	</a:t>
            </a:r>
          </a:p>
          <a:p>
            <a:endParaRPr lang="de-DE" b="1" dirty="0"/>
          </a:p>
        </p:txBody>
      </p:sp>
      <p:sp>
        <p:nvSpPr>
          <p:cNvPr id="3" name="Titel 2">
            <a:extLst>
              <a:ext uri="{FF2B5EF4-FFF2-40B4-BE49-F238E27FC236}">
                <a16:creationId xmlns:a16="http://schemas.microsoft.com/office/drawing/2014/main" id="{59307FEB-10EE-40FC-8CC4-601A4E8606AC}"/>
              </a:ext>
            </a:extLst>
          </p:cNvPr>
          <p:cNvSpPr>
            <a:spLocks noGrp="1"/>
          </p:cNvSpPr>
          <p:nvPr>
            <p:ph type="title"/>
          </p:nvPr>
        </p:nvSpPr>
        <p:spPr/>
        <p:txBody>
          <a:bodyPr/>
          <a:lstStyle/>
          <a:p>
            <a:r>
              <a:rPr lang="de-DE" sz="3000" dirty="0"/>
              <a:t>Gestaltungshinweise (1/2)</a:t>
            </a:r>
          </a:p>
        </p:txBody>
      </p:sp>
      <p:sp>
        <p:nvSpPr>
          <p:cNvPr id="4" name="Fußzeilenplatzhalter 3">
            <a:extLst>
              <a:ext uri="{FF2B5EF4-FFF2-40B4-BE49-F238E27FC236}">
                <a16:creationId xmlns:a16="http://schemas.microsoft.com/office/drawing/2014/main" id="{28F0EBAB-FF22-46B3-BD67-E690C07AB6EE}"/>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51B6FD05-A461-4DD2-AC5C-DC1788D89E56}"/>
              </a:ext>
            </a:extLst>
          </p:cNvPr>
          <p:cNvSpPr>
            <a:spLocks noGrp="1"/>
          </p:cNvSpPr>
          <p:nvPr>
            <p:ph type="sldNum" sz="quarter" idx="16"/>
          </p:nvPr>
        </p:nvSpPr>
        <p:spPr/>
        <p:txBody>
          <a:bodyPr/>
          <a:lstStyle/>
          <a:p>
            <a:fld id="{3FA84AA8-8623-417D-8E8E-D9F85DBD0D97}" type="slidenum">
              <a:rPr lang="de-DE" smtClean="0"/>
              <a:pPr/>
              <a:t>1</a:t>
            </a:fld>
            <a:endParaRPr lang="de-DE" dirty="0"/>
          </a:p>
        </p:txBody>
      </p:sp>
      <p:sp>
        <p:nvSpPr>
          <p:cNvPr id="6" name="Textplatzhalter 5">
            <a:extLst>
              <a:ext uri="{FF2B5EF4-FFF2-40B4-BE49-F238E27FC236}">
                <a16:creationId xmlns:a16="http://schemas.microsoft.com/office/drawing/2014/main" id="{F1D28B46-4A76-43A2-B595-600962E6EE5A}"/>
              </a:ext>
            </a:extLst>
          </p:cNvPr>
          <p:cNvSpPr>
            <a:spLocks noGrp="1"/>
          </p:cNvSpPr>
          <p:nvPr>
            <p:ph type="body" sz="quarter" idx="18"/>
          </p:nvPr>
        </p:nvSpPr>
        <p:spPr/>
        <p:txBody>
          <a:bodyPr/>
          <a:lstStyle/>
          <a:p>
            <a:endParaRPr lang="de-DE" dirty="0">
              <a:latin typeface="+mj-lt"/>
            </a:endParaRPr>
          </a:p>
        </p:txBody>
      </p:sp>
      <p:grpSp>
        <p:nvGrpSpPr>
          <p:cNvPr id="7" name="Gruppieren 6">
            <a:extLst>
              <a:ext uri="{FF2B5EF4-FFF2-40B4-BE49-F238E27FC236}">
                <a16:creationId xmlns:a16="http://schemas.microsoft.com/office/drawing/2014/main" id="{50B5DA51-1E70-4F82-9C29-23369D061EEA}"/>
              </a:ext>
            </a:extLst>
          </p:cNvPr>
          <p:cNvGrpSpPr/>
          <p:nvPr/>
        </p:nvGrpSpPr>
        <p:grpSpPr>
          <a:xfrm>
            <a:off x="10862252" y="1631564"/>
            <a:ext cx="860100" cy="2491736"/>
            <a:chOff x="11309508" y="1615088"/>
            <a:chExt cx="860100" cy="2491736"/>
          </a:xfrm>
        </p:grpSpPr>
        <p:sp>
          <p:nvSpPr>
            <p:cNvPr id="9" name="Rechteck 8">
              <a:extLst>
                <a:ext uri="{FF2B5EF4-FFF2-40B4-BE49-F238E27FC236}">
                  <a16:creationId xmlns:a16="http://schemas.microsoft.com/office/drawing/2014/main" id="{D31CC734-5D46-4334-8289-268AD366DE2C}"/>
                </a:ext>
              </a:extLst>
            </p:cNvPr>
            <p:cNvSpPr/>
            <p:nvPr/>
          </p:nvSpPr>
          <p:spPr>
            <a:xfrm>
              <a:off x="11309509" y="1615088"/>
              <a:ext cx="854765" cy="28118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0" name="Rechteck 9">
              <a:extLst>
                <a:ext uri="{FF2B5EF4-FFF2-40B4-BE49-F238E27FC236}">
                  <a16:creationId xmlns:a16="http://schemas.microsoft.com/office/drawing/2014/main" id="{92E5B008-EB0A-43CF-A1F5-564EA611EAE0}"/>
                </a:ext>
              </a:extLst>
            </p:cNvPr>
            <p:cNvSpPr/>
            <p:nvPr/>
          </p:nvSpPr>
          <p:spPr>
            <a:xfrm>
              <a:off x="11309509" y="1929810"/>
              <a:ext cx="854765" cy="2811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1" name="Rechteck 10">
              <a:extLst>
                <a:ext uri="{FF2B5EF4-FFF2-40B4-BE49-F238E27FC236}">
                  <a16:creationId xmlns:a16="http://schemas.microsoft.com/office/drawing/2014/main" id="{DDAEA2B6-A814-4C27-A6FB-CFB3FC91EC94}"/>
                </a:ext>
              </a:extLst>
            </p:cNvPr>
            <p:cNvSpPr/>
            <p:nvPr/>
          </p:nvSpPr>
          <p:spPr>
            <a:xfrm>
              <a:off x="11309510" y="2233089"/>
              <a:ext cx="854765" cy="281183"/>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2" name="Rechteck 11">
              <a:extLst>
                <a:ext uri="{FF2B5EF4-FFF2-40B4-BE49-F238E27FC236}">
                  <a16:creationId xmlns:a16="http://schemas.microsoft.com/office/drawing/2014/main" id="{B0EA5D56-450C-4747-B1B1-AFAE120ED624}"/>
                </a:ext>
              </a:extLst>
            </p:cNvPr>
            <p:cNvSpPr/>
            <p:nvPr/>
          </p:nvSpPr>
          <p:spPr>
            <a:xfrm>
              <a:off x="11309510" y="2555129"/>
              <a:ext cx="854765" cy="28118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3" name="Rechteck 12">
              <a:extLst>
                <a:ext uri="{FF2B5EF4-FFF2-40B4-BE49-F238E27FC236}">
                  <a16:creationId xmlns:a16="http://schemas.microsoft.com/office/drawing/2014/main" id="{92EA5B6D-5F0D-41AD-A0B0-9A20E5EB718E}"/>
                </a:ext>
              </a:extLst>
            </p:cNvPr>
            <p:cNvSpPr/>
            <p:nvPr/>
          </p:nvSpPr>
          <p:spPr>
            <a:xfrm>
              <a:off x="11309510" y="2866397"/>
              <a:ext cx="854765" cy="28118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4" name="Rechteck 13">
              <a:extLst>
                <a:ext uri="{FF2B5EF4-FFF2-40B4-BE49-F238E27FC236}">
                  <a16:creationId xmlns:a16="http://schemas.microsoft.com/office/drawing/2014/main" id="{CA0333EE-ED1B-4771-85AC-59B4D5FC0FA4}"/>
                </a:ext>
              </a:extLst>
            </p:cNvPr>
            <p:cNvSpPr/>
            <p:nvPr/>
          </p:nvSpPr>
          <p:spPr>
            <a:xfrm>
              <a:off x="11309509" y="3177665"/>
              <a:ext cx="854765" cy="28118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5" name="Rechteck 14">
              <a:extLst>
                <a:ext uri="{FF2B5EF4-FFF2-40B4-BE49-F238E27FC236}">
                  <a16:creationId xmlns:a16="http://schemas.microsoft.com/office/drawing/2014/main" id="{21DE1418-5CF2-4352-9CF1-2904F01B8849}"/>
                </a:ext>
              </a:extLst>
            </p:cNvPr>
            <p:cNvSpPr/>
            <p:nvPr/>
          </p:nvSpPr>
          <p:spPr>
            <a:xfrm>
              <a:off x="11309508" y="3825641"/>
              <a:ext cx="854765" cy="281183"/>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16" name="Rechteck 15">
              <a:extLst>
                <a:ext uri="{FF2B5EF4-FFF2-40B4-BE49-F238E27FC236}">
                  <a16:creationId xmlns:a16="http://schemas.microsoft.com/office/drawing/2014/main" id="{D9A313C1-88A7-4830-9BD8-B787D9C07176}"/>
                </a:ext>
              </a:extLst>
            </p:cNvPr>
            <p:cNvSpPr/>
            <p:nvPr/>
          </p:nvSpPr>
          <p:spPr>
            <a:xfrm>
              <a:off x="11314843" y="3491570"/>
              <a:ext cx="854765" cy="281183"/>
            </a:xfrm>
            <a:prstGeom prst="rect">
              <a:avLst/>
            </a:prstGeom>
            <a:solidFill>
              <a:schemeClr val="accent6">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grpSp>
    </p:spTree>
    <p:extLst>
      <p:ext uri="{BB962C8B-B14F-4D97-AF65-F5344CB8AC3E}">
        <p14:creationId xmlns:p14="http://schemas.microsoft.com/office/powerpoint/2010/main" val="228880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C0F7FC8-5450-401A-BEC4-F6F45A9D99DB}"/>
              </a:ext>
            </a:extLst>
          </p:cNvPr>
          <p:cNvSpPr>
            <a:spLocks noGrp="1"/>
          </p:cNvSpPr>
          <p:nvPr>
            <p:ph type="body" sz="quarter" idx="14"/>
          </p:nvPr>
        </p:nvSpPr>
        <p:spPr/>
        <p:txBody>
          <a:bodyPr/>
          <a:lstStyle/>
          <a:p>
            <a:endParaRPr lang="de-DE" dirty="0"/>
          </a:p>
        </p:txBody>
      </p:sp>
      <p:sp>
        <p:nvSpPr>
          <p:cNvPr id="3" name="Titel 2">
            <a:extLst>
              <a:ext uri="{FF2B5EF4-FFF2-40B4-BE49-F238E27FC236}">
                <a16:creationId xmlns:a16="http://schemas.microsoft.com/office/drawing/2014/main" id="{426E2D7A-0923-4B99-A56E-D34420F5B03D}"/>
              </a:ext>
            </a:extLst>
          </p:cNvPr>
          <p:cNvSpPr>
            <a:spLocks noGrp="1"/>
          </p:cNvSpPr>
          <p:nvPr>
            <p:ph type="title"/>
          </p:nvPr>
        </p:nvSpPr>
        <p:spPr/>
        <p:txBody>
          <a:bodyPr/>
          <a:lstStyle/>
          <a:p>
            <a:endParaRPr lang="de-DE"/>
          </a:p>
        </p:txBody>
      </p:sp>
      <p:sp>
        <p:nvSpPr>
          <p:cNvPr id="4" name="Fußzeilenplatzhalter 3">
            <a:extLst>
              <a:ext uri="{FF2B5EF4-FFF2-40B4-BE49-F238E27FC236}">
                <a16:creationId xmlns:a16="http://schemas.microsoft.com/office/drawing/2014/main" id="{0D8ED717-984F-4228-9934-6C5A4FCA8C0B}"/>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6545C9D8-B283-422B-974D-E33C5CC62893}"/>
              </a:ext>
            </a:extLst>
          </p:cNvPr>
          <p:cNvSpPr>
            <a:spLocks noGrp="1"/>
          </p:cNvSpPr>
          <p:nvPr>
            <p:ph type="sldNum" sz="quarter" idx="16"/>
          </p:nvPr>
        </p:nvSpPr>
        <p:spPr/>
        <p:txBody>
          <a:bodyPr/>
          <a:lstStyle/>
          <a:p>
            <a:fld id="{3FA84AA8-8623-417D-8E8E-D9F85DBD0D97}" type="slidenum">
              <a:rPr lang="de-DE" smtClean="0"/>
              <a:pPr/>
              <a:t>10</a:t>
            </a:fld>
            <a:endParaRPr lang="de-DE" dirty="0"/>
          </a:p>
        </p:txBody>
      </p:sp>
      <p:sp>
        <p:nvSpPr>
          <p:cNvPr id="6" name="Textplatzhalter 5">
            <a:extLst>
              <a:ext uri="{FF2B5EF4-FFF2-40B4-BE49-F238E27FC236}">
                <a16:creationId xmlns:a16="http://schemas.microsoft.com/office/drawing/2014/main" id="{20BD160D-B95C-4C3C-A654-C52F4CBC7CDC}"/>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AFA3D836-5DE0-4D1C-872C-FC508A37BDF9}"/>
              </a:ext>
            </a:extLst>
          </p:cNvPr>
          <p:cNvPicPr>
            <a:picLocks noChangeAspect="1"/>
          </p:cNvPicPr>
          <p:nvPr/>
        </p:nvPicPr>
        <p:blipFill>
          <a:blip r:embed="rId2"/>
          <a:stretch>
            <a:fillRect/>
          </a:stretch>
        </p:blipFill>
        <p:spPr>
          <a:xfrm>
            <a:off x="9738487" y="1403688"/>
            <a:ext cx="1449352" cy="4408446"/>
          </a:xfrm>
          <a:prstGeom prst="rect">
            <a:avLst/>
          </a:prstGeom>
        </p:spPr>
      </p:pic>
    </p:spTree>
    <p:extLst>
      <p:ext uri="{BB962C8B-B14F-4D97-AF65-F5344CB8AC3E}">
        <p14:creationId xmlns:p14="http://schemas.microsoft.com/office/powerpoint/2010/main" val="347289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9CEF40-B654-4B64-92D9-9F904CA3F503}"/>
              </a:ext>
            </a:extLst>
          </p:cNvPr>
          <p:cNvSpPr>
            <a:spLocks noGrp="1"/>
          </p:cNvSpPr>
          <p:nvPr>
            <p:ph type="body" sz="quarter" idx="14"/>
          </p:nvPr>
        </p:nvSpPr>
        <p:spPr/>
        <p:txBody>
          <a:bodyPr/>
          <a:lstStyle/>
          <a:p>
            <a:endParaRPr lang="de-DE"/>
          </a:p>
        </p:txBody>
      </p:sp>
      <p:sp>
        <p:nvSpPr>
          <p:cNvPr id="3" name="Titel 2">
            <a:extLst>
              <a:ext uri="{FF2B5EF4-FFF2-40B4-BE49-F238E27FC236}">
                <a16:creationId xmlns:a16="http://schemas.microsoft.com/office/drawing/2014/main" id="{07F706CA-F8E9-4FBE-BC45-F76FC4633430}"/>
              </a:ext>
            </a:extLst>
          </p:cNvPr>
          <p:cNvSpPr>
            <a:spLocks noGrp="1"/>
          </p:cNvSpPr>
          <p:nvPr>
            <p:ph type="title"/>
          </p:nvPr>
        </p:nvSpPr>
        <p:spPr/>
        <p:txBody>
          <a:bodyPr/>
          <a:lstStyle/>
          <a:p>
            <a:endParaRPr lang="de-DE"/>
          </a:p>
        </p:txBody>
      </p:sp>
      <p:sp>
        <p:nvSpPr>
          <p:cNvPr id="4" name="Fußzeilenplatzhalter 3">
            <a:extLst>
              <a:ext uri="{FF2B5EF4-FFF2-40B4-BE49-F238E27FC236}">
                <a16:creationId xmlns:a16="http://schemas.microsoft.com/office/drawing/2014/main" id="{E491CFAA-25B6-496B-A951-18FCA708288B}"/>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44E1C203-743D-48AC-A6FB-CA08E9794FEE}"/>
              </a:ext>
            </a:extLst>
          </p:cNvPr>
          <p:cNvSpPr>
            <a:spLocks noGrp="1"/>
          </p:cNvSpPr>
          <p:nvPr>
            <p:ph type="sldNum" sz="quarter" idx="16"/>
          </p:nvPr>
        </p:nvSpPr>
        <p:spPr/>
        <p:txBody>
          <a:bodyPr/>
          <a:lstStyle/>
          <a:p>
            <a:fld id="{3FA84AA8-8623-417D-8E8E-D9F85DBD0D97}" type="slidenum">
              <a:rPr lang="de-DE" smtClean="0"/>
              <a:pPr/>
              <a:t>11</a:t>
            </a:fld>
            <a:endParaRPr lang="de-DE" dirty="0"/>
          </a:p>
        </p:txBody>
      </p:sp>
      <p:sp>
        <p:nvSpPr>
          <p:cNvPr id="6" name="Textplatzhalter 5">
            <a:extLst>
              <a:ext uri="{FF2B5EF4-FFF2-40B4-BE49-F238E27FC236}">
                <a16:creationId xmlns:a16="http://schemas.microsoft.com/office/drawing/2014/main" id="{60D5315C-5B76-4529-AB75-A6926BF79B2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74499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27EA07C-B7F7-55EC-1393-E14143EACEE2}"/>
              </a:ext>
            </a:extLst>
          </p:cNvPr>
          <p:cNvSpPr>
            <a:spLocks noGrp="1"/>
          </p:cNvSpPr>
          <p:nvPr>
            <p:ph type="title"/>
          </p:nvPr>
        </p:nvSpPr>
        <p:spPr/>
        <p:txBody>
          <a:bodyPr/>
          <a:lstStyle/>
          <a:p>
            <a:endParaRPr lang="de-DE" dirty="0"/>
          </a:p>
        </p:txBody>
      </p:sp>
      <p:sp>
        <p:nvSpPr>
          <p:cNvPr id="5" name="Fußzeilenplatzhalter 4">
            <a:extLst>
              <a:ext uri="{FF2B5EF4-FFF2-40B4-BE49-F238E27FC236}">
                <a16:creationId xmlns:a16="http://schemas.microsoft.com/office/drawing/2014/main" id="{E1D7BD2F-B511-660B-EA7A-72EA82F940E4}"/>
              </a:ext>
            </a:extLst>
          </p:cNvPr>
          <p:cNvSpPr>
            <a:spLocks noGrp="1"/>
          </p:cNvSpPr>
          <p:nvPr>
            <p:ph type="ftr" sz="quarter" idx="15"/>
          </p:nvPr>
        </p:nvSpPr>
        <p:spPr/>
        <p:txBody>
          <a:bodyPr/>
          <a:lstStyle/>
          <a:p>
            <a:r>
              <a:rPr lang="de-DE"/>
              <a:t>Bundesarchiv  |  07.02.2024  |</a:t>
            </a:r>
            <a:endParaRPr lang="de-DE" dirty="0"/>
          </a:p>
        </p:txBody>
      </p:sp>
      <p:sp>
        <p:nvSpPr>
          <p:cNvPr id="8" name="Textplatzhalter 7">
            <a:extLst>
              <a:ext uri="{FF2B5EF4-FFF2-40B4-BE49-F238E27FC236}">
                <a16:creationId xmlns:a16="http://schemas.microsoft.com/office/drawing/2014/main" id="{62E79E24-9400-FEAF-5AA0-77CC11D59D6E}"/>
              </a:ext>
            </a:extLst>
          </p:cNvPr>
          <p:cNvSpPr>
            <a:spLocks noGrp="1"/>
          </p:cNvSpPr>
          <p:nvPr>
            <p:ph type="body" sz="quarter" idx="18"/>
          </p:nvPr>
        </p:nvSpPr>
        <p:spPr/>
        <p:txBody>
          <a:bodyPr/>
          <a:lstStyle/>
          <a:p>
            <a:endParaRPr lang="de-DE"/>
          </a:p>
        </p:txBody>
      </p:sp>
      <p:grpSp>
        <p:nvGrpSpPr>
          <p:cNvPr id="2" name="Gruppieren 1">
            <a:extLst>
              <a:ext uri="{FF2B5EF4-FFF2-40B4-BE49-F238E27FC236}">
                <a16:creationId xmlns:a16="http://schemas.microsoft.com/office/drawing/2014/main" id="{F46672DD-B8E5-0599-EC99-4A86D29281CD}"/>
              </a:ext>
            </a:extLst>
          </p:cNvPr>
          <p:cNvGrpSpPr/>
          <p:nvPr/>
        </p:nvGrpSpPr>
        <p:grpSpPr>
          <a:xfrm>
            <a:off x="1795065" y="1718709"/>
            <a:ext cx="7676656" cy="3874295"/>
            <a:chOff x="1769186" y="1718709"/>
            <a:chExt cx="7676656" cy="3874295"/>
          </a:xfrm>
        </p:grpSpPr>
        <p:sp>
          <p:nvSpPr>
            <p:cNvPr id="3" name="Freeform 5">
              <a:extLst>
                <a:ext uri="{FF2B5EF4-FFF2-40B4-BE49-F238E27FC236}">
                  <a16:creationId xmlns:a16="http://schemas.microsoft.com/office/drawing/2014/main" id="{8392458A-D95E-A725-1E6B-A9BFDFC68FBD}"/>
                </a:ext>
              </a:extLst>
            </p:cNvPr>
            <p:cNvSpPr>
              <a:spLocks/>
            </p:cNvSpPr>
            <p:nvPr/>
          </p:nvSpPr>
          <p:spPr bwMode="auto">
            <a:xfrm>
              <a:off x="3684911" y="2395041"/>
              <a:ext cx="2119424" cy="2120769"/>
            </a:xfrm>
            <a:custGeom>
              <a:avLst/>
              <a:gdLst>
                <a:gd name="T0" fmla="*/ 460 w 721"/>
                <a:gd name="T1" fmla="*/ 55 h 721"/>
                <a:gd name="T2" fmla="*/ 666 w 721"/>
                <a:gd name="T3" fmla="*/ 460 h 721"/>
                <a:gd name="T4" fmla="*/ 261 w 721"/>
                <a:gd name="T5" fmla="*/ 666 h 721"/>
                <a:gd name="T6" fmla="*/ 55 w 721"/>
                <a:gd name="T7" fmla="*/ 261 h 721"/>
                <a:gd name="T8" fmla="*/ 460 w 721"/>
                <a:gd name="T9" fmla="*/ 55 h 721"/>
              </a:gdLst>
              <a:ahLst/>
              <a:cxnLst>
                <a:cxn ang="0">
                  <a:pos x="T0" y="T1"/>
                </a:cxn>
                <a:cxn ang="0">
                  <a:pos x="T2" y="T3"/>
                </a:cxn>
                <a:cxn ang="0">
                  <a:pos x="T4" y="T5"/>
                </a:cxn>
                <a:cxn ang="0">
                  <a:pos x="T6" y="T7"/>
                </a:cxn>
                <a:cxn ang="0">
                  <a:pos x="T8" y="T9"/>
                </a:cxn>
              </a:cxnLst>
              <a:rect l="0" t="0" r="r" b="b"/>
              <a:pathLst>
                <a:path w="721" h="721">
                  <a:moveTo>
                    <a:pt x="460" y="55"/>
                  </a:moveTo>
                  <a:cubicBezTo>
                    <a:pt x="628" y="110"/>
                    <a:pt x="721" y="291"/>
                    <a:pt x="666" y="460"/>
                  </a:cubicBezTo>
                  <a:cubicBezTo>
                    <a:pt x="611" y="629"/>
                    <a:pt x="430" y="721"/>
                    <a:pt x="261" y="666"/>
                  </a:cubicBezTo>
                  <a:cubicBezTo>
                    <a:pt x="92" y="612"/>
                    <a:pt x="0" y="430"/>
                    <a:pt x="55" y="261"/>
                  </a:cubicBezTo>
                  <a:cubicBezTo>
                    <a:pt x="109" y="93"/>
                    <a:pt x="291" y="0"/>
                    <a:pt x="460" y="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4" name="Freeform 6">
              <a:extLst>
                <a:ext uri="{FF2B5EF4-FFF2-40B4-BE49-F238E27FC236}">
                  <a16:creationId xmlns:a16="http://schemas.microsoft.com/office/drawing/2014/main" id="{14052C50-E989-E5E3-CD09-D610F2EA6975}"/>
                </a:ext>
              </a:extLst>
            </p:cNvPr>
            <p:cNvSpPr>
              <a:spLocks/>
            </p:cNvSpPr>
            <p:nvPr/>
          </p:nvSpPr>
          <p:spPr bwMode="auto">
            <a:xfrm>
              <a:off x="4058769" y="3442649"/>
              <a:ext cx="2091183" cy="2144976"/>
            </a:xfrm>
            <a:custGeom>
              <a:avLst/>
              <a:gdLst>
                <a:gd name="T0" fmla="*/ 608 w 712"/>
                <a:gd name="T1" fmla="*/ 553 h 729"/>
                <a:gd name="T2" fmla="*/ 159 w 712"/>
                <a:gd name="T3" fmla="*/ 624 h 729"/>
                <a:gd name="T4" fmla="*/ 43 w 712"/>
                <a:gd name="T5" fmla="*/ 264 h 729"/>
                <a:gd name="T6" fmla="*/ 88 w 712"/>
                <a:gd name="T7" fmla="*/ 175 h 729"/>
                <a:gd name="T8" fmla="*/ 537 w 712"/>
                <a:gd name="T9" fmla="*/ 104 h 729"/>
                <a:gd name="T10" fmla="*/ 539 w 712"/>
                <a:gd name="T11" fmla="*/ 105 h 729"/>
                <a:gd name="T12" fmla="*/ 608 w 712"/>
                <a:gd name="T13" fmla="*/ 553 h 729"/>
              </a:gdLst>
              <a:ahLst/>
              <a:cxnLst>
                <a:cxn ang="0">
                  <a:pos x="T0" y="T1"/>
                </a:cxn>
                <a:cxn ang="0">
                  <a:pos x="T2" y="T3"/>
                </a:cxn>
                <a:cxn ang="0">
                  <a:pos x="T4" y="T5"/>
                </a:cxn>
                <a:cxn ang="0">
                  <a:pos x="T6" y="T7"/>
                </a:cxn>
                <a:cxn ang="0">
                  <a:pos x="T8" y="T9"/>
                </a:cxn>
                <a:cxn ang="0">
                  <a:pos x="T10" y="T11"/>
                </a:cxn>
                <a:cxn ang="0">
                  <a:pos x="T12" y="T13"/>
                </a:cxn>
              </a:cxnLst>
              <a:rect l="0" t="0" r="r" b="b"/>
              <a:pathLst>
                <a:path w="712" h="729">
                  <a:moveTo>
                    <a:pt x="608" y="553"/>
                  </a:moveTo>
                  <a:cubicBezTo>
                    <a:pt x="504" y="697"/>
                    <a:pt x="303" y="729"/>
                    <a:pt x="159" y="624"/>
                  </a:cubicBezTo>
                  <a:cubicBezTo>
                    <a:pt x="43" y="540"/>
                    <a:pt x="0" y="393"/>
                    <a:pt x="43" y="264"/>
                  </a:cubicBezTo>
                  <a:cubicBezTo>
                    <a:pt x="53" y="233"/>
                    <a:pt x="68" y="203"/>
                    <a:pt x="88" y="175"/>
                  </a:cubicBezTo>
                  <a:cubicBezTo>
                    <a:pt x="192" y="32"/>
                    <a:pt x="393" y="0"/>
                    <a:pt x="537" y="104"/>
                  </a:cubicBezTo>
                  <a:cubicBezTo>
                    <a:pt x="537" y="105"/>
                    <a:pt x="538" y="105"/>
                    <a:pt x="539" y="105"/>
                  </a:cubicBezTo>
                  <a:cubicBezTo>
                    <a:pt x="681" y="210"/>
                    <a:pt x="712" y="410"/>
                    <a:pt x="608" y="5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Freeform 7">
              <a:extLst>
                <a:ext uri="{FF2B5EF4-FFF2-40B4-BE49-F238E27FC236}">
                  <a16:creationId xmlns:a16="http://schemas.microsoft.com/office/drawing/2014/main" id="{CD08E3B6-45F2-A432-27D2-6575AA84CCB4}"/>
                </a:ext>
              </a:extLst>
            </p:cNvPr>
            <p:cNvSpPr>
              <a:spLocks/>
            </p:cNvSpPr>
            <p:nvPr/>
          </p:nvSpPr>
          <p:spPr bwMode="auto">
            <a:xfrm>
              <a:off x="5119826" y="3448028"/>
              <a:ext cx="2140941" cy="2144976"/>
            </a:xfrm>
            <a:custGeom>
              <a:avLst/>
              <a:gdLst>
                <a:gd name="T0" fmla="*/ 104 w 729"/>
                <a:gd name="T1" fmla="*/ 553 h 729"/>
                <a:gd name="T2" fmla="*/ 175 w 729"/>
                <a:gd name="T3" fmla="*/ 104 h 729"/>
                <a:gd name="T4" fmla="*/ 624 w 729"/>
                <a:gd name="T5" fmla="*/ 175 h 729"/>
                <a:gd name="T6" fmla="*/ 553 w 729"/>
                <a:gd name="T7" fmla="*/ 624 h 729"/>
                <a:gd name="T8" fmla="*/ 104 w 729"/>
                <a:gd name="T9" fmla="*/ 553 h 729"/>
              </a:gdLst>
              <a:ahLst/>
              <a:cxnLst>
                <a:cxn ang="0">
                  <a:pos x="T0" y="T1"/>
                </a:cxn>
                <a:cxn ang="0">
                  <a:pos x="T2" y="T3"/>
                </a:cxn>
                <a:cxn ang="0">
                  <a:pos x="T4" y="T5"/>
                </a:cxn>
                <a:cxn ang="0">
                  <a:pos x="T6" y="T7"/>
                </a:cxn>
                <a:cxn ang="0">
                  <a:pos x="T8" y="T9"/>
                </a:cxn>
              </a:cxnLst>
              <a:rect l="0" t="0" r="r" b="b"/>
              <a:pathLst>
                <a:path w="729" h="729">
                  <a:moveTo>
                    <a:pt x="104" y="553"/>
                  </a:moveTo>
                  <a:cubicBezTo>
                    <a:pt x="0" y="410"/>
                    <a:pt x="32" y="209"/>
                    <a:pt x="175" y="104"/>
                  </a:cubicBezTo>
                  <a:cubicBezTo>
                    <a:pt x="319" y="0"/>
                    <a:pt x="520" y="32"/>
                    <a:pt x="624" y="175"/>
                  </a:cubicBezTo>
                  <a:cubicBezTo>
                    <a:pt x="729" y="319"/>
                    <a:pt x="697" y="520"/>
                    <a:pt x="553" y="624"/>
                  </a:cubicBezTo>
                  <a:cubicBezTo>
                    <a:pt x="409" y="729"/>
                    <a:pt x="208" y="697"/>
                    <a:pt x="104" y="55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31FFAFCC-9C73-6556-B076-9141679D32C0}"/>
                </a:ext>
              </a:extLst>
            </p:cNvPr>
            <p:cNvSpPr>
              <a:spLocks/>
            </p:cNvSpPr>
            <p:nvPr/>
          </p:nvSpPr>
          <p:spPr bwMode="auto">
            <a:xfrm>
              <a:off x="5477546" y="2407144"/>
              <a:ext cx="2118080" cy="2120769"/>
            </a:xfrm>
            <a:custGeom>
              <a:avLst/>
              <a:gdLst>
                <a:gd name="T0" fmla="*/ 460 w 721"/>
                <a:gd name="T1" fmla="*/ 666 h 721"/>
                <a:gd name="T2" fmla="*/ 55 w 721"/>
                <a:gd name="T3" fmla="*/ 459 h 721"/>
                <a:gd name="T4" fmla="*/ 261 w 721"/>
                <a:gd name="T5" fmla="*/ 54 h 721"/>
                <a:gd name="T6" fmla="*/ 666 w 721"/>
                <a:gd name="T7" fmla="*/ 261 h 721"/>
                <a:gd name="T8" fmla="*/ 460 w 721"/>
                <a:gd name="T9" fmla="*/ 666 h 721"/>
              </a:gdLst>
              <a:ahLst/>
              <a:cxnLst>
                <a:cxn ang="0">
                  <a:pos x="T0" y="T1"/>
                </a:cxn>
                <a:cxn ang="0">
                  <a:pos x="T2" y="T3"/>
                </a:cxn>
                <a:cxn ang="0">
                  <a:pos x="T4" y="T5"/>
                </a:cxn>
                <a:cxn ang="0">
                  <a:pos x="T6" y="T7"/>
                </a:cxn>
                <a:cxn ang="0">
                  <a:pos x="T8" y="T9"/>
                </a:cxn>
              </a:cxnLst>
              <a:rect l="0" t="0" r="r" b="b"/>
              <a:pathLst>
                <a:path w="721" h="721">
                  <a:moveTo>
                    <a:pt x="460" y="666"/>
                  </a:moveTo>
                  <a:cubicBezTo>
                    <a:pt x="291" y="721"/>
                    <a:pt x="110" y="628"/>
                    <a:pt x="55" y="459"/>
                  </a:cubicBezTo>
                  <a:cubicBezTo>
                    <a:pt x="0" y="291"/>
                    <a:pt x="93" y="109"/>
                    <a:pt x="261" y="54"/>
                  </a:cubicBezTo>
                  <a:cubicBezTo>
                    <a:pt x="430" y="0"/>
                    <a:pt x="612" y="92"/>
                    <a:pt x="666" y="261"/>
                  </a:cubicBezTo>
                  <a:cubicBezTo>
                    <a:pt x="721" y="430"/>
                    <a:pt x="629" y="611"/>
                    <a:pt x="460" y="6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0" name="Oval 9">
              <a:extLst>
                <a:ext uri="{FF2B5EF4-FFF2-40B4-BE49-F238E27FC236}">
                  <a16:creationId xmlns:a16="http://schemas.microsoft.com/office/drawing/2014/main" id="{845F6AC0-169B-CBF8-A4BB-D454F7960E27}"/>
                </a:ext>
              </a:extLst>
            </p:cNvPr>
            <p:cNvSpPr>
              <a:spLocks noChangeArrowheads="1"/>
            </p:cNvSpPr>
            <p:nvPr/>
          </p:nvSpPr>
          <p:spPr bwMode="auto">
            <a:xfrm>
              <a:off x="4698900" y="1862495"/>
              <a:ext cx="1889462" cy="189215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1" name="Freeform 10">
              <a:extLst>
                <a:ext uri="{FF2B5EF4-FFF2-40B4-BE49-F238E27FC236}">
                  <a16:creationId xmlns:a16="http://schemas.microsoft.com/office/drawing/2014/main" id="{B936182A-3804-45DB-F190-B9E2CFFDE028}"/>
                </a:ext>
              </a:extLst>
            </p:cNvPr>
            <p:cNvSpPr>
              <a:spLocks/>
            </p:cNvSpPr>
            <p:nvPr/>
          </p:nvSpPr>
          <p:spPr bwMode="auto">
            <a:xfrm>
              <a:off x="4696995" y="2509349"/>
              <a:ext cx="1105436" cy="1245296"/>
            </a:xfrm>
            <a:custGeom>
              <a:avLst/>
              <a:gdLst>
                <a:gd name="T0" fmla="*/ 321 w 376"/>
                <a:gd name="T1" fmla="*/ 421 h 423"/>
                <a:gd name="T2" fmla="*/ 320 w 376"/>
                <a:gd name="T3" fmla="*/ 423 h 423"/>
                <a:gd name="T4" fmla="*/ 0 w 376"/>
                <a:gd name="T5" fmla="*/ 102 h 423"/>
                <a:gd name="T6" fmla="*/ 17 w 376"/>
                <a:gd name="T7" fmla="*/ 0 h 423"/>
                <a:gd name="T8" fmla="*/ 115 w 376"/>
                <a:gd name="T9" fmla="*/ 16 h 423"/>
                <a:gd name="T10" fmla="*/ 321 w 376"/>
                <a:gd name="T11" fmla="*/ 421 h 423"/>
              </a:gdLst>
              <a:ahLst/>
              <a:cxnLst>
                <a:cxn ang="0">
                  <a:pos x="T0" y="T1"/>
                </a:cxn>
                <a:cxn ang="0">
                  <a:pos x="T2" y="T3"/>
                </a:cxn>
                <a:cxn ang="0">
                  <a:pos x="T4" y="T5"/>
                </a:cxn>
                <a:cxn ang="0">
                  <a:pos x="T6" y="T7"/>
                </a:cxn>
                <a:cxn ang="0">
                  <a:pos x="T8" y="T9"/>
                </a:cxn>
                <a:cxn ang="0">
                  <a:pos x="T10" y="T11"/>
                </a:cxn>
              </a:cxnLst>
              <a:rect l="0" t="0" r="r" b="b"/>
              <a:pathLst>
                <a:path w="376" h="423">
                  <a:moveTo>
                    <a:pt x="321" y="421"/>
                  </a:moveTo>
                  <a:cubicBezTo>
                    <a:pt x="321" y="422"/>
                    <a:pt x="321" y="422"/>
                    <a:pt x="320" y="423"/>
                  </a:cubicBezTo>
                  <a:cubicBezTo>
                    <a:pt x="143" y="422"/>
                    <a:pt x="0" y="279"/>
                    <a:pt x="0" y="102"/>
                  </a:cubicBezTo>
                  <a:cubicBezTo>
                    <a:pt x="0" y="66"/>
                    <a:pt x="6" y="32"/>
                    <a:pt x="17" y="0"/>
                  </a:cubicBezTo>
                  <a:cubicBezTo>
                    <a:pt x="49" y="0"/>
                    <a:pt x="82" y="6"/>
                    <a:pt x="115" y="16"/>
                  </a:cubicBezTo>
                  <a:cubicBezTo>
                    <a:pt x="283" y="71"/>
                    <a:pt x="376" y="252"/>
                    <a:pt x="321" y="4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2" name="Freeform 11">
              <a:extLst>
                <a:ext uri="{FF2B5EF4-FFF2-40B4-BE49-F238E27FC236}">
                  <a16:creationId xmlns:a16="http://schemas.microsoft.com/office/drawing/2014/main" id="{43206EEC-8E75-CFFF-A145-8BD5E03EBF83}"/>
                </a:ext>
              </a:extLst>
            </p:cNvPr>
            <p:cNvSpPr>
              <a:spLocks/>
            </p:cNvSpPr>
            <p:nvPr/>
          </p:nvSpPr>
          <p:spPr bwMode="auto">
            <a:xfrm>
              <a:off x="4733865" y="2803864"/>
              <a:ext cx="1787256" cy="1791290"/>
            </a:xfrm>
            <a:custGeom>
              <a:avLst/>
              <a:gdLst>
                <a:gd name="T0" fmla="*/ 388 w 608"/>
                <a:gd name="T1" fmla="*/ 562 h 609"/>
                <a:gd name="T2" fmla="*/ 46 w 608"/>
                <a:gd name="T3" fmla="*/ 388 h 609"/>
                <a:gd name="T4" fmla="*/ 220 w 608"/>
                <a:gd name="T5" fmla="*/ 46 h 609"/>
                <a:gd name="T6" fmla="*/ 562 w 608"/>
                <a:gd name="T7" fmla="*/ 220 h 609"/>
                <a:gd name="T8" fmla="*/ 388 w 608"/>
                <a:gd name="T9" fmla="*/ 562 h 609"/>
              </a:gdLst>
              <a:ahLst/>
              <a:cxnLst>
                <a:cxn ang="0">
                  <a:pos x="T0" y="T1"/>
                </a:cxn>
                <a:cxn ang="0">
                  <a:pos x="T2" y="T3"/>
                </a:cxn>
                <a:cxn ang="0">
                  <a:pos x="T4" y="T5"/>
                </a:cxn>
                <a:cxn ang="0">
                  <a:pos x="T6" y="T7"/>
                </a:cxn>
                <a:cxn ang="0">
                  <a:pos x="T8" y="T9"/>
                </a:cxn>
              </a:cxnLst>
              <a:rect l="0" t="0" r="r" b="b"/>
              <a:pathLst>
                <a:path w="608" h="609">
                  <a:moveTo>
                    <a:pt x="388" y="562"/>
                  </a:moveTo>
                  <a:cubicBezTo>
                    <a:pt x="245" y="609"/>
                    <a:pt x="92" y="531"/>
                    <a:pt x="46" y="388"/>
                  </a:cubicBezTo>
                  <a:cubicBezTo>
                    <a:pt x="0" y="246"/>
                    <a:pt x="78" y="93"/>
                    <a:pt x="220" y="46"/>
                  </a:cubicBezTo>
                  <a:cubicBezTo>
                    <a:pt x="363" y="0"/>
                    <a:pt x="516" y="78"/>
                    <a:pt x="562" y="220"/>
                  </a:cubicBezTo>
                  <a:cubicBezTo>
                    <a:pt x="608" y="363"/>
                    <a:pt x="530" y="516"/>
                    <a:pt x="388" y="56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3" name="Freeform 12">
              <a:extLst>
                <a:ext uri="{FF2B5EF4-FFF2-40B4-BE49-F238E27FC236}">
                  <a16:creationId xmlns:a16="http://schemas.microsoft.com/office/drawing/2014/main" id="{0BD9F143-3F45-20DD-7FA5-3CBCCE2EC5B0}"/>
                </a:ext>
              </a:extLst>
            </p:cNvPr>
            <p:cNvSpPr>
              <a:spLocks/>
            </p:cNvSpPr>
            <p:nvPr/>
          </p:nvSpPr>
          <p:spPr bwMode="auto">
            <a:xfrm rot="2068708">
              <a:off x="5946213" y="1801800"/>
              <a:ext cx="407479" cy="367134"/>
            </a:xfrm>
            <a:custGeom>
              <a:avLst/>
              <a:gdLst>
                <a:gd name="T0" fmla="*/ 303 w 303"/>
                <a:gd name="T1" fmla="*/ 273 h 273"/>
                <a:gd name="T2" fmla="*/ 153 w 303"/>
                <a:gd name="T3" fmla="*/ 0 h 273"/>
                <a:gd name="T4" fmla="*/ 0 w 303"/>
                <a:gd name="T5" fmla="*/ 273 h 273"/>
                <a:gd name="T6" fmla="*/ 303 w 303"/>
                <a:gd name="T7" fmla="*/ 273 h 273"/>
              </a:gdLst>
              <a:ahLst/>
              <a:cxnLst>
                <a:cxn ang="0">
                  <a:pos x="T0" y="T1"/>
                </a:cxn>
                <a:cxn ang="0">
                  <a:pos x="T2" y="T3"/>
                </a:cxn>
                <a:cxn ang="0">
                  <a:pos x="T4" y="T5"/>
                </a:cxn>
                <a:cxn ang="0">
                  <a:pos x="T6" y="T7"/>
                </a:cxn>
              </a:cxnLst>
              <a:rect l="0" t="0" r="r" b="b"/>
              <a:pathLst>
                <a:path w="303" h="273">
                  <a:moveTo>
                    <a:pt x="303" y="273"/>
                  </a:moveTo>
                  <a:lnTo>
                    <a:pt x="153" y="0"/>
                  </a:lnTo>
                  <a:lnTo>
                    <a:pt x="0" y="273"/>
                  </a:lnTo>
                  <a:lnTo>
                    <a:pt x="303" y="2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 name="Freeform 13">
              <a:extLst>
                <a:ext uri="{FF2B5EF4-FFF2-40B4-BE49-F238E27FC236}">
                  <a16:creationId xmlns:a16="http://schemas.microsoft.com/office/drawing/2014/main" id="{2C585772-A518-37B2-7F2B-32C023BD755E}"/>
                </a:ext>
              </a:extLst>
            </p:cNvPr>
            <p:cNvSpPr>
              <a:spLocks/>
            </p:cNvSpPr>
            <p:nvPr/>
          </p:nvSpPr>
          <p:spPr bwMode="auto">
            <a:xfrm rot="20937520">
              <a:off x="3583831" y="3180705"/>
              <a:ext cx="414202" cy="391341"/>
            </a:xfrm>
            <a:custGeom>
              <a:avLst/>
              <a:gdLst>
                <a:gd name="T0" fmla="*/ 308 w 308"/>
                <a:gd name="T1" fmla="*/ 0 h 291"/>
                <a:gd name="T2" fmla="*/ 0 w 308"/>
                <a:gd name="T3" fmla="*/ 61 h 291"/>
                <a:gd name="T4" fmla="*/ 214 w 308"/>
                <a:gd name="T5" fmla="*/ 291 h 291"/>
                <a:gd name="T6" fmla="*/ 308 w 308"/>
                <a:gd name="T7" fmla="*/ 0 h 291"/>
              </a:gdLst>
              <a:ahLst/>
              <a:cxnLst>
                <a:cxn ang="0">
                  <a:pos x="T0" y="T1"/>
                </a:cxn>
                <a:cxn ang="0">
                  <a:pos x="T2" y="T3"/>
                </a:cxn>
                <a:cxn ang="0">
                  <a:pos x="T4" y="T5"/>
                </a:cxn>
                <a:cxn ang="0">
                  <a:pos x="T6" y="T7"/>
                </a:cxn>
              </a:cxnLst>
              <a:rect l="0" t="0" r="r" b="b"/>
              <a:pathLst>
                <a:path w="308" h="291">
                  <a:moveTo>
                    <a:pt x="308" y="0"/>
                  </a:moveTo>
                  <a:lnTo>
                    <a:pt x="0" y="61"/>
                  </a:lnTo>
                  <a:lnTo>
                    <a:pt x="214" y="291"/>
                  </a:lnTo>
                  <a:lnTo>
                    <a:pt x="30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 name="Freeform 14">
              <a:extLst>
                <a:ext uri="{FF2B5EF4-FFF2-40B4-BE49-F238E27FC236}">
                  <a16:creationId xmlns:a16="http://schemas.microsoft.com/office/drawing/2014/main" id="{FB4F4D5A-65DF-1C63-763C-76C4A9580FB6}"/>
                </a:ext>
              </a:extLst>
            </p:cNvPr>
            <p:cNvSpPr>
              <a:spLocks/>
            </p:cNvSpPr>
            <p:nvPr/>
          </p:nvSpPr>
          <p:spPr bwMode="auto">
            <a:xfrm rot="1998157">
              <a:off x="4025457" y="4614165"/>
              <a:ext cx="381927" cy="420927"/>
            </a:xfrm>
            <a:custGeom>
              <a:avLst/>
              <a:gdLst>
                <a:gd name="T0" fmla="*/ 37 w 284"/>
                <a:gd name="T1" fmla="*/ 0 h 313"/>
                <a:gd name="T2" fmla="*/ 0 w 284"/>
                <a:gd name="T3" fmla="*/ 313 h 313"/>
                <a:gd name="T4" fmla="*/ 284 w 284"/>
                <a:gd name="T5" fmla="*/ 180 h 313"/>
                <a:gd name="T6" fmla="*/ 37 w 284"/>
                <a:gd name="T7" fmla="*/ 0 h 313"/>
              </a:gdLst>
              <a:ahLst/>
              <a:cxnLst>
                <a:cxn ang="0">
                  <a:pos x="T0" y="T1"/>
                </a:cxn>
                <a:cxn ang="0">
                  <a:pos x="T2" y="T3"/>
                </a:cxn>
                <a:cxn ang="0">
                  <a:pos x="T4" y="T5"/>
                </a:cxn>
                <a:cxn ang="0">
                  <a:pos x="T6" y="T7"/>
                </a:cxn>
              </a:cxnLst>
              <a:rect l="0" t="0" r="r" b="b"/>
              <a:pathLst>
                <a:path w="284" h="313">
                  <a:moveTo>
                    <a:pt x="37" y="0"/>
                  </a:moveTo>
                  <a:lnTo>
                    <a:pt x="0" y="313"/>
                  </a:lnTo>
                  <a:lnTo>
                    <a:pt x="284" y="180"/>
                  </a:lnTo>
                  <a:lnTo>
                    <a:pt x="3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 name="Freeform 15">
              <a:extLst>
                <a:ext uri="{FF2B5EF4-FFF2-40B4-BE49-F238E27FC236}">
                  <a16:creationId xmlns:a16="http://schemas.microsoft.com/office/drawing/2014/main" id="{F1D9C6C2-4843-FB08-95BA-CA4C7DC5842B}"/>
                </a:ext>
              </a:extLst>
            </p:cNvPr>
            <p:cNvSpPr>
              <a:spLocks/>
            </p:cNvSpPr>
            <p:nvPr/>
          </p:nvSpPr>
          <p:spPr bwMode="auto">
            <a:xfrm rot="19354222">
              <a:off x="6829083" y="4610829"/>
              <a:ext cx="381927" cy="420927"/>
            </a:xfrm>
            <a:custGeom>
              <a:avLst/>
              <a:gdLst>
                <a:gd name="T0" fmla="*/ 0 w 284"/>
                <a:gd name="T1" fmla="*/ 180 h 313"/>
                <a:gd name="T2" fmla="*/ 284 w 284"/>
                <a:gd name="T3" fmla="*/ 313 h 313"/>
                <a:gd name="T4" fmla="*/ 247 w 284"/>
                <a:gd name="T5" fmla="*/ 0 h 313"/>
                <a:gd name="T6" fmla="*/ 0 w 284"/>
                <a:gd name="T7" fmla="*/ 180 h 313"/>
              </a:gdLst>
              <a:ahLst/>
              <a:cxnLst>
                <a:cxn ang="0">
                  <a:pos x="T0" y="T1"/>
                </a:cxn>
                <a:cxn ang="0">
                  <a:pos x="T2" y="T3"/>
                </a:cxn>
                <a:cxn ang="0">
                  <a:pos x="T4" y="T5"/>
                </a:cxn>
                <a:cxn ang="0">
                  <a:pos x="T6" y="T7"/>
                </a:cxn>
              </a:cxnLst>
              <a:rect l="0" t="0" r="r" b="b"/>
              <a:pathLst>
                <a:path w="284" h="313">
                  <a:moveTo>
                    <a:pt x="0" y="180"/>
                  </a:moveTo>
                  <a:lnTo>
                    <a:pt x="284" y="313"/>
                  </a:lnTo>
                  <a:lnTo>
                    <a:pt x="247" y="0"/>
                  </a:lnTo>
                  <a:lnTo>
                    <a:pt x="0" y="18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7" name="Freeform 16">
              <a:extLst>
                <a:ext uri="{FF2B5EF4-FFF2-40B4-BE49-F238E27FC236}">
                  <a16:creationId xmlns:a16="http://schemas.microsoft.com/office/drawing/2014/main" id="{D7495138-2A80-8359-640E-53B22C48ADD5}"/>
                </a:ext>
              </a:extLst>
            </p:cNvPr>
            <p:cNvSpPr>
              <a:spLocks/>
            </p:cNvSpPr>
            <p:nvPr/>
          </p:nvSpPr>
          <p:spPr bwMode="auto">
            <a:xfrm rot="21009667">
              <a:off x="7252698" y="3029792"/>
              <a:ext cx="414202" cy="391341"/>
            </a:xfrm>
            <a:custGeom>
              <a:avLst/>
              <a:gdLst>
                <a:gd name="T0" fmla="*/ 94 w 308"/>
                <a:gd name="T1" fmla="*/ 291 h 291"/>
                <a:gd name="T2" fmla="*/ 308 w 308"/>
                <a:gd name="T3" fmla="*/ 62 h 291"/>
                <a:gd name="T4" fmla="*/ 0 w 308"/>
                <a:gd name="T5" fmla="*/ 0 h 291"/>
                <a:gd name="T6" fmla="*/ 94 w 308"/>
                <a:gd name="T7" fmla="*/ 291 h 291"/>
              </a:gdLst>
              <a:ahLst/>
              <a:cxnLst>
                <a:cxn ang="0">
                  <a:pos x="T0" y="T1"/>
                </a:cxn>
                <a:cxn ang="0">
                  <a:pos x="T2" y="T3"/>
                </a:cxn>
                <a:cxn ang="0">
                  <a:pos x="T4" y="T5"/>
                </a:cxn>
                <a:cxn ang="0">
                  <a:pos x="T6" y="T7"/>
                </a:cxn>
              </a:cxnLst>
              <a:rect l="0" t="0" r="r" b="b"/>
              <a:pathLst>
                <a:path w="308" h="291">
                  <a:moveTo>
                    <a:pt x="94" y="291"/>
                  </a:moveTo>
                  <a:lnTo>
                    <a:pt x="308" y="62"/>
                  </a:lnTo>
                  <a:lnTo>
                    <a:pt x="0" y="0"/>
                  </a:lnTo>
                  <a:lnTo>
                    <a:pt x="94" y="29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8" name="ZoneTexte 91">
              <a:extLst>
                <a:ext uri="{FF2B5EF4-FFF2-40B4-BE49-F238E27FC236}">
                  <a16:creationId xmlns:a16="http://schemas.microsoft.com/office/drawing/2014/main" id="{64F9C052-8427-A092-11BF-228B114D8972}"/>
                </a:ext>
              </a:extLst>
            </p:cNvPr>
            <p:cNvSpPr txBox="1"/>
            <p:nvPr/>
          </p:nvSpPr>
          <p:spPr>
            <a:xfrm>
              <a:off x="7666901" y="2850961"/>
              <a:ext cx="1778941" cy="707886"/>
            </a:xfrm>
            <a:prstGeom prst="rect">
              <a:avLst/>
            </a:prstGeom>
            <a:noFill/>
          </p:spPr>
          <p:txBody>
            <a:bodyPr wrap="square" rtlCol="0">
              <a:spAutoFit/>
            </a:bodyPr>
            <a:lstStyle/>
            <a:p>
              <a:r>
                <a:rPr lang="de-DE" sz="1600" b="1" dirty="0" err="1">
                  <a:solidFill>
                    <a:schemeClr val="accent1"/>
                  </a:solidFill>
                  <a:ea typeface="Tahoma" panose="020B0604030504040204" pitchFamily="34" charset="0"/>
                  <a:cs typeface="Tahoma" panose="020B0604030504040204" pitchFamily="34" charset="0"/>
                </a:rPr>
                <a:t>Lorem</a:t>
              </a:r>
              <a:r>
                <a:rPr lang="de-DE" sz="1600" b="1" dirty="0">
                  <a:solidFill>
                    <a:schemeClr val="accent1"/>
                  </a:solidFill>
                  <a:ea typeface="Tahoma" panose="020B0604030504040204" pitchFamily="34" charset="0"/>
                  <a:cs typeface="Tahoma" panose="020B0604030504040204" pitchFamily="34" charset="0"/>
                </a:rPr>
                <a:t> Ipsum</a:t>
              </a:r>
              <a:endParaRPr lang="de-DE" sz="1600" dirty="0">
                <a:solidFill>
                  <a:schemeClr val="accent1"/>
                </a:solidFill>
                <a:ea typeface="Tahoma" panose="020B0604030504040204" pitchFamily="34" charset="0"/>
                <a:cs typeface="Tahoma" panose="020B0604030504040204" pitchFamily="34" charset="0"/>
              </a:endParaRPr>
            </a:p>
            <a:p>
              <a:r>
                <a:rPr lang="de-DE" sz="1200" dirty="0">
                  <a:ea typeface="Tahoma" panose="020B0604030504040204" pitchFamily="34" charset="0"/>
                  <a:cs typeface="Tahoma" panose="020B0604030504040204" pitchFamily="34" charset="0"/>
                </a:rPr>
                <a:t>Venda </a:t>
              </a:r>
              <a:r>
                <a:rPr lang="de-DE" sz="1200" dirty="0" err="1">
                  <a:ea typeface="Tahoma" panose="020B0604030504040204" pitchFamily="34" charset="0"/>
                  <a:cs typeface="Tahoma" panose="020B0604030504040204" pitchFamily="34" charset="0"/>
                </a:rPr>
                <a:t>cusciende</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evenist</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reruntota</a:t>
              </a:r>
              <a:r>
                <a:rPr lang="de-DE" sz="1200" dirty="0">
                  <a:ea typeface="Tahoma" panose="020B0604030504040204" pitchFamily="34" charset="0"/>
                  <a:cs typeface="Tahoma" panose="020B0604030504040204" pitchFamily="34" charset="0"/>
                </a:rPr>
                <a:t> non </a:t>
              </a:r>
              <a:r>
                <a:rPr lang="de-DE" sz="1200" dirty="0" err="1">
                  <a:ea typeface="Tahoma" panose="020B0604030504040204" pitchFamily="34" charset="0"/>
                  <a:cs typeface="Tahoma" panose="020B0604030504040204" pitchFamily="34" charset="0"/>
                </a:rPr>
                <a:t>nestio</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eum</a:t>
              </a:r>
              <a:endParaRPr lang="de-DE" sz="1200" dirty="0">
                <a:ea typeface="Tahoma" panose="020B0604030504040204" pitchFamily="34" charset="0"/>
                <a:cs typeface="Tahoma" panose="020B0604030504040204" pitchFamily="34" charset="0"/>
              </a:endParaRPr>
            </a:p>
          </p:txBody>
        </p:sp>
        <p:sp>
          <p:nvSpPr>
            <p:cNvPr id="19" name="ZoneTexte 92">
              <a:extLst>
                <a:ext uri="{FF2B5EF4-FFF2-40B4-BE49-F238E27FC236}">
                  <a16:creationId xmlns:a16="http://schemas.microsoft.com/office/drawing/2014/main" id="{C1321E5C-680A-AB41-4491-EF105B0C0DF0}"/>
                </a:ext>
              </a:extLst>
            </p:cNvPr>
            <p:cNvSpPr txBox="1"/>
            <p:nvPr/>
          </p:nvSpPr>
          <p:spPr>
            <a:xfrm>
              <a:off x="6535914" y="1718709"/>
              <a:ext cx="1778941" cy="707886"/>
            </a:xfrm>
            <a:prstGeom prst="rect">
              <a:avLst/>
            </a:prstGeom>
            <a:noFill/>
          </p:spPr>
          <p:txBody>
            <a:bodyPr wrap="square" rtlCol="0">
              <a:spAutoFit/>
            </a:bodyPr>
            <a:lstStyle/>
            <a:p>
              <a:r>
                <a:rPr lang="de-DE" sz="1600" b="1" dirty="0" err="1">
                  <a:solidFill>
                    <a:schemeClr val="tx2"/>
                  </a:solidFill>
                  <a:ea typeface="Tahoma" panose="020B0604030504040204" pitchFamily="34" charset="0"/>
                  <a:cs typeface="Tahoma" panose="020B0604030504040204" pitchFamily="34" charset="0"/>
                </a:rPr>
                <a:t>Lorem</a:t>
              </a:r>
              <a:r>
                <a:rPr lang="de-DE" sz="1600" b="1" dirty="0">
                  <a:solidFill>
                    <a:schemeClr val="tx2"/>
                  </a:solidFill>
                  <a:ea typeface="Tahoma" panose="020B0604030504040204" pitchFamily="34" charset="0"/>
                  <a:cs typeface="Tahoma" panose="020B0604030504040204" pitchFamily="34" charset="0"/>
                </a:rPr>
                <a:t> Ipsum</a:t>
              </a:r>
              <a:endParaRPr lang="de-DE" sz="1600" dirty="0">
                <a:solidFill>
                  <a:schemeClr val="tx2"/>
                </a:solidFill>
                <a:ea typeface="Tahoma" panose="020B0604030504040204" pitchFamily="34" charset="0"/>
                <a:cs typeface="Tahoma" panose="020B0604030504040204" pitchFamily="34" charset="0"/>
              </a:endParaRPr>
            </a:p>
            <a:p>
              <a:r>
                <a:rPr lang="de-DE" sz="1200" dirty="0">
                  <a:ea typeface="Tahoma" panose="020B0604030504040204" pitchFamily="34" charset="0"/>
                  <a:cs typeface="Tahoma" panose="020B0604030504040204" pitchFamily="34" charset="0"/>
                </a:rPr>
                <a:t>Venda </a:t>
              </a:r>
              <a:r>
                <a:rPr lang="de-DE" sz="1200" dirty="0" err="1">
                  <a:ea typeface="Tahoma" panose="020B0604030504040204" pitchFamily="34" charset="0"/>
                  <a:cs typeface="Tahoma" panose="020B0604030504040204" pitchFamily="34" charset="0"/>
                </a:rPr>
                <a:t>cusciende</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evenist</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reruntota</a:t>
              </a:r>
              <a:r>
                <a:rPr lang="de-DE" sz="1200" dirty="0">
                  <a:ea typeface="Tahoma" panose="020B0604030504040204" pitchFamily="34" charset="0"/>
                  <a:cs typeface="Tahoma" panose="020B0604030504040204" pitchFamily="34" charset="0"/>
                </a:rPr>
                <a:t> non </a:t>
              </a:r>
              <a:r>
                <a:rPr lang="de-DE" sz="1200" dirty="0" err="1">
                  <a:ea typeface="Tahoma" panose="020B0604030504040204" pitchFamily="34" charset="0"/>
                  <a:cs typeface="Tahoma" panose="020B0604030504040204" pitchFamily="34" charset="0"/>
                </a:rPr>
                <a:t>nestio</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eum</a:t>
              </a:r>
              <a:endParaRPr lang="de-DE" sz="1200" dirty="0">
                <a:ea typeface="Tahoma" panose="020B0604030504040204" pitchFamily="34" charset="0"/>
                <a:cs typeface="Tahoma" panose="020B0604030504040204" pitchFamily="34" charset="0"/>
              </a:endParaRPr>
            </a:p>
          </p:txBody>
        </p:sp>
        <p:sp>
          <p:nvSpPr>
            <p:cNvPr id="20" name="ZoneTexte 93">
              <a:extLst>
                <a:ext uri="{FF2B5EF4-FFF2-40B4-BE49-F238E27FC236}">
                  <a16:creationId xmlns:a16="http://schemas.microsoft.com/office/drawing/2014/main" id="{696AAEC3-E9F9-3065-9EE6-DB3B5A710329}"/>
                </a:ext>
              </a:extLst>
            </p:cNvPr>
            <p:cNvSpPr txBox="1"/>
            <p:nvPr/>
          </p:nvSpPr>
          <p:spPr>
            <a:xfrm>
              <a:off x="7330396" y="4885118"/>
              <a:ext cx="1778941" cy="707886"/>
            </a:xfrm>
            <a:prstGeom prst="rect">
              <a:avLst/>
            </a:prstGeom>
            <a:noFill/>
          </p:spPr>
          <p:txBody>
            <a:bodyPr wrap="square" rtlCol="0">
              <a:spAutoFit/>
            </a:bodyPr>
            <a:lstStyle/>
            <a:p>
              <a:r>
                <a:rPr lang="de-DE" sz="1600" b="1" dirty="0" err="1">
                  <a:solidFill>
                    <a:schemeClr val="bg2"/>
                  </a:solidFill>
                  <a:ea typeface="Tahoma" panose="020B0604030504040204" pitchFamily="34" charset="0"/>
                  <a:cs typeface="Tahoma" panose="020B0604030504040204" pitchFamily="34" charset="0"/>
                </a:rPr>
                <a:t>Lorem</a:t>
              </a:r>
              <a:r>
                <a:rPr lang="de-DE" sz="1600" b="1" dirty="0">
                  <a:solidFill>
                    <a:schemeClr val="bg2"/>
                  </a:solidFill>
                  <a:ea typeface="Tahoma" panose="020B0604030504040204" pitchFamily="34" charset="0"/>
                  <a:cs typeface="Tahoma" panose="020B0604030504040204" pitchFamily="34" charset="0"/>
                </a:rPr>
                <a:t> Ipsum</a:t>
              </a:r>
              <a:endParaRPr lang="de-DE" sz="1600" dirty="0">
                <a:solidFill>
                  <a:schemeClr val="bg2"/>
                </a:solidFill>
                <a:ea typeface="Tahoma" panose="020B0604030504040204" pitchFamily="34" charset="0"/>
                <a:cs typeface="Tahoma" panose="020B0604030504040204" pitchFamily="34" charset="0"/>
              </a:endParaRPr>
            </a:p>
            <a:p>
              <a:r>
                <a:rPr lang="de-DE" sz="1200" dirty="0">
                  <a:ea typeface="Tahoma" panose="020B0604030504040204" pitchFamily="34" charset="0"/>
                  <a:cs typeface="Tahoma" panose="020B0604030504040204" pitchFamily="34" charset="0"/>
                </a:rPr>
                <a:t>Venda </a:t>
              </a:r>
              <a:r>
                <a:rPr lang="de-DE" sz="1200" dirty="0" err="1">
                  <a:ea typeface="Tahoma" panose="020B0604030504040204" pitchFamily="34" charset="0"/>
                  <a:cs typeface="Tahoma" panose="020B0604030504040204" pitchFamily="34" charset="0"/>
                </a:rPr>
                <a:t>cusciende</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evenist</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reruntota</a:t>
              </a:r>
              <a:r>
                <a:rPr lang="de-DE" sz="1200" dirty="0">
                  <a:ea typeface="Tahoma" panose="020B0604030504040204" pitchFamily="34" charset="0"/>
                  <a:cs typeface="Tahoma" panose="020B0604030504040204" pitchFamily="34" charset="0"/>
                </a:rPr>
                <a:t> non </a:t>
              </a:r>
              <a:r>
                <a:rPr lang="de-DE" sz="1200" dirty="0" err="1">
                  <a:ea typeface="Tahoma" panose="020B0604030504040204" pitchFamily="34" charset="0"/>
                  <a:cs typeface="Tahoma" panose="020B0604030504040204" pitchFamily="34" charset="0"/>
                </a:rPr>
                <a:t>nestio</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eum</a:t>
              </a:r>
              <a:endParaRPr lang="de-DE" sz="1200" dirty="0">
                <a:ea typeface="Tahoma" panose="020B0604030504040204" pitchFamily="34" charset="0"/>
                <a:cs typeface="Tahoma" panose="020B0604030504040204" pitchFamily="34" charset="0"/>
              </a:endParaRPr>
            </a:p>
          </p:txBody>
        </p:sp>
        <p:sp>
          <p:nvSpPr>
            <p:cNvPr id="21" name="ZoneTexte 94">
              <a:extLst>
                <a:ext uri="{FF2B5EF4-FFF2-40B4-BE49-F238E27FC236}">
                  <a16:creationId xmlns:a16="http://schemas.microsoft.com/office/drawing/2014/main" id="{E089A46D-FCB0-4147-6631-DABE9442D10C}"/>
                </a:ext>
              </a:extLst>
            </p:cNvPr>
            <p:cNvSpPr txBox="1"/>
            <p:nvPr/>
          </p:nvSpPr>
          <p:spPr>
            <a:xfrm>
              <a:off x="1769186" y="3039213"/>
              <a:ext cx="1778941" cy="707886"/>
            </a:xfrm>
            <a:prstGeom prst="rect">
              <a:avLst/>
            </a:prstGeom>
            <a:noFill/>
          </p:spPr>
          <p:txBody>
            <a:bodyPr wrap="square" rtlCol="0">
              <a:spAutoFit/>
            </a:bodyPr>
            <a:lstStyle/>
            <a:p>
              <a:pPr algn="r"/>
              <a:r>
                <a:rPr lang="de-DE" sz="1600" b="1" dirty="0" err="1">
                  <a:solidFill>
                    <a:schemeClr val="accent2"/>
                  </a:solidFill>
                  <a:ea typeface="Tahoma" panose="020B0604030504040204" pitchFamily="34" charset="0"/>
                  <a:cs typeface="Tahoma" panose="020B0604030504040204" pitchFamily="34" charset="0"/>
                </a:rPr>
                <a:t>Lorem</a:t>
              </a:r>
              <a:r>
                <a:rPr lang="de-DE" sz="1600" b="1" dirty="0">
                  <a:solidFill>
                    <a:schemeClr val="accent2"/>
                  </a:solidFill>
                  <a:ea typeface="Tahoma" panose="020B0604030504040204" pitchFamily="34" charset="0"/>
                  <a:cs typeface="Tahoma" panose="020B0604030504040204" pitchFamily="34" charset="0"/>
                </a:rPr>
                <a:t> Ipsum</a:t>
              </a:r>
              <a:endParaRPr lang="de-DE" sz="1600" dirty="0">
                <a:solidFill>
                  <a:schemeClr val="accent2"/>
                </a:solidFill>
                <a:ea typeface="Tahoma" panose="020B0604030504040204" pitchFamily="34" charset="0"/>
                <a:cs typeface="Tahoma" panose="020B0604030504040204" pitchFamily="34" charset="0"/>
              </a:endParaRPr>
            </a:p>
            <a:p>
              <a:pPr algn="r"/>
              <a:r>
                <a:rPr lang="de-DE" sz="1200" dirty="0">
                  <a:ea typeface="Tahoma" panose="020B0604030504040204" pitchFamily="34" charset="0"/>
                  <a:cs typeface="Tahoma" panose="020B0604030504040204" pitchFamily="34" charset="0"/>
                </a:rPr>
                <a:t>Venda </a:t>
              </a:r>
              <a:r>
                <a:rPr lang="de-DE" sz="1200" dirty="0" err="1">
                  <a:ea typeface="Tahoma" panose="020B0604030504040204" pitchFamily="34" charset="0"/>
                  <a:cs typeface="Tahoma" panose="020B0604030504040204" pitchFamily="34" charset="0"/>
                </a:rPr>
                <a:t>cusciende</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evenist</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reruntota</a:t>
              </a:r>
              <a:r>
                <a:rPr lang="de-DE" sz="1200" dirty="0">
                  <a:ea typeface="Tahoma" panose="020B0604030504040204" pitchFamily="34" charset="0"/>
                  <a:cs typeface="Tahoma" panose="020B0604030504040204" pitchFamily="34" charset="0"/>
                </a:rPr>
                <a:t> non </a:t>
              </a:r>
              <a:r>
                <a:rPr lang="de-DE" sz="1200" dirty="0" err="1">
                  <a:ea typeface="Tahoma" panose="020B0604030504040204" pitchFamily="34" charset="0"/>
                  <a:cs typeface="Tahoma" panose="020B0604030504040204" pitchFamily="34" charset="0"/>
                </a:rPr>
                <a:t>nestio</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eum</a:t>
              </a:r>
              <a:endParaRPr lang="de-DE" sz="1200" dirty="0">
                <a:ea typeface="Tahoma" panose="020B0604030504040204" pitchFamily="34" charset="0"/>
                <a:cs typeface="Tahoma" panose="020B0604030504040204" pitchFamily="34" charset="0"/>
              </a:endParaRPr>
            </a:p>
          </p:txBody>
        </p:sp>
        <p:sp>
          <p:nvSpPr>
            <p:cNvPr id="22" name="ZoneTexte 95">
              <a:extLst>
                <a:ext uri="{FF2B5EF4-FFF2-40B4-BE49-F238E27FC236}">
                  <a16:creationId xmlns:a16="http://schemas.microsoft.com/office/drawing/2014/main" id="{3B34B488-505D-5EF0-981C-BCA7206845EC}"/>
                </a:ext>
              </a:extLst>
            </p:cNvPr>
            <p:cNvSpPr txBox="1"/>
            <p:nvPr/>
          </p:nvSpPr>
          <p:spPr>
            <a:xfrm>
              <a:off x="2123269" y="4885118"/>
              <a:ext cx="1778941" cy="707886"/>
            </a:xfrm>
            <a:prstGeom prst="rect">
              <a:avLst/>
            </a:prstGeom>
            <a:noFill/>
          </p:spPr>
          <p:txBody>
            <a:bodyPr wrap="square" rtlCol="0">
              <a:spAutoFit/>
            </a:bodyPr>
            <a:lstStyle/>
            <a:p>
              <a:pPr algn="r"/>
              <a:r>
                <a:rPr lang="de-DE" sz="1600" b="1" dirty="0" err="1">
                  <a:solidFill>
                    <a:schemeClr val="accent3"/>
                  </a:solidFill>
                  <a:ea typeface="Tahoma" panose="020B0604030504040204" pitchFamily="34" charset="0"/>
                  <a:cs typeface="Tahoma" panose="020B0604030504040204" pitchFamily="34" charset="0"/>
                </a:rPr>
                <a:t>Lorem</a:t>
              </a:r>
              <a:r>
                <a:rPr lang="de-DE" sz="1600" b="1" dirty="0">
                  <a:solidFill>
                    <a:schemeClr val="accent3"/>
                  </a:solidFill>
                  <a:ea typeface="Tahoma" panose="020B0604030504040204" pitchFamily="34" charset="0"/>
                  <a:cs typeface="Tahoma" panose="020B0604030504040204" pitchFamily="34" charset="0"/>
                </a:rPr>
                <a:t> Ipsum</a:t>
              </a:r>
              <a:endParaRPr lang="de-DE" sz="1600" dirty="0">
                <a:solidFill>
                  <a:schemeClr val="accent3"/>
                </a:solidFill>
                <a:ea typeface="Tahoma" panose="020B0604030504040204" pitchFamily="34" charset="0"/>
                <a:cs typeface="Tahoma" panose="020B0604030504040204" pitchFamily="34" charset="0"/>
              </a:endParaRPr>
            </a:p>
            <a:p>
              <a:pPr algn="r"/>
              <a:r>
                <a:rPr lang="de-DE" sz="1200" dirty="0">
                  <a:ea typeface="Tahoma" panose="020B0604030504040204" pitchFamily="34" charset="0"/>
                  <a:cs typeface="Tahoma" panose="020B0604030504040204" pitchFamily="34" charset="0"/>
                </a:rPr>
                <a:t>Venda </a:t>
              </a:r>
              <a:r>
                <a:rPr lang="de-DE" sz="1200" dirty="0" err="1">
                  <a:ea typeface="Tahoma" panose="020B0604030504040204" pitchFamily="34" charset="0"/>
                  <a:cs typeface="Tahoma" panose="020B0604030504040204" pitchFamily="34" charset="0"/>
                </a:rPr>
                <a:t>cusciende</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evenist</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reruntota</a:t>
              </a:r>
              <a:r>
                <a:rPr lang="de-DE" sz="1200" dirty="0">
                  <a:ea typeface="Tahoma" panose="020B0604030504040204" pitchFamily="34" charset="0"/>
                  <a:cs typeface="Tahoma" panose="020B0604030504040204" pitchFamily="34" charset="0"/>
                </a:rPr>
                <a:t> non </a:t>
              </a:r>
              <a:r>
                <a:rPr lang="de-DE" sz="1200" dirty="0" err="1">
                  <a:ea typeface="Tahoma" panose="020B0604030504040204" pitchFamily="34" charset="0"/>
                  <a:cs typeface="Tahoma" panose="020B0604030504040204" pitchFamily="34" charset="0"/>
                </a:rPr>
                <a:t>nestio</a:t>
              </a:r>
              <a:r>
                <a:rPr lang="de-DE" sz="1200" dirty="0">
                  <a:ea typeface="Tahoma" panose="020B0604030504040204" pitchFamily="34" charset="0"/>
                  <a:cs typeface="Tahoma" panose="020B0604030504040204" pitchFamily="34" charset="0"/>
                </a:rPr>
                <a:t> </a:t>
              </a:r>
              <a:r>
                <a:rPr lang="de-DE" sz="1200" dirty="0" err="1">
                  <a:ea typeface="Tahoma" panose="020B0604030504040204" pitchFamily="34" charset="0"/>
                  <a:cs typeface="Tahoma" panose="020B0604030504040204" pitchFamily="34" charset="0"/>
                </a:rPr>
                <a:t>eum</a:t>
              </a:r>
              <a:endParaRPr lang="de-DE" sz="1200" dirty="0">
                <a:ea typeface="Tahoma" panose="020B0604030504040204" pitchFamily="34" charset="0"/>
                <a:cs typeface="Tahoma" panose="020B0604030504040204" pitchFamily="34" charset="0"/>
              </a:endParaRPr>
            </a:p>
          </p:txBody>
        </p:sp>
        <p:grpSp>
          <p:nvGrpSpPr>
            <p:cNvPr id="23" name="Groupe 96">
              <a:extLst>
                <a:ext uri="{FF2B5EF4-FFF2-40B4-BE49-F238E27FC236}">
                  <a16:creationId xmlns:a16="http://schemas.microsoft.com/office/drawing/2014/main" id="{6E0A6FF9-1C5F-E702-62A5-14C51406E0BA}"/>
                </a:ext>
              </a:extLst>
            </p:cNvPr>
            <p:cNvGrpSpPr/>
            <p:nvPr/>
          </p:nvGrpSpPr>
          <p:grpSpPr>
            <a:xfrm>
              <a:off x="5459984" y="3140230"/>
              <a:ext cx="364187" cy="215178"/>
              <a:chOff x="5849938" y="2917825"/>
              <a:chExt cx="1109663" cy="655638"/>
            </a:xfrm>
            <a:solidFill>
              <a:schemeClr val="tx2"/>
            </a:solidFill>
          </p:grpSpPr>
          <p:sp>
            <p:nvSpPr>
              <p:cNvPr id="56" name="Freeform 53">
                <a:extLst>
                  <a:ext uri="{FF2B5EF4-FFF2-40B4-BE49-F238E27FC236}">
                    <a16:creationId xmlns:a16="http://schemas.microsoft.com/office/drawing/2014/main" id="{182A8D88-592F-41EB-C2B0-7049BB7096EB}"/>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7" name="Freeform 54">
                <a:extLst>
                  <a:ext uri="{FF2B5EF4-FFF2-40B4-BE49-F238E27FC236}">
                    <a16:creationId xmlns:a16="http://schemas.microsoft.com/office/drawing/2014/main" id="{46CD2266-A4ED-4A58-31F2-DE87CBBC89D2}"/>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8" name="Freeform 55">
                <a:extLst>
                  <a:ext uri="{FF2B5EF4-FFF2-40B4-BE49-F238E27FC236}">
                    <a16:creationId xmlns:a16="http://schemas.microsoft.com/office/drawing/2014/main" id="{90E56C22-1773-D37E-1362-8C256C001E8B}"/>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9" name="Freeform 56">
                <a:extLst>
                  <a:ext uri="{FF2B5EF4-FFF2-40B4-BE49-F238E27FC236}">
                    <a16:creationId xmlns:a16="http://schemas.microsoft.com/office/drawing/2014/main" id="{CA959E89-943D-5C43-422C-D5EA9DC050A5}"/>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sp>
          <p:nvSpPr>
            <p:cNvPr id="24" name="ZoneTexte 101">
              <a:extLst>
                <a:ext uri="{FF2B5EF4-FFF2-40B4-BE49-F238E27FC236}">
                  <a16:creationId xmlns:a16="http://schemas.microsoft.com/office/drawing/2014/main" id="{068E4BB1-4A7E-BAF8-7E39-EDFBF7FC00D9}"/>
                </a:ext>
              </a:extLst>
            </p:cNvPr>
            <p:cNvSpPr txBox="1"/>
            <p:nvPr/>
          </p:nvSpPr>
          <p:spPr>
            <a:xfrm>
              <a:off x="4911661" y="3634878"/>
              <a:ext cx="1443293" cy="461665"/>
            </a:xfrm>
            <a:prstGeom prst="rect">
              <a:avLst/>
            </a:prstGeom>
            <a:noFill/>
          </p:spPr>
          <p:txBody>
            <a:bodyPr wrap="square" rtlCol="0">
              <a:spAutoFit/>
            </a:bodyPr>
            <a:lstStyle/>
            <a:p>
              <a:pPr algn="ctr"/>
              <a:r>
                <a:rPr lang="de-DE" sz="1200" dirty="0">
                  <a:solidFill>
                    <a:schemeClr val="bg1"/>
                  </a:solidFill>
                  <a:ea typeface="Tahoma" panose="020B0604030504040204" pitchFamily="34" charset="0"/>
                  <a:cs typeface="Tahoma" panose="020B0604030504040204" pitchFamily="34" charset="0"/>
                </a:rPr>
                <a:t>Venda </a:t>
              </a:r>
              <a:r>
                <a:rPr lang="de-DE" sz="1200" dirty="0" err="1">
                  <a:solidFill>
                    <a:schemeClr val="bg1"/>
                  </a:solidFill>
                  <a:ea typeface="Tahoma" panose="020B0604030504040204" pitchFamily="34" charset="0"/>
                  <a:cs typeface="Tahoma" panose="020B0604030504040204" pitchFamily="34" charset="0"/>
                </a:rPr>
                <a:t>cusciende</a:t>
              </a:r>
              <a:r>
                <a:rPr lang="de-DE" sz="1200" dirty="0">
                  <a:solidFill>
                    <a:schemeClr val="bg1"/>
                  </a:solidFill>
                  <a:ea typeface="Tahoma" panose="020B0604030504040204" pitchFamily="34" charset="0"/>
                  <a:cs typeface="Tahoma" panose="020B0604030504040204" pitchFamily="34" charset="0"/>
                </a:rPr>
                <a:t> </a:t>
              </a:r>
              <a:r>
                <a:rPr lang="de-DE" sz="1200" dirty="0" err="1">
                  <a:solidFill>
                    <a:schemeClr val="bg1"/>
                  </a:solidFill>
                  <a:ea typeface="Tahoma" panose="020B0604030504040204" pitchFamily="34" charset="0"/>
                  <a:cs typeface="Tahoma" panose="020B0604030504040204" pitchFamily="34" charset="0"/>
                </a:rPr>
                <a:t>evenist</a:t>
              </a:r>
              <a:r>
                <a:rPr lang="de-DE" sz="1200" dirty="0">
                  <a:solidFill>
                    <a:schemeClr val="bg1"/>
                  </a:solidFill>
                  <a:ea typeface="Tahoma" panose="020B0604030504040204" pitchFamily="34" charset="0"/>
                  <a:cs typeface="Tahoma" panose="020B0604030504040204" pitchFamily="34" charset="0"/>
                </a:rPr>
                <a:t> es </a:t>
              </a:r>
              <a:r>
                <a:rPr lang="de-DE" sz="1200" dirty="0" err="1">
                  <a:solidFill>
                    <a:schemeClr val="bg1"/>
                  </a:solidFill>
                  <a:ea typeface="Tahoma" panose="020B0604030504040204" pitchFamily="34" charset="0"/>
                  <a:cs typeface="Tahoma" panose="020B0604030504040204" pitchFamily="34" charset="0"/>
                </a:rPr>
                <a:t>reruntota</a:t>
              </a:r>
              <a:endParaRPr lang="de-DE" sz="1200" dirty="0">
                <a:solidFill>
                  <a:schemeClr val="bg1"/>
                </a:solidFill>
                <a:ea typeface="Tahoma" panose="020B0604030504040204" pitchFamily="34" charset="0"/>
                <a:cs typeface="Tahoma" panose="020B0604030504040204" pitchFamily="34" charset="0"/>
              </a:endParaRPr>
            </a:p>
          </p:txBody>
        </p:sp>
        <p:sp>
          <p:nvSpPr>
            <p:cNvPr id="25" name="ZoneTexte 102">
              <a:extLst>
                <a:ext uri="{FF2B5EF4-FFF2-40B4-BE49-F238E27FC236}">
                  <a16:creationId xmlns:a16="http://schemas.microsoft.com/office/drawing/2014/main" id="{1AAB9D0F-79CD-429D-325C-2F8F30D7AFE8}"/>
                </a:ext>
              </a:extLst>
            </p:cNvPr>
            <p:cNvSpPr txBox="1"/>
            <p:nvPr/>
          </p:nvSpPr>
          <p:spPr>
            <a:xfrm>
              <a:off x="4845697" y="3335939"/>
              <a:ext cx="1575223" cy="338554"/>
            </a:xfrm>
            <a:prstGeom prst="rect">
              <a:avLst/>
            </a:prstGeom>
            <a:noFill/>
          </p:spPr>
          <p:txBody>
            <a:bodyPr wrap="square" rtlCol="0">
              <a:spAutoFit/>
            </a:bodyPr>
            <a:lstStyle/>
            <a:p>
              <a:pPr algn="ctr"/>
              <a:r>
                <a:rPr lang="de-DE" sz="1600" b="1" dirty="0" err="1">
                  <a:solidFill>
                    <a:schemeClr val="bg1"/>
                  </a:solidFill>
                  <a:ea typeface="Tahoma" panose="020B0604030504040204" pitchFamily="34" charset="0"/>
                  <a:cs typeface="Tahoma" panose="020B0604030504040204" pitchFamily="34" charset="0"/>
                </a:rPr>
                <a:t>Lorem</a:t>
              </a:r>
              <a:r>
                <a:rPr lang="de-DE" sz="1600" b="1" dirty="0">
                  <a:solidFill>
                    <a:schemeClr val="bg1"/>
                  </a:solidFill>
                  <a:ea typeface="Tahoma" panose="020B0604030504040204" pitchFamily="34" charset="0"/>
                  <a:cs typeface="Tahoma" panose="020B0604030504040204" pitchFamily="34" charset="0"/>
                </a:rPr>
                <a:t> Ipsum</a:t>
              </a:r>
              <a:endParaRPr lang="de-DE" sz="1600" dirty="0">
                <a:solidFill>
                  <a:schemeClr val="bg1"/>
                </a:solidFill>
                <a:ea typeface="Tahoma" panose="020B0604030504040204" pitchFamily="34" charset="0"/>
                <a:cs typeface="Tahoma" panose="020B0604030504040204" pitchFamily="34" charset="0"/>
              </a:endParaRPr>
            </a:p>
          </p:txBody>
        </p:sp>
        <p:sp>
          <p:nvSpPr>
            <p:cNvPr id="26" name="ZoneTexte 103">
              <a:extLst>
                <a:ext uri="{FF2B5EF4-FFF2-40B4-BE49-F238E27FC236}">
                  <a16:creationId xmlns:a16="http://schemas.microsoft.com/office/drawing/2014/main" id="{64E5DF70-E9FB-2D13-EBCE-290A5C8BD4F2}"/>
                </a:ext>
              </a:extLst>
            </p:cNvPr>
            <p:cNvSpPr txBox="1"/>
            <p:nvPr/>
          </p:nvSpPr>
          <p:spPr>
            <a:xfrm>
              <a:off x="5311622" y="2281030"/>
              <a:ext cx="1032887" cy="461665"/>
            </a:xfrm>
            <a:prstGeom prst="rect">
              <a:avLst/>
            </a:prstGeom>
            <a:noFill/>
          </p:spPr>
          <p:txBody>
            <a:bodyPr wrap="square" rtlCol="0">
              <a:spAutoFit/>
            </a:bodyPr>
            <a:lstStyle/>
            <a:p>
              <a:pPr algn="ctr"/>
              <a:r>
                <a:rPr lang="de-DE" sz="1200" b="1" dirty="0" err="1">
                  <a:ea typeface="Tahoma" panose="020B0604030504040204" pitchFamily="34" charset="0"/>
                  <a:cs typeface="Tahoma" panose="020B0604030504040204" pitchFamily="34" charset="0"/>
                </a:rPr>
                <a:t>Lorem</a:t>
              </a:r>
              <a:r>
                <a:rPr lang="de-DE" sz="1200" b="1" dirty="0">
                  <a:ea typeface="Tahoma" panose="020B0604030504040204" pitchFamily="34" charset="0"/>
                  <a:cs typeface="Tahoma" panose="020B0604030504040204" pitchFamily="34" charset="0"/>
                </a:rPr>
                <a:t> </a:t>
              </a:r>
              <a:r>
                <a:rPr lang="de-DE" sz="1200" b="1" dirty="0" err="1">
                  <a:ea typeface="Tahoma" panose="020B0604030504040204" pitchFamily="34" charset="0"/>
                  <a:cs typeface="Tahoma" panose="020B0604030504040204" pitchFamily="34" charset="0"/>
                </a:rPr>
                <a:t>Ip</a:t>
              </a:r>
              <a:r>
                <a:rPr lang="de-DE" sz="1200" b="1" dirty="0">
                  <a:ea typeface="Tahoma" panose="020B0604030504040204" pitchFamily="34" charset="0"/>
                  <a:cs typeface="Tahoma" panose="020B0604030504040204" pitchFamily="34" charset="0"/>
                </a:rPr>
                <a:t>.</a:t>
              </a:r>
              <a:endParaRPr lang="de-DE" sz="1200" dirty="0">
                <a:ea typeface="Tahoma" panose="020B0604030504040204" pitchFamily="34" charset="0"/>
                <a:cs typeface="Tahoma" panose="020B0604030504040204" pitchFamily="34" charset="0"/>
              </a:endParaRPr>
            </a:p>
            <a:p>
              <a:pPr algn="ctr"/>
              <a:r>
                <a:rPr lang="de-DE" sz="1200" dirty="0">
                  <a:ea typeface="Tahoma" panose="020B0604030504040204" pitchFamily="34" charset="0"/>
                  <a:cs typeface="Tahoma" panose="020B0604030504040204" pitchFamily="34" charset="0"/>
                </a:rPr>
                <a:t>Venda</a:t>
              </a:r>
            </a:p>
          </p:txBody>
        </p:sp>
        <p:grpSp>
          <p:nvGrpSpPr>
            <p:cNvPr id="27" name="Groupe 104">
              <a:extLst>
                <a:ext uri="{FF2B5EF4-FFF2-40B4-BE49-F238E27FC236}">
                  <a16:creationId xmlns:a16="http://schemas.microsoft.com/office/drawing/2014/main" id="{8C6F688F-9F31-BF45-8241-CD4CDF08D605}"/>
                </a:ext>
              </a:extLst>
            </p:cNvPr>
            <p:cNvGrpSpPr/>
            <p:nvPr/>
          </p:nvGrpSpPr>
          <p:grpSpPr>
            <a:xfrm>
              <a:off x="5009428" y="2405631"/>
              <a:ext cx="364187" cy="215178"/>
              <a:chOff x="5849938" y="2917825"/>
              <a:chExt cx="1109663" cy="655638"/>
            </a:xfrm>
            <a:solidFill>
              <a:schemeClr val="tx1"/>
            </a:solidFill>
          </p:grpSpPr>
          <p:sp>
            <p:nvSpPr>
              <p:cNvPr id="52" name="Freeform 53">
                <a:extLst>
                  <a:ext uri="{FF2B5EF4-FFF2-40B4-BE49-F238E27FC236}">
                    <a16:creationId xmlns:a16="http://schemas.microsoft.com/office/drawing/2014/main" id="{8670A101-D618-3429-1A27-3C1E10630741}"/>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3" name="Freeform 54">
                <a:extLst>
                  <a:ext uri="{FF2B5EF4-FFF2-40B4-BE49-F238E27FC236}">
                    <a16:creationId xmlns:a16="http://schemas.microsoft.com/office/drawing/2014/main" id="{8066A078-3EAA-7370-5281-2B089D7ED209}"/>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4" name="Freeform 55">
                <a:extLst>
                  <a:ext uri="{FF2B5EF4-FFF2-40B4-BE49-F238E27FC236}">
                    <a16:creationId xmlns:a16="http://schemas.microsoft.com/office/drawing/2014/main" id="{23771D07-741C-0400-18D1-013D94A712C6}"/>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5" name="Freeform 56">
                <a:extLst>
                  <a:ext uri="{FF2B5EF4-FFF2-40B4-BE49-F238E27FC236}">
                    <a16:creationId xmlns:a16="http://schemas.microsoft.com/office/drawing/2014/main" id="{62B99C98-4F0A-AC83-89BB-6D43EF75D3C8}"/>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sp>
          <p:nvSpPr>
            <p:cNvPr id="28" name="ZoneTexte 109">
              <a:extLst>
                <a:ext uri="{FF2B5EF4-FFF2-40B4-BE49-F238E27FC236}">
                  <a16:creationId xmlns:a16="http://schemas.microsoft.com/office/drawing/2014/main" id="{48D4E31A-09E4-5DD4-8655-033E9AC69A99}"/>
                </a:ext>
              </a:extLst>
            </p:cNvPr>
            <p:cNvSpPr txBox="1"/>
            <p:nvPr/>
          </p:nvSpPr>
          <p:spPr>
            <a:xfrm>
              <a:off x="6404159" y="3274346"/>
              <a:ext cx="1032887" cy="646331"/>
            </a:xfrm>
            <a:prstGeom prst="rect">
              <a:avLst/>
            </a:prstGeom>
            <a:noFill/>
          </p:spPr>
          <p:txBody>
            <a:bodyPr wrap="square" rtlCol="0">
              <a:spAutoFit/>
            </a:bodyPr>
            <a:lstStyle/>
            <a:p>
              <a:pPr algn="ctr"/>
              <a:r>
                <a:rPr lang="de-DE" sz="1200" b="1" dirty="0" err="1">
                  <a:solidFill>
                    <a:schemeClr val="bg1"/>
                  </a:solidFill>
                  <a:ea typeface="Tahoma" panose="020B0604030504040204" pitchFamily="34" charset="0"/>
                  <a:cs typeface="Tahoma" panose="020B0604030504040204" pitchFamily="34" charset="0"/>
                </a:rPr>
                <a:t>Lorem</a:t>
              </a:r>
              <a:r>
                <a:rPr lang="de-DE" sz="1200" b="1" dirty="0">
                  <a:solidFill>
                    <a:schemeClr val="bg1"/>
                  </a:solidFill>
                  <a:ea typeface="Tahoma" panose="020B0604030504040204" pitchFamily="34" charset="0"/>
                  <a:cs typeface="Tahoma" panose="020B0604030504040204" pitchFamily="34" charset="0"/>
                </a:rPr>
                <a:t> </a:t>
              </a:r>
              <a:r>
                <a:rPr lang="de-DE" sz="1200" b="1" dirty="0" err="1">
                  <a:solidFill>
                    <a:schemeClr val="bg1"/>
                  </a:solidFill>
                  <a:ea typeface="Tahoma" panose="020B0604030504040204" pitchFamily="34" charset="0"/>
                  <a:cs typeface="Tahoma" panose="020B0604030504040204" pitchFamily="34" charset="0"/>
                </a:rPr>
                <a:t>Ip</a:t>
              </a:r>
              <a:r>
                <a:rPr lang="de-DE" sz="1200" b="1" dirty="0">
                  <a:solidFill>
                    <a:schemeClr val="bg1"/>
                  </a:solidFill>
                  <a:ea typeface="Tahoma" panose="020B0604030504040204" pitchFamily="34" charset="0"/>
                  <a:cs typeface="Tahoma" panose="020B0604030504040204" pitchFamily="34" charset="0"/>
                </a:rPr>
                <a:t>.</a:t>
              </a:r>
              <a:endParaRPr lang="de-DE" sz="1200" dirty="0">
                <a:solidFill>
                  <a:schemeClr val="bg1"/>
                </a:solidFill>
                <a:ea typeface="Tahoma" panose="020B0604030504040204" pitchFamily="34" charset="0"/>
                <a:cs typeface="Tahoma" panose="020B0604030504040204" pitchFamily="34" charset="0"/>
              </a:endParaRPr>
            </a:p>
            <a:p>
              <a:pPr algn="ctr"/>
              <a:r>
                <a:rPr lang="de-DE" sz="1200" dirty="0">
                  <a:solidFill>
                    <a:schemeClr val="bg1"/>
                  </a:solidFill>
                  <a:ea typeface="Tahoma" panose="020B0604030504040204" pitchFamily="34" charset="0"/>
                  <a:cs typeface="Tahoma" panose="020B0604030504040204" pitchFamily="34" charset="0"/>
                </a:rPr>
                <a:t>Venda </a:t>
              </a:r>
              <a:r>
                <a:rPr lang="de-DE" sz="1200" dirty="0" err="1">
                  <a:solidFill>
                    <a:schemeClr val="bg1"/>
                  </a:solidFill>
                  <a:ea typeface="Tahoma" panose="020B0604030504040204" pitchFamily="34" charset="0"/>
                  <a:cs typeface="Tahoma" panose="020B0604030504040204" pitchFamily="34" charset="0"/>
                </a:rPr>
                <a:t>cusciende</a:t>
              </a:r>
              <a:endParaRPr lang="de-DE" sz="1200" dirty="0">
                <a:solidFill>
                  <a:schemeClr val="bg1"/>
                </a:solidFill>
                <a:ea typeface="Tahoma" panose="020B0604030504040204" pitchFamily="34" charset="0"/>
                <a:cs typeface="Tahoma" panose="020B0604030504040204" pitchFamily="34" charset="0"/>
              </a:endParaRPr>
            </a:p>
          </p:txBody>
        </p:sp>
        <p:grpSp>
          <p:nvGrpSpPr>
            <p:cNvPr id="29" name="Groupe 110">
              <a:extLst>
                <a:ext uri="{FF2B5EF4-FFF2-40B4-BE49-F238E27FC236}">
                  <a16:creationId xmlns:a16="http://schemas.microsoft.com/office/drawing/2014/main" id="{442E38A6-F2BC-25B8-A4E3-26139DE11BA2}"/>
                </a:ext>
              </a:extLst>
            </p:cNvPr>
            <p:cNvGrpSpPr/>
            <p:nvPr/>
          </p:nvGrpSpPr>
          <p:grpSpPr>
            <a:xfrm>
              <a:off x="6723241" y="2968297"/>
              <a:ext cx="364187" cy="215178"/>
              <a:chOff x="5849938" y="2917825"/>
              <a:chExt cx="1109663" cy="655638"/>
            </a:xfrm>
            <a:solidFill>
              <a:schemeClr val="bg1"/>
            </a:solidFill>
          </p:grpSpPr>
          <p:sp>
            <p:nvSpPr>
              <p:cNvPr id="48" name="Freeform 53">
                <a:extLst>
                  <a:ext uri="{FF2B5EF4-FFF2-40B4-BE49-F238E27FC236}">
                    <a16:creationId xmlns:a16="http://schemas.microsoft.com/office/drawing/2014/main" id="{2F294019-CD39-97F8-2D48-2C598A854437}"/>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9" name="Freeform 54">
                <a:extLst>
                  <a:ext uri="{FF2B5EF4-FFF2-40B4-BE49-F238E27FC236}">
                    <a16:creationId xmlns:a16="http://schemas.microsoft.com/office/drawing/2014/main" id="{EB59FF2E-197B-E958-D3EC-14ACB1E8248E}"/>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0" name="Freeform 55">
                <a:extLst>
                  <a:ext uri="{FF2B5EF4-FFF2-40B4-BE49-F238E27FC236}">
                    <a16:creationId xmlns:a16="http://schemas.microsoft.com/office/drawing/2014/main" id="{B9F8A77B-D2B6-06D0-E7DE-3452260C99ED}"/>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51" name="Freeform 56">
                <a:extLst>
                  <a:ext uri="{FF2B5EF4-FFF2-40B4-BE49-F238E27FC236}">
                    <a16:creationId xmlns:a16="http://schemas.microsoft.com/office/drawing/2014/main" id="{F28DEA2F-E5D6-EAEE-D8CC-E30E70206AFE}"/>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sp>
          <p:nvSpPr>
            <p:cNvPr id="30" name="ZoneTexte 115">
              <a:extLst>
                <a:ext uri="{FF2B5EF4-FFF2-40B4-BE49-F238E27FC236}">
                  <a16:creationId xmlns:a16="http://schemas.microsoft.com/office/drawing/2014/main" id="{5DF8EF8B-2E77-7B94-FE31-6C27880B6F72}"/>
                </a:ext>
              </a:extLst>
            </p:cNvPr>
            <p:cNvSpPr txBox="1"/>
            <p:nvPr/>
          </p:nvSpPr>
          <p:spPr>
            <a:xfrm>
              <a:off x="5485379" y="4540016"/>
              <a:ext cx="1032887" cy="646331"/>
            </a:xfrm>
            <a:prstGeom prst="rect">
              <a:avLst/>
            </a:prstGeom>
            <a:noFill/>
          </p:spPr>
          <p:txBody>
            <a:bodyPr wrap="square" rtlCol="0">
              <a:spAutoFit/>
            </a:bodyPr>
            <a:lstStyle/>
            <a:p>
              <a:pPr algn="ctr"/>
              <a:r>
                <a:rPr lang="de-DE" sz="1200" b="1" dirty="0" err="1">
                  <a:solidFill>
                    <a:schemeClr val="bg1"/>
                  </a:solidFill>
                  <a:ea typeface="Tahoma" panose="020B0604030504040204" pitchFamily="34" charset="0"/>
                  <a:cs typeface="Tahoma" panose="020B0604030504040204" pitchFamily="34" charset="0"/>
                </a:rPr>
                <a:t>Lorem</a:t>
              </a:r>
              <a:r>
                <a:rPr lang="de-DE" sz="1200" b="1" dirty="0">
                  <a:solidFill>
                    <a:schemeClr val="bg1"/>
                  </a:solidFill>
                  <a:ea typeface="Tahoma" panose="020B0604030504040204" pitchFamily="34" charset="0"/>
                  <a:cs typeface="Tahoma" panose="020B0604030504040204" pitchFamily="34" charset="0"/>
                </a:rPr>
                <a:t> </a:t>
              </a:r>
              <a:r>
                <a:rPr lang="de-DE" sz="1200" b="1" dirty="0" err="1">
                  <a:solidFill>
                    <a:schemeClr val="bg1"/>
                  </a:solidFill>
                  <a:ea typeface="Tahoma" panose="020B0604030504040204" pitchFamily="34" charset="0"/>
                  <a:cs typeface="Tahoma" panose="020B0604030504040204" pitchFamily="34" charset="0"/>
                </a:rPr>
                <a:t>Ip</a:t>
              </a:r>
              <a:r>
                <a:rPr lang="de-DE" sz="1200" b="1" dirty="0">
                  <a:solidFill>
                    <a:schemeClr val="bg1"/>
                  </a:solidFill>
                  <a:ea typeface="Tahoma" panose="020B0604030504040204" pitchFamily="34" charset="0"/>
                  <a:cs typeface="Tahoma" panose="020B0604030504040204" pitchFamily="34" charset="0"/>
                </a:rPr>
                <a:t>.</a:t>
              </a:r>
              <a:endParaRPr lang="de-DE" sz="1200" dirty="0">
                <a:solidFill>
                  <a:schemeClr val="bg1"/>
                </a:solidFill>
                <a:ea typeface="Tahoma" panose="020B0604030504040204" pitchFamily="34" charset="0"/>
                <a:cs typeface="Tahoma" panose="020B0604030504040204" pitchFamily="34" charset="0"/>
              </a:endParaRPr>
            </a:p>
            <a:p>
              <a:pPr algn="ctr"/>
              <a:r>
                <a:rPr lang="de-DE" sz="1200" dirty="0">
                  <a:solidFill>
                    <a:schemeClr val="bg1"/>
                  </a:solidFill>
                  <a:ea typeface="Tahoma" panose="020B0604030504040204" pitchFamily="34" charset="0"/>
                  <a:cs typeface="Tahoma" panose="020B0604030504040204" pitchFamily="34" charset="0"/>
                </a:rPr>
                <a:t>Venda </a:t>
              </a:r>
              <a:r>
                <a:rPr lang="de-DE" sz="1200" dirty="0" err="1">
                  <a:solidFill>
                    <a:schemeClr val="bg1"/>
                  </a:solidFill>
                  <a:ea typeface="Tahoma" panose="020B0604030504040204" pitchFamily="34" charset="0"/>
                  <a:cs typeface="Tahoma" panose="020B0604030504040204" pitchFamily="34" charset="0"/>
                </a:rPr>
                <a:t>cusciende</a:t>
              </a:r>
              <a:r>
                <a:rPr lang="de-DE" sz="1200" dirty="0">
                  <a:solidFill>
                    <a:schemeClr val="bg1"/>
                  </a:solidFill>
                  <a:ea typeface="Tahoma" panose="020B0604030504040204" pitchFamily="34" charset="0"/>
                  <a:cs typeface="Tahoma" panose="020B0604030504040204" pitchFamily="34" charset="0"/>
                </a:rPr>
                <a:t>. </a:t>
              </a:r>
            </a:p>
          </p:txBody>
        </p:sp>
        <p:grpSp>
          <p:nvGrpSpPr>
            <p:cNvPr id="31" name="Groupe 116">
              <a:extLst>
                <a:ext uri="{FF2B5EF4-FFF2-40B4-BE49-F238E27FC236}">
                  <a16:creationId xmlns:a16="http://schemas.microsoft.com/office/drawing/2014/main" id="{28912C1E-2FA9-D120-9EB0-218FE4FEE5D6}"/>
                </a:ext>
              </a:extLst>
            </p:cNvPr>
            <p:cNvGrpSpPr/>
            <p:nvPr/>
          </p:nvGrpSpPr>
          <p:grpSpPr>
            <a:xfrm>
              <a:off x="6535914" y="4606115"/>
              <a:ext cx="364187" cy="215178"/>
              <a:chOff x="5849938" y="2917825"/>
              <a:chExt cx="1109663" cy="655638"/>
            </a:xfrm>
            <a:solidFill>
              <a:schemeClr val="bg2">
                <a:lumMod val="40000"/>
                <a:lumOff val="60000"/>
              </a:schemeClr>
            </a:solidFill>
          </p:grpSpPr>
          <p:sp>
            <p:nvSpPr>
              <p:cNvPr id="44" name="Freeform 53">
                <a:extLst>
                  <a:ext uri="{FF2B5EF4-FFF2-40B4-BE49-F238E27FC236}">
                    <a16:creationId xmlns:a16="http://schemas.microsoft.com/office/drawing/2014/main" id="{7A78FFA1-6B92-EDE7-7FB0-8FE9DF3CD40A}"/>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5" name="Freeform 54">
                <a:extLst>
                  <a:ext uri="{FF2B5EF4-FFF2-40B4-BE49-F238E27FC236}">
                    <a16:creationId xmlns:a16="http://schemas.microsoft.com/office/drawing/2014/main" id="{574A063B-0F09-46C2-D5A7-4380B08A8357}"/>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6" name="Freeform 55">
                <a:extLst>
                  <a:ext uri="{FF2B5EF4-FFF2-40B4-BE49-F238E27FC236}">
                    <a16:creationId xmlns:a16="http://schemas.microsoft.com/office/drawing/2014/main" id="{E3101561-2C9C-0E10-51B2-2ABCEBA77C4C}"/>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7" name="Freeform 56">
                <a:extLst>
                  <a:ext uri="{FF2B5EF4-FFF2-40B4-BE49-F238E27FC236}">
                    <a16:creationId xmlns:a16="http://schemas.microsoft.com/office/drawing/2014/main" id="{C5831170-C824-0C41-BA94-FC5345FF734E}"/>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sp>
          <p:nvSpPr>
            <p:cNvPr id="32" name="ZoneTexte 121">
              <a:extLst>
                <a:ext uri="{FF2B5EF4-FFF2-40B4-BE49-F238E27FC236}">
                  <a16:creationId xmlns:a16="http://schemas.microsoft.com/office/drawing/2014/main" id="{7BC879BF-2EBD-C262-01A7-2EE8A76E7EDC}"/>
                </a:ext>
              </a:extLst>
            </p:cNvPr>
            <p:cNvSpPr txBox="1"/>
            <p:nvPr/>
          </p:nvSpPr>
          <p:spPr>
            <a:xfrm>
              <a:off x="4141062" y="4097153"/>
              <a:ext cx="1032887" cy="830997"/>
            </a:xfrm>
            <a:prstGeom prst="rect">
              <a:avLst/>
            </a:prstGeom>
            <a:noFill/>
          </p:spPr>
          <p:txBody>
            <a:bodyPr wrap="square" rtlCol="0">
              <a:spAutoFit/>
            </a:bodyPr>
            <a:lstStyle/>
            <a:p>
              <a:pPr algn="ctr"/>
              <a:r>
                <a:rPr lang="de-DE" sz="1200" b="1" dirty="0" err="1">
                  <a:solidFill>
                    <a:schemeClr val="bg1"/>
                  </a:solidFill>
                  <a:ea typeface="Tahoma" panose="020B0604030504040204" pitchFamily="34" charset="0"/>
                  <a:cs typeface="Tahoma" panose="020B0604030504040204" pitchFamily="34" charset="0"/>
                </a:rPr>
                <a:t>Lorem</a:t>
              </a:r>
              <a:r>
                <a:rPr lang="de-DE" sz="1200" b="1" dirty="0">
                  <a:solidFill>
                    <a:schemeClr val="bg1"/>
                  </a:solidFill>
                  <a:ea typeface="Tahoma" panose="020B0604030504040204" pitchFamily="34" charset="0"/>
                  <a:cs typeface="Tahoma" panose="020B0604030504040204" pitchFamily="34" charset="0"/>
                </a:rPr>
                <a:t> </a:t>
              </a:r>
              <a:r>
                <a:rPr lang="de-DE" sz="1200" b="1" dirty="0" err="1">
                  <a:solidFill>
                    <a:schemeClr val="bg1"/>
                  </a:solidFill>
                  <a:ea typeface="Tahoma" panose="020B0604030504040204" pitchFamily="34" charset="0"/>
                  <a:cs typeface="Tahoma" panose="020B0604030504040204" pitchFamily="34" charset="0"/>
                </a:rPr>
                <a:t>Ip</a:t>
              </a:r>
              <a:r>
                <a:rPr lang="de-DE" sz="1200" b="1" dirty="0">
                  <a:solidFill>
                    <a:schemeClr val="bg1"/>
                  </a:solidFill>
                  <a:ea typeface="Tahoma" panose="020B0604030504040204" pitchFamily="34" charset="0"/>
                  <a:cs typeface="Tahoma" panose="020B0604030504040204" pitchFamily="34" charset="0"/>
                </a:rPr>
                <a:t>.</a:t>
              </a:r>
              <a:endParaRPr lang="de-DE" sz="1200" dirty="0">
                <a:solidFill>
                  <a:schemeClr val="bg1"/>
                </a:solidFill>
                <a:ea typeface="Tahoma" panose="020B0604030504040204" pitchFamily="34" charset="0"/>
                <a:cs typeface="Tahoma" panose="020B0604030504040204" pitchFamily="34" charset="0"/>
              </a:endParaRPr>
            </a:p>
            <a:p>
              <a:pPr algn="ctr"/>
              <a:r>
                <a:rPr lang="de-DE" sz="1200" dirty="0">
                  <a:solidFill>
                    <a:schemeClr val="bg1"/>
                  </a:solidFill>
                  <a:ea typeface="Tahoma" panose="020B0604030504040204" pitchFamily="34" charset="0"/>
                  <a:cs typeface="Tahoma" panose="020B0604030504040204" pitchFamily="34" charset="0"/>
                </a:rPr>
                <a:t>Venda </a:t>
              </a:r>
              <a:r>
                <a:rPr lang="de-DE" sz="1200" dirty="0" err="1">
                  <a:solidFill>
                    <a:schemeClr val="bg1"/>
                  </a:solidFill>
                  <a:ea typeface="Tahoma" panose="020B0604030504040204" pitchFamily="34" charset="0"/>
                  <a:cs typeface="Tahoma" panose="020B0604030504040204" pitchFamily="34" charset="0"/>
                </a:rPr>
                <a:t>cusciende</a:t>
              </a:r>
              <a:r>
                <a:rPr lang="de-DE" sz="1200" dirty="0">
                  <a:solidFill>
                    <a:schemeClr val="bg1"/>
                  </a:solidFill>
                  <a:ea typeface="Tahoma" panose="020B0604030504040204" pitchFamily="34" charset="0"/>
                  <a:cs typeface="Tahoma" panose="020B0604030504040204" pitchFamily="34" charset="0"/>
                </a:rPr>
                <a:t> </a:t>
              </a:r>
              <a:r>
                <a:rPr lang="de-DE" sz="1200" dirty="0" err="1">
                  <a:solidFill>
                    <a:schemeClr val="bg1"/>
                  </a:solidFill>
                  <a:ea typeface="Tahoma" panose="020B0604030504040204" pitchFamily="34" charset="0"/>
                  <a:cs typeface="Tahoma" panose="020B0604030504040204" pitchFamily="34" charset="0"/>
                </a:rPr>
                <a:t>evenist</a:t>
              </a:r>
              <a:endParaRPr lang="de-DE" sz="1200" dirty="0">
                <a:solidFill>
                  <a:schemeClr val="bg1"/>
                </a:solidFill>
                <a:ea typeface="Tahoma" panose="020B0604030504040204" pitchFamily="34" charset="0"/>
                <a:cs typeface="Tahoma" panose="020B0604030504040204" pitchFamily="34" charset="0"/>
              </a:endParaRPr>
            </a:p>
          </p:txBody>
        </p:sp>
        <p:grpSp>
          <p:nvGrpSpPr>
            <p:cNvPr id="33" name="Groupe 122">
              <a:extLst>
                <a:ext uri="{FF2B5EF4-FFF2-40B4-BE49-F238E27FC236}">
                  <a16:creationId xmlns:a16="http://schemas.microsoft.com/office/drawing/2014/main" id="{D3271428-BB16-B8E0-4A42-12637CD9EF22}"/>
                </a:ext>
              </a:extLst>
            </p:cNvPr>
            <p:cNvGrpSpPr/>
            <p:nvPr/>
          </p:nvGrpSpPr>
          <p:grpSpPr>
            <a:xfrm>
              <a:off x="4800668" y="4983800"/>
              <a:ext cx="364187" cy="215178"/>
              <a:chOff x="5849938" y="2917825"/>
              <a:chExt cx="1109663" cy="655638"/>
            </a:xfrm>
            <a:solidFill>
              <a:schemeClr val="accent6">
                <a:lumMod val="40000"/>
                <a:lumOff val="60000"/>
              </a:schemeClr>
            </a:solidFill>
          </p:grpSpPr>
          <p:sp>
            <p:nvSpPr>
              <p:cNvPr id="40" name="Freeform 53">
                <a:extLst>
                  <a:ext uri="{FF2B5EF4-FFF2-40B4-BE49-F238E27FC236}">
                    <a16:creationId xmlns:a16="http://schemas.microsoft.com/office/drawing/2014/main" id="{F9F34E60-8FD3-58D0-CDA1-F4B2FD77F049}"/>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1" name="Freeform 54">
                <a:extLst>
                  <a:ext uri="{FF2B5EF4-FFF2-40B4-BE49-F238E27FC236}">
                    <a16:creationId xmlns:a16="http://schemas.microsoft.com/office/drawing/2014/main" id="{29E613A8-94CA-E0FB-4B80-B46F7039D520}"/>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2" name="Freeform 55">
                <a:extLst>
                  <a:ext uri="{FF2B5EF4-FFF2-40B4-BE49-F238E27FC236}">
                    <a16:creationId xmlns:a16="http://schemas.microsoft.com/office/drawing/2014/main" id="{B112CDE2-3C7D-6550-A67E-36EEB948D608}"/>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43" name="Freeform 56">
                <a:extLst>
                  <a:ext uri="{FF2B5EF4-FFF2-40B4-BE49-F238E27FC236}">
                    <a16:creationId xmlns:a16="http://schemas.microsoft.com/office/drawing/2014/main" id="{F1D046C8-ECB3-472C-1026-71C14063126D}"/>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sp>
          <p:nvSpPr>
            <p:cNvPr id="34" name="ZoneTexte 127">
              <a:extLst>
                <a:ext uri="{FF2B5EF4-FFF2-40B4-BE49-F238E27FC236}">
                  <a16:creationId xmlns:a16="http://schemas.microsoft.com/office/drawing/2014/main" id="{75E44555-BB08-2EB3-F20A-AD2FE10EA509}"/>
                </a:ext>
              </a:extLst>
            </p:cNvPr>
            <p:cNvSpPr txBox="1"/>
            <p:nvPr/>
          </p:nvSpPr>
          <p:spPr>
            <a:xfrm>
              <a:off x="3834796" y="3085925"/>
              <a:ext cx="1032887" cy="646331"/>
            </a:xfrm>
            <a:prstGeom prst="rect">
              <a:avLst/>
            </a:prstGeom>
            <a:noFill/>
          </p:spPr>
          <p:txBody>
            <a:bodyPr wrap="square" rtlCol="0">
              <a:spAutoFit/>
            </a:bodyPr>
            <a:lstStyle/>
            <a:p>
              <a:pPr algn="ctr"/>
              <a:r>
                <a:rPr lang="de-DE" sz="1200" b="1" dirty="0" err="1">
                  <a:solidFill>
                    <a:schemeClr val="bg1"/>
                  </a:solidFill>
                  <a:ea typeface="Tahoma" panose="020B0604030504040204" pitchFamily="34" charset="0"/>
                  <a:cs typeface="Tahoma" panose="020B0604030504040204" pitchFamily="34" charset="0"/>
                </a:rPr>
                <a:t>Lorem</a:t>
              </a:r>
              <a:r>
                <a:rPr lang="de-DE" sz="1200" b="1" dirty="0">
                  <a:solidFill>
                    <a:schemeClr val="bg1"/>
                  </a:solidFill>
                  <a:ea typeface="Tahoma" panose="020B0604030504040204" pitchFamily="34" charset="0"/>
                  <a:cs typeface="Tahoma" panose="020B0604030504040204" pitchFamily="34" charset="0"/>
                </a:rPr>
                <a:t> </a:t>
              </a:r>
              <a:r>
                <a:rPr lang="de-DE" sz="1200" b="1" dirty="0" err="1">
                  <a:solidFill>
                    <a:schemeClr val="bg1"/>
                  </a:solidFill>
                  <a:ea typeface="Tahoma" panose="020B0604030504040204" pitchFamily="34" charset="0"/>
                  <a:cs typeface="Tahoma" panose="020B0604030504040204" pitchFamily="34" charset="0"/>
                </a:rPr>
                <a:t>Ip</a:t>
              </a:r>
              <a:r>
                <a:rPr lang="de-DE" sz="1200" b="1" dirty="0">
                  <a:solidFill>
                    <a:schemeClr val="bg1"/>
                  </a:solidFill>
                  <a:ea typeface="Tahoma" panose="020B0604030504040204" pitchFamily="34" charset="0"/>
                  <a:cs typeface="Tahoma" panose="020B0604030504040204" pitchFamily="34" charset="0"/>
                </a:rPr>
                <a:t>.</a:t>
              </a:r>
              <a:endParaRPr lang="de-DE" sz="1200" dirty="0">
                <a:solidFill>
                  <a:schemeClr val="bg1"/>
                </a:solidFill>
                <a:ea typeface="Tahoma" panose="020B0604030504040204" pitchFamily="34" charset="0"/>
                <a:cs typeface="Tahoma" panose="020B0604030504040204" pitchFamily="34" charset="0"/>
              </a:endParaRPr>
            </a:p>
            <a:p>
              <a:pPr algn="ctr"/>
              <a:r>
                <a:rPr lang="de-DE" sz="1200" dirty="0">
                  <a:solidFill>
                    <a:schemeClr val="bg1"/>
                  </a:solidFill>
                  <a:ea typeface="Tahoma" panose="020B0604030504040204" pitchFamily="34" charset="0"/>
                  <a:cs typeface="Tahoma" panose="020B0604030504040204" pitchFamily="34" charset="0"/>
                </a:rPr>
                <a:t>Venda </a:t>
              </a:r>
              <a:r>
                <a:rPr lang="de-DE" sz="1200" dirty="0" err="1">
                  <a:solidFill>
                    <a:schemeClr val="bg1"/>
                  </a:solidFill>
                  <a:ea typeface="Tahoma" panose="020B0604030504040204" pitchFamily="34" charset="0"/>
                  <a:cs typeface="Tahoma" panose="020B0604030504040204" pitchFamily="34" charset="0"/>
                </a:rPr>
                <a:t>cusciende</a:t>
              </a:r>
              <a:r>
                <a:rPr lang="de-DE" sz="1200" dirty="0">
                  <a:solidFill>
                    <a:schemeClr val="bg1"/>
                  </a:solidFill>
                  <a:ea typeface="Tahoma" panose="020B0604030504040204" pitchFamily="34" charset="0"/>
                  <a:cs typeface="Tahoma" panose="020B0604030504040204" pitchFamily="34" charset="0"/>
                </a:rPr>
                <a:t>. </a:t>
              </a:r>
            </a:p>
          </p:txBody>
        </p:sp>
        <p:grpSp>
          <p:nvGrpSpPr>
            <p:cNvPr id="35" name="Groupe 128">
              <a:extLst>
                <a:ext uri="{FF2B5EF4-FFF2-40B4-BE49-F238E27FC236}">
                  <a16:creationId xmlns:a16="http://schemas.microsoft.com/office/drawing/2014/main" id="{7B6A1102-1F20-9B48-8381-2F76B794045D}"/>
                </a:ext>
              </a:extLst>
            </p:cNvPr>
            <p:cNvGrpSpPr/>
            <p:nvPr/>
          </p:nvGrpSpPr>
          <p:grpSpPr>
            <a:xfrm>
              <a:off x="4218907" y="2803864"/>
              <a:ext cx="364187" cy="215178"/>
              <a:chOff x="5849938" y="2917825"/>
              <a:chExt cx="1109663" cy="655638"/>
            </a:xfrm>
            <a:solidFill>
              <a:schemeClr val="bg1">
                <a:lumMod val="95000"/>
              </a:schemeClr>
            </a:solidFill>
          </p:grpSpPr>
          <p:sp>
            <p:nvSpPr>
              <p:cNvPr id="36" name="Freeform 53">
                <a:extLst>
                  <a:ext uri="{FF2B5EF4-FFF2-40B4-BE49-F238E27FC236}">
                    <a16:creationId xmlns:a16="http://schemas.microsoft.com/office/drawing/2014/main" id="{F67E22AD-010C-B1BF-CCC1-BF74CA9F955D}"/>
                  </a:ext>
                </a:extLst>
              </p:cNvPr>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37" name="Freeform 54">
                <a:extLst>
                  <a:ext uri="{FF2B5EF4-FFF2-40B4-BE49-F238E27FC236}">
                    <a16:creationId xmlns:a16="http://schemas.microsoft.com/office/drawing/2014/main" id="{F22F998F-0AFB-492F-C29F-85753E82ACCF}"/>
                  </a:ext>
                </a:extLst>
              </p:cNvPr>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38" name="Freeform 55">
                <a:extLst>
                  <a:ext uri="{FF2B5EF4-FFF2-40B4-BE49-F238E27FC236}">
                    <a16:creationId xmlns:a16="http://schemas.microsoft.com/office/drawing/2014/main" id="{5B36218C-CDB4-A153-6026-22A65C7E1387}"/>
                  </a:ext>
                </a:extLst>
              </p:cNvPr>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sp>
            <p:nvSpPr>
              <p:cNvPr id="39" name="Freeform 56">
                <a:extLst>
                  <a:ext uri="{FF2B5EF4-FFF2-40B4-BE49-F238E27FC236}">
                    <a16:creationId xmlns:a16="http://schemas.microsoft.com/office/drawing/2014/main" id="{2C6DABBD-B7FB-91AB-F7C9-5D8DF2E6B3DE}"/>
                  </a:ext>
                </a:extLst>
              </p:cNvPr>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de-DE" sz="1200" b="1"/>
              </a:p>
            </p:txBody>
          </p:sp>
        </p:grpSp>
      </p:grpSp>
      <p:sp>
        <p:nvSpPr>
          <p:cNvPr id="60" name="Foliennummernplatzhalter 59">
            <a:extLst>
              <a:ext uri="{FF2B5EF4-FFF2-40B4-BE49-F238E27FC236}">
                <a16:creationId xmlns:a16="http://schemas.microsoft.com/office/drawing/2014/main" id="{16FAB586-2223-4E09-81E4-55337CD429B9}"/>
              </a:ext>
            </a:extLst>
          </p:cNvPr>
          <p:cNvSpPr>
            <a:spLocks noGrp="1"/>
          </p:cNvSpPr>
          <p:nvPr>
            <p:ph type="sldNum" sz="quarter" idx="16"/>
          </p:nvPr>
        </p:nvSpPr>
        <p:spPr/>
        <p:txBody>
          <a:bodyPr/>
          <a:lstStyle/>
          <a:p>
            <a:fld id="{3FA84AA8-8623-417D-8E8E-D9F85DBD0D97}" type="slidenum">
              <a:rPr lang="de-DE" smtClean="0"/>
              <a:pPr/>
              <a:t>12</a:t>
            </a:fld>
            <a:endParaRPr lang="de-DE" dirty="0"/>
          </a:p>
        </p:txBody>
      </p:sp>
    </p:spTree>
    <p:extLst>
      <p:ext uri="{BB962C8B-B14F-4D97-AF65-F5344CB8AC3E}">
        <p14:creationId xmlns:p14="http://schemas.microsoft.com/office/powerpoint/2010/main" val="154731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Themen im Überblick</a:t>
            </a:r>
          </a:p>
        </p:txBody>
      </p:sp>
      <p:graphicFrame>
        <p:nvGraphicFramePr>
          <p:cNvPr id="13" name="Tabelle 12"/>
          <p:cNvGraphicFramePr>
            <a:graphicFrameLocks noGrp="1"/>
          </p:cNvGraphicFramePr>
          <p:nvPr>
            <p:extLst>
              <p:ext uri="{D42A27DB-BD31-4B8C-83A1-F6EECF244321}">
                <p14:modId xmlns:p14="http://schemas.microsoft.com/office/powerpoint/2010/main" val="1838608996"/>
              </p:ext>
            </p:extLst>
          </p:nvPr>
        </p:nvGraphicFramePr>
        <p:xfrm>
          <a:off x="862621" y="1768414"/>
          <a:ext cx="6814868" cy="305375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400" b="1" dirty="0">
                          <a:solidFill>
                            <a:schemeClr val="bg1"/>
                          </a:solidFill>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tc>
                  <a:txBody>
                    <a:bodyPr/>
                    <a:lstStyle/>
                    <a:p>
                      <a:pPr marL="0" indent="0"/>
                      <a:r>
                        <a:rPr lang="de-DE" sz="2000" b="0" dirty="0">
                          <a:solidFill>
                            <a:schemeClr val="bg1"/>
                          </a:solidFill>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10750">
                <a:tc>
                  <a:txBody>
                    <a:bodyPr/>
                    <a:lstStyle/>
                    <a:p>
                      <a:pPr algn="ctr"/>
                      <a:r>
                        <a:rPr lang="de-DE" sz="2400" b="1" dirty="0">
                          <a:solidFill>
                            <a:srgbClr val="007194"/>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750">
                <a:tc>
                  <a:txBody>
                    <a:bodyPr/>
                    <a:lstStyle/>
                    <a:p>
                      <a:pPr algn="ctr"/>
                      <a:r>
                        <a:rPr lang="de-DE" sz="2400" b="1" dirty="0">
                          <a:solidFill>
                            <a:srgbClr val="007194"/>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0750">
                <a:tc>
                  <a:txBody>
                    <a:bodyPr/>
                    <a:lstStyle/>
                    <a:p>
                      <a:pPr algn="ctr"/>
                      <a:r>
                        <a:rPr lang="de-DE" sz="2400" b="1" dirty="0">
                          <a:solidFill>
                            <a:srgbClr val="007194"/>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0750">
                <a:tc>
                  <a:txBody>
                    <a:bodyPr/>
                    <a:lstStyle/>
                    <a:p>
                      <a:pPr algn="ctr"/>
                      <a:r>
                        <a:rPr lang="de-DE" sz="2400" b="1">
                          <a:solidFill>
                            <a:srgbClr val="007194"/>
                          </a:solidFill>
                        </a:rPr>
                        <a:t>5</a:t>
                      </a:r>
                      <a:endParaRPr lang="de-DE" sz="2400" b="1" dirty="0">
                        <a:solidFill>
                          <a:srgbClr val="007194"/>
                        </a:solidFill>
                      </a:endParaRP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Der Geschäftsgang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2" name="Fußzeilenplatzhalter 1">
            <a:extLst>
              <a:ext uri="{FF2B5EF4-FFF2-40B4-BE49-F238E27FC236}">
                <a16:creationId xmlns:a16="http://schemas.microsoft.com/office/drawing/2014/main" id="{A55C504B-62EF-4D23-B184-F2682766A22F}"/>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15106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graphicFrame>
        <p:nvGraphicFramePr>
          <p:cNvPr id="13" name="Tabelle 12"/>
          <p:cNvGraphicFramePr>
            <a:graphicFrameLocks noGrp="1"/>
          </p:cNvGraphicFramePr>
          <p:nvPr/>
        </p:nvGraphicFramePr>
        <p:xfrm>
          <a:off x="862621" y="1768414"/>
          <a:ext cx="6814868" cy="305375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000" kern="1200" dirty="0">
                          <a:solidFill>
                            <a:schemeClr val="tx2"/>
                          </a:solidFill>
                          <a:latin typeface="+mn-lt"/>
                          <a:ea typeface="+mn-ea"/>
                          <a:cs typeface="+mn-cs"/>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kern="1200" dirty="0">
                          <a:solidFill>
                            <a:schemeClr val="tx2"/>
                          </a:solidFill>
                          <a:latin typeface="+mn-lt"/>
                          <a:ea typeface="+mn-ea"/>
                          <a:cs typeface="+mn-cs"/>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0750">
                <a:tc>
                  <a:txBody>
                    <a:bodyPr/>
                    <a:lstStyle/>
                    <a:p>
                      <a:pPr algn="ctr"/>
                      <a:r>
                        <a:rPr lang="de-DE" sz="2400" b="1" dirty="0">
                          <a:solidFill>
                            <a:schemeClr val="bg1"/>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tc>
                  <a:txBody>
                    <a:bodyPr/>
                    <a:lstStyle/>
                    <a:p>
                      <a:pPr marL="0" indent="0"/>
                      <a:r>
                        <a:rPr lang="de-DE" sz="2000" b="0" dirty="0">
                          <a:solidFill>
                            <a:schemeClr val="bg1"/>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610750">
                <a:tc>
                  <a:txBody>
                    <a:bodyPr/>
                    <a:lstStyle/>
                    <a:p>
                      <a:pPr algn="ctr"/>
                      <a:r>
                        <a:rPr lang="de-DE" sz="2400" b="1" dirty="0">
                          <a:solidFill>
                            <a:srgbClr val="007194"/>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Die 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0750">
                <a:tc>
                  <a:txBody>
                    <a:bodyPr/>
                    <a:lstStyle/>
                    <a:p>
                      <a:pPr algn="ctr"/>
                      <a:r>
                        <a:rPr lang="de-DE" sz="2400" b="1" dirty="0">
                          <a:solidFill>
                            <a:srgbClr val="007194"/>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Die 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0750">
                <a:tc>
                  <a:txBody>
                    <a:bodyPr/>
                    <a:lstStyle/>
                    <a:p>
                      <a:pPr algn="ctr"/>
                      <a:r>
                        <a:rPr lang="de-DE" sz="2400" b="1" dirty="0">
                          <a:solidFill>
                            <a:srgbClr val="007194"/>
                          </a:solidFill>
                        </a:rPr>
                        <a:t>5</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Der Geschäftsgang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2" name="Fußzeilenplatzhalter 1">
            <a:extLst>
              <a:ext uri="{FF2B5EF4-FFF2-40B4-BE49-F238E27FC236}">
                <a16:creationId xmlns:a16="http://schemas.microsoft.com/office/drawing/2014/main" id="{4AE6B6BC-D9EF-47AE-B2BD-FEC4FFA4A8A4}"/>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33302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graphicFrame>
        <p:nvGraphicFramePr>
          <p:cNvPr id="13" name="Tabelle 12"/>
          <p:cNvGraphicFramePr>
            <a:graphicFrameLocks noGrp="1"/>
          </p:cNvGraphicFramePr>
          <p:nvPr>
            <p:extLst>
              <p:ext uri="{D42A27DB-BD31-4B8C-83A1-F6EECF244321}">
                <p14:modId xmlns:p14="http://schemas.microsoft.com/office/powerpoint/2010/main" val="701341930"/>
              </p:ext>
            </p:extLst>
          </p:nvPr>
        </p:nvGraphicFramePr>
        <p:xfrm>
          <a:off x="862621" y="1768414"/>
          <a:ext cx="6814868" cy="244300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400" b="1" dirty="0">
                          <a:solidFill>
                            <a:srgbClr val="007194"/>
                          </a:solidFill>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0750">
                <a:tc>
                  <a:txBody>
                    <a:bodyPr/>
                    <a:lstStyle/>
                    <a:p>
                      <a:pPr algn="ctr"/>
                      <a:r>
                        <a:rPr lang="de-DE" sz="2400" b="1" dirty="0">
                          <a:solidFill>
                            <a:srgbClr val="007194"/>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750">
                <a:tc>
                  <a:txBody>
                    <a:bodyPr/>
                    <a:lstStyle/>
                    <a:p>
                      <a:pPr algn="ctr"/>
                      <a:r>
                        <a:rPr lang="de-DE" sz="2400" b="1" dirty="0">
                          <a:solidFill>
                            <a:schemeClr val="bg1"/>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bg1"/>
                          </a:solidFill>
                        </a:rPr>
                        <a:t>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610750">
                <a:tc>
                  <a:txBody>
                    <a:bodyPr/>
                    <a:lstStyle/>
                    <a:p>
                      <a:pPr algn="ctr"/>
                      <a:r>
                        <a:rPr lang="de-DE" sz="2400" b="1" dirty="0">
                          <a:solidFill>
                            <a:srgbClr val="007194"/>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5" name="Fußzeilenplatzhalter 4">
            <a:extLst>
              <a:ext uri="{FF2B5EF4-FFF2-40B4-BE49-F238E27FC236}">
                <a16:creationId xmlns:a16="http://schemas.microsoft.com/office/drawing/2014/main" id="{0A6B7B1D-5A96-41E5-ADED-1BC999B7EE31}"/>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35755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graphicFrame>
        <p:nvGraphicFramePr>
          <p:cNvPr id="13" name="Tabelle 12"/>
          <p:cNvGraphicFramePr>
            <a:graphicFrameLocks noGrp="1"/>
          </p:cNvGraphicFramePr>
          <p:nvPr>
            <p:extLst>
              <p:ext uri="{D42A27DB-BD31-4B8C-83A1-F6EECF244321}">
                <p14:modId xmlns:p14="http://schemas.microsoft.com/office/powerpoint/2010/main" val="3533644796"/>
              </p:ext>
            </p:extLst>
          </p:nvPr>
        </p:nvGraphicFramePr>
        <p:xfrm>
          <a:off x="862621" y="1768414"/>
          <a:ext cx="6814868" cy="305375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400" b="1" dirty="0">
                          <a:solidFill>
                            <a:srgbClr val="007194"/>
                          </a:solidFill>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0750">
                <a:tc>
                  <a:txBody>
                    <a:bodyPr/>
                    <a:lstStyle/>
                    <a:p>
                      <a:pPr algn="ctr"/>
                      <a:r>
                        <a:rPr lang="de-DE" sz="2400" b="1" dirty="0">
                          <a:solidFill>
                            <a:srgbClr val="007194"/>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750">
                <a:tc>
                  <a:txBody>
                    <a:bodyPr/>
                    <a:lstStyle/>
                    <a:p>
                      <a:pPr algn="ctr"/>
                      <a:r>
                        <a:rPr lang="de-DE" sz="2400" b="1" dirty="0">
                          <a:solidFill>
                            <a:srgbClr val="007194"/>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Die 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0750">
                <a:tc>
                  <a:txBody>
                    <a:bodyPr/>
                    <a:lstStyle/>
                    <a:p>
                      <a:pPr algn="ctr"/>
                      <a:r>
                        <a:rPr lang="de-DE" sz="2400" b="1" dirty="0">
                          <a:solidFill>
                            <a:schemeClr val="bg1"/>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bg1"/>
                          </a:solidFill>
                        </a:rPr>
                        <a:t>Die 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610750">
                <a:tc>
                  <a:txBody>
                    <a:bodyPr/>
                    <a:lstStyle/>
                    <a:p>
                      <a:pPr algn="ctr"/>
                      <a:r>
                        <a:rPr lang="de-DE" sz="2400" b="1" dirty="0">
                          <a:solidFill>
                            <a:srgbClr val="007194"/>
                          </a:solidFill>
                        </a:rPr>
                        <a:t>5</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Der Geschäftsgang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2" name="Fußzeilenplatzhalter 1">
            <a:extLst>
              <a:ext uri="{FF2B5EF4-FFF2-40B4-BE49-F238E27FC236}">
                <a16:creationId xmlns:a16="http://schemas.microsoft.com/office/drawing/2014/main" id="{14A0BF16-E0E0-48DC-970B-8EBF632883C4}"/>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219647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graphicFrame>
        <p:nvGraphicFramePr>
          <p:cNvPr id="13" name="Tabelle 12"/>
          <p:cNvGraphicFramePr>
            <a:graphicFrameLocks noGrp="1"/>
          </p:cNvGraphicFramePr>
          <p:nvPr>
            <p:extLst>
              <p:ext uri="{D42A27DB-BD31-4B8C-83A1-F6EECF244321}">
                <p14:modId xmlns:p14="http://schemas.microsoft.com/office/powerpoint/2010/main" val="1055513805"/>
              </p:ext>
            </p:extLst>
          </p:nvPr>
        </p:nvGraphicFramePr>
        <p:xfrm>
          <a:off x="862621" y="1768414"/>
          <a:ext cx="6814868" cy="305375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400" b="1" dirty="0">
                          <a:solidFill>
                            <a:srgbClr val="007194"/>
                          </a:solidFill>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0750">
                <a:tc>
                  <a:txBody>
                    <a:bodyPr/>
                    <a:lstStyle/>
                    <a:p>
                      <a:pPr algn="ctr"/>
                      <a:r>
                        <a:rPr lang="de-DE" sz="2400" b="1" dirty="0">
                          <a:solidFill>
                            <a:srgbClr val="007194"/>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750">
                <a:tc>
                  <a:txBody>
                    <a:bodyPr/>
                    <a:lstStyle/>
                    <a:p>
                      <a:pPr algn="ctr"/>
                      <a:r>
                        <a:rPr lang="de-DE" sz="2400" b="1" dirty="0">
                          <a:solidFill>
                            <a:srgbClr val="007194"/>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Die 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0750">
                <a:tc>
                  <a:txBody>
                    <a:bodyPr/>
                    <a:lstStyle/>
                    <a:p>
                      <a:pPr algn="ctr"/>
                      <a:r>
                        <a:rPr lang="de-DE" sz="2400" b="1" dirty="0">
                          <a:solidFill>
                            <a:srgbClr val="007194"/>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Die 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0750">
                <a:tc>
                  <a:txBody>
                    <a:bodyPr/>
                    <a:lstStyle/>
                    <a:p>
                      <a:pPr algn="ctr"/>
                      <a:r>
                        <a:rPr lang="de-DE" sz="2400" b="1" dirty="0">
                          <a:solidFill>
                            <a:schemeClr val="bg1"/>
                          </a:solidFill>
                        </a:rPr>
                        <a:t>5</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bg1"/>
                          </a:solidFill>
                        </a:rPr>
                        <a:t>Der Geschäftsgang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2" name="Fußzeilenplatzhalter 1">
            <a:extLst>
              <a:ext uri="{FF2B5EF4-FFF2-40B4-BE49-F238E27FC236}">
                <a16:creationId xmlns:a16="http://schemas.microsoft.com/office/drawing/2014/main" id="{39418F1D-33B5-496F-BD97-CE38C53AD706}"/>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23147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EAABE9E-F543-EEA0-FB86-C87D036B8C9E}"/>
              </a:ext>
            </a:extLst>
          </p:cNvPr>
          <p:cNvSpPr/>
          <p:nvPr/>
        </p:nvSpPr>
        <p:spPr>
          <a:xfrm>
            <a:off x="-17253" y="-17253"/>
            <a:ext cx="12223630" cy="232050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a:solidFill>
                <a:schemeClr val="tx1"/>
              </a:solidFill>
            </a:endParaRPr>
          </a:p>
        </p:txBody>
      </p:sp>
      <p:sp>
        <p:nvSpPr>
          <p:cNvPr id="4" name="Titel 3"/>
          <p:cNvSpPr>
            <a:spLocks noGrp="1"/>
          </p:cNvSpPr>
          <p:nvPr>
            <p:ph type="title"/>
          </p:nvPr>
        </p:nvSpPr>
        <p:spPr/>
        <p:txBody>
          <a:bodyPr/>
          <a:lstStyle/>
          <a:p>
            <a:r>
              <a:rPr lang="de-DE" dirty="0"/>
              <a:t>Haben Sie Fragen?</a:t>
            </a:r>
          </a:p>
        </p:txBody>
      </p:sp>
      <p:sp>
        <p:nvSpPr>
          <p:cNvPr id="5" name="Textplatzhalter 4"/>
          <p:cNvSpPr>
            <a:spLocks noGrp="1"/>
          </p:cNvSpPr>
          <p:nvPr>
            <p:ph type="body" sz="quarter" idx="12"/>
          </p:nvPr>
        </p:nvSpPr>
        <p:spPr/>
        <p:txBody>
          <a:bodyPr/>
          <a:lstStyle/>
          <a:p>
            <a:r>
              <a:rPr lang="de-DE" dirty="0"/>
              <a:t>… oder Anmerkungen, </a:t>
            </a:r>
          </a:p>
          <a:p>
            <a:r>
              <a:rPr lang="de-DE" dirty="0"/>
              <a:t>Wünsche, </a:t>
            </a:r>
          </a:p>
          <a:p>
            <a:r>
              <a:rPr lang="de-DE" dirty="0"/>
              <a:t>Feedback?</a:t>
            </a:r>
          </a:p>
        </p:txBody>
      </p:sp>
      <p:pic>
        <p:nvPicPr>
          <p:cNvPr id="24" name="Grafik 23" descr="Senden mit einfarbiger Füllung">
            <a:extLst>
              <a:ext uri="{FF2B5EF4-FFF2-40B4-BE49-F238E27FC236}">
                <a16:creationId xmlns:a16="http://schemas.microsoft.com/office/drawing/2014/main" id="{F639B909-65DC-5642-AF02-B797B46FB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00959">
            <a:off x="7424026" y="651282"/>
            <a:ext cx="1620047" cy="1620047"/>
          </a:xfrm>
          <a:prstGeom prst="rect">
            <a:avLst/>
          </a:prstGeom>
        </p:spPr>
      </p:pic>
      <p:sp>
        <p:nvSpPr>
          <p:cNvPr id="25" name="Freihandform 24"/>
          <p:cNvSpPr/>
          <p:nvPr/>
        </p:nvSpPr>
        <p:spPr>
          <a:xfrm>
            <a:off x="5917998" y="2168672"/>
            <a:ext cx="1957919" cy="2475204"/>
          </a:xfrm>
          <a:custGeom>
            <a:avLst/>
            <a:gdLst>
              <a:gd name="connsiteX0" fmla="*/ 0 w 1358416"/>
              <a:gd name="connsiteY0" fmla="*/ 1693333 h 1693333"/>
              <a:gd name="connsiteX1" fmla="*/ 1354667 w 1358416"/>
              <a:gd name="connsiteY1" fmla="*/ 1473200 h 1693333"/>
              <a:gd name="connsiteX2" fmla="*/ 431800 w 1358416"/>
              <a:gd name="connsiteY2" fmla="*/ 795867 h 1693333"/>
              <a:gd name="connsiteX3" fmla="*/ 1312334 w 1358416"/>
              <a:gd name="connsiteY3" fmla="*/ 0 h 1693333"/>
            </a:gdLst>
            <a:ahLst/>
            <a:cxnLst>
              <a:cxn ang="0">
                <a:pos x="connsiteX0" y="connsiteY0"/>
              </a:cxn>
              <a:cxn ang="0">
                <a:pos x="connsiteX1" y="connsiteY1"/>
              </a:cxn>
              <a:cxn ang="0">
                <a:pos x="connsiteX2" y="connsiteY2"/>
              </a:cxn>
              <a:cxn ang="0">
                <a:pos x="connsiteX3" y="connsiteY3"/>
              </a:cxn>
            </a:cxnLst>
            <a:rect l="l" t="t" r="r" b="b"/>
            <a:pathLst>
              <a:path w="1358416" h="1693333">
                <a:moveTo>
                  <a:pt x="0" y="1693333"/>
                </a:moveTo>
                <a:cubicBezTo>
                  <a:pt x="641350" y="1658055"/>
                  <a:pt x="1282700" y="1622778"/>
                  <a:pt x="1354667" y="1473200"/>
                </a:cubicBezTo>
                <a:cubicBezTo>
                  <a:pt x="1426634" y="1323622"/>
                  <a:pt x="438856" y="1041400"/>
                  <a:pt x="431800" y="795867"/>
                </a:cubicBezTo>
                <a:cubicBezTo>
                  <a:pt x="424745" y="550334"/>
                  <a:pt x="1223434" y="180622"/>
                  <a:pt x="1312334" y="0"/>
                </a:cubicBezTo>
              </a:path>
            </a:pathLst>
          </a:cu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309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1064830" y="2659118"/>
            <a:ext cx="9669138" cy="2779658"/>
          </a:xfrm>
        </p:spPr>
        <p:txBody>
          <a:bodyPr/>
          <a:lstStyle/>
          <a:p>
            <a:r>
              <a:rPr lang="de-DE" b="1" dirty="0"/>
              <a:t>Behörde</a:t>
            </a:r>
          </a:p>
          <a:p>
            <a:r>
              <a:rPr lang="de-DE" b="1" dirty="0"/>
              <a:t>Abteilung </a:t>
            </a:r>
            <a:br>
              <a:rPr lang="de-DE" b="1" dirty="0"/>
            </a:br>
            <a:r>
              <a:rPr lang="de-DE" b="1" dirty="0"/>
              <a:t>Referat</a:t>
            </a:r>
          </a:p>
          <a:p>
            <a:pPr>
              <a:lnSpc>
                <a:spcPct val="100000"/>
              </a:lnSpc>
              <a:spcAft>
                <a:spcPts val="0"/>
              </a:spcAft>
            </a:pPr>
            <a:endParaRPr lang="de-DE" sz="1400" dirty="0"/>
          </a:p>
          <a:p>
            <a:pPr>
              <a:lnSpc>
                <a:spcPct val="100000"/>
              </a:lnSpc>
              <a:spcAft>
                <a:spcPts val="0"/>
              </a:spcAft>
            </a:pPr>
            <a:r>
              <a:rPr lang="de-DE" sz="1400" dirty="0"/>
              <a:t>Ansprechperson</a:t>
            </a:r>
          </a:p>
          <a:p>
            <a:pPr>
              <a:lnSpc>
                <a:spcPct val="100000"/>
              </a:lnSpc>
              <a:spcAft>
                <a:spcPts val="0"/>
              </a:spcAft>
            </a:pPr>
            <a:r>
              <a:rPr lang="de-DE" sz="1400" dirty="0"/>
              <a:t>Name</a:t>
            </a:r>
          </a:p>
          <a:p>
            <a:pPr>
              <a:lnSpc>
                <a:spcPct val="100000"/>
              </a:lnSpc>
              <a:spcAft>
                <a:spcPts val="0"/>
              </a:spcAft>
            </a:pPr>
            <a:r>
              <a:rPr lang="de-DE" sz="1400" dirty="0"/>
              <a:t>E-Mail-Adresse</a:t>
            </a:r>
          </a:p>
          <a:p>
            <a:pPr>
              <a:lnSpc>
                <a:spcPct val="100000"/>
              </a:lnSpc>
              <a:spcAft>
                <a:spcPts val="0"/>
              </a:spcAft>
            </a:pPr>
            <a:r>
              <a:rPr lang="de-DE" sz="1400" dirty="0"/>
              <a:t>Telefon</a:t>
            </a:r>
          </a:p>
        </p:txBody>
      </p:sp>
      <p:sp>
        <p:nvSpPr>
          <p:cNvPr id="5" name="Textfeld 4"/>
          <p:cNvSpPr txBox="1"/>
          <p:nvPr/>
        </p:nvSpPr>
        <p:spPr>
          <a:xfrm>
            <a:off x="1085850" y="819150"/>
            <a:ext cx="2953053" cy="584775"/>
          </a:xfrm>
          <a:prstGeom prst="rect">
            <a:avLst/>
          </a:prstGeom>
          <a:solidFill>
            <a:schemeClr val="bg1"/>
          </a:solidFill>
        </p:spPr>
        <p:txBody>
          <a:bodyPr wrap="none" rtlCol="0">
            <a:spAutoFit/>
          </a:bodyPr>
          <a:lstStyle/>
          <a:p>
            <a:pPr algn="l"/>
            <a:r>
              <a:rPr lang="de-DE" sz="3200" dirty="0">
                <a:solidFill>
                  <a:srgbClr val="007194"/>
                </a:solidFill>
                <a:latin typeface="+mj-lt"/>
              </a:rPr>
              <a:t>Vielen Dank für</a:t>
            </a:r>
          </a:p>
        </p:txBody>
      </p:sp>
      <p:sp>
        <p:nvSpPr>
          <p:cNvPr id="6" name="Textfeld 5"/>
          <p:cNvSpPr txBox="1"/>
          <p:nvPr/>
        </p:nvSpPr>
        <p:spPr>
          <a:xfrm>
            <a:off x="1085850" y="1571625"/>
            <a:ext cx="4022255" cy="584775"/>
          </a:xfrm>
          <a:prstGeom prst="rect">
            <a:avLst/>
          </a:prstGeom>
          <a:solidFill>
            <a:schemeClr val="bg1"/>
          </a:solidFill>
        </p:spPr>
        <p:txBody>
          <a:bodyPr wrap="none" rtlCol="0">
            <a:spAutoFit/>
          </a:bodyPr>
          <a:lstStyle/>
          <a:p>
            <a:pPr algn="l"/>
            <a:r>
              <a:rPr lang="de-DE" sz="3200" dirty="0">
                <a:solidFill>
                  <a:srgbClr val="007194"/>
                </a:solidFill>
                <a:latin typeface="+mj-lt"/>
              </a:rPr>
              <a:t>Ihre Aufmerksamkeit.</a:t>
            </a:r>
          </a:p>
        </p:txBody>
      </p:sp>
    </p:spTree>
    <p:extLst>
      <p:ext uri="{BB962C8B-B14F-4D97-AF65-F5344CB8AC3E}">
        <p14:creationId xmlns:p14="http://schemas.microsoft.com/office/powerpoint/2010/main" val="166221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CDE405-A6D3-4226-8DA0-070D1B43C795}"/>
              </a:ext>
            </a:extLst>
          </p:cNvPr>
          <p:cNvSpPr>
            <a:spLocks noGrp="1"/>
          </p:cNvSpPr>
          <p:nvPr>
            <p:ph type="body" sz="quarter" idx="14"/>
          </p:nvPr>
        </p:nvSpPr>
        <p:spPr/>
        <p:txBody>
          <a:bodyPr/>
          <a:lstStyle/>
          <a:p>
            <a:r>
              <a:rPr lang="de-DE" b="1" dirty="0"/>
              <a:t>Animationen</a:t>
            </a:r>
          </a:p>
          <a:p>
            <a:r>
              <a:rPr lang="de-DE" sz="1600" dirty="0"/>
              <a:t>Animationen können zum Einsatz kommen, sollten dies jedoch nicht aus Selbstzweck, sondern vor allem dann, wenn die Folie inhaltlich sehr komplex gestaltet ist und die Moderation sich lange auf eine Folie konzentriert.</a:t>
            </a:r>
          </a:p>
          <a:p>
            <a:endParaRPr lang="de-DE" sz="1600" dirty="0"/>
          </a:p>
          <a:p>
            <a:r>
              <a:rPr lang="de-DE" b="1" dirty="0"/>
              <a:t>Räumlichkeit</a:t>
            </a:r>
          </a:p>
          <a:p>
            <a:r>
              <a:rPr lang="de-DE" sz="1600" dirty="0"/>
              <a:t>Elemente können genutzt werden, um Multidimensionalität zu visualisieren. Dies sollte jedoch nicht in erster Linie aus optischen Gründen erfolgen, sondern funktional eine Botschaft zum Ausdruck bringen. </a:t>
            </a:r>
          </a:p>
          <a:p>
            <a:endParaRPr lang="de-DE" sz="1600" dirty="0"/>
          </a:p>
          <a:p>
            <a:r>
              <a:rPr lang="de-DE" b="1" dirty="0"/>
              <a:t>Ausrichtung</a:t>
            </a:r>
          </a:p>
          <a:p>
            <a:r>
              <a:rPr lang="de-DE" sz="1600" dirty="0"/>
              <a:t>Elemente sollten bündig zu den Rändern der Folieninhalte ausgerichtet werden. Überstände stellen Stilbrüche dar. Die Textausrichtung sollte je nach Zeilenzahl bzw. Funktion des Textfeldes mittig (einzeilig) oder oben (mehrzeilig) sein.</a:t>
            </a:r>
          </a:p>
          <a:p>
            <a:endParaRPr lang="de-DE" sz="1600" dirty="0"/>
          </a:p>
          <a:p>
            <a:r>
              <a:rPr lang="de-DE" b="1" dirty="0"/>
              <a:t>Weiteres</a:t>
            </a:r>
          </a:p>
          <a:p>
            <a:r>
              <a:rPr lang="de-DE" sz="1600" dirty="0"/>
              <a:t>Weitere Hinweise können dem </a:t>
            </a:r>
            <a:r>
              <a:rPr lang="de-DE" sz="1600" dirty="0">
                <a:hlinkClick r:id="rId2"/>
              </a:rPr>
              <a:t>Style-Guide der Bundesregierung </a:t>
            </a:r>
            <a:r>
              <a:rPr lang="de-DE" sz="1600" dirty="0"/>
              <a:t>entnommen werden. </a:t>
            </a:r>
          </a:p>
        </p:txBody>
      </p:sp>
      <p:sp>
        <p:nvSpPr>
          <p:cNvPr id="3" name="Titel 2">
            <a:extLst>
              <a:ext uri="{FF2B5EF4-FFF2-40B4-BE49-F238E27FC236}">
                <a16:creationId xmlns:a16="http://schemas.microsoft.com/office/drawing/2014/main" id="{59307FEB-10EE-40FC-8CC4-601A4E8606AC}"/>
              </a:ext>
            </a:extLst>
          </p:cNvPr>
          <p:cNvSpPr>
            <a:spLocks noGrp="1"/>
          </p:cNvSpPr>
          <p:nvPr>
            <p:ph type="title"/>
          </p:nvPr>
        </p:nvSpPr>
        <p:spPr/>
        <p:txBody>
          <a:bodyPr/>
          <a:lstStyle/>
          <a:p>
            <a:r>
              <a:rPr lang="de-DE" sz="3000" dirty="0"/>
              <a:t>Gestaltungshinweise (2/2)</a:t>
            </a:r>
          </a:p>
        </p:txBody>
      </p:sp>
      <p:sp>
        <p:nvSpPr>
          <p:cNvPr id="4" name="Fußzeilenplatzhalter 3">
            <a:extLst>
              <a:ext uri="{FF2B5EF4-FFF2-40B4-BE49-F238E27FC236}">
                <a16:creationId xmlns:a16="http://schemas.microsoft.com/office/drawing/2014/main" id="{28F0EBAB-FF22-46B3-BD67-E690C07AB6EE}"/>
              </a:ext>
            </a:extLst>
          </p:cNvPr>
          <p:cNvSpPr>
            <a:spLocks noGrp="1"/>
          </p:cNvSpPr>
          <p:nvPr>
            <p:ph type="ftr" sz="quarter" idx="15"/>
          </p:nvPr>
        </p:nvSpPr>
        <p:spPr/>
        <p:txBody>
          <a:bodyPr/>
          <a:lstStyle/>
          <a:p>
            <a:r>
              <a:rPr lang="de-DE" dirty="0"/>
              <a:t>Bundesarchiv  |  07.02.2024  |</a:t>
            </a:r>
          </a:p>
        </p:txBody>
      </p:sp>
      <p:sp>
        <p:nvSpPr>
          <p:cNvPr id="5" name="Foliennummernplatzhalter 4">
            <a:extLst>
              <a:ext uri="{FF2B5EF4-FFF2-40B4-BE49-F238E27FC236}">
                <a16:creationId xmlns:a16="http://schemas.microsoft.com/office/drawing/2014/main" id="{51B6FD05-A461-4DD2-AC5C-DC1788D89E56}"/>
              </a:ext>
            </a:extLst>
          </p:cNvPr>
          <p:cNvSpPr>
            <a:spLocks noGrp="1"/>
          </p:cNvSpPr>
          <p:nvPr>
            <p:ph type="sldNum" sz="quarter" idx="16"/>
          </p:nvPr>
        </p:nvSpPr>
        <p:spPr/>
        <p:txBody>
          <a:bodyPr/>
          <a:lstStyle/>
          <a:p>
            <a:fld id="{3FA84AA8-8623-417D-8E8E-D9F85DBD0D97}" type="slidenum">
              <a:rPr lang="de-DE" smtClean="0"/>
              <a:pPr/>
              <a:t>2</a:t>
            </a:fld>
            <a:endParaRPr lang="de-DE" dirty="0"/>
          </a:p>
        </p:txBody>
      </p:sp>
      <p:sp>
        <p:nvSpPr>
          <p:cNvPr id="6" name="Textplatzhalter 5">
            <a:extLst>
              <a:ext uri="{FF2B5EF4-FFF2-40B4-BE49-F238E27FC236}">
                <a16:creationId xmlns:a16="http://schemas.microsoft.com/office/drawing/2014/main" id="{F1D28B46-4A76-43A2-B595-600962E6EE5A}"/>
              </a:ext>
            </a:extLst>
          </p:cNvPr>
          <p:cNvSpPr>
            <a:spLocks noGrp="1"/>
          </p:cNvSpPr>
          <p:nvPr>
            <p:ph type="body" sz="quarter" idx="18"/>
          </p:nvPr>
        </p:nvSpPr>
        <p:spPr/>
        <p:txBody>
          <a:bodyPr/>
          <a:lstStyle/>
          <a:p>
            <a:endParaRPr lang="de-DE" dirty="0">
              <a:latin typeface="+mj-lt"/>
            </a:endParaRPr>
          </a:p>
        </p:txBody>
      </p:sp>
    </p:spTree>
    <p:extLst>
      <p:ext uri="{BB962C8B-B14F-4D97-AF65-F5344CB8AC3E}">
        <p14:creationId xmlns:p14="http://schemas.microsoft.com/office/powerpoint/2010/main" val="335720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80D0DEB-BFFB-4D62-91C0-EE0AF12C3C49}"/>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3C4B6FD4-2DD1-4F28-AF81-2E3D9FFAC70E}"/>
              </a:ext>
            </a:extLst>
          </p:cNvPr>
          <p:cNvSpPr>
            <a:spLocks noGrp="1"/>
          </p:cNvSpPr>
          <p:nvPr>
            <p:ph type="sldNum" sz="quarter" idx="16"/>
          </p:nvPr>
        </p:nvSpPr>
        <p:spPr/>
        <p:txBody>
          <a:bodyPr/>
          <a:lstStyle/>
          <a:p>
            <a:fld id="{3FA84AA8-8623-417D-8E8E-D9F85DBD0D97}" type="slidenum">
              <a:rPr lang="de-DE" smtClean="0"/>
              <a:pPr/>
              <a:t>20</a:t>
            </a:fld>
            <a:endParaRPr lang="de-DE" dirty="0"/>
          </a:p>
        </p:txBody>
      </p:sp>
      <p:sp>
        <p:nvSpPr>
          <p:cNvPr id="11" name="Textplatzhalter 10">
            <a:extLst>
              <a:ext uri="{FF2B5EF4-FFF2-40B4-BE49-F238E27FC236}">
                <a16:creationId xmlns:a16="http://schemas.microsoft.com/office/drawing/2014/main" id="{CEE10F92-420C-4F14-AA28-887B9F513D44}"/>
              </a:ext>
            </a:extLst>
          </p:cNvPr>
          <p:cNvSpPr>
            <a:spLocks noGrp="1"/>
          </p:cNvSpPr>
          <p:nvPr>
            <p:ph type="body" sz="quarter" idx="18"/>
          </p:nvPr>
        </p:nvSpPr>
        <p:spPr/>
        <p:txBody>
          <a:bodyPr/>
          <a:lstStyle/>
          <a:p>
            <a:endParaRPr lang="de-DE"/>
          </a:p>
        </p:txBody>
      </p:sp>
      <p:sp>
        <p:nvSpPr>
          <p:cNvPr id="6" name="Titel 5">
            <a:extLst>
              <a:ext uri="{FF2B5EF4-FFF2-40B4-BE49-F238E27FC236}">
                <a16:creationId xmlns:a16="http://schemas.microsoft.com/office/drawing/2014/main" id="{F867726C-66D5-4A52-A7E5-29AAE9F5C734}"/>
              </a:ext>
            </a:extLst>
          </p:cNvPr>
          <p:cNvSpPr>
            <a:spLocks noGrp="1"/>
          </p:cNvSpPr>
          <p:nvPr>
            <p:ph type="title"/>
          </p:nvPr>
        </p:nvSpPr>
        <p:spPr/>
        <p:txBody>
          <a:bodyPr/>
          <a:lstStyle/>
          <a:p>
            <a:r>
              <a:rPr lang="de-DE" dirty="0"/>
              <a:t>Digital Innovation Support</a:t>
            </a:r>
          </a:p>
        </p:txBody>
      </p:sp>
      <p:sp>
        <p:nvSpPr>
          <p:cNvPr id="25" name="Rechteck 1">
            <a:extLst>
              <a:ext uri="{FF2B5EF4-FFF2-40B4-BE49-F238E27FC236}">
                <a16:creationId xmlns:a16="http://schemas.microsoft.com/office/drawing/2014/main" id="{3229C43D-26BC-4F40-AB6E-7EC508812F86}"/>
              </a:ext>
            </a:extLst>
          </p:cNvPr>
          <p:cNvSpPr/>
          <p:nvPr/>
        </p:nvSpPr>
        <p:spPr>
          <a:xfrm rot="16200000">
            <a:off x="6090283" y="813352"/>
            <a:ext cx="1674000" cy="3132000"/>
          </a:xfrm>
          <a:custGeom>
            <a:avLst/>
            <a:gdLst>
              <a:gd name="connsiteX0" fmla="*/ 0 w 1674000"/>
              <a:gd name="connsiteY0" fmla="*/ 0 h 3132000"/>
              <a:gd name="connsiteX1" fmla="*/ 1674000 w 1674000"/>
              <a:gd name="connsiteY1" fmla="*/ 0 h 3132000"/>
              <a:gd name="connsiteX2" fmla="*/ 1674000 w 1674000"/>
              <a:gd name="connsiteY2" fmla="*/ 3132000 h 3132000"/>
              <a:gd name="connsiteX3" fmla="*/ 0 w 1674000"/>
              <a:gd name="connsiteY3" fmla="*/ 3132000 h 3132000"/>
              <a:gd name="connsiteX4" fmla="*/ 0 w 1674000"/>
              <a:gd name="connsiteY4" fmla="*/ 0 h 31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000" h="3132000" extrusionOk="0">
                <a:moveTo>
                  <a:pt x="0" y="0"/>
                </a:moveTo>
                <a:cubicBezTo>
                  <a:pt x="182263" y="138607"/>
                  <a:pt x="1210120" y="77318"/>
                  <a:pt x="1674000" y="0"/>
                </a:cubicBezTo>
                <a:cubicBezTo>
                  <a:pt x="1772682" y="691309"/>
                  <a:pt x="1621963" y="2271931"/>
                  <a:pt x="1674000" y="3132000"/>
                </a:cubicBezTo>
                <a:cubicBezTo>
                  <a:pt x="1088793" y="3088454"/>
                  <a:pt x="545833" y="3188991"/>
                  <a:pt x="0" y="3132000"/>
                </a:cubicBezTo>
                <a:cubicBezTo>
                  <a:pt x="29078" y="2416798"/>
                  <a:pt x="-94141" y="1203187"/>
                  <a:pt x="0" y="0"/>
                </a:cubicBezTo>
                <a:close/>
              </a:path>
            </a:pathLst>
          </a:custGeom>
          <a:noFill/>
          <a:ln w="28575">
            <a:noFill/>
            <a:extLst>
              <a:ext uri="{C807C97D-BFC1-408E-A445-0C87EB9F89A2}">
                <ask:lineSketchStyleProps xmlns="" xmlns:ask="http://schemas.microsoft.com/office/drawing/2018/sketchyshapes" sd="297960309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a:solidFill>
                <a:srgbClr val="1F497D"/>
              </a:solidFill>
            </a:endParaRPr>
          </a:p>
        </p:txBody>
      </p:sp>
      <p:pic>
        <p:nvPicPr>
          <p:cNvPr id="30" name="Picture 2">
            <a:extLst>
              <a:ext uri="{FF2B5EF4-FFF2-40B4-BE49-F238E27FC236}">
                <a16:creationId xmlns:a16="http://schemas.microsoft.com/office/drawing/2014/main" id="{3CB541C8-59AA-4BFF-90AC-4D49528DD82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88" r="7657"/>
          <a:stretch/>
        </p:blipFill>
        <p:spPr bwMode="auto">
          <a:xfrm rot="16842258">
            <a:off x="5365433" y="5244609"/>
            <a:ext cx="625151" cy="49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a:extLst>
              <a:ext uri="{FF2B5EF4-FFF2-40B4-BE49-F238E27FC236}">
                <a16:creationId xmlns:a16="http://schemas.microsoft.com/office/drawing/2014/main" id="{4288A03A-30D0-449F-BAB9-507A1BB159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72" r="12867"/>
          <a:stretch/>
        </p:blipFill>
        <p:spPr bwMode="auto">
          <a:xfrm rot="15679957">
            <a:off x="34065" y="1596423"/>
            <a:ext cx="705747" cy="5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a:extLst>
              <a:ext uri="{FF2B5EF4-FFF2-40B4-BE49-F238E27FC236}">
                <a16:creationId xmlns:a16="http://schemas.microsoft.com/office/drawing/2014/main" id="{77C2134D-6A2C-4E33-84F8-5764ECBE5B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53" r="10290"/>
          <a:stretch/>
        </p:blipFill>
        <p:spPr bwMode="auto">
          <a:xfrm rot="15640488">
            <a:off x="3985697" y="2955356"/>
            <a:ext cx="937777" cy="87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B6F479C4-14DA-47A6-A8B9-1D383E6491A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8" t="2065" b="11531"/>
          <a:stretch/>
        </p:blipFill>
        <p:spPr bwMode="auto">
          <a:xfrm>
            <a:off x="1779356" y="4790117"/>
            <a:ext cx="596654" cy="8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a:extLst>
              <a:ext uri="{FF2B5EF4-FFF2-40B4-BE49-F238E27FC236}">
                <a16:creationId xmlns:a16="http://schemas.microsoft.com/office/drawing/2014/main" id="{9B2DDFDA-2775-4A1B-BE19-39FEA392841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75" b="27540"/>
          <a:stretch/>
        </p:blipFill>
        <p:spPr bwMode="auto">
          <a:xfrm>
            <a:off x="3028098" y="2658009"/>
            <a:ext cx="891899" cy="99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a:extLst>
              <a:ext uri="{FF2B5EF4-FFF2-40B4-BE49-F238E27FC236}">
                <a16:creationId xmlns:a16="http://schemas.microsoft.com/office/drawing/2014/main" id="{28444057-CE90-49E0-BA18-553042D0F28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978" b="24689"/>
          <a:stretch/>
        </p:blipFill>
        <p:spPr bwMode="auto">
          <a:xfrm>
            <a:off x="1928664" y="3930418"/>
            <a:ext cx="743524" cy="68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9">
            <a:extLst>
              <a:ext uri="{FF2B5EF4-FFF2-40B4-BE49-F238E27FC236}">
                <a16:creationId xmlns:a16="http://schemas.microsoft.com/office/drawing/2014/main" id="{3236965C-806D-4A29-BF81-CC7C3995AD0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810" b="20304"/>
          <a:stretch/>
        </p:blipFill>
        <p:spPr bwMode="auto">
          <a:xfrm>
            <a:off x="757743" y="1694566"/>
            <a:ext cx="593324" cy="62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0">
            <a:extLst>
              <a:ext uri="{FF2B5EF4-FFF2-40B4-BE49-F238E27FC236}">
                <a16:creationId xmlns:a16="http://schemas.microsoft.com/office/drawing/2014/main" id="{ECE34650-9B5F-480E-9536-08CB9079C1A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745" b="45891"/>
          <a:stretch/>
        </p:blipFill>
        <p:spPr bwMode="auto">
          <a:xfrm>
            <a:off x="4408130" y="3940015"/>
            <a:ext cx="590196" cy="4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a:extLst>
              <a:ext uri="{FF2B5EF4-FFF2-40B4-BE49-F238E27FC236}">
                <a16:creationId xmlns:a16="http://schemas.microsoft.com/office/drawing/2014/main" id="{BF2D9EF2-38E0-4243-98FB-2A63A2A4CEE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7676" b="15131"/>
          <a:stretch/>
        </p:blipFill>
        <p:spPr bwMode="auto">
          <a:xfrm>
            <a:off x="5256994" y="1483353"/>
            <a:ext cx="751808" cy="91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817D073E-8D77-4258-82C8-40017461FDD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1056" b="14602"/>
          <a:stretch/>
        </p:blipFill>
        <p:spPr bwMode="auto">
          <a:xfrm>
            <a:off x="8877897" y="1516150"/>
            <a:ext cx="609801" cy="7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a:extLst>
              <a:ext uri="{FF2B5EF4-FFF2-40B4-BE49-F238E27FC236}">
                <a16:creationId xmlns:a16="http://schemas.microsoft.com/office/drawing/2014/main" id="{184FE042-D7A7-41EA-ACDF-CFAAE5500A9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179" b="31488"/>
          <a:stretch/>
        </p:blipFill>
        <p:spPr bwMode="auto">
          <a:xfrm>
            <a:off x="9744015" y="1472055"/>
            <a:ext cx="696400" cy="64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a:extLst>
              <a:ext uri="{FF2B5EF4-FFF2-40B4-BE49-F238E27FC236}">
                <a16:creationId xmlns:a16="http://schemas.microsoft.com/office/drawing/2014/main" id="{3A5F52AE-2AC0-4330-A6AF-6C5BE64A401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1495" b="13944"/>
          <a:stretch/>
        </p:blipFill>
        <p:spPr bwMode="auto">
          <a:xfrm>
            <a:off x="1492961" y="1582528"/>
            <a:ext cx="659068" cy="77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a:extLst>
              <a:ext uri="{FF2B5EF4-FFF2-40B4-BE49-F238E27FC236}">
                <a16:creationId xmlns:a16="http://schemas.microsoft.com/office/drawing/2014/main" id="{84BCE4C6-24F8-417B-A08E-94F6F077912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5442" b="22058"/>
          <a:stretch/>
        </p:blipFill>
        <p:spPr bwMode="auto">
          <a:xfrm>
            <a:off x="2625303" y="5018282"/>
            <a:ext cx="702545" cy="69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a:extLst>
              <a:ext uri="{FF2B5EF4-FFF2-40B4-BE49-F238E27FC236}">
                <a16:creationId xmlns:a16="http://schemas.microsoft.com/office/drawing/2014/main" id="{408BC876-7311-4BA6-BC63-BB33A98F9119}"/>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3485" b="8242"/>
          <a:stretch/>
        </p:blipFill>
        <p:spPr bwMode="auto">
          <a:xfrm>
            <a:off x="259700" y="3717595"/>
            <a:ext cx="578172" cy="71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a:extLst>
              <a:ext uri="{FF2B5EF4-FFF2-40B4-BE49-F238E27FC236}">
                <a16:creationId xmlns:a16="http://schemas.microsoft.com/office/drawing/2014/main" id="{2E953637-7243-489B-8770-73DEDE4C9FBB}"/>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6573" b="40790"/>
          <a:stretch/>
        </p:blipFill>
        <p:spPr bwMode="auto">
          <a:xfrm>
            <a:off x="2389558" y="1848028"/>
            <a:ext cx="587018" cy="48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a:extLst>
              <a:ext uri="{FF2B5EF4-FFF2-40B4-BE49-F238E27FC236}">
                <a16:creationId xmlns:a16="http://schemas.microsoft.com/office/drawing/2014/main" id="{4CE8B888-8043-426D-9D9F-F5BDE6C8BF65}"/>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58908"/>
          <a:stretch/>
        </p:blipFill>
        <p:spPr bwMode="auto">
          <a:xfrm>
            <a:off x="162145" y="3092975"/>
            <a:ext cx="1033168" cy="42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72B67167-9929-4216-8310-6F35AE8E5952}"/>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4353" r="2450" b="59658"/>
          <a:stretch/>
        </p:blipFill>
        <p:spPr bwMode="auto">
          <a:xfrm>
            <a:off x="231386" y="2708716"/>
            <a:ext cx="894686" cy="38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994143E1-3210-4A60-B0A7-33FDD27BF12C}"/>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57509"/>
          <a:stretch/>
        </p:blipFill>
        <p:spPr bwMode="auto">
          <a:xfrm>
            <a:off x="249717" y="2387141"/>
            <a:ext cx="756807" cy="32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1B941E24-51FA-446C-A100-D97B9FBA53DC}"/>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278" t="14369" r="36561" b="36023"/>
          <a:stretch/>
        </p:blipFill>
        <p:spPr bwMode="auto">
          <a:xfrm>
            <a:off x="2109666" y="2815963"/>
            <a:ext cx="703463" cy="58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ADE83DF1-CD8C-49CA-AFC4-F40D7C4D38F8}"/>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346" t="29062" r="38440" b="43006"/>
          <a:stretch/>
        </p:blipFill>
        <p:spPr bwMode="auto">
          <a:xfrm>
            <a:off x="1259171" y="2460327"/>
            <a:ext cx="867554" cy="40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CEBF0BAA-5C8F-451C-8EA6-8F58CBC882C1}"/>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7937" t="4975" r="50000" b="62880"/>
          <a:stretch/>
        </p:blipFill>
        <p:spPr bwMode="auto">
          <a:xfrm>
            <a:off x="4913850" y="3350672"/>
            <a:ext cx="1033857" cy="79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8">
            <a:extLst>
              <a:ext uri="{FF2B5EF4-FFF2-40B4-BE49-F238E27FC236}">
                <a16:creationId xmlns:a16="http://schemas.microsoft.com/office/drawing/2014/main" id="{91D0A9DD-30B2-44D6-8A9E-B92CA7C4F90D}"/>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974" t="19161" b="49720"/>
          <a:stretch/>
        </p:blipFill>
        <p:spPr bwMode="auto">
          <a:xfrm>
            <a:off x="1204164" y="3405294"/>
            <a:ext cx="1339976" cy="42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9">
            <a:extLst>
              <a:ext uri="{FF2B5EF4-FFF2-40B4-BE49-F238E27FC236}">
                <a16:creationId xmlns:a16="http://schemas.microsoft.com/office/drawing/2014/main" id="{0F81B396-4B4C-43F4-BCA3-27D48C0BCF57}"/>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25709" r="1913" b="29846"/>
          <a:stretch/>
        </p:blipFill>
        <p:spPr bwMode="auto">
          <a:xfrm>
            <a:off x="3093153" y="3885416"/>
            <a:ext cx="1035365" cy="46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0">
            <a:extLst>
              <a:ext uri="{FF2B5EF4-FFF2-40B4-BE49-F238E27FC236}">
                <a16:creationId xmlns:a16="http://schemas.microsoft.com/office/drawing/2014/main" id="{5B11C26D-31BC-4472-943C-FA3AB72327D3}"/>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0531" b="11851"/>
          <a:stretch/>
        </p:blipFill>
        <p:spPr bwMode="auto">
          <a:xfrm>
            <a:off x="4879402" y="2521001"/>
            <a:ext cx="787022" cy="77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a:extLst>
              <a:ext uri="{FF2B5EF4-FFF2-40B4-BE49-F238E27FC236}">
                <a16:creationId xmlns:a16="http://schemas.microsoft.com/office/drawing/2014/main" id="{9740C649-E609-4A4C-80B6-BBD904F598F8}"/>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813" t="7453" r="6334" b="17614"/>
          <a:stretch/>
        </p:blipFill>
        <p:spPr bwMode="auto">
          <a:xfrm>
            <a:off x="6980789" y="4246777"/>
            <a:ext cx="1388582" cy="113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a:extLst>
              <a:ext uri="{FF2B5EF4-FFF2-40B4-BE49-F238E27FC236}">
                <a16:creationId xmlns:a16="http://schemas.microsoft.com/office/drawing/2014/main" id="{6889067D-4648-4700-9811-36953AEF4E70}"/>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2537" b="23939"/>
          <a:stretch/>
        </p:blipFill>
        <p:spPr bwMode="auto">
          <a:xfrm>
            <a:off x="138378" y="4511426"/>
            <a:ext cx="1401886" cy="8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a:extLst>
              <a:ext uri="{FF2B5EF4-FFF2-40B4-BE49-F238E27FC236}">
                <a16:creationId xmlns:a16="http://schemas.microsoft.com/office/drawing/2014/main" id="{E8EE479C-44C9-483F-A427-1B027E67A9D4}"/>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27012" r="16758"/>
          <a:stretch/>
        </p:blipFill>
        <p:spPr bwMode="auto">
          <a:xfrm rot="16200000">
            <a:off x="6171509" y="4913472"/>
            <a:ext cx="838301" cy="94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
            <a:extLst>
              <a:ext uri="{FF2B5EF4-FFF2-40B4-BE49-F238E27FC236}">
                <a16:creationId xmlns:a16="http://schemas.microsoft.com/office/drawing/2014/main" id="{A2B20140-467B-425E-A0DD-95E468C93C84}"/>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t="43519" b="40133"/>
          <a:stretch/>
        </p:blipFill>
        <p:spPr bwMode="auto">
          <a:xfrm rot="2667369" flipV="1">
            <a:off x="2706642" y="5018214"/>
            <a:ext cx="1755669" cy="1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8">
            <a:extLst>
              <a:ext uri="{FF2B5EF4-FFF2-40B4-BE49-F238E27FC236}">
                <a16:creationId xmlns:a16="http://schemas.microsoft.com/office/drawing/2014/main" id="{AF8E31F4-E9EC-4329-B77A-6D79B624DBD6}"/>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t="28724" b="21711"/>
          <a:stretch/>
        </p:blipFill>
        <p:spPr bwMode="auto">
          <a:xfrm>
            <a:off x="3809983" y="4419475"/>
            <a:ext cx="987749" cy="7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a:extLst>
              <a:ext uri="{FF2B5EF4-FFF2-40B4-BE49-F238E27FC236}">
                <a16:creationId xmlns:a16="http://schemas.microsoft.com/office/drawing/2014/main" id="{1912B41B-9212-4010-9BF9-3B294A042F8C}"/>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a:stretch/>
        </p:blipFill>
        <p:spPr bwMode="auto">
          <a:xfrm>
            <a:off x="10827560" y="4371072"/>
            <a:ext cx="1155925" cy="45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a:extLst>
              <a:ext uri="{FF2B5EF4-FFF2-40B4-BE49-F238E27FC236}">
                <a16:creationId xmlns:a16="http://schemas.microsoft.com/office/drawing/2014/main" id="{DDB4955B-2487-4286-BF91-E69447991E5D}"/>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a:stretch/>
        </p:blipFill>
        <p:spPr bwMode="auto">
          <a:xfrm>
            <a:off x="8398500" y="5365896"/>
            <a:ext cx="1432591" cy="44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uppieren 76">
            <a:extLst>
              <a:ext uri="{FF2B5EF4-FFF2-40B4-BE49-F238E27FC236}">
                <a16:creationId xmlns:a16="http://schemas.microsoft.com/office/drawing/2014/main" id="{5FA17D0E-1872-4F26-A2C3-1F81D5E08E45}"/>
              </a:ext>
            </a:extLst>
          </p:cNvPr>
          <p:cNvGrpSpPr/>
          <p:nvPr/>
        </p:nvGrpSpPr>
        <p:grpSpPr>
          <a:xfrm>
            <a:off x="4968128" y="4307968"/>
            <a:ext cx="563627" cy="997659"/>
            <a:chOff x="268190" y="7141695"/>
            <a:chExt cx="751502" cy="1330212"/>
          </a:xfrm>
        </p:grpSpPr>
        <p:sp>
          <p:nvSpPr>
            <p:cNvPr id="78" name="Freihandform 46">
              <a:extLst>
                <a:ext uri="{FF2B5EF4-FFF2-40B4-BE49-F238E27FC236}">
                  <a16:creationId xmlns:a16="http://schemas.microsoft.com/office/drawing/2014/main" id="{10D65E17-41C2-4CA5-B8C9-3C3F91650FEF}"/>
                </a:ext>
              </a:extLst>
            </p:cNvPr>
            <p:cNvSpPr/>
            <p:nvPr/>
          </p:nvSpPr>
          <p:spPr>
            <a:xfrm>
              <a:off x="268190" y="7454476"/>
              <a:ext cx="751502" cy="749152"/>
            </a:xfrm>
            <a:custGeom>
              <a:avLst/>
              <a:gdLst>
                <a:gd name="connsiteX0" fmla="*/ 751966 w 1372605"/>
                <a:gd name="connsiteY0" fmla="*/ 4754 h 1342494"/>
                <a:gd name="connsiteX1" fmla="*/ 142366 w 1372605"/>
                <a:gd name="connsiteY1" fmla="*/ 157154 h 1342494"/>
                <a:gd name="connsiteX2" fmla="*/ 28066 w 1372605"/>
                <a:gd name="connsiteY2" fmla="*/ 881054 h 1342494"/>
                <a:gd name="connsiteX3" fmla="*/ 548766 w 1372605"/>
                <a:gd name="connsiteY3" fmla="*/ 1338254 h 1342494"/>
                <a:gd name="connsiteX4" fmla="*/ 1298066 w 1372605"/>
                <a:gd name="connsiteY4" fmla="*/ 1058854 h 1342494"/>
                <a:gd name="connsiteX5" fmla="*/ 1285366 w 1372605"/>
                <a:gd name="connsiteY5" fmla="*/ 258754 h 1342494"/>
                <a:gd name="connsiteX6" fmla="*/ 751966 w 1372605"/>
                <a:gd name="connsiteY6" fmla="*/ 4754 h 13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605" h="1342494">
                  <a:moveTo>
                    <a:pt x="751966" y="4754"/>
                  </a:moveTo>
                  <a:cubicBezTo>
                    <a:pt x="561466" y="-12179"/>
                    <a:pt x="263016" y="11104"/>
                    <a:pt x="142366" y="157154"/>
                  </a:cubicBezTo>
                  <a:cubicBezTo>
                    <a:pt x="21716" y="303204"/>
                    <a:pt x="-39667" y="684204"/>
                    <a:pt x="28066" y="881054"/>
                  </a:cubicBezTo>
                  <a:cubicBezTo>
                    <a:pt x="95799" y="1077904"/>
                    <a:pt x="337099" y="1308621"/>
                    <a:pt x="548766" y="1338254"/>
                  </a:cubicBezTo>
                  <a:cubicBezTo>
                    <a:pt x="760433" y="1367887"/>
                    <a:pt x="1175299" y="1238771"/>
                    <a:pt x="1298066" y="1058854"/>
                  </a:cubicBezTo>
                  <a:cubicBezTo>
                    <a:pt x="1420833" y="878937"/>
                    <a:pt x="1374266" y="434437"/>
                    <a:pt x="1285366" y="258754"/>
                  </a:cubicBezTo>
                  <a:cubicBezTo>
                    <a:pt x="1196466" y="83071"/>
                    <a:pt x="942466" y="21687"/>
                    <a:pt x="751966" y="4754"/>
                  </a:cubicBezTo>
                  <a:close/>
                </a:path>
              </a:pathLst>
            </a:custGeom>
            <a:solidFill>
              <a:srgbClr val="B8C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79" name="Picture 7">
              <a:extLst>
                <a:ext uri="{FF2B5EF4-FFF2-40B4-BE49-F238E27FC236}">
                  <a16:creationId xmlns:a16="http://schemas.microsoft.com/office/drawing/2014/main" id="{666ACBA4-27E2-43F1-850E-4F3C2D9510A2}"/>
                </a:ext>
              </a:extLst>
            </p:cNvPr>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t="43519" b="32176"/>
            <a:stretch/>
          </p:blipFill>
          <p:spPr bwMode="auto">
            <a:xfrm rot="18302483">
              <a:off x="-37259" y="7704701"/>
              <a:ext cx="1330212" cy="20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 name="Picture 5">
            <a:extLst>
              <a:ext uri="{FF2B5EF4-FFF2-40B4-BE49-F238E27FC236}">
                <a16:creationId xmlns:a16="http://schemas.microsoft.com/office/drawing/2014/main" id="{4AECA991-3B64-4916-BF56-B218C51FAD97}"/>
              </a:ext>
            </a:extLst>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4606" b="33114"/>
          <a:stretch/>
        </p:blipFill>
        <p:spPr bwMode="auto">
          <a:xfrm>
            <a:off x="10747610" y="1483353"/>
            <a:ext cx="1315826" cy="12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Grafik 81">
            <a:extLst>
              <a:ext uri="{FF2B5EF4-FFF2-40B4-BE49-F238E27FC236}">
                <a16:creationId xmlns:a16="http://schemas.microsoft.com/office/drawing/2014/main" id="{6DA7FC54-E82A-4689-A185-0B6E945A604A}"/>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965234" y="2533390"/>
            <a:ext cx="1308353" cy="1516376"/>
          </a:xfrm>
          <a:prstGeom prst="rect">
            <a:avLst/>
          </a:prstGeom>
        </p:spPr>
      </p:pic>
      <p:pic>
        <p:nvPicPr>
          <p:cNvPr id="83" name="Grafik 82">
            <a:extLst>
              <a:ext uri="{FF2B5EF4-FFF2-40B4-BE49-F238E27FC236}">
                <a16:creationId xmlns:a16="http://schemas.microsoft.com/office/drawing/2014/main" id="{B5C93413-CD4E-4B1D-9028-389570B7DC51}"/>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6067764" y="1473876"/>
            <a:ext cx="2691014" cy="2729049"/>
          </a:xfrm>
          <a:prstGeom prst="rect">
            <a:avLst/>
          </a:prstGeom>
        </p:spPr>
      </p:pic>
      <p:pic>
        <p:nvPicPr>
          <p:cNvPr id="84" name="Grafik 83">
            <a:extLst>
              <a:ext uri="{FF2B5EF4-FFF2-40B4-BE49-F238E27FC236}">
                <a16:creationId xmlns:a16="http://schemas.microsoft.com/office/drawing/2014/main" id="{3BD25A02-5D34-44AD-80C1-92926E46972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32587" t="33605" r="49612" b="43820"/>
          <a:stretch/>
        </p:blipFill>
        <p:spPr>
          <a:xfrm rot="308176">
            <a:off x="5759451" y="4108947"/>
            <a:ext cx="1127003" cy="866164"/>
          </a:xfrm>
          <a:prstGeom prst="rect">
            <a:avLst/>
          </a:prstGeom>
        </p:spPr>
      </p:pic>
      <p:pic>
        <p:nvPicPr>
          <p:cNvPr id="85" name="Grafik 84">
            <a:extLst>
              <a:ext uri="{FF2B5EF4-FFF2-40B4-BE49-F238E27FC236}">
                <a16:creationId xmlns:a16="http://schemas.microsoft.com/office/drawing/2014/main" id="{F9B62EDF-7D32-4D27-91DA-953BD839268A}"/>
              </a:ext>
            </a:extLst>
          </p:cNvPr>
          <p:cNvPicPr>
            <a:picLocks noChangeAspect="1"/>
          </p:cNvPicPr>
          <p:nvPr/>
        </p:nvPicPr>
        <p:blipFill rotWithShape="1">
          <a:blip r:embed="rId40" cstate="print">
            <a:duotone>
              <a:schemeClr val="accent5">
                <a:shade val="45000"/>
                <a:satMod val="135000"/>
              </a:schemeClr>
              <a:prstClr val="white"/>
            </a:duotone>
            <a:extLst>
              <a:ext uri="{28A0092B-C50C-407E-A947-70E740481C1C}">
                <a14:useLocalDpi xmlns:a14="http://schemas.microsoft.com/office/drawing/2010/main" val="0"/>
              </a:ext>
            </a:extLst>
          </a:blip>
          <a:srcRect l="38314" t="33879" r="43339" b="47516"/>
          <a:stretch/>
        </p:blipFill>
        <p:spPr>
          <a:xfrm rot="21326086">
            <a:off x="8296937" y="3594943"/>
            <a:ext cx="1217279" cy="822922"/>
          </a:xfrm>
          <a:prstGeom prst="rect">
            <a:avLst/>
          </a:prstGeom>
        </p:spPr>
      </p:pic>
      <p:pic>
        <p:nvPicPr>
          <p:cNvPr id="86" name="Grafik 85">
            <a:extLst>
              <a:ext uri="{FF2B5EF4-FFF2-40B4-BE49-F238E27FC236}">
                <a16:creationId xmlns:a16="http://schemas.microsoft.com/office/drawing/2014/main" id="{D242C03C-13B1-4197-80F0-1752D0E51B25}"/>
              </a:ext>
            </a:extLst>
          </p:cNvPr>
          <p:cNvPicPr>
            <a:picLocks noChangeAspect="1"/>
          </p:cNvPicPr>
          <p:nvPr/>
        </p:nvPicPr>
        <p:blipFill rotWithShape="1">
          <a:blip r:embed="rId41" cstate="print">
            <a:duotone>
              <a:schemeClr val="accent5">
                <a:shade val="45000"/>
                <a:satMod val="135000"/>
              </a:schemeClr>
              <a:prstClr val="white"/>
            </a:duotone>
            <a:extLst>
              <a:ext uri="{28A0092B-C50C-407E-A947-70E740481C1C}">
                <a14:useLocalDpi xmlns:a14="http://schemas.microsoft.com/office/drawing/2010/main" val="0"/>
              </a:ext>
            </a:extLst>
          </a:blip>
          <a:srcRect l="31164" t="33379" r="45584" b="36590"/>
          <a:stretch/>
        </p:blipFill>
        <p:spPr>
          <a:xfrm>
            <a:off x="9681918" y="4065064"/>
            <a:ext cx="1065692" cy="917583"/>
          </a:xfrm>
          <a:prstGeom prst="rect">
            <a:avLst/>
          </a:prstGeom>
        </p:spPr>
      </p:pic>
      <p:pic>
        <p:nvPicPr>
          <p:cNvPr id="87" name="Picture 2" descr="\\s01kr915\user14$\HockeJ\Documents\03 Innovations-_Digitalisierungsprojekte\01 TTF\DIS Sketchies\Iterativ.png">
            <a:extLst>
              <a:ext uri="{FF2B5EF4-FFF2-40B4-BE49-F238E27FC236}">
                <a16:creationId xmlns:a16="http://schemas.microsoft.com/office/drawing/2014/main" id="{64B1D3B0-DEF1-48DD-9225-BE4D946AAFF5}"/>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0347551" y="2688896"/>
            <a:ext cx="1844449" cy="122963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s01kr915\user14$\HockeJ\Documents\03 Innovations-_Digitalisierungsprojekte\01 TTF\DIS Sketchies\E-Mail II.png">
            <a:extLst>
              <a:ext uri="{FF2B5EF4-FFF2-40B4-BE49-F238E27FC236}">
                <a16:creationId xmlns:a16="http://schemas.microsoft.com/office/drawing/2014/main" id="{4E66DB12-E1E5-4909-88E5-A398182CB058}"/>
              </a:ext>
            </a:extLst>
          </p:cNvPr>
          <p:cNvPicPr>
            <a:picLocks noChangeAspect="1" noChangeArrowheads="1"/>
          </p:cNvPicPr>
          <p:nvPr/>
        </p:nvPicPr>
        <p:blipFill>
          <a:blip r:embed="rId4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8230" y="4305616"/>
            <a:ext cx="939921" cy="677031"/>
          </a:xfrm>
          <a:prstGeom prst="rect">
            <a:avLst/>
          </a:prstGeom>
          <a:noFill/>
          <a:extLst>
            <a:ext uri="{909E8E84-426E-40DD-AFC4-6F175D3DCCD1}">
              <a14:hiddenFill xmlns:a14="http://schemas.microsoft.com/office/drawing/2010/main">
                <a:solidFill>
                  <a:srgbClr val="FFFFFF"/>
                </a:solidFill>
              </a14:hiddenFill>
            </a:ext>
          </a:extLst>
        </p:spPr>
      </p:pic>
      <p:pic>
        <p:nvPicPr>
          <p:cNvPr id="89" name="Grafik 88">
            <a:extLst>
              <a:ext uri="{FF2B5EF4-FFF2-40B4-BE49-F238E27FC236}">
                <a16:creationId xmlns:a16="http://schemas.microsoft.com/office/drawing/2014/main" id="{E823B74A-D1FE-44B7-8A00-0F79BCCDBBB1}"/>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9921799" y="2202217"/>
            <a:ext cx="1021685" cy="1045725"/>
          </a:xfrm>
          <a:prstGeom prst="rect">
            <a:avLst/>
          </a:prstGeom>
        </p:spPr>
      </p:pic>
      <p:pic>
        <p:nvPicPr>
          <p:cNvPr id="90" name="Grafik 89">
            <a:extLst>
              <a:ext uri="{FF2B5EF4-FFF2-40B4-BE49-F238E27FC236}">
                <a16:creationId xmlns:a16="http://schemas.microsoft.com/office/drawing/2014/main" id="{34F3A099-37AF-4E75-BC34-934824FF87BD}"/>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3458456" y="1533352"/>
            <a:ext cx="1514750" cy="946719"/>
          </a:xfrm>
          <a:prstGeom prst="rect">
            <a:avLst/>
          </a:prstGeom>
        </p:spPr>
      </p:pic>
      <p:pic>
        <p:nvPicPr>
          <p:cNvPr id="52" name="Picture 2">
            <a:extLst>
              <a:ext uri="{FF2B5EF4-FFF2-40B4-BE49-F238E27FC236}">
                <a16:creationId xmlns:a16="http://schemas.microsoft.com/office/drawing/2014/main" id="{1B7431AE-ADB5-4FCA-97C5-55702A9676C4}"/>
              </a:ext>
            </a:extLst>
          </p:cNvPr>
          <p:cNvPicPr>
            <a:picLocks noChangeAspect="1" noChangeArrowheads="1"/>
          </p:cNvPicPr>
          <p:nvPr/>
        </p:nvPicPr>
        <p:blipFill>
          <a:blip r:embed="rId4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9343" y="4894711"/>
            <a:ext cx="1488281" cy="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4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80D0DEB-BFFB-4D62-91C0-EE0AF12C3C49}"/>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3C4B6FD4-2DD1-4F28-AF81-2E3D9FFAC70E}"/>
              </a:ext>
            </a:extLst>
          </p:cNvPr>
          <p:cNvSpPr>
            <a:spLocks noGrp="1"/>
          </p:cNvSpPr>
          <p:nvPr>
            <p:ph type="sldNum" sz="quarter" idx="16"/>
          </p:nvPr>
        </p:nvSpPr>
        <p:spPr/>
        <p:txBody>
          <a:bodyPr/>
          <a:lstStyle/>
          <a:p>
            <a:fld id="{3FA84AA8-8623-417D-8E8E-D9F85DBD0D97}" type="slidenum">
              <a:rPr lang="de-DE" smtClean="0"/>
              <a:pPr/>
              <a:t>21</a:t>
            </a:fld>
            <a:endParaRPr lang="de-DE" dirty="0"/>
          </a:p>
        </p:txBody>
      </p:sp>
      <p:sp>
        <p:nvSpPr>
          <p:cNvPr id="11" name="Textplatzhalter 10">
            <a:extLst>
              <a:ext uri="{FF2B5EF4-FFF2-40B4-BE49-F238E27FC236}">
                <a16:creationId xmlns:a16="http://schemas.microsoft.com/office/drawing/2014/main" id="{CEE10F92-420C-4F14-AA28-887B9F513D44}"/>
              </a:ext>
            </a:extLst>
          </p:cNvPr>
          <p:cNvSpPr>
            <a:spLocks noGrp="1"/>
          </p:cNvSpPr>
          <p:nvPr>
            <p:ph type="body" sz="quarter" idx="18"/>
          </p:nvPr>
        </p:nvSpPr>
        <p:spPr/>
        <p:txBody>
          <a:bodyPr/>
          <a:lstStyle/>
          <a:p>
            <a:endParaRPr lang="de-DE"/>
          </a:p>
        </p:txBody>
      </p:sp>
      <p:sp>
        <p:nvSpPr>
          <p:cNvPr id="6" name="Titel 5">
            <a:extLst>
              <a:ext uri="{FF2B5EF4-FFF2-40B4-BE49-F238E27FC236}">
                <a16:creationId xmlns:a16="http://schemas.microsoft.com/office/drawing/2014/main" id="{F867726C-66D5-4A52-A7E5-29AAE9F5C734}"/>
              </a:ext>
            </a:extLst>
          </p:cNvPr>
          <p:cNvSpPr>
            <a:spLocks noGrp="1"/>
          </p:cNvSpPr>
          <p:nvPr>
            <p:ph type="title"/>
          </p:nvPr>
        </p:nvSpPr>
        <p:spPr/>
        <p:txBody>
          <a:bodyPr/>
          <a:lstStyle/>
          <a:p>
            <a:r>
              <a:rPr lang="de-DE" dirty="0"/>
              <a:t>Sopra</a:t>
            </a:r>
          </a:p>
        </p:txBody>
      </p:sp>
      <p:sp>
        <p:nvSpPr>
          <p:cNvPr id="675" name="Titre 5">
            <a:extLst>
              <a:ext uri="{FF2B5EF4-FFF2-40B4-BE49-F238E27FC236}">
                <a16:creationId xmlns:a16="http://schemas.microsoft.com/office/drawing/2014/main" id="{E690A4D5-0F2D-40A2-9F0B-F8800FBB2B45}"/>
              </a:ext>
            </a:extLst>
          </p:cNvPr>
          <p:cNvSpPr txBox="1">
            <a:spLocks/>
          </p:cNvSpPr>
          <p:nvPr/>
        </p:nvSpPr>
        <p:spPr>
          <a:xfrm>
            <a:off x="486000" y="1494000"/>
            <a:ext cx="10751503" cy="252000"/>
          </a:xfrm>
          <a:prstGeom prst="rect">
            <a:avLst/>
          </a:prstGeom>
        </p:spPr>
        <p:txBody>
          <a:bodyPr vert="horz" lIns="0" tIns="0" rIns="0" bIns="0" rtlCol="0" anchor="ctr" anchorCtr="0">
            <a:noAutofit/>
          </a:bodyPr>
          <a:lst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a:lstStyle>
          <a:p>
            <a:r>
              <a:rPr lang="fr-FR" sz="2000" b="1" dirty="0">
                <a:solidFill>
                  <a:schemeClr val="tx2"/>
                </a:solidFill>
              </a:rPr>
              <a:t>Office</a:t>
            </a:r>
          </a:p>
        </p:txBody>
      </p:sp>
      <p:grpSp>
        <p:nvGrpSpPr>
          <p:cNvPr id="21" name="Gruppieren 20">
            <a:extLst>
              <a:ext uri="{FF2B5EF4-FFF2-40B4-BE49-F238E27FC236}">
                <a16:creationId xmlns:a16="http://schemas.microsoft.com/office/drawing/2014/main" id="{9D60502A-DD92-495F-9B53-7E71D400E630}"/>
              </a:ext>
            </a:extLst>
          </p:cNvPr>
          <p:cNvGrpSpPr/>
          <p:nvPr/>
        </p:nvGrpSpPr>
        <p:grpSpPr>
          <a:xfrm>
            <a:off x="552629" y="1964333"/>
            <a:ext cx="8004378" cy="432075"/>
            <a:chOff x="768145" y="2089028"/>
            <a:chExt cx="8004378" cy="432075"/>
          </a:xfrm>
        </p:grpSpPr>
        <p:grpSp>
          <p:nvGrpSpPr>
            <p:cNvPr id="730" name="Groupe 145">
              <a:extLst>
                <a:ext uri="{FF2B5EF4-FFF2-40B4-BE49-F238E27FC236}">
                  <a16:creationId xmlns:a16="http://schemas.microsoft.com/office/drawing/2014/main" id="{9E585BA5-B967-4F29-A3B5-A4BA27530CA4}"/>
                </a:ext>
              </a:extLst>
            </p:cNvPr>
            <p:cNvGrpSpPr>
              <a:grpSpLocks noChangeAspect="1"/>
            </p:cNvGrpSpPr>
            <p:nvPr/>
          </p:nvGrpSpPr>
          <p:grpSpPr>
            <a:xfrm>
              <a:off x="4300942" y="2133615"/>
              <a:ext cx="339725" cy="342901"/>
              <a:chOff x="3920146" y="3881437"/>
              <a:chExt cx="339725" cy="342901"/>
            </a:xfrm>
            <a:solidFill>
              <a:schemeClr val="tx2"/>
            </a:solidFill>
          </p:grpSpPr>
          <p:sp>
            <p:nvSpPr>
              <p:cNvPr id="731" name="Freeform 338">
                <a:extLst>
                  <a:ext uri="{FF2B5EF4-FFF2-40B4-BE49-F238E27FC236}">
                    <a16:creationId xmlns:a16="http://schemas.microsoft.com/office/drawing/2014/main" id="{120D6352-1B97-4C40-AE60-C4ACCB5EEA93}"/>
                  </a:ext>
                </a:extLst>
              </p:cNvPr>
              <p:cNvSpPr>
                <a:spLocks noEditPoints="1"/>
              </p:cNvSpPr>
              <p:nvPr/>
            </p:nvSpPr>
            <p:spPr bwMode="auto">
              <a:xfrm>
                <a:off x="4137634" y="4121150"/>
                <a:ext cx="92075" cy="77788"/>
              </a:xfrm>
              <a:custGeom>
                <a:avLst/>
                <a:gdLst>
                  <a:gd name="T0" fmla="*/ 375 w 415"/>
                  <a:gd name="T1" fmla="*/ 346 h 351"/>
                  <a:gd name="T2" fmla="*/ 389 w 415"/>
                  <a:gd name="T3" fmla="*/ 351 h 351"/>
                  <a:gd name="T4" fmla="*/ 407 w 415"/>
                  <a:gd name="T5" fmla="*/ 343 h 351"/>
                  <a:gd name="T6" fmla="*/ 404 w 415"/>
                  <a:gd name="T7" fmla="*/ 311 h 351"/>
                  <a:gd name="T8" fmla="*/ 40 w 415"/>
                  <a:gd name="T9" fmla="*/ 8 h 351"/>
                  <a:gd name="T10" fmla="*/ 8 w 415"/>
                  <a:gd name="T11" fmla="*/ 11 h 351"/>
                  <a:gd name="T12" fmla="*/ 11 w 415"/>
                  <a:gd name="T13" fmla="*/ 43 h 351"/>
                  <a:gd name="T14" fmla="*/ 375 w 415"/>
                  <a:gd name="T15" fmla="*/ 346 h 351"/>
                  <a:gd name="T16" fmla="*/ 375 w 415"/>
                  <a:gd name="T17" fmla="*/ 346 h 351"/>
                  <a:gd name="T18" fmla="*/ 375 w 415"/>
                  <a:gd name="T19" fmla="*/ 3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346"/>
                    </a:moveTo>
                    <a:cubicBezTo>
                      <a:pt x="379" y="350"/>
                      <a:pt x="384" y="351"/>
                      <a:pt x="389" y="351"/>
                    </a:cubicBezTo>
                    <a:cubicBezTo>
                      <a:pt x="396" y="351"/>
                      <a:pt x="402" y="349"/>
                      <a:pt x="407" y="343"/>
                    </a:cubicBezTo>
                    <a:cubicBezTo>
                      <a:pt x="415" y="333"/>
                      <a:pt x="413" y="319"/>
                      <a:pt x="404" y="311"/>
                    </a:cubicBezTo>
                    <a:cubicBezTo>
                      <a:pt x="40" y="8"/>
                      <a:pt x="40" y="8"/>
                      <a:pt x="40" y="8"/>
                    </a:cubicBezTo>
                    <a:cubicBezTo>
                      <a:pt x="30" y="0"/>
                      <a:pt x="16" y="1"/>
                      <a:pt x="8" y="11"/>
                    </a:cubicBezTo>
                    <a:cubicBezTo>
                      <a:pt x="0" y="21"/>
                      <a:pt x="1" y="35"/>
                      <a:pt x="11" y="43"/>
                    </a:cubicBezTo>
                    <a:lnTo>
                      <a:pt x="375" y="346"/>
                    </a:lnTo>
                    <a:close/>
                    <a:moveTo>
                      <a:pt x="375" y="346"/>
                    </a:moveTo>
                    <a:cubicBezTo>
                      <a:pt x="375" y="346"/>
                      <a:pt x="375" y="346"/>
                      <a:pt x="375" y="3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2" name="Freeform 339">
                <a:extLst>
                  <a:ext uri="{FF2B5EF4-FFF2-40B4-BE49-F238E27FC236}">
                    <a16:creationId xmlns:a16="http://schemas.microsoft.com/office/drawing/2014/main" id="{B7E9BB03-6E97-44E8-8849-0EAF0410F702}"/>
                  </a:ext>
                </a:extLst>
              </p:cNvPr>
              <p:cNvSpPr>
                <a:spLocks noEditPoints="1"/>
              </p:cNvSpPr>
              <p:nvPr/>
            </p:nvSpPr>
            <p:spPr bwMode="auto">
              <a:xfrm>
                <a:off x="3950309" y="4121150"/>
                <a:ext cx="92075" cy="77788"/>
              </a:xfrm>
              <a:custGeom>
                <a:avLst/>
                <a:gdLst>
                  <a:gd name="T0" fmla="*/ 26 w 415"/>
                  <a:gd name="T1" fmla="*/ 351 h 351"/>
                  <a:gd name="T2" fmla="*/ 40 w 415"/>
                  <a:gd name="T3" fmla="*/ 346 h 351"/>
                  <a:gd name="T4" fmla="*/ 404 w 415"/>
                  <a:gd name="T5" fmla="*/ 43 h 351"/>
                  <a:gd name="T6" fmla="*/ 407 w 415"/>
                  <a:gd name="T7" fmla="*/ 11 h 351"/>
                  <a:gd name="T8" fmla="*/ 375 w 415"/>
                  <a:gd name="T9" fmla="*/ 8 h 351"/>
                  <a:gd name="T10" fmla="*/ 11 w 415"/>
                  <a:gd name="T11" fmla="*/ 311 h 351"/>
                  <a:gd name="T12" fmla="*/ 8 w 415"/>
                  <a:gd name="T13" fmla="*/ 343 h 351"/>
                  <a:gd name="T14" fmla="*/ 26 w 415"/>
                  <a:gd name="T15" fmla="*/ 351 h 351"/>
                  <a:gd name="T16" fmla="*/ 26 w 415"/>
                  <a:gd name="T17" fmla="*/ 351 h 351"/>
                  <a:gd name="T18" fmla="*/ 26 w 415"/>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26" y="351"/>
                    </a:moveTo>
                    <a:cubicBezTo>
                      <a:pt x="31" y="351"/>
                      <a:pt x="36" y="350"/>
                      <a:pt x="40" y="346"/>
                    </a:cubicBezTo>
                    <a:cubicBezTo>
                      <a:pt x="404" y="43"/>
                      <a:pt x="404" y="43"/>
                      <a:pt x="404" y="43"/>
                    </a:cubicBezTo>
                    <a:cubicBezTo>
                      <a:pt x="414" y="35"/>
                      <a:pt x="415" y="21"/>
                      <a:pt x="407" y="11"/>
                    </a:cubicBezTo>
                    <a:cubicBezTo>
                      <a:pt x="399" y="1"/>
                      <a:pt x="385" y="0"/>
                      <a:pt x="375" y="8"/>
                    </a:cubicBezTo>
                    <a:cubicBezTo>
                      <a:pt x="11" y="311"/>
                      <a:pt x="11" y="311"/>
                      <a:pt x="11" y="311"/>
                    </a:cubicBezTo>
                    <a:cubicBezTo>
                      <a:pt x="1" y="319"/>
                      <a:pt x="0" y="333"/>
                      <a:pt x="8" y="343"/>
                    </a:cubicBezTo>
                    <a:cubicBezTo>
                      <a:pt x="13" y="349"/>
                      <a:pt x="19" y="351"/>
                      <a:pt x="26" y="351"/>
                    </a:cubicBezTo>
                    <a:close/>
                    <a:moveTo>
                      <a:pt x="26" y="351"/>
                    </a:moveTo>
                    <a:cubicBezTo>
                      <a:pt x="26" y="351"/>
                      <a:pt x="26" y="351"/>
                      <a:pt x="26" y="3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3" name="Freeform 340">
                <a:extLst>
                  <a:ext uri="{FF2B5EF4-FFF2-40B4-BE49-F238E27FC236}">
                    <a16:creationId xmlns:a16="http://schemas.microsoft.com/office/drawing/2014/main" id="{B00CC829-BE23-48B0-88D1-259CF03A8B9C}"/>
                  </a:ext>
                </a:extLst>
              </p:cNvPr>
              <p:cNvSpPr>
                <a:spLocks noEditPoints="1"/>
              </p:cNvSpPr>
              <p:nvPr/>
            </p:nvSpPr>
            <p:spPr bwMode="auto">
              <a:xfrm>
                <a:off x="4010634" y="4025900"/>
                <a:ext cx="117475" cy="9525"/>
              </a:xfrm>
              <a:custGeom>
                <a:avLst/>
                <a:gdLst>
                  <a:gd name="T0" fmla="*/ 22 w 526"/>
                  <a:gd name="T1" fmla="*/ 45 h 45"/>
                  <a:gd name="T2" fmla="*/ 503 w 526"/>
                  <a:gd name="T3" fmla="*/ 45 h 45"/>
                  <a:gd name="T4" fmla="*/ 526 w 526"/>
                  <a:gd name="T5" fmla="*/ 23 h 45"/>
                  <a:gd name="T6" fmla="*/ 503 w 526"/>
                  <a:gd name="T7" fmla="*/ 0 h 45"/>
                  <a:gd name="T8" fmla="*/ 22 w 526"/>
                  <a:gd name="T9" fmla="*/ 0 h 45"/>
                  <a:gd name="T10" fmla="*/ 0 w 526"/>
                  <a:gd name="T11" fmla="*/ 23 h 45"/>
                  <a:gd name="T12" fmla="*/ 22 w 526"/>
                  <a:gd name="T13" fmla="*/ 45 h 45"/>
                  <a:gd name="T14" fmla="*/ 22 w 526"/>
                  <a:gd name="T15" fmla="*/ 45 h 45"/>
                  <a:gd name="T16" fmla="*/ 22 w 52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45">
                    <a:moveTo>
                      <a:pt x="22" y="45"/>
                    </a:moveTo>
                    <a:cubicBezTo>
                      <a:pt x="503" y="45"/>
                      <a:pt x="503" y="45"/>
                      <a:pt x="503" y="45"/>
                    </a:cubicBezTo>
                    <a:cubicBezTo>
                      <a:pt x="516" y="45"/>
                      <a:pt x="526" y="35"/>
                      <a:pt x="526" y="23"/>
                    </a:cubicBezTo>
                    <a:cubicBezTo>
                      <a:pt x="526" y="10"/>
                      <a:pt x="516" y="0"/>
                      <a:pt x="503"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4" name="Freeform 341">
                <a:extLst>
                  <a:ext uri="{FF2B5EF4-FFF2-40B4-BE49-F238E27FC236}">
                    <a16:creationId xmlns:a16="http://schemas.microsoft.com/office/drawing/2014/main" id="{EEA2CF71-28C4-4DF1-AC3D-238AF140CE6A}"/>
                  </a:ext>
                </a:extLst>
              </p:cNvPr>
              <p:cNvSpPr>
                <a:spLocks noEditPoints="1"/>
              </p:cNvSpPr>
              <p:nvPr/>
            </p:nvSpPr>
            <p:spPr bwMode="auto">
              <a:xfrm>
                <a:off x="4010634" y="4054475"/>
                <a:ext cx="158750" cy="9525"/>
              </a:xfrm>
              <a:custGeom>
                <a:avLst/>
                <a:gdLst>
                  <a:gd name="T0" fmla="*/ 691 w 714"/>
                  <a:gd name="T1" fmla="*/ 0 h 46"/>
                  <a:gd name="T2" fmla="*/ 22 w 714"/>
                  <a:gd name="T3" fmla="*/ 0 h 46"/>
                  <a:gd name="T4" fmla="*/ 0 w 714"/>
                  <a:gd name="T5" fmla="*/ 23 h 46"/>
                  <a:gd name="T6" fmla="*/ 22 w 714"/>
                  <a:gd name="T7" fmla="*/ 46 h 46"/>
                  <a:gd name="T8" fmla="*/ 691 w 714"/>
                  <a:gd name="T9" fmla="*/ 46 h 46"/>
                  <a:gd name="T10" fmla="*/ 714 w 714"/>
                  <a:gd name="T11" fmla="*/ 23 h 46"/>
                  <a:gd name="T12" fmla="*/ 691 w 714"/>
                  <a:gd name="T13" fmla="*/ 0 h 46"/>
                  <a:gd name="T14" fmla="*/ 691 w 714"/>
                  <a:gd name="T15" fmla="*/ 0 h 46"/>
                  <a:gd name="T16" fmla="*/ 691 w 71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46">
                    <a:moveTo>
                      <a:pt x="691" y="0"/>
                    </a:moveTo>
                    <a:cubicBezTo>
                      <a:pt x="22" y="0"/>
                      <a:pt x="22" y="0"/>
                      <a:pt x="22" y="0"/>
                    </a:cubicBezTo>
                    <a:cubicBezTo>
                      <a:pt x="10" y="0"/>
                      <a:pt x="0" y="11"/>
                      <a:pt x="0" y="23"/>
                    </a:cubicBezTo>
                    <a:cubicBezTo>
                      <a:pt x="0" y="36"/>
                      <a:pt x="10" y="46"/>
                      <a:pt x="22" y="46"/>
                    </a:cubicBezTo>
                    <a:cubicBezTo>
                      <a:pt x="691" y="46"/>
                      <a:pt x="691" y="46"/>
                      <a:pt x="691" y="46"/>
                    </a:cubicBezTo>
                    <a:cubicBezTo>
                      <a:pt x="704" y="46"/>
                      <a:pt x="714" y="36"/>
                      <a:pt x="714" y="23"/>
                    </a:cubicBezTo>
                    <a:cubicBezTo>
                      <a:pt x="714" y="11"/>
                      <a:pt x="704" y="0"/>
                      <a:pt x="691" y="0"/>
                    </a:cubicBezTo>
                    <a:close/>
                    <a:moveTo>
                      <a:pt x="691" y="0"/>
                    </a:moveTo>
                    <a:cubicBezTo>
                      <a:pt x="691" y="0"/>
                      <a:pt x="691" y="0"/>
                      <a:pt x="69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5" name="Freeform 342">
                <a:extLst>
                  <a:ext uri="{FF2B5EF4-FFF2-40B4-BE49-F238E27FC236}">
                    <a16:creationId xmlns:a16="http://schemas.microsoft.com/office/drawing/2014/main" id="{93D4D3E3-BC41-4F5C-9F75-FCBBD5A73483}"/>
                  </a:ext>
                </a:extLst>
              </p:cNvPr>
              <p:cNvSpPr>
                <a:spLocks noEditPoints="1"/>
              </p:cNvSpPr>
              <p:nvPr/>
            </p:nvSpPr>
            <p:spPr bwMode="auto">
              <a:xfrm>
                <a:off x="4010634" y="3967163"/>
                <a:ext cx="84138" cy="9525"/>
              </a:xfrm>
              <a:custGeom>
                <a:avLst/>
                <a:gdLst>
                  <a:gd name="T0" fmla="*/ 22 w 380"/>
                  <a:gd name="T1" fmla="*/ 46 h 46"/>
                  <a:gd name="T2" fmla="*/ 357 w 380"/>
                  <a:gd name="T3" fmla="*/ 46 h 46"/>
                  <a:gd name="T4" fmla="*/ 380 w 380"/>
                  <a:gd name="T5" fmla="*/ 23 h 46"/>
                  <a:gd name="T6" fmla="*/ 357 w 380"/>
                  <a:gd name="T7" fmla="*/ 0 h 46"/>
                  <a:gd name="T8" fmla="*/ 22 w 380"/>
                  <a:gd name="T9" fmla="*/ 0 h 46"/>
                  <a:gd name="T10" fmla="*/ 0 w 380"/>
                  <a:gd name="T11" fmla="*/ 23 h 46"/>
                  <a:gd name="T12" fmla="*/ 22 w 380"/>
                  <a:gd name="T13" fmla="*/ 46 h 46"/>
                  <a:gd name="T14" fmla="*/ 22 w 380"/>
                  <a:gd name="T15" fmla="*/ 46 h 46"/>
                  <a:gd name="T16" fmla="*/ 22 w 38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6">
                    <a:moveTo>
                      <a:pt x="22" y="46"/>
                    </a:moveTo>
                    <a:cubicBezTo>
                      <a:pt x="357" y="46"/>
                      <a:pt x="357" y="46"/>
                      <a:pt x="357" y="46"/>
                    </a:cubicBezTo>
                    <a:cubicBezTo>
                      <a:pt x="370" y="46"/>
                      <a:pt x="380" y="35"/>
                      <a:pt x="380" y="23"/>
                    </a:cubicBezTo>
                    <a:cubicBezTo>
                      <a:pt x="380" y="10"/>
                      <a:pt x="370" y="0"/>
                      <a:pt x="357" y="0"/>
                    </a:cubicBezTo>
                    <a:cubicBezTo>
                      <a:pt x="22" y="0"/>
                      <a:pt x="22" y="0"/>
                      <a:pt x="22" y="0"/>
                    </a:cubicBezTo>
                    <a:cubicBezTo>
                      <a:pt x="10" y="0"/>
                      <a:pt x="0" y="10"/>
                      <a:pt x="0" y="23"/>
                    </a:cubicBezTo>
                    <a:cubicBezTo>
                      <a:pt x="0" y="35"/>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6" name="Freeform 343">
                <a:extLst>
                  <a:ext uri="{FF2B5EF4-FFF2-40B4-BE49-F238E27FC236}">
                    <a16:creationId xmlns:a16="http://schemas.microsoft.com/office/drawing/2014/main" id="{3F08F550-FBA7-4302-ACF5-CD83AB7EE802}"/>
                  </a:ext>
                </a:extLst>
              </p:cNvPr>
              <p:cNvSpPr>
                <a:spLocks noEditPoints="1"/>
              </p:cNvSpPr>
              <p:nvPr/>
            </p:nvSpPr>
            <p:spPr bwMode="auto">
              <a:xfrm>
                <a:off x="4061434" y="3995738"/>
                <a:ext cx="46038" cy="11113"/>
              </a:xfrm>
              <a:custGeom>
                <a:avLst/>
                <a:gdLst>
                  <a:gd name="T0" fmla="*/ 0 w 210"/>
                  <a:gd name="T1" fmla="*/ 23 h 46"/>
                  <a:gd name="T2" fmla="*/ 23 w 210"/>
                  <a:gd name="T3" fmla="*/ 46 h 46"/>
                  <a:gd name="T4" fmla="*/ 188 w 210"/>
                  <a:gd name="T5" fmla="*/ 46 h 46"/>
                  <a:gd name="T6" fmla="*/ 210 w 210"/>
                  <a:gd name="T7" fmla="*/ 23 h 46"/>
                  <a:gd name="T8" fmla="*/ 188 w 210"/>
                  <a:gd name="T9" fmla="*/ 0 h 46"/>
                  <a:gd name="T10" fmla="*/ 23 w 210"/>
                  <a:gd name="T11" fmla="*/ 0 h 46"/>
                  <a:gd name="T12" fmla="*/ 0 w 210"/>
                  <a:gd name="T13" fmla="*/ 23 h 46"/>
                  <a:gd name="T14" fmla="*/ 0 w 210"/>
                  <a:gd name="T15" fmla="*/ 23 h 46"/>
                  <a:gd name="T16" fmla="*/ 0 w 210"/>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6">
                    <a:moveTo>
                      <a:pt x="0" y="23"/>
                    </a:moveTo>
                    <a:cubicBezTo>
                      <a:pt x="0" y="36"/>
                      <a:pt x="10" y="46"/>
                      <a:pt x="23" y="46"/>
                    </a:cubicBezTo>
                    <a:cubicBezTo>
                      <a:pt x="188" y="46"/>
                      <a:pt x="188" y="46"/>
                      <a:pt x="188" y="46"/>
                    </a:cubicBezTo>
                    <a:cubicBezTo>
                      <a:pt x="200" y="46"/>
                      <a:pt x="210" y="36"/>
                      <a:pt x="210" y="23"/>
                    </a:cubicBezTo>
                    <a:cubicBezTo>
                      <a:pt x="210" y="11"/>
                      <a:pt x="200" y="0"/>
                      <a:pt x="188" y="0"/>
                    </a:cubicBezTo>
                    <a:cubicBezTo>
                      <a:pt x="23" y="0"/>
                      <a:pt x="23" y="0"/>
                      <a:pt x="23" y="0"/>
                    </a:cubicBezTo>
                    <a:cubicBezTo>
                      <a:pt x="10" y="0"/>
                      <a:pt x="0" y="11"/>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7" name="Freeform 344">
                <a:extLst>
                  <a:ext uri="{FF2B5EF4-FFF2-40B4-BE49-F238E27FC236}">
                    <a16:creationId xmlns:a16="http://schemas.microsoft.com/office/drawing/2014/main" id="{19B77B08-E4B8-46AA-90C1-0400CF3565D5}"/>
                  </a:ext>
                </a:extLst>
              </p:cNvPr>
              <p:cNvSpPr>
                <a:spLocks noEditPoints="1"/>
              </p:cNvSpPr>
              <p:nvPr/>
            </p:nvSpPr>
            <p:spPr bwMode="auto">
              <a:xfrm>
                <a:off x="4010634" y="3995738"/>
                <a:ext cx="42863" cy="11113"/>
              </a:xfrm>
              <a:custGeom>
                <a:avLst/>
                <a:gdLst>
                  <a:gd name="T0" fmla="*/ 22 w 193"/>
                  <a:gd name="T1" fmla="*/ 46 h 46"/>
                  <a:gd name="T2" fmla="*/ 171 w 193"/>
                  <a:gd name="T3" fmla="*/ 46 h 46"/>
                  <a:gd name="T4" fmla="*/ 193 w 193"/>
                  <a:gd name="T5" fmla="*/ 23 h 46"/>
                  <a:gd name="T6" fmla="*/ 171 w 193"/>
                  <a:gd name="T7" fmla="*/ 0 h 46"/>
                  <a:gd name="T8" fmla="*/ 22 w 193"/>
                  <a:gd name="T9" fmla="*/ 0 h 46"/>
                  <a:gd name="T10" fmla="*/ 0 w 193"/>
                  <a:gd name="T11" fmla="*/ 23 h 46"/>
                  <a:gd name="T12" fmla="*/ 22 w 193"/>
                  <a:gd name="T13" fmla="*/ 46 h 46"/>
                  <a:gd name="T14" fmla="*/ 22 w 193"/>
                  <a:gd name="T15" fmla="*/ 46 h 46"/>
                  <a:gd name="T16" fmla="*/ 22 w 19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46">
                    <a:moveTo>
                      <a:pt x="22" y="46"/>
                    </a:moveTo>
                    <a:cubicBezTo>
                      <a:pt x="171" y="46"/>
                      <a:pt x="171" y="46"/>
                      <a:pt x="171" y="46"/>
                    </a:cubicBezTo>
                    <a:cubicBezTo>
                      <a:pt x="183" y="46"/>
                      <a:pt x="193" y="36"/>
                      <a:pt x="193" y="23"/>
                    </a:cubicBezTo>
                    <a:cubicBezTo>
                      <a:pt x="193" y="11"/>
                      <a:pt x="183" y="0"/>
                      <a:pt x="171"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8" name="Freeform 345">
                <a:extLst>
                  <a:ext uri="{FF2B5EF4-FFF2-40B4-BE49-F238E27FC236}">
                    <a16:creationId xmlns:a16="http://schemas.microsoft.com/office/drawing/2014/main" id="{26FA7553-CF8B-40ED-A924-BFF9F3BB0A32}"/>
                  </a:ext>
                </a:extLst>
              </p:cNvPr>
              <p:cNvSpPr>
                <a:spLocks noEditPoints="1"/>
              </p:cNvSpPr>
              <p:nvPr/>
            </p:nvSpPr>
            <p:spPr bwMode="auto">
              <a:xfrm>
                <a:off x="4142396" y="3924300"/>
                <a:ext cx="71438" cy="80963"/>
              </a:xfrm>
              <a:custGeom>
                <a:avLst/>
                <a:gdLst>
                  <a:gd name="T0" fmla="*/ 274 w 321"/>
                  <a:gd name="T1" fmla="*/ 17 h 368"/>
                  <a:gd name="T2" fmla="*/ 152 w 321"/>
                  <a:gd name="T3" fmla="*/ 302 h 368"/>
                  <a:gd name="T4" fmla="*/ 43 w 321"/>
                  <a:gd name="T5" fmla="*/ 173 h 368"/>
                  <a:gd name="T6" fmla="*/ 11 w 321"/>
                  <a:gd name="T7" fmla="*/ 170 h 368"/>
                  <a:gd name="T8" fmla="*/ 9 w 321"/>
                  <a:gd name="T9" fmla="*/ 202 h 368"/>
                  <a:gd name="T10" fmla="*/ 141 w 321"/>
                  <a:gd name="T11" fmla="*/ 360 h 368"/>
                  <a:gd name="T12" fmla="*/ 158 w 321"/>
                  <a:gd name="T13" fmla="*/ 368 h 368"/>
                  <a:gd name="T14" fmla="*/ 162 w 321"/>
                  <a:gd name="T15" fmla="*/ 367 h 368"/>
                  <a:gd name="T16" fmla="*/ 179 w 321"/>
                  <a:gd name="T17" fmla="*/ 354 h 368"/>
                  <a:gd name="T18" fmla="*/ 316 w 321"/>
                  <a:gd name="T19" fmla="*/ 35 h 368"/>
                  <a:gd name="T20" fmla="*/ 304 w 321"/>
                  <a:gd name="T21" fmla="*/ 5 h 368"/>
                  <a:gd name="T22" fmla="*/ 274 w 321"/>
                  <a:gd name="T23" fmla="*/ 17 h 368"/>
                  <a:gd name="T24" fmla="*/ 274 w 321"/>
                  <a:gd name="T25" fmla="*/ 17 h 368"/>
                  <a:gd name="T26" fmla="*/ 274 w 321"/>
                  <a:gd name="T27" fmla="*/ 1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368">
                    <a:moveTo>
                      <a:pt x="274" y="17"/>
                    </a:moveTo>
                    <a:cubicBezTo>
                      <a:pt x="152" y="302"/>
                      <a:pt x="152" y="302"/>
                      <a:pt x="152" y="302"/>
                    </a:cubicBezTo>
                    <a:cubicBezTo>
                      <a:pt x="43" y="173"/>
                      <a:pt x="43" y="173"/>
                      <a:pt x="43" y="173"/>
                    </a:cubicBezTo>
                    <a:cubicBezTo>
                      <a:pt x="35" y="163"/>
                      <a:pt x="21" y="162"/>
                      <a:pt x="11" y="170"/>
                    </a:cubicBezTo>
                    <a:cubicBezTo>
                      <a:pt x="2" y="178"/>
                      <a:pt x="0" y="192"/>
                      <a:pt x="9" y="202"/>
                    </a:cubicBezTo>
                    <a:cubicBezTo>
                      <a:pt x="141" y="360"/>
                      <a:pt x="141" y="360"/>
                      <a:pt x="141" y="360"/>
                    </a:cubicBezTo>
                    <a:cubicBezTo>
                      <a:pt x="145" y="365"/>
                      <a:pt x="152" y="368"/>
                      <a:pt x="158" y="368"/>
                    </a:cubicBezTo>
                    <a:cubicBezTo>
                      <a:pt x="159" y="368"/>
                      <a:pt x="161" y="368"/>
                      <a:pt x="162" y="367"/>
                    </a:cubicBezTo>
                    <a:cubicBezTo>
                      <a:pt x="169" y="366"/>
                      <a:pt x="176" y="361"/>
                      <a:pt x="179" y="354"/>
                    </a:cubicBezTo>
                    <a:cubicBezTo>
                      <a:pt x="316" y="35"/>
                      <a:pt x="316" y="35"/>
                      <a:pt x="316" y="35"/>
                    </a:cubicBezTo>
                    <a:cubicBezTo>
                      <a:pt x="321" y="23"/>
                      <a:pt x="316" y="10"/>
                      <a:pt x="304" y="5"/>
                    </a:cubicBezTo>
                    <a:cubicBezTo>
                      <a:pt x="293" y="0"/>
                      <a:pt x="279" y="5"/>
                      <a:pt x="274" y="17"/>
                    </a:cubicBezTo>
                    <a:close/>
                    <a:moveTo>
                      <a:pt x="274" y="17"/>
                    </a:moveTo>
                    <a:cubicBezTo>
                      <a:pt x="274" y="17"/>
                      <a:pt x="274" y="17"/>
                      <a:pt x="274" y="1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9" name="Freeform 346">
                <a:extLst>
                  <a:ext uri="{FF2B5EF4-FFF2-40B4-BE49-F238E27FC236}">
                    <a16:creationId xmlns:a16="http://schemas.microsoft.com/office/drawing/2014/main" id="{E8A4DED2-F513-434E-B54B-7D92BE847970}"/>
                  </a:ext>
                </a:extLst>
              </p:cNvPr>
              <p:cNvSpPr>
                <a:spLocks noEditPoints="1"/>
              </p:cNvSpPr>
              <p:nvPr/>
            </p:nvSpPr>
            <p:spPr bwMode="auto">
              <a:xfrm>
                <a:off x="3920146" y="3881437"/>
                <a:ext cx="339725" cy="342901"/>
              </a:xfrm>
              <a:custGeom>
                <a:avLst/>
                <a:gdLst>
                  <a:gd name="T0" fmla="*/ 1469 w 1536"/>
                  <a:gd name="T1" fmla="*/ 519 h 1559"/>
                  <a:gd name="T2" fmla="*/ 1457 w 1536"/>
                  <a:gd name="T3" fmla="*/ 190 h 1559"/>
                  <a:gd name="T4" fmla="*/ 1418 w 1536"/>
                  <a:gd name="T5" fmla="*/ 213 h 1559"/>
                  <a:gd name="T6" fmla="*/ 1222 w 1536"/>
                  <a:gd name="T7" fmla="*/ 655 h 1559"/>
                  <a:gd name="T8" fmla="*/ 870 w 1536"/>
                  <a:gd name="T9" fmla="*/ 365 h 1559"/>
                  <a:gd name="T10" fmla="*/ 1222 w 1536"/>
                  <a:gd name="T11" fmla="*/ 76 h 1559"/>
                  <a:gd name="T12" fmla="*/ 1397 w 1536"/>
                  <a:gd name="T13" fmla="*/ 147 h 1559"/>
                  <a:gd name="T14" fmla="*/ 1231 w 1536"/>
                  <a:gd name="T15" fmla="*/ 31 h 1559"/>
                  <a:gd name="T16" fmla="*/ 959 w 1536"/>
                  <a:gd name="T17" fmla="*/ 94 h 1559"/>
                  <a:gd name="T18" fmla="*/ 581 w 1536"/>
                  <a:gd name="T19" fmla="*/ 91 h 1559"/>
                  <a:gd name="T20" fmla="*/ 357 w 1536"/>
                  <a:gd name="T21" fmla="*/ 99 h 1559"/>
                  <a:gd name="T22" fmla="*/ 169 w 1536"/>
                  <a:gd name="T23" fmla="*/ 435 h 1559"/>
                  <a:gd name="T24" fmla="*/ 13 w 1536"/>
                  <a:gd name="T25" fmla="*/ 564 h 1559"/>
                  <a:gd name="T26" fmla="*/ 0 w 1536"/>
                  <a:gd name="T27" fmla="*/ 1212 h 1559"/>
                  <a:gd name="T28" fmla="*/ 46 w 1536"/>
                  <a:gd name="T29" fmla="*/ 1212 h 1559"/>
                  <a:gd name="T30" fmla="*/ 581 w 1536"/>
                  <a:gd name="T31" fmla="*/ 1080 h 1559"/>
                  <a:gd name="T32" fmla="*/ 955 w 1536"/>
                  <a:gd name="T33" fmla="*/ 1080 h 1559"/>
                  <a:gd name="T34" fmla="*/ 1490 w 1536"/>
                  <a:gd name="T35" fmla="*/ 1393 h 1559"/>
                  <a:gd name="T36" fmla="*/ 166 w 1536"/>
                  <a:gd name="T37" fmla="*/ 1513 h 1559"/>
                  <a:gd name="T38" fmla="*/ 46 w 1536"/>
                  <a:gd name="T39" fmla="*/ 1304 h 1559"/>
                  <a:gd name="T40" fmla="*/ 0 w 1536"/>
                  <a:gd name="T41" fmla="*/ 1304 h 1559"/>
                  <a:gd name="T42" fmla="*/ 166 w 1536"/>
                  <a:gd name="T43" fmla="*/ 1559 h 1559"/>
                  <a:gd name="T44" fmla="*/ 1536 w 1536"/>
                  <a:gd name="T45" fmla="*/ 1393 h 1559"/>
                  <a:gd name="T46" fmla="*/ 1536 w 1536"/>
                  <a:gd name="T47" fmla="*/ 586 h 1559"/>
                  <a:gd name="T48" fmla="*/ 887 w 1536"/>
                  <a:gd name="T49" fmla="*/ 99 h 1559"/>
                  <a:gd name="T50" fmla="*/ 887 w 1536"/>
                  <a:gd name="T51" fmla="*/ 99 h 1559"/>
                  <a:gd name="T52" fmla="*/ 169 w 1536"/>
                  <a:gd name="T53" fmla="*/ 677 h 1559"/>
                  <a:gd name="T54" fmla="*/ 169 w 1536"/>
                  <a:gd name="T55" fmla="*/ 495 h 1559"/>
                  <a:gd name="T56" fmla="*/ 610 w 1536"/>
                  <a:gd name="T57" fmla="*/ 1044 h 1559"/>
                  <a:gd name="T58" fmla="*/ 214 w 1536"/>
                  <a:gd name="T59" fmla="*/ 287 h 1559"/>
                  <a:gd name="T60" fmla="*/ 905 w 1536"/>
                  <a:gd name="T61" fmla="*/ 145 h 1559"/>
                  <a:gd name="T62" fmla="*/ 1165 w 1536"/>
                  <a:gd name="T63" fmla="*/ 706 h 1559"/>
                  <a:gd name="T64" fmla="*/ 1321 w 1536"/>
                  <a:gd name="T65" fmla="*/ 668 h 1559"/>
                  <a:gd name="T66" fmla="*/ 926 w 1536"/>
                  <a:gd name="T67" fmla="*/ 1045 h 1559"/>
                  <a:gd name="T68" fmla="*/ 1367 w 1536"/>
                  <a:gd name="T69" fmla="*/ 639 h 1559"/>
                  <a:gd name="T70" fmla="*/ 1477 w 1536"/>
                  <a:gd name="T71" fmla="*/ 585 h 1559"/>
                  <a:gd name="T72" fmla="*/ 1367 w 1536"/>
                  <a:gd name="T73" fmla="*/ 67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6" h="1559">
                    <a:moveTo>
                      <a:pt x="1516" y="558"/>
                    </a:moveTo>
                    <a:cubicBezTo>
                      <a:pt x="1469" y="519"/>
                      <a:pt x="1469" y="519"/>
                      <a:pt x="1469" y="519"/>
                    </a:cubicBezTo>
                    <a:cubicBezTo>
                      <a:pt x="1492" y="472"/>
                      <a:pt x="1505" y="420"/>
                      <a:pt x="1505" y="365"/>
                    </a:cubicBezTo>
                    <a:cubicBezTo>
                      <a:pt x="1505" y="303"/>
                      <a:pt x="1489" y="243"/>
                      <a:pt x="1457" y="190"/>
                    </a:cubicBezTo>
                    <a:cubicBezTo>
                      <a:pt x="1450" y="179"/>
                      <a:pt x="1436" y="176"/>
                      <a:pt x="1426" y="182"/>
                    </a:cubicBezTo>
                    <a:cubicBezTo>
                      <a:pt x="1415" y="189"/>
                      <a:pt x="1411" y="203"/>
                      <a:pt x="1418" y="213"/>
                    </a:cubicBezTo>
                    <a:cubicBezTo>
                      <a:pt x="1445" y="259"/>
                      <a:pt x="1460" y="312"/>
                      <a:pt x="1460" y="365"/>
                    </a:cubicBezTo>
                    <a:cubicBezTo>
                      <a:pt x="1460" y="506"/>
                      <a:pt x="1360" y="628"/>
                      <a:pt x="1222" y="655"/>
                    </a:cubicBezTo>
                    <a:cubicBezTo>
                      <a:pt x="1203" y="658"/>
                      <a:pt x="1184" y="660"/>
                      <a:pt x="1165" y="660"/>
                    </a:cubicBezTo>
                    <a:cubicBezTo>
                      <a:pt x="1002" y="660"/>
                      <a:pt x="870" y="528"/>
                      <a:pt x="870" y="365"/>
                    </a:cubicBezTo>
                    <a:cubicBezTo>
                      <a:pt x="870" y="202"/>
                      <a:pt x="1002" y="70"/>
                      <a:pt x="1165" y="70"/>
                    </a:cubicBezTo>
                    <a:cubicBezTo>
                      <a:pt x="1184" y="70"/>
                      <a:pt x="1203" y="72"/>
                      <a:pt x="1222" y="76"/>
                    </a:cubicBezTo>
                    <a:cubicBezTo>
                      <a:pt x="1275" y="86"/>
                      <a:pt x="1325" y="111"/>
                      <a:pt x="1365" y="149"/>
                    </a:cubicBezTo>
                    <a:cubicBezTo>
                      <a:pt x="1374" y="157"/>
                      <a:pt x="1389" y="157"/>
                      <a:pt x="1397" y="147"/>
                    </a:cubicBezTo>
                    <a:cubicBezTo>
                      <a:pt x="1406" y="138"/>
                      <a:pt x="1405" y="124"/>
                      <a:pt x="1396" y="115"/>
                    </a:cubicBezTo>
                    <a:cubicBezTo>
                      <a:pt x="1350" y="72"/>
                      <a:pt x="1293" y="43"/>
                      <a:pt x="1231" y="31"/>
                    </a:cubicBezTo>
                    <a:cubicBezTo>
                      <a:pt x="1209" y="27"/>
                      <a:pt x="1187" y="25"/>
                      <a:pt x="1165" y="25"/>
                    </a:cubicBezTo>
                    <a:cubicBezTo>
                      <a:pt x="1087" y="25"/>
                      <a:pt x="1016" y="50"/>
                      <a:pt x="959" y="94"/>
                    </a:cubicBezTo>
                    <a:cubicBezTo>
                      <a:pt x="955" y="91"/>
                      <a:pt x="955" y="91"/>
                      <a:pt x="955" y="91"/>
                    </a:cubicBezTo>
                    <a:cubicBezTo>
                      <a:pt x="847" y="0"/>
                      <a:pt x="689" y="0"/>
                      <a:pt x="581" y="91"/>
                    </a:cubicBezTo>
                    <a:cubicBezTo>
                      <a:pt x="571" y="99"/>
                      <a:pt x="571" y="99"/>
                      <a:pt x="571" y="99"/>
                    </a:cubicBezTo>
                    <a:cubicBezTo>
                      <a:pt x="357" y="99"/>
                      <a:pt x="357" y="99"/>
                      <a:pt x="357" y="99"/>
                    </a:cubicBezTo>
                    <a:cubicBezTo>
                      <a:pt x="253" y="99"/>
                      <a:pt x="169" y="184"/>
                      <a:pt x="169" y="287"/>
                    </a:cubicBezTo>
                    <a:cubicBezTo>
                      <a:pt x="169" y="435"/>
                      <a:pt x="169" y="435"/>
                      <a:pt x="169" y="435"/>
                    </a:cubicBezTo>
                    <a:cubicBezTo>
                      <a:pt x="15" y="564"/>
                      <a:pt x="15" y="564"/>
                      <a:pt x="15" y="564"/>
                    </a:cubicBezTo>
                    <a:cubicBezTo>
                      <a:pt x="14" y="564"/>
                      <a:pt x="14" y="564"/>
                      <a:pt x="13" y="564"/>
                    </a:cubicBezTo>
                    <a:cubicBezTo>
                      <a:pt x="5" y="568"/>
                      <a:pt x="0" y="576"/>
                      <a:pt x="0" y="585"/>
                    </a:cubicBezTo>
                    <a:cubicBezTo>
                      <a:pt x="0" y="1212"/>
                      <a:pt x="0" y="1212"/>
                      <a:pt x="0" y="1212"/>
                    </a:cubicBezTo>
                    <a:cubicBezTo>
                      <a:pt x="0" y="1225"/>
                      <a:pt x="10" y="1235"/>
                      <a:pt x="23" y="1235"/>
                    </a:cubicBezTo>
                    <a:cubicBezTo>
                      <a:pt x="35" y="1235"/>
                      <a:pt x="46" y="1225"/>
                      <a:pt x="46" y="1212"/>
                    </a:cubicBezTo>
                    <a:cubicBezTo>
                      <a:pt x="46" y="634"/>
                      <a:pt x="46" y="634"/>
                      <a:pt x="46" y="634"/>
                    </a:cubicBezTo>
                    <a:cubicBezTo>
                      <a:pt x="581" y="1080"/>
                      <a:pt x="581" y="1080"/>
                      <a:pt x="581" y="1080"/>
                    </a:cubicBezTo>
                    <a:cubicBezTo>
                      <a:pt x="635" y="1125"/>
                      <a:pt x="702" y="1147"/>
                      <a:pt x="768" y="1147"/>
                    </a:cubicBezTo>
                    <a:cubicBezTo>
                      <a:pt x="834" y="1147"/>
                      <a:pt x="901" y="1125"/>
                      <a:pt x="955" y="1080"/>
                    </a:cubicBezTo>
                    <a:cubicBezTo>
                      <a:pt x="1490" y="634"/>
                      <a:pt x="1490" y="634"/>
                      <a:pt x="1490" y="634"/>
                    </a:cubicBezTo>
                    <a:cubicBezTo>
                      <a:pt x="1490" y="1393"/>
                      <a:pt x="1490" y="1393"/>
                      <a:pt x="1490" y="1393"/>
                    </a:cubicBezTo>
                    <a:cubicBezTo>
                      <a:pt x="1490" y="1459"/>
                      <a:pt x="1436" y="1513"/>
                      <a:pt x="1370" y="1513"/>
                    </a:cubicBezTo>
                    <a:cubicBezTo>
                      <a:pt x="166" y="1513"/>
                      <a:pt x="166" y="1513"/>
                      <a:pt x="166" y="1513"/>
                    </a:cubicBezTo>
                    <a:cubicBezTo>
                      <a:pt x="100" y="1513"/>
                      <a:pt x="46" y="1459"/>
                      <a:pt x="46" y="1393"/>
                    </a:cubicBezTo>
                    <a:cubicBezTo>
                      <a:pt x="46" y="1304"/>
                      <a:pt x="46" y="1304"/>
                      <a:pt x="46" y="1304"/>
                    </a:cubicBezTo>
                    <a:cubicBezTo>
                      <a:pt x="46" y="1291"/>
                      <a:pt x="35" y="1281"/>
                      <a:pt x="23" y="1281"/>
                    </a:cubicBezTo>
                    <a:cubicBezTo>
                      <a:pt x="10" y="1281"/>
                      <a:pt x="0" y="1291"/>
                      <a:pt x="0" y="1304"/>
                    </a:cubicBezTo>
                    <a:cubicBezTo>
                      <a:pt x="0" y="1393"/>
                      <a:pt x="0" y="1393"/>
                      <a:pt x="0" y="1393"/>
                    </a:cubicBezTo>
                    <a:cubicBezTo>
                      <a:pt x="0" y="1485"/>
                      <a:pt x="74" y="1559"/>
                      <a:pt x="166" y="1559"/>
                    </a:cubicBezTo>
                    <a:cubicBezTo>
                      <a:pt x="1370" y="1559"/>
                      <a:pt x="1370" y="1559"/>
                      <a:pt x="1370" y="1559"/>
                    </a:cubicBezTo>
                    <a:cubicBezTo>
                      <a:pt x="1461" y="1559"/>
                      <a:pt x="1536" y="1485"/>
                      <a:pt x="1536" y="1393"/>
                    </a:cubicBezTo>
                    <a:cubicBezTo>
                      <a:pt x="1536" y="586"/>
                      <a:pt x="1536" y="586"/>
                      <a:pt x="1536" y="586"/>
                    </a:cubicBezTo>
                    <a:cubicBezTo>
                      <a:pt x="1536" y="586"/>
                      <a:pt x="1536" y="586"/>
                      <a:pt x="1536" y="586"/>
                    </a:cubicBezTo>
                    <a:cubicBezTo>
                      <a:pt x="1536" y="575"/>
                      <a:pt x="1533" y="572"/>
                      <a:pt x="1516" y="558"/>
                    </a:cubicBezTo>
                    <a:close/>
                    <a:moveTo>
                      <a:pt x="887" y="99"/>
                    </a:moveTo>
                    <a:cubicBezTo>
                      <a:pt x="649" y="99"/>
                      <a:pt x="649" y="99"/>
                      <a:pt x="649" y="99"/>
                    </a:cubicBezTo>
                    <a:cubicBezTo>
                      <a:pt x="723" y="58"/>
                      <a:pt x="813" y="58"/>
                      <a:pt x="887" y="99"/>
                    </a:cubicBezTo>
                    <a:close/>
                    <a:moveTo>
                      <a:pt x="169" y="495"/>
                    </a:moveTo>
                    <a:cubicBezTo>
                      <a:pt x="169" y="677"/>
                      <a:pt x="169" y="677"/>
                      <a:pt x="169" y="677"/>
                    </a:cubicBezTo>
                    <a:cubicBezTo>
                      <a:pt x="59" y="586"/>
                      <a:pt x="59" y="586"/>
                      <a:pt x="59" y="586"/>
                    </a:cubicBezTo>
                    <a:lnTo>
                      <a:pt x="169" y="495"/>
                    </a:lnTo>
                    <a:close/>
                    <a:moveTo>
                      <a:pt x="926" y="1045"/>
                    </a:moveTo>
                    <a:cubicBezTo>
                      <a:pt x="834" y="1121"/>
                      <a:pt x="702" y="1121"/>
                      <a:pt x="610" y="1044"/>
                    </a:cubicBezTo>
                    <a:cubicBezTo>
                      <a:pt x="214" y="715"/>
                      <a:pt x="214" y="715"/>
                      <a:pt x="214" y="715"/>
                    </a:cubicBezTo>
                    <a:cubicBezTo>
                      <a:pt x="214" y="287"/>
                      <a:pt x="214" y="287"/>
                      <a:pt x="214" y="287"/>
                    </a:cubicBezTo>
                    <a:cubicBezTo>
                      <a:pt x="214" y="209"/>
                      <a:pt x="278" y="145"/>
                      <a:pt x="357" y="145"/>
                    </a:cubicBezTo>
                    <a:cubicBezTo>
                      <a:pt x="905" y="145"/>
                      <a:pt x="905" y="145"/>
                      <a:pt x="905" y="145"/>
                    </a:cubicBezTo>
                    <a:cubicBezTo>
                      <a:pt x="855" y="204"/>
                      <a:pt x="824" y="281"/>
                      <a:pt x="824" y="365"/>
                    </a:cubicBezTo>
                    <a:cubicBezTo>
                      <a:pt x="824" y="553"/>
                      <a:pt x="977" y="706"/>
                      <a:pt x="1165" y="706"/>
                    </a:cubicBezTo>
                    <a:cubicBezTo>
                      <a:pt x="1187" y="706"/>
                      <a:pt x="1209" y="704"/>
                      <a:pt x="1231" y="699"/>
                    </a:cubicBezTo>
                    <a:cubicBezTo>
                      <a:pt x="1263" y="693"/>
                      <a:pt x="1293" y="682"/>
                      <a:pt x="1321" y="668"/>
                    </a:cubicBezTo>
                    <a:cubicBezTo>
                      <a:pt x="1321" y="715"/>
                      <a:pt x="1321" y="715"/>
                      <a:pt x="1321" y="715"/>
                    </a:cubicBezTo>
                    <a:lnTo>
                      <a:pt x="926" y="1045"/>
                    </a:lnTo>
                    <a:close/>
                    <a:moveTo>
                      <a:pt x="1367" y="677"/>
                    </a:moveTo>
                    <a:cubicBezTo>
                      <a:pt x="1367" y="639"/>
                      <a:pt x="1367" y="639"/>
                      <a:pt x="1367" y="639"/>
                    </a:cubicBezTo>
                    <a:cubicBezTo>
                      <a:pt x="1397" y="617"/>
                      <a:pt x="1424" y="589"/>
                      <a:pt x="1445" y="558"/>
                    </a:cubicBezTo>
                    <a:cubicBezTo>
                      <a:pt x="1455" y="567"/>
                      <a:pt x="1467" y="577"/>
                      <a:pt x="1477" y="585"/>
                    </a:cubicBezTo>
                    <a:lnTo>
                      <a:pt x="1367" y="677"/>
                    </a:lnTo>
                    <a:close/>
                    <a:moveTo>
                      <a:pt x="1367" y="677"/>
                    </a:moveTo>
                    <a:cubicBezTo>
                      <a:pt x="1367" y="677"/>
                      <a:pt x="1367" y="677"/>
                      <a:pt x="1367" y="67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40" name="Groupe 155">
              <a:extLst>
                <a:ext uri="{FF2B5EF4-FFF2-40B4-BE49-F238E27FC236}">
                  <a16:creationId xmlns:a16="http://schemas.microsoft.com/office/drawing/2014/main" id="{21A94FBA-4CBE-4088-9F34-E5B22C457E6E}"/>
                </a:ext>
              </a:extLst>
            </p:cNvPr>
            <p:cNvGrpSpPr>
              <a:grpSpLocks noChangeAspect="1"/>
            </p:cNvGrpSpPr>
            <p:nvPr/>
          </p:nvGrpSpPr>
          <p:grpSpPr>
            <a:xfrm>
              <a:off x="4974205" y="2133615"/>
              <a:ext cx="379412" cy="342900"/>
              <a:chOff x="4561587" y="3886200"/>
              <a:chExt cx="379412" cy="342900"/>
            </a:xfrm>
            <a:solidFill>
              <a:schemeClr val="tx2"/>
            </a:solidFill>
          </p:grpSpPr>
          <p:sp>
            <p:nvSpPr>
              <p:cNvPr id="741" name="Freeform 350">
                <a:extLst>
                  <a:ext uri="{FF2B5EF4-FFF2-40B4-BE49-F238E27FC236}">
                    <a16:creationId xmlns:a16="http://schemas.microsoft.com/office/drawing/2014/main" id="{CDBAFFFF-0897-4B4A-8A8A-BDFC44D2F070}"/>
                  </a:ext>
                </a:extLst>
              </p:cNvPr>
              <p:cNvSpPr>
                <a:spLocks noEditPoints="1"/>
              </p:cNvSpPr>
              <p:nvPr/>
            </p:nvSpPr>
            <p:spPr bwMode="auto">
              <a:xfrm>
                <a:off x="4561587" y="3937000"/>
                <a:ext cx="379412" cy="292100"/>
              </a:xfrm>
              <a:custGeom>
                <a:avLst/>
                <a:gdLst>
                  <a:gd name="T0" fmla="*/ 1513 w 1536"/>
                  <a:gd name="T1" fmla="*/ 803 h 1149"/>
                  <a:gd name="T2" fmla="*/ 1490 w 1536"/>
                  <a:gd name="T3" fmla="*/ 826 h 1149"/>
                  <a:gd name="T4" fmla="*/ 1490 w 1536"/>
                  <a:gd name="T5" fmla="*/ 983 h 1149"/>
                  <a:gd name="T6" fmla="*/ 1370 w 1536"/>
                  <a:gd name="T7" fmla="*/ 1104 h 1149"/>
                  <a:gd name="T8" fmla="*/ 166 w 1536"/>
                  <a:gd name="T9" fmla="*/ 1104 h 1149"/>
                  <a:gd name="T10" fmla="*/ 46 w 1536"/>
                  <a:gd name="T11" fmla="*/ 983 h 1149"/>
                  <a:gd name="T12" fmla="*/ 46 w 1536"/>
                  <a:gd name="T13" fmla="*/ 224 h 1149"/>
                  <a:gd name="T14" fmla="*/ 581 w 1536"/>
                  <a:gd name="T15" fmla="*/ 670 h 1149"/>
                  <a:gd name="T16" fmla="*/ 768 w 1536"/>
                  <a:gd name="T17" fmla="*/ 738 h 1149"/>
                  <a:gd name="T18" fmla="*/ 955 w 1536"/>
                  <a:gd name="T19" fmla="*/ 670 h 1149"/>
                  <a:gd name="T20" fmla="*/ 1111 w 1536"/>
                  <a:gd name="T21" fmla="*/ 540 h 1149"/>
                  <a:gd name="T22" fmla="*/ 1114 w 1536"/>
                  <a:gd name="T23" fmla="*/ 508 h 1149"/>
                  <a:gd name="T24" fmla="*/ 1082 w 1536"/>
                  <a:gd name="T25" fmla="*/ 505 h 1149"/>
                  <a:gd name="T26" fmla="*/ 926 w 1536"/>
                  <a:gd name="T27" fmla="*/ 635 h 1149"/>
                  <a:gd name="T28" fmla="*/ 610 w 1536"/>
                  <a:gd name="T29" fmla="*/ 635 h 1149"/>
                  <a:gd name="T30" fmla="*/ 46 w 1536"/>
                  <a:gd name="T31" fmla="*/ 165 h 1149"/>
                  <a:gd name="T32" fmla="*/ 170 w 1536"/>
                  <a:gd name="T33" fmla="*/ 46 h 1149"/>
                  <a:gd name="T34" fmla="*/ 348 w 1536"/>
                  <a:gd name="T35" fmla="*/ 46 h 1149"/>
                  <a:gd name="T36" fmla="*/ 371 w 1536"/>
                  <a:gd name="T37" fmla="*/ 23 h 1149"/>
                  <a:gd name="T38" fmla="*/ 348 w 1536"/>
                  <a:gd name="T39" fmla="*/ 0 h 1149"/>
                  <a:gd name="T40" fmla="*/ 170 w 1536"/>
                  <a:gd name="T41" fmla="*/ 0 h 1149"/>
                  <a:gd name="T42" fmla="*/ 0 w 1536"/>
                  <a:gd name="T43" fmla="*/ 171 h 1149"/>
                  <a:gd name="T44" fmla="*/ 0 w 1536"/>
                  <a:gd name="T45" fmla="*/ 983 h 1149"/>
                  <a:gd name="T46" fmla="*/ 166 w 1536"/>
                  <a:gd name="T47" fmla="*/ 1149 h 1149"/>
                  <a:gd name="T48" fmla="*/ 1370 w 1536"/>
                  <a:gd name="T49" fmla="*/ 1149 h 1149"/>
                  <a:gd name="T50" fmla="*/ 1536 w 1536"/>
                  <a:gd name="T51" fmla="*/ 983 h 1149"/>
                  <a:gd name="T52" fmla="*/ 1536 w 1536"/>
                  <a:gd name="T53" fmla="*/ 826 h 1149"/>
                  <a:gd name="T54" fmla="*/ 1513 w 1536"/>
                  <a:gd name="T55" fmla="*/ 803 h 1149"/>
                  <a:gd name="T56" fmla="*/ 1513 w 1536"/>
                  <a:gd name="T57" fmla="*/ 803 h 1149"/>
                  <a:gd name="T58" fmla="*/ 1513 w 1536"/>
                  <a:gd name="T59" fmla="*/ 80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6" h="1149">
                    <a:moveTo>
                      <a:pt x="1513" y="803"/>
                    </a:moveTo>
                    <a:cubicBezTo>
                      <a:pt x="1501" y="803"/>
                      <a:pt x="1490" y="813"/>
                      <a:pt x="1490" y="826"/>
                    </a:cubicBezTo>
                    <a:cubicBezTo>
                      <a:pt x="1490" y="983"/>
                      <a:pt x="1490" y="983"/>
                      <a:pt x="1490" y="983"/>
                    </a:cubicBezTo>
                    <a:cubicBezTo>
                      <a:pt x="1490" y="1050"/>
                      <a:pt x="1436" y="1104"/>
                      <a:pt x="1370" y="1104"/>
                    </a:cubicBezTo>
                    <a:cubicBezTo>
                      <a:pt x="166" y="1104"/>
                      <a:pt x="166" y="1104"/>
                      <a:pt x="166" y="1104"/>
                    </a:cubicBezTo>
                    <a:cubicBezTo>
                      <a:pt x="100" y="1104"/>
                      <a:pt x="46" y="1050"/>
                      <a:pt x="46" y="983"/>
                    </a:cubicBezTo>
                    <a:cubicBezTo>
                      <a:pt x="46" y="224"/>
                      <a:pt x="46" y="224"/>
                      <a:pt x="46" y="224"/>
                    </a:cubicBezTo>
                    <a:cubicBezTo>
                      <a:pt x="581" y="670"/>
                      <a:pt x="581" y="670"/>
                      <a:pt x="581" y="670"/>
                    </a:cubicBezTo>
                    <a:cubicBezTo>
                      <a:pt x="635" y="715"/>
                      <a:pt x="702" y="738"/>
                      <a:pt x="768" y="738"/>
                    </a:cubicBezTo>
                    <a:cubicBezTo>
                      <a:pt x="834" y="738"/>
                      <a:pt x="901" y="715"/>
                      <a:pt x="955" y="670"/>
                    </a:cubicBezTo>
                    <a:cubicBezTo>
                      <a:pt x="1111" y="540"/>
                      <a:pt x="1111" y="540"/>
                      <a:pt x="1111" y="540"/>
                    </a:cubicBezTo>
                    <a:cubicBezTo>
                      <a:pt x="1121" y="532"/>
                      <a:pt x="1122" y="517"/>
                      <a:pt x="1114" y="508"/>
                    </a:cubicBezTo>
                    <a:cubicBezTo>
                      <a:pt x="1106" y="498"/>
                      <a:pt x="1092" y="497"/>
                      <a:pt x="1082" y="505"/>
                    </a:cubicBezTo>
                    <a:cubicBezTo>
                      <a:pt x="926" y="635"/>
                      <a:pt x="926" y="635"/>
                      <a:pt x="926" y="635"/>
                    </a:cubicBezTo>
                    <a:cubicBezTo>
                      <a:pt x="834" y="711"/>
                      <a:pt x="702" y="711"/>
                      <a:pt x="610" y="635"/>
                    </a:cubicBezTo>
                    <a:cubicBezTo>
                      <a:pt x="46" y="165"/>
                      <a:pt x="46" y="165"/>
                      <a:pt x="46" y="165"/>
                    </a:cubicBezTo>
                    <a:cubicBezTo>
                      <a:pt x="49" y="99"/>
                      <a:pt x="103" y="46"/>
                      <a:pt x="170" y="46"/>
                    </a:cubicBezTo>
                    <a:cubicBezTo>
                      <a:pt x="348" y="46"/>
                      <a:pt x="348" y="46"/>
                      <a:pt x="348" y="46"/>
                    </a:cubicBezTo>
                    <a:cubicBezTo>
                      <a:pt x="361" y="46"/>
                      <a:pt x="371" y="36"/>
                      <a:pt x="371" y="23"/>
                    </a:cubicBezTo>
                    <a:cubicBezTo>
                      <a:pt x="371" y="11"/>
                      <a:pt x="361" y="0"/>
                      <a:pt x="348" y="0"/>
                    </a:cubicBezTo>
                    <a:cubicBezTo>
                      <a:pt x="170" y="0"/>
                      <a:pt x="170" y="0"/>
                      <a:pt x="170" y="0"/>
                    </a:cubicBezTo>
                    <a:cubicBezTo>
                      <a:pt x="76" y="0"/>
                      <a:pt x="0" y="77"/>
                      <a:pt x="0" y="171"/>
                    </a:cubicBezTo>
                    <a:cubicBezTo>
                      <a:pt x="0" y="983"/>
                      <a:pt x="0" y="983"/>
                      <a:pt x="0" y="983"/>
                    </a:cubicBezTo>
                    <a:cubicBezTo>
                      <a:pt x="0" y="1075"/>
                      <a:pt x="74" y="1149"/>
                      <a:pt x="166" y="1149"/>
                    </a:cubicBezTo>
                    <a:cubicBezTo>
                      <a:pt x="1370" y="1149"/>
                      <a:pt x="1370" y="1149"/>
                      <a:pt x="1370" y="1149"/>
                    </a:cubicBezTo>
                    <a:cubicBezTo>
                      <a:pt x="1462" y="1149"/>
                      <a:pt x="1536" y="1075"/>
                      <a:pt x="1536" y="983"/>
                    </a:cubicBezTo>
                    <a:cubicBezTo>
                      <a:pt x="1536" y="826"/>
                      <a:pt x="1536" y="826"/>
                      <a:pt x="1536" y="826"/>
                    </a:cubicBezTo>
                    <a:cubicBezTo>
                      <a:pt x="1536" y="813"/>
                      <a:pt x="1526" y="803"/>
                      <a:pt x="1513" y="803"/>
                    </a:cubicBezTo>
                    <a:close/>
                    <a:moveTo>
                      <a:pt x="1513" y="803"/>
                    </a:moveTo>
                    <a:cubicBezTo>
                      <a:pt x="1513" y="803"/>
                      <a:pt x="1513" y="803"/>
                      <a:pt x="1513" y="80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2" name="Freeform 351">
                <a:extLst>
                  <a:ext uri="{FF2B5EF4-FFF2-40B4-BE49-F238E27FC236}">
                    <a16:creationId xmlns:a16="http://schemas.microsoft.com/office/drawing/2014/main" id="{A6E8A1C6-B9E0-49F8-959F-D6478F9AE087}"/>
                  </a:ext>
                </a:extLst>
              </p:cNvPr>
              <p:cNvSpPr>
                <a:spLocks noEditPoints="1"/>
              </p:cNvSpPr>
              <p:nvPr/>
            </p:nvSpPr>
            <p:spPr bwMode="auto">
              <a:xfrm>
                <a:off x="4804474" y="4110038"/>
                <a:ext cx="103187" cy="90488"/>
              </a:xfrm>
              <a:custGeom>
                <a:avLst/>
                <a:gdLst>
                  <a:gd name="T0" fmla="*/ 8 w 415"/>
                  <a:gd name="T1" fmla="*/ 11 h 352"/>
                  <a:gd name="T2" fmla="*/ 11 w 415"/>
                  <a:gd name="T3" fmla="*/ 44 h 352"/>
                  <a:gd name="T4" fmla="*/ 375 w 415"/>
                  <a:gd name="T5" fmla="*/ 346 h 352"/>
                  <a:gd name="T6" fmla="*/ 389 w 415"/>
                  <a:gd name="T7" fmla="*/ 352 h 352"/>
                  <a:gd name="T8" fmla="*/ 407 w 415"/>
                  <a:gd name="T9" fmla="*/ 344 h 352"/>
                  <a:gd name="T10" fmla="*/ 404 w 415"/>
                  <a:gd name="T11" fmla="*/ 311 h 352"/>
                  <a:gd name="T12" fmla="*/ 40 w 415"/>
                  <a:gd name="T13" fmla="*/ 9 h 352"/>
                  <a:gd name="T14" fmla="*/ 8 w 415"/>
                  <a:gd name="T15" fmla="*/ 11 h 352"/>
                  <a:gd name="T16" fmla="*/ 8 w 415"/>
                  <a:gd name="T17" fmla="*/ 11 h 352"/>
                  <a:gd name="T18" fmla="*/ 8 w 415"/>
                  <a:gd name="T19" fmla="*/ 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8" y="11"/>
                    </a:moveTo>
                    <a:cubicBezTo>
                      <a:pt x="0" y="21"/>
                      <a:pt x="1" y="36"/>
                      <a:pt x="11" y="44"/>
                    </a:cubicBezTo>
                    <a:cubicBezTo>
                      <a:pt x="375" y="346"/>
                      <a:pt x="375" y="346"/>
                      <a:pt x="375" y="346"/>
                    </a:cubicBezTo>
                    <a:cubicBezTo>
                      <a:pt x="379" y="350"/>
                      <a:pt x="384" y="352"/>
                      <a:pt x="389" y="352"/>
                    </a:cubicBezTo>
                    <a:cubicBezTo>
                      <a:pt x="396" y="352"/>
                      <a:pt x="402" y="349"/>
                      <a:pt x="407" y="344"/>
                    </a:cubicBezTo>
                    <a:cubicBezTo>
                      <a:pt x="415" y="334"/>
                      <a:pt x="414" y="319"/>
                      <a:pt x="404" y="311"/>
                    </a:cubicBezTo>
                    <a:cubicBezTo>
                      <a:pt x="40" y="9"/>
                      <a:pt x="40" y="9"/>
                      <a:pt x="40" y="9"/>
                    </a:cubicBezTo>
                    <a:cubicBezTo>
                      <a:pt x="30" y="0"/>
                      <a:pt x="16" y="2"/>
                      <a:pt x="8" y="11"/>
                    </a:cubicBezTo>
                    <a:close/>
                    <a:moveTo>
                      <a:pt x="8" y="11"/>
                    </a:moveTo>
                    <a:cubicBezTo>
                      <a:pt x="8" y="11"/>
                      <a:pt x="8" y="11"/>
                      <a:pt x="8" y="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3" name="Freeform 352">
                <a:extLst>
                  <a:ext uri="{FF2B5EF4-FFF2-40B4-BE49-F238E27FC236}">
                    <a16:creationId xmlns:a16="http://schemas.microsoft.com/office/drawing/2014/main" id="{E4BD5EBB-E250-4ACE-8CC8-C6505C678E49}"/>
                  </a:ext>
                </a:extLst>
              </p:cNvPr>
              <p:cNvSpPr>
                <a:spLocks noEditPoints="1"/>
              </p:cNvSpPr>
              <p:nvPr/>
            </p:nvSpPr>
            <p:spPr bwMode="auto">
              <a:xfrm>
                <a:off x="4594924" y="4110038"/>
                <a:ext cx="103187" cy="90488"/>
              </a:xfrm>
              <a:custGeom>
                <a:avLst/>
                <a:gdLst>
                  <a:gd name="T0" fmla="*/ 375 w 415"/>
                  <a:gd name="T1" fmla="*/ 9 h 352"/>
                  <a:gd name="T2" fmla="*/ 11 w 415"/>
                  <a:gd name="T3" fmla="*/ 311 h 352"/>
                  <a:gd name="T4" fmla="*/ 8 w 415"/>
                  <a:gd name="T5" fmla="*/ 344 h 352"/>
                  <a:gd name="T6" fmla="*/ 26 w 415"/>
                  <a:gd name="T7" fmla="*/ 352 h 352"/>
                  <a:gd name="T8" fmla="*/ 40 w 415"/>
                  <a:gd name="T9" fmla="*/ 346 h 352"/>
                  <a:gd name="T10" fmla="*/ 404 w 415"/>
                  <a:gd name="T11" fmla="*/ 44 h 352"/>
                  <a:gd name="T12" fmla="*/ 407 w 415"/>
                  <a:gd name="T13" fmla="*/ 11 h 352"/>
                  <a:gd name="T14" fmla="*/ 375 w 415"/>
                  <a:gd name="T15" fmla="*/ 9 h 352"/>
                  <a:gd name="T16" fmla="*/ 375 w 415"/>
                  <a:gd name="T17" fmla="*/ 9 h 352"/>
                  <a:gd name="T18" fmla="*/ 375 w 415"/>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9"/>
                    </a:moveTo>
                    <a:cubicBezTo>
                      <a:pt x="11" y="311"/>
                      <a:pt x="11" y="311"/>
                      <a:pt x="11" y="311"/>
                    </a:cubicBezTo>
                    <a:cubicBezTo>
                      <a:pt x="1" y="319"/>
                      <a:pt x="0" y="334"/>
                      <a:pt x="8" y="344"/>
                    </a:cubicBezTo>
                    <a:cubicBezTo>
                      <a:pt x="13" y="349"/>
                      <a:pt x="19" y="352"/>
                      <a:pt x="26" y="352"/>
                    </a:cubicBezTo>
                    <a:cubicBezTo>
                      <a:pt x="31" y="352"/>
                      <a:pt x="36" y="350"/>
                      <a:pt x="40" y="346"/>
                    </a:cubicBezTo>
                    <a:cubicBezTo>
                      <a:pt x="404" y="44"/>
                      <a:pt x="404" y="44"/>
                      <a:pt x="404" y="44"/>
                    </a:cubicBezTo>
                    <a:cubicBezTo>
                      <a:pt x="414" y="36"/>
                      <a:pt x="415" y="21"/>
                      <a:pt x="407" y="11"/>
                    </a:cubicBezTo>
                    <a:cubicBezTo>
                      <a:pt x="399" y="2"/>
                      <a:pt x="385" y="0"/>
                      <a:pt x="375" y="9"/>
                    </a:cubicBezTo>
                    <a:close/>
                    <a:moveTo>
                      <a:pt x="375" y="9"/>
                    </a:moveTo>
                    <a:cubicBezTo>
                      <a:pt x="375" y="9"/>
                      <a:pt x="375" y="9"/>
                      <a:pt x="375"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4" name="Freeform 353">
                <a:extLst>
                  <a:ext uri="{FF2B5EF4-FFF2-40B4-BE49-F238E27FC236}">
                    <a16:creationId xmlns:a16="http://schemas.microsoft.com/office/drawing/2014/main" id="{862D71C7-2F60-43E7-8F79-5201A1945866}"/>
                  </a:ext>
                </a:extLst>
              </p:cNvPr>
              <p:cNvSpPr>
                <a:spLocks noEditPoints="1"/>
              </p:cNvSpPr>
              <p:nvPr/>
            </p:nvSpPr>
            <p:spPr bwMode="auto">
              <a:xfrm>
                <a:off x="4664774" y="3886200"/>
                <a:ext cx="276225" cy="242888"/>
              </a:xfrm>
              <a:custGeom>
                <a:avLst/>
                <a:gdLst>
                  <a:gd name="T0" fmla="*/ 1119 w 1119"/>
                  <a:gd name="T1" fmla="*/ 341 h 961"/>
                  <a:gd name="T2" fmla="*/ 844 w 1119"/>
                  <a:gd name="T3" fmla="*/ 6 h 961"/>
                  <a:gd name="T4" fmla="*/ 778 w 1119"/>
                  <a:gd name="T5" fmla="*/ 0 h 961"/>
                  <a:gd name="T6" fmla="*/ 466 w 1119"/>
                  <a:gd name="T7" fmla="*/ 204 h 961"/>
                  <a:gd name="T8" fmla="*/ 23 w 1119"/>
                  <a:gd name="T9" fmla="*/ 204 h 961"/>
                  <a:gd name="T10" fmla="*/ 0 w 1119"/>
                  <a:gd name="T11" fmla="*/ 227 h 961"/>
                  <a:gd name="T12" fmla="*/ 23 w 1119"/>
                  <a:gd name="T13" fmla="*/ 250 h 961"/>
                  <a:gd name="T14" fmla="*/ 450 w 1119"/>
                  <a:gd name="T15" fmla="*/ 250 h 961"/>
                  <a:gd name="T16" fmla="*/ 438 w 1119"/>
                  <a:gd name="T17" fmla="*/ 341 h 961"/>
                  <a:gd name="T18" fmla="*/ 778 w 1119"/>
                  <a:gd name="T19" fmla="*/ 681 h 961"/>
                  <a:gd name="T20" fmla="*/ 844 w 1119"/>
                  <a:gd name="T21" fmla="*/ 675 h 961"/>
                  <a:gd name="T22" fmla="*/ 1073 w 1119"/>
                  <a:gd name="T23" fmla="*/ 511 h 961"/>
                  <a:gd name="T24" fmla="*/ 1073 w 1119"/>
                  <a:gd name="T25" fmla="*/ 939 h 961"/>
                  <a:gd name="T26" fmla="*/ 1096 w 1119"/>
                  <a:gd name="T27" fmla="*/ 961 h 961"/>
                  <a:gd name="T28" fmla="*/ 1119 w 1119"/>
                  <a:gd name="T29" fmla="*/ 939 h 961"/>
                  <a:gd name="T30" fmla="*/ 1119 w 1119"/>
                  <a:gd name="T31" fmla="*/ 341 h 961"/>
                  <a:gd name="T32" fmla="*/ 836 w 1119"/>
                  <a:gd name="T33" fmla="*/ 630 h 961"/>
                  <a:gd name="T34" fmla="*/ 778 w 1119"/>
                  <a:gd name="T35" fmla="*/ 636 h 961"/>
                  <a:gd name="T36" fmla="*/ 483 w 1119"/>
                  <a:gd name="T37" fmla="*/ 341 h 961"/>
                  <a:gd name="T38" fmla="*/ 778 w 1119"/>
                  <a:gd name="T39" fmla="*/ 46 h 961"/>
                  <a:gd name="T40" fmla="*/ 836 w 1119"/>
                  <a:gd name="T41" fmla="*/ 51 h 961"/>
                  <a:gd name="T42" fmla="*/ 1073 w 1119"/>
                  <a:gd name="T43" fmla="*/ 341 h 961"/>
                  <a:gd name="T44" fmla="*/ 836 w 1119"/>
                  <a:gd name="T45" fmla="*/ 630 h 961"/>
                  <a:gd name="T46" fmla="*/ 836 w 1119"/>
                  <a:gd name="T47" fmla="*/ 630 h 961"/>
                  <a:gd name="T48" fmla="*/ 836 w 1119"/>
                  <a:gd name="T49" fmla="*/ 63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9" h="961">
                    <a:moveTo>
                      <a:pt x="1119" y="341"/>
                    </a:moveTo>
                    <a:cubicBezTo>
                      <a:pt x="1119" y="178"/>
                      <a:pt x="1004" y="38"/>
                      <a:pt x="844" y="6"/>
                    </a:cubicBezTo>
                    <a:cubicBezTo>
                      <a:pt x="823" y="2"/>
                      <a:pt x="801" y="0"/>
                      <a:pt x="778" y="0"/>
                    </a:cubicBezTo>
                    <a:cubicBezTo>
                      <a:pt x="639" y="0"/>
                      <a:pt x="519" y="84"/>
                      <a:pt x="466" y="204"/>
                    </a:cubicBezTo>
                    <a:cubicBezTo>
                      <a:pt x="23" y="204"/>
                      <a:pt x="23" y="204"/>
                      <a:pt x="23" y="204"/>
                    </a:cubicBezTo>
                    <a:cubicBezTo>
                      <a:pt x="10" y="204"/>
                      <a:pt x="0" y="215"/>
                      <a:pt x="0" y="227"/>
                    </a:cubicBezTo>
                    <a:cubicBezTo>
                      <a:pt x="0" y="240"/>
                      <a:pt x="10" y="250"/>
                      <a:pt x="23" y="250"/>
                    </a:cubicBezTo>
                    <a:cubicBezTo>
                      <a:pt x="450" y="250"/>
                      <a:pt x="450" y="250"/>
                      <a:pt x="450" y="250"/>
                    </a:cubicBezTo>
                    <a:cubicBezTo>
                      <a:pt x="442" y="279"/>
                      <a:pt x="438" y="309"/>
                      <a:pt x="438" y="341"/>
                    </a:cubicBezTo>
                    <a:cubicBezTo>
                      <a:pt x="438" y="529"/>
                      <a:pt x="591" y="681"/>
                      <a:pt x="778" y="681"/>
                    </a:cubicBezTo>
                    <a:cubicBezTo>
                      <a:pt x="801" y="681"/>
                      <a:pt x="823" y="679"/>
                      <a:pt x="844" y="675"/>
                    </a:cubicBezTo>
                    <a:cubicBezTo>
                      <a:pt x="943" y="655"/>
                      <a:pt x="1025" y="594"/>
                      <a:pt x="1073" y="511"/>
                    </a:cubicBezTo>
                    <a:cubicBezTo>
                      <a:pt x="1073" y="939"/>
                      <a:pt x="1073" y="939"/>
                      <a:pt x="1073" y="939"/>
                    </a:cubicBezTo>
                    <a:cubicBezTo>
                      <a:pt x="1073" y="951"/>
                      <a:pt x="1084" y="961"/>
                      <a:pt x="1096" y="961"/>
                    </a:cubicBezTo>
                    <a:cubicBezTo>
                      <a:pt x="1109" y="961"/>
                      <a:pt x="1119" y="951"/>
                      <a:pt x="1119" y="939"/>
                    </a:cubicBezTo>
                    <a:cubicBezTo>
                      <a:pt x="1119" y="939"/>
                      <a:pt x="1119" y="347"/>
                      <a:pt x="1119" y="341"/>
                    </a:cubicBezTo>
                    <a:close/>
                    <a:moveTo>
                      <a:pt x="836" y="630"/>
                    </a:moveTo>
                    <a:cubicBezTo>
                      <a:pt x="817" y="634"/>
                      <a:pt x="798" y="636"/>
                      <a:pt x="778" y="636"/>
                    </a:cubicBezTo>
                    <a:cubicBezTo>
                      <a:pt x="616" y="636"/>
                      <a:pt x="483" y="503"/>
                      <a:pt x="483" y="341"/>
                    </a:cubicBezTo>
                    <a:cubicBezTo>
                      <a:pt x="483" y="178"/>
                      <a:pt x="616" y="46"/>
                      <a:pt x="778" y="46"/>
                    </a:cubicBezTo>
                    <a:cubicBezTo>
                      <a:pt x="798" y="46"/>
                      <a:pt x="817" y="47"/>
                      <a:pt x="836" y="51"/>
                    </a:cubicBezTo>
                    <a:cubicBezTo>
                      <a:pt x="973" y="78"/>
                      <a:pt x="1073" y="200"/>
                      <a:pt x="1073" y="341"/>
                    </a:cubicBezTo>
                    <a:cubicBezTo>
                      <a:pt x="1073" y="481"/>
                      <a:pt x="973" y="603"/>
                      <a:pt x="836" y="630"/>
                    </a:cubicBezTo>
                    <a:close/>
                    <a:moveTo>
                      <a:pt x="836" y="630"/>
                    </a:moveTo>
                    <a:cubicBezTo>
                      <a:pt x="836" y="630"/>
                      <a:pt x="836" y="630"/>
                      <a:pt x="836" y="6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5" name="Freeform 354">
                <a:extLst>
                  <a:ext uri="{FF2B5EF4-FFF2-40B4-BE49-F238E27FC236}">
                    <a16:creationId xmlns:a16="http://schemas.microsoft.com/office/drawing/2014/main" id="{6A553C22-BD57-46E3-A387-7ABB2D213D0F}"/>
                  </a:ext>
                </a:extLst>
              </p:cNvPr>
              <p:cNvSpPr>
                <a:spLocks noEditPoints="1"/>
              </p:cNvSpPr>
              <p:nvPr/>
            </p:nvSpPr>
            <p:spPr bwMode="auto">
              <a:xfrm>
                <a:off x="4818762" y="3932238"/>
                <a:ext cx="76200" cy="79375"/>
              </a:xfrm>
              <a:custGeom>
                <a:avLst/>
                <a:gdLst>
                  <a:gd name="T0" fmla="*/ 304 w 313"/>
                  <a:gd name="T1" fmla="*/ 9 h 311"/>
                  <a:gd name="T2" fmla="*/ 271 w 313"/>
                  <a:gd name="T3" fmla="*/ 9 h 311"/>
                  <a:gd name="T4" fmla="*/ 156 w 313"/>
                  <a:gd name="T5" fmla="*/ 124 h 311"/>
                  <a:gd name="T6" fmla="*/ 41 w 313"/>
                  <a:gd name="T7" fmla="*/ 9 h 311"/>
                  <a:gd name="T8" fmla="*/ 9 w 313"/>
                  <a:gd name="T9" fmla="*/ 9 h 311"/>
                  <a:gd name="T10" fmla="*/ 9 w 313"/>
                  <a:gd name="T11" fmla="*/ 42 h 311"/>
                  <a:gd name="T12" fmla="*/ 124 w 313"/>
                  <a:gd name="T13" fmla="*/ 157 h 311"/>
                  <a:gd name="T14" fmla="*/ 9 w 313"/>
                  <a:gd name="T15" fmla="*/ 272 h 311"/>
                  <a:gd name="T16" fmla="*/ 9 w 313"/>
                  <a:gd name="T17" fmla="*/ 304 h 311"/>
                  <a:gd name="T18" fmla="*/ 25 w 313"/>
                  <a:gd name="T19" fmla="*/ 311 h 311"/>
                  <a:gd name="T20" fmla="*/ 41 w 313"/>
                  <a:gd name="T21" fmla="*/ 304 h 311"/>
                  <a:gd name="T22" fmla="*/ 156 w 313"/>
                  <a:gd name="T23" fmla="*/ 189 h 311"/>
                  <a:gd name="T24" fmla="*/ 271 w 313"/>
                  <a:gd name="T25" fmla="*/ 304 h 311"/>
                  <a:gd name="T26" fmla="*/ 288 w 313"/>
                  <a:gd name="T27" fmla="*/ 311 h 311"/>
                  <a:gd name="T28" fmla="*/ 304 w 313"/>
                  <a:gd name="T29" fmla="*/ 304 h 311"/>
                  <a:gd name="T30" fmla="*/ 304 w 313"/>
                  <a:gd name="T31" fmla="*/ 272 h 311"/>
                  <a:gd name="T32" fmla="*/ 189 w 313"/>
                  <a:gd name="T33" fmla="*/ 157 h 311"/>
                  <a:gd name="T34" fmla="*/ 304 w 313"/>
                  <a:gd name="T35" fmla="*/ 42 h 311"/>
                  <a:gd name="T36" fmla="*/ 304 w 313"/>
                  <a:gd name="T37" fmla="*/ 9 h 311"/>
                  <a:gd name="T38" fmla="*/ 304 w 313"/>
                  <a:gd name="T39" fmla="*/ 9 h 311"/>
                  <a:gd name="T40" fmla="*/ 304 w 313"/>
                  <a:gd name="T41" fmla="*/ 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 h="311">
                    <a:moveTo>
                      <a:pt x="304" y="9"/>
                    </a:moveTo>
                    <a:cubicBezTo>
                      <a:pt x="295" y="0"/>
                      <a:pt x="280" y="0"/>
                      <a:pt x="271" y="9"/>
                    </a:cubicBezTo>
                    <a:cubicBezTo>
                      <a:pt x="156" y="124"/>
                      <a:pt x="156" y="124"/>
                      <a:pt x="156" y="124"/>
                    </a:cubicBezTo>
                    <a:cubicBezTo>
                      <a:pt x="41" y="9"/>
                      <a:pt x="41" y="9"/>
                      <a:pt x="41" y="9"/>
                    </a:cubicBezTo>
                    <a:cubicBezTo>
                      <a:pt x="32" y="0"/>
                      <a:pt x="18" y="0"/>
                      <a:pt x="9" y="9"/>
                    </a:cubicBezTo>
                    <a:cubicBezTo>
                      <a:pt x="0" y="18"/>
                      <a:pt x="0" y="33"/>
                      <a:pt x="9" y="42"/>
                    </a:cubicBezTo>
                    <a:cubicBezTo>
                      <a:pt x="124" y="157"/>
                      <a:pt x="124" y="157"/>
                      <a:pt x="124" y="157"/>
                    </a:cubicBezTo>
                    <a:cubicBezTo>
                      <a:pt x="9" y="272"/>
                      <a:pt x="9" y="272"/>
                      <a:pt x="9" y="272"/>
                    </a:cubicBezTo>
                    <a:cubicBezTo>
                      <a:pt x="0" y="281"/>
                      <a:pt x="0" y="295"/>
                      <a:pt x="9" y="304"/>
                    </a:cubicBezTo>
                    <a:cubicBezTo>
                      <a:pt x="13" y="308"/>
                      <a:pt x="19" y="311"/>
                      <a:pt x="25" y="311"/>
                    </a:cubicBezTo>
                    <a:cubicBezTo>
                      <a:pt x="31" y="311"/>
                      <a:pt x="37" y="308"/>
                      <a:pt x="41" y="304"/>
                    </a:cubicBezTo>
                    <a:cubicBezTo>
                      <a:pt x="156" y="189"/>
                      <a:pt x="156" y="189"/>
                      <a:pt x="156" y="189"/>
                    </a:cubicBezTo>
                    <a:cubicBezTo>
                      <a:pt x="271" y="304"/>
                      <a:pt x="271" y="304"/>
                      <a:pt x="271" y="304"/>
                    </a:cubicBezTo>
                    <a:cubicBezTo>
                      <a:pt x="276" y="308"/>
                      <a:pt x="282" y="311"/>
                      <a:pt x="288" y="311"/>
                    </a:cubicBezTo>
                    <a:cubicBezTo>
                      <a:pt x="293" y="311"/>
                      <a:pt x="299" y="308"/>
                      <a:pt x="304" y="304"/>
                    </a:cubicBezTo>
                    <a:cubicBezTo>
                      <a:pt x="313" y="295"/>
                      <a:pt x="313" y="281"/>
                      <a:pt x="304" y="272"/>
                    </a:cubicBezTo>
                    <a:cubicBezTo>
                      <a:pt x="189" y="157"/>
                      <a:pt x="189" y="157"/>
                      <a:pt x="189" y="157"/>
                    </a:cubicBezTo>
                    <a:cubicBezTo>
                      <a:pt x="304" y="42"/>
                      <a:pt x="304" y="42"/>
                      <a:pt x="304" y="42"/>
                    </a:cubicBezTo>
                    <a:cubicBezTo>
                      <a:pt x="313" y="33"/>
                      <a:pt x="313" y="18"/>
                      <a:pt x="304" y="9"/>
                    </a:cubicBezTo>
                    <a:close/>
                    <a:moveTo>
                      <a:pt x="304" y="9"/>
                    </a:moveTo>
                    <a:cubicBezTo>
                      <a:pt x="304" y="9"/>
                      <a:pt x="304" y="9"/>
                      <a:pt x="304"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46" name="Groupe 161">
              <a:extLst>
                <a:ext uri="{FF2B5EF4-FFF2-40B4-BE49-F238E27FC236}">
                  <a16:creationId xmlns:a16="http://schemas.microsoft.com/office/drawing/2014/main" id="{0F1A6562-BFA6-4716-8011-B0ADDCE57B70}"/>
                </a:ext>
              </a:extLst>
            </p:cNvPr>
            <p:cNvGrpSpPr>
              <a:grpSpLocks noChangeAspect="1"/>
            </p:cNvGrpSpPr>
            <p:nvPr/>
          </p:nvGrpSpPr>
          <p:grpSpPr>
            <a:xfrm>
              <a:off x="1441951" y="2110596"/>
              <a:ext cx="384175" cy="388938"/>
              <a:chOff x="1450975" y="3879850"/>
              <a:chExt cx="384175" cy="388938"/>
            </a:xfrm>
            <a:solidFill>
              <a:schemeClr val="tx2"/>
            </a:solidFill>
          </p:grpSpPr>
          <p:sp>
            <p:nvSpPr>
              <p:cNvPr id="747" name="Freeform 358">
                <a:extLst>
                  <a:ext uri="{FF2B5EF4-FFF2-40B4-BE49-F238E27FC236}">
                    <a16:creationId xmlns:a16="http://schemas.microsoft.com/office/drawing/2014/main" id="{C370AE30-4E81-4950-9026-8261C3B5A2A7}"/>
                  </a:ext>
                </a:extLst>
              </p:cNvPr>
              <p:cNvSpPr>
                <a:spLocks noEditPoints="1"/>
              </p:cNvSpPr>
              <p:nvPr/>
            </p:nvSpPr>
            <p:spPr bwMode="auto">
              <a:xfrm>
                <a:off x="1697038" y="4151313"/>
                <a:ext cx="104775" cy="87313"/>
              </a:xfrm>
              <a:custGeom>
                <a:avLst/>
                <a:gdLst>
                  <a:gd name="T0" fmla="*/ 375 w 415"/>
                  <a:gd name="T1" fmla="*/ 346 h 351"/>
                  <a:gd name="T2" fmla="*/ 389 w 415"/>
                  <a:gd name="T3" fmla="*/ 351 h 351"/>
                  <a:gd name="T4" fmla="*/ 407 w 415"/>
                  <a:gd name="T5" fmla="*/ 343 h 351"/>
                  <a:gd name="T6" fmla="*/ 404 w 415"/>
                  <a:gd name="T7" fmla="*/ 311 h 351"/>
                  <a:gd name="T8" fmla="*/ 40 w 415"/>
                  <a:gd name="T9" fmla="*/ 8 h 351"/>
                  <a:gd name="T10" fmla="*/ 8 w 415"/>
                  <a:gd name="T11" fmla="*/ 11 h 351"/>
                  <a:gd name="T12" fmla="*/ 11 w 415"/>
                  <a:gd name="T13" fmla="*/ 43 h 351"/>
                  <a:gd name="T14" fmla="*/ 375 w 415"/>
                  <a:gd name="T15" fmla="*/ 346 h 351"/>
                  <a:gd name="T16" fmla="*/ 375 w 415"/>
                  <a:gd name="T17" fmla="*/ 346 h 351"/>
                  <a:gd name="T18" fmla="*/ 375 w 415"/>
                  <a:gd name="T19" fmla="*/ 3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346"/>
                    </a:moveTo>
                    <a:cubicBezTo>
                      <a:pt x="379" y="350"/>
                      <a:pt x="384" y="351"/>
                      <a:pt x="389" y="351"/>
                    </a:cubicBezTo>
                    <a:cubicBezTo>
                      <a:pt x="396" y="351"/>
                      <a:pt x="402" y="349"/>
                      <a:pt x="407" y="343"/>
                    </a:cubicBezTo>
                    <a:cubicBezTo>
                      <a:pt x="415" y="333"/>
                      <a:pt x="413" y="319"/>
                      <a:pt x="404" y="311"/>
                    </a:cubicBezTo>
                    <a:cubicBezTo>
                      <a:pt x="40" y="8"/>
                      <a:pt x="40" y="8"/>
                      <a:pt x="40" y="8"/>
                    </a:cubicBezTo>
                    <a:cubicBezTo>
                      <a:pt x="30" y="0"/>
                      <a:pt x="16" y="1"/>
                      <a:pt x="8" y="11"/>
                    </a:cubicBezTo>
                    <a:cubicBezTo>
                      <a:pt x="0" y="21"/>
                      <a:pt x="1" y="35"/>
                      <a:pt x="11" y="43"/>
                    </a:cubicBezTo>
                    <a:lnTo>
                      <a:pt x="375" y="346"/>
                    </a:lnTo>
                    <a:close/>
                    <a:moveTo>
                      <a:pt x="375" y="346"/>
                    </a:moveTo>
                    <a:cubicBezTo>
                      <a:pt x="375" y="346"/>
                      <a:pt x="375" y="346"/>
                      <a:pt x="375" y="3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8" name="Freeform 359">
                <a:extLst>
                  <a:ext uri="{FF2B5EF4-FFF2-40B4-BE49-F238E27FC236}">
                    <a16:creationId xmlns:a16="http://schemas.microsoft.com/office/drawing/2014/main" id="{78F1A9D4-2AE5-4482-9400-348F099F35CD}"/>
                  </a:ext>
                </a:extLst>
              </p:cNvPr>
              <p:cNvSpPr>
                <a:spLocks noEditPoints="1"/>
              </p:cNvSpPr>
              <p:nvPr/>
            </p:nvSpPr>
            <p:spPr bwMode="auto">
              <a:xfrm>
                <a:off x="1485900" y="4151313"/>
                <a:ext cx="103188" cy="87313"/>
              </a:xfrm>
              <a:custGeom>
                <a:avLst/>
                <a:gdLst>
                  <a:gd name="T0" fmla="*/ 407 w 415"/>
                  <a:gd name="T1" fmla="*/ 11 h 351"/>
                  <a:gd name="T2" fmla="*/ 375 w 415"/>
                  <a:gd name="T3" fmla="*/ 8 h 351"/>
                  <a:gd name="T4" fmla="*/ 11 w 415"/>
                  <a:gd name="T5" fmla="*/ 311 h 351"/>
                  <a:gd name="T6" fmla="*/ 8 w 415"/>
                  <a:gd name="T7" fmla="*/ 343 h 351"/>
                  <a:gd name="T8" fmla="*/ 26 w 415"/>
                  <a:gd name="T9" fmla="*/ 351 h 351"/>
                  <a:gd name="T10" fmla="*/ 40 w 415"/>
                  <a:gd name="T11" fmla="*/ 346 h 351"/>
                  <a:gd name="T12" fmla="*/ 404 w 415"/>
                  <a:gd name="T13" fmla="*/ 43 h 351"/>
                  <a:gd name="T14" fmla="*/ 407 w 415"/>
                  <a:gd name="T15" fmla="*/ 11 h 351"/>
                  <a:gd name="T16" fmla="*/ 407 w 415"/>
                  <a:gd name="T17" fmla="*/ 11 h 351"/>
                  <a:gd name="T18" fmla="*/ 407 w 415"/>
                  <a:gd name="T19"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407" y="11"/>
                    </a:moveTo>
                    <a:cubicBezTo>
                      <a:pt x="399" y="1"/>
                      <a:pt x="385" y="0"/>
                      <a:pt x="375" y="8"/>
                    </a:cubicBezTo>
                    <a:cubicBezTo>
                      <a:pt x="11" y="311"/>
                      <a:pt x="11" y="311"/>
                      <a:pt x="11" y="311"/>
                    </a:cubicBezTo>
                    <a:cubicBezTo>
                      <a:pt x="1" y="319"/>
                      <a:pt x="0" y="333"/>
                      <a:pt x="8" y="343"/>
                    </a:cubicBezTo>
                    <a:cubicBezTo>
                      <a:pt x="13" y="349"/>
                      <a:pt x="19" y="351"/>
                      <a:pt x="26" y="351"/>
                    </a:cubicBezTo>
                    <a:cubicBezTo>
                      <a:pt x="31" y="351"/>
                      <a:pt x="36" y="350"/>
                      <a:pt x="40" y="346"/>
                    </a:cubicBezTo>
                    <a:cubicBezTo>
                      <a:pt x="404" y="43"/>
                      <a:pt x="404" y="43"/>
                      <a:pt x="404" y="43"/>
                    </a:cubicBezTo>
                    <a:cubicBezTo>
                      <a:pt x="414" y="35"/>
                      <a:pt x="415" y="21"/>
                      <a:pt x="407" y="11"/>
                    </a:cubicBezTo>
                    <a:close/>
                    <a:moveTo>
                      <a:pt x="407" y="11"/>
                    </a:moveTo>
                    <a:cubicBezTo>
                      <a:pt x="407" y="11"/>
                      <a:pt x="407" y="11"/>
                      <a:pt x="407" y="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49" name="Freeform 360">
                <a:extLst>
                  <a:ext uri="{FF2B5EF4-FFF2-40B4-BE49-F238E27FC236}">
                    <a16:creationId xmlns:a16="http://schemas.microsoft.com/office/drawing/2014/main" id="{F94A1902-228A-42E3-B146-39E2FFFB53AE}"/>
                  </a:ext>
                </a:extLst>
              </p:cNvPr>
              <p:cNvSpPr>
                <a:spLocks noEditPoints="1"/>
              </p:cNvSpPr>
              <p:nvPr/>
            </p:nvSpPr>
            <p:spPr bwMode="auto">
              <a:xfrm>
                <a:off x="1450975" y="3879850"/>
                <a:ext cx="384175" cy="388938"/>
              </a:xfrm>
              <a:custGeom>
                <a:avLst/>
                <a:gdLst>
                  <a:gd name="T0" fmla="*/ 1528 w 1536"/>
                  <a:gd name="T1" fmla="*/ 568 h 1559"/>
                  <a:gd name="T2" fmla="*/ 1248 w 1536"/>
                  <a:gd name="T3" fmla="*/ 334 h 1559"/>
                  <a:gd name="T4" fmla="*/ 1215 w 1536"/>
                  <a:gd name="T5" fmla="*/ 337 h 1559"/>
                  <a:gd name="T6" fmla="*/ 1218 w 1536"/>
                  <a:gd name="T7" fmla="*/ 369 h 1559"/>
                  <a:gd name="T8" fmla="*/ 1477 w 1536"/>
                  <a:gd name="T9" fmla="*/ 585 h 1559"/>
                  <a:gd name="T10" fmla="*/ 926 w 1536"/>
                  <a:gd name="T11" fmla="*/ 1044 h 1559"/>
                  <a:gd name="T12" fmla="*/ 610 w 1536"/>
                  <a:gd name="T13" fmla="*/ 1044 h 1559"/>
                  <a:gd name="T14" fmla="*/ 58 w 1536"/>
                  <a:gd name="T15" fmla="*/ 585 h 1559"/>
                  <a:gd name="T16" fmla="*/ 594 w 1536"/>
                  <a:gd name="T17" fmla="*/ 140 h 1559"/>
                  <a:gd name="T18" fmla="*/ 610 w 1536"/>
                  <a:gd name="T19" fmla="*/ 126 h 1559"/>
                  <a:gd name="T20" fmla="*/ 926 w 1536"/>
                  <a:gd name="T21" fmla="*/ 126 h 1559"/>
                  <a:gd name="T22" fmla="*/ 1144 w 1536"/>
                  <a:gd name="T23" fmla="*/ 307 h 1559"/>
                  <a:gd name="T24" fmla="*/ 1176 w 1536"/>
                  <a:gd name="T25" fmla="*/ 304 h 1559"/>
                  <a:gd name="T26" fmla="*/ 1173 w 1536"/>
                  <a:gd name="T27" fmla="*/ 272 h 1559"/>
                  <a:gd name="T28" fmla="*/ 955 w 1536"/>
                  <a:gd name="T29" fmla="*/ 91 h 1559"/>
                  <a:gd name="T30" fmla="*/ 581 w 1536"/>
                  <a:gd name="T31" fmla="*/ 91 h 1559"/>
                  <a:gd name="T32" fmla="*/ 9 w 1536"/>
                  <a:gd name="T33" fmla="*/ 567 h 1559"/>
                  <a:gd name="T34" fmla="*/ 0 w 1536"/>
                  <a:gd name="T35" fmla="*/ 585 h 1559"/>
                  <a:gd name="T36" fmla="*/ 0 w 1536"/>
                  <a:gd name="T37" fmla="*/ 1393 h 1559"/>
                  <a:gd name="T38" fmla="*/ 166 w 1536"/>
                  <a:gd name="T39" fmla="*/ 1559 h 1559"/>
                  <a:gd name="T40" fmla="*/ 272 w 1536"/>
                  <a:gd name="T41" fmla="*/ 1559 h 1559"/>
                  <a:gd name="T42" fmla="*/ 295 w 1536"/>
                  <a:gd name="T43" fmla="*/ 1536 h 1559"/>
                  <a:gd name="T44" fmla="*/ 272 w 1536"/>
                  <a:gd name="T45" fmla="*/ 1513 h 1559"/>
                  <a:gd name="T46" fmla="*/ 166 w 1536"/>
                  <a:gd name="T47" fmla="*/ 1513 h 1559"/>
                  <a:gd name="T48" fmla="*/ 46 w 1536"/>
                  <a:gd name="T49" fmla="*/ 1393 h 1559"/>
                  <a:gd name="T50" fmla="*/ 46 w 1536"/>
                  <a:gd name="T51" fmla="*/ 634 h 1559"/>
                  <a:gd name="T52" fmla="*/ 581 w 1536"/>
                  <a:gd name="T53" fmla="*/ 1080 h 1559"/>
                  <a:gd name="T54" fmla="*/ 768 w 1536"/>
                  <a:gd name="T55" fmla="*/ 1147 h 1559"/>
                  <a:gd name="T56" fmla="*/ 955 w 1536"/>
                  <a:gd name="T57" fmla="*/ 1080 h 1559"/>
                  <a:gd name="T58" fmla="*/ 1490 w 1536"/>
                  <a:gd name="T59" fmla="*/ 634 h 1559"/>
                  <a:gd name="T60" fmla="*/ 1490 w 1536"/>
                  <a:gd name="T61" fmla="*/ 1393 h 1559"/>
                  <a:gd name="T62" fmla="*/ 1370 w 1536"/>
                  <a:gd name="T63" fmla="*/ 1513 h 1559"/>
                  <a:gd name="T64" fmla="*/ 363 w 1536"/>
                  <a:gd name="T65" fmla="*/ 1513 h 1559"/>
                  <a:gd name="T66" fmla="*/ 341 w 1536"/>
                  <a:gd name="T67" fmla="*/ 1536 h 1559"/>
                  <a:gd name="T68" fmla="*/ 363 w 1536"/>
                  <a:gd name="T69" fmla="*/ 1559 h 1559"/>
                  <a:gd name="T70" fmla="*/ 1370 w 1536"/>
                  <a:gd name="T71" fmla="*/ 1559 h 1559"/>
                  <a:gd name="T72" fmla="*/ 1536 w 1536"/>
                  <a:gd name="T73" fmla="*/ 1393 h 1559"/>
                  <a:gd name="T74" fmla="*/ 1536 w 1536"/>
                  <a:gd name="T75" fmla="*/ 586 h 1559"/>
                  <a:gd name="T76" fmla="*/ 1528 w 1536"/>
                  <a:gd name="T77" fmla="*/ 568 h 1559"/>
                  <a:gd name="T78" fmla="*/ 1528 w 1536"/>
                  <a:gd name="T79" fmla="*/ 568 h 1559"/>
                  <a:gd name="T80" fmla="*/ 1528 w 1536"/>
                  <a:gd name="T81" fmla="*/ 568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6" h="1559">
                    <a:moveTo>
                      <a:pt x="1528" y="568"/>
                    </a:moveTo>
                    <a:cubicBezTo>
                      <a:pt x="1248" y="334"/>
                      <a:pt x="1248" y="334"/>
                      <a:pt x="1248" y="334"/>
                    </a:cubicBezTo>
                    <a:cubicBezTo>
                      <a:pt x="1238" y="326"/>
                      <a:pt x="1224" y="328"/>
                      <a:pt x="1215" y="337"/>
                    </a:cubicBezTo>
                    <a:cubicBezTo>
                      <a:pt x="1207" y="347"/>
                      <a:pt x="1209" y="361"/>
                      <a:pt x="1218" y="369"/>
                    </a:cubicBezTo>
                    <a:cubicBezTo>
                      <a:pt x="1477" y="585"/>
                      <a:pt x="1477" y="585"/>
                      <a:pt x="1477" y="585"/>
                    </a:cubicBezTo>
                    <a:cubicBezTo>
                      <a:pt x="926" y="1044"/>
                      <a:pt x="926" y="1044"/>
                      <a:pt x="926" y="1044"/>
                    </a:cubicBezTo>
                    <a:cubicBezTo>
                      <a:pt x="834" y="1121"/>
                      <a:pt x="702" y="1121"/>
                      <a:pt x="610" y="1044"/>
                    </a:cubicBezTo>
                    <a:cubicBezTo>
                      <a:pt x="58" y="585"/>
                      <a:pt x="58" y="585"/>
                      <a:pt x="58" y="585"/>
                    </a:cubicBezTo>
                    <a:cubicBezTo>
                      <a:pt x="594" y="140"/>
                      <a:pt x="594" y="140"/>
                      <a:pt x="594" y="140"/>
                    </a:cubicBezTo>
                    <a:cubicBezTo>
                      <a:pt x="610" y="126"/>
                      <a:pt x="610" y="126"/>
                      <a:pt x="610" y="126"/>
                    </a:cubicBezTo>
                    <a:cubicBezTo>
                      <a:pt x="702" y="50"/>
                      <a:pt x="834" y="50"/>
                      <a:pt x="926" y="126"/>
                    </a:cubicBezTo>
                    <a:cubicBezTo>
                      <a:pt x="1144" y="307"/>
                      <a:pt x="1144" y="307"/>
                      <a:pt x="1144" y="307"/>
                    </a:cubicBezTo>
                    <a:cubicBezTo>
                      <a:pt x="1154" y="315"/>
                      <a:pt x="1168" y="314"/>
                      <a:pt x="1176" y="304"/>
                    </a:cubicBezTo>
                    <a:cubicBezTo>
                      <a:pt x="1184" y="295"/>
                      <a:pt x="1183" y="280"/>
                      <a:pt x="1173" y="272"/>
                    </a:cubicBezTo>
                    <a:cubicBezTo>
                      <a:pt x="955" y="91"/>
                      <a:pt x="955" y="91"/>
                      <a:pt x="955" y="91"/>
                    </a:cubicBezTo>
                    <a:cubicBezTo>
                      <a:pt x="847" y="0"/>
                      <a:pt x="689" y="0"/>
                      <a:pt x="581" y="91"/>
                    </a:cubicBezTo>
                    <a:cubicBezTo>
                      <a:pt x="9" y="567"/>
                      <a:pt x="9" y="567"/>
                      <a:pt x="9" y="567"/>
                    </a:cubicBezTo>
                    <a:cubicBezTo>
                      <a:pt x="3" y="571"/>
                      <a:pt x="0" y="578"/>
                      <a:pt x="0" y="585"/>
                    </a:cubicBezTo>
                    <a:cubicBezTo>
                      <a:pt x="0" y="1393"/>
                      <a:pt x="0" y="1393"/>
                      <a:pt x="0" y="1393"/>
                    </a:cubicBezTo>
                    <a:cubicBezTo>
                      <a:pt x="0" y="1485"/>
                      <a:pt x="74" y="1559"/>
                      <a:pt x="166" y="1559"/>
                    </a:cubicBezTo>
                    <a:cubicBezTo>
                      <a:pt x="272" y="1559"/>
                      <a:pt x="272" y="1559"/>
                      <a:pt x="272" y="1559"/>
                    </a:cubicBezTo>
                    <a:cubicBezTo>
                      <a:pt x="285" y="1559"/>
                      <a:pt x="295" y="1549"/>
                      <a:pt x="295" y="1536"/>
                    </a:cubicBezTo>
                    <a:cubicBezTo>
                      <a:pt x="295" y="1524"/>
                      <a:pt x="285" y="1513"/>
                      <a:pt x="272" y="1513"/>
                    </a:cubicBezTo>
                    <a:cubicBezTo>
                      <a:pt x="166" y="1513"/>
                      <a:pt x="166" y="1513"/>
                      <a:pt x="166" y="1513"/>
                    </a:cubicBezTo>
                    <a:cubicBezTo>
                      <a:pt x="100" y="1513"/>
                      <a:pt x="46" y="1459"/>
                      <a:pt x="46" y="1393"/>
                    </a:cubicBezTo>
                    <a:cubicBezTo>
                      <a:pt x="46" y="634"/>
                      <a:pt x="46" y="634"/>
                      <a:pt x="46" y="634"/>
                    </a:cubicBezTo>
                    <a:cubicBezTo>
                      <a:pt x="581" y="1080"/>
                      <a:pt x="581" y="1080"/>
                      <a:pt x="581" y="1080"/>
                    </a:cubicBezTo>
                    <a:cubicBezTo>
                      <a:pt x="635" y="1125"/>
                      <a:pt x="702" y="1147"/>
                      <a:pt x="768" y="1147"/>
                    </a:cubicBezTo>
                    <a:cubicBezTo>
                      <a:pt x="834" y="1147"/>
                      <a:pt x="901" y="1125"/>
                      <a:pt x="955" y="1080"/>
                    </a:cubicBezTo>
                    <a:cubicBezTo>
                      <a:pt x="1490" y="634"/>
                      <a:pt x="1490" y="634"/>
                      <a:pt x="1490" y="634"/>
                    </a:cubicBezTo>
                    <a:cubicBezTo>
                      <a:pt x="1490" y="1393"/>
                      <a:pt x="1490" y="1393"/>
                      <a:pt x="1490" y="1393"/>
                    </a:cubicBezTo>
                    <a:cubicBezTo>
                      <a:pt x="1490" y="1459"/>
                      <a:pt x="1436" y="1513"/>
                      <a:pt x="1370" y="1513"/>
                    </a:cubicBezTo>
                    <a:cubicBezTo>
                      <a:pt x="363" y="1513"/>
                      <a:pt x="363" y="1513"/>
                      <a:pt x="363" y="1513"/>
                    </a:cubicBezTo>
                    <a:cubicBezTo>
                      <a:pt x="351" y="1513"/>
                      <a:pt x="341" y="1524"/>
                      <a:pt x="341" y="1536"/>
                    </a:cubicBezTo>
                    <a:cubicBezTo>
                      <a:pt x="341" y="1549"/>
                      <a:pt x="351" y="1559"/>
                      <a:pt x="363" y="1559"/>
                    </a:cubicBezTo>
                    <a:cubicBezTo>
                      <a:pt x="1370" y="1559"/>
                      <a:pt x="1370" y="1559"/>
                      <a:pt x="1370" y="1559"/>
                    </a:cubicBezTo>
                    <a:cubicBezTo>
                      <a:pt x="1461" y="1559"/>
                      <a:pt x="1536" y="1485"/>
                      <a:pt x="1536" y="1393"/>
                    </a:cubicBezTo>
                    <a:cubicBezTo>
                      <a:pt x="1536" y="586"/>
                      <a:pt x="1536" y="586"/>
                      <a:pt x="1536" y="586"/>
                    </a:cubicBezTo>
                    <a:cubicBezTo>
                      <a:pt x="1536" y="579"/>
                      <a:pt x="1533" y="572"/>
                      <a:pt x="1528" y="568"/>
                    </a:cubicBezTo>
                    <a:close/>
                    <a:moveTo>
                      <a:pt x="1528" y="568"/>
                    </a:moveTo>
                    <a:cubicBezTo>
                      <a:pt x="1528" y="568"/>
                      <a:pt x="1528" y="568"/>
                      <a:pt x="1528" y="5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50" name="Groupe 165">
              <a:extLst>
                <a:ext uri="{FF2B5EF4-FFF2-40B4-BE49-F238E27FC236}">
                  <a16:creationId xmlns:a16="http://schemas.microsoft.com/office/drawing/2014/main" id="{6AC096EB-8EB7-4F42-AC07-90BF53BE5500}"/>
                </a:ext>
              </a:extLst>
            </p:cNvPr>
            <p:cNvGrpSpPr>
              <a:grpSpLocks noChangeAspect="1"/>
            </p:cNvGrpSpPr>
            <p:nvPr/>
          </p:nvGrpSpPr>
          <p:grpSpPr>
            <a:xfrm>
              <a:off x="5662301" y="2133615"/>
              <a:ext cx="390525" cy="342900"/>
              <a:chOff x="5213350" y="3887788"/>
              <a:chExt cx="390525" cy="342900"/>
            </a:xfrm>
            <a:solidFill>
              <a:schemeClr val="tx2"/>
            </a:solidFill>
          </p:grpSpPr>
          <p:sp>
            <p:nvSpPr>
              <p:cNvPr id="751" name="Freeform 364">
                <a:extLst>
                  <a:ext uri="{FF2B5EF4-FFF2-40B4-BE49-F238E27FC236}">
                    <a16:creationId xmlns:a16="http://schemas.microsoft.com/office/drawing/2014/main" id="{AA2F56D1-23DC-431C-9EF2-077A0EECBFDC}"/>
                  </a:ext>
                </a:extLst>
              </p:cNvPr>
              <p:cNvSpPr>
                <a:spLocks noEditPoints="1"/>
              </p:cNvSpPr>
              <p:nvPr/>
            </p:nvSpPr>
            <p:spPr bwMode="auto">
              <a:xfrm>
                <a:off x="5256213" y="4013201"/>
                <a:ext cx="242888" cy="112713"/>
              </a:xfrm>
              <a:custGeom>
                <a:avLst/>
                <a:gdLst>
                  <a:gd name="T0" fmla="*/ 602 w 956"/>
                  <a:gd name="T1" fmla="*/ 448 h 448"/>
                  <a:gd name="T2" fmla="*/ 789 w 956"/>
                  <a:gd name="T3" fmla="*/ 380 h 448"/>
                  <a:gd name="T4" fmla="*/ 945 w 956"/>
                  <a:gd name="T5" fmla="*/ 250 h 448"/>
                  <a:gd name="T6" fmla="*/ 948 w 956"/>
                  <a:gd name="T7" fmla="*/ 218 h 448"/>
                  <a:gd name="T8" fmla="*/ 916 w 956"/>
                  <a:gd name="T9" fmla="*/ 215 h 448"/>
                  <a:gd name="T10" fmla="*/ 760 w 956"/>
                  <a:gd name="T11" fmla="*/ 345 h 448"/>
                  <a:gd name="T12" fmla="*/ 444 w 956"/>
                  <a:gd name="T13" fmla="*/ 345 h 448"/>
                  <a:gd name="T14" fmla="*/ 40 w 956"/>
                  <a:gd name="T15" fmla="*/ 8 h 448"/>
                  <a:gd name="T16" fmla="*/ 8 w 956"/>
                  <a:gd name="T17" fmla="*/ 11 h 448"/>
                  <a:gd name="T18" fmla="*/ 11 w 956"/>
                  <a:gd name="T19" fmla="*/ 43 h 448"/>
                  <a:gd name="T20" fmla="*/ 415 w 956"/>
                  <a:gd name="T21" fmla="*/ 380 h 448"/>
                  <a:gd name="T22" fmla="*/ 602 w 956"/>
                  <a:gd name="T23" fmla="*/ 448 h 448"/>
                  <a:gd name="T24" fmla="*/ 602 w 956"/>
                  <a:gd name="T25" fmla="*/ 448 h 448"/>
                  <a:gd name="T26" fmla="*/ 602 w 956"/>
                  <a:gd name="T2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448">
                    <a:moveTo>
                      <a:pt x="602" y="448"/>
                    </a:moveTo>
                    <a:cubicBezTo>
                      <a:pt x="668" y="448"/>
                      <a:pt x="735" y="425"/>
                      <a:pt x="789" y="380"/>
                    </a:cubicBezTo>
                    <a:cubicBezTo>
                      <a:pt x="945" y="250"/>
                      <a:pt x="945" y="250"/>
                      <a:pt x="945" y="250"/>
                    </a:cubicBezTo>
                    <a:cubicBezTo>
                      <a:pt x="955" y="242"/>
                      <a:pt x="956" y="227"/>
                      <a:pt x="948" y="218"/>
                    </a:cubicBezTo>
                    <a:cubicBezTo>
                      <a:pt x="940" y="208"/>
                      <a:pt x="926" y="207"/>
                      <a:pt x="916" y="215"/>
                    </a:cubicBezTo>
                    <a:cubicBezTo>
                      <a:pt x="760" y="345"/>
                      <a:pt x="760" y="345"/>
                      <a:pt x="760" y="345"/>
                    </a:cubicBezTo>
                    <a:cubicBezTo>
                      <a:pt x="668" y="421"/>
                      <a:pt x="536" y="421"/>
                      <a:pt x="444" y="345"/>
                    </a:cubicBezTo>
                    <a:cubicBezTo>
                      <a:pt x="40" y="8"/>
                      <a:pt x="40" y="8"/>
                      <a:pt x="40" y="8"/>
                    </a:cubicBezTo>
                    <a:cubicBezTo>
                      <a:pt x="31" y="0"/>
                      <a:pt x="16" y="2"/>
                      <a:pt x="8" y="11"/>
                    </a:cubicBezTo>
                    <a:cubicBezTo>
                      <a:pt x="0" y="21"/>
                      <a:pt x="1" y="35"/>
                      <a:pt x="11" y="43"/>
                    </a:cubicBezTo>
                    <a:cubicBezTo>
                      <a:pt x="415" y="380"/>
                      <a:pt x="415" y="380"/>
                      <a:pt x="415" y="380"/>
                    </a:cubicBezTo>
                    <a:cubicBezTo>
                      <a:pt x="469" y="425"/>
                      <a:pt x="536" y="448"/>
                      <a:pt x="602" y="448"/>
                    </a:cubicBezTo>
                    <a:close/>
                    <a:moveTo>
                      <a:pt x="602" y="448"/>
                    </a:moveTo>
                    <a:cubicBezTo>
                      <a:pt x="602" y="448"/>
                      <a:pt x="602" y="448"/>
                      <a:pt x="602" y="44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2" name="Freeform 365">
                <a:extLst>
                  <a:ext uri="{FF2B5EF4-FFF2-40B4-BE49-F238E27FC236}">
                    <a16:creationId xmlns:a16="http://schemas.microsoft.com/office/drawing/2014/main" id="{9898BC64-3256-4EBE-B5F5-51008207ECC0}"/>
                  </a:ext>
                </a:extLst>
              </p:cNvPr>
              <p:cNvSpPr>
                <a:spLocks noEditPoints="1"/>
              </p:cNvSpPr>
              <p:nvPr/>
            </p:nvSpPr>
            <p:spPr bwMode="auto">
              <a:xfrm>
                <a:off x="5464175" y="4111626"/>
                <a:ext cx="104775" cy="90488"/>
              </a:xfrm>
              <a:custGeom>
                <a:avLst/>
                <a:gdLst>
                  <a:gd name="T0" fmla="*/ 11 w 415"/>
                  <a:gd name="T1" fmla="*/ 44 h 352"/>
                  <a:gd name="T2" fmla="*/ 375 w 415"/>
                  <a:gd name="T3" fmla="*/ 346 h 352"/>
                  <a:gd name="T4" fmla="*/ 389 w 415"/>
                  <a:gd name="T5" fmla="*/ 352 h 352"/>
                  <a:gd name="T6" fmla="*/ 407 w 415"/>
                  <a:gd name="T7" fmla="*/ 343 h 352"/>
                  <a:gd name="T8" fmla="*/ 404 w 415"/>
                  <a:gd name="T9" fmla="*/ 311 h 352"/>
                  <a:gd name="T10" fmla="*/ 40 w 415"/>
                  <a:gd name="T11" fmla="*/ 9 h 352"/>
                  <a:gd name="T12" fmla="*/ 8 w 415"/>
                  <a:gd name="T13" fmla="*/ 11 h 352"/>
                  <a:gd name="T14" fmla="*/ 11 w 415"/>
                  <a:gd name="T15" fmla="*/ 44 h 352"/>
                  <a:gd name="T16" fmla="*/ 11 w 415"/>
                  <a:gd name="T17" fmla="*/ 44 h 352"/>
                  <a:gd name="T18" fmla="*/ 11 w 415"/>
                  <a:gd name="T19" fmla="*/ 4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11" y="44"/>
                    </a:moveTo>
                    <a:cubicBezTo>
                      <a:pt x="375" y="346"/>
                      <a:pt x="375" y="346"/>
                      <a:pt x="375" y="346"/>
                    </a:cubicBezTo>
                    <a:cubicBezTo>
                      <a:pt x="379" y="350"/>
                      <a:pt x="384" y="352"/>
                      <a:pt x="389" y="352"/>
                    </a:cubicBezTo>
                    <a:cubicBezTo>
                      <a:pt x="396" y="352"/>
                      <a:pt x="402" y="349"/>
                      <a:pt x="407" y="343"/>
                    </a:cubicBezTo>
                    <a:cubicBezTo>
                      <a:pt x="415" y="334"/>
                      <a:pt x="414" y="319"/>
                      <a:pt x="404" y="311"/>
                    </a:cubicBezTo>
                    <a:cubicBezTo>
                      <a:pt x="40" y="9"/>
                      <a:pt x="40" y="9"/>
                      <a:pt x="40" y="9"/>
                    </a:cubicBezTo>
                    <a:cubicBezTo>
                      <a:pt x="30" y="0"/>
                      <a:pt x="16" y="2"/>
                      <a:pt x="8" y="11"/>
                    </a:cubicBezTo>
                    <a:cubicBezTo>
                      <a:pt x="0" y="21"/>
                      <a:pt x="1" y="36"/>
                      <a:pt x="11" y="44"/>
                    </a:cubicBezTo>
                    <a:close/>
                    <a:moveTo>
                      <a:pt x="11" y="44"/>
                    </a:moveTo>
                    <a:cubicBezTo>
                      <a:pt x="11" y="44"/>
                      <a:pt x="11" y="44"/>
                      <a:pt x="11" y="4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3" name="Freeform 366">
                <a:extLst>
                  <a:ext uri="{FF2B5EF4-FFF2-40B4-BE49-F238E27FC236}">
                    <a16:creationId xmlns:a16="http://schemas.microsoft.com/office/drawing/2014/main" id="{96FDA5F7-4D18-4670-A4B6-7C9C7B5CFF77}"/>
                  </a:ext>
                </a:extLst>
              </p:cNvPr>
              <p:cNvSpPr>
                <a:spLocks noEditPoints="1"/>
              </p:cNvSpPr>
              <p:nvPr/>
            </p:nvSpPr>
            <p:spPr bwMode="auto">
              <a:xfrm>
                <a:off x="5248275" y="4111626"/>
                <a:ext cx="104775" cy="90488"/>
              </a:xfrm>
              <a:custGeom>
                <a:avLst/>
                <a:gdLst>
                  <a:gd name="T0" fmla="*/ 375 w 415"/>
                  <a:gd name="T1" fmla="*/ 9 h 352"/>
                  <a:gd name="T2" fmla="*/ 11 w 415"/>
                  <a:gd name="T3" fmla="*/ 311 h 352"/>
                  <a:gd name="T4" fmla="*/ 8 w 415"/>
                  <a:gd name="T5" fmla="*/ 343 h 352"/>
                  <a:gd name="T6" fmla="*/ 26 w 415"/>
                  <a:gd name="T7" fmla="*/ 352 h 352"/>
                  <a:gd name="T8" fmla="*/ 40 w 415"/>
                  <a:gd name="T9" fmla="*/ 346 h 352"/>
                  <a:gd name="T10" fmla="*/ 404 w 415"/>
                  <a:gd name="T11" fmla="*/ 44 h 352"/>
                  <a:gd name="T12" fmla="*/ 407 w 415"/>
                  <a:gd name="T13" fmla="*/ 11 h 352"/>
                  <a:gd name="T14" fmla="*/ 375 w 415"/>
                  <a:gd name="T15" fmla="*/ 9 h 352"/>
                  <a:gd name="T16" fmla="*/ 375 w 415"/>
                  <a:gd name="T17" fmla="*/ 9 h 352"/>
                  <a:gd name="T18" fmla="*/ 375 w 415"/>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9"/>
                    </a:moveTo>
                    <a:cubicBezTo>
                      <a:pt x="11" y="311"/>
                      <a:pt x="11" y="311"/>
                      <a:pt x="11" y="311"/>
                    </a:cubicBezTo>
                    <a:cubicBezTo>
                      <a:pt x="1" y="319"/>
                      <a:pt x="0" y="334"/>
                      <a:pt x="8" y="343"/>
                    </a:cubicBezTo>
                    <a:cubicBezTo>
                      <a:pt x="13" y="349"/>
                      <a:pt x="19" y="352"/>
                      <a:pt x="26" y="352"/>
                    </a:cubicBezTo>
                    <a:cubicBezTo>
                      <a:pt x="31" y="352"/>
                      <a:pt x="36" y="350"/>
                      <a:pt x="40" y="346"/>
                    </a:cubicBezTo>
                    <a:cubicBezTo>
                      <a:pt x="404" y="44"/>
                      <a:pt x="404" y="44"/>
                      <a:pt x="404" y="44"/>
                    </a:cubicBezTo>
                    <a:cubicBezTo>
                      <a:pt x="414" y="36"/>
                      <a:pt x="415" y="21"/>
                      <a:pt x="407" y="11"/>
                    </a:cubicBezTo>
                    <a:cubicBezTo>
                      <a:pt x="399" y="2"/>
                      <a:pt x="385" y="0"/>
                      <a:pt x="375" y="9"/>
                    </a:cubicBezTo>
                    <a:close/>
                    <a:moveTo>
                      <a:pt x="375" y="9"/>
                    </a:moveTo>
                    <a:cubicBezTo>
                      <a:pt x="375" y="9"/>
                      <a:pt x="375" y="9"/>
                      <a:pt x="375"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4" name="Freeform 367">
                <a:extLst>
                  <a:ext uri="{FF2B5EF4-FFF2-40B4-BE49-F238E27FC236}">
                    <a16:creationId xmlns:a16="http://schemas.microsoft.com/office/drawing/2014/main" id="{ED0D0418-7DE8-4712-AEDD-8DBA9CC8EF39}"/>
                  </a:ext>
                </a:extLst>
              </p:cNvPr>
              <p:cNvSpPr>
                <a:spLocks noEditPoints="1"/>
              </p:cNvSpPr>
              <p:nvPr/>
            </p:nvSpPr>
            <p:spPr bwMode="auto">
              <a:xfrm>
                <a:off x="5464175" y="3921126"/>
                <a:ext cx="106363" cy="106363"/>
              </a:xfrm>
              <a:custGeom>
                <a:avLst/>
                <a:gdLst>
                  <a:gd name="T0" fmla="*/ 394 w 417"/>
                  <a:gd name="T1" fmla="*/ 186 h 417"/>
                  <a:gd name="T2" fmla="*/ 231 w 417"/>
                  <a:gd name="T3" fmla="*/ 186 h 417"/>
                  <a:gd name="T4" fmla="*/ 231 w 417"/>
                  <a:gd name="T5" fmla="*/ 23 h 417"/>
                  <a:gd name="T6" fmla="*/ 208 w 417"/>
                  <a:gd name="T7" fmla="*/ 0 h 417"/>
                  <a:gd name="T8" fmla="*/ 186 w 417"/>
                  <a:gd name="T9" fmla="*/ 23 h 417"/>
                  <a:gd name="T10" fmla="*/ 186 w 417"/>
                  <a:gd name="T11" fmla="*/ 186 h 417"/>
                  <a:gd name="T12" fmla="*/ 23 w 417"/>
                  <a:gd name="T13" fmla="*/ 186 h 417"/>
                  <a:gd name="T14" fmla="*/ 0 w 417"/>
                  <a:gd name="T15" fmla="*/ 209 h 417"/>
                  <a:gd name="T16" fmla="*/ 23 w 417"/>
                  <a:gd name="T17" fmla="*/ 231 h 417"/>
                  <a:gd name="T18" fmla="*/ 186 w 417"/>
                  <a:gd name="T19" fmla="*/ 231 h 417"/>
                  <a:gd name="T20" fmla="*/ 186 w 417"/>
                  <a:gd name="T21" fmla="*/ 394 h 417"/>
                  <a:gd name="T22" fmla="*/ 208 w 417"/>
                  <a:gd name="T23" fmla="*/ 417 h 417"/>
                  <a:gd name="T24" fmla="*/ 231 w 417"/>
                  <a:gd name="T25" fmla="*/ 394 h 417"/>
                  <a:gd name="T26" fmla="*/ 231 w 417"/>
                  <a:gd name="T27" fmla="*/ 231 h 417"/>
                  <a:gd name="T28" fmla="*/ 394 w 417"/>
                  <a:gd name="T29" fmla="*/ 231 h 417"/>
                  <a:gd name="T30" fmla="*/ 417 w 417"/>
                  <a:gd name="T31" fmla="*/ 209 h 417"/>
                  <a:gd name="T32" fmla="*/ 394 w 417"/>
                  <a:gd name="T33" fmla="*/ 186 h 417"/>
                  <a:gd name="T34" fmla="*/ 394 w 417"/>
                  <a:gd name="T35" fmla="*/ 186 h 417"/>
                  <a:gd name="T36" fmla="*/ 394 w 417"/>
                  <a:gd name="T37" fmla="*/ 18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417">
                    <a:moveTo>
                      <a:pt x="394" y="186"/>
                    </a:moveTo>
                    <a:cubicBezTo>
                      <a:pt x="231" y="186"/>
                      <a:pt x="231" y="186"/>
                      <a:pt x="231" y="186"/>
                    </a:cubicBezTo>
                    <a:cubicBezTo>
                      <a:pt x="231" y="23"/>
                      <a:pt x="231" y="23"/>
                      <a:pt x="231" y="23"/>
                    </a:cubicBezTo>
                    <a:cubicBezTo>
                      <a:pt x="231" y="11"/>
                      <a:pt x="221" y="0"/>
                      <a:pt x="208" y="0"/>
                    </a:cubicBezTo>
                    <a:cubicBezTo>
                      <a:pt x="196" y="0"/>
                      <a:pt x="186" y="11"/>
                      <a:pt x="186" y="23"/>
                    </a:cubicBezTo>
                    <a:cubicBezTo>
                      <a:pt x="186" y="186"/>
                      <a:pt x="186" y="186"/>
                      <a:pt x="186" y="186"/>
                    </a:cubicBezTo>
                    <a:cubicBezTo>
                      <a:pt x="23" y="186"/>
                      <a:pt x="23" y="186"/>
                      <a:pt x="23" y="186"/>
                    </a:cubicBezTo>
                    <a:cubicBezTo>
                      <a:pt x="10" y="186"/>
                      <a:pt x="0" y="196"/>
                      <a:pt x="0" y="209"/>
                    </a:cubicBezTo>
                    <a:cubicBezTo>
                      <a:pt x="0" y="221"/>
                      <a:pt x="10" y="231"/>
                      <a:pt x="23" y="231"/>
                    </a:cubicBezTo>
                    <a:cubicBezTo>
                      <a:pt x="186" y="231"/>
                      <a:pt x="186" y="231"/>
                      <a:pt x="186" y="231"/>
                    </a:cubicBezTo>
                    <a:cubicBezTo>
                      <a:pt x="186" y="394"/>
                      <a:pt x="186" y="394"/>
                      <a:pt x="186" y="394"/>
                    </a:cubicBezTo>
                    <a:cubicBezTo>
                      <a:pt x="186" y="407"/>
                      <a:pt x="196" y="417"/>
                      <a:pt x="208" y="417"/>
                    </a:cubicBezTo>
                    <a:cubicBezTo>
                      <a:pt x="221" y="417"/>
                      <a:pt x="231" y="407"/>
                      <a:pt x="231" y="394"/>
                    </a:cubicBezTo>
                    <a:cubicBezTo>
                      <a:pt x="231" y="231"/>
                      <a:pt x="231" y="231"/>
                      <a:pt x="231" y="231"/>
                    </a:cubicBezTo>
                    <a:cubicBezTo>
                      <a:pt x="394" y="231"/>
                      <a:pt x="394" y="231"/>
                      <a:pt x="394" y="231"/>
                    </a:cubicBezTo>
                    <a:cubicBezTo>
                      <a:pt x="406" y="231"/>
                      <a:pt x="417" y="221"/>
                      <a:pt x="417" y="209"/>
                    </a:cubicBezTo>
                    <a:cubicBezTo>
                      <a:pt x="417" y="196"/>
                      <a:pt x="406" y="186"/>
                      <a:pt x="394" y="186"/>
                    </a:cubicBezTo>
                    <a:close/>
                    <a:moveTo>
                      <a:pt x="394" y="186"/>
                    </a:moveTo>
                    <a:cubicBezTo>
                      <a:pt x="394" y="186"/>
                      <a:pt x="394" y="186"/>
                      <a:pt x="394" y="18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5" name="Freeform 368">
                <a:extLst>
                  <a:ext uri="{FF2B5EF4-FFF2-40B4-BE49-F238E27FC236}">
                    <a16:creationId xmlns:a16="http://schemas.microsoft.com/office/drawing/2014/main" id="{CD412724-2608-4E6F-A640-E1042B04A14C}"/>
                  </a:ext>
                </a:extLst>
              </p:cNvPr>
              <p:cNvSpPr>
                <a:spLocks noEditPoints="1"/>
              </p:cNvSpPr>
              <p:nvPr/>
            </p:nvSpPr>
            <p:spPr bwMode="auto">
              <a:xfrm>
                <a:off x="5213350" y="3887788"/>
                <a:ext cx="390525" cy="342900"/>
              </a:xfrm>
              <a:custGeom>
                <a:avLst/>
                <a:gdLst>
                  <a:gd name="T0" fmla="*/ 1513 w 1536"/>
                  <a:gd name="T1" fmla="*/ 802 h 1353"/>
                  <a:gd name="T2" fmla="*/ 1536 w 1536"/>
                  <a:gd name="T3" fmla="*/ 779 h 1353"/>
                  <a:gd name="T4" fmla="*/ 1536 w 1536"/>
                  <a:gd name="T5" fmla="*/ 341 h 1353"/>
                  <a:gd name="T6" fmla="*/ 1261 w 1536"/>
                  <a:gd name="T7" fmla="*/ 6 h 1353"/>
                  <a:gd name="T8" fmla="*/ 1195 w 1536"/>
                  <a:gd name="T9" fmla="*/ 0 h 1353"/>
                  <a:gd name="T10" fmla="*/ 883 w 1536"/>
                  <a:gd name="T11" fmla="*/ 204 h 1353"/>
                  <a:gd name="T12" fmla="*/ 170 w 1536"/>
                  <a:gd name="T13" fmla="*/ 204 h 1353"/>
                  <a:gd name="T14" fmla="*/ 0 w 1536"/>
                  <a:gd name="T15" fmla="*/ 375 h 1353"/>
                  <a:gd name="T16" fmla="*/ 0 w 1536"/>
                  <a:gd name="T17" fmla="*/ 1187 h 1353"/>
                  <a:gd name="T18" fmla="*/ 166 w 1536"/>
                  <a:gd name="T19" fmla="*/ 1353 h 1353"/>
                  <a:gd name="T20" fmla="*/ 1370 w 1536"/>
                  <a:gd name="T21" fmla="*/ 1353 h 1353"/>
                  <a:gd name="T22" fmla="*/ 1536 w 1536"/>
                  <a:gd name="T23" fmla="*/ 1187 h 1353"/>
                  <a:gd name="T24" fmla="*/ 1536 w 1536"/>
                  <a:gd name="T25" fmla="*/ 875 h 1353"/>
                  <a:gd name="T26" fmla="*/ 1513 w 1536"/>
                  <a:gd name="T27" fmla="*/ 852 h 1353"/>
                  <a:gd name="T28" fmla="*/ 1490 w 1536"/>
                  <a:gd name="T29" fmla="*/ 875 h 1353"/>
                  <a:gd name="T30" fmla="*/ 1490 w 1536"/>
                  <a:gd name="T31" fmla="*/ 1187 h 1353"/>
                  <a:gd name="T32" fmla="*/ 1370 w 1536"/>
                  <a:gd name="T33" fmla="*/ 1308 h 1353"/>
                  <a:gd name="T34" fmla="*/ 166 w 1536"/>
                  <a:gd name="T35" fmla="*/ 1308 h 1353"/>
                  <a:gd name="T36" fmla="*/ 46 w 1536"/>
                  <a:gd name="T37" fmla="*/ 1187 h 1353"/>
                  <a:gd name="T38" fmla="*/ 46 w 1536"/>
                  <a:gd name="T39" fmla="*/ 428 h 1353"/>
                  <a:gd name="T40" fmla="*/ 103 w 1536"/>
                  <a:gd name="T41" fmla="*/ 476 h 1353"/>
                  <a:gd name="T42" fmla="*/ 118 w 1536"/>
                  <a:gd name="T43" fmla="*/ 481 h 1353"/>
                  <a:gd name="T44" fmla="*/ 136 w 1536"/>
                  <a:gd name="T45" fmla="*/ 473 h 1353"/>
                  <a:gd name="T46" fmla="*/ 133 w 1536"/>
                  <a:gd name="T47" fmla="*/ 441 h 1353"/>
                  <a:gd name="T48" fmla="*/ 46 w 1536"/>
                  <a:gd name="T49" fmla="*/ 369 h 1353"/>
                  <a:gd name="T50" fmla="*/ 170 w 1536"/>
                  <a:gd name="T51" fmla="*/ 250 h 1353"/>
                  <a:gd name="T52" fmla="*/ 867 w 1536"/>
                  <a:gd name="T53" fmla="*/ 250 h 1353"/>
                  <a:gd name="T54" fmla="*/ 855 w 1536"/>
                  <a:gd name="T55" fmla="*/ 341 h 1353"/>
                  <a:gd name="T56" fmla="*/ 1195 w 1536"/>
                  <a:gd name="T57" fmla="*/ 681 h 1353"/>
                  <a:gd name="T58" fmla="*/ 1261 w 1536"/>
                  <a:gd name="T59" fmla="*/ 675 h 1353"/>
                  <a:gd name="T60" fmla="*/ 1490 w 1536"/>
                  <a:gd name="T61" fmla="*/ 511 h 1353"/>
                  <a:gd name="T62" fmla="*/ 1490 w 1536"/>
                  <a:gd name="T63" fmla="*/ 779 h 1353"/>
                  <a:gd name="T64" fmla="*/ 1513 w 1536"/>
                  <a:gd name="T65" fmla="*/ 802 h 1353"/>
                  <a:gd name="T66" fmla="*/ 1253 w 1536"/>
                  <a:gd name="T67" fmla="*/ 630 h 1353"/>
                  <a:gd name="T68" fmla="*/ 1195 w 1536"/>
                  <a:gd name="T69" fmla="*/ 636 h 1353"/>
                  <a:gd name="T70" fmla="*/ 900 w 1536"/>
                  <a:gd name="T71" fmla="*/ 341 h 1353"/>
                  <a:gd name="T72" fmla="*/ 1195 w 1536"/>
                  <a:gd name="T73" fmla="*/ 46 h 1353"/>
                  <a:gd name="T74" fmla="*/ 1253 w 1536"/>
                  <a:gd name="T75" fmla="*/ 51 h 1353"/>
                  <a:gd name="T76" fmla="*/ 1490 w 1536"/>
                  <a:gd name="T77" fmla="*/ 341 h 1353"/>
                  <a:gd name="T78" fmla="*/ 1253 w 1536"/>
                  <a:gd name="T79" fmla="*/ 630 h 1353"/>
                  <a:gd name="T80" fmla="*/ 1253 w 1536"/>
                  <a:gd name="T81" fmla="*/ 630 h 1353"/>
                  <a:gd name="T82" fmla="*/ 1253 w 1536"/>
                  <a:gd name="T83" fmla="*/ 63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6" h="1353">
                    <a:moveTo>
                      <a:pt x="1513" y="802"/>
                    </a:moveTo>
                    <a:cubicBezTo>
                      <a:pt x="1526" y="802"/>
                      <a:pt x="1536" y="792"/>
                      <a:pt x="1536" y="779"/>
                    </a:cubicBezTo>
                    <a:cubicBezTo>
                      <a:pt x="1536" y="779"/>
                      <a:pt x="1536" y="343"/>
                      <a:pt x="1536" y="341"/>
                    </a:cubicBezTo>
                    <a:cubicBezTo>
                      <a:pt x="1536" y="178"/>
                      <a:pt x="1420" y="38"/>
                      <a:pt x="1261" y="6"/>
                    </a:cubicBezTo>
                    <a:cubicBezTo>
                      <a:pt x="1240" y="2"/>
                      <a:pt x="1218" y="0"/>
                      <a:pt x="1195" y="0"/>
                    </a:cubicBezTo>
                    <a:cubicBezTo>
                      <a:pt x="1056" y="0"/>
                      <a:pt x="936" y="84"/>
                      <a:pt x="883" y="204"/>
                    </a:cubicBezTo>
                    <a:cubicBezTo>
                      <a:pt x="170" y="204"/>
                      <a:pt x="170" y="204"/>
                      <a:pt x="170" y="204"/>
                    </a:cubicBezTo>
                    <a:cubicBezTo>
                      <a:pt x="76" y="204"/>
                      <a:pt x="0" y="281"/>
                      <a:pt x="0" y="375"/>
                    </a:cubicBezTo>
                    <a:cubicBezTo>
                      <a:pt x="0" y="1187"/>
                      <a:pt x="0" y="1187"/>
                      <a:pt x="0" y="1187"/>
                    </a:cubicBezTo>
                    <a:cubicBezTo>
                      <a:pt x="0" y="1279"/>
                      <a:pt x="74" y="1353"/>
                      <a:pt x="166" y="1353"/>
                    </a:cubicBezTo>
                    <a:cubicBezTo>
                      <a:pt x="1370" y="1353"/>
                      <a:pt x="1370" y="1353"/>
                      <a:pt x="1370" y="1353"/>
                    </a:cubicBezTo>
                    <a:cubicBezTo>
                      <a:pt x="1462" y="1353"/>
                      <a:pt x="1536" y="1279"/>
                      <a:pt x="1536" y="1187"/>
                    </a:cubicBezTo>
                    <a:cubicBezTo>
                      <a:pt x="1536" y="875"/>
                      <a:pt x="1536" y="875"/>
                      <a:pt x="1536" y="875"/>
                    </a:cubicBezTo>
                    <a:cubicBezTo>
                      <a:pt x="1536" y="863"/>
                      <a:pt x="1526" y="852"/>
                      <a:pt x="1513" y="852"/>
                    </a:cubicBezTo>
                    <a:cubicBezTo>
                      <a:pt x="1501" y="852"/>
                      <a:pt x="1490" y="863"/>
                      <a:pt x="1490" y="875"/>
                    </a:cubicBezTo>
                    <a:cubicBezTo>
                      <a:pt x="1490" y="1187"/>
                      <a:pt x="1490" y="1187"/>
                      <a:pt x="1490" y="1187"/>
                    </a:cubicBezTo>
                    <a:cubicBezTo>
                      <a:pt x="1490" y="1254"/>
                      <a:pt x="1436" y="1308"/>
                      <a:pt x="1370" y="1308"/>
                    </a:cubicBezTo>
                    <a:cubicBezTo>
                      <a:pt x="166" y="1308"/>
                      <a:pt x="166" y="1308"/>
                      <a:pt x="166" y="1308"/>
                    </a:cubicBezTo>
                    <a:cubicBezTo>
                      <a:pt x="100" y="1308"/>
                      <a:pt x="46" y="1254"/>
                      <a:pt x="46" y="1187"/>
                    </a:cubicBezTo>
                    <a:cubicBezTo>
                      <a:pt x="46" y="428"/>
                      <a:pt x="46" y="428"/>
                      <a:pt x="46" y="428"/>
                    </a:cubicBezTo>
                    <a:cubicBezTo>
                      <a:pt x="103" y="476"/>
                      <a:pt x="103" y="476"/>
                      <a:pt x="103" y="476"/>
                    </a:cubicBezTo>
                    <a:cubicBezTo>
                      <a:pt x="108" y="480"/>
                      <a:pt x="113" y="481"/>
                      <a:pt x="118" y="481"/>
                    </a:cubicBezTo>
                    <a:cubicBezTo>
                      <a:pt x="125" y="481"/>
                      <a:pt x="131" y="479"/>
                      <a:pt x="136" y="473"/>
                    </a:cubicBezTo>
                    <a:cubicBezTo>
                      <a:pt x="144" y="464"/>
                      <a:pt x="142" y="449"/>
                      <a:pt x="133" y="441"/>
                    </a:cubicBezTo>
                    <a:cubicBezTo>
                      <a:pt x="46" y="369"/>
                      <a:pt x="46" y="369"/>
                      <a:pt x="46" y="369"/>
                    </a:cubicBezTo>
                    <a:cubicBezTo>
                      <a:pt x="49" y="303"/>
                      <a:pt x="103" y="250"/>
                      <a:pt x="170" y="250"/>
                    </a:cubicBezTo>
                    <a:cubicBezTo>
                      <a:pt x="867" y="250"/>
                      <a:pt x="867" y="250"/>
                      <a:pt x="867" y="250"/>
                    </a:cubicBezTo>
                    <a:cubicBezTo>
                      <a:pt x="859" y="279"/>
                      <a:pt x="855" y="309"/>
                      <a:pt x="855" y="341"/>
                    </a:cubicBezTo>
                    <a:cubicBezTo>
                      <a:pt x="855" y="528"/>
                      <a:pt x="1008" y="681"/>
                      <a:pt x="1195" y="681"/>
                    </a:cubicBezTo>
                    <a:cubicBezTo>
                      <a:pt x="1218" y="681"/>
                      <a:pt x="1240" y="679"/>
                      <a:pt x="1261" y="675"/>
                    </a:cubicBezTo>
                    <a:cubicBezTo>
                      <a:pt x="1360" y="655"/>
                      <a:pt x="1442" y="594"/>
                      <a:pt x="1490" y="511"/>
                    </a:cubicBezTo>
                    <a:cubicBezTo>
                      <a:pt x="1490" y="779"/>
                      <a:pt x="1490" y="779"/>
                      <a:pt x="1490" y="779"/>
                    </a:cubicBezTo>
                    <a:cubicBezTo>
                      <a:pt x="1490" y="792"/>
                      <a:pt x="1501" y="802"/>
                      <a:pt x="1513" y="802"/>
                    </a:cubicBezTo>
                    <a:close/>
                    <a:moveTo>
                      <a:pt x="1253" y="630"/>
                    </a:moveTo>
                    <a:cubicBezTo>
                      <a:pt x="1234" y="634"/>
                      <a:pt x="1215" y="636"/>
                      <a:pt x="1195" y="636"/>
                    </a:cubicBezTo>
                    <a:cubicBezTo>
                      <a:pt x="1033" y="636"/>
                      <a:pt x="900" y="503"/>
                      <a:pt x="900" y="341"/>
                    </a:cubicBezTo>
                    <a:cubicBezTo>
                      <a:pt x="900" y="178"/>
                      <a:pt x="1033" y="46"/>
                      <a:pt x="1195" y="46"/>
                    </a:cubicBezTo>
                    <a:cubicBezTo>
                      <a:pt x="1215" y="46"/>
                      <a:pt x="1234" y="47"/>
                      <a:pt x="1253" y="51"/>
                    </a:cubicBezTo>
                    <a:cubicBezTo>
                      <a:pt x="1390" y="78"/>
                      <a:pt x="1490" y="200"/>
                      <a:pt x="1490" y="341"/>
                    </a:cubicBezTo>
                    <a:cubicBezTo>
                      <a:pt x="1490" y="481"/>
                      <a:pt x="1390" y="603"/>
                      <a:pt x="1253" y="630"/>
                    </a:cubicBezTo>
                    <a:close/>
                    <a:moveTo>
                      <a:pt x="1253" y="630"/>
                    </a:moveTo>
                    <a:cubicBezTo>
                      <a:pt x="1253" y="630"/>
                      <a:pt x="1253" y="630"/>
                      <a:pt x="1253" y="6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56" name="Groupe 171">
              <a:extLst>
                <a:ext uri="{FF2B5EF4-FFF2-40B4-BE49-F238E27FC236}">
                  <a16:creationId xmlns:a16="http://schemas.microsoft.com/office/drawing/2014/main" id="{E3690036-26EF-4BB5-853A-3795B70CC266}"/>
                </a:ext>
              </a:extLst>
            </p:cNvPr>
            <p:cNvGrpSpPr>
              <a:grpSpLocks noChangeAspect="1"/>
            </p:cNvGrpSpPr>
            <p:nvPr/>
          </p:nvGrpSpPr>
          <p:grpSpPr>
            <a:xfrm>
              <a:off x="6364477" y="2133615"/>
              <a:ext cx="346075" cy="342900"/>
              <a:chOff x="5916613" y="3887788"/>
              <a:chExt cx="346075" cy="342900"/>
            </a:xfrm>
            <a:solidFill>
              <a:schemeClr val="tx2"/>
            </a:solidFill>
          </p:grpSpPr>
          <p:sp>
            <p:nvSpPr>
              <p:cNvPr id="757" name="Freeform 372">
                <a:extLst>
                  <a:ext uri="{FF2B5EF4-FFF2-40B4-BE49-F238E27FC236}">
                    <a16:creationId xmlns:a16="http://schemas.microsoft.com/office/drawing/2014/main" id="{EA782B0E-FE3C-4896-92A4-D837EB9F0446}"/>
                  </a:ext>
                </a:extLst>
              </p:cNvPr>
              <p:cNvSpPr>
                <a:spLocks noEditPoints="1"/>
              </p:cNvSpPr>
              <p:nvPr/>
            </p:nvSpPr>
            <p:spPr bwMode="auto">
              <a:xfrm>
                <a:off x="5916613" y="3887788"/>
                <a:ext cx="346075" cy="342900"/>
              </a:xfrm>
              <a:custGeom>
                <a:avLst/>
                <a:gdLst>
                  <a:gd name="T0" fmla="*/ 1513 w 1536"/>
                  <a:gd name="T1" fmla="*/ 1056 h 1524"/>
                  <a:gd name="T2" fmla="*/ 1536 w 1536"/>
                  <a:gd name="T3" fmla="*/ 1034 h 1524"/>
                  <a:gd name="T4" fmla="*/ 1536 w 1536"/>
                  <a:gd name="T5" fmla="*/ 545 h 1524"/>
                  <a:gd name="T6" fmla="*/ 1366 w 1536"/>
                  <a:gd name="T7" fmla="*/ 375 h 1524"/>
                  <a:gd name="T8" fmla="*/ 1062 w 1536"/>
                  <a:gd name="T9" fmla="*/ 375 h 1524"/>
                  <a:gd name="T10" fmla="*/ 885 w 1536"/>
                  <a:gd name="T11" fmla="*/ 67 h 1524"/>
                  <a:gd name="T12" fmla="*/ 768 w 1536"/>
                  <a:gd name="T13" fmla="*/ 0 h 1524"/>
                  <a:gd name="T14" fmla="*/ 651 w 1536"/>
                  <a:gd name="T15" fmla="*/ 67 h 1524"/>
                  <a:gd name="T16" fmla="*/ 579 w 1536"/>
                  <a:gd name="T17" fmla="*/ 192 h 1524"/>
                  <a:gd name="T18" fmla="*/ 588 w 1536"/>
                  <a:gd name="T19" fmla="*/ 223 h 1524"/>
                  <a:gd name="T20" fmla="*/ 619 w 1536"/>
                  <a:gd name="T21" fmla="*/ 215 h 1524"/>
                  <a:gd name="T22" fmla="*/ 691 w 1536"/>
                  <a:gd name="T23" fmla="*/ 90 h 1524"/>
                  <a:gd name="T24" fmla="*/ 768 w 1536"/>
                  <a:gd name="T25" fmla="*/ 46 h 1524"/>
                  <a:gd name="T26" fmla="*/ 845 w 1536"/>
                  <a:gd name="T27" fmla="*/ 90 h 1524"/>
                  <a:gd name="T28" fmla="*/ 1127 w 1536"/>
                  <a:gd name="T29" fmla="*/ 579 h 1524"/>
                  <a:gd name="T30" fmla="*/ 1127 w 1536"/>
                  <a:gd name="T31" fmla="*/ 668 h 1524"/>
                  <a:gd name="T32" fmla="*/ 1050 w 1536"/>
                  <a:gd name="T33" fmla="*/ 713 h 1524"/>
                  <a:gd name="T34" fmla="*/ 486 w 1536"/>
                  <a:gd name="T35" fmla="*/ 713 h 1524"/>
                  <a:gd name="T36" fmla="*/ 409 w 1536"/>
                  <a:gd name="T37" fmla="*/ 668 h 1524"/>
                  <a:gd name="T38" fmla="*/ 409 w 1536"/>
                  <a:gd name="T39" fmla="*/ 579 h 1524"/>
                  <a:gd name="T40" fmla="*/ 575 w 1536"/>
                  <a:gd name="T41" fmla="*/ 291 h 1524"/>
                  <a:gd name="T42" fmla="*/ 566 w 1536"/>
                  <a:gd name="T43" fmla="*/ 260 h 1524"/>
                  <a:gd name="T44" fmla="*/ 535 w 1536"/>
                  <a:gd name="T45" fmla="*/ 268 h 1524"/>
                  <a:gd name="T46" fmla="*/ 474 w 1536"/>
                  <a:gd name="T47" fmla="*/ 375 h 1524"/>
                  <a:gd name="T48" fmla="*/ 170 w 1536"/>
                  <a:gd name="T49" fmla="*/ 375 h 1524"/>
                  <a:gd name="T50" fmla="*/ 0 w 1536"/>
                  <a:gd name="T51" fmla="*/ 545 h 1524"/>
                  <a:gd name="T52" fmla="*/ 0 w 1536"/>
                  <a:gd name="T53" fmla="*/ 1358 h 1524"/>
                  <a:gd name="T54" fmla="*/ 166 w 1536"/>
                  <a:gd name="T55" fmla="*/ 1524 h 1524"/>
                  <a:gd name="T56" fmla="*/ 1370 w 1536"/>
                  <a:gd name="T57" fmla="*/ 1524 h 1524"/>
                  <a:gd name="T58" fmla="*/ 1536 w 1536"/>
                  <a:gd name="T59" fmla="*/ 1358 h 1524"/>
                  <a:gd name="T60" fmla="*/ 1536 w 1536"/>
                  <a:gd name="T61" fmla="*/ 1125 h 1524"/>
                  <a:gd name="T62" fmla="*/ 1513 w 1536"/>
                  <a:gd name="T63" fmla="*/ 1102 h 1524"/>
                  <a:gd name="T64" fmla="*/ 1490 w 1536"/>
                  <a:gd name="T65" fmla="*/ 1125 h 1524"/>
                  <a:gd name="T66" fmla="*/ 1490 w 1536"/>
                  <a:gd name="T67" fmla="*/ 1358 h 1524"/>
                  <a:gd name="T68" fmla="*/ 1370 w 1536"/>
                  <a:gd name="T69" fmla="*/ 1478 h 1524"/>
                  <a:gd name="T70" fmla="*/ 166 w 1536"/>
                  <a:gd name="T71" fmla="*/ 1478 h 1524"/>
                  <a:gd name="T72" fmla="*/ 46 w 1536"/>
                  <a:gd name="T73" fmla="*/ 1358 h 1524"/>
                  <a:gd name="T74" fmla="*/ 46 w 1536"/>
                  <a:gd name="T75" fmla="*/ 599 h 1524"/>
                  <a:gd name="T76" fmla="*/ 581 w 1536"/>
                  <a:gd name="T77" fmla="*/ 1044 h 1524"/>
                  <a:gd name="T78" fmla="*/ 768 w 1536"/>
                  <a:gd name="T79" fmla="*/ 1112 h 1524"/>
                  <a:gd name="T80" fmla="*/ 955 w 1536"/>
                  <a:gd name="T81" fmla="*/ 1044 h 1524"/>
                  <a:gd name="T82" fmla="*/ 1490 w 1536"/>
                  <a:gd name="T83" fmla="*/ 599 h 1524"/>
                  <a:gd name="T84" fmla="*/ 1490 w 1536"/>
                  <a:gd name="T85" fmla="*/ 1034 h 1524"/>
                  <a:gd name="T86" fmla="*/ 1513 w 1536"/>
                  <a:gd name="T87" fmla="*/ 1056 h 1524"/>
                  <a:gd name="T88" fmla="*/ 926 w 1536"/>
                  <a:gd name="T89" fmla="*/ 1009 h 1524"/>
                  <a:gd name="T90" fmla="*/ 610 w 1536"/>
                  <a:gd name="T91" fmla="*/ 1009 h 1524"/>
                  <a:gd name="T92" fmla="*/ 46 w 1536"/>
                  <a:gd name="T93" fmla="*/ 539 h 1524"/>
                  <a:gd name="T94" fmla="*/ 170 w 1536"/>
                  <a:gd name="T95" fmla="*/ 421 h 1524"/>
                  <a:gd name="T96" fmla="*/ 447 w 1536"/>
                  <a:gd name="T97" fmla="*/ 421 h 1524"/>
                  <a:gd name="T98" fmla="*/ 369 w 1536"/>
                  <a:gd name="T99" fmla="*/ 556 h 1524"/>
                  <a:gd name="T100" fmla="*/ 369 w 1536"/>
                  <a:gd name="T101" fmla="*/ 691 h 1524"/>
                  <a:gd name="T102" fmla="*/ 486 w 1536"/>
                  <a:gd name="T103" fmla="*/ 758 h 1524"/>
                  <a:gd name="T104" fmla="*/ 1050 w 1536"/>
                  <a:gd name="T105" fmla="*/ 758 h 1524"/>
                  <a:gd name="T106" fmla="*/ 1167 w 1536"/>
                  <a:gd name="T107" fmla="*/ 691 h 1524"/>
                  <a:gd name="T108" fmla="*/ 1167 w 1536"/>
                  <a:gd name="T109" fmla="*/ 556 h 1524"/>
                  <a:gd name="T110" fmla="*/ 1089 w 1536"/>
                  <a:gd name="T111" fmla="*/ 421 h 1524"/>
                  <a:gd name="T112" fmla="*/ 1366 w 1536"/>
                  <a:gd name="T113" fmla="*/ 421 h 1524"/>
                  <a:gd name="T114" fmla="*/ 1490 w 1536"/>
                  <a:gd name="T115" fmla="*/ 539 h 1524"/>
                  <a:gd name="T116" fmla="*/ 926 w 1536"/>
                  <a:gd name="T117" fmla="*/ 1009 h 1524"/>
                  <a:gd name="T118" fmla="*/ 926 w 1536"/>
                  <a:gd name="T119" fmla="*/ 1009 h 1524"/>
                  <a:gd name="T120" fmla="*/ 926 w 1536"/>
                  <a:gd name="T121" fmla="*/ 1009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524">
                    <a:moveTo>
                      <a:pt x="1513" y="1056"/>
                    </a:moveTo>
                    <a:cubicBezTo>
                      <a:pt x="1526" y="1056"/>
                      <a:pt x="1536" y="1046"/>
                      <a:pt x="1536" y="1034"/>
                    </a:cubicBezTo>
                    <a:cubicBezTo>
                      <a:pt x="1536" y="545"/>
                      <a:pt x="1536" y="545"/>
                      <a:pt x="1536" y="545"/>
                    </a:cubicBezTo>
                    <a:cubicBezTo>
                      <a:pt x="1536" y="451"/>
                      <a:pt x="1460" y="375"/>
                      <a:pt x="1366" y="375"/>
                    </a:cubicBezTo>
                    <a:cubicBezTo>
                      <a:pt x="1062" y="375"/>
                      <a:pt x="1062" y="375"/>
                      <a:pt x="1062" y="375"/>
                    </a:cubicBezTo>
                    <a:cubicBezTo>
                      <a:pt x="885" y="67"/>
                      <a:pt x="885" y="67"/>
                      <a:pt x="885" y="67"/>
                    </a:cubicBezTo>
                    <a:cubicBezTo>
                      <a:pt x="860" y="25"/>
                      <a:pt x="817" y="0"/>
                      <a:pt x="768" y="0"/>
                    </a:cubicBezTo>
                    <a:cubicBezTo>
                      <a:pt x="719" y="0"/>
                      <a:pt x="676" y="25"/>
                      <a:pt x="651" y="67"/>
                    </a:cubicBezTo>
                    <a:cubicBezTo>
                      <a:pt x="579" y="192"/>
                      <a:pt x="579" y="192"/>
                      <a:pt x="579" y="192"/>
                    </a:cubicBezTo>
                    <a:cubicBezTo>
                      <a:pt x="573" y="203"/>
                      <a:pt x="577" y="217"/>
                      <a:pt x="588" y="223"/>
                    </a:cubicBezTo>
                    <a:cubicBezTo>
                      <a:pt x="599" y="229"/>
                      <a:pt x="613" y="225"/>
                      <a:pt x="619" y="215"/>
                    </a:cubicBezTo>
                    <a:cubicBezTo>
                      <a:pt x="691" y="90"/>
                      <a:pt x="691" y="90"/>
                      <a:pt x="691" y="90"/>
                    </a:cubicBezTo>
                    <a:cubicBezTo>
                      <a:pt x="707" y="62"/>
                      <a:pt x="736" y="46"/>
                      <a:pt x="768" y="46"/>
                    </a:cubicBezTo>
                    <a:cubicBezTo>
                      <a:pt x="800" y="46"/>
                      <a:pt x="829" y="62"/>
                      <a:pt x="845" y="90"/>
                    </a:cubicBezTo>
                    <a:cubicBezTo>
                      <a:pt x="1127" y="579"/>
                      <a:pt x="1127" y="579"/>
                      <a:pt x="1127" y="579"/>
                    </a:cubicBezTo>
                    <a:cubicBezTo>
                      <a:pt x="1143" y="607"/>
                      <a:pt x="1143" y="640"/>
                      <a:pt x="1127" y="668"/>
                    </a:cubicBezTo>
                    <a:cubicBezTo>
                      <a:pt x="1111" y="696"/>
                      <a:pt x="1082" y="713"/>
                      <a:pt x="1050" y="713"/>
                    </a:cubicBezTo>
                    <a:cubicBezTo>
                      <a:pt x="486" y="713"/>
                      <a:pt x="486" y="713"/>
                      <a:pt x="486" y="713"/>
                    </a:cubicBezTo>
                    <a:cubicBezTo>
                      <a:pt x="454" y="713"/>
                      <a:pt x="425" y="696"/>
                      <a:pt x="409" y="668"/>
                    </a:cubicBezTo>
                    <a:cubicBezTo>
                      <a:pt x="393" y="640"/>
                      <a:pt x="393" y="607"/>
                      <a:pt x="409" y="579"/>
                    </a:cubicBezTo>
                    <a:cubicBezTo>
                      <a:pt x="575" y="291"/>
                      <a:pt x="575" y="291"/>
                      <a:pt x="575" y="291"/>
                    </a:cubicBezTo>
                    <a:cubicBezTo>
                      <a:pt x="581" y="280"/>
                      <a:pt x="577" y="266"/>
                      <a:pt x="566" y="260"/>
                    </a:cubicBezTo>
                    <a:cubicBezTo>
                      <a:pt x="555" y="254"/>
                      <a:pt x="542" y="257"/>
                      <a:pt x="535" y="268"/>
                    </a:cubicBezTo>
                    <a:cubicBezTo>
                      <a:pt x="474" y="375"/>
                      <a:pt x="474" y="375"/>
                      <a:pt x="474" y="375"/>
                    </a:cubicBezTo>
                    <a:cubicBezTo>
                      <a:pt x="170" y="375"/>
                      <a:pt x="170" y="375"/>
                      <a:pt x="170" y="375"/>
                    </a:cubicBezTo>
                    <a:cubicBezTo>
                      <a:pt x="76" y="375"/>
                      <a:pt x="0" y="451"/>
                      <a:pt x="0" y="545"/>
                    </a:cubicBezTo>
                    <a:cubicBezTo>
                      <a:pt x="0" y="1358"/>
                      <a:pt x="0" y="1358"/>
                      <a:pt x="0" y="1358"/>
                    </a:cubicBezTo>
                    <a:cubicBezTo>
                      <a:pt x="0" y="1449"/>
                      <a:pt x="74" y="1524"/>
                      <a:pt x="166" y="1524"/>
                    </a:cubicBezTo>
                    <a:cubicBezTo>
                      <a:pt x="1370" y="1524"/>
                      <a:pt x="1370" y="1524"/>
                      <a:pt x="1370" y="1524"/>
                    </a:cubicBezTo>
                    <a:cubicBezTo>
                      <a:pt x="1462" y="1524"/>
                      <a:pt x="1536" y="1449"/>
                      <a:pt x="1536" y="1358"/>
                    </a:cubicBezTo>
                    <a:cubicBezTo>
                      <a:pt x="1536" y="1125"/>
                      <a:pt x="1536" y="1125"/>
                      <a:pt x="1536" y="1125"/>
                    </a:cubicBezTo>
                    <a:cubicBezTo>
                      <a:pt x="1536" y="1112"/>
                      <a:pt x="1526" y="1102"/>
                      <a:pt x="1513" y="1102"/>
                    </a:cubicBezTo>
                    <a:cubicBezTo>
                      <a:pt x="1501" y="1102"/>
                      <a:pt x="1490" y="1112"/>
                      <a:pt x="1490" y="1125"/>
                    </a:cubicBezTo>
                    <a:cubicBezTo>
                      <a:pt x="1490" y="1358"/>
                      <a:pt x="1490" y="1358"/>
                      <a:pt x="1490" y="1358"/>
                    </a:cubicBezTo>
                    <a:cubicBezTo>
                      <a:pt x="1490" y="1424"/>
                      <a:pt x="1436" y="1478"/>
                      <a:pt x="1370" y="1478"/>
                    </a:cubicBezTo>
                    <a:cubicBezTo>
                      <a:pt x="166" y="1478"/>
                      <a:pt x="166" y="1478"/>
                      <a:pt x="166" y="1478"/>
                    </a:cubicBezTo>
                    <a:cubicBezTo>
                      <a:pt x="100" y="1478"/>
                      <a:pt x="46" y="1424"/>
                      <a:pt x="46" y="1358"/>
                    </a:cubicBezTo>
                    <a:cubicBezTo>
                      <a:pt x="46" y="599"/>
                      <a:pt x="46" y="599"/>
                      <a:pt x="46" y="599"/>
                    </a:cubicBezTo>
                    <a:cubicBezTo>
                      <a:pt x="581" y="1044"/>
                      <a:pt x="581" y="1044"/>
                      <a:pt x="581" y="1044"/>
                    </a:cubicBezTo>
                    <a:cubicBezTo>
                      <a:pt x="635" y="1090"/>
                      <a:pt x="702" y="1112"/>
                      <a:pt x="768" y="1112"/>
                    </a:cubicBezTo>
                    <a:cubicBezTo>
                      <a:pt x="834" y="1112"/>
                      <a:pt x="901" y="1090"/>
                      <a:pt x="955" y="1044"/>
                    </a:cubicBezTo>
                    <a:cubicBezTo>
                      <a:pt x="1490" y="599"/>
                      <a:pt x="1490" y="599"/>
                      <a:pt x="1490" y="599"/>
                    </a:cubicBezTo>
                    <a:cubicBezTo>
                      <a:pt x="1490" y="1034"/>
                      <a:pt x="1490" y="1034"/>
                      <a:pt x="1490" y="1034"/>
                    </a:cubicBezTo>
                    <a:cubicBezTo>
                      <a:pt x="1490" y="1046"/>
                      <a:pt x="1501" y="1056"/>
                      <a:pt x="1513" y="1056"/>
                    </a:cubicBezTo>
                    <a:close/>
                    <a:moveTo>
                      <a:pt x="926" y="1009"/>
                    </a:moveTo>
                    <a:cubicBezTo>
                      <a:pt x="834" y="1085"/>
                      <a:pt x="702" y="1085"/>
                      <a:pt x="610" y="1009"/>
                    </a:cubicBezTo>
                    <a:cubicBezTo>
                      <a:pt x="46" y="539"/>
                      <a:pt x="46" y="539"/>
                      <a:pt x="46" y="539"/>
                    </a:cubicBezTo>
                    <a:cubicBezTo>
                      <a:pt x="49" y="473"/>
                      <a:pt x="103" y="421"/>
                      <a:pt x="170" y="421"/>
                    </a:cubicBezTo>
                    <a:cubicBezTo>
                      <a:pt x="447" y="421"/>
                      <a:pt x="447" y="421"/>
                      <a:pt x="447" y="421"/>
                    </a:cubicBezTo>
                    <a:cubicBezTo>
                      <a:pt x="369" y="556"/>
                      <a:pt x="369" y="556"/>
                      <a:pt x="369" y="556"/>
                    </a:cubicBezTo>
                    <a:cubicBezTo>
                      <a:pt x="345" y="598"/>
                      <a:pt x="345" y="649"/>
                      <a:pt x="369" y="691"/>
                    </a:cubicBezTo>
                    <a:cubicBezTo>
                      <a:pt x="394" y="733"/>
                      <a:pt x="437" y="758"/>
                      <a:pt x="486" y="758"/>
                    </a:cubicBezTo>
                    <a:cubicBezTo>
                      <a:pt x="1050" y="758"/>
                      <a:pt x="1050" y="758"/>
                      <a:pt x="1050" y="758"/>
                    </a:cubicBezTo>
                    <a:cubicBezTo>
                      <a:pt x="1099" y="758"/>
                      <a:pt x="1142" y="733"/>
                      <a:pt x="1167" y="691"/>
                    </a:cubicBezTo>
                    <a:cubicBezTo>
                      <a:pt x="1191" y="649"/>
                      <a:pt x="1191" y="598"/>
                      <a:pt x="1167" y="556"/>
                    </a:cubicBezTo>
                    <a:cubicBezTo>
                      <a:pt x="1089" y="421"/>
                      <a:pt x="1089" y="421"/>
                      <a:pt x="1089" y="421"/>
                    </a:cubicBezTo>
                    <a:cubicBezTo>
                      <a:pt x="1366" y="421"/>
                      <a:pt x="1366" y="421"/>
                      <a:pt x="1366" y="421"/>
                    </a:cubicBezTo>
                    <a:cubicBezTo>
                      <a:pt x="1433" y="421"/>
                      <a:pt x="1487" y="473"/>
                      <a:pt x="1490" y="539"/>
                    </a:cubicBezTo>
                    <a:lnTo>
                      <a:pt x="926" y="1009"/>
                    </a:lnTo>
                    <a:close/>
                    <a:moveTo>
                      <a:pt x="926" y="1009"/>
                    </a:moveTo>
                    <a:cubicBezTo>
                      <a:pt x="926" y="1009"/>
                      <a:pt x="926" y="1009"/>
                      <a:pt x="926" y="100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8" name="Freeform 373">
                <a:extLst>
                  <a:ext uri="{FF2B5EF4-FFF2-40B4-BE49-F238E27FC236}">
                    <a16:creationId xmlns:a16="http://schemas.microsoft.com/office/drawing/2014/main" id="{4695F26E-133C-4530-909D-C4B2BDA281EA}"/>
                  </a:ext>
                </a:extLst>
              </p:cNvPr>
              <p:cNvSpPr>
                <a:spLocks noEditPoints="1"/>
              </p:cNvSpPr>
              <p:nvPr/>
            </p:nvSpPr>
            <p:spPr bwMode="auto">
              <a:xfrm>
                <a:off x="6138863" y="4125913"/>
                <a:ext cx="93663" cy="77788"/>
              </a:xfrm>
              <a:custGeom>
                <a:avLst/>
                <a:gdLst>
                  <a:gd name="T0" fmla="*/ 40 w 415"/>
                  <a:gd name="T1" fmla="*/ 8 h 351"/>
                  <a:gd name="T2" fmla="*/ 8 w 415"/>
                  <a:gd name="T3" fmla="*/ 11 h 351"/>
                  <a:gd name="T4" fmla="*/ 11 w 415"/>
                  <a:gd name="T5" fmla="*/ 43 h 351"/>
                  <a:gd name="T6" fmla="*/ 375 w 415"/>
                  <a:gd name="T7" fmla="*/ 346 h 351"/>
                  <a:gd name="T8" fmla="*/ 389 w 415"/>
                  <a:gd name="T9" fmla="*/ 351 h 351"/>
                  <a:gd name="T10" fmla="*/ 407 w 415"/>
                  <a:gd name="T11" fmla="*/ 343 h 351"/>
                  <a:gd name="T12" fmla="*/ 404 w 415"/>
                  <a:gd name="T13" fmla="*/ 311 h 351"/>
                  <a:gd name="T14" fmla="*/ 40 w 415"/>
                  <a:gd name="T15" fmla="*/ 8 h 351"/>
                  <a:gd name="T16" fmla="*/ 40 w 415"/>
                  <a:gd name="T17" fmla="*/ 8 h 351"/>
                  <a:gd name="T18" fmla="*/ 40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40" y="8"/>
                    </a:moveTo>
                    <a:cubicBezTo>
                      <a:pt x="30" y="0"/>
                      <a:pt x="16" y="1"/>
                      <a:pt x="8" y="11"/>
                    </a:cubicBezTo>
                    <a:cubicBezTo>
                      <a:pt x="0" y="21"/>
                      <a:pt x="1" y="35"/>
                      <a:pt x="11" y="43"/>
                    </a:cubicBezTo>
                    <a:cubicBezTo>
                      <a:pt x="375" y="346"/>
                      <a:pt x="375" y="346"/>
                      <a:pt x="375" y="346"/>
                    </a:cubicBezTo>
                    <a:cubicBezTo>
                      <a:pt x="379" y="350"/>
                      <a:pt x="384" y="351"/>
                      <a:pt x="389" y="351"/>
                    </a:cubicBezTo>
                    <a:cubicBezTo>
                      <a:pt x="396" y="351"/>
                      <a:pt x="402" y="348"/>
                      <a:pt x="407" y="343"/>
                    </a:cubicBezTo>
                    <a:cubicBezTo>
                      <a:pt x="415" y="333"/>
                      <a:pt x="414" y="319"/>
                      <a:pt x="404" y="311"/>
                    </a:cubicBezTo>
                    <a:lnTo>
                      <a:pt x="40" y="8"/>
                    </a:lnTo>
                    <a:close/>
                    <a:moveTo>
                      <a:pt x="40" y="8"/>
                    </a:moveTo>
                    <a:cubicBezTo>
                      <a:pt x="40" y="8"/>
                      <a:pt x="40" y="8"/>
                      <a:pt x="40" y="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59" name="Freeform 374">
                <a:extLst>
                  <a:ext uri="{FF2B5EF4-FFF2-40B4-BE49-F238E27FC236}">
                    <a16:creationId xmlns:a16="http://schemas.microsoft.com/office/drawing/2014/main" id="{1B6D6EF7-2E6C-4CDD-82F1-1CFC8D0BA83C}"/>
                  </a:ext>
                </a:extLst>
              </p:cNvPr>
              <p:cNvSpPr>
                <a:spLocks noEditPoints="1"/>
              </p:cNvSpPr>
              <p:nvPr/>
            </p:nvSpPr>
            <p:spPr bwMode="auto">
              <a:xfrm>
                <a:off x="5946776" y="4125913"/>
                <a:ext cx="93663" cy="77788"/>
              </a:xfrm>
              <a:custGeom>
                <a:avLst/>
                <a:gdLst>
                  <a:gd name="T0" fmla="*/ 375 w 415"/>
                  <a:gd name="T1" fmla="*/ 8 h 351"/>
                  <a:gd name="T2" fmla="*/ 11 w 415"/>
                  <a:gd name="T3" fmla="*/ 311 h 351"/>
                  <a:gd name="T4" fmla="*/ 8 w 415"/>
                  <a:gd name="T5" fmla="*/ 343 h 351"/>
                  <a:gd name="T6" fmla="*/ 26 w 415"/>
                  <a:gd name="T7" fmla="*/ 351 h 351"/>
                  <a:gd name="T8" fmla="*/ 40 w 415"/>
                  <a:gd name="T9" fmla="*/ 346 h 351"/>
                  <a:gd name="T10" fmla="*/ 404 w 415"/>
                  <a:gd name="T11" fmla="*/ 43 h 351"/>
                  <a:gd name="T12" fmla="*/ 407 w 415"/>
                  <a:gd name="T13" fmla="*/ 11 h 351"/>
                  <a:gd name="T14" fmla="*/ 375 w 415"/>
                  <a:gd name="T15" fmla="*/ 8 h 351"/>
                  <a:gd name="T16" fmla="*/ 375 w 415"/>
                  <a:gd name="T17" fmla="*/ 8 h 351"/>
                  <a:gd name="T18" fmla="*/ 375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8"/>
                    </a:moveTo>
                    <a:cubicBezTo>
                      <a:pt x="11" y="311"/>
                      <a:pt x="11" y="311"/>
                      <a:pt x="11" y="311"/>
                    </a:cubicBezTo>
                    <a:cubicBezTo>
                      <a:pt x="1" y="319"/>
                      <a:pt x="0" y="333"/>
                      <a:pt x="8" y="343"/>
                    </a:cubicBezTo>
                    <a:cubicBezTo>
                      <a:pt x="13" y="348"/>
                      <a:pt x="19" y="351"/>
                      <a:pt x="26" y="351"/>
                    </a:cubicBezTo>
                    <a:cubicBezTo>
                      <a:pt x="31" y="351"/>
                      <a:pt x="36" y="350"/>
                      <a:pt x="40" y="346"/>
                    </a:cubicBezTo>
                    <a:cubicBezTo>
                      <a:pt x="404" y="43"/>
                      <a:pt x="404" y="43"/>
                      <a:pt x="404" y="43"/>
                    </a:cubicBezTo>
                    <a:cubicBezTo>
                      <a:pt x="414" y="35"/>
                      <a:pt x="415" y="21"/>
                      <a:pt x="407" y="11"/>
                    </a:cubicBezTo>
                    <a:cubicBezTo>
                      <a:pt x="399" y="1"/>
                      <a:pt x="385" y="0"/>
                      <a:pt x="375" y="8"/>
                    </a:cubicBezTo>
                    <a:close/>
                    <a:moveTo>
                      <a:pt x="375" y="8"/>
                    </a:moveTo>
                    <a:cubicBezTo>
                      <a:pt x="375" y="8"/>
                      <a:pt x="375" y="8"/>
                      <a:pt x="375" y="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0" name="Freeform 375">
                <a:extLst>
                  <a:ext uri="{FF2B5EF4-FFF2-40B4-BE49-F238E27FC236}">
                    <a16:creationId xmlns:a16="http://schemas.microsoft.com/office/drawing/2014/main" id="{185F6C52-33D6-4671-9086-390B41900378}"/>
                  </a:ext>
                </a:extLst>
              </p:cNvPr>
              <p:cNvSpPr>
                <a:spLocks noEditPoints="1"/>
              </p:cNvSpPr>
              <p:nvPr/>
            </p:nvSpPr>
            <p:spPr bwMode="auto">
              <a:xfrm>
                <a:off x="6080126" y="4013201"/>
                <a:ext cx="19050" cy="17463"/>
              </a:xfrm>
              <a:custGeom>
                <a:avLst/>
                <a:gdLst>
                  <a:gd name="T0" fmla="*/ 40 w 78"/>
                  <a:gd name="T1" fmla="*/ 79 h 79"/>
                  <a:gd name="T2" fmla="*/ 78 w 78"/>
                  <a:gd name="T3" fmla="*/ 39 h 79"/>
                  <a:gd name="T4" fmla="*/ 40 w 78"/>
                  <a:gd name="T5" fmla="*/ 0 h 79"/>
                  <a:gd name="T6" fmla="*/ 0 w 78"/>
                  <a:gd name="T7" fmla="*/ 39 h 79"/>
                  <a:gd name="T8" fmla="*/ 40 w 78"/>
                  <a:gd name="T9" fmla="*/ 79 h 79"/>
                  <a:gd name="T10" fmla="*/ 40 w 78"/>
                  <a:gd name="T11" fmla="*/ 79 h 79"/>
                  <a:gd name="T12" fmla="*/ 40 w 78"/>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78" h="79">
                    <a:moveTo>
                      <a:pt x="40" y="79"/>
                    </a:moveTo>
                    <a:cubicBezTo>
                      <a:pt x="60" y="79"/>
                      <a:pt x="78" y="61"/>
                      <a:pt x="78" y="39"/>
                    </a:cubicBezTo>
                    <a:cubicBezTo>
                      <a:pt x="78" y="18"/>
                      <a:pt x="61" y="0"/>
                      <a:pt x="40" y="0"/>
                    </a:cubicBezTo>
                    <a:cubicBezTo>
                      <a:pt x="18" y="0"/>
                      <a:pt x="0" y="18"/>
                      <a:pt x="0" y="39"/>
                    </a:cubicBezTo>
                    <a:cubicBezTo>
                      <a:pt x="0" y="61"/>
                      <a:pt x="18" y="79"/>
                      <a:pt x="40" y="79"/>
                    </a:cubicBezTo>
                    <a:close/>
                    <a:moveTo>
                      <a:pt x="40" y="79"/>
                    </a:moveTo>
                    <a:cubicBezTo>
                      <a:pt x="40" y="79"/>
                      <a:pt x="40" y="79"/>
                      <a:pt x="40" y="7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1" name="Freeform 376">
                <a:extLst>
                  <a:ext uri="{FF2B5EF4-FFF2-40B4-BE49-F238E27FC236}">
                    <a16:creationId xmlns:a16="http://schemas.microsoft.com/office/drawing/2014/main" id="{59FE5100-BA61-401E-86AF-89B51DA6A3DD}"/>
                  </a:ext>
                </a:extLst>
              </p:cNvPr>
              <p:cNvSpPr>
                <a:spLocks noEditPoints="1"/>
              </p:cNvSpPr>
              <p:nvPr/>
            </p:nvSpPr>
            <p:spPr bwMode="auto">
              <a:xfrm>
                <a:off x="6081713" y="3924301"/>
                <a:ext cx="15875" cy="80963"/>
              </a:xfrm>
              <a:custGeom>
                <a:avLst/>
                <a:gdLst>
                  <a:gd name="T0" fmla="*/ 35 w 70"/>
                  <a:gd name="T1" fmla="*/ 359 h 359"/>
                  <a:gd name="T2" fmla="*/ 63 w 70"/>
                  <a:gd name="T3" fmla="*/ 335 h 359"/>
                  <a:gd name="T4" fmla="*/ 66 w 70"/>
                  <a:gd name="T5" fmla="*/ 184 h 359"/>
                  <a:gd name="T6" fmla="*/ 70 w 70"/>
                  <a:gd name="T7" fmla="*/ 34 h 359"/>
                  <a:gd name="T8" fmla="*/ 35 w 70"/>
                  <a:gd name="T9" fmla="*/ 0 h 359"/>
                  <a:gd name="T10" fmla="*/ 0 w 70"/>
                  <a:gd name="T11" fmla="*/ 34 h 359"/>
                  <a:gd name="T12" fmla="*/ 4 w 70"/>
                  <a:gd name="T13" fmla="*/ 184 h 359"/>
                  <a:gd name="T14" fmla="*/ 7 w 70"/>
                  <a:gd name="T15" fmla="*/ 335 h 359"/>
                  <a:gd name="T16" fmla="*/ 35 w 70"/>
                  <a:gd name="T17" fmla="*/ 359 h 359"/>
                  <a:gd name="T18" fmla="*/ 35 w 70"/>
                  <a:gd name="T19" fmla="*/ 359 h 359"/>
                  <a:gd name="T20" fmla="*/ 35 w 70"/>
                  <a:gd name="T21"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59">
                    <a:moveTo>
                      <a:pt x="35" y="359"/>
                    </a:moveTo>
                    <a:cubicBezTo>
                      <a:pt x="47" y="359"/>
                      <a:pt x="63" y="350"/>
                      <a:pt x="63" y="335"/>
                    </a:cubicBezTo>
                    <a:cubicBezTo>
                      <a:pt x="63" y="288"/>
                      <a:pt x="64" y="235"/>
                      <a:pt x="66" y="184"/>
                    </a:cubicBezTo>
                    <a:cubicBezTo>
                      <a:pt x="68" y="134"/>
                      <a:pt x="70" y="81"/>
                      <a:pt x="70" y="34"/>
                    </a:cubicBezTo>
                    <a:cubicBezTo>
                      <a:pt x="70" y="14"/>
                      <a:pt x="56" y="0"/>
                      <a:pt x="35" y="0"/>
                    </a:cubicBezTo>
                    <a:cubicBezTo>
                      <a:pt x="14" y="0"/>
                      <a:pt x="0" y="14"/>
                      <a:pt x="0" y="34"/>
                    </a:cubicBezTo>
                    <a:cubicBezTo>
                      <a:pt x="0" y="81"/>
                      <a:pt x="2" y="134"/>
                      <a:pt x="4" y="184"/>
                    </a:cubicBezTo>
                    <a:cubicBezTo>
                      <a:pt x="6" y="235"/>
                      <a:pt x="7" y="288"/>
                      <a:pt x="7" y="335"/>
                    </a:cubicBezTo>
                    <a:cubicBezTo>
                      <a:pt x="7" y="349"/>
                      <a:pt x="19" y="359"/>
                      <a:pt x="35" y="359"/>
                    </a:cubicBezTo>
                    <a:close/>
                    <a:moveTo>
                      <a:pt x="35" y="359"/>
                    </a:moveTo>
                    <a:cubicBezTo>
                      <a:pt x="35" y="359"/>
                      <a:pt x="35" y="359"/>
                      <a:pt x="35" y="35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62" name="Groupe 177">
              <a:extLst>
                <a:ext uri="{FF2B5EF4-FFF2-40B4-BE49-F238E27FC236}">
                  <a16:creationId xmlns:a16="http://schemas.microsoft.com/office/drawing/2014/main" id="{C5AE9E9A-4119-42AB-9994-BC726213F0D9}"/>
                </a:ext>
              </a:extLst>
            </p:cNvPr>
            <p:cNvGrpSpPr>
              <a:grpSpLocks noChangeAspect="1"/>
            </p:cNvGrpSpPr>
            <p:nvPr/>
          </p:nvGrpSpPr>
          <p:grpSpPr>
            <a:xfrm>
              <a:off x="7045567" y="2132822"/>
              <a:ext cx="352425" cy="344487"/>
              <a:chOff x="6570663" y="2079377"/>
              <a:chExt cx="352425" cy="344487"/>
            </a:xfrm>
            <a:solidFill>
              <a:schemeClr val="tx2"/>
            </a:solidFill>
          </p:grpSpPr>
          <p:sp>
            <p:nvSpPr>
              <p:cNvPr id="763" name="Freeform 380">
                <a:extLst>
                  <a:ext uri="{FF2B5EF4-FFF2-40B4-BE49-F238E27FC236}">
                    <a16:creationId xmlns:a16="http://schemas.microsoft.com/office/drawing/2014/main" id="{B0713903-A218-4199-9E97-ABCEB0103ECA}"/>
                  </a:ext>
                </a:extLst>
              </p:cNvPr>
              <p:cNvSpPr>
                <a:spLocks noEditPoints="1"/>
              </p:cNvSpPr>
              <p:nvPr/>
            </p:nvSpPr>
            <p:spPr bwMode="auto">
              <a:xfrm>
                <a:off x="6570663" y="2079377"/>
                <a:ext cx="352425" cy="344487"/>
              </a:xfrm>
              <a:custGeom>
                <a:avLst/>
                <a:gdLst>
                  <a:gd name="T0" fmla="*/ 1513 w 1536"/>
                  <a:gd name="T1" fmla="*/ 1065 h 1508"/>
                  <a:gd name="T2" fmla="*/ 1536 w 1536"/>
                  <a:gd name="T3" fmla="*/ 1042 h 1508"/>
                  <a:gd name="T4" fmla="*/ 1536 w 1536"/>
                  <a:gd name="T5" fmla="*/ 529 h 1508"/>
                  <a:gd name="T6" fmla="*/ 1366 w 1536"/>
                  <a:gd name="T7" fmla="*/ 359 h 1508"/>
                  <a:gd name="T8" fmla="*/ 1172 w 1536"/>
                  <a:gd name="T9" fmla="*/ 359 h 1508"/>
                  <a:gd name="T10" fmla="*/ 1179 w 1536"/>
                  <a:gd name="T11" fmla="*/ 248 h 1508"/>
                  <a:gd name="T12" fmla="*/ 1176 w 1536"/>
                  <a:gd name="T13" fmla="*/ 171 h 1508"/>
                  <a:gd name="T14" fmla="*/ 1161 w 1536"/>
                  <a:gd name="T15" fmla="*/ 152 h 1508"/>
                  <a:gd name="T16" fmla="*/ 776 w 1536"/>
                  <a:gd name="T17" fmla="*/ 3 h 1508"/>
                  <a:gd name="T18" fmla="*/ 760 w 1536"/>
                  <a:gd name="T19" fmla="*/ 3 h 1508"/>
                  <a:gd name="T20" fmla="*/ 375 w 1536"/>
                  <a:gd name="T21" fmla="*/ 152 h 1508"/>
                  <a:gd name="T22" fmla="*/ 360 w 1536"/>
                  <a:gd name="T23" fmla="*/ 171 h 1508"/>
                  <a:gd name="T24" fmla="*/ 357 w 1536"/>
                  <a:gd name="T25" fmla="*/ 248 h 1508"/>
                  <a:gd name="T26" fmla="*/ 364 w 1536"/>
                  <a:gd name="T27" fmla="*/ 359 h 1508"/>
                  <a:gd name="T28" fmla="*/ 170 w 1536"/>
                  <a:gd name="T29" fmla="*/ 359 h 1508"/>
                  <a:gd name="T30" fmla="*/ 0 w 1536"/>
                  <a:gd name="T31" fmla="*/ 529 h 1508"/>
                  <a:gd name="T32" fmla="*/ 0 w 1536"/>
                  <a:gd name="T33" fmla="*/ 1342 h 1508"/>
                  <a:gd name="T34" fmla="*/ 166 w 1536"/>
                  <a:gd name="T35" fmla="*/ 1508 h 1508"/>
                  <a:gd name="T36" fmla="*/ 1370 w 1536"/>
                  <a:gd name="T37" fmla="*/ 1508 h 1508"/>
                  <a:gd name="T38" fmla="*/ 1536 w 1536"/>
                  <a:gd name="T39" fmla="*/ 1342 h 1508"/>
                  <a:gd name="T40" fmla="*/ 1536 w 1536"/>
                  <a:gd name="T41" fmla="*/ 1134 h 1508"/>
                  <a:gd name="T42" fmla="*/ 1513 w 1536"/>
                  <a:gd name="T43" fmla="*/ 1111 h 1508"/>
                  <a:gd name="T44" fmla="*/ 1490 w 1536"/>
                  <a:gd name="T45" fmla="*/ 1134 h 1508"/>
                  <a:gd name="T46" fmla="*/ 1490 w 1536"/>
                  <a:gd name="T47" fmla="*/ 1342 h 1508"/>
                  <a:gd name="T48" fmla="*/ 1370 w 1536"/>
                  <a:gd name="T49" fmla="*/ 1462 h 1508"/>
                  <a:gd name="T50" fmla="*/ 166 w 1536"/>
                  <a:gd name="T51" fmla="*/ 1462 h 1508"/>
                  <a:gd name="T52" fmla="*/ 46 w 1536"/>
                  <a:gd name="T53" fmla="*/ 1342 h 1508"/>
                  <a:gd name="T54" fmla="*/ 46 w 1536"/>
                  <a:gd name="T55" fmla="*/ 583 h 1508"/>
                  <a:gd name="T56" fmla="*/ 581 w 1536"/>
                  <a:gd name="T57" fmla="*/ 1028 h 1508"/>
                  <a:gd name="T58" fmla="*/ 768 w 1536"/>
                  <a:gd name="T59" fmla="*/ 1096 h 1508"/>
                  <a:gd name="T60" fmla="*/ 955 w 1536"/>
                  <a:gd name="T61" fmla="*/ 1028 h 1508"/>
                  <a:gd name="T62" fmla="*/ 1490 w 1536"/>
                  <a:gd name="T63" fmla="*/ 583 h 1508"/>
                  <a:gd name="T64" fmla="*/ 1490 w 1536"/>
                  <a:gd name="T65" fmla="*/ 1042 h 1508"/>
                  <a:gd name="T66" fmla="*/ 1513 w 1536"/>
                  <a:gd name="T67" fmla="*/ 1065 h 1508"/>
                  <a:gd name="T68" fmla="*/ 926 w 1536"/>
                  <a:gd name="T69" fmla="*/ 993 h 1508"/>
                  <a:gd name="T70" fmla="*/ 610 w 1536"/>
                  <a:gd name="T71" fmla="*/ 993 h 1508"/>
                  <a:gd name="T72" fmla="*/ 46 w 1536"/>
                  <a:gd name="T73" fmla="*/ 523 h 1508"/>
                  <a:gd name="T74" fmla="*/ 170 w 1536"/>
                  <a:gd name="T75" fmla="*/ 405 h 1508"/>
                  <a:gd name="T76" fmla="*/ 372 w 1536"/>
                  <a:gd name="T77" fmla="*/ 405 h 1508"/>
                  <a:gd name="T78" fmla="*/ 412 w 1536"/>
                  <a:gd name="T79" fmla="*/ 543 h 1508"/>
                  <a:gd name="T80" fmla="*/ 441 w 1536"/>
                  <a:gd name="T81" fmla="*/ 556 h 1508"/>
                  <a:gd name="T82" fmla="*/ 454 w 1536"/>
                  <a:gd name="T83" fmla="*/ 526 h 1508"/>
                  <a:gd name="T84" fmla="*/ 402 w 1536"/>
                  <a:gd name="T85" fmla="*/ 248 h 1508"/>
                  <a:gd name="T86" fmla="*/ 405 w 1536"/>
                  <a:gd name="T87" fmla="*/ 189 h 1508"/>
                  <a:gd name="T88" fmla="*/ 768 w 1536"/>
                  <a:gd name="T89" fmla="*/ 48 h 1508"/>
                  <a:gd name="T90" fmla="*/ 1131 w 1536"/>
                  <a:gd name="T91" fmla="*/ 189 h 1508"/>
                  <a:gd name="T92" fmla="*/ 1134 w 1536"/>
                  <a:gd name="T93" fmla="*/ 248 h 1508"/>
                  <a:gd name="T94" fmla="*/ 1029 w 1536"/>
                  <a:gd name="T95" fmla="*/ 634 h 1508"/>
                  <a:gd name="T96" fmla="*/ 768 w 1536"/>
                  <a:gd name="T97" fmla="*/ 885 h 1508"/>
                  <a:gd name="T98" fmla="*/ 493 w 1536"/>
                  <a:gd name="T99" fmla="*/ 609 h 1508"/>
                  <a:gd name="T100" fmla="*/ 462 w 1536"/>
                  <a:gd name="T101" fmla="*/ 600 h 1508"/>
                  <a:gd name="T102" fmla="*/ 453 w 1536"/>
                  <a:gd name="T103" fmla="*/ 631 h 1508"/>
                  <a:gd name="T104" fmla="*/ 758 w 1536"/>
                  <a:gd name="T105" fmla="*/ 931 h 1508"/>
                  <a:gd name="T106" fmla="*/ 768 w 1536"/>
                  <a:gd name="T107" fmla="*/ 933 h 1508"/>
                  <a:gd name="T108" fmla="*/ 778 w 1536"/>
                  <a:gd name="T109" fmla="*/ 931 h 1508"/>
                  <a:gd name="T110" fmla="*/ 1068 w 1536"/>
                  <a:gd name="T111" fmla="*/ 658 h 1508"/>
                  <a:gd name="T112" fmla="*/ 1164 w 1536"/>
                  <a:gd name="T113" fmla="*/ 405 h 1508"/>
                  <a:gd name="T114" fmla="*/ 1366 w 1536"/>
                  <a:gd name="T115" fmla="*/ 405 h 1508"/>
                  <a:gd name="T116" fmla="*/ 1490 w 1536"/>
                  <a:gd name="T117" fmla="*/ 523 h 1508"/>
                  <a:gd name="T118" fmla="*/ 926 w 1536"/>
                  <a:gd name="T119" fmla="*/ 993 h 1508"/>
                  <a:gd name="T120" fmla="*/ 926 w 1536"/>
                  <a:gd name="T121" fmla="*/ 993 h 1508"/>
                  <a:gd name="T122" fmla="*/ 926 w 1536"/>
                  <a:gd name="T123" fmla="*/ 99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6" h="1508">
                    <a:moveTo>
                      <a:pt x="1513" y="1065"/>
                    </a:moveTo>
                    <a:cubicBezTo>
                      <a:pt x="1526" y="1065"/>
                      <a:pt x="1536" y="1055"/>
                      <a:pt x="1536" y="1042"/>
                    </a:cubicBezTo>
                    <a:cubicBezTo>
                      <a:pt x="1536" y="529"/>
                      <a:pt x="1536" y="529"/>
                      <a:pt x="1536" y="529"/>
                    </a:cubicBezTo>
                    <a:cubicBezTo>
                      <a:pt x="1536" y="435"/>
                      <a:pt x="1460" y="359"/>
                      <a:pt x="1366" y="359"/>
                    </a:cubicBezTo>
                    <a:cubicBezTo>
                      <a:pt x="1172" y="359"/>
                      <a:pt x="1172" y="359"/>
                      <a:pt x="1172" y="359"/>
                    </a:cubicBezTo>
                    <a:cubicBezTo>
                      <a:pt x="1177" y="322"/>
                      <a:pt x="1179" y="285"/>
                      <a:pt x="1179" y="248"/>
                    </a:cubicBezTo>
                    <a:cubicBezTo>
                      <a:pt x="1179" y="223"/>
                      <a:pt x="1178" y="197"/>
                      <a:pt x="1176" y="171"/>
                    </a:cubicBezTo>
                    <a:cubicBezTo>
                      <a:pt x="1175" y="162"/>
                      <a:pt x="1169" y="155"/>
                      <a:pt x="1161" y="152"/>
                    </a:cubicBezTo>
                    <a:cubicBezTo>
                      <a:pt x="776" y="3"/>
                      <a:pt x="776" y="3"/>
                      <a:pt x="776" y="3"/>
                    </a:cubicBezTo>
                    <a:cubicBezTo>
                      <a:pt x="771" y="0"/>
                      <a:pt x="765" y="0"/>
                      <a:pt x="760" y="3"/>
                    </a:cubicBezTo>
                    <a:cubicBezTo>
                      <a:pt x="375" y="152"/>
                      <a:pt x="375" y="152"/>
                      <a:pt x="375" y="152"/>
                    </a:cubicBezTo>
                    <a:cubicBezTo>
                      <a:pt x="367" y="155"/>
                      <a:pt x="361" y="162"/>
                      <a:pt x="360" y="171"/>
                    </a:cubicBezTo>
                    <a:cubicBezTo>
                      <a:pt x="358" y="197"/>
                      <a:pt x="357" y="223"/>
                      <a:pt x="357" y="248"/>
                    </a:cubicBezTo>
                    <a:cubicBezTo>
                      <a:pt x="357" y="285"/>
                      <a:pt x="359" y="322"/>
                      <a:pt x="364" y="359"/>
                    </a:cubicBezTo>
                    <a:cubicBezTo>
                      <a:pt x="170" y="359"/>
                      <a:pt x="170" y="359"/>
                      <a:pt x="170" y="359"/>
                    </a:cubicBezTo>
                    <a:cubicBezTo>
                      <a:pt x="76" y="359"/>
                      <a:pt x="0" y="435"/>
                      <a:pt x="0" y="529"/>
                    </a:cubicBezTo>
                    <a:cubicBezTo>
                      <a:pt x="0" y="1342"/>
                      <a:pt x="0" y="1342"/>
                      <a:pt x="0" y="1342"/>
                    </a:cubicBezTo>
                    <a:cubicBezTo>
                      <a:pt x="0" y="1434"/>
                      <a:pt x="74" y="1508"/>
                      <a:pt x="166" y="1508"/>
                    </a:cubicBezTo>
                    <a:cubicBezTo>
                      <a:pt x="1370" y="1508"/>
                      <a:pt x="1370" y="1508"/>
                      <a:pt x="1370" y="1508"/>
                    </a:cubicBezTo>
                    <a:cubicBezTo>
                      <a:pt x="1462" y="1508"/>
                      <a:pt x="1536" y="1434"/>
                      <a:pt x="1536" y="1342"/>
                    </a:cubicBezTo>
                    <a:cubicBezTo>
                      <a:pt x="1536" y="1134"/>
                      <a:pt x="1536" y="1134"/>
                      <a:pt x="1536" y="1134"/>
                    </a:cubicBezTo>
                    <a:cubicBezTo>
                      <a:pt x="1536" y="1121"/>
                      <a:pt x="1526" y="1111"/>
                      <a:pt x="1513" y="1111"/>
                    </a:cubicBezTo>
                    <a:cubicBezTo>
                      <a:pt x="1501" y="1111"/>
                      <a:pt x="1490" y="1121"/>
                      <a:pt x="1490" y="1134"/>
                    </a:cubicBezTo>
                    <a:cubicBezTo>
                      <a:pt x="1490" y="1342"/>
                      <a:pt x="1490" y="1342"/>
                      <a:pt x="1490" y="1342"/>
                    </a:cubicBezTo>
                    <a:cubicBezTo>
                      <a:pt x="1490" y="1408"/>
                      <a:pt x="1436" y="1462"/>
                      <a:pt x="1370" y="1462"/>
                    </a:cubicBezTo>
                    <a:cubicBezTo>
                      <a:pt x="166" y="1462"/>
                      <a:pt x="166" y="1462"/>
                      <a:pt x="166" y="1462"/>
                    </a:cubicBezTo>
                    <a:cubicBezTo>
                      <a:pt x="100" y="1462"/>
                      <a:pt x="46" y="1408"/>
                      <a:pt x="46" y="1342"/>
                    </a:cubicBezTo>
                    <a:cubicBezTo>
                      <a:pt x="46" y="583"/>
                      <a:pt x="46" y="583"/>
                      <a:pt x="46" y="583"/>
                    </a:cubicBezTo>
                    <a:cubicBezTo>
                      <a:pt x="581" y="1028"/>
                      <a:pt x="581" y="1028"/>
                      <a:pt x="581" y="1028"/>
                    </a:cubicBezTo>
                    <a:cubicBezTo>
                      <a:pt x="635" y="1074"/>
                      <a:pt x="702" y="1096"/>
                      <a:pt x="768" y="1096"/>
                    </a:cubicBezTo>
                    <a:cubicBezTo>
                      <a:pt x="834" y="1096"/>
                      <a:pt x="901" y="1074"/>
                      <a:pt x="955" y="1028"/>
                    </a:cubicBezTo>
                    <a:cubicBezTo>
                      <a:pt x="1490" y="583"/>
                      <a:pt x="1490" y="583"/>
                      <a:pt x="1490" y="583"/>
                    </a:cubicBezTo>
                    <a:cubicBezTo>
                      <a:pt x="1490" y="1042"/>
                      <a:pt x="1490" y="1042"/>
                      <a:pt x="1490" y="1042"/>
                    </a:cubicBezTo>
                    <a:cubicBezTo>
                      <a:pt x="1490" y="1055"/>
                      <a:pt x="1501" y="1065"/>
                      <a:pt x="1513" y="1065"/>
                    </a:cubicBezTo>
                    <a:close/>
                    <a:moveTo>
                      <a:pt x="926" y="993"/>
                    </a:moveTo>
                    <a:cubicBezTo>
                      <a:pt x="834" y="1070"/>
                      <a:pt x="702" y="1070"/>
                      <a:pt x="610" y="993"/>
                    </a:cubicBezTo>
                    <a:cubicBezTo>
                      <a:pt x="46" y="523"/>
                      <a:pt x="46" y="523"/>
                      <a:pt x="46" y="523"/>
                    </a:cubicBezTo>
                    <a:cubicBezTo>
                      <a:pt x="49" y="457"/>
                      <a:pt x="103" y="405"/>
                      <a:pt x="170" y="405"/>
                    </a:cubicBezTo>
                    <a:cubicBezTo>
                      <a:pt x="372" y="405"/>
                      <a:pt x="372" y="405"/>
                      <a:pt x="372" y="405"/>
                    </a:cubicBezTo>
                    <a:cubicBezTo>
                      <a:pt x="381" y="452"/>
                      <a:pt x="394" y="498"/>
                      <a:pt x="412" y="543"/>
                    </a:cubicBezTo>
                    <a:cubicBezTo>
                      <a:pt x="416" y="555"/>
                      <a:pt x="430" y="561"/>
                      <a:pt x="441" y="556"/>
                    </a:cubicBezTo>
                    <a:cubicBezTo>
                      <a:pt x="453" y="551"/>
                      <a:pt x="459" y="538"/>
                      <a:pt x="454" y="526"/>
                    </a:cubicBezTo>
                    <a:cubicBezTo>
                      <a:pt x="420" y="438"/>
                      <a:pt x="402" y="345"/>
                      <a:pt x="402" y="248"/>
                    </a:cubicBezTo>
                    <a:cubicBezTo>
                      <a:pt x="402" y="229"/>
                      <a:pt x="403" y="209"/>
                      <a:pt x="405" y="189"/>
                    </a:cubicBezTo>
                    <a:cubicBezTo>
                      <a:pt x="768" y="48"/>
                      <a:pt x="768" y="48"/>
                      <a:pt x="768" y="48"/>
                    </a:cubicBezTo>
                    <a:cubicBezTo>
                      <a:pt x="1131" y="189"/>
                      <a:pt x="1131" y="189"/>
                      <a:pt x="1131" y="189"/>
                    </a:cubicBezTo>
                    <a:cubicBezTo>
                      <a:pt x="1133" y="209"/>
                      <a:pt x="1134" y="229"/>
                      <a:pt x="1134" y="248"/>
                    </a:cubicBezTo>
                    <a:cubicBezTo>
                      <a:pt x="1134" y="386"/>
                      <a:pt x="1097" y="520"/>
                      <a:pt x="1029" y="634"/>
                    </a:cubicBezTo>
                    <a:cubicBezTo>
                      <a:pt x="964" y="743"/>
                      <a:pt x="874" y="829"/>
                      <a:pt x="768" y="885"/>
                    </a:cubicBezTo>
                    <a:cubicBezTo>
                      <a:pt x="653" y="824"/>
                      <a:pt x="558" y="729"/>
                      <a:pt x="493" y="609"/>
                    </a:cubicBezTo>
                    <a:cubicBezTo>
                      <a:pt x="487" y="598"/>
                      <a:pt x="473" y="594"/>
                      <a:pt x="462" y="600"/>
                    </a:cubicBezTo>
                    <a:cubicBezTo>
                      <a:pt x="451" y="606"/>
                      <a:pt x="447" y="620"/>
                      <a:pt x="453" y="631"/>
                    </a:cubicBezTo>
                    <a:cubicBezTo>
                      <a:pt x="525" y="763"/>
                      <a:pt x="630" y="866"/>
                      <a:pt x="758" y="931"/>
                    </a:cubicBezTo>
                    <a:cubicBezTo>
                      <a:pt x="761" y="932"/>
                      <a:pt x="764" y="933"/>
                      <a:pt x="768" y="933"/>
                    </a:cubicBezTo>
                    <a:cubicBezTo>
                      <a:pt x="772" y="933"/>
                      <a:pt x="775" y="932"/>
                      <a:pt x="778" y="931"/>
                    </a:cubicBezTo>
                    <a:cubicBezTo>
                      <a:pt x="896" y="871"/>
                      <a:pt x="997" y="777"/>
                      <a:pt x="1068" y="658"/>
                    </a:cubicBezTo>
                    <a:cubicBezTo>
                      <a:pt x="1114" y="580"/>
                      <a:pt x="1147" y="494"/>
                      <a:pt x="1164" y="405"/>
                    </a:cubicBezTo>
                    <a:cubicBezTo>
                      <a:pt x="1366" y="405"/>
                      <a:pt x="1366" y="405"/>
                      <a:pt x="1366" y="405"/>
                    </a:cubicBezTo>
                    <a:cubicBezTo>
                      <a:pt x="1433" y="405"/>
                      <a:pt x="1487" y="457"/>
                      <a:pt x="1490" y="523"/>
                    </a:cubicBezTo>
                    <a:lnTo>
                      <a:pt x="926" y="993"/>
                    </a:lnTo>
                    <a:close/>
                    <a:moveTo>
                      <a:pt x="926" y="993"/>
                    </a:moveTo>
                    <a:cubicBezTo>
                      <a:pt x="926" y="993"/>
                      <a:pt x="926" y="993"/>
                      <a:pt x="926" y="99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4" name="Freeform 381">
                <a:extLst>
                  <a:ext uri="{FF2B5EF4-FFF2-40B4-BE49-F238E27FC236}">
                    <a16:creationId xmlns:a16="http://schemas.microsoft.com/office/drawing/2014/main" id="{E7AD7335-CCA0-4E82-AA37-4B73FD258616}"/>
                  </a:ext>
                </a:extLst>
              </p:cNvPr>
              <p:cNvSpPr>
                <a:spLocks noEditPoints="1"/>
              </p:cNvSpPr>
              <p:nvPr/>
            </p:nvSpPr>
            <p:spPr bwMode="auto">
              <a:xfrm>
                <a:off x="6796088" y="2317502"/>
                <a:ext cx="95250" cy="79375"/>
              </a:xfrm>
              <a:custGeom>
                <a:avLst/>
                <a:gdLst>
                  <a:gd name="T0" fmla="*/ 40 w 415"/>
                  <a:gd name="T1" fmla="*/ 8 h 351"/>
                  <a:gd name="T2" fmla="*/ 8 w 415"/>
                  <a:gd name="T3" fmla="*/ 11 h 351"/>
                  <a:gd name="T4" fmla="*/ 11 w 415"/>
                  <a:gd name="T5" fmla="*/ 43 h 351"/>
                  <a:gd name="T6" fmla="*/ 375 w 415"/>
                  <a:gd name="T7" fmla="*/ 346 h 351"/>
                  <a:gd name="T8" fmla="*/ 389 w 415"/>
                  <a:gd name="T9" fmla="*/ 351 h 351"/>
                  <a:gd name="T10" fmla="*/ 407 w 415"/>
                  <a:gd name="T11" fmla="*/ 343 h 351"/>
                  <a:gd name="T12" fmla="*/ 404 w 415"/>
                  <a:gd name="T13" fmla="*/ 311 h 351"/>
                  <a:gd name="T14" fmla="*/ 40 w 415"/>
                  <a:gd name="T15" fmla="*/ 8 h 351"/>
                  <a:gd name="T16" fmla="*/ 40 w 415"/>
                  <a:gd name="T17" fmla="*/ 8 h 351"/>
                  <a:gd name="T18" fmla="*/ 40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40" y="8"/>
                    </a:moveTo>
                    <a:cubicBezTo>
                      <a:pt x="30" y="0"/>
                      <a:pt x="16" y="1"/>
                      <a:pt x="8" y="11"/>
                    </a:cubicBezTo>
                    <a:cubicBezTo>
                      <a:pt x="0" y="21"/>
                      <a:pt x="1" y="35"/>
                      <a:pt x="11" y="43"/>
                    </a:cubicBezTo>
                    <a:cubicBezTo>
                      <a:pt x="375" y="346"/>
                      <a:pt x="375" y="346"/>
                      <a:pt x="375" y="346"/>
                    </a:cubicBezTo>
                    <a:cubicBezTo>
                      <a:pt x="379" y="350"/>
                      <a:pt x="384" y="351"/>
                      <a:pt x="389" y="351"/>
                    </a:cubicBezTo>
                    <a:cubicBezTo>
                      <a:pt x="396" y="351"/>
                      <a:pt x="402" y="348"/>
                      <a:pt x="407" y="343"/>
                    </a:cubicBezTo>
                    <a:cubicBezTo>
                      <a:pt x="415" y="333"/>
                      <a:pt x="414" y="319"/>
                      <a:pt x="404" y="311"/>
                    </a:cubicBezTo>
                    <a:lnTo>
                      <a:pt x="40" y="8"/>
                    </a:lnTo>
                    <a:close/>
                    <a:moveTo>
                      <a:pt x="40" y="8"/>
                    </a:moveTo>
                    <a:cubicBezTo>
                      <a:pt x="40" y="8"/>
                      <a:pt x="40" y="8"/>
                      <a:pt x="40" y="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5" name="Freeform 382">
                <a:extLst>
                  <a:ext uri="{FF2B5EF4-FFF2-40B4-BE49-F238E27FC236}">
                    <a16:creationId xmlns:a16="http://schemas.microsoft.com/office/drawing/2014/main" id="{A0DE5BA8-CBCA-4E2A-9653-5AD2B6D61154}"/>
                  </a:ext>
                </a:extLst>
              </p:cNvPr>
              <p:cNvSpPr>
                <a:spLocks noEditPoints="1"/>
              </p:cNvSpPr>
              <p:nvPr/>
            </p:nvSpPr>
            <p:spPr bwMode="auto">
              <a:xfrm>
                <a:off x="6602413" y="2317502"/>
                <a:ext cx="95250" cy="79375"/>
              </a:xfrm>
              <a:custGeom>
                <a:avLst/>
                <a:gdLst>
                  <a:gd name="T0" fmla="*/ 375 w 415"/>
                  <a:gd name="T1" fmla="*/ 8 h 351"/>
                  <a:gd name="T2" fmla="*/ 11 w 415"/>
                  <a:gd name="T3" fmla="*/ 311 h 351"/>
                  <a:gd name="T4" fmla="*/ 8 w 415"/>
                  <a:gd name="T5" fmla="*/ 343 h 351"/>
                  <a:gd name="T6" fmla="*/ 26 w 415"/>
                  <a:gd name="T7" fmla="*/ 351 h 351"/>
                  <a:gd name="T8" fmla="*/ 40 w 415"/>
                  <a:gd name="T9" fmla="*/ 346 h 351"/>
                  <a:gd name="T10" fmla="*/ 404 w 415"/>
                  <a:gd name="T11" fmla="*/ 43 h 351"/>
                  <a:gd name="T12" fmla="*/ 407 w 415"/>
                  <a:gd name="T13" fmla="*/ 11 h 351"/>
                  <a:gd name="T14" fmla="*/ 375 w 415"/>
                  <a:gd name="T15" fmla="*/ 8 h 351"/>
                  <a:gd name="T16" fmla="*/ 375 w 415"/>
                  <a:gd name="T17" fmla="*/ 8 h 351"/>
                  <a:gd name="T18" fmla="*/ 375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8"/>
                    </a:moveTo>
                    <a:cubicBezTo>
                      <a:pt x="11" y="311"/>
                      <a:pt x="11" y="311"/>
                      <a:pt x="11" y="311"/>
                    </a:cubicBezTo>
                    <a:cubicBezTo>
                      <a:pt x="1" y="319"/>
                      <a:pt x="0" y="333"/>
                      <a:pt x="8" y="343"/>
                    </a:cubicBezTo>
                    <a:cubicBezTo>
                      <a:pt x="13" y="348"/>
                      <a:pt x="19" y="351"/>
                      <a:pt x="26" y="351"/>
                    </a:cubicBezTo>
                    <a:cubicBezTo>
                      <a:pt x="31" y="351"/>
                      <a:pt x="36" y="350"/>
                      <a:pt x="40" y="346"/>
                    </a:cubicBezTo>
                    <a:cubicBezTo>
                      <a:pt x="404" y="43"/>
                      <a:pt x="404" y="43"/>
                      <a:pt x="404" y="43"/>
                    </a:cubicBezTo>
                    <a:cubicBezTo>
                      <a:pt x="414" y="35"/>
                      <a:pt x="415" y="21"/>
                      <a:pt x="407" y="11"/>
                    </a:cubicBezTo>
                    <a:cubicBezTo>
                      <a:pt x="399" y="1"/>
                      <a:pt x="385" y="0"/>
                      <a:pt x="375" y="8"/>
                    </a:cubicBezTo>
                    <a:close/>
                    <a:moveTo>
                      <a:pt x="375" y="8"/>
                    </a:moveTo>
                    <a:cubicBezTo>
                      <a:pt x="375" y="8"/>
                      <a:pt x="375" y="8"/>
                      <a:pt x="375" y="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6" name="Freeform 383">
                <a:extLst>
                  <a:ext uri="{FF2B5EF4-FFF2-40B4-BE49-F238E27FC236}">
                    <a16:creationId xmlns:a16="http://schemas.microsoft.com/office/drawing/2014/main" id="{6CD36B1F-1A7E-45C7-943A-EF0B86485EA8}"/>
                  </a:ext>
                </a:extLst>
              </p:cNvPr>
              <p:cNvSpPr>
                <a:spLocks noEditPoints="1"/>
              </p:cNvSpPr>
              <p:nvPr/>
            </p:nvSpPr>
            <p:spPr bwMode="auto">
              <a:xfrm>
                <a:off x="6680201" y="2109539"/>
                <a:ext cx="133350" cy="150812"/>
              </a:xfrm>
              <a:custGeom>
                <a:avLst/>
                <a:gdLst>
                  <a:gd name="T0" fmla="*/ 277 w 580"/>
                  <a:gd name="T1" fmla="*/ 658 h 662"/>
                  <a:gd name="T2" fmla="*/ 290 w 580"/>
                  <a:gd name="T3" fmla="*/ 662 h 662"/>
                  <a:gd name="T4" fmla="*/ 303 w 580"/>
                  <a:gd name="T5" fmla="*/ 658 h 662"/>
                  <a:gd name="T6" fmla="*/ 503 w 580"/>
                  <a:gd name="T7" fmla="*/ 433 h 662"/>
                  <a:gd name="T8" fmla="*/ 580 w 580"/>
                  <a:gd name="T9" fmla="*/ 127 h 662"/>
                  <a:gd name="T10" fmla="*/ 565 w 580"/>
                  <a:gd name="T11" fmla="*/ 106 h 662"/>
                  <a:gd name="T12" fmla="*/ 298 w 580"/>
                  <a:gd name="T13" fmla="*/ 2 h 662"/>
                  <a:gd name="T14" fmla="*/ 282 w 580"/>
                  <a:gd name="T15" fmla="*/ 2 h 662"/>
                  <a:gd name="T16" fmla="*/ 15 w 580"/>
                  <a:gd name="T17" fmla="*/ 106 h 662"/>
                  <a:gd name="T18" fmla="*/ 0 w 580"/>
                  <a:gd name="T19" fmla="*/ 127 h 662"/>
                  <a:gd name="T20" fmla="*/ 77 w 580"/>
                  <a:gd name="T21" fmla="*/ 433 h 662"/>
                  <a:gd name="T22" fmla="*/ 277 w 580"/>
                  <a:gd name="T23" fmla="*/ 658 h 662"/>
                  <a:gd name="T24" fmla="*/ 290 w 580"/>
                  <a:gd name="T25" fmla="*/ 48 h 662"/>
                  <a:gd name="T26" fmla="*/ 534 w 580"/>
                  <a:gd name="T27" fmla="*/ 142 h 662"/>
                  <a:gd name="T28" fmla="*/ 463 w 580"/>
                  <a:gd name="T29" fmla="*/ 411 h 662"/>
                  <a:gd name="T30" fmla="*/ 290 w 580"/>
                  <a:gd name="T31" fmla="*/ 611 h 662"/>
                  <a:gd name="T32" fmla="*/ 117 w 580"/>
                  <a:gd name="T33" fmla="*/ 411 h 662"/>
                  <a:gd name="T34" fmla="*/ 46 w 580"/>
                  <a:gd name="T35" fmla="*/ 142 h 662"/>
                  <a:gd name="T36" fmla="*/ 290 w 580"/>
                  <a:gd name="T37" fmla="*/ 48 h 662"/>
                  <a:gd name="T38" fmla="*/ 290 w 580"/>
                  <a:gd name="T39" fmla="*/ 48 h 662"/>
                  <a:gd name="T40" fmla="*/ 290 w 580"/>
                  <a:gd name="T41" fmla="*/ 4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0" h="662">
                    <a:moveTo>
                      <a:pt x="277" y="658"/>
                    </a:moveTo>
                    <a:cubicBezTo>
                      <a:pt x="281" y="660"/>
                      <a:pt x="286" y="662"/>
                      <a:pt x="290" y="662"/>
                    </a:cubicBezTo>
                    <a:cubicBezTo>
                      <a:pt x="294" y="662"/>
                      <a:pt x="299" y="660"/>
                      <a:pt x="303" y="658"/>
                    </a:cubicBezTo>
                    <a:cubicBezTo>
                      <a:pt x="385" y="603"/>
                      <a:pt x="455" y="525"/>
                      <a:pt x="503" y="433"/>
                    </a:cubicBezTo>
                    <a:cubicBezTo>
                      <a:pt x="552" y="340"/>
                      <a:pt x="578" y="234"/>
                      <a:pt x="580" y="127"/>
                    </a:cubicBezTo>
                    <a:cubicBezTo>
                      <a:pt x="580" y="118"/>
                      <a:pt x="574" y="109"/>
                      <a:pt x="565" y="106"/>
                    </a:cubicBezTo>
                    <a:cubicBezTo>
                      <a:pt x="298" y="2"/>
                      <a:pt x="298" y="2"/>
                      <a:pt x="298" y="2"/>
                    </a:cubicBezTo>
                    <a:cubicBezTo>
                      <a:pt x="293" y="0"/>
                      <a:pt x="287" y="0"/>
                      <a:pt x="282" y="2"/>
                    </a:cubicBezTo>
                    <a:cubicBezTo>
                      <a:pt x="15" y="106"/>
                      <a:pt x="15" y="106"/>
                      <a:pt x="15" y="106"/>
                    </a:cubicBezTo>
                    <a:cubicBezTo>
                      <a:pt x="6" y="109"/>
                      <a:pt x="0" y="118"/>
                      <a:pt x="0" y="127"/>
                    </a:cubicBezTo>
                    <a:cubicBezTo>
                      <a:pt x="2" y="234"/>
                      <a:pt x="28" y="340"/>
                      <a:pt x="77" y="433"/>
                    </a:cubicBezTo>
                    <a:cubicBezTo>
                      <a:pt x="125" y="525"/>
                      <a:pt x="195" y="603"/>
                      <a:pt x="277" y="658"/>
                    </a:cubicBezTo>
                    <a:close/>
                    <a:moveTo>
                      <a:pt x="290" y="48"/>
                    </a:moveTo>
                    <a:cubicBezTo>
                      <a:pt x="534" y="142"/>
                      <a:pt x="534" y="142"/>
                      <a:pt x="534" y="142"/>
                    </a:cubicBezTo>
                    <a:cubicBezTo>
                      <a:pt x="530" y="237"/>
                      <a:pt x="505" y="329"/>
                      <a:pt x="463" y="411"/>
                    </a:cubicBezTo>
                    <a:cubicBezTo>
                      <a:pt x="420" y="493"/>
                      <a:pt x="361" y="561"/>
                      <a:pt x="290" y="611"/>
                    </a:cubicBezTo>
                    <a:cubicBezTo>
                      <a:pt x="219" y="561"/>
                      <a:pt x="160" y="493"/>
                      <a:pt x="117" y="411"/>
                    </a:cubicBezTo>
                    <a:cubicBezTo>
                      <a:pt x="75" y="329"/>
                      <a:pt x="50" y="237"/>
                      <a:pt x="46" y="142"/>
                    </a:cubicBezTo>
                    <a:lnTo>
                      <a:pt x="290" y="48"/>
                    </a:lnTo>
                    <a:close/>
                    <a:moveTo>
                      <a:pt x="290" y="48"/>
                    </a:moveTo>
                    <a:cubicBezTo>
                      <a:pt x="290" y="48"/>
                      <a:pt x="290" y="48"/>
                      <a:pt x="290" y="4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2" name="Gruppieren 1">
              <a:extLst>
                <a:ext uri="{FF2B5EF4-FFF2-40B4-BE49-F238E27FC236}">
                  <a16:creationId xmlns:a16="http://schemas.microsoft.com/office/drawing/2014/main" id="{32DB41E0-05BC-46FE-A5A4-31859A1B4BD0}"/>
                </a:ext>
              </a:extLst>
            </p:cNvPr>
            <p:cNvGrpSpPr/>
            <p:nvPr/>
          </p:nvGrpSpPr>
          <p:grpSpPr>
            <a:xfrm>
              <a:off x="768145" y="2164137"/>
              <a:ext cx="378234" cy="281857"/>
              <a:chOff x="764089" y="2415729"/>
              <a:chExt cx="378234" cy="281857"/>
            </a:xfrm>
          </p:grpSpPr>
          <p:sp>
            <p:nvSpPr>
              <p:cNvPr id="1264" name="AutoShape 298">
                <a:extLst>
                  <a:ext uri="{FF2B5EF4-FFF2-40B4-BE49-F238E27FC236}">
                    <a16:creationId xmlns:a16="http://schemas.microsoft.com/office/drawing/2014/main" id="{4B829E05-16AA-4B93-B382-24124A9F2F7A}"/>
                  </a:ext>
                </a:extLst>
              </p:cNvPr>
              <p:cNvSpPr>
                <a:spLocks noChangeAspect="1" noChangeArrowheads="1" noTextEdit="1"/>
              </p:cNvSpPr>
              <p:nvPr/>
            </p:nvSpPr>
            <p:spPr bwMode="auto">
              <a:xfrm>
                <a:off x="764089" y="2415729"/>
                <a:ext cx="378234" cy="28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65" name="Freeform 300">
                <a:extLst>
                  <a:ext uri="{FF2B5EF4-FFF2-40B4-BE49-F238E27FC236}">
                    <a16:creationId xmlns:a16="http://schemas.microsoft.com/office/drawing/2014/main" id="{BDCCFEF2-61C7-4875-92D6-E6BD9CC9D5A8}"/>
                  </a:ext>
                </a:extLst>
              </p:cNvPr>
              <p:cNvSpPr>
                <a:spLocks noEditPoints="1"/>
              </p:cNvSpPr>
              <p:nvPr/>
            </p:nvSpPr>
            <p:spPr bwMode="auto">
              <a:xfrm>
                <a:off x="764089" y="2415931"/>
                <a:ext cx="378234" cy="281655"/>
              </a:xfrm>
              <a:custGeom>
                <a:avLst/>
                <a:gdLst>
                  <a:gd name="T0" fmla="*/ 1366 w 1536"/>
                  <a:gd name="T1" fmla="*/ 0 h 1149"/>
                  <a:gd name="T2" fmla="*/ 1276 w 1536"/>
                  <a:gd name="T3" fmla="*/ 0 h 1149"/>
                  <a:gd name="T4" fmla="*/ 1253 w 1536"/>
                  <a:gd name="T5" fmla="*/ 23 h 1149"/>
                  <a:gd name="T6" fmla="*/ 1276 w 1536"/>
                  <a:gd name="T7" fmla="*/ 46 h 1149"/>
                  <a:gd name="T8" fmla="*/ 1366 w 1536"/>
                  <a:gd name="T9" fmla="*/ 46 h 1149"/>
                  <a:gd name="T10" fmla="*/ 1490 w 1536"/>
                  <a:gd name="T11" fmla="*/ 164 h 1149"/>
                  <a:gd name="T12" fmla="*/ 926 w 1536"/>
                  <a:gd name="T13" fmla="*/ 634 h 1149"/>
                  <a:gd name="T14" fmla="*/ 610 w 1536"/>
                  <a:gd name="T15" fmla="*/ 634 h 1149"/>
                  <a:gd name="T16" fmla="*/ 46 w 1536"/>
                  <a:gd name="T17" fmla="*/ 164 h 1149"/>
                  <a:gd name="T18" fmla="*/ 170 w 1536"/>
                  <a:gd name="T19" fmla="*/ 46 h 1149"/>
                  <a:gd name="T20" fmla="*/ 1185 w 1536"/>
                  <a:gd name="T21" fmla="*/ 46 h 1149"/>
                  <a:gd name="T22" fmla="*/ 1208 w 1536"/>
                  <a:gd name="T23" fmla="*/ 23 h 1149"/>
                  <a:gd name="T24" fmla="*/ 1185 w 1536"/>
                  <a:gd name="T25" fmla="*/ 0 h 1149"/>
                  <a:gd name="T26" fmla="*/ 170 w 1536"/>
                  <a:gd name="T27" fmla="*/ 0 h 1149"/>
                  <a:gd name="T28" fmla="*/ 0 w 1536"/>
                  <a:gd name="T29" fmla="*/ 170 h 1149"/>
                  <a:gd name="T30" fmla="*/ 0 w 1536"/>
                  <a:gd name="T31" fmla="*/ 714 h 1149"/>
                  <a:gd name="T32" fmla="*/ 23 w 1536"/>
                  <a:gd name="T33" fmla="*/ 737 h 1149"/>
                  <a:gd name="T34" fmla="*/ 46 w 1536"/>
                  <a:gd name="T35" fmla="*/ 714 h 1149"/>
                  <a:gd name="T36" fmla="*/ 46 w 1536"/>
                  <a:gd name="T37" fmla="*/ 224 h 1149"/>
                  <a:gd name="T38" fmla="*/ 581 w 1536"/>
                  <a:gd name="T39" fmla="*/ 669 h 1149"/>
                  <a:gd name="T40" fmla="*/ 768 w 1536"/>
                  <a:gd name="T41" fmla="*/ 737 h 1149"/>
                  <a:gd name="T42" fmla="*/ 955 w 1536"/>
                  <a:gd name="T43" fmla="*/ 669 h 1149"/>
                  <a:gd name="T44" fmla="*/ 1490 w 1536"/>
                  <a:gd name="T45" fmla="*/ 224 h 1149"/>
                  <a:gd name="T46" fmla="*/ 1490 w 1536"/>
                  <a:gd name="T47" fmla="*/ 983 h 1149"/>
                  <a:gd name="T48" fmla="*/ 1370 w 1536"/>
                  <a:gd name="T49" fmla="*/ 1103 h 1149"/>
                  <a:gd name="T50" fmla="*/ 166 w 1536"/>
                  <a:gd name="T51" fmla="*/ 1103 h 1149"/>
                  <a:gd name="T52" fmla="*/ 46 w 1536"/>
                  <a:gd name="T53" fmla="*/ 983 h 1149"/>
                  <a:gd name="T54" fmla="*/ 46 w 1536"/>
                  <a:gd name="T55" fmla="*/ 806 h 1149"/>
                  <a:gd name="T56" fmla="*/ 23 w 1536"/>
                  <a:gd name="T57" fmla="*/ 783 h 1149"/>
                  <a:gd name="T58" fmla="*/ 0 w 1536"/>
                  <a:gd name="T59" fmla="*/ 806 h 1149"/>
                  <a:gd name="T60" fmla="*/ 0 w 1536"/>
                  <a:gd name="T61" fmla="*/ 983 h 1149"/>
                  <a:gd name="T62" fmla="*/ 166 w 1536"/>
                  <a:gd name="T63" fmla="*/ 1149 h 1149"/>
                  <a:gd name="T64" fmla="*/ 1370 w 1536"/>
                  <a:gd name="T65" fmla="*/ 1149 h 1149"/>
                  <a:gd name="T66" fmla="*/ 1536 w 1536"/>
                  <a:gd name="T67" fmla="*/ 983 h 1149"/>
                  <a:gd name="T68" fmla="*/ 1536 w 1536"/>
                  <a:gd name="T69" fmla="*/ 170 h 1149"/>
                  <a:gd name="T70" fmla="*/ 1366 w 1536"/>
                  <a:gd name="T71" fmla="*/ 0 h 1149"/>
                  <a:gd name="T72" fmla="*/ 1366 w 1536"/>
                  <a:gd name="T73" fmla="*/ 0 h 1149"/>
                  <a:gd name="T74" fmla="*/ 1366 w 1536"/>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149">
                    <a:moveTo>
                      <a:pt x="1366" y="0"/>
                    </a:moveTo>
                    <a:cubicBezTo>
                      <a:pt x="1276" y="0"/>
                      <a:pt x="1276" y="0"/>
                      <a:pt x="1276" y="0"/>
                    </a:cubicBezTo>
                    <a:cubicBezTo>
                      <a:pt x="1264" y="0"/>
                      <a:pt x="1253" y="10"/>
                      <a:pt x="1253" y="23"/>
                    </a:cubicBezTo>
                    <a:cubicBezTo>
                      <a:pt x="1253" y="35"/>
                      <a:pt x="1264" y="46"/>
                      <a:pt x="1276" y="46"/>
                    </a:cubicBezTo>
                    <a:cubicBezTo>
                      <a:pt x="1366" y="46"/>
                      <a:pt x="1366" y="46"/>
                      <a:pt x="1366" y="46"/>
                    </a:cubicBezTo>
                    <a:cubicBezTo>
                      <a:pt x="1433" y="46"/>
                      <a:pt x="1487" y="98"/>
                      <a:pt x="1490" y="164"/>
                    </a:cubicBezTo>
                    <a:cubicBezTo>
                      <a:pt x="926" y="634"/>
                      <a:pt x="926" y="634"/>
                      <a:pt x="926" y="634"/>
                    </a:cubicBezTo>
                    <a:cubicBezTo>
                      <a:pt x="834" y="710"/>
                      <a:pt x="702" y="710"/>
                      <a:pt x="610" y="634"/>
                    </a:cubicBezTo>
                    <a:cubicBezTo>
                      <a:pt x="46" y="164"/>
                      <a:pt x="46" y="164"/>
                      <a:pt x="46" y="164"/>
                    </a:cubicBezTo>
                    <a:cubicBezTo>
                      <a:pt x="49" y="98"/>
                      <a:pt x="103" y="46"/>
                      <a:pt x="170" y="46"/>
                    </a:cubicBezTo>
                    <a:cubicBezTo>
                      <a:pt x="1185" y="46"/>
                      <a:pt x="1185" y="46"/>
                      <a:pt x="1185" y="46"/>
                    </a:cubicBezTo>
                    <a:cubicBezTo>
                      <a:pt x="1198" y="46"/>
                      <a:pt x="1208" y="35"/>
                      <a:pt x="1208" y="23"/>
                    </a:cubicBezTo>
                    <a:cubicBezTo>
                      <a:pt x="1208" y="10"/>
                      <a:pt x="1198" y="0"/>
                      <a:pt x="1185" y="0"/>
                    </a:cubicBezTo>
                    <a:cubicBezTo>
                      <a:pt x="170" y="0"/>
                      <a:pt x="170" y="0"/>
                      <a:pt x="170" y="0"/>
                    </a:cubicBezTo>
                    <a:cubicBezTo>
                      <a:pt x="76" y="0"/>
                      <a:pt x="0" y="76"/>
                      <a:pt x="0" y="170"/>
                    </a:cubicBezTo>
                    <a:cubicBezTo>
                      <a:pt x="0" y="714"/>
                      <a:pt x="0" y="714"/>
                      <a:pt x="0" y="714"/>
                    </a:cubicBezTo>
                    <a:cubicBezTo>
                      <a:pt x="0" y="727"/>
                      <a:pt x="10" y="737"/>
                      <a:pt x="23" y="737"/>
                    </a:cubicBezTo>
                    <a:cubicBezTo>
                      <a:pt x="35" y="737"/>
                      <a:pt x="46" y="727"/>
                      <a:pt x="46" y="714"/>
                    </a:cubicBezTo>
                    <a:cubicBezTo>
                      <a:pt x="46" y="224"/>
                      <a:pt x="46" y="224"/>
                      <a:pt x="46" y="224"/>
                    </a:cubicBezTo>
                    <a:cubicBezTo>
                      <a:pt x="581" y="669"/>
                      <a:pt x="581" y="669"/>
                      <a:pt x="581" y="669"/>
                    </a:cubicBezTo>
                    <a:cubicBezTo>
                      <a:pt x="635" y="715"/>
                      <a:pt x="702" y="737"/>
                      <a:pt x="768" y="737"/>
                    </a:cubicBezTo>
                    <a:cubicBezTo>
                      <a:pt x="834" y="737"/>
                      <a:pt x="901" y="715"/>
                      <a:pt x="955" y="669"/>
                    </a:cubicBezTo>
                    <a:cubicBezTo>
                      <a:pt x="1490" y="224"/>
                      <a:pt x="1490" y="224"/>
                      <a:pt x="1490" y="224"/>
                    </a:cubicBezTo>
                    <a:cubicBezTo>
                      <a:pt x="1490" y="983"/>
                      <a:pt x="1490" y="983"/>
                      <a:pt x="1490" y="983"/>
                    </a:cubicBezTo>
                    <a:cubicBezTo>
                      <a:pt x="1490" y="1049"/>
                      <a:pt x="1436" y="1103"/>
                      <a:pt x="1370" y="1103"/>
                    </a:cubicBezTo>
                    <a:cubicBezTo>
                      <a:pt x="166" y="1103"/>
                      <a:pt x="166" y="1103"/>
                      <a:pt x="166" y="1103"/>
                    </a:cubicBezTo>
                    <a:cubicBezTo>
                      <a:pt x="100" y="1103"/>
                      <a:pt x="46" y="1049"/>
                      <a:pt x="46" y="983"/>
                    </a:cubicBezTo>
                    <a:cubicBezTo>
                      <a:pt x="46" y="806"/>
                      <a:pt x="46" y="806"/>
                      <a:pt x="46" y="806"/>
                    </a:cubicBezTo>
                    <a:cubicBezTo>
                      <a:pt x="46" y="793"/>
                      <a:pt x="35" y="783"/>
                      <a:pt x="23" y="783"/>
                    </a:cubicBezTo>
                    <a:cubicBezTo>
                      <a:pt x="10" y="783"/>
                      <a:pt x="0" y="793"/>
                      <a:pt x="0" y="806"/>
                    </a:cubicBezTo>
                    <a:cubicBezTo>
                      <a:pt x="0" y="983"/>
                      <a:pt x="0" y="983"/>
                      <a:pt x="0" y="983"/>
                    </a:cubicBezTo>
                    <a:cubicBezTo>
                      <a:pt x="0" y="1074"/>
                      <a:pt x="74" y="1149"/>
                      <a:pt x="166" y="1149"/>
                    </a:cubicBezTo>
                    <a:cubicBezTo>
                      <a:pt x="1370" y="1149"/>
                      <a:pt x="1370" y="1149"/>
                      <a:pt x="1370" y="1149"/>
                    </a:cubicBezTo>
                    <a:cubicBezTo>
                      <a:pt x="1462" y="1149"/>
                      <a:pt x="1536" y="1074"/>
                      <a:pt x="1536" y="983"/>
                    </a:cubicBezTo>
                    <a:cubicBezTo>
                      <a:pt x="1536" y="170"/>
                      <a:pt x="1536" y="170"/>
                      <a:pt x="1536" y="170"/>
                    </a:cubicBezTo>
                    <a:cubicBezTo>
                      <a:pt x="1536" y="76"/>
                      <a:pt x="1460" y="0"/>
                      <a:pt x="1366" y="0"/>
                    </a:cubicBezTo>
                    <a:close/>
                    <a:moveTo>
                      <a:pt x="1366" y="0"/>
                    </a:moveTo>
                    <a:cubicBezTo>
                      <a:pt x="1366" y="0"/>
                      <a:pt x="1366" y="0"/>
                      <a:pt x="136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66" name="Freeform 301">
                <a:extLst>
                  <a:ext uri="{FF2B5EF4-FFF2-40B4-BE49-F238E27FC236}">
                    <a16:creationId xmlns:a16="http://schemas.microsoft.com/office/drawing/2014/main" id="{B93990F1-421E-4DCC-9495-CCD1D9279191}"/>
                  </a:ext>
                </a:extLst>
              </p:cNvPr>
              <p:cNvSpPr>
                <a:spLocks noEditPoints="1"/>
              </p:cNvSpPr>
              <p:nvPr/>
            </p:nvSpPr>
            <p:spPr bwMode="auto">
              <a:xfrm>
                <a:off x="1006547" y="2583227"/>
                <a:ext cx="102236" cy="86072"/>
              </a:xfrm>
              <a:custGeom>
                <a:avLst/>
                <a:gdLst>
                  <a:gd name="T0" fmla="*/ 375 w 415"/>
                  <a:gd name="T1" fmla="*/ 346 h 351"/>
                  <a:gd name="T2" fmla="*/ 389 w 415"/>
                  <a:gd name="T3" fmla="*/ 351 h 351"/>
                  <a:gd name="T4" fmla="*/ 407 w 415"/>
                  <a:gd name="T5" fmla="*/ 343 h 351"/>
                  <a:gd name="T6" fmla="*/ 404 w 415"/>
                  <a:gd name="T7" fmla="*/ 311 h 351"/>
                  <a:gd name="T8" fmla="*/ 40 w 415"/>
                  <a:gd name="T9" fmla="*/ 8 h 351"/>
                  <a:gd name="T10" fmla="*/ 8 w 415"/>
                  <a:gd name="T11" fmla="*/ 11 h 351"/>
                  <a:gd name="T12" fmla="*/ 11 w 415"/>
                  <a:gd name="T13" fmla="*/ 43 h 351"/>
                  <a:gd name="T14" fmla="*/ 375 w 415"/>
                  <a:gd name="T15" fmla="*/ 346 h 351"/>
                  <a:gd name="T16" fmla="*/ 375 w 415"/>
                  <a:gd name="T17" fmla="*/ 346 h 351"/>
                  <a:gd name="T18" fmla="*/ 375 w 415"/>
                  <a:gd name="T19" fmla="*/ 3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346"/>
                    </a:moveTo>
                    <a:cubicBezTo>
                      <a:pt x="379" y="350"/>
                      <a:pt x="384" y="351"/>
                      <a:pt x="389" y="351"/>
                    </a:cubicBezTo>
                    <a:cubicBezTo>
                      <a:pt x="396" y="351"/>
                      <a:pt x="402" y="348"/>
                      <a:pt x="407" y="343"/>
                    </a:cubicBezTo>
                    <a:cubicBezTo>
                      <a:pt x="415" y="333"/>
                      <a:pt x="414" y="319"/>
                      <a:pt x="404" y="311"/>
                    </a:cubicBezTo>
                    <a:cubicBezTo>
                      <a:pt x="40" y="8"/>
                      <a:pt x="40" y="8"/>
                      <a:pt x="40" y="8"/>
                    </a:cubicBezTo>
                    <a:cubicBezTo>
                      <a:pt x="30" y="0"/>
                      <a:pt x="16" y="1"/>
                      <a:pt x="8" y="11"/>
                    </a:cubicBezTo>
                    <a:cubicBezTo>
                      <a:pt x="0" y="21"/>
                      <a:pt x="1" y="35"/>
                      <a:pt x="11" y="43"/>
                    </a:cubicBezTo>
                    <a:lnTo>
                      <a:pt x="375" y="346"/>
                    </a:lnTo>
                    <a:close/>
                    <a:moveTo>
                      <a:pt x="375" y="346"/>
                    </a:moveTo>
                    <a:cubicBezTo>
                      <a:pt x="375" y="346"/>
                      <a:pt x="375" y="346"/>
                      <a:pt x="375" y="3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67" name="Freeform 302">
                <a:extLst>
                  <a:ext uri="{FF2B5EF4-FFF2-40B4-BE49-F238E27FC236}">
                    <a16:creationId xmlns:a16="http://schemas.microsoft.com/office/drawing/2014/main" id="{E504700E-B5F4-43BB-9C31-4D05250BB4CB}"/>
                  </a:ext>
                </a:extLst>
              </p:cNvPr>
              <p:cNvSpPr>
                <a:spLocks noEditPoints="1"/>
              </p:cNvSpPr>
              <p:nvPr/>
            </p:nvSpPr>
            <p:spPr bwMode="auto">
              <a:xfrm>
                <a:off x="797629" y="2583227"/>
                <a:ext cx="102236" cy="86072"/>
              </a:xfrm>
              <a:custGeom>
                <a:avLst/>
                <a:gdLst>
                  <a:gd name="T0" fmla="*/ 26 w 415"/>
                  <a:gd name="T1" fmla="*/ 351 h 351"/>
                  <a:gd name="T2" fmla="*/ 40 w 415"/>
                  <a:gd name="T3" fmla="*/ 346 h 351"/>
                  <a:gd name="T4" fmla="*/ 404 w 415"/>
                  <a:gd name="T5" fmla="*/ 43 h 351"/>
                  <a:gd name="T6" fmla="*/ 407 w 415"/>
                  <a:gd name="T7" fmla="*/ 11 h 351"/>
                  <a:gd name="T8" fmla="*/ 375 w 415"/>
                  <a:gd name="T9" fmla="*/ 8 h 351"/>
                  <a:gd name="T10" fmla="*/ 11 w 415"/>
                  <a:gd name="T11" fmla="*/ 311 h 351"/>
                  <a:gd name="T12" fmla="*/ 8 w 415"/>
                  <a:gd name="T13" fmla="*/ 343 h 351"/>
                  <a:gd name="T14" fmla="*/ 26 w 415"/>
                  <a:gd name="T15" fmla="*/ 351 h 351"/>
                  <a:gd name="T16" fmla="*/ 26 w 415"/>
                  <a:gd name="T17" fmla="*/ 351 h 351"/>
                  <a:gd name="T18" fmla="*/ 26 w 415"/>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26" y="351"/>
                    </a:moveTo>
                    <a:cubicBezTo>
                      <a:pt x="31" y="351"/>
                      <a:pt x="36" y="350"/>
                      <a:pt x="40" y="346"/>
                    </a:cubicBezTo>
                    <a:cubicBezTo>
                      <a:pt x="404" y="43"/>
                      <a:pt x="404" y="43"/>
                      <a:pt x="404" y="43"/>
                    </a:cubicBezTo>
                    <a:cubicBezTo>
                      <a:pt x="414" y="35"/>
                      <a:pt x="415" y="21"/>
                      <a:pt x="407" y="11"/>
                    </a:cubicBezTo>
                    <a:cubicBezTo>
                      <a:pt x="399" y="1"/>
                      <a:pt x="385" y="0"/>
                      <a:pt x="375" y="8"/>
                    </a:cubicBezTo>
                    <a:cubicBezTo>
                      <a:pt x="11" y="311"/>
                      <a:pt x="11" y="311"/>
                      <a:pt x="11" y="311"/>
                    </a:cubicBezTo>
                    <a:cubicBezTo>
                      <a:pt x="1" y="319"/>
                      <a:pt x="0" y="333"/>
                      <a:pt x="8" y="343"/>
                    </a:cubicBezTo>
                    <a:cubicBezTo>
                      <a:pt x="13" y="348"/>
                      <a:pt x="19" y="351"/>
                      <a:pt x="26" y="351"/>
                    </a:cubicBezTo>
                    <a:close/>
                    <a:moveTo>
                      <a:pt x="26" y="351"/>
                    </a:moveTo>
                    <a:cubicBezTo>
                      <a:pt x="26" y="351"/>
                      <a:pt x="26" y="351"/>
                      <a:pt x="26" y="3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3" name="Gruppieren 2">
              <a:extLst>
                <a:ext uri="{FF2B5EF4-FFF2-40B4-BE49-F238E27FC236}">
                  <a16:creationId xmlns:a16="http://schemas.microsoft.com/office/drawing/2014/main" id="{2685E411-C828-44E4-B378-1C9169B7F8B4}"/>
                </a:ext>
              </a:extLst>
            </p:cNvPr>
            <p:cNvGrpSpPr/>
            <p:nvPr/>
          </p:nvGrpSpPr>
          <p:grpSpPr>
            <a:xfrm>
              <a:off x="2135723" y="2109009"/>
              <a:ext cx="379412" cy="392112"/>
              <a:chOff x="2163776" y="2313204"/>
              <a:chExt cx="379412" cy="392112"/>
            </a:xfrm>
          </p:grpSpPr>
          <p:sp>
            <p:nvSpPr>
              <p:cNvPr id="1269" name="AutoShape 304">
                <a:extLst>
                  <a:ext uri="{FF2B5EF4-FFF2-40B4-BE49-F238E27FC236}">
                    <a16:creationId xmlns:a16="http://schemas.microsoft.com/office/drawing/2014/main" id="{DB1C4064-B76D-432A-BC1D-8F2EE79FDC3C}"/>
                  </a:ext>
                </a:extLst>
              </p:cNvPr>
              <p:cNvSpPr>
                <a:spLocks noChangeAspect="1" noChangeArrowheads="1" noTextEdit="1"/>
              </p:cNvSpPr>
              <p:nvPr/>
            </p:nvSpPr>
            <p:spPr bwMode="auto">
              <a:xfrm>
                <a:off x="2163776" y="2319554"/>
                <a:ext cx="3794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70" name="Freeform 306">
                <a:extLst>
                  <a:ext uri="{FF2B5EF4-FFF2-40B4-BE49-F238E27FC236}">
                    <a16:creationId xmlns:a16="http://schemas.microsoft.com/office/drawing/2014/main" id="{6F7F4678-D58B-49F3-A04F-3EE628EE4EFF}"/>
                  </a:ext>
                </a:extLst>
              </p:cNvPr>
              <p:cNvSpPr>
                <a:spLocks noEditPoints="1"/>
              </p:cNvSpPr>
              <p:nvPr/>
            </p:nvSpPr>
            <p:spPr bwMode="auto">
              <a:xfrm>
                <a:off x="2406663" y="2587841"/>
                <a:ext cx="103187" cy="88900"/>
              </a:xfrm>
              <a:custGeom>
                <a:avLst/>
                <a:gdLst>
                  <a:gd name="T0" fmla="*/ 389 w 415"/>
                  <a:gd name="T1" fmla="*/ 351 h 351"/>
                  <a:gd name="T2" fmla="*/ 407 w 415"/>
                  <a:gd name="T3" fmla="*/ 343 h 351"/>
                  <a:gd name="T4" fmla="*/ 404 w 415"/>
                  <a:gd name="T5" fmla="*/ 311 h 351"/>
                  <a:gd name="T6" fmla="*/ 40 w 415"/>
                  <a:gd name="T7" fmla="*/ 8 h 351"/>
                  <a:gd name="T8" fmla="*/ 8 w 415"/>
                  <a:gd name="T9" fmla="*/ 11 h 351"/>
                  <a:gd name="T10" fmla="*/ 11 w 415"/>
                  <a:gd name="T11" fmla="*/ 43 h 351"/>
                  <a:gd name="T12" fmla="*/ 375 w 415"/>
                  <a:gd name="T13" fmla="*/ 346 h 351"/>
                  <a:gd name="T14" fmla="*/ 389 w 415"/>
                  <a:gd name="T15" fmla="*/ 351 h 351"/>
                  <a:gd name="T16" fmla="*/ 389 w 415"/>
                  <a:gd name="T17" fmla="*/ 351 h 351"/>
                  <a:gd name="T18" fmla="*/ 389 w 415"/>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89" y="351"/>
                    </a:moveTo>
                    <a:cubicBezTo>
                      <a:pt x="396" y="351"/>
                      <a:pt x="402" y="349"/>
                      <a:pt x="407" y="343"/>
                    </a:cubicBezTo>
                    <a:cubicBezTo>
                      <a:pt x="415" y="333"/>
                      <a:pt x="413" y="319"/>
                      <a:pt x="404" y="311"/>
                    </a:cubicBezTo>
                    <a:cubicBezTo>
                      <a:pt x="40" y="8"/>
                      <a:pt x="40" y="8"/>
                      <a:pt x="40" y="8"/>
                    </a:cubicBezTo>
                    <a:cubicBezTo>
                      <a:pt x="30" y="0"/>
                      <a:pt x="16" y="1"/>
                      <a:pt x="8" y="11"/>
                    </a:cubicBezTo>
                    <a:cubicBezTo>
                      <a:pt x="0" y="21"/>
                      <a:pt x="1" y="35"/>
                      <a:pt x="11" y="43"/>
                    </a:cubicBezTo>
                    <a:cubicBezTo>
                      <a:pt x="375" y="346"/>
                      <a:pt x="375" y="346"/>
                      <a:pt x="375" y="346"/>
                    </a:cubicBezTo>
                    <a:cubicBezTo>
                      <a:pt x="379" y="350"/>
                      <a:pt x="384" y="351"/>
                      <a:pt x="389" y="351"/>
                    </a:cubicBezTo>
                    <a:close/>
                    <a:moveTo>
                      <a:pt x="389" y="351"/>
                    </a:moveTo>
                    <a:cubicBezTo>
                      <a:pt x="389" y="351"/>
                      <a:pt x="389" y="351"/>
                      <a:pt x="389" y="3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1" name="Freeform 307">
                <a:extLst>
                  <a:ext uri="{FF2B5EF4-FFF2-40B4-BE49-F238E27FC236}">
                    <a16:creationId xmlns:a16="http://schemas.microsoft.com/office/drawing/2014/main" id="{5F3B55AA-9B8B-4D98-8050-842A60A3A418}"/>
                  </a:ext>
                </a:extLst>
              </p:cNvPr>
              <p:cNvSpPr>
                <a:spLocks noEditPoints="1"/>
              </p:cNvSpPr>
              <p:nvPr/>
            </p:nvSpPr>
            <p:spPr bwMode="auto">
              <a:xfrm>
                <a:off x="2197113" y="2587841"/>
                <a:ext cx="103187" cy="88900"/>
              </a:xfrm>
              <a:custGeom>
                <a:avLst/>
                <a:gdLst>
                  <a:gd name="T0" fmla="*/ 375 w 415"/>
                  <a:gd name="T1" fmla="*/ 8 h 351"/>
                  <a:gd name="T2" fmla="*/ 11 w 415"/>
                  <a:gd name="T3" fmla="*/ 311 h 351"/>
                  <a:gd name="T4" fmla="*/ 8 w 415"/>
                  <a:gd name="T5" fmla="*/ 343 h 351"/>
                  <a:gd name="T6" fmla="*/ 26 w 415"/>
                  <a:gd name="T7" fmla="*/ 351 h 351"/>
                  <a:gd name="T8" fmla="*/ 40 w 415"/>
                  <a:gd name="T9" fmla="*/ 346 h 351"/>
                  <a:gd name="T10" fmla="*/ 404 w 415"/>
                  <a:gd name="T11" fmla="*/ 43 h 351"/>
                  <a:gd name="T12" fmla="*/ 407 w 415"/>
                  <a:gd name="T13" fmla="*/ 11 h 351"/>
                  <a:gd name="T14" fmla="*/ 375 w 415"/>
                  <a:gd name="T15" fmla="*/ 8 h 351"/>
                  <a:gd name="T16" fmla="*/ 375 w 415"/>
                  <a:gd name="T17" fmla="*/ 8 h 351"/>
                  <a:gd name="T18" fmla="*/ 375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8"/>
                    </a:moveTo>
                    <a:cubicBezTo>
                      <a:pt x="11" y="311"/>
                      <a:pt x="11" y="311"/>
                      <a:pt x="11" y="311"/>
                    </a:cubicBezTo>
                    <a:cubicBezTo>
                      <a:pt x="1" y="319"/>
                      <a:pt x="0" y="333"/>
                      <a:pt x="8" y="343"/>
                    </a:cubicBezTo>
                    <a:cubicBezTo>
                      <a:pt x="13" y="349"/>
                      <a:pt x="19" y="351"/>
                      <a:pt x="26" y="351"/>
                    </a:cubicBezTo>
                    <a:cubicBezTo>
                      <a:pt x="31" y="351"/>
                      <a:pt x="36" y="350"/>
                      <a:pt x="40" y="346"/>
                    </a:cubicBezTo>
                    <a:cubicBezTo>
                      <a:pt x="404" y="43"/>
                      <a:pt x="404" y="43"/>
                      <a:pt x="404" y="43"/>
                    </a:cubicBezTo>
                    <a:cubicBezTo>
                      <a:pt x="414" y="35"/>
                      <a:pt x="415" y="21"/>
                      <a:pt x="407" y="11"/>
                    </a:cubicBezTo>
                    <a:cubicBezTo>
                      <a:pt x="399" y="1"/>
                      <a:pt x="385" y="0"/>
                      <a:pt x="375" y="8"/>
                    </a:cubicBezTo>
                    <a:close/>
                    <a:moveTo>
                      <a:pt x="375" y="8"/>
                    </a:moveTo>
                    <a:cubicBezTo>
                      <a:pt x="375" y="8"/>
                      <a:pt x="375" y="8"/>
                      <a:pt x="375" y="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2" name="Freeform 308">
                <a:extLst>
                  <a:ext uri="{FF2B5EF4-FFF2-40B4-BE49-F238E27FC236}">
                    <a16:creationId xmlns:a16="http://schemas.microsoft.com/office/drawing/2014/main" id="{70C3C2B9-77AC-4DF9-8C2C-A40696E8CDF8}"/>
                  </a:ext>
                </a:extLst>
              </p:cNvPr>
              <p:cNvSpPr>
                <a:spLocks noEditPoints="1"/>
              </p:cNvSpPr>
              <p:nvPr/>
            </p:nvSpPr>
            <p:spPr bwMode="auto">
              <a:xfrm>
                <a:off x="2163776" y="2313204"/>
                <a:ext cx="379412" cy="392112"/>
              </a:xfrm>
              <a:custGeom>
                <a:avLst/>
                <a:gdLst>
                  <a:gd name="T0" fmla="*/ 1528 w 1536"/>
                  <a:gd name="T1" fmla="*/ 568 h 1559"/>
                  <a:gd name="T2" fmla="*/ 1367 w 1536"/>
                  <a:gd name="T3" fmla="*/ 287 h 1559"/>
                  <a:gd name="T4" fmla="*/ 965 w 1536"/>
                  <a:gd name="T5" fmla="*/ 99 h 1559"/>
                  <a:gd name="T6" fmla="*/ 581 w 1536"/>
                  <a:gd name="T7" fmla="*/ 91 h 1559"/>
                  <a:gd name="T8" fmla="*/ 525 w 1536"/>
                  <a:gd name="T9" fmla="*/ 99 h 1559"/>
                  <a:gd name="T10" fmla="*/ 525 w 1536"/>
                  <a:gd name="T11" fmla="*/ 145 h 1559"/>
                  <a:gd name="T12" fmla="*/ 1321 w 1536"/>
                  <a:gd name="T13" fmla="*/ 287 h 1559"/>
                  <a:gd name="T14" fmla="*/ 926 w 1536"/>
                  <a:gd name="T15" fmla="*/ 1045 h 1559"/>
                  <a:gd name="T16" fmla="*/ 214 w 1536"/>
                  <a:gd name="T17" fmla="*/ 715 h 1559"/>
                  <a:gd name="T18" fmla="*/ 214 w 1536"/>
                  <a:gd name="T19" fmla="*/ 444 h 1559"/>
                  <a:gd name="T20" fmla="*/ 357 w 1536"/>
                  <a:gd name="T21" fmla="*/ 145 h 1559"/>
                  <a:gd name="T22" fmla="*/ 456 w 1536"/>
                  <a:gd name="T23" fmla="*/ 122 h 1559"/>
                  <a:gd name="T24" fmla="*/ 357 w 1536"/>
                  <a:gd name="T25" fmla="*/ 99 h 1559"/>
                  <a:gd name="T26" fmla="*/ 169 w 1536"/>
                  <a:gd name="T27" fmla="*/ 434 h 1559"/>
                  <a:gd name="T28" fmla="*/ 0 w 1536"/>
                  <a:gd name="T29" fmla="*/ 585 h 1559"/>
                  <a:gd name="T30" fmla="*/ 0 w 1536"/>
                  <a:gd name="T31" fmla="*/ 1393 h 1559"/>
                  <a:gd name="T32" fmla="*/ 1188 w 1536"/>
                  <a:gd name="T33" fmla="*/ 1559 h 1559"/>
                  <a:gd name="T34" fmla="*/ 1188 w 1536"/>
                  <a:gd name="T35" fmla="*/ 1513 h 1559"/>
                  <a:gd name="T36" fmla="*/ 46 w 1536"/>
                  <a:gd name="T37" fmla="*/ 1393 h 1559"/>
                  <a:gd name="T38" fmla="*/ 177 w 1536"/>
                  <a:gd name="T39" fmla="*/ 743 h 1559"/>
                  <a:gd name="T40" fmla="*/ 581 w 1536"/>
                  <a:gd name="T41" fmla="*/ 1080 h 1559"/>
                  <a:gd name="T42" fmla="*/ 955 w 1536"/>
                  <a:gd name="T43" fmla="*/ 1080 h 1559"/>
                  <a:gd name="T44" fmla="*/ 1359 w 1536"/>
                  <a:gd name="T45" fmla="*/ 743 h 1559"/>
                  <a:gd name="T46" fmla="*/ 1490 w 1536"/>
                  <a:gd name="T47" fmla="*/ 1393 h 1559"/>
                  <a:gd name="T48" fmla="*/ 1279 w 1536"/>
                  <a:gd name="T49" fmla="*/ 1513 h 1559"/>
                  <a:gd name="T50" fmla="*/ 1279 w 1536"/>
                  <a:gd name="T51" fmla="*/ 1559 h 1559"/>
                  <a:gd name="T52" fmla="*/ 1536 w 1536"/>
                  <a:gd name="T53" fmla="*/ 1393 h 1559"/>
                  <a:gd name="T54" fmla="*/ 1536 w 1536"/>
                  <a:gd name="T55" fmla="*/ 585 h 1559"/>
                  <a:gd name="T56" fmla="*/ 649 w 1536"/>
                  <a:gd name="T57" fmla="*/ 99 h 1559"/>
                  <a:gd name="T58" fmla="*/ 169 w 1536"/>
                  <a:gd name="T59" fmla="*/ 493 h 1559"/>
                  <a:gd name="T60" fmla="*/ 58 w 1536"/>
                  <a:gd name="T61" fmla="*/ 585 h 1559"/>
                  <a:gd name="T62" fmla="*/ 1367 w 1536"/>
                  <a:gd name="T63" fmla="*/ 677 h 1559"/>
                  <a:gd name="T64" fmla="*/ 1477 w 1536"/>
                  <a:gd name="T65" fmla="*/ 585 h 1559"/>
                  <a:gd name="T66" fmla="*/ 1367 w 1536"/>
                  <a:gd name="T67" fmla="*/ 67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59">
                    <a:moveTo>
                      <a:pt x="1536" y="585"/>
                    </a:moveTo>
                    <a:cubicBezTo>
                      <a:pt x="1536" y="578"/>
                      <a:pt x="1533" y="572"/>
                      <a:pt x="1528" y="568"/>
                    </a:cubicBezTo>
                    <a:cubicBezTo>
                      <a:pt x="1367" y="434"/>
                      <a:pt x="1367" y="434"/>
                      <a:pt x="1367" y="434"/>
                    </a:cubicBezTo>
                    <a:cubicBezTo>
                      <a:pt x="1367" y="287"/>
                      <a:pt x="1367" y="287"/>
                      <a:pt x="1367" y="287"/>
                    </a:cubicBezTo>
                    <a:cubicBezTo>
                      <a:pt x="1367" y="184"/>
                      <a:pt x="1283" y="99"/>
                      <a:pt x="1179" y="99"/>
                    </a:cubicBezTo>
                    <a:cubicBezTo>
                      <a:pt x="965" y="99"/>
                      <a:pt x="965" y="99"/>
                      <a:pt x="965" y="99"/>
                    </a:cubicBezTo>
                    <a:cubicBezTo>
                      <a:pt x="955" y="91"/>
                      <a:pt x="955" y="91"/>
                      <a:pt x="955" y="91"/>
                    </a:cubicBezTo>
                    <a:cubicBezTo>
                      <a:pt x="847" y="0"/>
                      <a:pt x="689" y="0"/>
                      <a:pt x="581" y="91"/>
                    </a:cubicBezTo>
                    <a:cubicBezTo>
                      <a:pt x="571" y="99"/>
                      <a:pt x="571" y="99"/>
                      <a:pt x="571" y="99"/>
                    </a:cubicBezTo>
                    <a:cubicBezTo>
                      <a:pt x="525" y="99"/>
                      <a:pt x="525" y="99"/>
                      <a:pt x="525" y="99"/>
                    </a:cubicBezTo>
                    <a:cubicBezTo>
                      <a:pt x="512" y="99"/>
                      <a:pt x="502" y="109"/>
                      <a:pt x="502" y="122"/>
                    </a:cubicBezTo>
                    <a:cubicBezTo>
                      <a:pt x="502" y="135"/>
                      <a:pt x="512" y="145"/>
                      <a:pt x="525" y="145"/>
                    </a:cubicBezTo>
                    <a:cubicBezTo>
                      <a:pt x="1179" y="145"/>
                      <a:pt x="1179" y="145"/>
                      <a:pt x="1179" y="145"/>
                    </a:cubicBezTo>
                    <a:cubicBezTo>
                      <a:pt x="1257" y="145"/>
                      <a:pt x="1321" y="209"/>
                      <a:pt x="1321" y="287"/>
                    </a:cubicBezTo>
                    <a:cubicBezTo>
                      <a:pt x="1321" y="715"/>
                      <a:pt x="1321" y="715"/>
                      <a:pt x="1321" y="715"/>
                    </a:cubicBezTo>
                    <a:cubicBezTo>
                      <a:pt x="926" y="1045"/>
                      <a:pt x="926" y="1045"/>
                      <a:pt x="926" y="1045"/>
                    </a:cubicBezTo>
                    <a:cubicBezTo>
                      <a:pt x="834" y="1121"/>
                      <a:pt x="702" y="1121"/>
                      <a:pt x="610" y="1044"/>
                    </a:cubicBezTo>
                    <a:cubicBezTo>
                      <a:pt x="214" y="715"/>
                      <a:pt x="214" y="715"/>
                      <a:pt x="214" y="715"/>
                    </a:cubicBezTo>
                    <a:cubicBezTo>
                      <a:pt x="214" y="444"/>
                      <a:pt x="214" y="444"/>
                      <a:pt x="214" y="444"/>
                    </a:cubicBezTo>
                    <a:cubicBezTo>
                      <a:pt x="214" y="444"/>
                      <a:pt x="214" y="444"/>
                      <a:pt x="214" y="444"/>
                    </a:cubicBezTo>
                    <a:cubicBezTo>
                      <a:pt x="214" y="287"/>
                      <a:pt x="214" y="287"/>
                      <a:pt x="214" y="287"/>
                    </a:cubicBezTo>
                    <a:cubicBezTo>
                      <a:pt x="214" y="209"/>
                      <a:pt x="278" y="145"/>
                      <a:pt x="357" y="145"/>
                    </a:cubicBezTo>
                    <a:cubicBezTo>
                      <a:pt x="433" y="145"/>
                      <a:pt x="433" y="145"/>
                      <a:pt x="433" y="145"/>
                    </a:cubicBezTo>
                    <a:cubicBezTo>
                      <a:pt x="446" y="145"/>
                      <a:pt x="456" y="135"/>
                      <a:pt x="456" y="122"/>
                    </a:cubicBezTo>
                    <a:cubicBezTo>
                      <a:pt x="456" y="109"/>
                      <a:pt x="446" y="99"/>
                      <a:pt x="433" y="99"/>
                    </a:cubicBezTo>
                    <a:cubicBezTo>
                      <a:pt x="357" y="99"/>
                      <a:pt x="357" y="99"/>
                      <a:pt x="357" y="99"/>
                    </a:cubicBezTo>
                    <a:cubicBezTo>
                      <a:pt x="253" y="99"/>
                      <a:pt x="169" y="184"/>
                      <a:pt x="169" y="287"/>
                    </a:cubicBezTo>
                    <a:cubicBezTo>
                      <a:pt x="169" y="434"/>
                      <a:pt x="169" y="434"/>
                      <a:pt x="169" y="434"/>
                    </a:cubicBezTo>
                    <a:cubicBezTo>
                      <a:pt x="8" y="568"/>
                      <a:pt x="8" y="568"/>
                      <a:pt x="8" y="568"/>
                    </a:cubicBezTo>
                    <a:cubicBezTo>
                      <a:pt x="3" y="572"/>
                      <a:pt x="0" y="578"/>
                      <a:pt x="0" y="585"/>
                    </a:cubicBezTo>
                    <a:cubicBezTo>
                      <a:pt x="0" y="585"/>
                      <a:pt x="0" y="585"/>
                      <a:pt x="0" y="585"/>
                    </a:cubicBezTo>
                    <a:cubicBezTo>
                      <a:pt x="0" y="1393"/>
                      <a:pt x="0" y="1393"/>
                      <a:pt x="0" y="1393"/>
                    </a:cubicBezTo>
                    <a:cubicBezTo>
                      <a:pt x="0" y="1485"/>
                      <a:pt x="74" y="1559"/>
                      <a:pt x="166" y="1559"/>
                    </a:cubicBezTo>
                    <a:cubicBezTo>
                      <a:pt x="1188" y="1559"/>
                      <a:pt x="1188" y="1559"/>
                      <a:pt x="1188" y="1559"/>
                    </a:cubicBezTo>
                    <a:cubicBezTo>
                      <a:pt x="1200" y="1559"/>
                      <a:pt x="1210" y="1549"/>
                      <a:pt x="1210" y="1536"/>
                    </a:cubicBezTo>
                    <a:cubicBezTo>
                      <a:pt x="1210" y="1524"/>
                      <a:pt x="1200" y="1513"/>
                      <a:pt x="1188" y="1513"/>
                    </a:cubicBezTo>
                    <a:cubicBezTo>
                      <a:pt x="166" y="1513"/>
                      <a:pt x="166" y="1513"/>
                      <a:pt x="166" y="1513"/>
                    </a:cubicBezTo>
                    <a:cubicBezTo>
                      <a:pt x="100" y="1513"/>
                      <a:pt x="46" y="1459"/>
                      <a:pt x="46" y="1393"/>
                    </a:cubicBezTo>
                    <a:cubicBezTo>
                      <a:pt x="46" y="634"/>
                      <a:pt x="46" y="634"/>
                      <a:pt x="46" y="634"/>
                    </a:cubicBezTo>
                    <a:cubicBezTo>
                      <a:pt x="177" y="743"/>
                      <a:pt x="177" y="743"/>
                      <a:pt x="177" y="743"/>
                    </a:cubicBezTo>
                    <a:cubicBezTo>
                      <a:pt x="177" y="743"/>
                      <a:pt x="177" y="743"/>
                      <a:pt x="177" y="743"/>
                    </a:cubicBezTo>
                    <a:cubicBezTo>
                      <a:pt x="581" y="1080"/>
                      <a:pt x="581" y="1080"/>
                      <a:pt x="581" y="1080"/>
                    </a:cubicBezTo>
                    <a:cubicBezTo>
                      <a:pt x="635" y="1125"/>
                      <a:pt x="702" y="1147"/>
                      <a:pt x="768" y="1147"/>
                    </a:cubicBezTo>
                    <a:cubicBezTo>
                      <a:pt x="834" y="1147"/>
                      <a:pt x="901" y="1125"/>
                      <a:pt x="955" y="1080"/>
                    </a:cubicBezTo>
                    <a:cubicBezTo>
                      <a:pt x="1359" y="743"/>
                      <a:pt x="1359" y="743"/>
                      <a:pt x="1359" y="743"/>
                    </a:cubicBezTo>
                    <a:cubicBezTo>
                      <a:pt x="1359" y="743"/>
                      <a:pt x="1359" y="743"/>
                      <a:pt x="1359" y="743"/>
                    </a:cubicBezTo>
                    <a:cubicBezTo>
                      <a:pt x="1490" y="634"/>
                      <a:pt x="1490" y="634"/>
                      <a:pt x="1490" y="634"/>
                    </a:cubicBezTo>
                    <a:cubicBezTo>
                      <a:pt x="1490" y="1393"/>
                      <a:pt x="1490" y="1393"/>
                      <a:pt x="1490" y="1393"/>
                    </a:cubicBezTo>
                    <a:cubicBezTo>
                      <a:pt x="1490" y="1459"/>
                      <a:pt x="1436" y="1513"/>
                      <a:pt x="1370" y="1513"/>
                    </a:cubicBezTo>
                    <a:cubicBezTo>
                      <a:pt x="1279" y="1513"/>
                      <a:pt x="1279" y="1513"/>
                      <a:pt x="1279" y="1513"/>
                    </a:cubicBezTo>
                    <a:cubicBezTo>
                      <a:pt x="1266" y="1513"/>
                      <a:pt x="1256" y="1524"/>
                      <a:pt x="1256" y="1536"/>
                    </a:cubicBezTo>
                    <a:cubicBezTo>
                      <a:pt x="1256" y="1549"/>
                      <a:pt x="1266" y="1559"/>
                      <a:pt x="1279" y="1559"/>
                    </a:cubicBezTo>
                    <a:cubicBezTo>
                      <a:pt x="1370" y="1559"/>
                      <a:pt x="1370" y="1559"/>
                      <a:pt x="1370" y="1559"/>
                    </a:cubicBezTo>
                    <a:cubicBezTo>
                      <a:pt x="1461" y="1559"/>
                      <a:pt x="1536" y="1485"/>
                      <a:pt x="1536" y="1393"/>
                    </a:cubicBezTo>
                    <a:cubicBezTo>
                      <a:pt x="1536" y="585"/>
                      <a:pt x="1536" y="585"/>
                      <a:pt x="1536" y="585"/>
                    </a:cubicBezTo>
                    <a:cubicBezTo>
                      <a:pt x="1536" y="585"/>
                      <a:pt x="1536" y="585"/>
                      <a:pt x="1536" y="585"/>
                    </a:cubicBezTo>
                    <a:close/>
                    <a:moveTo>
                      <a:pt x="887" y="99"/>
                    </a:moveTo>
                    <a:cubicBezTo>
                      <a:pt x="649" y="99"/>
                      <a:pt x="649" y="99"/>
                      <a:pt x="649" y="99"/>
                    </a:cubicBezTo>
                    <a:cubicBezTo>
                      <a:pt x="723" y="58"/>
                      <a:pt x="813" y="58"/>
                      <a:pt x="887" y="99"/>
                    </a:cubicBezTo>
                    <a:close/>
                    <a:moveTo>
                      <a:pt x="169" y="493"/>
                    </a:moveTo>
                    <a:cubicBezTo>
                      <a:pt x="169" y="677"/>
                      <a:pt x="169" y="677"/>
                      <a:pt x="169" y="677"/>
                    </a:cubicBezTo>
                    <a:cubicBezTo>
                      <a:pt x="58" y="585"/>
                      <a:pt x="58" y="585"/>
                      <a:pt x="58" y="585"/>
                    </a:cubicBezTo>
                    <a:lnTo>
                      <a:pt x="169" y="493"/>
                    </a:lnTo>
                    <a:close/>
                    <a:moveTo>
                      <a:pt x="1367" y="677"/>
                    </a:moveTo>
                    <a:cubicBezTo>
                      <a:pt x="1367" y="493"/>
                      <a:pt x="1367" y="493"/>
                      <a:pt x="1367" y="493"/>
                    </a:cubicBezTo>
                    <a:cubicBezTo>
                      <a:pt x="1477" y="585"/>
                      <a:pt x="1477" y="585"/>
                      <a:pt x="1477" y="585"/>
                    </a:cubicBezTo>
                    <a:lnTo>
                      <a:pt x="1367" y="677"/>
                    </a:lnTo>
                    <a:close/>
                    <a:moveTo>
                      <a:pt x="1367" y="677"/>
                    </a:moveTo>
                    <a:cubicBezTo>
                      <a:pt x="1367" y="677"/>
                      <a:pt x="1367" y="677"/>
                      <a:pt x="1367" y="67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3" name="Freeform 309">
                <a:extLst>
                  <a:ext uri="{FF2B5EF4-FFF2-40B4-BE49-F238E27FC236}">
                    <a16:creationId xmlns:a16="http://schemas.microsoft.com/office/drawing/2014/main" id="{22BFB922-041D-42B7-96E5-DC6C960370F5}"/>
                  </a:ext>
                </a:extLst>
              </p:cNvPr>
              <p:cNvSpPr>
                <a:spLocks noEditPoints="1"/>
              </p:cNvSpPr>
              <p:nvPr/>
            </p:nvSpPr>
            <p:spPr bwMode="auto">
              <a:xfrm>
                <a:off x="2265376" y="2478304"/>
                <a:ext cx="176212" cy="11112"/>
              </a:xfrm>
              <a:custGeom>
                <a:avLst/>
                <a:gdLst>
                  <a:gd name="T0" fmla="*/ 691 w 714"/>
                  <a:gd name="T1" fmla="*/ 0 h 45"/>
                  <a:gd name="T2" fmla="*/ 22 w 714"/>
                  <a:gd name="T3" fmla="*/ 0 h 45"/>
                  <a:gd name="T4" fmla="*/ 0 w 714"/>
                  <a:gd name="T5" fmla="*/ 23 h 45"/>
                  <a:gd name="T6" fmla="*/ 22 w 714"/>
                  <a:gd name="T7" fmla="*/ 45 h 45"/>
                  <a:gd name="T8" fmla="*/ 691 w 714"/>
                  <a:gd name="T9" fmla="*/ 45 h 45"/>
                  <a:gd name="T10" fmla="*/ 714 w 714"/>
                  <a:gd name="T11" fmla="*/ 23 h 45"/>
                  <a:gd name="T12" fmla="*/ 691 w 714"/>
                  <a:gd name="T13" fmla="*/ 0 h 45"/>
                  <a:gd name="T14" fmla="*/ 691 w 714"/>
                  <a:gd name="T15" fmla="*/ 0 h 45"/>
                  <a:gd name="T16" fmla="*/ 691 w 71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45">
                    <a:moveTo>
                      <a:pt x="691" y="0"/>
                    </a:moveTo>
                    <a:cubicBezTo>
                      <a:pt x="22" y="0"/>
                      <a:pt x="22" y="0"/>
                      <a:pt x="22" y="0"/>
                    </a:cubicBezTo>
                    <a:cubicBezTo>
                      <a:pt x="10" y="0"/>
                      <a:pt x="0" y="10"/>
                      <a:pt x="0" y="23"/>
                    </a:cubicBezTo>
                    <a:cubicBezTo>
                      <a:pt x="0" y="35"/>
                      <a:pt x="10" y="45"/>
                      <a:pt x="22" y="45"/>
                    </a:cubicBezTo>
                    <a:cubicBezTo>
                      <a:pt x="691" y="45"/>
                      <a:pt x="691" y="45"/>
                      <a:pt x="691" y="45"/>
                    </a:cubicBezTo>
                    <a:cubicBezTo>
                      <a:pt x="704" y="45"/>
                      <a:pt x="714" y="35"/>
                      <a:pt x="714" y="23"/>
                    </a:cubicBezTo>
                    <a:cubicBezTo>
                      <a:pt x="714" y="10"/>
                      <a:pt x="704" y="0"/>
                      <a:pt x="691" y="0"/>
                    </a:cubicBezTo>
                    <a:close/>
                    <a:moveTo>
                      <a:pt x="691" y="0"/>
                    </a:moveTo>
                    <a:cubicBezTo>
                      <a:pt x="691" y="0"/>
                      <a:pt x="691" y="0"/>
                      <a:pt x="6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4" name="Freeform 310">
                <a:extLst>
                  <a:ext uri="{FF2B5EF4-FFF2-40B4-BE49-F238E27FC236}">
                    <a16:creationId xmlns:a16="http://schemas.microsoft.com/office/drawing/2014/main" id="{D2551288-5EEA-4F8F-8DBA-9ED154062D59}"/>
                  </a:ext>
                </a:extLst>
              </p:cNvPr>
              <p:cNvSpPr>
                <a:spLocks noEditPoints="1"/>
              </p:cNvSpPr>
              <p:nvPr/>
            </p:nvSpPr>
            <p:spPr bwMode="auto">
              <a:xfrm>
                <a:off x="2265376" y="2511641"/>
                <a:ext cx="176212" cy="11112"/>
              </a:xfrm>
              <a:custGeom>
                <a:avLst/>
                <a:gdLst>
                  <a:gd name="T0" fmla="*/ 691 w 714"/>
                  <a:gd name="T1" fmla="*/ 0 h 46"/>
                  <a:gd name="T2" fmla="*/ 22 w 714"/>
                  <a:gd name="T3" fmla="*/ 0 h 46"/>
                  <a:gd name="T4" fmla="*/ 0 w 714"/>
                  <a:gd name="T5" fmla="*/ 23 h 46"/>
                  <a:gd name="T6" fmla="*/ 22 w 714"/>
                  <a:gd name="T7" fmla="*/ 46 h 46"/>
                  <a:gd name="T8" fmla="*/ 691 w 714"/>
                  <a:gd name="T9" fmla="*/ 46 h 46"/>
                  <a:gd name="T10" fmla="*/ 714 w 714"/>
                  <a:gd name="T11" fmla="*/ 23 h 46"/>
                  <a:gd name="T12" fmla="*/ 691 w 714"/>
                  <a:gd name="T13" fmla="*/ 0 h 46"/>
                  <a:gd name="T14" fmla="*/ 691 w 714"/>
                  <a:gd name="T15" fmla="*/ 0 h 46"/>
                  <a:gd name="T16" fmla="*/ 691 w 71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46">
                    <a:moveTo>
                      <a:pt x="691" y="0"/>
                    </a:moveTo>
                    <a:cubicBezTo>
                      <a:pt x="22" y="0"/>
                      <a:pt x="22" y="0"/>
                      <a:pt x="22" y="0"/>
                    </a:cubicBezTo>
                    <a:cubicBezTo>
                      <a:pt x="10" y="0"/>
                      <a:pt x="0" y="11"/>
                      <a:pt x="0" y="23"/>
                    </a:cubicBezTo>
                    <a:cubicBezTo>
                      <a:pt x="0" y="36"/>
                      <a:pt x="10" y="46"/>
                      <a:pt x="22" y="46"/>
                    </a:cubicBezTo>
                    <a:cubicBezTo>
                      <a:pt x="691" y="46"/>
                      <a:pt x="691" y="46"/>
                      <a:pt x="691" y="46"/>
                    </a:cubicBezTo>
                    <a:cubicBezTo>
                      <a:pt x="704" y="46"/>
                      <a:pt x="714" y="36"/>
                      <a:pt x="714" y="23"/>
                    </a:cubicBezTo>
                    <a:cubicBezTo>
                      <a:pt x="714" y="11"/>
                      <a:pt x="704" y="0"/>
                      <a:pt x="691" y="0"/>
                    </a:cubicBezTo>
                    <a:close/>
                    <a:moveTo>
                      <a:pt x="691" y="0"/>
                    </a:moveTo>
                    <a:cubicBezTo>
                      <a:pt x="691" y="0"/>
                      <a:pt x="691" y="0"/>
                      <a:pt x="6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5" name="Freeform 311">
                <a:extLst>
                  <a:ext uri="{FF2B5EF4-FFF2-40B4-BE49-F238E27FC236}">
                    <a16:creationId xmlns:a16="http://schemas.microsoft.com/office/drawing/2014/main" id="{BE6ABB52-3A24-40B7-B0BB-5447B37B0F07}"/>
                  </a:ext>
                </a:extLst>
              </p:cNvPr>
              <p:cNvSpPr>
                <a:spLocks noEditPoints="1"/>
              </p:cNvSpPr>
              <p:nvPr/>
            </p:nvSpPr>
            <p:spPr bwMode="auto">
              <a:xfrm>
                <a:off x="2265376" y="2411629"/>
                <a:ext cx="176212" cy="11112"/>
              </a:xfrm>
              <a:custGeom>
                <a:avLst/>
                <a:gdLst>
                  <a:gd name="T0" fmla="*/ 691 w 714"/>
                  <a:gd name="T1" fmla="*/ 0 h 46"/>
                  <a:gd name="T2" fmla="*/ 22 w 714"/>
                  <a:gd name="T3" fmla="*/ 0 h 46"/>
                  <a:gd name="T4" fmla="*/ 0 w 714"/>
                  <a:gd name="T5" fmla="*/ 23 h 46"/>
                  <a:gd name="T6" fmla="*/ 22 w 714"/>
                  <a:gd name="T7" fmla="*/ 46 h 46"/>
                  <a:gd name="T8" fmla="*/ 691 w 714"/>
                  <a:gd name="T9" fmla="*/ 46 h 46"/>
                  <a:gd name="T10" fmla="*/ 714 w 714"/>
                  <a:gd name="T11" fmla="*/ 23 h 46"/>
                  <a:gd name="T12" fmla="*/ 691 w 714"/>
                  <a:gd name="T13" fmla="*/ 0 h 46"/>
                  <a:gd name="T14" fmla="*/ 691 w 714"/>
                  <a:gd name="T15" fmla="*/ 0 h 46"/>
                  <a:gd name="T16" fmla="*/ 691 w 71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46">
                    <a:moveTo>
                      <a:pt x="691" y="0"/>
                    </a:moveTo>
                    <a:cubicBezTo>
                      <a:pt x="22" y="0"/>
                      <a:pt x="22" y="0"/>
                      <a:pt x="22" y="0"/>
                    </a:cubicBezTo>
                    <a:cubicBezTo>
                      <a:pt x="10" y="0"/>
                      <a:pt x="0" y="10"/>
                      <a:pt x="0" y="23"/>
                    </a:cubicBezTo>
                    <a:cubicBezTo>
                      <a:pt x="0" y="35"/>
                      <a:pt x="10" y="46"/>
                      <a:pt x="22" y="46"/>
                    </a:cubicBezTo>
                    <a:cubicBezTo>
                      <a:pt x="691" y="46"/>
                      <a:pt x="691" y="46"/>
                      <a:pt x="691" y="46"/>
                    </a:cubicBezTo>
                    <a:cubicBezTo>
                      <a:pt x="704" y="46"/>
                      <a:pt x="714" y="35"/>
                      <a:pt x="714" y="23"/>
                    </a:cubicBezTo>
                    <a:cubicBezTo>
                      <a:pt x="714" y="10"/>
                      <a:pt x="704" y="0"/>
                      <a:pt x="691" y="0"/>
                    </a:cubicBezTo>
                    <a:close/>
                    <a:moveTo>
                      <a:pt x="691" y="0"/>
                    </a:moveTo>
                    <a:cubicBezTo>
                      <a:pt x="691" y="0"/>
                      <a:pt x="691" y="0"/>
                      <a:pt x="6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6" name="Freeform 312">
                <a:extLst>
                  <a:ext uri="{FF2B5EF4-FFF2-40B4-BE49-F238E27FC236}">
                    <a16:creationId xmlns:a16="http://schemas.microsoft.com/office/drawing/2014/main" id="{F693E44D-D98C-4D43-8095-F957C5A67753}"/>
                  </a:ext>
                </a:extLst>
              </p:cNvPr>
              <p:cNvSpPr>
                <a:spLocks noEditPoints="1"/>
              </p:cNvSpPr>
              <p:nvPr/>
            </p:nvSpPr>
            <p:spPr bwMode="auto">
              <a:xfrm>
                <a:off x="2389201" y="2444966"/>
                <a:ext cx="52387" cy="11112"/>
              </a:xfrm>
              <a:custGeom>
                <a:avLst/>
                <a:gdLst>
                  <a:gd name="T0" fmla="*/ 190 w 213"/>
                  <a:gd name="T1" fmla="*/ 0 h 46"/>
                  <a:gd name="T2" fmla="*/ 23 w 213"/>
                  <a:gd name="T3" fmla="*/ 0 h 46"/>
                  <a:gd name="T4" fmla="*/ 0 w 213"/>
                  <a:gd name="T5" fmla="*/ 23 h 46"/>
                  <a:gd name="T6" fmla="*/ 23 w 213"/>
                  <a:gd name="T7" fmla="*/ 46 h 46"/>
                  <a:gd name="T8" fmla="*/ 190 w 213"/>
                  <a:gd name="T9" fmla="*/ 46 h 46"/>
                  <a:gd name="T10" fmla="*/ 213 w 213"/>
                  <a:gd name="T11" fmla="*/ 23 h 46"/>
                  <a:gd name="T12" fmla="*/ 190 w 213"/>
                  <a:gd name="T13" fmla="*/ 0 h 46"/>
                  <a:gd name="T14" fmla="*/ 190 w 213"/>
                  <a:gd name="T15" fmla="*/ 0 h 46"/>
                  <a:gd name="T16" fmla="*/ 190 w 21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46">
                    <a:moveTo>
                      <a:pt x="190" y="0"/>
                    </a:moveTo>
                    <a:cubicBezTo>
                      <a:pt x="23" y="0"/>
                      <a:pt x="23" y="0"/>
                      <a:pt x="23" y="0"/>
                    </a:cubicBezTo>
                    <a:cubicBezTo>
                      <a:pt x="11" y="0"/>
                      <a:pt x="0" y="11"/>
                      <a:pt x="0" y="23"/>
                    </a:cubicBezTo>
                    <a:cubicBezTo>
                      <a:pt x="0" y="36"/>
                      <a:pt x="11" y="46"/>
                      <a:pt x="23" y="46"/>
                    </a:cubicBezTo>
                    <a:cubicBezTo>
                      <a:pt x="190" y="46"/>
                      <a:pt x="190" y="46"/>
                      <a:pt x="190" y="46"/>
                    </a:cubicBezTo>
                    <a:cubicBezTo>
                      <a:pt x="203" y="46"/>
                      <a:pt x="213" y="36"/>
                      <a:pt x="213" y="23"/>
                    </a:cubicBezTo>
                    <a:cubicBezTo>
                      <a:pt x="213" y="11"/>
                      <a:pt x="203" y="0"/>
                      <a:pt x="190" y="0"/>
                    </a:cubicBezTo>
                    <a:close/>
                    <a:moveTo>
                      <a:pt x="190" y="0"/>
                    </a:moveTo>
                    <a:cubicBezTo>
                      <a:pt x="190" y="0"/>
                      <a:pt x="190" y="0"/>
                      <a:pt x="19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77" name="Freeform 313">
                <a:extLst>
                  <a:ext uri="{FF2B5EF4-FFF2-40B4-BE49-F238E27FC236}">
                    <a16:creationId xmlns:a16="http://schemas.microsoft.com/office/drawing/2014/main" id="{00A9AC0D-159B-4D3F-BA18-060D005331F8}"/>
                  </a:ext>
                </a:extLst>
              </p:cNvPr>
              <p:cNvSpPr>
                <a:spLocks noEditPoints="1"/>
              </p:cNvSpPr>
              <p:nvPr/>
            </p:nvSpPr>
            <p:spPr bwMode="auto">
              <a:xfrm>
                <a:off x="2265376" y="2444966"/>
                <a:ext cx="115887" cy="11112"/>
              </a:xfrm>
              <a:custGeom>
                <a:avLst/>
                <a:gdLst>
                  <a:gd name="T0" fmla="*/ 22 w 471"/>
                  <a:gd name="T1" fmla="*/ 46 h 46"/>
                  <a:gd name="T2" fmla="*/ 448 w 471"/>
                  <a:gd name="T3" fmla="*/ 46 h 46"/>
                  <a:gd name="T4" fmla="*/ 471 w 471"/>
                  <a:gd name="T5" fmla="*/ 23 h 46"/>
                  <a:gd name="T6" fmla="*/ 448 w 471"/>
                  <a:gd name="T7" fmla="*/ 0 h 46"/>
                  <a:gd name="T8" fmla="*/ 22 w 471"/>
                  <a:gd name="T9" fmla="*/ 0 h 46"/>
                  <a:gd name="T10" fmla="*/ 0 w 471"/>
                  <a:gd name="T11" fmla="*/ 23 h 46"/>
                  <a:gd name="T12" fmla="*/ 22 w 471"/>
                  <a:gd name="T13" fmla="*/ 46 h 46"/>
                  <a:gd name="T14" fmla="*/ 22 w 471"/>
                  <a:gd name="T15" fmla="*/ 46 h 46"/>
                  <a:gd name="T16" fmla="*/ 22 w 47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46">
                    <a:moveTo>
                      <a:pt x="22" y="46"/>
                    </a:moveTo>
                    <a:cubicBezTo>
                      <a:pt x="448" y="46"/>
                      <a:pt x="448" y="46"/>
                      <a:pt x="448" y="46"/>
                    </a:cubicBezTo>
                    <a:cubicBezTo>
                      <a:pt x="461" y="46"/>
                      <a:pt x="471" y="36"/>
                      <a:pt x="471" y="23"/>
                    </a:cubicBezTo>
                    <a:cubicBezTo>
                      <a:pt x="471" y="11"/>
                      <a:pt x="461" y="0"/>
                      <a:pt x="448"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 name="Gruppieren 7">
              <a:extLst>
                <a:ext uri="{FF2B5EF4-FFF2-40B4-BE49-F238E27FC236}">
                  <a16:creationId xmlns:a16="http://schemas.microsoft.com/office/drawing/2014/main" id="{B0CF260E-B553-4475-95FB-19E68941D82E}"/>
                </a:ext>
              </a:extLst>
            </p:cNvPr>
            <p:cNvGrpSpPr/>
            <p:nvPr/>
          </p:nvGrpSpPr>
          <p:grpSpPr>
            <a:xfrm>
              <a:off x="2869757" y="2138378"/>
              <a:ext cx="379412" cy="333375"/>
              <a:chOff x="2862501" y="1900450"/>
              <a:chExt cx="379412" cy="333375"/>
            </a:xfrm>
          </p:grpSpPr>
          <p:sp>
            <p:nvSpPr>
              <p:cNvPr id="1279" name="AutoShape 315">
                <a:extLst>
                  <a:ext uri="{FF2B5EF4-FFF2-40B4-BE49-F238E27FC236}">
                    <a16:creationId xmlns:a16="http://schemas.microsoft.com/office/drawing/2014/main" id="{B449AFFE-6F3D-4EC2-9933-54E6A4C91C00}"/>
                  </a:ext>
                </a:extLst>
              </p:cNvPr>
              <p:cNvSpPr>
                <a:spLocks noChangeAspect="1" noChangeArrowheads="1" noTextEdit="1"/>
              </p:cNvSpPr>
              <p:nvPr/>
            </p:nvSpPr>
            <p:spPr bwMode="auto">
              <a:xfrm>
                <a:off x="2862501" y="1900450"/>
                <a:ext cx="3794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80" name="Freeform 317">
                <a:extLst>
                  <a:ext uri="{FF2B5EF4-FFF2-40B4-BE49-F238E27FC236}">
                    <a16:creationId xmlns:a16="http://schemas.microsoft.com/office/drawing/2014/main" id="{D46E1DA2-B3DF-4337-BE11-6D3A41979474}"/>
                  </a:ext>
                </a:extLst>
              </p:cNvPr>
              <p:cNvSpPr>
                <a:spLocks noEditPoints="1"/>
              </p:cNvSpPr>
              <p:nvPr/>
            </p:nvSpPr>
            <p:spPr bwMode="auto">
              <a:xfrm>
                <a:off x="2862501" y="1900450"/>
                <a:ext cx="379412" cy="333375"/>
              </a:xfrm>
              <a:custGeom>
                <a:avLst/>
                <a:gdLst>
                  <a:gd name="T0" fmla="*/ 1536 w 1536"/>
                  <a:gd name="T1" fmla="*/ 341 h 1353"/>
                  <a:gd name="T2" fmla="*/ 1261 w 1536"/>
                  <a:gd name="T3" fmla="*/ 6 h 1353"/>
                  <a:gd name="T4" fmla="*/ 1195 w 1536"/>
                  <a:gd name="T5" fmla="*/ 0 h 1353"/>
                  <a:gd name="T6" fmla="*/ 883 w 1536"/>
                  <a:gd name="T7" fmla="*/ 204 h 1353"/>
                  <a:gd name="T8" fmla="*/ 170 w 1536"/>
                  <a:gd name="T9" fmla="*/ 204 h 1353"/>
                  <a:gd name="T10" fmla="*/ 0 w 1536"/>
                  <a:gd name="T11" fmla="*/ 375 h 1353"/>
                  <a:gd name="T12" fmla="*/ 0 w 1536"/>
                  <a:gd name="T13" fmla="*/ 1187 h 1353"/>
                  <a:gd name="T14" fmla="*/ 166 w 1536"/>
                  <a:gd name="T15" fmla="*/ 1353 h 1353"/>
                  <a:gd name="T16" fmla="*/ 424 w 1536"/>
                  <a:gd name="T17" fmla="*/ 1353 h 1353"/>
                  <a:gd name="T18" fmla="*/ 447 w 1536"/>
                  <a:gd name="T19" fmla="*/ 1331 h 1353"/>
                  <a:gd name="T20" fmla="*/ 424 w 1536"/>
                  <a:gd name="T21" fmla="*/ 1308 h 1353"/>
                  <a:gd name="T22" fmla="*/ 166 w 1536"/>
                  <a:gd name="T23" fmla="*/ 1308 h 1353"/>
                  <a:gd name="T24" fmla="*/ 46 w 1536"/>
                  <a:gd name="T25" fmla="*/ 1187 h 1353"/>
                  <a:gd name="T26" fmla="*/ 46 w 1536"/>
                  <a:gd name="T27" fmla="*/ 428 h 1353"/>
                  <a:gd name="T28" fmla="*/ 581 w 1536"/>
                  <a:gd name="T29" fmla="*/ 874 h 1353"/>
                  <a:gd name="T30" fmla="*/ 768 w 1536"/>
                  <a:gd name="T31" fmla="*/ 942 h 1353"/>
                  <a:gd name="T32" fmla="*/ 955 w 1536"/>
                  <a:gd name="T33" fmla="*/ 874 h 1353"/>
                  <a:gd name="T34" fmla="*/ 1111 w 1536"/>
                  <a:gd name="T35" fmla="*/ 744 h 1353"/>
                  <a:gd name="T36" fmla="*/ 1114 w 1536"/>
                  <a:gd name="T37" fmla="*/ 712 h 1353"/>
                  <a:gd name="T38" fmla="*/ 1082 w 1536"/>
                  <a:gd name="T39" fmla="*/ 709 h 1353"/>
                  <a:gd name="T40" fmla="*/ 926 w 1536"/>
                  <a:gd name="T41" fmla="*/ 839 h 1353"/>
                  <a:gd name="T42" fmla="*/ 610 w 1536"/>
                  <a:gd name="T43" fmla="*/ 839 h 1353"/>
                  <a:gd name="T44" fmla="*/ 46 w 1536"/>
                  <a:gd name="T45" fmla="*/ 369 h 1353"/>
                  <a:gd name="T46" fmla="*/ 170 w 1536"/>
                  <a:gd name="T47" fmla="*/ 250 h 1353"/>
                  <a:gd name="T48" fmla="*/ 867 w 1536"/>
                  <a:gd name="T49" fmla="*/ 250 h 1353"/>
                  <a:gd name="T50" fmla="*/ 855 w 1536"/>
                  <a:gd name="T51" fmla="*/ 341 h 1353"/>
                  <a:gd name="T52" fmla="*/ 1195 w 1536"/>
                  <a:gd name="T53" fmla="*/ 681 h 1353"/>
                  <a:gd name="T54" fmla="*/ 1261 w 1536"/>
                  <a:gd name="T55" fmla="*/ 675 h 1353"/>
                  <a:gd name="T56" fmla="*/ 1370 w 1536"/>
                  <a:gd name="T57" fmla="*/ 633 h 1353"/>
                  <a:gd name="T58" fmla="*/ 1378 w 1536"/>
                  <a:gd name="T59" fmla="*/ 602 h 1353"/>
                  <a:gd name="T60" fmla="*/ 1347 w 1536"/>
                  <a:gd name="T61" fmla="*/ 594 h 1353"/>
                  <a:gd name="T62" fmla="*/ 1253 w 1536"/>
                  <a:gd name="T63" fmla="*/ 630 h 1353"/>
                  <a:gd name="T64" fmla="*/ 1195 w 1536"/>
                  <a:gd name="T65" fmla="*/ 636 h 1353"/>
                  <a:gd name="T66" fmla="*/ 900 w 1536"/>
                  <a:gd name="T67" fmla="*/ 341 h 1353"/>
                  <a:gd name="T68" fmla="*/ 1195 w 1536"/>
                  <a:gd name="T69" fmla="*/ 46 h 1353"/>
                  <a:gd name="T70" fmla="*/ 1253 w 1536"/>
                  <a:gd name="T71" fmla="*/ 51 h 1353"/>
                  <a:gd name="T72" fmla="*/ 1490 w 1536"/>
                  <a:gd name="T73" fmla="*/ 341 h 1353"/>
                  <a:gd name="T74" fmla="*/ 1409 w 1536"/>
                  <a:gd name="T75" fmla="*/ 544 h 1353"/>
                  <a:gd name="T76" fmla="*/ 1410 w 1536"/>
                  <a:gd name="T77" fmla="*/ 576 h 1353"/>
                  <a:gd name="T78" fmla="*/ 1443 w 1536"/>
                  <a:gd name="T79" fmla="*/ 575 h 1353"/>
                  <a:gd name="T80" fmla="*/ 1490 w 1536"/>
                  <a:gd name="T81" fmla="*/ 511 h 1353"/>
                  <a:gd name="T82" fmla="*/ 1490 w 1536"/>
                  <a:gd name="T83" fmla="*/ 1187 h 1353"/>
                  <a:gd name="T84" fmla="*/ 1370 w 1536"/>
                  <a:gd name="T85" fmla="*/ 1308 h 1353"/>
                  <a:gd name="T86" fmla="*/ 515 w 1536"/>
                  <a:gd name="T87" fmla="*/ 1308 h 1353"/>
                  <a:gd name="T88" fmla="*/ 493 w 1536"/>
                  <a:gd name="T89" fmla="*/ 1331 h 1353"/>
                  <a:gd name="T90" fmla="*/ 515 w 1536"/>
                  <a:gd name="T91" fmla="*/ 1353 h 1353"/>
                  <a:gd name="T92" fmla="*/ 1370 w 1536"/>
                  <a:gd name="T93" fmla="*/ 1353 h 1353"/>
                  <a:gd name="T94" fmla="*/ 1536 w 1536"/>
                  <a:gd name="T95" fmla="*/ 1187 h 1353"/>
                  <a:gd name="T96" fmla="*/ 1536 w 1536"/>
                  <a:gd name="T97" fmla="*/ 341 h 1353"/>
                  <a:gd name="T98" fmla="*/ 1536 w 1536"/>
                  <a:gd name="T99" fmla="*/ 341 h 1353"/>
                  <a:gd name="T100" fmla="*/ 1536 w 1536"/>
                  <a:gd name="T101" fmla="*/ 341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353">
                    <a:moveTo>
                      <a:pt x="1536" y="341"/>
                    </a:moveTo>
                    <a:cubicBezTo>
                      <a:pt x="1536" y="178"/>
                      <a:pt x="1421" y="38"/>
                      <a:pt x="1261" y="6"/>
                    </a:cubicBezTo>
                    <a:cubicBezTo>
                      <a:pt x="1240" y="2"/>
                      <a:pt x="1218" y="0"/>
                      <a:pt x="1195" y="0"/>
                    </a:cubicBezTo>
                    <a:cubicBezTo>
                      <a:pt x="1056" y="0"/>
                      <a:pt x="936" y="84"/>
                      <a:pt x="883" y="204"/>
                    </a:cubicBezTo>
                    <a:cubicBezTo>
                      <a:pt x="170" y="204"/>
                      <a:pt x="170" y="204"/>
                      <a:pt x="170" y="204"/>
                    </a:cubicBezTo>
                    <a:cubicBezTo>
                      <a:pt x="76" y="204"/>
                      <a:pt x="0" y="281"/>
                      <a:pt x="0" y="375"/>
                    </a:cubicBezTo>
                    <a:cubicBezTo>
                      <a:pt x="0" y="1187"/>
                      <a:pt x="0" y="1187"/>
                      <a:pt x="0" y="1187"/>
                    </a:cubicBezTo>
                    <a:cubicBezTo>
                      <a:pt x="0" y="1279"/>
                      <a:pt x="74" y="1353"/>
                      <a:pt x="166" y="1353"/>
                    </a:cubicBezTo>
                    <a:cubicBezTo>
                      <a:pt x="424" y="1353"/>
                      <a:pt x="424" y="1353"/>
                      <a:pt x="424" y="1353"/>
                    </a:cubicBezTo>
                    <a:cubicBezTo>
                      <a:pt x="437" y="1353"/>
                      <a:pt x="447" y="1343"/>
                      <a:pt x="447" y="1331"/>
                    </a:cubicBezTo>
                    <a:cubicBezTo>
                      <a:pt x="447" y="1318"/>
                      <a:pt x="437" y="1308"/>
                      <a:pt x="424" y="1308"/>
                    </a:cubicBezTo>
                    <a:cubicBezTo>
                      <a:pt x="166" y="1308"/>
                      <a:pt x="166" y="1308"/>
                      <a:pt x="166" y="1308"/>
                    </a:cubicBezTo>
                    <a:cubicBezTo>
                      <a:pt x="100" y="1308"/>
                      <a:pt x="46" y="1254"/>
                      <a:pt x="46" y="1187"/>
                    </a:cubicBezTo>
                    <a:cubicBezTo>
                      <a:pt x="46" y="428"/>
                      <a:pt x="46" y="428"/>
                      <a:pt x="46" y="428"/>
                    </a:cubicBezTo>
                    <a:cubicBezTo>
                      <a:pt x="581" y="874"/>
                      <a:pt x="581" y="874"/>
                      <a:pt x="581" y="874"/>
                    </a:cubicBezTo>
                    <a:cubicBezTo>
                      <a:pt x="635" y="919"/>
                      <a:pt x="702" y="942"/>
                      <a:pt x="768" y="942"/>
                    </a:cubicBezTo>
                    <a:cubicBezTo>
                      <a:pt x="834" y="942"/>
                      <a:pt x="901" y="919"/>
                      <a:pt x="955" y="874"/>
                    </a:cubicBezTo>
                    <a:cubicBezTo>
                      <a:pt x="1111" y="744"/>
                      <a:pt x="1111" y="744"/>
                      <a:pt x="1111" y="744"/>
                    </a:cubicBezTo>
                    <a:cubicBezTo>
                      <a:pt x="1121" y="736"/>
                      <a:pt x="1122" y="721"/>
                      <a:pt x="1114" y="712"/>
                    </a:cubicBezTo>
                    <a:cubicBezTo>
                      <a:pt x="1106" y="702"/>
                      <a:pt x="1092" y="701"/>
                      <a:pt x="1082" y="709"/>
                    </a:cubicBezTo>
                    <a:cubicBezTo>
                      <a:pt x="926" y="839"/>
                      <a:pt x="926" y="839"/>
                      <a:pt x="926" y="839"/>
                    </a:cubicBezTo>
                    <a:cubicBezTo>
                      <a:pt x="834" y="915"/>
                      <a:pt x="702" y="915"/>
                      <a:pt x="610" y="839"/>
                    </a:cubicBezTo>
                    <a:cubicBezTo>
                      <a:pt x="46" y="369"/>
                      <a:pt x="46" y="369"/>
                      <a:pt x="46" y="369"/>
                    </a:cubicBezTo>
                    <a:cubicBezTo>
                      <a:pt x="49" y="303"/>
                      <a:pt x="103" y="250"/>
                      <a:pt x="170" y="250"/>
                    </a:cubicBezTo>
                    <a:cubicBezTo>
                      <a:pt x="867" y="250"/>
                      <a:pt x="867" y="250"/>
                      <a:pt x="867" y="250"/>
                    </a:cubicBezTo>
                    <a:cubicBezTo>
                      <a:pt x="859" y="279"/>
                      <a:pt x="855" y="309"/>
                      <a:pt x="855" y="341"/>
                    </a:cubicBezTo>
                    <a:cubicBezTo>
                      <a:pt x="855" y="529"/>
                      <a:pt x="1008" y="681"/>
                      <a:pt x="1195" y="681"/>
                    </a:cubicBezTo>
                    <a:cubicBezTo>
                      <a:pt x="1218" y="681"/>
                      <a:pt x="1240" y="679"/>
                      <a:pt x="1261" y="675"/>
                    </a:cubicBezTo>
                    <a:cubicBezTo>
                      <a:pt x="1300" y="667"/>
                      <a:pt x="1337" y="653"/>
                      <a:pt x="1370" y="633"/>
                    </a:cubicBezTo>
                    <a:cubicBezTo>
                      <a:pt x="1381" y="627"/>
                      <a:pt x="1385" y="612"/>
                      <a:pt x="1378" y="602"/>
                    </a:cubicBezTo>
                    <a:cubicBezTo>
                      <a:pt x="1372" y="591"/>
                      <a:pt x="1358" y="587"/>
                      <a:pt x="1347" y="594"/>
                    </a:cubicBezTo>
                    <a:cubicBezTo>
                      <a:pt x="1318" y="611"/>
                      <a:pt x="1286" y="624"/>
                      <a:pt x="1253" y="630"/>
                    </a:cubicBezTo>
                    <a:cubicBezTo>
                      <a:pt x="1234" y="634"/>
                      <a:pt x="1215" y="636"/>
                      <a:pt x="1195" y="636"/>
                    </a:cubicBezTo>
                    <a:cubicBezTo>
                      <a:pt x="1033" y="636"/>
                      <a:pt x="900" y="503"/>
                      <a:pt x="900" y="341"/>
                    </a:cubicBezTo>
                    <a:cubicBezTo>
                      <a:pt x="900" y="178"/>
                      <a:pt x="1033" y="46"/>
                      <a:pt x="1195" y="46"/>
                    </a:cubicBezTo>
                    <a:cubicBezTo>
                      <a:pt x="1215" y="46"/>
                      <a:pt x="1234" y="47"/>
                      <a:pt x="1253" y="51"/>
                    </a:cubicBezTo>
                    <a:cubicBezTo>
                      <a:pt x="1390" y="78"/>
                      <a:pt x="1490" y="200"/>
                      <a:pt x="1490" y="341"/>
                    </a:cubicBezTo>
                    <a:cubicBezTo>
                      <a:pt x="1490" y="417"/>
                      <a:pt x="1462" y="489"/>
                      <a:pt x="1409" y="544"/>
                    </a:cubicBezTo>
                    <a:cubicBezTo>
                      <a:pt x="1401" y="553"/>
                      <a:pt x="1401" y="567"/>
                      <a:pt x="1410" y="576"/>
                    </a:cubicBezTo>
                    <a:cubicBezTo>
                      <a:pt x="1419" y="585"/>
                      <a:pt x="1434" y="584"/>
                      <a:pt x="1443" y="575"/>
                    </a:cubicBezTo>
                    <a:cubicBezTo>
                      <a:pt x="1461" y="555"/>
                      <a:pt x="1477" y="534"/>
                      <a:pt x="1490" y="511"/>
                    </a:cubicBezTo>
                    <a:cubicBezTo>
                      <a:pt x="1490" y="1187"/>
                      <a:pt x="1490" y="1187"/>
                      <a:pt x="1490" y="1187"/>
                    </a:cubicBezTo>
                    <a:cubicBezTo>
                      <a:pt x="1490" y="1254"/>
                      <a:pt x="1436" y="1308"/>
                      <a:pt x="1370" y="1308"/>
                    </a:cubicBezTo>
                    <a:cubicBezTo>
                      <a:pt x="515" y="1308"/>
                      <a:pt x="515" y="1308"/>
                      <a:pt x="515" y="1308"/>
                    </a:cubicBezTo>
                    <a:cubicBezTo>
                      <a:pt x="503" y="1308"/>
                      <a:pt x="493" y="1318"/>
                      <a:pt x="493" y="1331"/>
                    </a:cubicBezTo>
                    <a:cubicBezTo>
                      <a:pt x="493" y="1343"/>
                      <a:pt x="503" y="1353"/>
                      <a:pt x="515" y="1353"/>
                    </a:cubicBezTo>
                    <a:cubicBezTo>
                      <a:pt x="1370" y="1353"/>
                      <a:pt x="1370" y="1353"/>
                      <a:pt x="1370" y="1353"/>
                    </a:cubicBezTo>
                    <a:cubicBezTo>
                      <a:pt x="1462" y="1353"/>
                      <a:pt x="1536" y="1279"/>
                      <a:pt x="1536" y="1187"/>
                    </a:cubicBezTo>
                    <a:cubicBezTo>
                      <a:pt x="1536" y="1187"/>
                      <a:pt x="1536" y="347"/>
                      <a:pt x="1536" y="341"/>
                    </a:cubicBezTo>
                    <a:close/>
                    <a:moveTo>
                      <a:pt x="1536" y="341"/>
                    </a:moveTo>
                    <a:cubicBezTo>
                      <a:pt x="1536" y="341"/>
                      <a:pt x="1536" y="341"/>
                      <a:pt x="1536" y="34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1" name="Freeform 318">
                <a:extLst>
                  <a:ext uri="{FF2B5EF4-FFF2-40B4-BE49-F238E27FC236}">
                    <a16:creationId xmlns:a16="http://schemas.microsoft.com/office/drawing/2014/main" id="{DBC17BB6-84E6-47BE-AE97-3AAF2A094568}"/>
                  </a:ext>
                </a:extLst>
              </p:cNvPr>
              <p:cNvSpPr>
                <a:spLocks noEditPoints="1"/>
              </p:cNvSpPr>
              <p:nvPr/>
            </p:nvSpPr>
            <p:spPr bwMode="auto">
              <a:xfrm>
                <a:off x="3105388" y="2117938"/>
                <a:ext cx="103187" cy="87313"/>
              </a:xfrm>
              <a:custGeom>
                <a:avLst/>
                <a:gdLst>
                  <a:gd name="T0" fmla="*/ 375 w 415"/>
                  <a:gd name="T1" fmla="*/ 346 h 352"/>
                  <a:gd name="T2" fmla="*/ 389 w 415"/>
                  <a:gd name="T3" fmla="*/ 352 h 352"/>
                  <a:gd name="T4" fmla="*/ 407 w 415"/>
                  <a:gd name="T5" fmla="*/ 344 h 352"/>
                  <a:gd name="T6" fmla="*/ 404 w 415"/>
                  <a:gd name="T7" fmla="*/ 311 h 352"/>
                  <a:gd name="T8" fmla="*/ 40 w 415"/>
                  <a:gd name="T9" fmla="*/ 9 h 352"/>
                  <a:gd name="T10" fmla="*/ 8 w 415"/>
                  <a:gd name="T11" fmla="*/ 11 h 352"/>
                  <a:gd name="T12" fmla="*/ 11 w 415"/>
                  <a:gd name="T13" fmla="*/ 44 h 352"/>
                  <a:gd name="T14" fmla="*/ 375 w 415"/>
                  <a:gd name="T15" fmla="*/ 346 h 352"/>
                  <a:gd name="T16" fmla="*/ 375 w 415"/>
                  <a:gd name="T17" fmla="*/ 346 h 352"/>
                  <a:gd name="T18" fmla="*/ 375 w 415"/>
                  <a:gd name="T19" fmla="*/ 3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346"/>
                    </a:moveTo>
                    <a:cubicBezTo>
                      <a:pt x="379" y="350"/>
                      <a:pt x="384" y="352"/>
                      <a:pt x="389" y="352"/>
                    </a:cubicBezTo>
                    <a:cubicBezTo>
                      <a:pt x="396" y="352"/>
                      <a:pt x="402" y="349"/>
                      <a:pt x="407" y="344"/>
                    </a:cubicBezTo>
                    <a:cubicBezTo>
                      <a:pt x="415" y="334"/>
                      <a:pt x="414" y="319"/>
                      <a:pt x="404" y="311"/>
                    </a:cubicBezTo>
                    <a:cubicBezTo>
                      <a:pt x="40" y="9"/>
                      <a:pt x="40" y="9"/>
                      <a:pt x="40" y="9"/>
                    </a:cubicBezTo>
                    <a:cubicBezTo>
                      <a:pt x="30" y="0"/>
                      <a:pt x="16" y="2"/>
                      <a:pt x="8" y="11"/>
                    </a:cubicBezTo>
                    <a:cubicBezTo>
                      <a:pt x="0" y="21"/>
                      <a:pt x="1" y="36"/>
                      <a:pt x="11" y="44"/>
                    </a:cubicBezTo>
                    <a:lnTo>
                      <a:pt x="375" y="346"/>
                    </a:lnTo>
                    <a:close/>
                    <a:moveTo>
                      <a:pt x="375" y="346"/>
                    </a:moveTo>
                    <a:cubicBezTo>
                      <a:pt x="375" y="346"/>
                      <a:pt x="375" y="346"/>
                      <a:pt x="375" y="3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2" name="Freeform 319">
                <a:extLst>
                  <a:ext uri="{FF2B5EF4-FFF2-40B4-BE49-F238E27FC236}">
                    <a16:creationId xmlns:a16="http://schemas.microsoft.com/office/drawing/2014/main" id="{8D9C0030-13D7-48FA-8208-1B0C4F635026}"/>
                  </a:ext>
                </a:extLst>
              </p:cNvPr>
              <p:cNvSpPr>
                <a:spLocks noEditPoints="1"/>
              </p:cNvSpPr>
              <p:nvPr/>
            </p:nvSpPr>
            <p:spPr bwMode="auto">
              <a:xfrm>
                <a:off x="2895838" y="2117938"/>
                <a:ext cx="103187" cy="87313"/>
              </a:xfrm>
              <a:custGeom>
                <a:avLst/>
                <a:gdLst>
                  <a:gd name="T0" fmla="*/ 407 w 415"/>
                  <a:gd name="T1" fmla="*/ 11 h 352"/>
                  <a:gd name="T2" fmla="*/ 375 w 415"/>
                  <a:gd name="T3" fmla="*/ 9 h 352"/>
                  <a:gd name="T4" fmla="*/ 11 w 415"/>
                  <a:gd name="T5" fmla="*/ 311 h 352"/>
                  <a:gd name="T6" fmla="*/ 8 w 415"/>
                  <a:gd name="T7" fmla="*/ 344 h 352"/>
                  <a:gd name="T8" fmla="*/ 26 w 415"/>
                  <a:gd name="T9" fmla="*/ 352 h 352"/>
                  <a:gd name="T10" fmla="*/ 40 w 415"/>
                  <a:gd name="T11" fmla="*/ 346 h 352"/>
                  <a:gd name="T12" fmla="*/ 404 w 415"/>
                  <a:gd name="T13" fmla="*/ 44 h 352"/>
                  <a:gd name="T14" fmla="*/ 407 w 415"/>
                  <a:gd name="T15" fmla="*/ 11 h 352"/>
                  <a:gd name="T16" fmla="*/ 407 w 415"/>
                  <a:gd name="T17" fmla="*/ 11 h 352"/>
                  <a:gd name="T18" fmla="*/ 407 w 415"/>
                  <a:gd name="T19" fmla="*/ 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407" y="11"/>
                    </a:moveTo>
                    <a:cubicBezTo>
                      <a:pt x="399" y="2"/>
                      <a:pt x="385" y="0"/>
                      <a:pt x="375" y="9"/>
                    </a:cubicBezTo>
                    <a:cubicBezTo>
                      <a:pt x="11" y="311"/>
                      <a:pt x="11" y="311"/>
                      <a:pt x="11" y="311"/>
                    </a:cubicBezTo>
                    <a:cubicBezTo>
                      <a:pt x="1" y="319"/>
                      <a:pt x="0" y="334"/>
                      <a:pt x="8" y="344"/>
                    </a:cubicBezTo>
                    <a:cubicBezTo>
                      <a:pt x="13" y="349"/>
                      <a:pt x="19" y="352"/>
                      <a:pt x="26" y="352"/>
                    </a:cubicBezTo>
                    <a:cubicBezTo>
                      <a:pt x="31" y="352"/>
                      <a:pt x="36" y="350"/>
                      <a:pt x="40" y="346"/>
                    </a:cubicBezTo>
                    <a:cubicBezTo>
                      <a:pt x="404" y="44"/>
                      <a:pt x="404" y="44"/>
                      <a:pt x="404" y="44"/>
                    </a:cubicBezTo>
                    <a:cubicBezTo>
                      <a:pt x="414" y="36"/>
                      <a:pt x="415" y="21"/>
                      <a:pt x="407" y="11"/>
                    </a:cubicBezTo>
                    <a:close/>
                    <a:moveTo>
                      <a:pt x="407" y="11"/>
                    </a:moveTo>
                    <a:cubicBezTo>
                      <a:pt x="407" y="11"/>
                      <a:pt x="407" y="11"/>
                      <a:pt x="407" y="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3" name="Freeform 320">
                <a:extLst>
                  <a:ext uri="{FF2B5EF4-FFF2-40B4-BE49-F238E27FC236}">
                    <a16:creationId xmlns:a16="http://schemas.microsoft.com/office/drawing/2014/main" id="{09A72B1A-EFC5-491A-9614-19E63179280B}"/>
                  </a:ext>
                </a:extLst>
              </p:cNvPr>
              <p:cNvSpPr>
                <a:spLocks noEditPoints="1"/>
              </p:cNvSpPr>
              <p:nvPr/>
            </p:nvSpPr>
            <p:spPr bwMode="auto">
              <a:xfrm>
                <a:off x="3126026" y="1941725"/>
                <a:ext cx="63500" cy="84138"/>
              </a:xfrm>
              <a:custGeom>
                <a:avLst/>
                <a:gdLst>
                  <a:gd name="T0" fmla="*/ 126 w 252"/>
                  <a:gd name="T1" fmla="*/ 339 h 339"/>
                  <a:gd name="T2" fmla="*/ 149 w 252"/>
                  <a:gd name="T3" fmla="*/ 317 h 339"/>
                  <a:gd name="T4" fmla="*/ 149 w 252"/>
                  <a:gd name="T5" fmla="*/ 80 h 339"/>
                  <a:gd name="T6" fmla="*/ 211 w 252"/>
                  <a:gd name="T7" fmla="*/ 142 h 339"/>
                  <a:gd name="T8" fmla="*/ 227 w 252"/>
                  <a:gd name="T9" fmla="*/ 148 h 339"/>
                  <a:gd name="T10" fmla="*/ 243 w 252"/>
                  <a:gd name="T11" fmla="*/ 142 h 339"/>
                  <a:gd name="T12" fmla="*/ 243 w 252"/>
                  <a:gd name="T13" fmla="*/ 110 h 339"/>
                  <a:gd name="T14" fmla="*/ 142 w 252"/>
                  <a:gd name="T15" fmla="*/ 9 h 339"/>
                  <a:gd name="T16" fmla="*/ 110 w 252"/>
                  <a:gd name="T17" fmla="*/ 9 h 339"/>
                  <a:gd name="T18" fmla="*/ 9 w 252"/>
                  <a:gd name="T19" fmla="*/ 110 h 339"/>
                  <a:gd name="T20" fmla="*/ 9 w 252"/>
                  <a:gd name="T21" fmla="*/ 142 h 339"/>
                  <a:gd name="T22" fmla="*/ 41 w 252"/>
                  <a:gd name="T23" fmla="*/ 142 h 339"/>
                  <a:gd name="T24" fmla="*/ 104 w 252"/>
                  <a:gd name="T25" fmla="*/ 80 h 339"/>
                  <a:gd name="T26" fmla="*/ 104 w 252"/>
                  <a:gd name="T27" fmla="*/ 317 h 339"/>
                  <a:gd name="T28" fmla="*/ 126 w 252"/>
                  <a:gd name="T29" fmla="*/ 339 h 339"/>
                  <a:gd name="T30" fmla="*/ 126 w 252"/>
                  <a:gd name="T31" fmla="*/ 339 h 339"/>
                  <a:gd name="T32" fmla="*/ 126 w 252"/>
                  <a:gd name="T33"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339">
                    <a:moveTo>
                      <a:pt x="126" y="339"/>
                    </a:moveTo>
                    <a:cubicBezTo>
                      <a:pt x="139" y="339"/>
                      <a:pt x="149" y="329"/>
                      <a:pt x="149" y="317"/>
                    </a:cubicBezTo>
                    <a:cubicBezTo>
                      <a:pt x="149" y="80"/>
                      <a:pt x="149" y="80"/>
                      <a:pt x="149" y="80"/>
                    </a:cubicBezTo>
                    <a:cubicBezTo>
                      <a:pt x="211" y="142"/>
                      <a:pt x="211" y="142"/>
                      <a:pt x="211" y="142"/>
                    </a:cubicBezTo>
                    <a:cubicBezTo>
                      <a:pt x="216" y="146"/>
                      <a:pt x="222" y="148"/>
                      <a:pt x="227" y="148"/>
                    </a:cubicBezTo>
                    <a:cubicBezTo>
                      <a:pt x="233" y="148"/>
                      <a:pt x="239" y="146"/>
                      <a:pt x="243" y="142"/>
                    </a:cubicBezTo>
                    <a:cubicBezTo>
                      <a:pt x="252" y="133"/>
                      <a:pt x="252" y="118"/>
                      <a:pt x="243" y="110"/>
                    </a:cubicBezTo>
                    <a:cubicBezTo>
                      <a:pt x="142" y="9"/>
                      <a:pt x="142" y="9"/>
                      <a:pt x="142" y="9"/>
                    </a:cubicBezTo>
                    <a:cubicBezTo>
                      <a:pt x="134" y="0"/>
                      <a:pt x="119" y="0"/>
                      <a:pt x="110" y="9"/>
                    </a:cubicBezTo>
                    <a:cubicBezTo>
                      <a:pt x="9" y="110"/>
                      <a:pt x="9" y="110"/>
                      <a:pt x="9" y="110"/>
                    </a:cubicBezTo>
                    <a:cubicBezTo>
                      <a:pt x="0" y="118"/>
                      <a:pt x="0" y="133"/>
                      <a:pt x="9" y="142"/>
                    </a:cubicBezTo>
                    <a:cubicBezTo>
                      <a:pt x="18" y="151"/>
                      <a:pt x="33" y="151"/>
                      <a:pt x="41" y="142"/>
                    </a:cubicBezTo>
                    <a:cubicBezTo>
                      <a:pt x="104" y="80"/>
                      <a:pt x="104" y="80"/>
                      <a:pt x="104" y="80"/>
                    </a:cubicBezTo>
                    <a:cubicBezTo>
                      <a:pt x="104" y="317"/>
                      <a:pt x="104" y="317"/>
                      <a:pt x="104" y="317"/>
                    </a:cubicBezTo>
                    <a:cubicBezTo>
                      <a:pt x="104" y="329"/>
                      <a:pt x="114" y="339"/>
                      <a:pt x="126" y="339"/>
                    </a:cubicBezTo>
                    <a:close/>
                    <a:moveTo>
                      <a:pt x="126" y="339"/>
                    </a:moveTo>
                    <a:cubicBezTo>
                      <a:pt x="126" y="339"/>
                      <a:pt x="126" y="339"/>
                      <a:pt x="126" y="3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 name="Gruppieren 6">
              <a:extLst>
                <a:ext uri="{FF2B5EF4-FFF2-40B4-BE49-F238E27FC236}">
                  <a16:creationId xmlns:a16="http://schemas.microsoft.com/office/drawing/2014/main" id="{9E141457-2437-4E2D-8CE3-56507317CE68}"/>
                </a:ext>
              </a:extLst>
            </p:cNvPr>
            <p:cNvGrpSpPr/>
            <p:nvPr/>
          </p:nvGrpSpPr>
          <p:grpSpPr>
            <a:xfrm>
              <a:off x="3587973" y="2135996"/>
              <a:ext cx="377825" cy="338138"/>
              <a:chOff x="3579564" y="1898862"/>
              <a:chExt cx="377825" cy="338138"/>
            </a:xfrm>
          </p:grpSpPr>
          <p:sp>
            <p:nvSpPr>
              <p:cNvPr id="1286" name="Freeform 324">
                <a:extLst>
                  <a:ext uri="{FF2B5EF4-FFF2-40B4-BE49-F238E27FC236}">
                    <a16:creationId xmlns:a16="http://schemas.microsoft.com/office/drawing/2014/main" id="{81E6C6DA-AFDE-434B-9272-AA67BD9AC6B5}"/>
                  </a:ext>
                </a:extLst>
              </p:cNvPr>
              <p:cNvSpPr>
                <a:spLocks noEditPoints="1"/>
              </p:cNvSpPr>
              <p:nvPr/>
            </p:nvSpPr>
            <p:spPr bwMode="auto">
              <a:xfrm>
                <a:off x="3620839" y="2022687"/>
                <a:ext cx="234950" cy="111125"/>
              </a:xfrm>
              <a:custGeom>
                <a:avLst/>
                <a:gdLst>
                  <a:gd name="T0" fmla="*/ 948 w 956"/>
                  <a:gd name="T1" fmla="*/ 218 h 448"/>
                  <a:gd name="T2" fmla="*/ 916 w 956"/>
                  <a:gd name="T3" fmla="*/ 215 h 448"/>
                  <a:gd name="T4" fmla="*/ 760 w 956"/>
                  <a:gd name="T5" fmla="*/ 345 h 448"/>
                  <a:gd name="T6" fmla="*/ 444 w 956"/>
                  <a:gd name="T7" fmla="*/ 345 h 448"/>
                  <a:gd name="T8" fmla="*/ 40 w 956"/>
                  <a:gd name="T9" fmla="*/ 8 h 448"/>
                  <a:gd name="T10" fmla="*/ 8 w 956"/>
                  <a:gd name="T11" fmla="*/ 11 h 448"/>
                  <a:gd name="T12" fmla="*/ 11 w 956"/>
                  <a:gd name="T13" fmla="*/ 43 h 448"/>
                  <a:gd name="T14" fmla="*/ 415 w 956"/>
                  <a:gd name="T15" fmla="*/ 380 h 448"/>
                  <a:gd name="T16" fmla="*/ 602 w 956"/>
                  <a:gd name="T17" fmla="*/ 448 h 448"/>
                  <a:gd name="T18" fmla="*/ 789 w 956"/>
                  <a:gd name="T19" fmla="*/ 380 h 448"/>
                  <a:gd name="T20" fmla="*/ 945 w 956"/>
                  <a:gd name="T21" fmla="*/ 250 h 448"/>
                  <a:gd name="T22" fmla="*/ 948 w 956"/>
                  <a:gd name="T23" fmla="*/ 218 h 448"/>
                  <a:gd name="T24" fmla="*/ 948 w 956"/>
                  <a:gd name="T25" fmla="*/ 218 h 448"/>
                  <a:gd name="T26" fmla="*/ 948 w 956"/>
                  <a:gd name="T27" fmla="*/ 21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448">
                    <a:moveTo>
                      <a:pt x="948" y="218"/>
                    </a:moveTo>
                    <a:cubicBezTo>
                      <a:pt x="940" y="208"/>
                      <a:pt x="926" y="207"/>
                      <a:pt x="916" y="215"/>
                    </a:cubicBezTo>
                    <a:cubicBezTo>
                      <a:pt x="760" y="345"/>
                      <a:pt x="760" y="345"/>
                      <a:pt x="760" y="345"/>
                    </a:cubicBezTo>
                    <a:cubicBezTo>
                      <a:pt x="668" y="421"/>
                      <a:pt x="536" y="421"/>
                      <a:pt x="444" y="345"/>
                    </a:cubicBezTo>
                    <a:cubicBezTo>
                      <a:pt x="40" y="8"/>
                      <a:pt x="40" y="8"/>
                      <a:pt x="40" y="8"/>
                    </a:cubicBezTo>
                    <a:cubicBezTo>
                      <a:pt x="31" y="0"/>
                      <a:pt x="16" y="2"/>
                      <a:pt x="8" y="11"/>
                    </a:cubicBezTo>
                    <a:cubicBezTo>
                      <a:pt x="0" y="21"/>
                      <a:pt x="1" y="35"/>
                      <a:pt x="11" y="43"/>
                    </a:cubicBezTo>
                    <a:cubicBezTo>
                      <a:pt x="415" y="380"/>
                      <a:pt x="415" y="380"/>
                      <a:pt x="415" y="380"/>
                    </a:cubicBezTo>
                    <a:cubicBezTo>
                      <a:pt x="469" y="425"/>
                      <a:pt x="536" y="448"/>
                      <a:pt x="602" y="448"/>
                    </a:cubicBezTo>
                    <a:cubicBezTo>
                      <a:pt x="668" y="448"/>
                      <a:pt x="735" y="425"/>
                      <a:pt x="789" y="380"/>
                    </a:cubicBezTo>
                    <a:cubicBezTo>
                      <a:pt x="945" y="250"/>
                      <a:pt x="945" y="250"/>
                      <a:pt x="945" y="250"/>
                    </a:cubicBezTo>
                    <a:cubicBezTo>
                      <a:pt x="955" y="242"/>
                      <a:pt x="956" y="227"/>
                      <a:pt x="948" y="218"/>
                    </a:cubicBezTo>
                    <a:close/>
                    <a:moveTo>
                      <a:pt x="948" y="218"/>
                    </a:moveTo>
                    <a:cubicBezTo>
                      <a:pt x="948" y="218"/>
                      <a:pt x="948" y="218"/>
                      <a:pt x="948" y="21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7" name="Freeform 325">
                <a:extLst>
                  <a:ext uri="{FF2B5EF4-FFF2-40B4-BE49-F238E27FC236}">
                    <a16:creationId xmlns:a16="http://schemas.microsoft.com/office/drawing/2014/main" id="{7896BCBB-EE67-4289-890B-D3E79E4CA15F}"/>
                  </a:ext>
                </a:extLst>
              </p:cNvPr>
              <p:cNvSpPr>
                <a:spLocks noEditPoints="1"/>
              </p:cNvSpPr>
              <p:nvPr/>
            </p:nvSpPr>
            <p:spPr bwMode="auto">
              <a:xfrm>
                <a:off x="3822452" y="2119525"/>
                <a:ext cx="101600" cy="88900"/>
              </a:xfrm>
              <a:custGeom>
                <a:avLst/>
                <a:gdLst>
                  <a:gd name="T0" fmla="*/ 404 w 415"/>
                  <a:gd name="T1" fmla="*/ 311 h 352"/>
                  <a:gd name="T2" fmla="*/ 40 w 415"/>
                  <a:gd name="T3" fmla="*/ 9 h 352"/>
                  <a:gd name="T4" fmla="*/ 8 w 415"/>
                  <a:gd name="T5" fmla="*/ 11 h 352"/>
                  <a:gd name="T6" fmla="*/ 11 w 415"/>
                  <a:gd name="T7" fmla="*/ 44 h 352"/>
                  <a:gd name="T8" fmla="*/ 375 w 415"/>
                  <a:gd name="T9" fmla="*/ 346 h 352"/>
                  <a:gd name="T10" fmla="*/ 389 w 415"/>
                  <a:gd name="T11" fmla="*/ 352 h 352"/>
                  <a:gd name="T12" fmla="*/ 407 w 415"/>
                  <a:gd name="T13" fmla="*/ 344 h 352"/>
                  <a:gd name="T14" fmla="*/ 404 w 415"/>
                  <a:gd name="T15" fmla="*/ 311 h 352"/>
                  <a:gd name="T16" fmla="*/ 404 w 415"/>
                  <a:gd name="T17" fmla="*/ 311 h 352"/>
                  <a:gd name="T18" fmla="*/ 404 w 415"/>
                  <a:gd name="T19" fmla="*/ 3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404" y="311"/>
                    </a:moveTo>
                    <a:cubicBezTo>
                      <a:pt x="40" y="9"/>
                      <a:pt x="40" y="9"/>
                      <a:pt x="40" y="9"/>
                    </a:cubicBezTo>
                    <a:cubicBezTo>
                      <a:pt x="30" y="0"/>
                      <a:pt x="16" y="2"/>
                      <a:pt x="8" y="11"/>
                    </a:cubicBezTo>
                    <a:cubicBezTo>
                      <a:pt x="0" y="21"/>
                      <a:pt x="1" y="36"/>
                      <a:pt x="11" y="44"/>
                    </a:cubicBezTo>
                    <a:cubicBezTo>
                      <a:pt x="375" y="346"/>
                      <a:pt x="375" y="346"/>
                      <a:pt x="375" y="346"/>
                    </a:cubicBezTo>
                    <a:cubicBezTo>
                      <a:pt x="379" y="350"/>
                      <a:pt x="384" y="352"/>
                      <a:pt x="389" y="352"/>
                    </a:cubicBezTo>
                    <a:cubicBezTo>
                      <a:pt x="396" y="352"/>
                      <a:pt x="402" y="349"/>
                      <a:pt x="407" y="344"/>
                    </a:cubicBezTo>
                    <a:cubicBezTo>
                      <a:pt x="415" y="334"/>
                      <a:pt x="414" y="319"/>
                      <a:pt x="404" y="311"/>
                    </a:cubicBezTo>
                    <a:close/>
                    <a:moveTo>
                      <a:pt x="404" y="311"/>
                    </a:moveTo>
                    <a:cubicBezTo>
                      <a:pt x="404" y="311"/>
                      <a:pt x="404" y="311"/>
                      <a:pt x="404" y="3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8" name="Freeform 326">
                <a:extLst>
                  <a:ext uri="{FF2B5EF4-FFF2-40B4-BE49-F238E27FC236}">
                    <a16:creationId xmlns:a16="http://schemas.microsoft.com/office/drawing/2014/main" id="{81A23424-83CB-4C55-9AA1-1F09F7473272}"/>
                  </a:ext>
                </a:extLst>
              </p:cNvPr>
              <p:cNvSpPr>
                <a:spLocks noEditPoints="1"/>
              </p:cNvSpPr>
              <p:nvPr/>
            </p:nvSpPr>
            <p:spPr bwMode="auto">
              <a:xfrm>
                <a:off x="3612902" y="2119525"/>
                <a:ext cx="101600" cy="88900"/>
              </a:xfrm>
              <a:custGeom>
                <a:avLst/>
                <a:gdLst>
                  <a:gd name="T0" fmla="*/ 375 w 415"/>
                  <a:gd name="T1" fmla="*/ 9 h 352"/>
                  <a:gd name="T2" fmla="*/ 11 w 415"/>
                  <a:gd name="T3" fmla="*/ 311 h 352"/>
                  <a:gd name="T4" fmla="*/ 8 w 415"/>
                  <a:gd name="T5" fmla="*/ 344 h 352"/>
                  <a:gd name="T6" fmla="*/ 26 w 415"/>
                  <a:gd name="T7" fmla="*/ 352 h 352"/>
                  <a:gd name="T8" fmla="*/ 40 w 415"/>
                  <a:gd name="T9" fmla="*/ 346 h 352"/>
                  <a:gd name="T10" fmla="*/ 404 w 415"/>
                  <a:gd name="T11" fmla="*/ 44 h 352"/>
                  <a:gd name="T12" fmla="*/ 407 w 415"/>
                  <a:gd name="T13" fmla="*/ 11 h 352"/>
                  <a:gd name="T14" fmla="*/ 375 w 415"/>
                  <a:gd name="T15" fmla="*/ 9 h 352"/>
                  <a:gd name="T16" fmla="*/ 375 w 415"/>
                  <a:gd name="T17" fmla="*/ 9 h 352"/>
                  <a:gd name="T18" fmla="*/ 375 w 415"/>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9"/>
                    </a:moveTo>
                    <a:cubicBezTo>
                      <a:pt x="11" y="311"/>
                      <a:pt x="11" y="311"/>
                      <a:pt x="11" y="311"/>
                    </a:cubicBezTo>
                    <a:cubicBezTo>
                      <a:pt x="1" y="319"/>
                      <a:pt x="0" y="334"/>
                      <a:pt x="8" y="344"/>
                    </a:cubicBezTo>
                    <a:cubicBezTo>
                      <a:pt x="13" y="349"/>
                      <a:pt x="19" y="352"/>
                      <a:pt x="26" y="352"/>
                    </a:cubicBezTo>
                    <a:cubicBezTo>
                      <a:pt x="31" y="352"/>
                      <a:pt x="36" y="350"/>
                      <a:pt x="40" y="346"/>
                    </a:cubicBezTo>
                    <a:cubicBezTo>
                      <a:pt x="404" y="44"/>
                      <a:pt x="404" y="44"/>
                      <a:pt x="404" y="44"/>
                    </a:cubicBezTo>
                    <a:cubicBezTo>
                      <a:pt x="414" y="36"/>
                      <a:pt x="415" y="21"/>
                      <a:pt x="407" y="11"/>
                    </a:cubicBezTo>
                    <a:cubicBezTo>
                      <a:pt x="399" y="2"/>
                      <a:pt x="385" y="0"/>
                      <a:pt x="375" y="9"/>
                    </a:cubicBezTo>
                    <a:close/>
                    <a:moveTo>
                      <a:pt x="375" y="9"/>
                    </a:moveTo>
                    <a:cubicBezTo>
                      <a:pt x="375" y="9"/>
                      <a:pt x="375" y="9"/>
                      <a:pt x="375" y="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89" name="Freeform 327">
                <a:extLst>
                  <a:ext uri="{FF2B5EF4-FFF2-40B4-BE49-F238E27FC236}">
                    <a16:creationId xmlns:a16="http://schemas.microsoft.com/office/drawing/2014/main" id="{0ED89BF9-79B8-46C3-A677-ECAF54699B07}"/>
                  </a:ext>
                </a:extLst>
              </p:cNvPr>
              <p:cNvSpPr>
                <a:spLocks noEditPoints="1"/>
              </p:cNvSpPr>
              <p:nvPr/>
            </p:nvSpPr>
            <p:spPr bwMode="auto">
              <a:xfrm>
                <a:off x="3579564" y="1898862"/>
                <a:ext cx="377825" cy="338138"/>
              </a:xfrm>
              <a:custGeom>
                <a:avLst/>
                <a:gdLst>
                  <a:gd name="T0" fmla="*/ 1536 w 1536"/>
                  <a:gd name="T1" fmla="*/ 341 h 1353"/>
                  <a:gd name="T2" fmla="*/ 1444 w 1536"/>
                  <a:gd name="T3" fmla="*/ 108 h 1353"/>
                  <a:gd name="T4" fmla="*/ 1412 w 1536"/>
                  <a:gd name="T5" fmla="*/ 107 h 1353"/>
                  <a:gd name="T6" fmla="*/ 1411 w 1536"/>
                  <a:gd name="T7" fmla="*/ 139 h 1353"/>
                  <a:gd name="T8" fmla="*/ 1490 w 1536"/>
                  <a:gd name="T9" fmla="*/ 341 h 1353"/>
                  <a:gd name="T10" fmla="*/ 1253 w 1536"/>
                  <a:gd name="T11" fmla="*/ 630 h 1353"/>
                  <a:gd name="T12" fmla="*/ 1195 w 1536"/>
                  <a:gd name="T13" fmla="*/ 636 h 1353"/>
                  <a:gd name="T14" fmla="*/ 900 w 1536"/>
                  <a:gd name="T15" fmla="*/ 341 h 1353"/>
                  <a:gd name="T16" fmla="*/ 1195 w 1536"/>
                  <a:gd name="T17" fmla="*/ 46 h 1353"/>
                  <a:gd name="T18" fmla="*/ 1253 w 1536"/>
                  <a:gd name="T19" fmla="*/ 51 h 1353"/>
                  <a:gd name="T20" fmla="*/ 1339 w 1536"/>
                  <a:gd name="T21" fmla="*/ 83 h 1353"/>
                  <a:gd name="T22" fmla="*/ 1370 w 1536"/>
                  <a:gd name="T23" fmla="*/ 74 h 1353"/>
                  <a:gd name="T24" fmla="*/ 1362 w 1536"/>
                  <a:gd name="T25" fmla="*/ 43 h 1353"/>
                  <a:gd name="T26" fmla="*/ 1261 w 1536"/>
                  <a:gd name="T27" fmla="*/ 6 h 1353"/>
                  <a:gd name="T28" fmla="*/ 1195 w 1536"/>
                  <a:gd name="T29" fmla="*/ 0 h 1353"/>
                  <a:gd name="T30" fmla="*/ 883 w 1536"/>
                  <a:gd name="T31" fmla="*/ 204 h 1353"/>
                  <a:gd name="T32" fmla="*/ 170 w 1536"/>
                  <a:gd name="T33" fmla="*/ 204 h 1353"/>
                  <a:gd name="T34" fmla="*/ 0 w 1536"/>
                  <a:gd name="T35" fmla="*/ 375 h 1353"/>
                  <a:gd name="T36" fmla="*/ 0 w 1536"/>
                  <a:gd name="T37" fmla="*/ 1187 h 1353"/>
                  <a:gd name="T38" fmla="*/ 166 w 1536"/>
                  <a:gd name="T39" fmla="*/ 1353 h 1353"/>
                  <a:gd name="T40" fmla="*/ 1370 w 1536"/>
                  <a:gd name="T41" fmla="*/ 1353 h 1353"/>
                  <a:gd name="T42" fmla="*/ 1536 w 1536"/>
                  <a:gd name="T43" fmla="*/ 1187 h 1353"/>
                  <a:gd name="T44" fmla="*/ 1536 w 1536"/>
                  <a:gd name="T45" fmla="*/ 341 h 1353"/>
                  <a:gd name="T46" fmla="*/ 1490 w 1536"/>
                  <a:gd name="T47" fmla="*/ 1187 h 1353"/>
                  <a:gd name="T48" fmla="*/ 1370 w 1536"/>
                  <a:gd name="T49" fmla="*/ 1308 h 1353"/>
                  <a:gd name="T50" fmla="*/ 166 w 1536"/>
                  <a:gd name="T51" fmla="*/ 1308 h 1353"/>
                  <a:gd name="T52" fmla="*/ 46 w 1536"/>
                  <a:gd name="T53" fmla="*/ 1187 h 1353"/>
                  <a:gd name="T54" fmla="*/ 46 w 1536"/>
                  <a:gd name="T55" fmla="*/ 428 h 1353"/>
                  <a:gd name="T56" fmla="*/ 114 w 1536"/>
                  <a:gd name="T57" fmla="*/ 485 h 1353"/>
                  <a:gd name="T58" fmla="*/ 128 w 1536"/>
                  <a:gd name="T59" fmla="*/ 490 h 1353"/>
                  <a:gd name="T60" fmla="*/ 146 w 1536"/>
                  <a:gd name="T61" fmla="*/ 482 h 1353"/>
                  <a:gd name="T62" fmla="*/ 143 w 1536"/>
                  <a:gd name="T63" fmla="*/ 450 h 1353"/>
                  <a:gd name="T64" fmla="*/ 46 w 1536"/>
                  <a:gd name="T65" fmla="*/ 369 h 1353"/>
                  <a:gd name="T66" fmla="*/ 170 w 1536"/>
                  <a:gd name="T67" fmla="*/ 250 h 1353"/>
                  <a:gd name="T68" fmla="*/ 867 w 1536"/>
                  <a:gd name="T69" fmla="*/ 250 h 1353"/>
                  <a:gd name="T70" fmla="*/ 855 w 1536"/>
                  <a:gd name="T71" fmla="*/ 341 h 1353"/>
                  <a:gd name="T72" fmla="*/ 1195 w 1536"/>
                  <a:gd name="T73" fmla="*/ 681 h 1353"/>
                  <a:gd name="T74" fmla="*/ 1261 w 1536"/>
                  <a:gd name="T75" fmla="*/ 675 h 1353"/>
                  <a:gd name="T76" fmla="*/ 1490 w 1536"/>
                  <a:gd name="T77" fmla="*/ 511 h 1353"/>
                  <a:gd name="T78" fmla="*/ 1490 w 1536"/>
                  <a:gd name="T79" fmla="*/ 1187 h 1353"/>
                  <a:gd name="T80" fmla="*/ 1490 w 1536"/>
                  <a:gd name="T81" fmla="*/ 1187 h 1353"/>
                  <a:gd name="T82" fmla="*/ 1490 w 1536"/>
                  <a:gd name="T83" fmla="*/ 118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6" h="1353">
                    <a:moveTo>
                      <a:pt x="1536" y="341"/>
                    </a:moveTo>
                    <a:cubicBezTo>
                      <a:pt x="1536" y="254"/>
                      <a:pt x="1503" y="171"/>
                      <a:pt x="1444" y="108"/>
                    </a:cubicBezTo>
                    <a:cubicBezTo>
                      <a:pt x="1435" y="99"/>
                      <a:pt x="1421" y="98"/>
                      <a:pt x="1412" y="107"/>
                    </a:cubicBezTo>
                    <a:cubicBezTo>
                      <a:pt x="1403" y="115"/>
                      <a:pt x="1402" y="130"/>
                      <a:pt x="1411" y="139"/>
                    </a:cubicBezTo>
                    <a:cubicBezTo>
                      <a:pt x="1462" y="194"/>
                      <a:pt x="1490" y="265"/>
                      <a:pt x="1490" y="341"/>
                    </a:cubicBezTo>
                    <a:cubicBezTo>
                      <a:pt x="1490" y="481"/>
                      <a:pt x="1390" y="603"/>
                      <a:pt x="1253" y="630"/>
                    </a:cubicBezTo>
                    <a:cubicBezTo>
                      <a:pt x="1234" y="634"/>
                      <a:pt x="1215" y="636"/>
                      <a:pt x="1195" y="636"/>
                    </a:cubicBezTo>
                    <a:cubicBezTo>
                      <a:pt x="1033" y="636"/>
                      <a:pt x="900" y="503"/>
                      <a:pt x="900" y="341"/>
                    </a:cubicBezTo>
                    <a:cubicBezTo>
                      <a:pt x="900" y="178"/>
                      <a:pt x="1033" y="46"/>
                      <a:pt x="1195" y="46"/>
                    </a:cubicBezTo>
                    <a:cubicBezTo>
                      <a:pt x="1215" y="46"/>
                      <a:pt x="1234" y="47"/>
                      <a:pt x="1253" y="51"/>
                    </a:cubicBezTo>
                    <a:cubicBezTo>
                      <a:pt x="1283" y="57"/>
                      <a:pt x="1312" y="68"/>
                      <a:pt x="1339" y="83"/>
                    </a:cubicBezTo>
                    <a:cubicBezTo>
                      <a:pt x="1350" y="89"/>
                      <a:pt x="1364" y="85"/>
                      <a:pt x="1370" y="74"/>
                    </a:cubicBezTo>
                    <a:cubicBezTo>
                      <a:pt x="1376" y="63"/>
                      <a:pt x="1373" y="49"/>
                      <a:pt x="1362" y="43"/>
                    </a:cubicBezTo>
                    <a:cubicBezTo>
                      <a:pt x="1330" y="26"/>
                      <a:pt x="1297" y="13"/>
                      <a:pt x="1261" y="6"/>
                    </a:cubicBezTo>
                    <a:cubicBezTo>
                      <a:pt x="1240" y="2"/>
                      <a:pt x="1218" y="0"/>
                      <a:pt x="1195" y="0"/>
                    </a:cubicBezTo>
                    <a:cubicBezTo>
                      <a:pt x="1056" y="0"/>
                      <a:pt x="936" y="84"/>
                      <a:pt x="883" y="204"/>
                    </a:cubicBezTo>
                    <a:cubicBezTo>
                      <a:pt x="170" y="204"/>
                      <a:pt x="170" y="204"/>
                      <a:pt x="170" y="204"/>
                    </a:cubicBezTo>
                    <a:cubicBezTo>
                      <a:pt x="76" y="204"/>
                      <a:pt x="0" y="281"/>
                      <a:pt x="0" y="375"/>
                    </a:cubicBezTo>
                    <a:cubicBezTo>
                      <a:pt x="0" y="1187"/>
                      <a:pt x="0" y="1187"/>
                      <a:pt x="0" y="1187"/>
                    </a:cubicBezTo>
                    <a:cubicBezTo>
                      <a:pt x="0" y="1279"/>
                      <a:pt x="74" y="1353"/>
                      <a:pt x="166" y="1353"/>
                    </a:cubicBezTo>
                    <a:cubicBezTo>
                      <a:pt x="1370" y="1353"/>
                      <a:pt x="1370" y="1353"/>
                      <a:pt x="1370" y="1353"/>
                    </a:cubicBezTo>
                    <a:cubicBezTo>
                      <a:pt x="1462" y="1353"/>
                      <a:pt x="1536" y="1279"/>
                      <a:pt x="1536" y="1187"/>
                    </a:cubicBezTo>
                    <a:cubicBezTo>
                      <a:pt x="1536" y="1187"/>
                      <a:pt x="1536" y="347"/>
                      <a:pt x="1536" y="341"/>
                    </a:cubicBezTo>
                    <a:close/>
                    <a:moveTo>
                      <a:pt x="1490" y="1187"/>
                    </a:moveTo>
                    <a:cubicBezTo>
                      <a:pt x="1490" y="1254"/>
                      <a:pt x="1436" y="1308"/>
                      <a:pt x="1370" y="1308"/>
                    </a:cubicBezTo>
                    <a:cubicBezTo>
                      <a:pt x="166" y="1308"/>
                      <a:pt x="166" y="1308"/>
                      <a:pt x="166" y="1308"/>
                    </a:cubicBezTo>
                    <a:cubicBezTo>
                      <a:pt x="100" y="1308"/>
                      <a:pt x="46" y="1254"/>
                      <a:pt x="46" y="1187"/>
                    </a:cubicBezTo>
                    <a:cubicBezTo>
                      <a:pt x="46" y="428"/>
                      <a:pt x="46" y="428"/>
                      <a:pt x="46" y="428"/>
                    </a:cubicBezTo>
                    <a:cubicBezTo>
                      <a:pt x="114" y="485"/>
                      <a:pt x="114" y="485"/>
                      <a:pt x="114" y="485"/>
                    </a:cubicBezTo>
                    <a:cubicBezTo>
                      <a:pt x="118" y="488"/>
                      <a:pt x="123" y="490"/>
                      <a:pt x="128" y="490"/>
                    </a:cubicBezTo>
                    <a:cubicBezTo>
                      <a:pt x="135" y="490"/>
                      <a:pt x="141" y="487"/>
                      <a:pt x="146" y="482"/>
                    </a:cubicBezTo>
                    <a:cubicBezTo>
                      <a:pt x="154" y="472"/>
                      <a:pt x="153" y="458"/>
                      <a:pt x="143" y="450"/>
                    </a:cubicBezTo>
                    <a:cubicBezTo>
                      <a:pt x="46" y="369"/>
                      <a:pt x="46" y="369"/>
                      <a:pt x="46" y="369"/>
                    </a:cubicBezTo>
                    <a:cubicBezTo>
                      <a:pt x="49" y="303"/>
                      <a:pt x="103" y="250"/>
                      <a:pt x="170" y="250"/>
                    </a:cubicBezTo>
                    <a:cubicBezTo>
                      <a:pt x="867" y="250"/>
                      <a:pt x="867" y="250"/>
                      <a:pt x="867" y="250"/>
                    </a:cubicBezTo>
                    <a:cubicBezTo>
                      <a:pt x="859" y="279"/>
                      <a:pt x="855" y="309"/>
                      <a:pt x="855" y="341"/>
                    </a:cubicBezTo>
                    <a:cubicBezTo>
                      <a:pt x="855" y="529"/>
                      <a:pt x="1008" y="681"/>
                      <a:pt x="1195" y="681"/>
                    </a:cubicBezTo>
                    <a:cubicBezTo>
                      <a:pt x="1218" y="681"/>
                      <a:pt x="1240" y="679"/>
                      <a:pt x="1261" y="675"/>
                    </a:cubicBezTo>
                    <a:cubicBezTo>
                      <a:pt x="1360" y="655"/>
                      <a:pt x="1442" y="594"/>
                      <a:pt x="1490" y="511"/>
                    </a:cubicBezTo>
                    <a:lnTo>
                      <a:pt x="1490" y="1187"/>
                    </a:lnTo>
                    <a:close/>
                    <a:moveTo>
                      <a:pt x="1490" y="1187"/>
                    </a:moveTo>
                    <a:cubicBezTo>
                      <a:pt x="1490" y="1187"/>
                      <a:pt x="1490" y="1187"/>
                      <a:pt x="1490" y="118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90" name="Freeform 328">
                <a:extLst>
                  <a:ext uri="{FF2B5EF4-FFF2-40B4-BE49-F238E27FC236}">
                    <a16:creationId xmlns:a16="http://schemas.microsoft.com/office/drawing/2014/main" id="{3A8391C2-5731-48ED-97B0-B5AC88588AAD}"/>
                  </a:ext>
                </a:extLst>
              </p:cNvPr>
              <p:cNvSpPr>
                <a:spLocks noEditPoints="1"/>
              </p:cNvSpPr>
              <p:nvPr/>
            </p:nvSpPr>
            <p:spPr bwMode="auto">
              <a:xfrm>
                <a:off x="3843089" y="1941725"/>
                <a:ext cx="61913" cy="84138"/>
              </a:xfrm>
              <a:custGeom>
                <a:avLst/>
                <a:gdLst>
                  <a:gd name="T0" fmla="*/ 126 w 252"/>
                  <a:gd name="T1" fmla="*/ 0 h 337"/>
                  <a:gd name="T2" fmla="*/ 104 w 252"/>
                  <a:gd name="T3" fmla="*/ 23 h 337"/>
                  <a:gd name="T4" fmla="*/ 104 w 252"/>
                  <a:gd name="T5" fmla="*/ 260 h 337"/>
                  <a:gd name="T6" fmla="*/ 41 w 252"/>
                  <a:gd name="T7" fmla="*/ 198 h 337"/>
                  <a:gd name="T8" fmla="*/ 9 w 252"/>
                  <a:gd name="T9" fmla="*/ 198 h 337"/>
                  <a:gd name="T10" fmla="*/ 9 w 252"/>
                  <a:gd name="T11" fmla="*/ 230 h 337"/>
                  <a:gd name="T12" fmla="*/ 110 w 252"/>
                  <a:gd name="T13" fmla="*/ 331 h 337"/>
                  <a:gd name="T14" fmla="*/ 126 w 252"/>
                  <a:gd name="T15" fmla="*/ 337 h 337"/>
                  <a:gd name="T16" fmla="*/ 142 w 252"/>
                  <a:gd name="T17" fmla="*/ 331 h 337"/>
                  <a:gd name="T18" fmla="*/ 243 w 252"/>
                  <a:gd name="T19" fmla="*/ 230 h 337"/>
                  <a:gd name="T20" fmla="*/ 243 w 252"/>
                  <a:gd name="T21" fmla="*/ 198 h 337"/>
                  <a:gd name="T22" fmla="*/ 211 w 252"/>
                  <a:gd name="T23" fmla="*/ 198 h 337"/>
                  <a:gd name="T24" fmla="*/ 149 w 252"/>
                  <a:gd name="T25" fmla="*/ 260 h 337"/>
                  <a:gd name="T26" fmla="*/ 149 w 252"/>
                  <a:gd name="T27" fmla="*/ 23 h 337"/>
                  <a:gd name="T28" fmla="*/ 126 w 252"/>
                  <a:gd name="T29" fmla="*/ 0 h 337"/>
                  <a:gd name="T30" fmla="*/ 126 w 252"/>
                  <a:gd name="T31" fmla="*/ 0 h 337"/>
                  <a:gd name="T32" fmla="*/ 126 w 252"/>
                  <a:gd name="T3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337">
                    <a:moveTo>
                      <a:pt x="126" y="0"/>
                    </a:moveTo>
                    <a:cubicBezTo>
                      <a:pt x="114" y="0"/>
                      <a:pt x="104" y="10"/>
                      <a:pt x="104" y="23"/>
                    </a:cubicBezTo>
                    <a:cubicBezTo>
                      <a:pt x="104" y="260"/>
                      <a:pt x="104" y="260"/>
                      <a:pt x="104" y="260"/>
                    </a:cubicBezTo>
                    <a:cubicBezTo>
                      <a:pt x="41" y="198"/>
                      <a:pt x="41" y="198"/>
                      <a:pt x="41" y="198"/>
                    </a:cubicBezTo>
                    <a:cubicBezTo>
                      <a:pt x="33" y="189"/>
                      <a:pt x="18" y="189"/>
                      <a:pt x="9" y="198"/>
                    </a:cubicBezTo>
                    <a:cubicBezTo>
                      <a:pt x="0" y="206"/>
                      <a:pt x="0" y="221"/>
                      <a:pt x="9" y="230"/>
                    </a:cubicBezTo>
                    <a:cubicBezTo>
                      <a:pt x="110" y="331"/>
                      <a:pt x="110" y="331"/>
                      <a:pt x="110" y="331"/>
                    </a:cubicBezTo>
                    <a:cubicBezTo>
                      <a:pt x="115" y="335"/>
                      <a:pt x="121" y="337"/>
                      <a:pt x="126" y="337"/>
                    </a:cubicBezTo>
                    <a:cubicBezTo>
                      <a:pt x="132" y="337"/>
                      <a:pt x="138" y="335"/>
                      <a:pt x="142" y="331"/>
                    </a:cubicBezTo>
                    <a:cubicBezTo>
                      <a:pt x="243" y="230"/>
                      <a:pt x="243" y="230"/>
                      <a:pt x="243" y="230"/>
                    </a:cubicBezTo>
                    <a:cubicBezTo>
                      <a:pt x="252" y="221"/>
                      <a:pt x="252" y="206"/>
                      <a:pt x="243" y="198"/>
                    </a:cubicBezTo>
                    <a:cubicBezTo>
                      <a:pt x="235" y="189"/>
                      <a:pt x="220" y="189"/>
                      <a:pt x="211" y="198"/>
                    </a:cubicBezTo>
                    <a:cubicBezTo>
                      <a:pt x="149" y="260"/>
                      <a:pt x="149" y="260"/>
                      <a:pt x="149" y="260"/>
                    </a:cubicBezTo>
                    <a:cubicBezTo>
                      <a:pt x="149" y="23"/>
                      <a:pt x="149" y="23"/>
                      <a:pt x="149" y="23"/>
                    </a:cubicBezTo>
                    <a:cubicBezTo>
                      <a:pt x="149" y="10"/>
                      <a:pt x="139" y="0"/>
                      <a:pt x="126" y="0"/>
                    </a:cubicBezTo>
                    <a:close/>
                    <a:moveTo>
                      <a:pt x="126" y="0"/>
                    </a:moveTo>
                    <a:cubicBezTo>
                      <a:pt x="126" y="0"/>
                      <a:pt x="126" y="0"/>
                      <a:pt x="12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 name="Gruppieren 9">
              <a:extLst>
                <a:ext uri="{FF2B5EF4-FFF2-40B4-BE49-F238E27FC236}">
                  <a16:creationId xmlns:a16="http://schemas.microsoft.com/office/drawing/2014/main" id="{3FDD62FF-1F4E-4463-BBEF-AF2F93985350}"/>
                </a:ext>
              </a:extLst>
            </p:cNvPr>
            <p:cNvGrpSpPr/>
            <p:nvPr/>
          </p:nvGrpSpPr>
          <p:grpSpPr>
            <a:xfrm>
              <a:off x="7690951" y="2112184"/>
              <a:ext cx="442913" cy="385763"/>
              <a:chOff x="7706032" y="1675337"/>
              <a:chExt cx="442913" cy="385763"/>
            </a:xfrm>
            <a:solidFill>
              <a:schemeClr val="tx2"/>
            </a:solidFill>
          </p:grpSpPr>
          <p:sp>
            <p:nvSpPr>
              <p:cNvPr id="1293" name="Freeform 387">
                <a:extLst>
                  <a:ext uri="{FF2B5EF4-FFF2-40B4-BE49-F238E27FC236}">
                    <a16:creationId xmlns:a16="http://schemas.microsoft.com/office/drawing/2014/main" id="{2C545315-14E3-4749-920F-B106E69CD48E}"/>
                  </a:ext>
                </a:extLst>
              </p:cNvPr>
              <p:cNvSpPr>
                <a:spLocks noEditPoints="1"/>
              </p:cNvSpPr>
              <p:nvPr/>
            </p:nvSpPr>
            <p:spPr bwMode="auto">
              <a:xfrm>
                <a:off x="7706032" y="1675337"/>
                <a:ext cx="442913" cy="385763"/>
              </a:xfrm>
              <a:custGeom>
                <a:avLst/>
                <a:gdLst>
                  <a:gd name="T0" fmla="*/ 1204 w 1536"/>
                  <a:gd name="T1" fmla="*/ 0 h 1345"/>
                  <a:gd name="T2" fmla="*/ 1204 w 1536"/>
                  <a:gd name="T3" fmla="*/ 46 h 1345"/>
                  <a:gd name="T4" fmla="*/ 1490 w 1536"/>
                  <a:gd name="T5" fmla="*/ 141 h 1345"/>
                  <a:gd name="T6" fmla="*/ 1160 w 1536"/>
                  <a:gd name="T7" fmla="*/ 366 h 1345"/>
                  <a:gd name="T8" fmla="*/ 275 w 1536"/>
                  <a:gd name="T9" fmla="*/ 141 h 1345"/>
                  <a:gd name="T10" fmla="*/ 1113 w 1536"/>
                  <a:gd name="T11" fmla="*/ 46 h 1345"/>
                  <a:gd name="T12" fmla="*/ 1113 w 1536"/>
                  <a:gd name="T13" fmla="*/ 0 h 1345"/>
                  <a:gd name="T14" fmla="*/ 229 w 1536"/>
                  <a:gd name="T15" fmla="*/ 148 h 1345"/>
                  <a:gd name="T16" fmla="*/ 148 w 1536"/>
                  <a:gd name="T17" fmla="*/ 366 h 1345"/>
                  <a:gd name="T18" fmla="*/ 0 w 1536"/>
                  <a:gd name="T19" fmla="*/ 928 h 1345"/>
                  <a:gd name="T20" fmla="*/ 46 w 1536"/>
                  <a:gd name="T21" fmla="*/ 928 h 1345"/>
                  <a:gd name="T22" fmla="*/ 493 w 1536"/>
                  <a:gd name="T23" fmla="*/ 939 h 1345"/>
                  <a:gd name="T24" fmla="*/ 814 w 1536"/>
                  <a:gd name="T25" fmla="*/ 939 h 1345"/>
                  <a:gd name="T26" fmla="*/ 1262 w 1536"/>
                  <a:gd name="T27" fmla="*/ 1201 h 1345"/>
                  <a:gd name="T28" fmla="*/ 144 w 1536"/>
                  <a:gd name="T29" fmla="*/ 1300 h 1345"/>
                  <a:gd name="T30" fmla="*/ 46 w 1536"/>
                  <a:gd name="T31" fmla="*/ 1020 h 1345"/>
                  <a:gd name="T32" fmla="*/ 0 w 1536"/>
                  <a:gd name="T33" fmla="*/ 1020 h 1345"/>
                  <a:gd name="T34" fmla="*/ 144 w 1536"/>
                  <a:gd name="T35" fmla="*/ 1345 h 1345"/>
                  <a:gd name="T36" fmla="*/ 1307 w 1536"/>
                  <a:gd name="T37" fmla="*/ 1201 h 1345"/>
                  <a:gd name="T38" fmla="*/ 1392 w 1536"/>
                  <a:gd name="T39" fmla="*/ 980 h 1345"/>
                  <a:gd name="T40" fmla="*/ 1536 w 1536"/>
                  <a:gd name="T41" fmla="*/ 148 h 1345"/>
                  <a:gd name="T42" fmla="*/ 274 w 1536"/>
                  <a:gd name="T43" fmla="*/ 200 h 1345"/>
                  <a:gd name="T44" fmla="*/ 274 w 1536"/>
                  <a:gd name="T45" fmla="*/ 366 h 1345"/>
                  <a:gd name="T46" fmla="*/ 785 w 1536"/>
                  <a:gd name="T47" fmla="*/ 904 h 1345"/>
                  <a:gd name="T48" fmla="*/ 46 w 1536"/>
                  <a:gd name="T49" fmla="*/ 507 h 1345"/>
                  <a:gd name="T50" fmla="*/ 1160 w 1536"/>
                  <a:gd name="T51" fmla="*/ 411 h 1345"/>
                  <a:gd name="T52" fmla="*/ 785 w 1536"/>
                  <a:gd name="T53" fmla="*/ 904 h 1345"/>
                  <a:gd name="T54" fmla="*/ 1307 w 1536"/>
                  <a:gd name="T55" fmla="*/ 934 h 1345"/>
                  <a:gd name="T56" fmla="*/ 1381 w 1536"/>
                  <a:gd name="T57" fmla="*/ 876 h 1345"/>
                  <a:gd name="T58" fmla="*/ 1413 w 1536"/>
                  <a:gd name="T59" fmla="*/ 874 h 1345"/>
                  <a:gd name="T60" fmla="*/ 1307 w 1536"/>
                  <a:gd name="T61" fmla="*/ 756 h 1345"/>
                  <a:gd name="T62" fmla="*/ 1252 w 1536"/>
                  <a:gd name="T63" fmla="*/ 398 h 1345"/>
                  <a:gd name="T64" fmla="*/ 1490 w 1536"/>
                  <a:gd name="T65" fmla="*/ 836 h 1345"/>
                  <a:gd name="T66" fmla="*/ 1392 w 1536"/>
                  <a:gd name="T67" fmla="*/ 934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345">
                    <a:moveTo>
                      <a:pt x="1388" y="0"/>
                    </a:moveTo>
                    <a:cubicBezTo>
                      <a:pt x="1204" y="0"/>
                      <a:pt x="1204" y="0"/>
                      <a:pt x="1204" y="0"/>
                    </a:cubicBezTo>
                    <a:cubicBezTo>
                      <a:pt x="1191" y="0"/>
                      <a:pt x="1181" y="10"/>
                      <a:pt x="1181" y="23"/>
                    </a:cubicBezTo>
                    <a:cubicBezTo>
                      <a:pt x="1181" y="35"/>
                      <a:pt x="1191" y="46"/>
                      <a:pt x="1204" y="46"/>
                    </a:cubicBezTo>
                    <a:cubicBezTo>
                      <a:pt x="1388" y="46"/>
                      <a:pt x="1388" y="46"/>
                      <a:pt x="1388" y="46"/>
                    </a:cubicBezTo>
                    <a:cubicBezTo>
                      <a:pt x="1442" y="46"/>
                      <a:pt x="1487" y="88"/>
                      <a:pt x="1490" y="141"/>
                    </a:cubicBezTo>
                    <a:cubicBezTo>
                      <a:pt x="1210" y="374"/>
                      <a:pt x="1210" y="374"/>
                      <a:pt x="1210" y="374"/>
                    </a:cubicBezTo>
                    <a:cubicBezTo>
                      <a:pt x="1194" y="369"/>
                      <a:pt x="1177" y="366"/>
                      <a:pt x="1160" y="366"/>
                    </a:cubicBezTo>
                    <a:cubicBezTo>
                      <a:pt x="544" y="366"/>
                      <a:pt x="544" y="366"/>
                      <a:pt x="544" y="366"/>
                    </a:cubicBezTo>
                    <a:cubicBezTo>
                      <a:pt x="275" y="141"/>
                      <a:pt x="275" y="141"/>
                      <a:pt x="275" y="141"/>
                    </a:cubicBezTo>
                    <a:cubicBezTo>
                      <a:pt x="278" y="88"/>
                      <a:pt x="322" y="46"/>
                      <a:pt x="376" y="46"/>
                    </a:cubicBezTo>
                    <a:cubicBezTo>
                      <a:pt x="1113" y="46"/>
                      <a:pt x="1113" y="46"/>
                      <a:pt x="1113" y="46"/>
                    </a:cubicBezTo>
                    <a:cubicBezTo>
                      <a:pt x="1125" y="46"/>
                      <a:pt x="1135" y="35"/>
                      <a:pt x="1135" y="23"/>
                    </a:cubicBezTo>
                    <a:cubicBezTo>
                      <a:pt x="1135" y="10"/>
                      <a:pt x="1125" y="0"/>
                      <a:pt x="1113" y="0"/>
                    </a:cubicBezTo>
                    <a:cubicBezTo>
                      <a:pt x="376" y="0"/>
                      <a:pt x="376" y="0"/>
                      <a:pt x="376" y="0"/>
                    </a:cubicBezTo>
                    <a:cubicBezTo>
                      <a:pt x="295" y="0"/>
                      <a:pt x="229" y="66"/>
                      <a:pt x="229" y="148"/>
                    </a:cubicBezTo>
                    <a:cubicBezTo>
                      <a:pt x="229" y="366"/>
                      <a:pt x="229" y="366"/>
                      <a:pt x="229" y="366"/>
                    </a:cubicBezTo>
                    <a:cubicBezTo>
                      <a:pt x="148" y="366"/>
                      <a:pt x="148" y="366"/>
                      <a:pt x="148" y="366"/>
                    </a:cubicBezTo>
                    <a:cubicBezTo>
                      <a:pt x="66" y="366"/>
                      <a:pt x="0" y="432"/>
                      <a:pt x="0" y="513"/>
                    </a:cubicBezTo>
                    <a:cubicBezTo>
                      <a:pt x="0" y="928"/>
                      <a:pt x="0" y="928"/>
                      <a:pt x="0" y="928"/>
                    </a:cubicBezTo>
                    <a:cubicBezTo>
                      <a:pt x="0" y="941"/>
                      <a:pt x="10" y="951"/>
                      <a:pt x="23" y="951"/>
                    </a:cubicBezTo>
                    <a:cubicBezTo>
                      <a:pt x="35" y="951"/>
                      <a:pt x="46" y="941"/>
                      <a:pt x="46" y="928"/>
                    </a:cubicBezTo>
                    <a:cubicBezTo>
                      <a:pt x="46" y="566"/>
                      <a:pt x="46" y="566"/>
                      <a:pt x="46" y="566"/>
                    </a:cubicBezTo>
                    <a:cubicBezTo>
                      <a:pt x="493" y="939"/>
                      <a:pt x="493" y="939"/>
                      <a:pt x="493" y="939"/>
                    </a:cubicBezTo>
                    <a:cubicBezTo>
                      <a:pt x="540" y="977"/>
                      <a:pt x="597" y="997"/>
                      <a:pt x="654" y="997"/>
                    </a:cubicBezTo>
                    <a:cubicBezTo>
                      <a:pt x="711" y="997"/>
                      <a:pt x="768" y="977"/>
                      <a:pt x="814" y="939"/>
                    </a:cubicBezTo>
                    <a:cubicBezTo>
                      <a:pt x="1262" y="566"/>
                      <a:pt x="1262" y="566"/>
                      <a:pt x="1262" y="566"/>
                    </a:cubicBezTo>
                    <a:cubicBezTo>
                      <a:pt x="1262" y="1201"/>
                      <a:pt x="1262" y="1201"/>
                      <a:pt x="1262" y="1201"/>
                    </a:cubicBezTo>
                    <a:cubicBezTo>
                      <a:pt x="1262" y="1256"/>
                      <a:pt x="1218" y="1300"/>
                      <a:pt x="1163" y="1300"/>
                    </a:cubicBezTo>
                    <a:cubicBezTo>
                      <a:pt x="144" y="1300"/>
                      <a:pt x="144" y="1300"/>
                      <a:pt x="144" y="1300"/>
                    </a:cubicBezTo>
                    <a:cubicBezTo>
                      <a:pt x="90" y="1300"/>
                      <a:pt x="46" y="1256"/>
                      <a:pt x="46" y="1201"/>
                    </a:cubicBezTo>
                    <a:cubicBezTo>
                      <a:pt x="46" y="1020"/>
                      <a:pt x="46" y="1020"/>
                      <a:pt x="46" y="1020"/>
                    </a:cubicBezTo>
                    <a:cubicBezTo>
                      <a:pt x="46" y="1007"/>
                      <a:pt x="35" y="997"/>
                      <a:pt x="23" y="997"/>
                    </a:cubicBezTo>
                    <a:cubicBezTo>
                      <a:pt x="10" y="997"/>
                      <a:pt x="0" y="1007"/>
                      <a:pt x="0" y="1020"/>
                    </a:cubicBezTo>
                    <a:cubicBezTo>
                      <a:pt x="0" y="1201"/>
                      <a:pt x="0" y="1201"/>
                      <a:pt x="0" y="1201"/>
                    </a:cubicBezTo>
                    <a:cubicBezTo>
                      <a:pt x="0" y="1281"/>
                      <a:pt x="65" y="1345"/>
                      <a:pt x="144" y="1345"/>
                    </a:cubicBezTo>
                    <a:cubicBezTo>
                      <a:pt x="1163" y="1345"/>
                      <a:pt x="1163" y="1345"/>
                      <a:pt x="1163" y="1345"/>
                    </a:cubicBezTo>
                    <a:cubicBezTo>
                      <a:pt x="1243" y="1345"/>
                      <a:pt x="1307" y="1281"/>
                      <a:pt x="1307" y="1201"/>
                    </a:cubicBezTo>
                    <a:cubicBezTo>
                      <a:pt x="1307" y="980"/>
                      <a:pt x="1307" y="980"/>
                      <a:pt x="1307" y="980"/>
                    </a:cubicBezTo>
                    <a:cubicBezTo>
                      <a:pt x="1392" y="980"/>
                      <a:pt x="1392" y="980"/>
                      <a:pt x="1392" y="980"/>
                    </a:cubicBezTo>
                    <a:cubicBezTo>
                      <a:pt x="1471" y="980"/>
                      <a:pt x="1536" y="915"/>
                      <a:pt x="1536" y="836"/>
                    </a:cubicBezTo>
                    <a:cubicBezTo>
                      <a:pt x="1536" y="148"/>
                      <a:pt x="1536" y="148"/>
                      <a:pt x="1536" y="148"/>
                    </a:cubicBezTo>
                    <a:cubicBezTo>
                      <a:pt x="1536" y="66"/>
                      <a:pt x="1470" y="0"/>
                      <a:pt x="1388" y="0"/>
                    </a:cubicBezTo>
                    <a:close/>
                    <a:moveTo>
                      <a:pt x="274" y="200"/>
                    </a:moveTo>
                    <a:cubicBezTo>
                      <a:pt x="473" y="366"/>
                      <a:pt x="473" y="366"/>
                      <a:pt x="473" y="366"/>
                    </a:cubicBezTo>
                    <a:cubicBezTo>
                      <a:pt x="274" y="366"/>
                      <a:pt x="274" y="366"/>
                      <a:pt x="274" y="366"/>
                    </a:cubicBezTo>
                    <a:lnTo>
                      <a:pt x="274" y="200"/>
                    </a:lnTo>
                    <a:close/>
                    <a:moveTo>
                      <a:pt x="785" y="904"/>
                    </a:moveTo>
                    <a:cubicBezTo>
                      <a:pt x="709" y="967"/>
                      <a:pt x="599" y="967"/>
                      <a:pt x="522" y="904"/>
                    </a:cubicBezTo>
                    <a:cubicBezTo>
                      <a:pt x="46" y="507"/>
                      <a:pt x="46" y="507"/>
                      <a:pt x="46" y="507"/>
                    </a:cubicBezTo>
                    <a:cubicBezTo>
                      <a:pt x="49" y="454"/>
                      <a:pt x="94" y="411"/>
                      <a:pt x="148" y="411"/>
                    </a:cubicBezTo>
                    <a:cubicBezTo>
                      <a:pt x="1160" y="411"/>
                      <a:pt x="1160" y="411"/>
                      <a:pt x="1160" y="411"/>
                    </a:cubicBezTo>
                    <a:cubicBezTo>
                      <a:pt x="1214" y="411"/>
                      <a:pt x="1258" y="454"/>
                      <a:pt x="1261" y="507"/>
                    </a:cubicBezTo>
                    <a:lnTo>
                      <a:pt x="785" y="904"/>
                    </a:lnTo>
                    <a:close/>
                    <a:moveTo>
                      <a:pt x="1392" y="934"/>
                    </a:moveTo>
                    <a:cubicBezTo>
                      <a:pt x="1307" y="934"/>
                      <a:pt x="1307" y="934"/>
                      <a:pt x="1307" y="934"/>
                    </a:cubicBezTo>
                    <a:cubicBezTo>
                      <a:pt x="1307" y="815"/>
                      <a:pt x="1307" y="815"/>
                      <a:pt x="1307" y="815"/>
                    </a:cubicBezTo>
                    <a:cubicBezTo>
                      <a:pt x="1381" y="876"/>
                      <a:pt x="1381" y="876"/>
                      <a:pt x="1381" y="876"/>
                    </a:cubicBezTo>
                    <a:cubicBezTo>
                      <a:pt x="1385" y="880"/>
                      <a:pt x="1390" y="882"/>
                      <a:pt x="1396" y="882"/>
                    </a:cubicBezTo>
                    <a:cubicBezTo>
                      <a:pt x="1402" y="882"/>
                      <a:pt x="1409" y="879"/>
                      <a:pt x="1413" y="874"/>
                    </a:cubicBezTo>
                    <a:cubicBezTo>
                      <a:pt x="1421" y="864"/>
                      <a:pt x="1420" y="849"/>
                      <a:pt x="1410" y="841"/>
                    </a:cubicBezTo>
                    <a:cubicBezTo>
                      <a:pt x="1307" y="756"/>
                      <a:pt x="1307" y="756"/>
                      <a:pt x="1307" y="756"/>
                    </a:cubicBezTo>
                    <a:cubicBezTo>
                      <a:pt x="1307" y="513"/>
                      <a:pt x="1307" y="513"/>
                      <a:pt x="1307" y="513"/>
                    </a:cubicBezTo>
                    <a:cubicBezTo>
                      <a:pt x="1307" y="467"/>
                      <a:pt x="1286" y="426"/>
                      <a:pt x="1252" y="398"/>
                    </a:cubicBezTo>
                    <a:cubicBezTo>
                      <a:pt x="1490" y="200"/>
                      <a:pt x="1490" y="200"/>
                      <a:pt x="1490" y="200"/>
                    </a:cubicBezTo>
                    <a:cubicBezTo>
                      <a:pt x="1490" y="836"/>
                      <a:pt x="1490" y="836"/>
                      <a:pt x="1490" y="836"/>
                    </a:cubicBezTo>
                    <a:cubicBezTo>
                      <a:pt x="1490" y="890"/>
                      <a:pt x="1446" y="934"/>
                      <a:pt x="1392" y="934"/>
                    </a:cubicBezTo>
                    <a:close/>
                    <a:moveTo>
                      <a:pt x="1392" y="934"/>
                    </a:moveTo>
                    <a:cubicBezTo>
                      <a:pt x="1392" y="934"/>
                      <a:pt x="1392" y="934"/>
                      <a:pt x="1392" y="93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94" name="Freeform 388">
                <a:extLst>
                  <a:ext uri="{FF2B5EF4-FFF2-40B4-BE49-F238E27FC236}">
                    <a16:creationId xmlns:a16="http://schemas.microsoft.com/office/drawing/2014/main" id="{04C8DAE9-F3BD-4D09-AA02-238CCDA6FA1E}"/>
                  </a:ext>
                </a:extLst>
              </p:cNvPr>
              <p:cNvSpPr>
                <a:spLocks noEditPoints="1"/>
              </p:cNvSpPr>
              <p:nvPr/>
            </p:nvSpPr>
            <p:spPr bwMode="auto">
              <a:xfrm>
                <a:off x="7945745" y="1946800"/>
                <a:ext cx="104775" cy="87313"/>
              </a:xfrm>
              <a:custGeom>
                <a:avLst/>
                <a:gdLst>
                  <a:gd name="T0" fmla="*/ 319 w 360"/>
                  <a:gd name="T1" fmla="*/ 299 h 305"/>
                  <a:gd name="T2" fmla="*/ 334 w 360"/>
                  <a:gd name="T3" fmla="*/ 305 h 305"/>
                  <a:gd name="T4" fmla="*/ 352 w 360"/>
                  <a:gd name="T5" fmla="*/ 296 h 305"/>
                  <a:gd name="T6" fmla="*/ 349 w 360"/>
                  <a:gd name="T7" fmla="*/ 264 h 305"/>
                  <a:gd name="T8" fmla="*/ 41 w 360"/>
                  <a:gd name="T9" fmla="*/ 8 h 305"/>
                  <a:gd name="T10" fmla="*/ 8 w 360"/>
                  <a:gd name="T11" fmla="*/ 11 h 305"/>
                  <a:gd name="T12" fmla="*/ 11 w 360"/>
                  <a:gd name="T13" fmla="*/ 43 h 305"/>
                  <a:gd name="T14" fmla="*/ 319 w 360"/>
                  <a:gd name="T15" fmla="*/ 299 h 305"/>
                  <a:gd name="T16" fmla="*/ 319 w 360"/>
                  <a:gd name="T17" fmla="*/ 299 h 305"/>
                  <a:gd name="T18" fmla="*/ 319 w 360"/>
                  <a:gd name="T19" fmla="*/ 29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05">
                    <a:moveTo>
                      <a:pt x="319" y="299"/>
                    </a:moveTo>
                    <a:cubicBezTo>
                      <a:pt x="324" y="303"/>
                      <a:pt x="329" y="305"/>
                      <a:pt x="334" y="305"/>
                    </a:cubicBezTo>
                    <a:cubicBezTo>
                      <a:pt x="341" y="305"/>
                      <a:pt x="347" y="302"/>
                      <a:pt x="352" y="296"/>
                    </a:cubicBezTo>
                    <a:cubicBezTo>
                      <a:pt x="360" y="287"/>
                      <a:pt x="358" y="272"/>
                      <a:pt x="349" y="264"/>
                    </a:cubicBezTo>
                    <a:cubicBezTo>
                      <a:pt x="41" y="8"/>
                      <a:pt x="41" y="8"/>
                      <a:pt x="41" y="8"/>
                    </a:cubicBezTo>
                    <a:cubicBezTo>
                      <a:pt x="31" y="0"/>
                      <a:pt x="17" y="1"/>
                      <a:pt x="8" y="11"/>
                    </a:cubicBezTo>
                    <a:cubicBezTo>
                      <a:pt x="0" y="20"/>
                      <a:pt x="2" y="35"/>
                      <a:pt x="11" y="43"/>
                    </a:cubicBezTo>
                    <a:lnTo>
                      <a:pt x="319" y="299"/>
                    </a:lnTo>
                    <a:close/>
                    <a:moveTo>
                      <a:pt x="319" y="299"/>
                    </a:moveTo>
                    <a:cubicBezTo>
                      <a:pt x="319" y="299"/>
                      <a:pt x="319" y="299"/>
                      <a:pt x="319" y="29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95" name="Freeform 389">
                <a:extLst>
                  <a:ext uri="{FF2B5EF4-FFF2-40B4-BE49-F238E27FC236}">
                    <a16:creationId xmlns:a16="http://schemas.microsoft.com/office/drawing/2014/main" id="{802A1B12-F409-4CA0-8A81-C0C506E46302}"/>
                  </a:ext>
                </a:extLst>
              </p:cNvPr>
              <p:cNvSpPr>
                <a:spLocks noEditPoints="1"/>
              </p:cNvSpPr>
              <p:nvPr/>
            </p:nvSpPr>
            <p:spPr bwMode="auto">
              <a:xfrm>
                <a:off x="7739370" y="1946800"/>
                <a:ext cx="103188" cy="87313"/>
              </a:xfrm>
              <a:custGeom>
                <a:avLst/>
                <a:gdLst>
                  <a:gd name="T0" fmla="*/ 25 w 359"/>
                  <a:gd name="T1" fmla="*/ 305 h 305"/>
                  <a:gd name="T2" fmla="*/ 40 w 359"/>
                  <a:gd name="T3" fmla="*/ 299 h 305"/>
                  <a:gd name="T4" fmla="*/ 348 w 359"/>
                  <a:gd name="T5" fmla="*/ 43 h 305"/>
                  <a:gd name="T6" fmla="*/ 351 w 359"/>
                  <a:gd name="T7" fmla="*/ 11 h 305"/>
                  <a:gd name="T8" fmla="*/ 319 w 359"/>
                  <a:gd name="T9" fmla="*/ 8 h 305"/>
                  <a:gd name="T10" fmla="*/ 11 w 359"/>
                  <a:gd name="T11" fmla="*/ 264 h 305"/>
                  <a:gd name="T12" fmla="*/ 8 w 359"/>
                  <a:gd name="T13" fmla="*/ 296 h 305"/>
                  <a:gd name="T14" fmla="*/ 25 w 359"/>
                  <a:gd name="T15" fmla="*/ 305 h 305"/>
                  <a:gd name="T16" fmla="*/ 25 w 359"/>
                  <a:gd name="T17" fmla="*/ 305 h 305"/>
                  <a:gd name="T18" fmla="*/ 25 w 359"/>
                  <a:gd name="T19"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05">
                    <a:moveTo>
                      <a:pt x="25" y="305"/>
                    </a:moveTo>
                    <a:cubicBezTo>
                      <a:pt x="31" y="305"/>
                      <a:pt x="36" y="303"/>
                      <a:pt x="40" y="299"/>
                    </a:cubicBezTo>
                    <a:cubicBezTo>
                      <a:pt x="348" y="43"/>
                      <a:pt x="348" y="43"/>
                      <a:pt x="348" y="43"/>
                    </a:cubicBezTo>
                    <a:cubicBezTo>
                      <a:pt x="358" y="35"/>
                      <a:pt x="359" y="20"/>
                      <a:pt x="351" y="11"/>
                    </a:cubicBezTo>
                    <a:cubicBezTo>
                      <a:pt x="343" y="1"/>
                      <a:pt x="328" y="0"/>
                      <a:pt x="319" y="8"/>
                    </a:cubicBezTo>
                    <a:cubicBezTo>
                      <a:pt x="11" y="264"/>
                      <a:pt x="11" y="264"/>
                      <a:pt x="11" y="264"/>
                    </a:cubicBezTo>
                    <a:cubicBezTo>
                      <a:pt x="1" y="272"/>
                      <a:pt x="0" y="287"/>
                      <a:pt x="8" y="296"/>
                    </a:cubicBezTo>
                    <a:cubicBezTo>
                      <a:pt x="12" y="302"/>
                      <a:pt x="19" y="305"/>
                      <a:pt x="25" y="305"/>
                    </a:cubicBezTo>
                    <a:close/>
                    <a:moveTo>
                      <a:pt x="25" y="305"/>
                    </a:moveTo>
                    <a:cubicBezTo>
                      <a:pt x="25" y="305"/>
                      <a:pt x="25" y="305"/>
                      <a:pt x="25" y="30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 name="Gruppieren 8">
              <a:extLst>
                <a:ext uri="{FF2B5EF4-FFF2-40B4-BE49-F238E27FC236}">
                  <a16:creationId xmlns:a16="http://schemas.microsoft.com/office/drawing/2014/main" id="{7AD5C35B-3995-4D13-89D1-716C68B24559}"/>
                </a:ext>
              </a:extLst>
            </p:cNvPr>
            <p:cNvGrpSpPr/>
            <p:nvPr/>
          </p:nvGrpSpPr>
          <p:grpSpPr>
            <a:xfrm>
              <a:off x="8397284" y="2089028"/>
              <a:ext cx="375239" cy="432075"/>
              <a:chOff x="8403816" y="1627427"/>
              <a:chExt cx="375239" cy="432075"/>
            </a:xfrm>
            <a:solidFill>
              <a:schemeClr val="tx2"/>
            </a:solidFill>
          </p:grpSpPr>
          <p:sp>
            <p:nvSpPr>
              <p:cNvPr id="1309" name="Freeform 300">
                <a:extLst>
                  <a:ext uri="{FF2B5EF4-FFF2-40B4-BE49-F238E27FC236}">
                    <a16:creationId xmlns:a16="http://schemas.microsoft.com/office/drawing/2014/main" id="{C438D7F0-0660-4E82-A2F2-F8230D79439F}"/>
                  </a:ext>
                </a:extLst>
              </p:cNvPr>
              <p:cNvSpPr>
                <a:spLocks noEditPoints="1"/>
              </p:cNvSpPr>
              <p:nvPr/>
            </p:nvSpPr>
            <p:spPr bwMode="auto">
              <a:xfrm>
                <a:off x="8403816" y="1780078"/>
                <a:ext cx="375239" cy="279424"/>
              </a:xfrm>
              <a:custGeom>
                <a:avLst/>
                <a:gdLst>
                  <a:gd name="T0" fmla="*/ 1366 w 1536"/>
                  <a:gd name="T1" fmla="*/ 0 h 1149"/>
                  <a:gd name="T2" fmla="*/ 1276 w 1536"/>
                  <a:gd name="T3" fmla="*/ 0 h 1149"/>
                  <a:gd name="T4" fmla="*/ 1253 w 1536"/>
                  <a:gd name="T5" fmla="*/ 23 h 1149"/>
                  <a:gd name="T6" fmla="*/ 1276 w 1536"/>
                  <a:gd name="T7" fmla="*/ 46 h 1149"/>
                  <a:gd name="T8" fmla="*/ 1366 w 1536"/>
                  <a:gd name="T9" fmla="*/ 46 h 1149"/>
                  <a:gd name="T10" fmla="*/ 1490 w 1536"/>
                  <a:gd name="T11" fmla="*/ 164 h 1149"/>
                  <a:gd name="T12" fmla="*/ 926 w 1536"/>
                  <a:gd name="T13" fmla="*/ 634 h 1149"/>
                  <a:gd name="T14" fmla="*/ 610 w 1536"/>
                  <a:gd name="T15" fmla="*/ 634 h 1149"/>
                  <a:gd name="T16" fmla="*/ 46 w 1536"/>
                  <a:gd name="T17" fmla="*/ 164 h 1149"/>
                  <a:gd name="T18" fmla="*/ 170 w 1536"/>
                  <a:gd name="T19" fmla="*/ 46 h 1149"/>
                  <a:gd name="T20" fmla="*/ 1185 w 1536"/>
                  <a:gd name="T21" fmla="*/ 46 h 1149"/>
                  <a:gd name="T22" fmla="*/ 1208 w 1536"/>
                  <a:gd name="T23" fmla="*/ 23 h 1149"/>
                  <a:gd name="T24" fmla="*/ 1185 w 1536"/>
                  <a:gd name="T25" fmla="*/ 0 h 1149"/>
                  <a:gd name="T26" fmla="*/ 170 w 1536"/>
                  <a:gd name="T27" fmla="*/ 0 h 1149"/>
                  <a:gd name="T28" fmla="*/ 0 w 1536"/>
                  <a:gd name="T29" fmla="*/ 170 h 1149"/>
                  <a:gd name="T30" fmla="*/ 0 w 1536"/>
                  <a:gd name="T31" fmla="*/ 714 h 1149"/>
                  <a:gd name="T32" fmla="*/ 23 w 1536"/>
                  <a:gd name="T33" fmla="*/ 737 h 1149"/>
                  <a:gd name="T34" fmla="*/ 46 w 1536"/>
                  <a:gd name="T35" fmla="*/ 714 h 1149"/>
                  <a:gd name="T36" fmla="*/ 46 w 1536"/>
                  <a:gd name="T37" fmla="*/ 224 h 1149"/>
                  <a:gd name="T38" fmla="*/ 581 w 1536"/>
                  <a:gd name="T39" fmla="*/ 669 h 1149"/>
                  <a:gd name="T40" fmla="*/ 768 w 1536"/>
                  <a:gd name="T41" fmla="*/ 737 h 1149"/>
                  <a:gd name="T42" fmla="*/ 955 w 1536"/>
                  <a:gd name="T43" fmla="*/ 669 h 1149"/>
                  <a:gd name="T44" fmla="*/ 1490 w 1536"/>
                  <a:gd name="T45" fmla="*/ 224 h 1149"/>
                  <a:gd name="T46" fmla="*/ 1490 w 1536"/>
                  <a:gd name="T47" fmla="*/ 983 h 1149"/>
                  <a:gd name="T48" fmla="*/ 1370 w 1536"/>
                  <a:gd name="T49" fmla="*/ 1103 h 1149"/>
                  <a:gd name="T50" fmla="*/ 166 w 1536"/>
                  <a:gd name="T51" fmla="*/ 1103 h 1149"/>
                  <a:gd name="T52" fmla="*/ 46 w 1536"/>
                  <a:gd name="T53" fmla="*/ 983 h 1149"/>
                  <a:gd name="T54" fmla="*/ 46 w 1536"/>
                  <a:gd name="T55" fmla="*/ 806 h 1149"/>
                  <a:gd name="T56" fmla="*/ 23 w 1536"/>
                  <a:gd name="T57" fmla="*/ 783 h 1149"/>
                  <a:gd name="T58" fmla="*/ 0 w 1536"/>
                  <a:gd name="T59" fmla="*/ 806 h 1149"/>
                  <a:gd name="T60" fmla="*/ 0 w 1536"/>
                  <a:gd name="T61" fmla="*/ 983 h 1149"/>
                  <a:gd name="T62" fmla="*/ 166 w 1536"/>
                  <a:gd name="T63" fmla="*/ 1149 h 1149"/>
                  <a:gd name="T64" fmla="*/ 1370 w 1536"/>
                  <a:gd name="T65" fmla="*/ 1149 h 1149"/>
                  <a:gd name="T66" fmla="*/ 1536 w 1536"/>
                  <a:gd name="T67" fmla="*/ 983 h 1149"/>
                  <a:gd name="T68" fmla="*/ 1536 w 1536"/>
                  <a:gd name="T69" fmla="*/ 170 h 1149"/>
                  <a:gd name="T70" fmla="*/ 1366 w 1536"/>
                  <a:gd name="T71" fmla="*/ 0 h 1149"/>
                  <a:gd name="T72" fmla="*/ 1366 w 1536"/>
                  <a:gd name="T73" fmla="*/ 0 h 1149"/>
                  <a:gd name="T74" fmla="*/ 1366 w 1536"/>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149">
                    <a:moveTo>
                      <a:pt x="1366" y="0"/>
                    </a:moveTo>
                    <a:cubicBezTo>
                      <a:pt x="1276" y="0"/>
                      <a:pt x="1276" y="0"/>
                      <a:pt x="1276" y="0"/>
                    </a:cubicBezTo>
                    <a:cubicBezTo>
                      <a:pt x="1264" y="0"/>
                      <a:pt x="1253" y="10"/>
                      <a:pt x="1253" y="23"/>
                    </a:cubicBezTo>
                    <a:cubicBezTo>
                      <a:pt x="1253" y="35"/>
                      <a:pt x="1264" y="46"/>
                      <a:pt x="1276" y="46"/>
                    </a:cubicBezTo>
                    <a:cubicBezTo>
                      <a:pt x="1366" y="46"/>
                      <a:pt x="1366" y="46"/>
                      <a:pt x="1366" y="46"/>
                    </a:cubicBezTo>
                    <a:cubicBezTo>
                      <a:pt x="1433" y="46"/>
                      <a:pt x="1487" y="98"/>
                      <a:pt x="1490" y="164"/>
                    </a:cubicBezTo>
                    <a:cubicBezTo>
                      <a:pt x="926" y="634"/>
                      <a:pt x="926" y="634"/>
                      <a:pt x="926" y="634"/>
                    </a:cubicBezTo>
                    <a:cubicBezTo>
                      <a:pt x="834" y="710"/>
                      <a:pt x="702" y="710"/>
                      <a:pt x="610" y="634"/>
                    </a:cubicBezTo>
                    <a:cubicBezTo>
                      <a:pt x="46" y="164"/>
                      <a:pt x="46" y="164"/>
                      <a:pt x="46" y="164"/>
                    </a:cubicBezTo>
                    <a:cubicBezTo>
                      <a:pt x="49" y="98"/>
                      <a:pt x="103" y="46"/>
                      <a:pt x="170" y="46"/>
                    </a:cubicBezTo>
                    <a:cubicBezTo>
                      <a:pt x="1185" y="46"/>
                      <a:pt x="1185" y="46"/>
                      <a:pt x="1185" y="46"/>
                    </a:cubicBezTo>
                    <a:cubicBezTo>
                      <a:pt x="1198" y="46"/>
                      <a:pt x="1208" y="35"/>
                      <a:pt x="1208" y="23"/>
                    </a:cubicBezTo>
                    <a:cubicBezTo>
                      <a:pt x="1208" y="10"/>
                      <a:pt x="1198" y="0"/>
                      <a:pt x="1185" y="0"/>
                    </a:cubicBezTo>
                    <a:cubicBezTo>
                      <a:pt x="170" y="0"/>
                      <a:pt x="170" y="0"/>
                      <a:pt x="170" y="0"/>
                    </a:cubicBezTo>
                    <a:cubicBezTo>
                      <a:pt x="76" y="0"/>
                      <a:pt x="0" y="76"/>
                      <a:pt x="0" y="170"/>
                    </a:cubicBezTo>
                    <a:cubicBezTo>
                      <a:pt x="0" y="714"/>
                      <a:pt x="0" y="714"/>
                      <a:pt x="0" y="714"/>
                    </a:cubicBezTo>
                    <a:cubicBezTo>
                      <a:pt x="0" y="727"/>
                      <a:pt x="10" y="737"/>
                      <a:pt x="23" y="737"/>
                    </a:cubicBezTo>
                    <a:cubicBezTo>
                      <a:pt x="35" y="737"/>
                      <a:pt x="46" y="727"/>
                      <a:pt x="46" y="714"/>
                    </a:cubicBezTo>
                    <a:cubicBezTo>
                      <a:pt x="46" y="224"/>
                      <a:pt x="46" y="224"/>
                      <a:pt x="46" y="224"/>
                    </a:cubicBezTo>
                    <a:cubicBezTo>
                      <a:pt x="581" y="669"/>
                      <a:pt x="581" y="669"/>
                      <a:pt x="581" y="669"/>
                    </a:cubicBezTo>
                    <a:cubicBezTo>
                      <a:pt x="635" y="715"/>
                      <a:pt x="702" y="737"/>
                      <a:pt x="768" y="737"/>
                    </a:cubicBezTo>
                    <a:cubicBezTo>
                      <a:pt x="834" y="737"/>
                      <a:pt x="901" y="715"/>
                      <a:pt x="955" y="669"/>
                    </a:cubicBezTo>
                    <a:cubicBezTo>
                      <a:pt x="1490" y="224"/>
                      <a:pt x="1490" y="224"/>
                      <a:pt x="1490" y="224"/>
                    </a:cubicBezTo>
                    <a:cubicBezTo>
                      <a:pt x="1490" y="983"/>
                      <a:pt x="1490" y="983"/>
                      <a:pt x="1490" y="983"/>
                    </a:cubicBezTo>
                    <a:cubicBezTo>
                      <a:pt x="1490" y="1049"/>
                      <a:pt x="1436" y="1103"/>
                      <a:pt x="1370" y="1103"/>
                    </a:cubicBezTo>
                    <a:cubicBezTo>
                      <a:pt x="166" y="1103"/>
                      <a:pt x="166" y="1103"/>
                      <a:pt x="166" y="1103"/>
                    </a:cubicBezTo>
                    <a:cubicBezTo>
                      <a:pt x="100" y="1103"/>
                      <a:pt x="46" y="1049"/>
                      <a:pt x="46" y="983"/>
                    </a:cubicBezTo>
                    <a:cubicBezTo>
                      <a:pt x="46" y="806"/>
                      <a:pt x="46" y="806"/>
                      <a:pt x="46" y="806"/>
                    </a:cubicBezTo>
                    <a:cubicBezTo>
                      <a:pt x="46" y="793"/>
                      <a:pt x="35" y="783"/>
                      <a:pt x="23" y="783"/>
                    </a:cubicBezTo>
                    <a:cubicBezTo>
                      <a:pt x="10" y="783"/>
                      <a:pt x="0" y="793"/>
                      <a:pt x="0" y="806"/>
                    </a:cubicBezTo>
                    <a:cubicBezTo>
                      <a:pt x="0" y="983"/>
                      <a:pt x="0" y="983"/>
                      <a:pt x="0" y="983"/>
                    </a:cubicBezTo>
                    <a:cubicBezTo>
                      <a:pt x="0" y="1074"/>
                      <a:pt x="74" y="1149"/>
                      <a:pt x="166" y="1149"/>
                    </a:cubicBezTo>
                    <a:cubicBezTo>
                      <a:pt x="1370" y="1149"/>
                      <a:pt x="1370" y="1149"/>
                      <a:pt x="1370" y="1149"/>
                    </a:cubicBezTo>
                    <a:cubicBezTo>
                      <a:pt x="1462" y="1149"/>
                      <a:pt x="1536" y="1074"/>
                      <a:pt x="1536" y="983"/>
                    </a:cubicBezTo>
                    <a:cubicBezTo>
                      <a:pt x="1536" y="170"/>
                      <a:pt x="1536" y="170"/>
                      <a:pt x="1536" y="170"/>
                    </a:cubicBezTo>
                    <a:cubicBezTo>
                      <a:pt x="1536" y="76"/>
                      <a:pt x="1460" y="0"/>
                      <a:pt x="1366" y="0"/>
                    </a:cubicBezTo>
                    <a:close/>
                    <a:moveTo>
                      <a:pt x="1366" y="0"/>
                    </a:moveTo>
                    <a:cubicBezTo>
                      <a:pt x="1366" y="0"/>
                      <a:pt x="1366" y="0"/>
                      <a:pt x="1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10" name="Freeform 301">
                <a:extLst>
                  <a:ext uri="{FF2B5EF4-FFF2-40B4-BE49-F238E27FC236}">
                    <a16:creationId xmlns:a16="http://schemas.microsoft.com/office/drawing/2014/main" id="{C5BE6FE1-C2A1-447B-B881-13330D69CD7E}"/>
                  </a:ext>
                </a:extLst>
              </p:cNvPr>
              <p:cNvSpPr>
                <a:spLocks noEditPoints="1"/>
              </p:cNvSpPr>
              <p:nvPr/>
            </p:nvSpPr>
            <p:spPr bwMode="auto">
              <a:xfrm>
                <a:off x="8644354" y="1946048"/>
                <a:ext cx="101427" cy="85391"/>
              </a:xfrm>
              <a:custGeom>
                <a:avLst/>
                <a:gdLst>
                  <a:gd name="T0" fmla="*/ 375 w 415"/>
                  <a:gd name="T1" fmla="*/ 346 h 351"/>
                  <a:gd name="T2" fmla="*/ 389 w 415"/>
                  <a:gd name="T3" fmla="*/ 351 h 351"/>
                  <a:gd name="T4" fmla="*/ 407 w 415"/>
                  <a:gd name="T5" fmla="*/ 343 h 351"/>
                  <a:gd name="T6" fmla="*/ 404 w 415"/>
                  <a:gd name="T7" fmla="*/ 311 h 351"/>
                  <a:gd name="T8" fmla="*/ 40 w 415"/>
                  <a:gd name="T9" fmla="*/ 8 h 351"/>
                  <a:gd name="T10" fmla="*/ 8 w 415"/>
                  <a:gd name="T11" fmla="*/ 11 h 351"/>
                  <a:gd name="T12" fmla="*/ 11 w 415"/>
                  <a:gd name="T13" fmla="*/ 43 h 351"/>
                  <a:gd name="T14" fmla="*/ 375 w 415"/>
                  <a:gd name="T15" fmla="*/ 346 h 351"/>
                  <a:gd name="T16" fmla="*/ 375 w 415"/>
                  <a:gd name="T17" fmla="*/ 346 h 351"/>
                  <a:gd name="T18" fmla="*/ 375 w 415"/>
                  <a:gd name="T19" fmla="*/ 3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346"/>
                    </a:moveTo>
                    <a:cubicBezTo>
                      <a:pt x="379" y="350"/>
                      <a:pt x="384" y="351"/>
                      <a:pt x="389" y="351"/>
                    </a:cubicBezTo>
                    <a:cubicBezTo>
                      <a:pt x="396" y="351"/>
                      <a:pt x="402" y="348"/>
                      <a:pt x="407" y="343"/>
                    </a:cubicBezTo>
                    <a:cubicBezTo>
                      <a:pt x="415" y="333"/>
                      <a:pt x="414" y="319"/>
                      <a:pt x="404" y="311"/>
                    </a:cubicBezTo>
                    <a:cubicBezTo>
                      <a:pt x="40" y="8"/>
                      <a:pt x="40" y="8"/>
                      <a:pt x="40" y="8"/>
                    </a:cubicBezTo>
                    <a:cubicBezTo>
                      <a:pt x="30" y="0"/>
                      <a:pt x="16" y="1"/>
                      <a:pt x="8" y="11"/>
                    </a:cubicBezTo>
                    <a:cubicBezTo>
                      <a:pt x="0" y="21"/>
                      <a:pt x="1" y="35"/>
                      <a:pt x="11" y="43"/>
                    </a:cubicBezTo>
                    <a:lnTo>
                      <a:pt x="375" y="346"/>
                    </a:lnTo>
                    <a:close/>
                    <a:moveTo>
                      <a:pt x="375" y="346"/>
                    </a:moveTo>
                    <a:cubicBezTo>
                      <a:pt x="375" y="346"/>
                      <a:pt x="375" y="346"/>
                      <a:pt x="375" y="3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11" name="Freeform 302">
                <a:extLst>
                  <a:ext uri="{FF2B5EF4-FFF2-40B4-BE49-F238E27FC236}">
                    <a16:creationId xmlns:a16="http://schemas.microsoft.com/office/drawing/2014/main" id="{AECF5DD9-62B8-41B8-9413-36486AB930FB}"/>
                  </a:ext>
                </a:extLst>
              </p:cNvPr>
              <p:cNvSpPr>
                <a:spLocks noEditPoints="1"/>
              </p:cNvSpPr>
              <p:nvPr/>
            </p:nvSpPr>
            <p:spPr bwMode="auto">
              <a:xfrm>
                <a:off x="8437090" y="1946048"/>
                <a:ext cx="101427" cy="85391"/>
              </a:xfrm>
              <a:custGeom>
                <a:avLst/>
                <a:gdLst>
                  <a:gd name="T0" fmla="*/ 26 w 415"/>
                  <a:gd name="T1" fmla="*/ 351 h 351"/>
                  <a:gd name="T2" fmla="*/ 40 w 415"/>
                  <a:gd name="T3" fmla="*/ 346 h 351"/>
                  <a:gd name="T4" fmla="*/ 404 w 415"/>
                  <a:gd name="T5" fmla="*/ 43 h 351"/>
                  <a:gd name="T6" fmla="*/ 407 w 415"/>
                  <a:gd name="T7" fmla="*/ 11 h 351"/>
                  <a:gd name="T8" fmla="*/ 375 w 415"/>
                  <a:gd name="T9" fmla="*/ 8 h 351"/>
                  <a:gd name="T10" fmla="*/ 11 w 415"/>
                  <a:gd name="T11" fmla="*/ 311 h 351"/>
                  <a:gd name="T12" fmla="*/ 8 w 415"/>
                  <a:gd name="T13" fmla="*/ 343 h 351"/>
                  <a:gd name="T14" fmla="*/ 26 w 415"/>
                  <a:gd name="T15" fmla="*/ 351 h 351"/>
                  <a:gd name="T16" fmla="*/ 26 w 415"/>
                  <a:gd name="T17" fmla="*/ 351 h 351"/>
                  <a:gd name="T18" fmla="*/ 26 w 415"/>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26" y="351"/>
                    </a:moveTo>
                    <a:cubicBezTo>
                      <a:pt x="31" y="351"/>
                      <a:pt x="36" y="350"/>
                      <a:pt x="40" y="346"/>
                    </a:cubicBezTo>
                    <a:cubicBezTo>
                      <a:pt x="404" y="43"/>
                      <a:pt x="404" y="43"/>
                      <a:pt x="404" y="43"/>
                    </a:cubicBezTo>
                    <a:cubicBezTo>
                      <a:pt x="414" y="35"/>
                      <a:pt x="415" y="21"/>
                      <a:pt x="407" y="11"/>
                    </a:cubicBezTo>
                    <a:cubicBezTo>
                      <a:pt x="399" y="1"/>
                      <a:pt x="385" y="0"/>
                      <a:pt x="375" y="8"/>
                    </a:cubicBezTo>
                    <a:cubicBezTo>
                      <a:pt x="11" y="311"/>
                      <a:pt x="11" y="311"/>
                      <a:pt x="11" y="311"/>
                    </a:cubicBezTo>
                    <a:cubicBezTo>
                      <a:pt x="1" y="319"/>
                      <a:pt x="0" y="333"/>
                      <a:pt x="8" y="343"/>
                    </a:cubicBezTo>
                    <a:cubicBezTo>
                      <a:pt x="13" y="348"/>
                      <a:pt x="19" y="351"/>
                      <a:pt x="26" y="351"/>
                    </a:cubicBezTo>
                    <a:close/>
                    <a:moveTo>
                      <a:pt x="26" y="351"/>
                    </a:moveTo>
                    <a:cubicBezTo>
                      <a:pt x="26" y="351"/>
                      <a:pt x="26" y="351"/>
                      <a:pt x="26" y="3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99" name="Freeform 5">
                <a:extLst>
                  <a:ext uri="{FF2B5EF4-FFF2-40B4-BE49-F238E27FC236}">
                    <a16:creationId xmlns:a16="http://schemas.microsoft.com/office/drawing/2014/main" id="{FF569694-5376-4632-AC5C-7BD015D9930C}"/>
                  </a:ext>
                </a:extLst>
              </p:cNvPr>
              <p:cNvSpPr>
                <a:spLocks noEditPoints="1"/>
              </p:cNvSpPr>
              <p:nvPr/>
            </p:nvSpPr>
            <p:spPr bwMode="auto">
              <a:xfrm>
                <a:off x="8591452" y="1627427"/>
                <a:ext cx="89771" cy="88196"/>
              </a:xfrm>
              <a:custGeom>
                <a:avLst/>
                <a:gdLst>
                  <a:gd name="T0" fmla="*/ 174 w 349"/>
                  <a:gd name="T1" fmla="*/ 349 h 349"/>
                  <a:gd name="T2" fmla="*/ 349 w 349"/>
                  <a:gd name="T3" fmla="*/ 175 h 349"/>
                  <a:gd name="T4" fmla="*/ 174 w 349"/>
                  <a:gd name="T5" fmla="*/ 0 h 349"/>
                  <a:gd name="T6" fmla="*/ 0 w 349"/>
                  <a:gd name="T7" fmla="*/ 175 h 349"/>
                  <a:gd name="T8" fmla="*/ 174 w 349"/>
                  <a:gd name="T9" fmla="*/ 349 h 349"/>
                  <a:gd name="T10" fmla="*/ 174 w 349"/>
                  <a:gd name="T11" fmla="*/ 45 h 349"/>
                  <a:gd name="T12" fmla="*/ 304 w 349"/>
                  <a:gd name="T13" fmla="*/ 175 h 349"/>
                  <a:gd name="T14" fmla="*/ 174 w 349"/>
                  <a:gd name="T15" fmla="*/ 304 h 349"/>
                  <a:gd name="T16" fmla="*/ 45 w 349"/>
                  <a:gd name="T17" fmla="*/ 175 h 349"/>
                  <a:gd name="T18" fmla="*/ 174 w 349"/>
                  <a:gd name="T19" fmla="*/ 45 h 349"/>
                  <a:gd name="T20" fmla="*/ 174 w 349"/>
                  <a:gd name="T21" fmla="*/ 45 h 349"/>
                  <a:gd name="T22" fmla="*/ 174 w 349"/>
                  <a:gd name="T23" fmla="*/ 4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349">
                    <a:moveTo>
                      <a:pt x="174" y="349"/>
                    </a:moveTo>
                    <a:cubicBezTo>
                      <a:pt x="271" y="349"/>
                      <a:pt x="349" y="271"/>
                      <a:pt x="349" y="175"/>
                    </a:cubicBezTo>
                    <a:cubicBezTo>
                      <a:pt x="349" y="78"/>
                      <a:pt x="271" y="0"/>
                      <a:pt x="174" y="0"/>
                    </a:cubicBezTo>
                    <a:cubicBezTo>
                      <a:pt x="78" y="0"/>
                      <a:pt x="0" y="78"/>
                      <a:pt x="0" y="175"/>
                    </a:cubicBezTo>
                    <a:cubicBezTo>
                      <a:pt x="0" y="271"/>
                      <a:pt x="78" y="349"/>
                      <a:pt x="174" y="349"/>
                    </a:cubicBezTo>
                    <a:close/>
                    <a:moveTo>
                      <a:pt x="174" y="45"/>
                    </a:moveTo>
                    <a:cubicBezTo>
                      <a:pt x="246" y="45"/>
                      <a:pt x="304" y="103"/>
                      <a:pt x="304" y="175"/>
                    </a:cubicBezTo>
                    <a:cubicBezTo>
                      <a:pt x="304" y="246"/>
                      <a:pt x="246" y="304"/>
                      <a:pt x="174" y="304"/>
                    </a:cubicBezTo>
                    <a:cubicBezTo>
                      <a:pt x="103" y="304"/>
                      <a:pt x="45" y="246"/>
                      <a:pt x="45" y="175"/>
                    </a:cubicBezTo>
                    <a:cubicBezTo>
                      <a:pt x="45" y="103"/>
                      <a:pt x="103" y="45"/>
                      <a:pt x="174" y="45"/>
                    </a:cubicBezTo>
                    <a:close/>
                    <a:moveTo>
                      <a:pt x="174" y="45"/>
                    </a:moveTo>
                    <a:cubicBezTo>
                      <a:pt x="174" y="45"/>
                      <a:pt x="174" y="45"/>
                      <a:pt x="174"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00" name="Freeform 6">
                <a:extLst>
                  <a:ext uri="{FF2B5EF4-FFF2-40B4-BE49-F238E27FC236}">
                    <a16:creationId xmlns:a16="http://schemas.microsoft.com/office/drawing/2014/main" id="{94DCE767-430A-4AFB-9B49-590F9769D035}"/>
                  </a:ext>
                </a:extLst>
              </p:cNvPr>
              <p:cNvSpPr>
                <a:spLocks noEditPoints="1"/>
              </p:cNvSpPr>
              <p:nvPr/>
            </p:nvSpPr>
            <p:spPr bwMode="auto">
              <a:xfrm>
                <a:off x="8615075" y="1651051"/>
                <a:ext cx="42524" cy="40948"/>
              </a:xfrm>
              <a:custGeom>
                <a:avLst/>
                <a:gdLst>
                  <a:gd name="T0" fmla="*/ 81 w 162"/>
                  <a:gd name="T1" fmla="*/ 162 h 162"/>
                  <a:gd name="T2" fmla="*/ 162 w 162"/>
                  <a:gd name="T3" fmla="*/ 81 h 162"/>
                  <a:gd name="T4" fmla="*/ 81 w 162"/>
                  <a:gd name="T5" fmla="*/ 0 h 162"/>
                  <a:gd name="T6" fmla="*/ 0 w 162"/>
                  <a:gd name="T7" fmla="*/ 81 h 162"/>
                  <a:gd name="T8" fmla="*/ 81 w 162"/>
                  <a:gd name="T9" fmla="*/ 162 h 162"/>
                  <a:gd name="T10" fmla="*/ 81 w 162"/>
                  <a:gd name="T11" fmla="*/ 45 h 162"/>
                  <a:gd name="T12" fmla="*/ 117 w 162"/>
                  <a:gd name="T13" fmla="*/ 81 h 162"/>
                  <a:gd name="T14" fmla="*/ 81 w 162"/>
                  <a:gd name="T15" fmla="*/ 117 h 162"/>
                  <a:gd name="T16" fmla="*/ 45 w 162"/>
                  <a:gd name="T17" fmla="*/ 81 h 162"/>
                  <a:gd name="T18" fmla="*/ 81 w 162"/>
                  <a:gd name="T19" fmla="*/ 45 h 162"/>
                  <a:gd name="T20" fmla="*/ 81 w 162"/>
                  <a:gd name="T21" fmla="*/ 45 h 162"/>
                  <a:gd name="T22" fmla="*/ 81 w 162"/>
                  <a:gd name="T2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2">
                    <a:moveTo>
                      <a:pt x="81" y="162"/>
                    </a:moveTo>
                    <a:cubicBezTo>
                      <a:pt x="126" y="162"/>
                      <a:pt x="162" y="125"/>
                      <a:pt x="162" y="81"/>
                    </a:cubicBezTo>
                    <a:cubicBezTo>
                      <a:pt x="162" y="36"/>
                      <a:pt x="126" y="0"/>
                      <a:pt x="81" y="0"/>
                    </a:cubicBezTo>
                    <a:cubicBezTo>
                      <a:pt x="37" y="0"/>
                      <a:pt x="0" y="36"/>
                      <a:pt x="0" y="81"/>
                    </a:cubicBezTo>
                    <a:cubicBezTo>
                      <a:pt x="0" y="125"/>
                      <a:pt x="37" y="162"/>
                      <a:pt x="81" y="162"/>
                    </a:cubicBezTo>
                    <a:close/>
                    <a:moveTo>
                      <a:pt x="81" y="45"/>
                    </a:moveTo>
                    <a:cubicBezTo>
                      <a:pt x="101" y="45"/>
                      <a:pt x="117" y="61"/>
                      <a:pt x="117" y="81"/>
                    </a:cubicBezTo>
                    <a:cubicBezTo>
                      <a:pt x="117" y="101"/>
                      <a:pt x="101" y="117"/>
                      <a:pt x="81" y="117"/>
                    </a:cubicBezTo>
                    <a:cubicBezTo>
                      <a:pt x="61" y="117"/>
                      <a:pt x="45" y="101"/>
                      <a:pt x="45" y="81"/>
                    </a:cubicBezTo>
                    <a:cubicBezTo>
                      <a:pt x="45" y="61"/>
                      <a:pt x="61" y="45"/>
                      <a:pt x="81" y="45"/>
                    </a:cubicBezTo>
                    <a:close/>
                    <a:moveTo>
                      <a:pt x="81" y="45"/>
                    </a:moveTo>
                    <a:cubicBezTo>
                      <a:pt x="81" y="45"/>
                      <a:pt x="81" y="45"/>
                      <a:pt x="81"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01" name="Freeform 7">
                <a:extLst>
                  <a:ext uri="{FF2B5EF4-FFF2-40B4-BE49-F238E27FC236}">
                    <a16:creationId xmlns:a16="http://schemas.microsoft.com/office/drawing/2014/main" id="{3AF25084-B987-4E6A-9E17-8E6D14CE54E9}"/>
                  </a:ext>
                </a:extLst>
              </p:cNvPr>
              <p:cNvSpPr>
                <a:spLocks noEditPoints="1"/>
              </p:cNvSpPr>
              <p:nvPr/>
            </p:nvSpPr>
            <p:spPr bwMode="auto">
              <a:xfrm>
                <a:off x="8496956" y="1786495"/>
                <a:ext cx="165368" cy="127570"/>
              </a:xfrm>
              <a:custGeom>
                <a:avLst/>
                <a:gdLst>
                  <a:gd name="T0" fmla="*/ 522 w 642"/>
                  <a:gd name="T1" fmla="*/ 146 h 503"/>
                  <a:gd name="T2" fmla="*/ 403 w 642"/>
                  <a:gd name="T3" fmla="*/ 265 h 503"/>
                  <a:gd name="T4" fmla="*/ 425 w 642"/>
                  <a:gd name="T5" fmla="*/ 334 h 503"/>
                  <a:gd name="T6" fmla="*/ 357 w 642"/>
                  <a:gd name="T7" fmla="*/ 358 h 503"/>
                  <a:gd name="T8" fmla="*/ 355 w 642"/>
                  <a:gd name="T9" fmla="*/ 358 h 503"/>
                  <a:gd name="T10" fmla="*/ 248 w 642"/>
                  <a:gd name="T11" fmla="*/ 249 h 503"/>
                  <a:gd name="T12" fmla="*/ 248 w 642"/>
                  <a:gd name="T13" fmla="*/ 38 h 503"/>
                  <a:gd name="T14" fmla="*/ 210 w 642"/>
                  <a:gd name="T15" fmla="*/ 0 h 503"/>
                  <a:gd name="T16" fmla="*/ 178 w 642"/>
                  <a:gd name="T17" fmla="*/ 16 h 503"/>
                  <a:gd name="T18" fmla="*/ 15 w 642"/>
                  <a:gd name="T19" fmla="*/ 256 h 503"/>
                  <a:gd name="T20" fmla="*/ 3 w 642"/>
                  <a:gd name="T21" fmla="*/ 311 h 503"/>
                  <a:gd name="T22" fmla="*/ 34 w 642"/>
                  <a:gd name="T23" fmla="*/ 357 h 503"/>
                  <a:gd name="T24" fmla="*/ 75 w 642"/>
                  <a:gd name="T25" fmla="*/ 370 h 503"/>
                  <a:gd name="T26" fmla="*/ 124 w 642"/>
                  <a:gd name="T27" fmla="*/ 350 h 503"/>
                  <a:gd name="T28" fmla="*/ 356 w 642"/>
                  <a:gd name="T29" fmla="*/ 503 h 503"/>
                  <a:gd name="T30" fmla="*/ 357 w 642"/>
                  <a:gd name="T31" fmla="*/ 503 h 503"/>
                  <a:gd name="T32" fmla="*/ 537 w 642"/>
                  <a:gd name="T33" fmla="*/ 427 h 503"/>
                  <a:gd name="T34" fmla="*/ 579 w 642"/>
                  <a:gd name="T35" fmla="*/ 370 h 503"/>
                  <a:gd name="T36" fmla="*/ 642 w 642"/>
                  <a:gd name="T37" fmla="*/ 265 h 503"/>
                  <a:gd name="T38" fmla="*/ 522 w 642"/>
                  <a:gd name="T39" fmla="*/ 146 h 503"/>
                  <a:gd name="T40" fmla="*/ 466 w 642"/>
                  <a:gd name="T41" fmla="*/ 216 h 503"/>
                  <a:gd name="T42" fmla="*/ 466 w 642"/>
                  <a:gd name="T43" fmla="*/ 247 h 503"/>
                  <a:gd name="T44" fmla="*/ 455 w 642"/>
                  <a:gd name="T45" fmla="*/ 297 h 503"/>
                  <a:gd name="T46" fmla="*/ 448 w 642"/>
                  <a:gd name="T47" fmla="*/ 265 h 503"/>
                  <a:gd name="T48" fmla="*/ 466 w 642"/>
                  <a:gd name="T49" fmla="*/ 216 h 503"/>
                  <a:gd name="T50" fmla="*/ 505 w 642"/>
                  <a:gd name="T51" fmla="*/ 395 h 503"/>
                  <a:gd name="T52" fmla="*/ 357 w 642"/>
                  <a:gd name="T53" fmla="*/ 458 h 503"/>
                  <a:gd name="T54" fmla="*/ 357 w 642"/>
                  <a:gd name="T55" fmla="*/ 458 h 503"/>
                  <a:gd name="T56" fmla="*/ 157 w 642"/>
                  <a:gd name="T57" fmla="*/ 309 h 503"/>
                  <a:gd name="T58" fmla="*/ 153 w 642"/>
                  <a:gd name="T59" fmla="*/ 296 h 503"/>
                  <a:gd name="T60" fmla="*/ 135 w 642"/>
                  <a:gd name="T61" fmla="*/ 280 h 503"/>
                  <a:gd name="T62" fmla="*/ 131 w 642"/>
                  <a:gd name="T63" fmla="*/ 280 h 503"/>
                  <a:gd name="T64" fmla="*/ 113 w 642"/>
                  <a:gd name="T65" fmla="*/ 290 h 503"/>
                  <a:gd name="T66" fmla="*/ 97 w 642"/>
                  <a:gd name="T67" fmla="*/ 312 h 503"/>
                  <a:gd name="T68" fmla="*/ 75 w 642"/>
                  <a:gd name="T69" fmla="*/ 325 h 503"/>
                  <a:gd name="T70" fmla="*/ 59 w 642"/>
                  <a:gd name="T71" fmla="*/ 320 h 503"/>
                  <a:gd name="T72" fmla="*/ 48 w 642"/>
                  <a:gd name="T73" fmla="*/ 302 h 503"/>
                  <a:gd name="T74" fmla="*/ 52 w 642"/>
                  <a:gd name="T75" fmla="*/ 282 h 503"/>
                  <a:gd name="T76" fmla="*/ 203 w 642"/>
                  <a:gd name="T77" fmla="*/ 60 h 503"/>
                  <a:gd name="T78" fmla="*/ 203 w 642"/>
                  <a:gd name="T79" fmla="*/ 249 h 503"/>
                  <a:gd name="T80" fmla="*/ 355 w 642"/>
                  <a:gd name="T81" fmla="*/ 403 h 503"/>
                  <a:gd name="T82" fmla="*/ 473 w 642"/>
                  <a:gd name="T83" fmla="*/ 351 h 503"/>
                  <a:gd name="T84" fmla="*/ 473 w 642"/>
                  <a:gd name="T85" fmla="*/ 350 h 503"/>
                  <a:gd name="T86" fmla="*/ 511 w 642"/>
                  <a:gd name="T87" fmla="*/ 247 h 503"/>
                  <a:gd name="T88" fmla="*/ 511 w 642"/>
                  <a:gd name="T89" fmla="*/ 192 h 503"/>
                  <a:gd name="T90" fmla="*/ 522 w 642"/>
                  <a:gd name="T91" fmla="*/ 191 h 503"/>
                  <a:gd name="T92" fmla="*/ 566 w 642"/>
                  <a:gd name="T93" fmla="*/ 206 h 503"/>
                  <a:gd name="T94" fmla="*/ 566 w 642"/>
                  <a:gd name="T95" fmla="*/ 245 h 503"/>
                  <a:gd name="T96" fmla="*/ 543 w 642"/>
                  <a:gd name="T97" fmla="*/ 342 h 503"/>
                  <a:gd name="T98" fmla="*/ 543 w 642"/>
                  <a:gd name="T99" fmla="*/ 343 h 503"/>
                  <a:gd name="T100" fmla="*/ 505 w 642"/>
                  <a:gd name="T101" fmla="*/ 39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2" h="503">
                    <a:moveTo>
                      <a:pt x="522" y="146"/>
                    </a:moveTo>
                    <a:cubicBezTo>
                      <a:pt x="457" y="146"/>
                      <a:pt x="403" y="200"/>
                      <a:pt x="403" y="265"/>
                    </a:cubicBezTo>
                    <a:cubicBezTo>
                      <a:pt x="403" y="290"/>
                      <a:pt x="411" y="314"/>
                      <a:pt x="425" y="334"/>
                    </a:cubicBezTo>
                    <a:cubicBezTo>
                      <a:pt x="406" y="350"/>
                      <a:pt x="382" y="358"/>
                      <a:pt x="357" y="358"/>
                    </a:cubicBezTo>
                    <a:cubicBezTo>
                      <a:pt x="355" y="358"/>
                      <a:pt x="355" y="358"/>
                      <a:pt x="355" y="358"/>
                    </a:cubicBezTo>
                    <a:cubicBezTo>
                      <a:pt x="296" y="357"/>
                      <a:pt x="248" y="308"/>
                      <a:pt x="248" y="249"/>
                    </a:cubicBezTo>
                    <a:cubicBezTo>
                      <a:pt x="248" y="38"/>
                      <a:pt x="248" y="38"/>
                      <a:pt x="248" y="38"/>
                    </a:cubicBezTo>
                    <a:cubicBezTo>
                      <a:pt x="248" y="16"/>
                      <a:pt x="231" y="0"/>
                      <a:pt x="210" y="0"/>
                    </a:cubicBezTo>
                    <a:cubicBezTo>
                      <a:pt x="197" y="0"/>
                      <a:pt x="185" y="6"/>
                      <a:pt x="178" y="16"/>
                    </a:cubicBezTo>
                    <a:cubicBezTo>
                      <a:pt x="15" y="256"/>
                      <a:pt x="15" y="256"/>
                      <a:pt x="15" y="256"/>
                    </a:cubicBezTo>
                    <a:cubicBezTo>
                      <a:pt x="4" y="272"/>
                      <a:pt x="0" y="292"/>
                      <a:pt x="3" y="311"/>
                    </a:cubicBezTo>
                    <a:cubicBezTo>
                      <a:pt x="7" y="330"/>
                      <a:pt x="18" y="346"/>
                      <a:pt x="34" y="357"/>
                    </a:cubicBezTo>
                    <a:cubicBezTo>
                      <a:pt x="46" y="365"/>
                      <a:pt x="60" y="370"/>
                      <a:pt x="75" y="370"/>
                    </a:cubicBezTo>
                    <a:cubicBezTo>
                      <a:pt x="93" y="370"/>
                      <a:pt x="111" y="362"/>
                      <a:pt x="124" y="350"/>
                    </a:cubicBezTo>
                    <a:cubicBezTo>
                      <a:pt x="164" y="441"/>
                      <a:pt x="255" y="503"/>
                      <a:pt x="356" y="503"/>
                    </a:cubicBezTo>
                    <a:cubicBezTo>
                      <a:pt x="357" y="503"/>
                      <a:pt x="357" y="503"/>
                      <a:pt x="357" y="503"/>
                    </a:cubicBezTo>
                    <a:cubicBezTo>
                      <a:pt x="425" y="503"/>
                      <a:pt x="489" y="476"/>
                      <a:pt x="537" y="427"/>
                    </a:cubicBezTo>
                    <a:cubicBezTo>
                      <a:pt x="554" y="410"/>
                      <a:pt x="568" y="391"/>
                      <a:pt x="579" y="370"/>
                    </a:cubicBezTo>
                    <a:cubicBezTo>
                      <a:pt x="617" y="349"/>
                      <a:pt x="642" y="309"/>
                      <a:pt x="642" y="265"/>
                    </a:cubicBezTo>
                    <a:cubicBezTo>
                      <a:pt x="642" y="200"/>
                      <a:pt x="588" y="146"/>
                      <a:pt x="522" y="146"/>
                    </a:cubicBezTo>
                    <a:close/>
                    <a:moveTo>
                      <a:pt x="466" y="216"/>
                    </a:moveTo>
                    <a:cubicBezTo>
                      <a:pt x="466" y="247"/>
                      <a:pt x="466" y="247"/>
                      <a:pt x="466" y="247"/>
                    </a:cubicBezTo>
                    <a:cubicBezTo>
                      <a:pt x="466" y="264"/>
                      <a:pt x="462" y="281"/>
                      <a:pt x="455" y="297"/>
                    </a:cubicBezTo>
                    <a:cubicBezTo>
                      <a:pt x="450" y="287"/>
                      <a:pt x="448" y="276"/>
                      <a:pt x="448" y="265"/>
                    </a:cubicBezTo>
                    <a:cubicBezTo>
                      <a:pt x="448" y="247"/>
                      <a:pt x="455" y="229"/>
                      <a:pt x="466" y="216"/>
                    </a:cubicBezTo>
                    <a:close/>
                    <a:moveTo>
                      <a:pt x="505" y="395"/>
                    </a:moveTo>
                    <a:cubicBezTo>
                      <a:pt x="465" y="436"/>
                      <a:pt x="413" y="458"/>
                      <a:pt x="357" y="458"/>
                    </a:cubicBezTo>
                    <a:cubicBezTo>
                      <a:pt x="357" y="458"/>
                      <a:pt x="357" y="458"/>
                      <a:pt x="357" y="458"/>
                    </a:cubicBezTo>
                    <a:cubicBezTo>
                      <a:pt x="265" y="458"/>
                      <a:pt x="183" y="396"/>
                      <a:pt x="157" y="309"/>
                    </a:cubicBezTo>
                    <a:cubicBezTo>
                      <a:pt x="153" y="296"/>
                      <a:pt x="153" y="296"/>
                      <a:pt x="153" y="296"/>
                    </a:cubicBezTo>
                    <a:cubicBezTo>
                      <a:pt x="151" y="288"/>
                      <a:pt x="143" y="282"/>
                      <a:pt x="135" y="280"/>
                    </a:cubicBezTo>
                    <a:cubicBezTo>
                      <a:pt x="134" y="280"/>
                      <a:pt x="133" y="280"/>
                      <a:pt x="131" y="280"/>
                    </a:cubicBezTo>
                    <a:cubicBezTo>
                      <a:pt x="124" y="280"/>
                      <a:pt x="117" y="284"/>
                      <a:pt x="113" y="290"/>
                    </a:cubicBezTo>
                    <a:cubicBezTo>
                      <a:pt x="97" y="312"/>
                      <a:pt x="97" y="312"/>
                      <a:pt x="97" y="312"/>
                    </a:cubicBezTo>
                    <a:cubicBezTo>
                      <a:pt x="92" y="320"/>
                      <a:pt x="84" y="325"/>
                      <a:pt x="75" y="325"/>
                    </a:cubicBezTo>
                    <a:cubicBezTo>
                      <a:pt x="69" y="325"/>
                      <a:pt x="64" y="323"/>
                      <a:pt x="59" y="320"/>
                    </a:cubicBezTo>
                    <a:cubicBezTo>
                      <a:pt x="53" y="316"/>
                      <a:pt x="49" y="309"/>
                      <a:pt x="48" y="302"/>
                    </a:cubicBezTo>
                    <a:cubicBezTo>
                      <a:pt x="46" y="295"/>
                      <a:pt x="48" y="288"/>
                      <a:pt x="52" y="282"/>
                    </a:cubicBezTo>
                    <a:cubicBezTo>
                      <a:pt x="203" y="60"/>
                      <a:pt x="203" y="60"/>
                      <a:pt x="203" y="60"/>
                    </a:cubicBezTo>
                    <a:cubicBezTo>
                      <a:pt x="203" y="249"/>
                      <a:pt x="203" y="249"/>
                      <a:pt x="203" y="249"/>
                    </a:cubicBezTo>
                    <a:cubicBezTo>
                      <a:pt x="203" y="333"/>
                      <a:pt x="271" y="402"/>
                      <a:pt x="355" y="403"/>
                    </a:cubicBezTo>
                    <a:cubicBezTo>
                      <a:pt x="399" y="404"/>
                      <a:pt x="443" y="385"/>
                      <a:pt x="473" y="351"/>
                    </a:cubicBezTo>
                    <a:cubicBezTo>
                      <a:pt x="473" y="350"/>
                      <a:pt x="473" y="350"/>
                      <a:pt x="473" y="350"/>
                    </a:cubicBezTo>
                    <a:cubicBezTo>
                      <a:pt x="498" y="322"/>
                      <a:pt x="511" y="285"/>
                      <a:pt x="511" y="247"/>
                    </a:cubicBezTo>
                    <a:cubicBezTo>
                      <a:pt x="511" y="192"/>
                      <a:pt x="511" y="192"/>
                      <a:pt x="511" y="192"/>
                    </a:cubicBezTo>
                    <a:cubicBezTo>
                      <a:pt x="515" y="191"/>
                      <a:pt x="519" y="191"/>
                      <a:pt x="522" y="191"/>
                    </a:cubicBezTo>
                    <a:cubicBezTo>
                      <a:pt x="539" y="191"/>
                      <a:pt x="554" y="196"/>
                      <a:pt x="566" y="206"/>
                    </a:cubicBezTo>
                    <a:cubicBezTo>
                      <a:pt x="566" y="245"/>
                      <a:pt x="566" y="245"/>
                      <a:pt x="566" y="245"/>
                    </a:cubicBezTo>
                    <a:cubicBezTo>
                      <a:pt x="566" y="279"/>
                      <a:pt x="558" y="312"/>
                      <a:pt x="543" y="342"/>
                    </a:cubicBezTo>
                    <a:cubicBezTo>
                      <a:pt x="543" y="342"/>
                      <a:pt x="543" y="342"/>
                      <a:pt x="543" y="343"/>
                    </a:cubicBezTo>
                    <a:cubicBezTo>
                      <a:pt x="533" y="362"/>
                      <a:pt x="520" y="380"/>
                      <a:pt x="505" y="39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02" name="Line 8">
                <a:extLst>
                  <a:ext uri="{FF2B5EF4-FFF2-40B4-BE49-F238E27FC236}">
                    <a16:creationId xmlns:a16="http://schemas.microsoft.com/office/drawing/2014/main" id="{38539AF0-EF72-4626-8E43-4243016A281D}"/>
                  </a:ext>
                </a:extLst>
              </p:cNvPr>
              <p:cNvSpPr>
                <a:spLocks noChangeShapeType="1"/>
              </p:cNvSpPr>
              <p:nvPr/>
            </p:nvSpPr>
            <p:spPr bwMode="auto">
              <a:xfrm>
                <a:off x="8627674" y="188571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3" name="Line 9">
                <a:extLst>
                  <a:ext uri="{FF2B5EF4-FFF2-40B4-BE49-F238E27FC236}">
                    <a16:creationId xmlns:a16="http://schemas.microsoft.com/office/drawing/2014/main" id="{7C602E4E-E09F-433A-A63D-7F86B23D70CE}"/>
                  </a:ext>
                </a:extLst>
              </p:cNvPr>
              <p:cNvSpPr>
                <a:spLocks noChangeShapeType="1"/>
              </p:cNvSpPr>
              <p:nvPr/>
            </p:nvSpPr>
            <p:spPr bwMode="auto">
              <a:xfrm>
                <a:off x="8627674" y="188571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4" name="Freeform 10">
                <a:extLst>
                  <a:ext uri="{FF2B5EF4-FFF2-40B4-BE49-F238E27FC236}">
                    <a16:creationId xmlns:a16="http://schemas.microsoft.com/office/drawing/2014/main" id="{BDB31CE5-CA92-4BC8-9381-D6C3EA09712D}"/>
                  </a:ext>
                </a:extLst>
              </p:cNvPr>
              <p:cNvSpPr>
                <a:spLocks/>
              </p:cNvSpPr>
              <p:nvPr/>
            </p:nvSpPr>
            <p:spPr bwMode="auto">
              <a:xfrm>
                <a:off x="8616650" y="1726648"/>
                <a:ext cx="12599" cy="56697"/>
              </a:xfrm>
              <a:custGeom>
                <a:avLst/>
                <a:gdLst>
                  <a:gd name="T0" fmla="*/ 45 w 45"/>
                  <a:gd name="T1" fmla="*/ 227 h 227"/>
                  <a:gd name="T2" fmla="*/ 45 w 45"/>
                  <a:gd name="T3" fmla="*/ 23 h 227"/>
                  <a:gd name="T4" fmla="*/ 23 w 45"/>
                  <a:gd name="T5" fmla="*/ 0 h 227"/>
                  <a:gd name="T6" fmla="*/ 0 w 45"/>
                  <a:gd name="T7" fmla="*/ 23 h 227"/>
                  <a:gd name="T8" fmla="*/ 0 w 45"/>
                  <a:gd name="T9" fmla="*/ 209 h 227"/>
                  <a:gd name="T10" fmla="*/ 45 w 45"/>
                  <a:gd name="T11" fmla="*/ 227 h 227"/>
                </a:gdLst>
                <a:ahLst/>
                <a:cxnLst>
                  <a:cxn ang="0">
                    <a:pos x="T0" y="T1"/>
                  </a:cxn>
                  <a:cxn ang="0">
                    <a:pos x="T2" y="T3"/>
                  </a:cxn>
                  <a:cxn ang="0">
                    <a:pos x="T4" y="T5"/>
                  </a:cxn>
                  <a:cxn ang="0">
                    <a:pos x="T6" y="T7"/>
                  </a:cxn>
                  <a:cxn ang="0">
                    <a:pos x="T8" y="T9"/>
                  </a:cxn>
                  <a:cxn ang="0">
                    <a:pos x="T10" y="T11"/>
                  </a:cxn>
                </a:cxnLst>
                <a:rect l="0" t="0" r="r" b="b"/>
                <a:pathLst>
                  <a:path w="45" h="227">
                    <a:moveTo>
                      <a:pt x="45" y="227"/>
                    </a:moveTo>
                    <a:cubicBezTo>
                      <a:pt x="45" y="23"/>
                      <a:pt x="45" y="23"/>
                      <a:pt x="45" y="23"/>
                    </a:cubicBezTo>
                    <a:cubicBezTo>
                      <a:pt x="45" y="10"/>
                      <a:pt x="35" y="0"/>
                      <a:pt x="23" y="0"/>
                    </a:cubicBezTo>
                    <a:cubicBezTo>
                      <a:pt x="11" y="0"/>
                      <a:pt x="0" y="10"/>
                      <a:pt x="0" y="23"/>
                    </a:cubicBezTo>
                    <a:cubicBezTo>
                      <a:pt x="0" y="209"/>
                      <a:pt x="0" y="209"/>
                      <a:pt x="0" y="209"/>
                    </a:cubicBezTo>
                    <a:cubicBezTo>
                      <a:pt x="17" y="211"/>
                      <a:pt x="33" y="218"/>
                      <a:pt x="45" y="227"/>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05" name="Freeform 11">
                <a:extLst>
                  <a:ext uri="{FF2B5EF4-FFF2-40B4-BE49-F238E27FC236}">
                    <a16:creationId xmlns:a16="http://schemas.microsoft.com/office/drawing/2014/main" id="{917BE451-7F73-46C0-8A1A-9112B202D7A3}"/>
                  </a:ext>
                </a:extLst>
              </p:cNvPr>
              <p:cNvSpPr>
                <a:spLocks/>
              </p:cNvSpPr>
              <p:nvPr/>
            </p:nvSpPr>
            <p:spPr bwMode="auto">
              <a:xfrm>
                <a:off x="8641849" y="1726648"/>
                <a:ext cx="12599" cy="64573"/>
              </a:xfrm>
              <a:custGeom>
                <a:avLst/>
                <a:gdLst>
                  <a:gd name="T0" fmla="*/ 8 w 45"/>
                  <a:gd name="T1" fmla="*/ 244 h 259"/>
                  <a:gd name="T2" fmla="*/ 45 w 45"/>
                  <a:gd name="T3" fmla="*/ 259 h 259"/>
                  <a:gd name="T4" fmla="*/ 45 w 45"/>
                  <a:gd name="T5" fmla="*/ 23 h 259"/>
                  <a:gd name="T6" fmla="*/ 23 w 45"/>
                  <a:gd name="T7" fmla="*/ 0 h 259"/>
                  <a:gd name="T8" fmla="*/ 0 w 45"/>
                  <a:gd name="T9" fmla="*/ 23 h 259"/>
                  <a:gd name="T10" fmla="*/ 0 w 45"/>
                  <a:gd name="T11" fmla="*/ 245 h 259"/>
                  <a:gd name="T12" fmla="*/ 8 w 45"/>
                  <a:gd name="T13" fmla="*/ 244 h 259"/>
                </a:gdLst>
                <a:ahLst/>
                <a:cxnLst>
                  <a:cxn ang="0">
                    <a:pos x="T0" y="T1"/>
                  </a:cxn>
                  <a:cxn ang="0">
                    <a:pos x="T2" y="T3"/>
                  </a:cxn>
                  <a:cxn ang="0">
                    <a:pos x="T4" y="T5"/>
                  </a:cxn>
                  <a:cxn ang="0">
                    <a:pos x="T6" y="T7"/>
                  </a:cxn>
                  <a:cxn ang="0">
                    <a:pos x="T8" y="T9"/>
                  </a:cxn>
                  <a:cxn ang="0">
                    <a:pos x="T10" y="T11"/>
                  </a:cxn>
                  <a:cxn ang="0">
                    <a:pos x="T12" y="T13"/>
                  </a:cxn>
                </a:cxnLst>
                <a:rect l="0" t="0" r="r" b="b"/>
                <a:pathLst>
                  <a:path w="45" h="259">
                    <a:moveTo>
                      <a:pt x="8" y="244"/>
                    </a:moveTo>
                    <a:cubicBezTo>
                      <a:pt x="23" y="244"/>
                      <a:pt x="35" y="250"/>
                      <a:pt x="45" y="259"/>
                    </a:cubicBezTo>
                    <a:cubicBezTo>
                      <a:pt x="45" y="23"/>
                      <a:pt x="45" y="23"/>
                      <a:pt x="45" y="23"/>
                    </a:cubicBezTo>
                    <a:cubicBezTo>
                      <a:pt x="45" y="10"/>
                      <a:pt x="35" y="0"/>
                      <a:pt x="23" y="0"/>
                    </a:cubicBezTo>
                    <a:cubicBezTo>
                      <a:pt x="11" y="0"/>
                      <a:pt x="0" y="10"/>
                      <a:pt x="0" y="23"/>
                    </a:cubicBezTo>
                    <a:cubicBezTo>
                      <a:pt x="0" y="245"/>
                      <a:pt x="0" y="245"/>
                      <a:pt x="0" y="245"/>
                    </a:cubicBezTo>
                    <a:cubicBezTo>
                      <a:pt x="3" y="245"/>
                      <a:pt x="5" y="244"/>
                      <a:pt x="8" y="24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06" name="Line 12">
                <a:extLst>
                  <a:ext uri="{FF2B5EF4-FFF2-40B4-BE49-F238E27FC236}">
                    <a16:creationId xmlns:a16="http://schemas.microsoft.com/office/drawing/2014/main" id="{809B8F18-3C1E-4310-8961-6E0058B17733}"/>
                  </a:ext>
                </a:extLst>
              </p:cNvPr>
              <p:cNvSpPr>
                <a:spLocks noChangeShapeType="1"/>
              </p:cNvSpPr>
              <p:nvPr/>
            </p:nvSpPr>
            <p:spPr bwMode="auto">
              <a:xfrm>
                <a:off x="8607201" y="177704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7" name="Line 13">
                <a:extLst>
                  <a:ext uri="{FF2B5EF4-FFF2-40B4-BE49-F238E27FC236}">
                    <a16:creationId xmlns:a16="http://schemas.microsoft.com/office/drawing/2014/main" id="{FF3961E1-7A08-4A6D-8C3F-23F97AE515A3}"/>
                  </a:ext>
                </a:extLst>
              </p:cNvPr>
              <p:cNvSpPr>
                <a:spLocks noChangeShapeType="1"/>
              </p:cNvSpPr>
              <p:nvPr/>
            </p:nvSpPr>
            <p:spPr bwMode="auto">
              <a:xfrm>
                <a:off x="8607201" y="177704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772" name="Groupe 187">
            <a:extLst>
              <a:ext uri="{FF2B5EF4-FFF2-40B4-BE49-F238E27FC236}">
                <a16:creationId xmlns:a16="http://schemas.microsoft.com/office/drawing/2014/main" id="{6DE25A69-409E-4234-8C08-49E5FD9F3F7B}"/>
              </a:ext>
            </a:extLst>
          </p:cNvPr>
          <p:cNvGrpSpPr>
            <a:grpSpLocks noChangeAspect="1"/>
          </p:cNvGrpSpPr>
          <p:nvPr/>
        </p:nvGrpSpPr>
        <p:grpSpPr>
          <a:xfrm>
            <a:off x="1928113" y="2713601"/>
            <a:ext cx="363600" cy="428400"/>
            <a:chOff x="771531" y="4554404"/>
            <a:chExt cx="375236" cy="437246"/>
          </a:xfrm>
          <a:solidFill>
            <a:schemeClr val="tx2"/>
          </a:solidFill>
        </p:grpSpPr>
        <p:sp>
          <p:nvSpPr>
            <p:cNvPr id="773" name="Freeform 393">
              <a:extLst>
                <a:ext uri="{FF2B5EF4-FFF2-40B4-BE49-F238E27FC236}">
                  <a16:creationId xmlns:a16="http://schemas.microsoft.com/office/drawing/2014/main" id="{594BC696-4917-4FE7-9E3C-EEBC082A3A55}"/>
                </a:ext>
              </a:extLst>
            </p:cNvPr>
            <p:cNvSpPr>
              <a:spLocks noEditPoints="1"/>
            </p:cNvSpPr>
            <p:nvPr/>
          </p:nvSpPr>
          <p:spPr bwMode="auto">
            <a:xfrm>
              <a:off x="771531" y="4554404"/>
              <a:ext cx="375236" cy="437246"/>
            </a:xfrm>
            <a:custGeom>
              <a:avLst/>
              <a:gdLst>
                <a:gd name="T0" fmla="*/ 1133 w 1311"/>
                <a:gd name="T1" fmla="*/ 0 h 1536"/>
                <a:gd name="T2" fmla="*/ 268 w 1311"/>
                <a:gd name="T3" fmla="*/ 0 h 1536"/>
                <a:gd name="T4" fmla="*/ 90 w 1311"/>
                <a:gd name="T5" fmla="*/ 177 h 1536"/>
                <a:gd name="T6" fmla="*/ 90 w 1311"/>
                <a:gd name="T7" fmla="*/ 437 h 1536"/>
                <a:gd name="T8" fmla="*/ 7 w 1311"/>
                <a:gd name="T9" fmla="*/ 521 h 1536"/>
                <a:gd name="T10" fmla="*/ 0 w 1311"/>
                <a:gd name="T11" fmla="*/ 537 h 1536"/>
                <a:gd name="T12" fmla="*/ 0 w 1311"/>
                <a:gd name="T13" fmla="*/ 1112 h 1536"/>
                <a:gd name="T14" fmla="*/ 23 w 1311"/>
                <a:gd name="T15" fmla="*/ 1134 h 1536"/>
                <a:gd name="T16" fmla="*/ 46 w 1311"/>
                <a:gd name="T17" fmla="*/ 1112 h 1536"/>
                <a:gd name="T18" fmla="*/ 46 w 1311"/>
                <a:gd name="T19" fmla="*/ 560 h 1536"/>
                <a:gd name="T20" fmla="*/ 282 w 1311"/>
                <a:gd name="T21" fmla="*/ 560 h 1536"/>
                <a:gd name="T22" fmla="*/ 460 w 1311"/>
                <a:gd name="T23" fmla="*/ 383 h 1536"/>
                <a:gd name="T24" fmla="*/ 460 w 1311"/>
                <a:gd name="T25" fmla="*/ 146 h 1536"/>
                <a:gd name="T26" fmla="*/ 1043 w 1311"/>
                <a:gd name="T27" fmla="*/ 146 h 1536"/>
                <a:gd name="T28" fmla="*/ 1175 w 1311"/>
                <a:gd name="T29" fmla="*/ 277 h 1536"/>
                <a:gd name="T30" fmla="*/ 1175 w 1311"/>
                <a:gd name="T31" fmla="*/ 489 h 1536"/>
                <a:gd name="T32" fmla="*/ 1197 w 1311"/>
                <a:gd name="T33" fmla="*/ 512 h 1536"/>
                <a:gd name="T34" fmla="*/ 1220 w 1311"/>
                <a:gd name="T35" fmla="*/ 489 h 1536"/>
                <a:gd name="T36" fmla="*/ 1220 w 1311"/>
                <a:gd name="T37" fmla="*/ 277 h 1536"/>
                <a:gd name="T38" fmla="*/ 1043 w 1311"/>
                <a:gd name="T39" fmla="*/ 100 h 1536"/>
                <a:gd name="T40" fmla="*/ 437 w 1311"/>
                <a:gd name="T41" fmla="*/ 100 h 1536"/>
                <a:gd name="T42" fmla="*/ 421 w 1311"/>
                <a:gd name="T43" fmla="*/ 107 h 1536"/>
                <a:gd name="T44" fmla="*/ 136 w 1311"/>
                <a:gd name="T45" fmla="*/ 392 h 1536"/>
                <a:gd name="T46" fmla="*/ 136 w 1311"/>
                <a:gd name="T47" fmla="*/ 177 h 1536"/>
                <a:gd name="T48" fmla="*/ 268 w 1311"/>
                <a:gd name="T49" fmla="*/ 46 h 1536"/>
                <a:gd name="T50" fmla="*/ 1133 w 1311"/>
                <a:gd name="T51" fmla="*/ 46 h 1536"/>
                <a:gd name="T52" fmla="*/ 1265 w 1311"/>
                <a:gd name="T53" fmla="*/ 177 h 1536"/>
                <a:gd name="T54" fmla="*/ 1265 w 1311"/>
                <a:gd name="T55" fmla="*/ 1295 h 1536"/>
                <a:gd name="T56" fmla="*/ 1219 w 1311"/>
                <a:gd name="T57" fmla="*/ 1376 h 1536"/>
                <a:gd name="T58" fmla="*/ 1220 w 1311"/>
                <a:gd name="T59" fmla="*/ 1359 h 1536"/>
                <a:gd name="T60" fmla="*/ 1220 w 1311"/>
                <a:gd name="T61" fmla="*/ 580 h 1536"/>
                <a:gd name="T62" fmla="*/ 1197 w 1311"/>
                <a:gd name="T63" fmla="*/ 557 h 1536"/>
                <a:gd name="T64" fmla="*/ 1175 w 1311"/>
                <a:gd name="T65" fmla="*/ 580 h 1536"/>
                <a:gd name="T66" fmla="*/ 1175 w 1311"/>
                <a:gd name="T67" fmla="*/ 1359 h 1536"/>
                <a:gd name="T68" fmla="*/ 1043 w 1311"/>
                <a:gd name="T69" fmla="*/ 1490 h 1536"/>
                <a:gd name="T70" fmla="*/ 177 w 1311"/>
                <a:gd name="T71" fmla="*/ 1490 h 1536"/>
                <a:gd name="T72" fmla="*/ 46 w 1311"/>
                <a:gd name="T73" fmla="*/ 1359 h 1536"/>
                <a:gd name="T74" fmla="*/ 46 w 1311"/>
                <a:gd name="T75" fmla="*/ 1203 h 1536"/>
                <a:gd name="T76" fmla="*/ 23 w 1311"/>
                <a:gd name="T77" fmla="*/ 1180 h 1536"/>
                <a:gd name="T78" fmla="*/ 0 w 1311"/>
                <a:gd name="T79" fmla="*/ 1203 h 1536"/>
                <a:gd name="T80" fmla="*/ 0 w 1311"/>
                <a:gd name="T81" fmla="*/ 1359 h 1536"/>
                <a:gd name="T82" fmla="*/ 177 w 1311"/>
                <a:gd name="T83" fmla="*/ 1536 h 1536"/>
                <a:gd name="T84" fmla="*/ 1043 w 1311"/>
                <a:gd name="T85" fmla="*/ 1536 h 1536"/>
                <a:gd name="T86" fmla="*/ 1205 w 1311"/>
                <a:gd name="T87" fmla="*/ 1431 h 1536"/>
                <a:gd name="T88" fmla="*/ 1311 w 1311"/>
                <a:gd name="T89" fmla="*/ 1295 h 1536"/>
                <a:gd name="T90" fmla="*/ 1311 w 1311"/>
                <a:gd name="T91" fmla="*/ 177 h 1536"/>
                <a:gd name="T92" fmla="*/ 1133 w 1311"/>
                <a:gd name="T93" fmla="*/ 0 h 1536"/>
                <a:gd name="T94" fmla="*/ 282 w 1311"/>
                <a:gd name="T95" fmla="*/ 514 h 1536"/>
                <a:gd name="T96" fmla="*/ 78 w 1311"/>
                <a:gd name="T97" fmla="*/ 514 h 1536"/>
                <a:gd name="T98" fmla="*/ 414 w 1311"/>
                <a:gd name="T99" fmla="*/ 178 h 1536"/>
                <a:gd name="T100" fmla="*/ 414 w 1311"/>
                <a:gd name="T101" fmla="*/ 383 h 1536"/>
                <a:gd name="T102" fmla="*/ 282 w 1311"/>
                <a:gd name="T103" fmla="*/ 514 h 1536"/>
                <a:gd name="T104" fmla="*/ 282 w 1311"/>
                <a:gd name="T105" fmla="*/ 514 h 1536"/>
                <a:gd name="T106" fmla="*/ 282 w 1311"/>
                <a:gd name="T107" fmla="*/ 51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1" h="1536">
                  <a:moveTo>
                    <a:pt x="1133" y="0"/>
                  </a:moveTo>
                  <a:cubicBezTo>
                    <a:pt x="268" y="0"/>
                    <a:pt x="268" y="0"/>
                    <a:pt x="268" y="0"/>
                  </a:cubicBezTo>
                  <a:cubicBezTo>
                    <a:pt x="170" y="0"/>
                    <a:pt x="90" y="79"/>
                    <a:pt x="90" y="177"/>
                  </a:cubicBezTo>
                  <a:cubicBezTo>
                    <a:pt x="90" y="437"/>
                    <a:pt x="90" y="437"/>
                    <a:pt x="90" y="437"/>
                  </a:cubicBezTo>
                  <a:cubicBezTo>
                    <a:pt x="7" y="521"/>
                    <a:pt x="7" y="521"/>
                    <a:pt x="7" y="521"/>
                  </a:cubicBezTo>
                  <a:cubicBezTo>
                    <a:pt x="2" y="525"/>
                    <a:pt x="0" y="531"/>
                    <a:pt x="0" y="537"/>
                  </a:cubicBezTo>
                  <a:cubicBezTo>
                    <a:pt x="0" y="1112"/>
                    <a:pt x="0" y="1112"/>
                    <a:pt x="0" y="1112"/>
                  </a:cubicBezTo>
                  <a:cubicBezTo>
                    <a:pt x="0" y="1124"/>
                    <a:pt x="10" y="1134"/>
                    <a:pt x="23" y="1134"/>
                  </a:cubicBezTo>
                  <a:cubicBezTo>
                    <a:pt x="35" y="1134"/>
                    <a:pt x="46" y="1124"/>
                    <a:pt x="46" y="1112"/>
                  </a:cubicBezTo>
                  <a:cubicBezTo>
                    <a:pt x="46" y="560"/>
                    <a:pt x="46" y="560"/>
                    <a:pt x="46" y="560"/>
                  </a:cubicBezTo>
                  <a:cubicBezTo>
                    <a:pt x="282" y="560"/>
                    <a:pt x="282" y="560"/>
                    <a:pt x="282" y="560"/>
                  </a:cubicBezTo>
                  <a:cubicBezTo>
                    <a:pt x="380" y="560"/>
                    <a:pt x="460" y="480"/>
                    <a:pt x="460" y="383"/>
                  </a:cubicBezTo>
                  <a:cubicBezTo>
                    <a:pt x="460" y="146"/>
                    <a:pt x="460" y="146"/>
                    <a:pt x="460" y="146"/>
                  </a:cubicBezTo>
                  <a:cubicBezTo>
                    <a:pt x="1043" y="146"/>
                    <a:pt x="1043" y="146"/>
                    <a:pt x="1043" y="146"/>
                  </a:cubicBezTo>
                  <a:cubicBezTo>
                    <a:pt x="1116" y="146"/>
                    <a:pt x="1175" y="205"/>
                    <a:pt x="1175" y="277"/>
                  </a:cubicBezTo>
                  <a:cubicBezTo>
                    <a:pt x="1175" y="489"/>
                    <a:pt x="1175" y="489"/>
                    <a:pt x="1175" y="489"/>
                  </a:cubicBezTo>
                  <a:cubicBezTo>
                    <a:pt x="1175" y="502"/>
                    <a:pt x="1185" y="512"/>
                    <a:pt x="1197" y="512"/>
                  </a:cubicBezTo>
                  <a:cubicBezTo>
                    <a:pt x="1210" y="512"/>
                    <a:pt x="1220" y="502"/>
                    <a:pt x="1220" y="489"/>
                  </a:cubicBezTo>
                  <a:cubicBezTo>
                    <a:pt x="1220" y="277"/>
                    <a:pt x="1220" y="277"/>
                    <a:pt x="1220" y="277"/>
                  </a:cubicBezTo>
                  <a:cubicBezTo>
                    <a:pt x="1220" y="180"/>
                    <a:pt x="1141" y="100"/>
                    <a:pt x="1043" y="100"/>
                  </a:cubicBezTo>
                  <a:cubicBezTo>
                    <a:pt x="437" y="100"/>
                    <a:pt x="437" y="100"/>
                    <a:pt x="437" y="100"/>
                  </a:cubicBezTo>
                  <a:cubicBezTo>
                    <a:pt x="431" y="100"/>
                    <a:pt x="425" y="103"/>
                    <a:pt x="421" y="107"/>
                  </a:cubicBezTo>
                  <a:cubicBezTo>
                    <a:pt x="136" y="392"/>
                    <a:pt x="136" y="392"/>
                    <a:pt x="136" y="392"/>
                  </a:cubicBezTo>
                  <a:cubicBezTo>
                    <a:pt x="136" y="177"/>
                    <a:pt x="136" y="177"/>
                    <a:pt x="136" y="177"/>
                  </a:cubicBezTo>
                  <a:cubicBezTo>
                    <a:pt x="136" y="105"/>
                    <a:pt x="195" y="46"/>
                    <a:pt x="268" y="46"/>
                  </a:cubicBezTo>
                  <a:cubicBezTo>
                    <a:pt x="1133" y="46"/>
                    <a:pt x="1133" y="46"/>
                    <a:pt x="1133" y="46"/>
                  </a:cubicBezTo>
                  <a:cubicBezTo>
                    <a:pt x="1206" y="46"/>
                    <a:pt x="1265" y="105"/>
                    <a:pt x="1265" y="177"/>
                  </a:cubicBezTo>
                  <a:cubicBezTo>
                    <a:pt x="1265" y="1295"/>
                    <a:pt x="1265" y="1295"/>
                    <a:pt x="1265" y="1295"/>
                  </a:cubicBezTo>
                  <a:cubicBezTo>
                    <a:pt x="1265" y="1329"/>
                    <a:pt x="1247" y="1359"/>
                    <a:pt x="1219" y="1376"/>
                  </a:cubicBezTo>
                  <a:cubicBezTo>
                    <a:pt x="1220" y="1371"/>
                    <a:pt x="1220" y="1365"/>
                    <a:pt x="1220" y="1359"/>
                  </a:cubicBezTo>
                  <a:cubicBezTo>
                    <a:pt x="1220" y="580"/>
                    <a:pt x="1220" y="580"/>
                    <a:pt x="1220" y="580"/>
                  </a:cubicBezTo>
                  <a:cubicBezTo>
                    <a:pt x="1220" y="568"/>
                    <a:pt x="1210" y="557"/>
                    <a:pt x="1197" y="557"/>
                  </a:cubicBezTo>
                  <a:cubicBezTo>
                    <a:pt x="1185" y="557"/>
                    <a:pt x="1175" y="568"/>
                    <a:pt x="1175" y="580"/>
                  </a:cubicBezTo>
                  <a:cubicBezTo>
                    <a:pt x="1175" y="1359"/>
                    <a:pt x="1175" y="1359"/>
                    <a:pt x="1175" y="1359"/>
                  </a:cubicBezTo>
                  <a:cubicBezTo>
                    <a:pt x="1175" y="1431"/>
                    <a:pt x="1116" y="1490"/>
                    <a:pt x="1043" y="1490"/>
                  </a:cubicBezTo>
                  <a:cubicBezTo>
                    <a:pt x="177" y="1490"/>
                    <a:pt x="177" y="1490"/>
                    <a:pt x="177" y="1490"/>
                  </a:cubicBezTo>
                  <a:cubicBezTo>
                    <a:pt x="105" y="1490"/>
                    <a:pt x="46" y="1431"/>
                    <a:pt x="46" y="1359"/>
                  </a:cubicBezTo>
                  <a:cubicBezTo>
                    <a:pt x="46" y="1203"/>
                    <a:pt x="46" y="1203"/>
                    <a:pt x="46" y="1203"/>
                  </a:cubicBezTo>
                  <a:cubicBezTo>
                    <a:pt x="46" y="1190"/>
                    <a:pt x="35" y="1180"/>
                    <a:pt x="23" y="1180"/>
                  </a:cubicBezTo>
                  <a:cubicBezTo>
                    <a:pt x="10" y="1180"/>
                    <a:pt x="0" y="1190"/>
                    <a:pt x="0" y="1203"/>
                  </a:cubicBezTo>
                  <a:cubicBezTo>
                    <a:pt x="0" y="1359"/>
                    <a:pt x="0" y="1359"/>
                    <a:pt x="0" y="1359"/>
                  </a:cubicBezTo>
                  <a:cubicBezTo>
                    <a:pt x="0" y="1457"/>
                    <a:pt x="79" y="1536"/>
                    <a:pt x="177" y="1536"/>
                  </a:cubicBezTo>
                  <a:cubicBezTo>
                    <a:pt x="1043" y="1536"/>
                    <a:pt x="1043" y="1536"/>
                    <a:pt x="1043" y="1536"/>
                  </a:cubicBezTo>
                  <a:cubicBezTo>
                    <a:pt x="1115" y="1536"/>
                    <a:pt x="1177" y="1493"/>
                    <a:pt x="1205" y="1431"/>
                  </a:cubicBezTo>
                  <a:cubicBezTo>
                    <a:pt x="1267" y="1416"/>
                    <a:pt x="1311" y="1360"/>
                    <a:pt x="1311" y="1295"/>
                  </a:cubicBezTo>
                  <a:cubicBezTo>
                    <a:pt x="1311" y="177"/>
                    <a:pt x="1311" y="177"/>
                    <a:pt x="1311" y="177"/>
                  </a:cubicBezTo>
                  <a:cubicBezTo>
                    <a:pt x="1311" y="79"/>
                    <a:pt x="1231" y="0"/>
                    <a:pt x="1133" y="0"/>
                  </a:cubicBezTo>
                  <a:close/>
                  <a:moveTo>
                    <a:pt x="282" y="514"/>
                  </a:moveTo>
                  <a:cubicBezTo>
                    <a:pt x="78" y="514"/>
                    <a:pt x="78" y="514"/>
                    <a:pt x="78" y="514"/>
                  </a:cubicBezTo>
                  <a:cubicBezTo>
                    <a:pt x="414" y="178"/>
                    <a:pt x="414" y="178"/>
                    <a:pt x="414" y="178"/>
                  </a:cubicBezTo>
                  <a:cubicBezTo>
                    <a:pt x="414" y="383"/>
                    <a:pt x="414" y="383"/>
                    <a:pt x="414" y="383"/>
                  </a:cubicBezTo>
                  <a:cubicBezTo>
                    <a:pt x="414" y="455"/>
                    <a:pt x="355" y="514"/>
                    <a:pt x="282" y="514"/>
                  </a:cubicBezTo>
                  <a:close/>
                  <a:moveTo>
                    <a:pt x="282" y="514"/>
                  </a:moveTo>
                  <a:cubicBezTo>
                    <a:pt x="282" y="514"/>
                    <a:pt x="282" y="514"/>
                    <a:pt x="282" y="51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74" name="Freeform 394">
              <a:extLst>
                <a:ext uri="{FF2B5EF4-FFF2-40B4-BE49-F238E27FC236}">
                  <a16:creationId xmlns:a16="http://schemas.microsoft.com/office/drawing/2014/main" id="{4AA54353-FD38-4938-9CC4-111F7BD5A3BB}"/>
                </a:ext>
              </a:extLst>
            </p:cNvPr>
            <p:cNvSpPr>
              <a:spLocks noEditPoints="1"/>
            </p:cNvSpPr>
            <p:nvPr/>
          </p:nvSpPr>
          <p:spPr bwMode="auto">
            <a:xfrm>
              <a:off x="835130" y="4807212"/>
              <a:ext cx="222598" cy="12720"/>
            </a:xfrm>
            <a:custGeom>
              <a:avLst/>
              <a:gdLst>
                <a:gd name="T0" fmla="*/ 22 w 778"/>
                <a:gd name="T1" fmla="*/ 45 h 45"/>
                <a:gd name="T2" fmla="*/ 756 w 778"/>
                <a:gd name="T3" fmla="*/ 45 h 45"/>
                <a:gd name="T4" fmla="*/ 778 w 778"/>
                <a:gd name="T5" fmla="*/ 23 h 45"/>
                <a:gd name="T6" fmla="*/ 756 w 778"/>
                <a:gd name="T7" fmla="*/ 0 h 45"/>
                <a:gd name="T8" fmla="*/ 22 w 778"/>
                <a:gd name="T9" fmla="*/ 0 h 45"/>
                <a:gd name="T10" fmla="*/ 0 w 778"/>
                <a:gd name="T11" fmla="*/ 23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3"/>
                  </a:cubicBezTo>
                  <a:cubicBezTo>
                    <a:pt x="778" y="10"/>
                    <a:pt x="768" y="0"/>
                    <a:pt x="756"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75" name="Freeform 395">
              <a:extLst>
                <a:ext uri="{FF2B5EF4-FFF2-40B4-BE49-F238E27FC236}">
                  <a16:creationId xmlns:a16="http://schemas.microsoft.com/office/drawing/2014/main" id="{4175F4CF-2D4A-4A6A-9877-12BD1124B62F}"/>
                </a:ext>
              </a:extLst>
            </p:cNvPr>
            <p:cNvSpPr>
              <a:spLocks noEditPoints="1"/>
            </p:cNvSpPr>
            <p:nvPr/>
          </p:nvSpPr>
          <p:spPr bwMode="auto">
            <a:xfrm>
              <a:off x="835130" y="4845371"/>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5"/>
                    <a:pt x="778" y="23"/>
                  </a:cubicBezTo>
                  <a:cubicBezTo>
                    <a:pt x="778" y="10"/>
                    <a:pt x="768" y="0"/>
                    <a:pt x="756" y="0"/>
                  </a:cubicBezTo>
                  <a:cubicBezTo>
                    <a:pt x="22" y="0"/>
                    <a:pt x="22" y="0"/>
                    <a:pt x="22" y="0"/>
                  </a:cubicBezTo>
                  <a:cubicBezTo>
                    <a:pt x="10" y="0"/>
                    <a:pt x="0" y="10"/>
                    <a:pt x="0" y="23"/>
                  </a:cubicBezTo>
                  <a:cubicBezTo>
                    <a:pt x="0" y="35"/>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76" name="Freeform 396">
              <a:extLst>
                <a:ext uri="{FF2B5EF4-FFF2-40B4-BE49-F238E27FC236}">
                  <a16:creationId xmlns:a16="http://schemas.microsoft.com/office/drawing/2014/main" id="{83E12576-BF89-4363-90BB-30474FE6F676}"/>
                </a:ext>
              </a:extLst>
            </p:cNvPr>
            <p:cNvSpPr>
              <a:spLocks noEditPoints="1"/>
            </p:cNvSpPr>
            <p:nvPr/>
          </p:nvSpPr>
          <p:spPr bwMode="auto">
            <a:xfrm>
              <a:off x="835130" y="4732482"/>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6"/>
                    <a:pt x="778" y="23"/>
                  </a:cubicBezTo>
                  <a:cubicBezTo>
                    <a:pt x="778" y="11"/>
                    <a:pt x="768" y="0"/>
                    <a:pt x="756"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77" name="Freeform 397">
              <a:extLst>
                <a:ext uri="{FF2B5EF4-FFF2-40B4-BE49-F238E27FC236}">
                  <a16:creationId xmlns:a16="http://schemas.microsoft.com/office/drawing/2014/main" id="{181158BD-60DF-4056-B529-72E522428DF8}"/>
                </a:ext>
              </a:extLst>
            </p:cNvPr>
            <p:cNvSpPr>
              <a:spLocks noEditPoints="1"/>
            </p:cNvSpPr>
            <p:nvPr/>
          </p:nvSpPr>
          <p:spPr bwMode="auto">
            <a:xfrm>
              <a:off x="835130" y="4769052"/>
              <a:ext cx="222598" cy="14310"/>
            </a:xfrm>
            <a:custGeom>
              <a:avLst/>
              <a:gdLst>
                <a:gd name="T0" fmla="*/ 22 w 778"/>
                <a:gd name="T1" fmla="*/ 45 h 45"/>
                <a:gd name="T2" fmla="*/ 756 w 778"/>
                <a:gd name="T3" fmla="*/ 45 h 45"/>
                <a:gd name="T4" fmla="*/ 778 w 778"/>
                <a:gd name="T5" fmla="*/ 22 h 45"/>
                <a:gd name="T6" fmla="*/ 756 w 778"/>
                <a:gd name="T7" fmla="*/ 0 h 45"/>
                <a:gd name="T8" fmla="*/ 22 w 778"/>
                <a:gd name="T9" fmla="*/ 0 h 45"/>
                <a:gd name="T10" fmla="*/ 0 w 778"/>
                <a:gd name="T11" fmla="*/ 22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2"/>
                  </a:cubicBezTo>
                  <a:cubicBezTo>
                    <a:pt x="778" y="10"/>
                    <a:pt x="768" y="0"/>
                    <a:pt x="756"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91" name="Groupe 206">
            <a:extLst>
              <a:ext uri="{FF2B5EF4-FFF2-40B4-BE49-F238E27FC236}">
                <a16:creationId xmlns:a16="http://schemas.microsoft.com/office/drawing/2014/main" id="{2521159B-AE2E-4214-8990-D22B85F00D21}"/>
              </a:ext>
            </a:extLst>
          </p:cNvPr>
          <p:cNvGrpSpPr>
            <a:grpSpLocks noChangeAspect="1"/>
          </p:cNvGrpSpPr>
          <p:nvPr/>
        </p:nvGrpSpPr>
        <p:grpSpPr>
          <a:xfrm>
            <a:off x="2653147" y="2713601"/>
            <a:ext cx="381600" cy="428400"/>
            <a:chOff x="2713563" y="2744670"/>
            <a:chExt cx="387743" cy="436387"/>
          </a:xfrm>
          <a:solidFill>
            <a:schemeClr val="tx2"/>
          </a:solidFill>
        </p:grpSpPr>
        <p:sp>
          <p:nvSpPr>
            <p:cNvPr id="792" name="Freeform 5">
              <a:extLst>
                <a:ext uri="{FF2B5EF4-FFF2-40B4-BE49-F238E27FC236}">
                  <a16:creationId xmlns:a16="http://schemas.microsoft.com/office/drawing/2014/main" id="{6C743BBB-96B0-4439-B95B-1503473191F0}"/>
                </a:ext>
              </a:extLst>
            </p:cNvPr>
            <p:cNvSpPr>
              <a:spLocks noEditPoints="1"/>
            </p:cNvSpPr>
            <p:nvPr/>
          </p:nvSpPr>
          <p:spPr bwMode="auto">
            <a:xfrm>
              <a:off x="2944614" y="2877801"/>
              <a:ext cx="74998" cy="79424"/>
            </a:xfrm>
            <a:custGeom>
              <a:avLst/>
              <a:gdLst>
                <a:gd name="T0" fmla="*/ 20 w 264"/>
                <a:gd name="T1" fmla="*/ 49 h 281"/>
                <a:gd name="T2" fmla="*/ 214 w 264"/>
                <a:gd name="T3" fmla="*/ 261 h 281"/>
                <a:gd name="T4" fmla="*/ 238 w 264"/>
                <a:gd name="T5" fmla="*/ 281 h 281"/>
                <a:gd name="T6" fmla="*/ 242 w 264"/>
                <a:gd name="T7" fmla="*/ 281 h 281"/>
                <a:gd name="T8" fmla="*/ 262 w 264"/>
                <a:gd name="T9" fmla="*/ 253 h 281"/>
                <a:gd name="T10" fmla="*/ 32 w 264"/>
                <a:gd name="T11" fmla="*/ 3 h 281"/>
                <a:gd name="T12" fmla="*/ 3 w 264"/>
                <a:gd name="T13" fmla="*/ 20 h 281"/>
                <a:gd name="T14" fmla="*/ 20 w 264"/>
                <a:gd name="T15" fmla="*/ 49 h 281"/>
                <a:gd name="T16" fmla="*/ 20 w 264"/>
                <a:gd name="T17" fmla="*/ 49 h 281"/>
                <a:gd name="T18" fmla="*/ 20 w 264"/>
                <a:gd name="T19" fmla="*/ 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81">
                  <a:moveTo>
                    <a:pt x="20" y="49"/>
                  </a:moveTo>
                  <a:cubicBezTo>
                    <a:pt x="121" y="75"/>
                    <a:pt x="197" y="158"/>
                    <a:pt x="214" y="261"/>
                  </a:cubicBezTo>
                  <a:cubicBezTo>
                    <a:pt x="216" y="273"/>
                    <a:pt x="226" y="281"/>
                    <a:pt x="238" y="281"/>
                  </a:cubicBezTo>
                  <a:cubicBezTo>
                    <a:pt x="239" y="281"/>
                    <a:pt x="241" y="281"/>
                    <a:pt x="242" y="281"/>
                  </a:cubicBezTo>
                  <a:cubicBezTo>
                    <a:pt x="255" y="278"/>
                    <a:pt x="264" y="266"/>
                    <a:pt x="262" y="253"/>
                  </a:cubicBezTo>
                  <a:cubicBezTo>
                    <a:pt x="241" y="132"/>
                    <a:pt x="151" y="34"/>
                    <a:pt x="32" y="3"/>
                  </a:cubicBezTo>
                  <a:cubicBezTo>
                    <a:pt x="19" y="0"/>
                    <a:pt x="6" y="7"/>
                    <a:pt x="3" y="20"/>
                  </a:cubicBezTo>
                  <a:cubicBezTo>
                    <a:pt x="0" y="33"/>
                    <a:pt x="7" y="46"/>
                    <a:pt x="20" y="49"/>
                  </a:cubicBezTo>
                  <a:close/>
                  <a:moveTo>
                    <a:pt x="20" y="49"/>
                  </a:moveTo>
                  <a:cubicBezTo>
                    <a:pt x="20" y="49"/>
                    <a:pt x="20" y="49"/>
                    <a:pt x="20" y="4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3" name="Freeform 6">
              <a:extLst>
                <a:ext uri="{FF2B5EF4-FFF2-40B4-BE49-F238E27FC236}">
                  <a16:creationId xmlns:a16="http://schemas.microsoft.com/office/drawing/2014/main" id="{2D6FA68D-3A62-49DA-9FDB-CEF660359931}"/>
                </a:ext>
              </a:extLst>
            </p:cNvPr>
            <p:cNvSpPr>
              <a:spLocks noEditPoints="1"/>
            </p:cNvSpPr>
            <p:nvPr/>
          </p:nvSpPr>
          <p:spPr bwMode="auto">
            <a:xfrm>
              <a:off x="2713563" y="2848687"/>
              <a:ext cx="333999" cy="332370"/>
            </a:xfrm>
            <a:custGeom>
              <a:avLst/>
              <a:gdLst>
                <a:gd name="T0" fmla="*/ 404 w 1176"/>
                <a:gd name="T1" fmla="*/ 908 h 1176"/>
                <a:gd name="T2" fmla="*/ 432 w 1176"/>
                <a:gd name="T3" fmla="*/ 840 h 1176"/>
                <a:gd name="T4" fmla="*/ 419 w 1176"/>
                <a:gd name="T5" fmla="*/ 791 h 1176"/>
                <a:gd name="T6" fmla="*/ 497 w 1176"/>
                <a:gd name="T7" fmla="*/ 713 h 1176"/>
                <a:gd name="T8" fmla="*/ 768 w 1176"/>
                <a:gd name="T9" fmla="*/ 816 h 1176"/>
                <a:gd name="T10" fmla="*/ 1176 w 1176"/>
                <a:gd name="T11" fmla="*/ 408 h 1176"/>
                <a:gd name="T12" fmla="*/ 768 w 1176"/>
                <a:gd name="T13" fmla="*/ 0 h 1176"/>
                <a:gd name="T14" fmla="*/ 360 w 1176"/>
                <a:gd name="T15" fmla="*/ 408 h 1176"/>
                <a:gd name="T16" fmla="*/ 463 w 1176"/>
                <a:gd name="T17" fmla="*/ 679 h 1176"/>
                <a:gd name="T18" fmla="*/ 385 w 1176"/>
                <a:gd name="T19" fmla="*/ 757 h 1176"/>
                <a:gd name="T20" fmla="*/ 336 w 1176"/>
                <a:gd name="T21" fmla="*/ 744 h 1176"/>
                <a:gd name="T22" fmla="*/ 268 w 1176"/>
                <a:gd name="T23" fmla="*/ 772 h 1176"/>
                <a:gd name="T24" fmla="*/ 28 w 1176"/>
                <a:gd name="T25" fmla="*/ 1012 h 1176"/>
                <a:gd name="T26" fmla="*/ 0 w 1176"/>
                <a:gd name="T27" fmla="*/ 1080 h 1176"/>
                <a:gd name="T28" fmla="*/ 28 w 1176"/>
                <a:gd name="T29" fmla="*/ 1148 h 1176"/>
                <a:gd name="T30" fmla="*/ 96 w 1176"/>
                <a:gd name="T31" fmla="*/ 1176 h 1176"/>
                <a:gd name="T32" fmla="*/ 164 w 1176"/>
                <a:gd name="T33" fmla="*/ 1148 h 1176"/>
                <a:gd name="T34" fmla="*/ 404 w 1176"/>
                <a:gd name="T35" fmla="*/ 908 h 1176"/>
                <a:gd name="T36" fmla="*/ 404 w 1176"/>
                <a:gd name="T37" fmla="*/ 908 h 1176"/>
                <a:gd name="T38" fmla="*/ 768 w 1176"/>
                <a:gd name="T39" fmla="*/ 48 h 1176"/>
                <a:gd name="T40" fmla="*/ 1128 w 1176"/>
                <a:gd name="T41" fmla="*/ 408 h 1176"/>
                <a:gd name="T42" fmla="*/ 768 w 1176"/>
                <a:gd name="T43" fmla="*/ 768 h 1176"/>
                <a:gd name="T44" fmla="*/ 408 w 1176"/>
                <a:gd name="T45" fmla="*/ 408 h 1176"/>
                <a:gd name="T46" fmla="*/ 768 w 1176"/>
                <a:gd name="T47" fmla="*/ 48 h 1176"/>
                <a:gd name="T48" fmla="*/ 370 w 1176"/>
                <a:gd name="T49" fmla="*/ 874 h 1176"/>
                <a:gd name="T50" fmla="*/ 130 w 1176"/>
                <a:gd name="T51" fmla="*/ 1114 h 1176"/>
                <a:gd name="T52" fmla="*/ 62 w 1176"/>
                <a:gd name="T53" fmla="*/ 1114 h 1176"/>
                <a:gd name="T54" fmla="*/ 48 w 1176"/>
                <a:gd name="T55" fmla="*/ 1080 h 1176"/>
                <a:gd name="T56" fmla="*/ 62 w 1176"/>
                <a:gd name="T57" fmla="*/ 1046 h 1176"/>
                <a:gd name="T58" fmla="*/ 302 w 1176"/>
                <a:gd name="T59" fmla="*/ 806 h 1176"/>
                <a:gd name="T60" fmla="*/ 336 w 1176"/>
                <a:gd name="T61" fmla="*/ 792 h 1176"/>
                <a:gd name="T62" fmla="*/ 370 w 1176"/>
                <a:gd name="T63" fmla="*/ 806 h 1176"/>
                <a:gd name="T64" fmla="*/ 384 w 1176"/>
                <a:gd name="T65" fmla="*/ 840 h 1176"/>
                <a:gd name="T66" fmla="*/ 370 w 1176"/>
                <a:gd name="T67" fmla="*/ 874 h 1176"/>
                <a:gd name="T68" fmla="*/ 370 w 1176"/>
                <a:gd name="T69" fmla="*/ 874 h 1176"/>
                <a:gd name="T70" fmla="*/ 370 w 1176"/>
                <a:gd name="T71" fmla="*/ 874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1176">
                  <a:moveTo>
                    <a:pt x="404" y="908"/>
                  </a:moveTo>
                  <a:cubicBezTo>
                    <a:pt x="422" y="890"/>
                    <a:pt x="432" y="866"/>
                    <a:pt x="432" y="840"/>
                  </a:cubicBezTo>
                  <a:cubicBezTo>
                    <a:pt x="432" y="823"/>
                    <a:pt x="427" y="806"/>
                    <a:pt x="419" y="791"/>
                  </a:cubicBezTo>
                  <a:cubicBezTo>
                    <a:pt x="497" y="713"/>
                    <a:pt x="497" y="713"/>
                    <a:pt x="497" y="713"/>
                  </a:cubicBezTo>
                  <a:cubicBezTo>
                    <a:pt x="569" y="777"/>
                    <a:pt x="664" y="816"/>
                    <a:pt x="768" y="816"/>
                  </a:cubicBezTo>
                  <a:cubicBezTo>
                    <a:pt x="993" y="816"/>
                    <a:pt x="1176" y="633"/>
                    <a:pt x="1176" y="408"/>
                  </a:cubicBezTo>
                  <a:cubicBezTo>
                    <a:pt x="1176" y="183"/>
                    <a:pt x="993" y="0"/>
                    <a:pt x="768" y="0"/>
                  </a:cubicBezTo>
                  <a:cubicBezTo>
                    <a:pt x="543" y="0"/>
                    <a:pt x="360" y="183"/>
                    <a:pt x="360" y="408"/>
                  </a:cubicBezTo>
                  <a:cubicBezTo>
                    <a:pt x="360" y="512"/>
                    <a:pt x="399" y="607"/>
                    <a:pt x="463" y="679"/>
                  </a:cubicBezTo>
                  <a:cubicBezTo>
                    <a:pt x="385" y="757"/>
                    <a:pt x="385" y="757"/>
                    <a:pt x="385" y="757"/>
                  </a:cubicBezTo>
                  <a:cubicBezTo>
                    <a:pt x="370" y="749"/>
                    <a:pt x="353" y="744"/>
                    <a:pt x="336" y="744"/>
                  </a:cubicBezTo>
                  <a:cubicBezTo>
                    <a:pt x="310" y="744"/>
                    <a:pt x="286" y="754"/>
                    <a:pt x="268" y="772"/>
                  </a:cubicBezTo>
                  <a:cubicBezTo>
                    <a:pt x="28" y="1012"/>
                    <a:pt x="28" y="1012"/>
                    <a:pt x="28" y="1012"/>
                  </a:cubicBezTo>
                  <a:cubicBezTo>
                    <a:pt x="10" y="1030"/>
                    <a:pt x="0" y="1054"/>
                    <a:pt x="0" y="1080"/>
                  </a:cubicBezTo>
                  <a:cubicBezTo>
                    <a:pt x="0" y="1106"/>
                    <a:pt x="10" y="1130"/>
                    <a:pt x="28" y="1148"/>
                  </a:cubicBezTo>
                  <a:cubicBezTo>
                    <a:pt x="47" y="1167"/>
                    <a:pt x="71" y="1176"/>
                    <a:pt x="96" y="1176"/>
                  </a:cubicBezTo>
                  <a:cubicBezTo>
                    <a:pt x="121" y="1176"/>
                    <a:pt x="145" y="1167"/>
                    <a:pt x="164" y="1148"/>
                  </a:cubicBezTo>
                  <a:cubicBezTo>
                    <a:pt x="404" y="908"/>
                    <a:pt x="404" y="908"/>
                    <a:pt x="404" y="908"/>
                  </a:cubicBezTo>
                  <a:cubicBezTo>
                    <a:pt x="404" y="908"/>
                    <a:pt x="404" y="908"/>
                    <a:pt x="404" y="908"/>
                  </a:cubicBezTo>
                  <a:close/>
                  <a:moveTo>
                    <a:pt x="768" y="48"/>
                  </a:moveTo>
                  <a:cubicBezTo>
                    <a:pt x="966" y="48"/>
                    <a:pt x="1128" y="209"/>
                    <a:pt x="1128" y="408"/>
                  </a:cubicBezTo>
                  <a:cubicBezTo>
                    <a:pt x="1128" y="606"/>
                    <a:pt x="966" y="768"/>
                    <a:pt x="768" y="768"/>
                  </a:cubicBezTo>
                  <a:cubicBezTo>
                    <a:pt x="570" y="768"/>
                    <a:pt x="408" y="606"/>
                    <a:pt x="408" y="408"/>
                  </a:cubicBezTo>
                  <a:cubicBezTo>
                    <a:pt x="408" y="209"/>
                    <a:pt x="570" y="48"/>
                    <a:pt x="768" y="48"/>
                  </a:cubicBezTo>
                  <a:close/>
                  <a:moveTo>
                    <a:pt x="370" y="874"/>
                  </a:moveTo>
                  <a:cubicBezTo>
                    <a:pt x="130" y="1114"/>
                    <a:pt x="130" y="1114"/>
                    <a:pt x="130" y="1114"/>
                  </a:cubicBezTo>
                  <a:cubicBezTo>
                    <a:pt x="111" y="1133"/>
                    <a:pt x="81" y="1133"/>
                    <a:pt x="62" y="1114"/>
                  </a:cubicBezTo>
                  <a:cubicBezTo>
                    <a:pt x="53" y="1105"/>
                    <a:pt x="48" y="1093"/>
                    <a:pt x="48" y="1080"/>
                  </a:cubicBezTo>
                  <a:cubicBezTo>
                    <a:pt x="48" y="1067"/>
                    <a:pt x="53" y="1055"/>
                    <a:pt x="62" y="1046"/>
                  </a:cubicBezTo>
                  <a:cubicBezTo>
                    <a:pt x="302" y="806"/>
                    <a:pt x="302" y="806"/>
                    <a:pt x="302" y="806"/>
                  </a:cubicBezTo>
                  <a:cubicBezTo>
                    <a:pt x="311" y="797"/>
                    <a:pt x="323" y="792"/>
                    <a:pt x="336" y="792"/>
                  </a:cubicBezTo>
                  <a:cubicBezTo>
                    <a:pt x="349" y="792"/>
                    <a:pt x="361" y="797"/>
                    <a:pt x="370" y="806"/>
                  </a:cubicBezTo>
                  <a:cubicBezTo>
                    <a:pt x="379" y="815"/>
                    <a:pt x="384" y="827"/>
                    <a:pt x="384" y="840"/>
                  </a:cubicBezTo>
                  <a:cubicBezTo>
                    <a:pt x="384" y="853"/>
                    <a:pt x="379" y="865"/>
                    <a:pt x="370" y="874"/>
                  </a:cubicBezTo>
                  <a:close/>
                  <a:moveTo>
                    <a:pt x="370" y="874"/>
                  </a:moveTo>
                  <a:cubicBezTo>
                    <a:pt x="370" y="874"/>
                    <a:pt x="370" y="874"/>
                    <a:pt x="370" y="87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4" name="Freeform 7">
              <a:extLst>
                <a:ext uri="{FF2B5EF4-FFF2-40B4-BE49-F238E27FC236}">
                  <a16:creationId xmlns:a16="http://schemas.microsoft.com/office/drawing/2014/main" id="{D677F21F-00F2-47CE-8B8E-3F8D55EAAB3C}"/>
                </a:ext>
              </a:extLst>
            </p:cNvPr>
            <p:cNvSpPr>
              <a:spLocks noEditPoints="1"/>
            </p:cNvSpPr>
            <p:nvPr/>
          </p:nvSpPr>
          <p:spPr bwMode="auto">
            <a:xfrm>
              <a:off x="2760552" y="2744670"/>
              <a:ext cx="340754" cy="434154"/>
            </a:xfrm>
            <a:custGeom>
              <a:avLst/>
              <a:gdLst>
                <a:gd name="T0" fmla="*/ 1200 w 1200"/>
                <a:gd name="T1" fmla="*/ 334 h 1536"/>
                <a:gd name="T2" fmla="*/ 1200 w 1200"/>
                <a:gd name="T3" fmla="*/ 333 h 1536"/>
                <a:gd name="T4" fmla="*/ 1200 w 1200"/>
                <a:gd name="T5" fmla="*/ 331 h 1536"/>
                <a:gd name="T6" fmla="*/ 1199 w 1200"/>
                <a:gd name="T7" fmla="*/ 330 h 1536"/>
                <a:gd name="T8" fmla="*/ 1199 w 1200"/>
                <a:gd name="T9" fmla="*/ 329 h 1536"/>
                <a:gd name="T10" fmla="*/ 1199 w 1200"/>
                <a:gd name="T11" fmla="*/ 328 h 1536"/>
                <a:gd name="T12" fmla="*/ 1198 w 1200"/>
                <a:gd name="T13" fmla="*/ 327 h 1536"/>
                <a:gd name="T14" fmla="*/ 1198 w 1200"/>
                <a:gd name="T15" fmla="*/ 326 h 1536"/>
                <a:gd name="T16" fmla="*/ 1197 w 1200"/>
                <a:gd name="T17" fmla="*/ 325 h 1536"/>
                <a:gd name="T18" fmla="*/ 1197 w 1200"/>
                <a:gd name="T19" fmla="*/ 324 h 1536"/>
                <a:gd name="T20" fmla="*/ 1196 w 1200"/>
                <a:gd name="T21" fmla="*/ 323 h 1536"/>
                <a:gd name="T22" fmla="*/ 1195 w 1200"/>
                <a:gd name="T23" fmla="*/ 322 h 1536"/>
                <a:gd name="T24" fmla="*/ 1195 w 1200"/>
                <a:gd name="T25" fmla="*/ 321 h 1536"/>
                <a:gd name="T26" fmla="*/ 1193 w 1200"/>
                <a:gd name="T27" fmla="*/ 319 h 1536"/>
                <a:gd name="T28" fmla="*/ 1193 w 1200"/>
                <a:gd name="T29" fmla="*/ 319 h 1536"/>
                <a:gd name="T30" fmla="*/ 881 w 1200"/>
                <a:gd name="T31" fmla="*/ 7 h 1536"/>
                <a:gd name="T32" fmla="*/ 881 w 1200"/>
                <a:gd name="T33" fmla="*/ 7 h 1536"/>
                <a:gd name="T34" fmla="*/ 879 w 1200"/>
                <a:gd name="T35" fmla="*/ 5 h 1536"/>
                <a:gd name="T36" fmla="*/ 878 w 1200"/>
                <a:gd name="T37" fmla="*/ 4 h 1536"/>
                <a:gd name="T38" fmla="*/ 875 w 1200"/>
                <a:gd name="T39" fmla="*/ 3 h 1536"/>
                <a:gd name="T40" fmla="*/ 875 w 1200"/>
                <a:gd name="T41" fmla="*/ 3 h 1536"/>
                <a:gd name="T42" fmla="*/ 872 w 1200"/>
                <a:gd name="T43" fmla="*/ 2 h 1536"/>
                <a:gd name="T44" fmla="*/ 872 w 1200"/>
                <a:gd name="T45" fmla="*/ 1 h 1536"/>
                <a:gd name="T46" fmla="*/ 869 w 1200"/>
                <a:gd name="T47" fmla="*/ 0 h 1536"/>
                <a:gd name="T48" fmla="*/ 869 w 1200"/>
                <a:gd name="T49" fmla="*/ 0 h 1536"/>
                <a:gd name="T50" fmla="*/ 866 w 1200"/>
                <a:gd name="T51" fmla="*/ 0 h 1536"/>
                <a:gd name="T52" fmla="*/ 865 w 1200"/>
                <a:gd name="T53" fmla="*/ 0 h 1536"/>
                <a:gd name="T54" fmla="*/ 864 w 1200"/>
                <a:gd name="T55" fmla="*/ 0 h 1536"/>
                <a:gd name="T56" fmla="*/ 72 w 1200"/>
                <a:gd name="T57" fmla="*/ 0 h 1536"/>
                <a:gd name="T58" fmla="*/ 0 w 1200"/>
                <a:gd name="T59" fmla="*/ 72 h 1536"/>
                <a:gd name="T60" fmla="*/ 0 w 1200"/>
                <a:gd name="T61" fmla="*/ 1104 h 1536"/>
                <a:gd name="T62" fmla="*/ 24 w 1200"/>
                <a:gd name="T63" fmla="*/ 1128 h 1536"/>
                <a:gd name="T64" fmla="*/ 48 w 1200"/>
                <a:gd name="T65" fmla="*/ 1104 h 1536"/>
                <a:gd name="T66" fmla="*/ 48 w 1200"/>
                <a:gd name="T67" fmla="*/ 72 h 1536"/>
                <a:gd name="T68" fmla="*/ 72 w 1200"/>
                <a:gd name="T69" fmla="*/ 48 h 1536"/>
                <a:gd name="T70" fmla="*/ 840 w 1200"/>
                <a:gd name="T71" fmla="*/ 48 h 1536"/>
                <a:gd name="T72" fmla="*/ 840 w 1200"/>
                <a:gd name="T73" fmla="*/ 288 h 1536"/>
                <a:gd name="T74" fmla="*/ 912 w 1200"/>
                <a:gd name="T75" fmla="*/ 360 h 1536"/>
                <a:gd name="T76" fmla="*/ 1056 w 1200"/>
                <a:gd name="T77" fmla="*/ 360 h 1536"/>
                <a:gd name="T78" fmla="*/ 1080 w 1200"/>
                <a:gd name="T79" fmla="*/ 336 h 1536"/>
                <a:gd name="T80" fmla="*/ 1056 w 1200"/>
                <a:gd name="T81" fmla="*/ 312 h 1536"/>
                <a:gd name="T82" fmla="*/ 912 w 1200"/>
                <a:gd name="T83" fmla="*/ 312 h 1536"/>
                <a:gd name="T84" fmla="*/ 888 w 1200"/>
                <a:gd name="T85" fmla="*/ 288 h 1536"/>
                <a:gd name="T86" fmla="*/ 888 w 1200"/>
                <a:gd name="T87" fmla="*/ 82 h 1536"/>
                <a:gd name="T88" fmla="*/ 1152 w 1200"/>
                <a:gd name="T89" fmla="*/ 346 h 1536"/>
                <a:gd name="T90" fmla="*/ 1152 w 1200"/>
                <a:gd name="T91" fmla="*/ 1464 h 1536"/>
                <a:gd name="T92" fmla="*/ 1128 w 1200"/>
                <a:gd name="T93" fmla="*/ 1488 h 1536"/>
                <a:gd name="T94" fmla="*/ 96 w 1200"/>
                <a:gd name="T95" fmla="*/ 1488 h 1536"/>
                <a:gd name="T96" fmla="*/ 72 w 1200"/>
                <a:gd name="T97" fmla="*/ 1512 h 1536"/>
                <a:gd name="T98" fmla="*/ 96 w 1200"/>
                <a:gd name="T99" fmla="*/ 1536 h 1536"/>
                <a:gd name="T100" fmla="*/ 1128 w 1200"/>
                <a:gd name="T101" fmla="*/ 1536 h 1536"/>
                <a:gd name="T102" fmla="*/ 1200 w 1200"/>
                <a:gd name="T103" fmla="*/ 1464 h 1536"/>
                <a:gd name="T104" fmla="*/ 1200 w 1200"/>
                <a:gd name="T105" fmla="*/ 336 h 1536"/>
                <a:gd name="T106" fmla="*/ 1200 w 1200"/>
                <a:gd name="T107" fmla="*/ 334 h 1536"/>
                <a:gd name="T108" fmla="*/ 1200 w 1200"/>
                <a:gd name="T109" fmla="*/ 334 h 1536"/>
                <a:gd name="T110" fmla="*/ 1200 w 1200"/>
                <a:gd name="T111" fmla="*/ 33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0" h="1536">
                  <a:moveTo>
                    <a:pt x="1200" y="334"/>
                  </a:moveTo>
                  <a:cubicBezTo>
                    <a:pt x="1200" y="333"/>
                    <a:pt x="1200" y="333"/>
                    <a:pt x="1200" y="333"/>
                  </a:cubicBezTo>
                  <a:cubicBezTo>
                    <a:pt x="1200" y="332"/>
                    <a:pt x="1200" y="332"/>
                    <a:pt x="1200" y="331"/>
                  </a:cubicBezTo>
                  <a:cubicBezTo>
                    <a:pt x="1199" y="331"/>
                    <a:pt x="1199" y="331"/>
                    <a:pt x="1199" y="330"/>
                  </a:cubicBezTo>
                  <a:cubicBezTo>
                    <a:pt x="1199" y="330"/>
                    <a:pt x="1199" y="329"/>
                    <a:pt x="1199" y="329"/>
                  </a:cubicBezTo>
                  <a:cubicBezTo>
                    <a:pt x="1199" y="329"/>
                    <a:pt x="1199" y="328"/>
                    <a:pt x="1199" y="328"/>
                  </a:cubicBezTo>
                  <a:cubicBezTo>
                    <a:pt x="1198" y="328"/>
                    <a:pt x="1198" y="327"/>
                    <a:pt x="1198" y="327"/>
                  </a:cubicBezTo>
                  <a:cubicBezTo>
                    <a:pt x="1198" y="326"/>
                    <a:pt x="1198" y="326"/>
                    <a:pt x="1198" y="326"/>
                  </a:cubicBezTo>
                  <a:cubicBezTo>
                    <a:pt x="1198" y="325"/>
                    <a:pt x="1197" y="325"/>
                    <a:pt x="1197" y="325"/>
                  </a:cubicBezTo>
                  <a:cubicBezTo>
                    <a:pt x="1197" y="324"/>
                    <a:pt x="1197" y="324"/>
                    <a:pt x="1197" y="324"/>
                  </a:cubicBezTo>
                  <a:cubicBezTo>
                    <a:pt x="1196" y="323"/>
                    <a:pt x="1196" y="323"/>
                    <a:pt x="1196" y="323"/>
                  </a:cubicBezTo>
                  <a:cubicBezTo>
                    <a:pt x="1196" y="322"/>
                    <a:pt x="1195" y="322"/>
                    <a:pt x="1195" y="322"/>
                  </a:cubicBezTo>
                  <a:cubicBezTo>
                    <a:pt x="1195" y="321"/>
                    <a:pt x="1195" y="321"/>
                    <a:pt x="1195" y="321"/>
                  </a:cubicBezTo>
                  <a:cubicBezTo>
                    <a:pt x="1194" y="320"/>
                    <a:pt x="1194" y="320"/>
                    <a:pt x="1193" y="319"/>
                  </a:cubicBezTo>
                  <a:cubicBezTo>
                    <a:pt x="1193" y="319"/>
                    <a:pt x="1193" y="319"/>
                    <a:pt x="1193" y="319"/>
                  </a:cubicBezTo>
                  <a:cubicBezTo>
                    <a:pt x="881" y="7"/>
                    <a:pt x="881" y="7"/>
                    <a:pt x="881" y="7"/>
                  </a:cubicBezTo>
                  <a:cubicBezTo>
                    <a:pt x="881" y="7"/>
                    <a:pt x="881" y="7"/>
                    <a:pt x="881" y="7"/>
                  </a:cubicBezTo>
                  <a:cubicBezTo>
                    <a:pt x="880" y="6"/>
                    <a:pt x="879" y="6"/>
                    <a:pt x="879" y="5"/>
                  </a:cubicBezTo>
                  <a:cubicBezTo>
                    <a:pt x="878" y="5"/>
                    <a:pt x="878" y="5"/>
                    <a:pt x="878" y="4"/>
                  </a:cubicBezTo>
                  <a:cubicBezTo>
                    <a:pt x="877" y="4"/>
                    <a:pt x="876" y="3"/>
                    <a:pt x="875" y="3"/>
                  </a:cubicBezTo>
                  <a:cubicBezTo>
                    <a:pt x="875" y="3"/>
                    <a:pt x="875" y="3"/>
                    <a:pt x="875" y="3"/>
                  </a:cubicBezTo>
                  <a:cubicBezTo>
                    <a:pt x="874" y="2"/>
                    <a:pt x="873" y="2"/>
                    <a:pt x="872" y="2"/>
                  </a:cubicBezTo>
                  <a:cubicBezTo>
                    <a:pt x="872" y="1"/>
                    <a:pt x="872" y="1"/>
                    <a:pt x="872" y="1"/>
                  </a:cubicBezTo>
                  <a:cubicBezTo>
                    <a:pt x="871" y="1"/>
                    <a:pt x="870" y="1"/>
                    <a:pt x="869" y="0"/>
                  </a:cubicBezTo>
                  <a:cubicBezTo>
                    <a:pt x="869" y="0"/>
                    <a:pt x="869" y="0"/>
                    <a:pt x="869" y="0"/>
                  </a:cubicBezTo>
                  <a:cubicBezTo>
                    <a:pt x="868" y="0"/>
                    <a:pt x="867" y="0"/>
                    <a:pt x="866" y="0"/>
                  </a:cubicBezTo>
                  <a:cubicBezTo>
                    <a:pt x="865" y="0"/>
                    <a:pt x="865" y="0"/>
                    <a:pt x="865" y="0"/>
                  </a:cubicBezTo>
                  <a:cubicBezTo>
                    <a:pt x="865" y="0"/>
                    <a:pt x="864" y="0"/>
                    <a:pt x="864" y="0"/>
                  </a:cubicBezTo>
                  <a:cubicBezTo>
                    <a:pt x="72" y="0"/>
                    <a:pt x="72" y="0"/>
                    <a:pt x="72" y="0"/>
                  </a:cubicBezTo>
                  <a:cubicBezTo>
                    <a:pt x="32" y="0"/>
                    <a:pt x="0" y="32"/>
                    <a:pt x="0" y="72"/>
                  </a:cubicBezTo>
                  <a:cubicBezTo>
                    <a:pt x="0" y="1104"/>
                    <a:pt x="0" y="1104"/>
                    <a:pt x="0" y="1104"/>
                  </a:cubicBezTo>
                  <a:cubicBezTo>
                    <a:pt x="0" y="1117"/>
                    <a:pt x="11" y="1128"/>
                    <a:pt x="24" y="1128"/>
                  </a:cubicBezTo>
                  <a:cubicBezTo>
                    <a:pt x="37" y="1128"/>
                    <a:pt x="48" y="1117"/>
                    <a:pt x="48" y="1104"/>
                  </a:cubicBezTo>
                  <a:cubicBezTo>
                    <a:pt x="48" y="72"/>
                    <a:pt x="48" y="72"/>
                    <a:pt x="48" y="72"/>
                  </a:cubicBezTo>
                  <a:cubicBezTo>
                    <a:pt x="48" y="59"/>
                    <a:pt x="59" y="48"/>
                    <a:pt x="72" y="48"/>
                  </a:cubicBezTo>
                  <a:cubicBezTo>
                    <a:pt x="840" y="48"/>
                    <a:pt x="840" y="48"/>
                    <a:pt x="840" y="48"/>
                  </a:cubicBezTo>
                  <a:cubicBezTo>
                    <a:pt x="840" y="288"/>
                    <a:pt x="840" y="288"/>
                    <a:pt x="840" y="288"/>
                  </a:cubicBezTo>
                  <a:cubicBezTo>
                    <a:pt x="840" y="328"/>
                    <a:pt x="872" y="360"/>
                    <a:pt x="912" y="360"/>
                  </a:cubicBezTo>
                  <a:cubicBezTo>
                    <a:pt x="1056" y="360"/>
                    <a:pt x="1056" y="360"/>
                    <a:pt x="1056" y="360"/>
                  </a:cubicBezTo>
                  <a:cubicBezTo>
                    <a:pt x="1069" y="360"/>
                    <a:pt x="1080" y="349"/>
                    <a:pt x="1080" y="336"/>
                  </a:cubicBezTo>
                  <a:cubicBezTo>
                    <a:pt x="1080" y="323"/>
                    <a:pt x="1069" y="312"/>
                    <a:pt x="1056" y="312"/>
                  </a:cubicBezTo>
                  <a:cubicBezTo>
                    <a:pt x="912" y="312"/>
                    <a:pt x="912" y="312"/>
                    <a:pt x="912" y="312"/>
                  </a:cubicBezTo>
                  <a:cubicBezTo>
                    <a:pt x="899" y="312"/>
                    <a:pt x="888" y="301"/>
                    <a:pt x="888" y="288"/>
                  </a:cubicBezTo>
                  <a:cubicBezTo>
                    <a:pt x="888" y="82"/>
                    <a:pt x="888" y="82"/>
                    <a:pt x="888" y="82"/>
                  </a:cubicBezTo>
                  <a:cubicBezTo>
                    <a:pt x="1152" y="346"/>
                    <a:pt x="1152" y="346"/>
                    <a:pt x="1152" y="346"/>
                  </a:cubicBezTo>
                  <a:cubicBezTo>
                    <a:pt x="1152" y="1464"/>
                    <a:pt x="1152" y="1464"/>
                    <a:pt x="1152" y="1464"/>
                  </a:cubicBezTo>
                  <a:cubicBezTo>
                    <a:pt x="1152" y="1477"/>
                    <a:pt x="1141" y="1488"/>
                    <a:pt x="1128" y="1488"/>
                  </a:cubicBezTo>
                  <a:cubicBezTo>
                    <a:pt x="96" y="1488"/>
                    <a:pt x="96" y="1488"/>
                    <a:pt x="96" y="1488"/>
                  </a:cubicBezTo>
                  <a:cubicBezTo>
                    <a:pt x="83" y="1488"/>
                    <a:pt x="72" y="1499"/>
                    <a:pt x="72" y="1512"/>
                  </a:cubicBezTo>
                  <a:cubicBezTo>
                    <a:pt x="72" y="1525"/>
                    <a:pt x="83" y="1536"/>
                    <a:pt x="96" y="1536"/>
                  </a:cubicBezTo>
                  <a:cubicBezTo>
                    <a:pt x="1128" y="1536"/>
                    <a:pt x="1128" y="1536"/>
                    <a:pt x="1128" y="1536"/>
                  </a:cubicBezTo>
                  <a:cubicBezTo>
                    <a:pt x="1168" y="1536"/>
                    <a:pt x="1200" y="1504"/>
                    <a:pt x="1200" y="1464"/>
                  </a:cubicBezTo>
                  <a:cubicBezTo>
                    <a:pt x="1200" y="336"/>
                    <a:pt x="1200" y="336"/>
                    <a:pt x="1200" y="336"/>
                  </a:cubicBezTo>
                  <a:cubicBezTo>
                    <a:pt x="1200" y="335"/>
                    <a:pt x="1200" y="334"/>
                    <a:pt x="1200" y="334"/>
                  </a:cubicBezTo>
                  <a:close/>
                  <a:moveTo>
                    <a:pt x="1200" y="334"/>
                  </a:moveTo>
                  <a:cubicBezTo>
                    <a:pt x="1200" y="334"/>
                    <a:pt x="1200" y="334"/>
                    <a:pt x="1200" y="33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5" name="Freeform 8">
              <a:extLst>
                <a:ext uri="{FF2B5EF4-FFF2-40B4-BE49-F238E27FC236}">
                  <a16:creationId xmlns:a16="http://schemas.microsoft.com/office/drawing/2014/main" id="{FAD00024-37E6-4F4D-A78B-CE2EFC3B3618}"/>
                </a:ext>
              </a:extLst>
            </p:cNvPr>
            <p:cNvSpPr>
              <a:spLocks noEditPoints="1"/>
            </p:cNvSpPr>
            <p:nvPr/>
          </p:nvSpPr>
          <p:spPr bwMode="auto">
            <a:xfrm>
              <a:off x="2843063" y="2957225"/>
              <a:ext cx="149997" cy="13509"/>
            </a:xfrm>
            <a:custGeom>
              <a:avLst/>
              <a:gdLst>
                <a:gd name="T0" fmla="*/ 528 w 528"/>
                <a:gd name="T1" fmla="*/ 24 h 48"/>
                <a:gd name="T2" fmla="*/ 504 w 528"/>
                <a:gd name="T3" fmla="*/ 0 h 48"/>
                <a:gd name="T4" fmla="*/ 24 w 528"/>
                <a:gd name="T5" fmla="*/ 0 h 48"/>
                <a:gd name="T6" fmla="*/ 0 w 528"/>
                <a:gd name="T7" fmla="*/ 24 h 48"/>
                <a:gd name="T8" fmla="*/ 24 w 528"/>
                <a:gd name="T9" fmla="*/ 48 h 48"/>
                <a:gd name="T10" fmla="*/ 504 w 528"/>
                <a:gd name="T11" fmla="*/ 48 h 48"/>
                <a:gd name="T12" fmla="*/ 528 w 528"/>
                <a:gd name="T13" fmla="*/ 24 h 48"/>
                <a:gd name="T14" fmla="*/ 528 w 528"/>
                <a:gd name="T15" fmla="*/ 24 h 48"/>
                <a:gd name="T16" fmla="*/ 528 w 528"/>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48">
                  <a:moveTo>
                    <a:pt x="528" y="24"/>
                  </a:moveTo>
                  <a:cubicBezTo>
                    <a:pt x="528" y="11"/>
                    <a:pt x="517" y="0"/>
                    <a:pt x="504" y="0"/>
                  </a:cubicBezTo>
                  <a:cubicBezTo>
                    <a:pt x="24" y="0"/>
                    <a:pt x="24" y="0"/>
                    <a:pt x="24" y="0"/>
                  </a:cubicBezTo>
                  <a:cubicBezTo>
                    <a:pt x="11" y="0"/>
                    <a:pt x="0" y="11"/>
                    <a:pt x="0" y="24"/>
                  </a:cubicBezTo>
                  <a:cubicBezTo>
                    <a:pt x="0" y="37"/>
                    <a:pt x="11" y="48"/>
                    <a:pt x="24" y="48"/>
                  </a:cubicBezTo>
                  <a:cubicBezTo>
                    <a:pt x="504" y="48"/>
                    <a:pt x="504" y="48"/>
                    <a:pt x="504" y="48"/>
                  </a:cubicBezTo>
                  <a:cubicBezTo>
                    <a:pt x="517" y="48"/>
                    <a:pt x="528" y="37"/>
                    <a:pt x="528" y="24"/>
                  </a:cubicBezTo>
                  <a:close/>
                  <a:moveTo>
                    <a:pt x="528" y="24"/>
                  </a:moveTo>
                  <a:cubicBezTo>
                    <a:pt x="528" y="24"/>
                    <a:pt x="528" y="24"/>
                    <a:pt x="528" y="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6" name="Freeform 9">
              <a:extLst>
                <a:ext uri="{FF2B5EF4-FFF2-40B4-BE49-F238E27FC236}">
                  <a16:creationId xmlns:a16="http://schemas.microsoft.com/office/drawing/2014/main" id="{E9989258-165E-4516-99E3-8A63A2787442}"/>
                </a:ext>
              </a:extLst>
            </p:cNvPr>
            <p:cNvSpPr>
              <a:spLocks noEditPoints="1"/>
            </p:cNvSpPr>
            <p:nvPr/>
          </p:nvSpPr>
          <p:spPr bwMode="auto">
            <a:xfrm>
              <a:off x="2863560" y="2991231"/>
              <a:ext cx="143009" cy="13509"/>
            </a:xfrm>
            <a:custGeom>
              <a:avLst/>
              <a:gdLst>
                <a:gd name="T0" fmla="*/ 480 w 504"/>
                <a:gd name="T1" fmla="*/ 0 h 48"/>
                <a:gd name="T2" fmla="*/ 24 w 504"/>
                <a:gd name="T3" fmla="*/ 0 h 48"/>
                <a:gd name="T4" fmla="*/ 0 w 504"/>
                <a:gd name="T5" fmla="*/ 24 h 48"/>
                <a:gd name="T6" fmla="*/ 24 w 504"/>
                <a:gd name="T7" fmla="*/ 48 h 48"/>
                <a:gd name="T8" fmla="*/ 480 w 504"/>
                <a:gd name="T9" fmla="*/ 48 h 48"/>
                <a:gd name="T10" fmla="*/ 504 w 504"/>
                <a:gd name="T11" fmla="*/ 24 h 48"/>
                <a:gd name="T12" fmla="*/ 480 w 504"/>
                <a:gd name="T13" fmla="*/ 0 h 48"/>
                <a:gd name="T14" fmla="*/ 480 w 504"/>
                <a:gd name="T15" fmla="*/ 0 h 48"/>
                <a:gd name="T16" fmla="*/ 480 w 50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48">
                  <a:moveTo>
                    <a:pt x="480" y="0"/>
                  </a:moveTo>
                  <a:cubicBezTo>
                    <a:pt x="24" y="0"/>
                    <a:pt x="24" y="0"/>
                    <a:pt x="24" y="0"/>
                  </a:cubicBezTo>
                  <a:cubicBezTo>
                    <a:pt x="11" y="0"/>
                    <a:pt x="0" y="11"/>
                    <a:pt x="0" y="24"/>
                  </a:cubicBezTo>
                  <a:cubicBezTo>
                    <a:pt x="0" y="37"/>
                    <a:pt x="11" y="48"/>
                    <a:pt x="24" y="48"/>
                  </a:cubicBezTo>
                  <a:cubicBezTo>
                    <a:pt x="480" y="48"/>
                    <a:pt x="480" y="48"/>
                    <a:pt x="480" y="48"/>
                  </a:cubicBezTo>
                  <a:cubicBezTo>
                    <a:pt x="493" y="48"/>
                    <a:pt x="504" y="37"/>
                    <a:pt x="504" y="24"/>
                  </a:cubicBezTo>
                  <a:cubicBezTo>
                    <a:pt x="504" y="11"/>
                    <a:pt x="493" y="0"/>
                    <a:pt x="480" y="0"/>
                  </a:cubicBezTo>
                  <a:close/>
                  <a:moveTo>
                    <a:pt x="480" y="0"/>
                  </a:moveTo>
                  <a:cubicBezTo>
                    <a:pt x="480" y="0"/>
                    <a:pt x="480" y="0"/>
                    <a:pt x="48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7" name="Freeform 10">
              <a:extLst>
                <a:ext uri="{FF2B5EF4-FFF2-40B4-BE49-F238E27FC236}">
                  <a16:creationId xmlns:a16="http://schemas.microsoft.com/office/drawing/2014/main" id="{10813F1E-5405-4C14-9EF0-43E145A62C91}"/>
                </a:ext>
              </a:extLst>
            </p:cNvPr>
            <p:cNvSpPr>
              <a:spLocks noEditPoints="1"/>
            </p:cNvSpPr>
            <p:nvPr/>
          </p:nvSpPr>
          <p:spPr bwMode="auto">
            <a:xfrm>
              <a:off x="2863560" y="2923220"/>
              <a:ext cx="115758" cy="13742"/>
            </a:xfrm>
            <a:custGeom>
              <a:avLst/>
              <a:gdLst>
                <a:gd name="T0" fmla="*/ 24 w 408"/>
                <a:gd name="T1" fmla="*/ 48 h 48"/>
                <a:gd name="T2" fmla="*/ 384 w 408"/>
                <a:gd name="T3" fmla="*/ 48 h 48"/>
                <a:gd name="T4" fmla="*/ 408 w 408"/>
                <a:gd name="T5" fmla="*/ 24 h 48"/>
                <a:gd name="T6" fmla="*/ 384 w 408"/>
                <a:gd name="T7" fmla="*/ 0 h 48"/>
                <a:gd name="T8" fmla="*/ 24 w 408"/>
                <a:gd name="T9" fmla="*/ 0 h 48"/>
                <a:gd name="T10" fmla="*/ 0 w 408"/>
                <a:gd name="T11" fmla="*/ 24 h 48"/>
                <a:gd name="T12" fmla="*/ 24 w 408"/>
                <a:gd name="T13" fmla="*/ 48 h 48"/>
                <a:gd name="T14" fmla="*/ 24 w 408"/>
                <a:gd name="T15" fmla="*/ 48 h 48"/>
                <a:gd name="T16" fmla="*/ 24 w 4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8">
                  <a:moveTo>
                    <a:pt x="24" y="48"/>
                  </a:moveTo>
                  <a:cubicBezTo>
                    <a:pt x="384" y="48"/>
                    <a:pt x="384" y="48"/>
                    <a:pt x="384" y="48"/>
                  </a:cubicBezTo>
                  <a:cubicBezTo>
                    <a:pt x="397" y="48"/>
                    <a:pt x="408" y="37"/>
                    <a:pt x="408" y="24"/>
                  </a:cubicBezTo>
                  <a:cubicBezTo>
                    <a:pt x="408" y="11"/>
                    <a:pt x="397" y="0"/>
                    <a:pt x="384"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98" name="Groupe 213">
            <a:extLst>
              <a:ext uri="{FF2B5EF4-FFF2-40B4-BE49-F238E27FC236}">
                <a16:creationId xmlns:a16="http://schemas.microsoft.com/office/drawing/2014/main" id="{110628C8-ACA6-4575-AA6D-A7548BEDF516}"/>
              </a:ext>
            </a:extLst>
          </p:cNvPr>
          <p:cNvGrpSpPr>
            <a:grpSpLocks noChangeAspect="1"/>
          </p:cNvGrpSpPr>
          <p:nvPr/>
        </p:nvGrpSpPr>
        <p:grpSpPr>
          <a:xfrm>
            <a:off x="6847302" y="2713516"/>
            <a:ext cx="317922" cy="428571"/>
            <a:chOff x="3389964" y="2744153"/>
            <a:chExt cx="323850" cy="436562"/>
          </a:xfrm>
          <a:solidFill>
            <a:schemeClr val="tx2"/>
          </a:solidFill>
        </p:grpSpPr>
        <p:sp>
          <p:nvSpPr>
            <p:cNvPr id="799" name="Freeform 14">
              <a:extLst>
                <a:ext uri="{FF2B5EF4-FFF2-40B4-BE49-F238E27FC236}">
                  <a16:creationId xmlns:a16="http://schemas.microsoft.com/office/drawing/2014/main" id="{6E02010B-79BE-4116-947C-8CE7A7B4B4DF}"/>
                </a:ext>
              </a:extLst>
            </p:cNvPr>
            <p:cNvSpPr>
              <a:spLocks noEditPoints="1"/>
            </p:cNvSpPr>
            <p:nvPr/>
          </p:nvSpPr>
          <p:spPr bwMode="auto">
            <a:xfrm>
              <a:off x="3434414" y="2926715"/>
              <a:ext cx="139700" cy="12700"/>
            </a:xfrm>
            <a:custGeom>
              <a:avLst/>
              <a:gdLst>
                <a:gd name="T0" fmla="*/ 467 w 490"/>
                <a:gd name="T1" fmla="*/ 0 h 45"/>
                <a:gd name="T2" fmla="*/ 23 w 490"/>
                <a:gd name="T3" fmla="*/ 0 h 45"/>
                <a:gd name="T4" fmla="*/ 0 w 490"/>
                <a:gd name="T5" fmla="*/ 22 h 45"/>
                <a:gd name="T6" fmla="*/ 23 w 490"/>
                <a:gd name="T7" fmla="*/ 45 h 45"/>
                <a:gd name="T8" fmla="*/ 467 w 490"/>
                <a:gd name="T9" fmla="*/ 45 h 45"/>
                <a:gd name="T10" fmla="*/ 490 w 490"/>
                <a:gd name="T11" fmla="*/ 22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2"/>
                  </a:cubicBezTo>
                  <a:cubicBezTo>
                    <a:pt x="0" y="35"/>
                    <a:pt x="10" y="45"/>
                    <a:pt x="23" y="45"/>
                  </a:cubicBezTo>
                  <a:cubicBezTo>
                    <a:pt x="467" y="45"/>
                    <a:pt x="467" y="45"/>
                    <a:pt x="467" y="45"/>
                  </a:cubicBezTo>
                  <a:cubicBezTo>
                    <a:pt x="479" y="45"/>
                    <a:pt x="490" y="35"/>
                    <a:pt x="490" y="22"/>
                  </a:cubicBezTo>
                  <a:cubicBezTo>
                    <a:pt x="490" y="10"/>
                    <a:pt x="479" y="0"/>
                    <a:pt x="467" y="0"/>
                  </a:cubicBezTo>
                  <a:close/>
                  <a:moveTo>
                    <a:pt x="467" y="0"/>
                  </a:moveTo>
                  <a:cubicBezTo>
                    <a:pt x="467" y="0"/>
                    <a:pt x="467" y="0"/>
                    <a:pt x="46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0" name="Freeform 15">
              <a:extLst>
                <a:ext uri="{FF2B5EF4-FFF2-40B4-BE49-F238E27FC236}">
                  <a16:creationId xmlns:a16="http://schemas.microsoft.com/office/drawing/2014/main" id="{B4D81357-010D-4C36-93A4-CF25E24A637B}"/>
                </a:ext>
              </a:extLst>
            </p:cNvPr>
            <p:cNvSpPr>
              <a:spLocks noEditPoints="1"/>
            </p:cNvSpPr>
            <p:nvPr/>
          </p:nvSpPr>
          <p:spPr bwMode="auto">
            <a:xfrm>
              <a:off x="3616977" y="2912428"/>
              <a:ext cx="53975" cy="34925"/>
            </a:xfrm>
            <a:custGeom>
              <a:avLst/>
              <a:gdLst>
                <a:gd name="T0" fmla="*/ 186 w 192"/>
                <a:gd name="T1" fmla="*/ 14 h 119"/>
                <a:gd name="T2" fmla="*/ 156 w 192"/>
                <a:gd name="T3" fmla="*/ 6 h 119"/>
                <a:gd name="T4" fmla="*/ 50 w 192"/>
                <a:gd name="T5" fmla="*/ 66 h 119"/>
                <a:gd name="T6" fmla="*/ 60 w 192"/>
                <a:gd name="T7" fmla="*/ 31 h 119"/>
                <a:gd name="T8" fmla="*/ 44 w 192"/>
                <a:gd name="T9" fmla="*/ 4 h 119"/>
                <a:gd name="T10" fmla="*/ 16 w 192"/>
                <a:gd name="T11" fmla="*/ 19 h 119"/>
                <a:gd name="T12" fmla="*/ 4 w 192"/>
                <a:gd name="T13" fmla="*/ 64 h 119"/>
                <a:gd name="T14" fmla="*/ 19 w 192"/>
                <a:gd name="T15" fmla="*/ 107 h 119"/>
                <a:gd name="T16" fmla="*/ 64 w 192"/>
                <a:gd name="T17" fmla="*/ 110 h 119"/>
                <a:gd name="T18" fmla="*/ 178 w 192"/>
                <a:gd name="T19" fmla="*/ 45 h 119"/>
                <a:gd name="T20" fmla="*/ 186 w 192"/>
                <a:gd name="T21" fmla="*/ 14 h 119"/>
                <a:gd name="T22" fmla="*/ 186 w 192"/>
                <a:gd name="T23" fmla="*/ 14 h 119"/>
                <a:gd name="T24" fmla="*/ 186 w 192"/>
                <a:gd name="T25"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4"/>
                  </a:moveTo>
                  <a:cubicBezTo>
                    <a:pt x="180" y="3"/>
                    <a:pt x="166" y="0"/>
                    <a:pt x="156" y="6"/>
                  </a:cubicBezTo>
                  <a:cubicBezTo>
                    <a:pt x="50" y="66"/>
                    <a:pt x="50" y="66"/>
                    <a:pt x="50" y="66"/>
                  </a:cubicBezTo>
                  <a:cubicBezTo>
                    <a:pt x="60" y="31"/>
                    <a:pt x="60" y="31"/>
                    <a:pt x="60" y="31"/>
                  </a:cubicBezTo>
                  <a:cubicBezTo>
                    <a:pt x="63" y="19"/>
                    <a:pt x="56" y="7"/>
                    <a:pt x="44" y="4"/>
                  </a:cubicBezTo>
                  <a:cubicBezTo>
                    <a:pt x="32" y="0"/>
                    <a:pt x="20" y="7"/>
                    <a:pt x="16" y="19"/>
                  </a:cubicBezTo>
                  <a:cubicBezTo>
                    <a:pt x="4" y="64"/>
                    <a:pt x="4" y="64"/>
                    <a:pt x="4" y="64"/>
                  </a:cubicBezTo>
                  <a:cubicBezTo>
                    <a:pt x="0" y="80"/>
                    <a:pt x="5" y="97"/>
                    <a:pt x="19" y="107"/>
                  </a:cubicBezTo>
                  <a:cubicBezTo>
                    <a:pt x="31" y="117"/>
                    <a:pt x="50" y="119"/>
                    <a:pt x="64" y="110"/>
                  </a:cubicBezTo>
                  <a:cubicBezTo>
                    <a:pt x="178" y="45"/>
                    <a:pt x="178" y="45"/>
                    <a:pt x="178" y="45"/>
                  </a:cubicBezTo>
                  <a:cubicBezTo>
                    <a:pt x="189" y="39"/>
                    <a:pt x="192" y="25"/>
                    <a:pt x="186" y="14"/>
                  </a:cubicBezTo>
                  <a:close/>
                  <a:moveTo>
                    <a:pt x="186" y="14"/>
                  </a:moveTo>
                  <a:cubicBezTo>
                    <a:pt x="186" y="14"/>
                    <a:pt x="186" y="14"/>
                    <a:pt x="186" y="1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1" name="Freeform 16">
              <a:extLst>
                <a:ext uri="{FF2B5EF4-FFF2-40B4-BE49-F238E27FC236}">
                  <a16:creationId xmlns:a16="http://schemas.microsoft.com/office/drawing/2014/main" id="{A246A428-440A-428D-AD19-8BF518D9F572}"/>
                </a:ext>
              </a:extLst>
            </p:cNvPr>
            <p:cNvSpPr>
              <a:spLocks noEditPoints="1"/>
            </p:cNvSpPr>
            <p:nvPr/>
          </p:nvSpPr>
          <p:spPr bwMode="auto">
            <a:xfrm>
              <a:off x="3434414" y="2975928"/>
              <a:ext cx="139700" cy="12700"/>
            </a:xfrm>
            <a:custGeom>
              <a:avLst/>
              <a:gdLst>
                <a:gd name="T0" fmla="*/ 467 w 490"/>
                <a:gd name="T1" fmla="*/ 0 h 45"/>
                <a:gd name="T2" fmla="*/ 23 w 490"/>
                <a:gd name="T3" fmla="*/ 0 h 45"/>
                <a:gd name="T4" fmla="*/ 0 w 490"/>
                <a:gd name="T5" fmla="*/ 23 h 45"/>
                <a:gd name="T6" fmla="*/ 23 w 490"/>
                <a:gd name="T7" fmla="*/ 45 h 45"/>
                <a:gd name="T8" fmla="*/ 467 w 490"/>
                <a:gd name="T9" fmla="*/ 45 h 45"/>
                <a:gd name="T10" fmla="*/ 490 w 490"/>
                <a:gd name="T11" fmla="*/ 23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3"/>
                  </a:cubicBezTo>
                  <a:cubicBezTo>
                    <a:pt x="0" y="35"/>
                    <a:pt x="10" y="45"/>
                    <a:pt x="23" y="45"/>
                  </a:cubicBezTo>
                  <a:cubicBezTo>
                    <a:pt x="467" y="45"/>
                    <a:pt x="467" y="45"/>
                    <a:pt x="467" y="45"/>
                  </a:cubicBezTo>
                  <a:cubicBezTo>
                    <a:pt x="479" y="45"/>
                    <a:pt x="490" y="35"/>
                    <a:pt x="490" y="23"/>
                  </a:cubicBezTo>
                  <a:cubicBezTo>
                    <a:pt x="490" y="10"/>
                    <a:pt x="479" y="0"/>
                    <a:pt x="467" y="0"/>
                  </a:cubicBezTo>
                  <a:close/>
                  <a:moveTo>
                    <a:pt x="467" y="0"/>
                  </a:moveTo>
                  <a:cubicBezTo>
                    <a:pt x="467" y="0"/>
                    <a:pt x="467" y="0"/>
                    <a:pt x="46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2" name="Freeform 17">
              <a:extLst>
                <a:ext uri="{FF2B5EF4-FFF2-40B4-BE49-F238E27FC236}">
                  <a16:creationId xmlns:a16="http://schemas.microsoft.com/office/drawing/2014/main" id="{C8AC1B72-7CD1-49CE-86CB-8DD594DC125E}"/>
                </a:ext>
              </a:extLst>
            </p:cNvPr>
            <p:cNvSpPr>
              <a:spLocks noEditPoints="1"/>
            </p:cNvSpPr>
            <p:nvPr/>
          </p:nvSpPr>
          <p:spPr bwMode="auto">
            <a:xfrm>
              <a:off x="3616977" y="2961640"/>
              <a:ext cx="53975" cy="33337"/>
            </a:xfrm>
            <a:custGeom>
              <a:avLst/>
              <a:gdLst>
                <a:gd name="T0" fmla="*/ 186 w 192"/>
                <a:gd name="T1" fmla="*/ 15 h 119"/>
                <a:gd name="T2" fmla="*/ 156 w 192"/>
                <a:gd name="T3" fmla="*/ 6 h 119"/>
                <a:gd name="T4" fmla="*/ 50 w 192"/>
                <a:gd name="T5" fmla="*/ 67 h 119"/>
                <a:gd name="T6" fmla="*/ 60 w 192"/>
                <a:gd name="T7" fmla="*/ 32 h 119"/>
                <a:gd name="T8" fmla="*/ 44 w 192"/>
                <a:gd name="T9" fmla="*/ 4 h 119"/>
                <a:gd name="T10" fmla="*/ 16 w 192"/>
                <a:gd name="T11" fmla="*/ 20 h 119"/>
                <a:gd name="T12" fmla="*/ 4 w 192"/>
                <a:gd name="T13" fmla="*/ 64 h 119"/>
                <a:gd name="T14" fmla="*/ 19 w 192"/>
                <a:gd name="T15" fmla="*/ 108 h 119"/>
                <a:gd name="T16" fmla="*/ 64 w 192"/>
                <a:gd name="T17" fmla="*/ 111 h 119"/>
                <a:gd name="T18" fmla="*/ 178 w 192"/>
                <a:gd name="T19" fmla="*/ 45 h 119"/>
                <a:gd name="T20" fmla="*/ 186 w 192"/>
                <a:gd name="T21" fmla="*/ 15 h 119"/>
                <a:gd name="T22" fmla="*/ 186 w 192"/>
                <a:gd name="T23" fmla="*/ 15 h 119"/>
                <a:gd name="T24" fmla="*/ 186 w 192"/>
                <a:gd name="T25"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5"/>
                  </a:moveTo>
                  <a:cubicBezTo>
                    <a:pt x="180" y="4"/>
                    <a:pt x="166" y="0"/>
                    <a:pt x="156" y="6"/>
                  </a:cubicBezTo>
                  <a:cubicBezTo>
                    <a:pt x="50" y="67"/>
                    <a:pt x="50" y="67"/>
                    <a:pt x="50" y="67"/>
                  </a:cubicBezTo>
                  <a:cubicBezTo>
                    <a:pt x="60" y="32"/>
                    <a:pt x="60" y="32"/>
                    <a:pt x="60" y="32"/>
                  </a:cubicBezTo>
                  <a:cubicBezTo>
                    <a:pt x="63" y="20"/>
                    <a:pt x="56" y="7"/>
                    <a:pt x="44" y="4"/>
                  </a:cubicBezTo>
                  <a:cubicBezTo>
                    <a:pt x="32" y="1"/>
                    <a:pt x="20" y="8"/>
                    <a:pt x="16" y="20"/>
                  </a:cubicBezTo>
                  <a:cubicBezTo>
                    <a:pt x="4" y="64"/>
                    <a:pt x="4" y="64"/>
                    <a:pt x="4" y="64"/>
                  </a:cubicBezTo>
                  <a:cubicBezTo>
                    <a:pt x="0" y="80"/>
                    <a:pt x="5" y="97"/>
                    <a:pt x="19" y="108"/>
                  </a:cubicBezTo>
                  <a:cubicBezTo>
                    <a:pt x="31" y="117"/>
                    <a:pt x="50" y="119"/>
                    <a:pt x="64" y="111"/>
                  </a:cubicBezTo>
                  <a:cubicBezTo>
                    <a:pt x="178" y="45"/>
                    <a:pt x="178" y="45"/>
                    <a:pt x="178" y="45"/>
                  </a:cubicBezTo>
                  <a:cubicBezTo>
                    <a:pt x="189" y="39"/>
                    <a:pt x="192" y="25"/>
                    <a:pt x="186" y="15"/>
                  </a:cubicBezTo>
                  <a:close/>
                  <a:moveTo>
                    <a:pt x="186" y="15"/>
                  </a:moveTo>
                  <a:cubicBezTo>
                    <a:pt x="186" y="15"/>
                    <a:pt x="186" y="15"/>
                    <a:pt x="186" y="1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3" name="Freeform 18">
              <a:extLst>
                <a:ext uri="{FF2B5EF4-FFF2-40B4-BE49-F238E27FC236}">
                  <a16:creationId xmlns:a16="http://schemas.microsoft.com/office/drawing/2014/main" id="{B61BA8C3-2062-4953-980F-D74AAD1ADDA4}"/>
                </a:ext>
              </a:extLst>
            </p:cNvPr>
            <p:cNvSpPr>
              <a:spLocks noEditPoints="1"/>
            </p:cNvSpPr>
            <p:nvPr/>
          </p:nvSpPr>
          <p:spPr bwMode="auto">
            <a:xfrm>
              <a:off x="3434414" y="3023553"/>
              <a:ext cx="139700" cy="14287"/>
            </a:xfrm>
            <a:custGeom>
              <a:avLst/>
              <a:gdLst>
                <a:gd name="T0" fmla="*/ 467 w 490"/>
                <a:gd name="T1" fmla="*/ 0 h 45"/>
                <a:gd name="T2" fmla="*/ 23 w 490"/>
                <a:gd name="T3" fmla="*/ 0 h 45"/>
                <a:gd name="T4" fmla="*/ 0 w 490"/>
                <a:gd name="T5" fmla="*/ 22 h 45"/>
                <a:gd name="T6" fmla="*/ 23 w 490"/>
                <a:gd name="T7" fmla="*/ 45 h 45"/>
                <a:gd name="T8" fmla="*/ 467 w 490"/>
                <a:gd name="T9" fmla="*/ 45 h 45"/>
                <a:gd name="T10" fmla="*/ 490 w 490"/>
                <a:gd name="T11" fmla="*/ 22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2"/>
                  </a:cubicBezTo>
                  <a:cubicBezTo>
                    <a:pt x="0" y="35"/>
                    <a:pt x="10" y="45"/>
                    <a:pt x="23" y="45"/>
                  </a:cubicBezTo>
                  <a:cubicBezTo>
                    <a:pt x="467" y="45"/>
                    <a:pt x="467" y="45"/>
                    <a:pt x="467" y="45"/>
                  </a:cubicBezTo>
                  <a:cubicBezTo>
                    <a:pt x="479" y="45"/>
                    <a:pt x="490" y="35"/>
                    <a:pt x="490" y="22"/>
                  </a:cubicBezTo>
                  <a:cubicBezTo>
                    <a:pt x="490" y="10"/>
                    <a:pt x="479" y="0"/>
                    <a:pt x="467" y="0"/>
                  </a:cubicBezTo>
                  <a:close/>
                  <a:moveTo>
                    <a:pt x="467" y="0"/>
                  </a:moveTo>
                  <a:cubicBezTo>
                    <a:pt x="467" y="0"/>
                    <a:pt x="467" y="0"/>
                    <a:pt x="46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4" name="Freeform 19">
              <a:extLst>
                <a:ext uri="{FF2B5EF4-FFF2-40B4-BE49-F238E27FC236}">
                  <a16:creationId xmlns:a16="http://schemas.microsoft.com/office/drawing/2014/main" id="{9CD91678-CCE2-4CAB-B191-1B3B90618AC1}"/>
                </a:ext>
              </a:extLst>
            </p:cNvPr>
            <p:cNvSpPr>
              <a:spLocks noEditPoints="1"/>
            </p:cNvSpPr>
            <p:nvPr/>
          </p:nvSpPr>
          <p:spPr bwMode="auto">
            <a:xfrm>
              <a:off x="3616977" y="3010853"/>
              <a:ext cx="53975" cy="33337"/>
            </a:xfrm>
            <a:custGeom>
              <a:avLst/>
              <a:gdLst>
                <a:gd name="T0" fmla="*/ 186 w 192"/>
                <a:gd name="T1" fmla="*/ 14 h 119"/>
                <a:gd name="T2" fmla="*/ 156 w 192"/>
                <a:gd name="T3" fmla="*/ 6 h 119"/>
                <a:gd name="T4" fmla="*/ 50 w 192"/>
                <a:gd name="T5" fmla="*/ 66 h 119"/>
                <a:gd name="T6" fmla="*/ 60 w 192"/>
                <a:gd name="T7" fmla="*/ 31 h 119"/>
                <a:gd name="T8" fmla="*/ 44 w 192"/>
                <a:gd name="T9" fmla="*/ 4 h 119"/>
                <a:gd name="T10" fmla="*/ 16 w 192"/>
                <a:gd name="T11" fmla="*/ 19 h 119"/>
                <a:gd name="T12" fmla="*/ 4 w 192"/>
                <a:gd name="T13" fmla="*/ 64 h 119"/>
                <a:gd name="T14" fmla="*/ 19 w 192"/>
                <a:gd name="T15" fmla="*/ 107 h 119"/>
                <a:gd name="T16" fmla="*/ 64 w 192"/>
                <a:gd name="T17" fmla="*/ 110 h 119"/>
                <a:gd name="T18" fmla="*/ 178 w 192"/>
                <a:gd name="T19" fmla="*/ 45 h 119"/>
                <a:gd name="T20" fmla="*/ 186 w 192"/>
                <a:gd name="T21" fmla="*/ 14 h 119"/>
                <a:gd name="T22" fmla="*/ 186 w 192"/>
                <a:gd name="T23" fmla="*/ 14 h 119"/>
                <a:gd name="T24" fmla="*/ 186 w 192"/>
                <a:gd name="T25"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4"/>
                  </a:moveTo>
                  <a:cubicBezTo>
                    <a:pt x="180" y="3"/>
                    <a:pt x="166" y="0"/>
                    <a:pt x="156" y="6"/>
                  </a:cubicBezTo>
                  <a:cubicBezTo>
                    <a:pt x="50" y="66"/>
                    <a:pt x="50" y="66"/>
                    <a:pt x="50" y="66"/>
                  </a:cubicBezTo>
                  <a:cubicBezTo>
                    <a:pt x="60" y="31"/>
                    <a:pt x="60" y="31"/>
                    <a:pt x="60" y="31"/>
                  </a:cubicBezTo>
                  <a:cubicBezTo>
                    <a:pt x="63" y="19"/>
                    <a:pt x="56" y="7"/>
                    <a:pt x="44" y="4"/>
                  </a:cubicBezTo>
                  <a:cubicBezTo>
                    <a:pt x="32" y="0"/>
                    <a:pt x="20" y="7"/>
                    <a:pt x="16" y="19"/>
                  </a:cubicBezTo>
                  <a:cubicBezTo>
                    <a:pt x="4" y="64"/>
                    <a:pt x="4" y="64"/>
                    <a:pt x="4" y="64"/>
                  </a:cubicBezTo>
                  <a:cubicBezTo>
                    <a:pt x="0" y="80"/>
                    <a:pt x="5" y="97"/>
                    <a:pt x="19" y="107"/>
                  </a:cubicBezTo>
                  <a:cubicBezTo>
                    <a:pt x="32" y="117"/>
                    <a:pt x="50" y="119"/>
                    <a:pt x="64" y="110"/>
                  </a:cubicBezTo>
                  <a:cubicBezTo>
                    <a:pt x="178" y="45"/>
                    <a:pt x="178" y="45"/>
                    <a:pt x="178" y="45"/>
                  </a:cubicBezTo>
                  <a:cubicBezTo>
                    <a:pt x="189" y="39"/>
                    <a:pt x="192" y="25"/>
                    <a:pt x="186" y="14"/>
                  </a:cubicBezTo>
                  <a:close/>
                  <a:moveTo>
                    <a:pt x="186" y="14"/>
                  </a:moveTo>
                  <a:cubicBezTo>
                    <a:pt x="186" y="14"/>
                    <a:pt x="186" y="14"/>
                    <a:pt x="186" y="1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5" name="Freeform 20">
              <a:extLst>
                <a:ext uri="{FF2B5EF4-FFF2-40B4-BE49-F238E27FC236}">
                  <a16:creationId xmlns:a16="http://schemas.microsoft.com/office/drawing/2014/main" id="{210E5E9C-50E4-4D76-A635-276016A91ED9}"/>
                </a:ext>
              </a:extLst>
            </p:cNvPr>
            <p:cNvSpPr>
              <a:spLocks noEditPoints="1"/>
            </p:cNvSpPr>
            <p:nvPr/>
          </p:nvSpPr>
          <p:spPr bwMode="auto">
            <a:xfrm>
              <a:off x="3434414" y="3072765"/>
              <a:ext cx="139700" cy="12700"/>
            </a:xfrm>
            <a:custGeom>
              <a:avLst/>
              <a:gdLst>
                <a:gd name="T0" fmla="*/ 467 w 490"/>
                <a:gd name="T1" fmla="*/ 0 h 45"/>
                <a:gd name="T2" fmla="*/ 23 w 490"/>
                <a:gd name="T3" fmla="*/ 0 h 45"/>
                <a:gd name="T4" fmla="*/ 0 w 490"/>
                <a:gd name="T5" fmla="*/ 23 h 45"/>
                <a:gd name="T6" fmla="*/ 23 w 490"/>
                <a:gd name="T7" fmla="*/ 45 h 45"/>
                <a:gd name="T8" fmla="*/ 467 w 490"/>
                <a:gd name="T9" fmla="*/ 45 h 45"/>
                <a:gd name="T10" fmla="*/ 490 w 490"/>
                <a:gd name="T11" fmla="*/ 23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3"/>
                  </a:cubicBezTo>
                  <a:cubicBezTo>
                    <a:pt x="0" y="35"/>
                    <a:pt x="10" y="45"/>
                    <a:pt x="23" y="45"/>
                  </a:cubicBezTo>
                  <a:cubicBezTo>
                    <a:pt x="467" y="45"/>
                    <a:pt x="467" y="45"/>
                    <a:pt x="467" y="45"/>
                  </a:cubicBezTo>
                  <a:cubicBezTo>
                    <a:pt x="479" y="45"/>
                    <a:pt x="490" y="35"/>
                    <a:pt x="490" y="23"/>
                  </a:cubicBezTo>
                  <a:cubicBezTo>
                    <a:pt x="490" y="10"/>
                    <a:pt x="479" y="0"/>
                    <a:pt x="467" y="0"/>
                  </a:cubicBezTo>
                  <a:close/>
                  <a:moveTo>
                    <a:pt x="467" y="0"/>
                  </a:moveTo>
                  <a:cubicBezTo>
                    <a:pt x="467" y="0"/>
                    <a:pt x="467" y="0"/>
                    <a:pt x="46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6" name="Freeform 21">
              <a:extLst>
                <a:ext uri="{FF2B5EF4-FFF2-40B4-BE49-F238E27FC236}">
                  <a16:creationId xmlns:a16="http://schemas.microsoft.com/office/drawing/2014/main" id="{0ADF6C04-0BB0-478B-ADF6-DD6DAA006A44}"/>
                </a:ext>
              </a:extLst>
            </p:cNvPr>
            <p:cNvSpPr>
              <a:spLocks noEditPoints="1"/>
            </p:cNvSpPr>
            <p:nvPr/>
          </p:nvSpPr>
          <p:spPr bwMode="auto">
            <a:xfrm>
              <a:off x="3616977" y="3058478"/>
              <a:ext cx="53975" cy="34925"/>
            </a:xfrm>
            <a:custGeom>
              <a:avLst/>
              <a:gdLst>
                <a:gd name="T0" fmla="*/ 186 w 192"/>
                <a:gd name="T1" fmla="*/ 15 h 119"/>
                <a:gd name="T2" fmla="*/ 156 w 192"/>
                <a:gd name="T3" fmla="*/ 6 h 119"/>
                <a:gd name="T4" fmla="*/ 50 w 192"/>
                <a:gd name="T5" fmla="*/ 67 h 119"/>
                <a:gd name="T6" fmla="*/ 60 w 192"/>
                <a:gd name="T7" fmla="*/ 32 h 119"/>
                <a:gd name="T8" fmla="*/ 44 w 192"/>
                <a:gd name="T9" fmla="*/ 4 h 119"/>
                <a:gd name="T10" fmla="*/ 16 w 192"/>
                <a:gd name="T11" fmla="*/ 20 h 119"/>
                <a:gd name="T12" fmla="*/ 4 w 192"/>
                <a:gd name="T13" fmla="*/ 64 h 119"/>
                <a:gd name="T14" fmla="*/ 19 w 192"/>
                <a:gd name="T15" fmla="*/ 108 h 119"/>
                <a:gd name="T16" fmla="*/ 64 w 192"/>
                <a:gd name="T17" fmla="*/ 111 h 119"/>
                <a:gd name="T18" fmla="*/ 178 w 192"/>
                <a:gd name="T19" fmla="*/ 45 h 119"/>
                <a:gd name="T20" fmla="*/ 186 w 192"/>
                <a:gd name="T21" fmla="*/ 15 h 119"/>
                <a:gd name="T22" fmla="*/ 186 w 192"/>
                <a:gd name="T23" fmla="*/ 15 h 119"/>
                <a:gd name="T24" fmla="*/ 186 w 192"/>
                <a:gd name="T25"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5"/>
                  </a:moveTo>
                  <a:cubicBezTo>
                    <a:pt x="180" y="4"/>
                    <a:pt x="166" y="0"/>
                    <a:pt x="156" y="6"/>
                  </a:cubicBezTo>
                  <a:cubicBezTo>
                    <a:pt x="50" y="67"/>
                    <a:pt x="50" y="67"/>
                    <a:pt x="50" y="67"/>
                  </a:cubicBezTo>
                  <a:cubicBezTo>
                    <a:pt x="60" y="32"/>
                    <a:pt x="60" y="32"/>
                    <a:pt x="60" y="32"/>
                  </a:cubicBezTo>
                  <a:cubicBezTo>
                    <a:pt x="63" y="20"/>
                    <a:pt x="56" y="7"/>
                    <a:pt x="44" y="4"/>
                  </a:cubicBezTo>
                  <a:cubicBezTo>
                    <a:pt x="32" y="1"/>
                    <a:pt x="20" y="8"/>
                    <a:pt x="16" y="20"/>
                  </a:cubicBezTo>
                  <a:cubicBezTo>
                    <a:pt x="4" y="64"/>
                    <a:pt x="4" y="64"/>
                    <a:pt x="4" y="64"/>
                  </a:cubicBezTo>
                  <a:cubicBezTo>
                    <a:pt x="0" y="81"/>
                    <a:pt x="5" y="97"/>
                    <a:pt x="19" y="108"/>
                  </a:cubicBezTo>
                  <a:cubicBezTo>
                    <a:pt x="32" y="118"/>
                    <a:pt x="50" y="119"/>
                    <a:pt x="64" y="111"/>
                  </a:cubicBezTo>
                  <a:cubicBezTo>
                    <a:pt x="178" y="45"/>
                    <a:pt x="178" y="45"/>
                    <a:pt x="178" y="45"/>
                  </a:cubicBezTo>
                  <a:cubicBezTo>
                    <a:pt x="189" y="39"/>
                    <a:pt x="192" y="25"/>
                    <a:pt x="186" y="15"/>
                  </a:cubicBezTo>
                  <a:close/>
                  <a:moveTo>
                    <a:pt x="186" y="15"/>
                  </a:moveTo>
                  <a:cubicBezTo>
                    <a:pt x="186" y="15"/>
                    <a:pt x="186" y="15"/>
                    <a:pt x="186" y="1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7" name="Freeform 22">
              <a:extLst>
                <a:ext uri="{FF2B5EF4-FFF2-40B4-BE49-F238E27FC236}">
                  <a16:creationId xmlns:a16="http://schemas.microsoft.com/office/drawing/2014/main" id="{B56EDDE3-73A9-4BE0-ADDD-C499653B9334}"/>
                </a:ext>
              </a:extLst>
            </p:cNvPr>
            <p:cNvSpPr>
              <a:spLocks noEditPoints="1"/>
            </p:cNvSpPr>
            <p:nvPr/>
          </p:nvSpPr>
          <p:spPr bwMode="auto">
            <a:xfrm>
              <a:off x="3389964" y="2744153"/>
              <a:ext cx="323850" cy="360362"/>
            </a:xfrm>
            <a:custGeom>
              <a:avLst/>
              <a:gdLst>
                <a:gd name="T0" fmla="*/ 1039 w 1135"/>
                <a:gd name="T1" fmla="*/ 0 h 1270"/>
                <a:gd name="T2" fmla="*/ 419 w 1135"/>
                <a:gd name="T3" fmla="*/ 0 h 1270"/>
                <a:gd name="T4" fmla="*/ 403 w 1135"/>
                <a:gd name="T5" fmla="*/ 7 h 1270"/>
                <a:gd name="T6" fmla="*/ 7 w 1135"/>
                <a:gd name="T7" fmla="*/ 403 h 1270"/>
                <a:gd name="T8" fmla="*/ 0 w 1135"/>
                <a:gd name="T9" fmla="*/ 419 h 1270"/>
                <a:gd name="T10" fmla="*/ 0 w 1135"/>
                <a:gd name="T11" fmla="*/ 1247 h 1270"/>
                <a:gd name="T12" fmla="*/ 23 w 1135"/>
                <a:gd name="T13" fmla="*/ 1270 h 1270"/>
                <a:gd name="T14" fmla="*/ 45 w 1135"/>
                <a:gd name="T15" fmla="*/ 1247 h 1270"/>
                <a:gd name="T16" fmla="*/ 45 w 1135"/>
                <a:gd name="T17" fmla="*/ 441 h 1270"/>
                <a:gd name="T18" fmla="*/ 330 w 1135"/>
                <a:gd name="T19" fmla="*/ 441 h 1270"/>
                <a:gd name="T20" fmla="*/ 436 w 1135"/>
                <a:gd name="T21" fmla="*/ 363 h 1270"/>
                <a:gd name="T22" fmla="*/ 441 w 1135"/>
                <a:gd name="T23" fmla="*/ 330 h 1270"/>
                <a:gd name="T24" fmla="*/ 441 w 1135"/>
                <a:gd name="T25" fmla="*/ 45 h 1270"/>
                <a:gd name="T26" fmla="*/ 1039 w 1135"/>
                <a:gd name="T27" fmla="*/ 45 h 1270"/>
                <a:gd name="T28" fmla="*/ 1090 w 1135"/>
                <a:gd name="T29" fmla="*/ 97 h 1270"/>
                <a:gd name="T30" fmla="*/ 1090 w 1135"/>
                <a:gd name="T31" fmla="*/ 401 h 1270"/>
                <a:gd name="T32" fmla="*/ 1113 w 1135"/>
                <a:gd name="T33" fmla="*/ 424 h 1270"/>
                <a:gd name="T34" fmla="*/ 1135 w 1135"/>
                <a:gd name="T35" fmla="*/ 401 h 1270"/>
                <a:gd name="T36" fmla="*/ 1135 w 1135"/>
                <a:gd name="T37" fmla="*/ 97 h 1270"/>
                <a:gd name="T38" fmla="*/ 1039 w 1135"/>
                <a:gd name="T39" fmla="*/ 0 h 1270"/>
                <a:gd name="T40" fmla="*/ 396 w 1135"/>
                <a:gd name="T41" fmla="*/ 330 h 1270"/>
                <a:gd name="T42" fmla="*/ 330 w 1135"/>
                <a:gd name="T43" fmla="*/ 396 h 1270"/>
                <a:gd name="T44" fmla="*/ 77 w 1135"/>
                <a:gd name="T45" fmla="*/ 396 h 1270"/>
                <a:gd name="T46" fmla="*/ 396 w 1135"/>
                <a:gd name="T47" fmla="*/ 77 h 1270"/>
                <a:gd name="T48" fmla="*/ 396 w 1135"/>
                <a:gd name="T49" fmla="*/ 330 h 1270"/>
                <a:gd name="T50" fmla="*/ 396 w 1135"/>
                <a:gd name="T51" fmla="*/ 330 h 1270"/>
                <a:gd name="T52" fmla="*/ 396 w 1135"/>
                <a:gd name="T53" fmla="*/ 33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270">
                  <a:moveTo>
                    <a:pt x="1039" y="0"/>
                  </a:moveTo>
                  <a:cubicBezTo>
                    <a:pt x="1039" y="0"/>
                    <a:pt x="419" y="0"/>
                    <a:pt x="419" y="0"/>
                  </a:cubicBezTo>
                  <a:cubicBezTo>
                    <a:pt x="413" y="0"/>
                    <a:pt x="407" y="2"/>
                    <a:pt x="403" y="7"/>
                  </a:cubicBezTo>
                  <a:cubicBezTo>
                    <a:pt x="403" y="7"/>
                    <a:pt x="7" y="403"/>
                    <a:pt x="7" y="403"/>
                  </a:cubicBezTo>
                  <a:cubicBezTo>
                    <a:pt x="2" y="407"/>
                    <a:pt x="0" y="413"/>
                    <a:pt x="0" y="419"/>
                  </a:cubicBezTo>
                  <a:cubicBezTo>
                    <a:pt x="0" y="1247"/>
                    <a:pt x="0" y="1247"/>
                    <a:pt x="0" y="1247"/>
                  </a:cubicBezTo>
                  <a:cubicBezTo>
                    <a:pt x="0" y="1260"/>
                    <a:pt x="10" y="1270"/>
                    <a:pt x="23" y="1270"/>
                  </a:cubicBezTo>
                  <a:cubicBezTo>
                    <a:pt x="35" y="1270"/>
                    <a:pt x="45" y="1260"/>
                    <a:pt x="45" y="1247"/>
                  </a:cubicBezTo>
                  <a:cubicBezTo>
                    <a:pt x="45" y="441"/>
                    <a:pt x="45" y="441"/>
                    <a:pt x="45" y="441"/>
                  </a:cubicBezTo>
                  <a:cubicBezTo>
                    <a:pt x="330" y="441"/>
                    <a:pt x="330" y="441"/>
                    <a:pt x="330" y="441"/>
                  </a:cubicBezTo>
                  <a:cubicBezTo>
                    <a:pt x="380" y="441"/>
                    <a:pt x="422" y="408"/>
                    <a:pt x="436" y="363"/>
                  </a:cubicBezTo>
                  <a:cubicBezTo>
                    <a:pt x="439" y="353"/>
                    <a:pt x="441" y="341"/>
                    <a:pt x="441" y="330"/>
                  </a:cubicBezTo>
                  <a:cubicBezTo>
                    <a:pt x="441" y="45"/>
                    <a:pt x="441" y="45"/>
                    <a:pt x="441" y="45"/>
                  </a:cubicBezTo>
                  <a:cubicBezTo>
                    <a:pt x="1039" y="45"/>
                    <a:pt x="1039" y="45"/>
                    <a:pt x="1039" y="45"/>
                  </a:cubicBezTo>
                  <a:cubicBezTo>
                    <a:pt x="1067" y="45"/>
                    <a:pt x="1090" y="68"/>
                    <a:pt x="1090" y="97"/>
                  </a:cubicBezTo>
                  <a:cubicBezTo>
                    <a:pt x="1090" y="401"/>
                    <a:pt x="1090" y="401"/>
                    <a:pt x="1090" y="401"/>
                  </a:cubicBezTo>
                  <a:cubicBezTo>
                    <a:pt x="1090" y="414"/>
                    <a:pt x="1100" y="424"/>
                    <a:pt x="1113" y="424"/>
                  </a:cubicBezTo>
                  <a:cubicBezTo>
                    <a:pt x="1125" y="424"/>
                    <a:pt x="1135" y="414"/>
                    <a:pt x="1135" y="401"/>
                  </a:cubicBezTo>
                  <a:cubicBezTo>
                    <a:pt x="1135" y="97"/>
                    <a:pt x="1135" y="97"/>
                    <a:pt x="1135" y="97"/>
                  </a:cubicBezTo>
                  <a:cubicBezTo>
                    <a:pt x="1135" y="43"/>
                    <a:pt x="1092" y="0"/>
                    <a:pt x="1039" y="0"/>
                  </a:cubicBezTo>
                  <a:close/>
                  <a:moveTo>
                    <a:pt x="396" y="330"/>
                  </a:moveTo>
                  <a:cubicBezTo>
                    <a:pt x="396" y="366"/>
                    <a:pt x="366" y="396"/>
                    <a:pt x="330" y="396"/>
                  </a:cubicBezTo>
                  <a:cubicBezTo>
                    <a:pt x="77" y="396"/>
                    <a:pt x="77" y="396"/>
                    <a:pt x="77" y="396"/>
                  </a:cubicBezTo>
                  <a:cubicBezTo>
                    <a:pt x="396" y="77"/>
                    <a:pt x="396" y="77"/>
                    <a:pt x="396" y="77"/>
                  </a:cubicBezTo>
                  <a:cubicBezTo>
                    <a:pt x="396" y="330"/>
                    <a:pt x="396" y="330"/>
                    <a:pt x="396" y="330"/>
                  </a:cubicBezTo>
                  <a:close/>
                  <a:moveTo>
                    <a:pt x="396" y="330"/>
                  </a:moveTo>
                  <a:cubicBezTo>
                    <a:pt x="396" y="330"/>
                    <a:pt x="396" y="330"/>
                    <a:pt x="396" y="3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8" name="Freeform 23">
              <a:extLst>
                <a:ext uri="{FF2B5EF4-FFF2-40B4-BE49-F238E27FC236}">
                  <a16:creationId xmlns:a16="http://schemas.microsoft.com/office/drawing/2014/main" id="{567A5BE2-AFFC-4AB0-B57F-28A9E4D4CCA7}"/>
                </a:ext>
              </a:extLst>
            </p:cNvPr>
            <p:cNvSpPr>
              <a:spLocks noEditPoints="1"/>
            </p:cNvSpPr>
            <p:nvPr/>
          </p:nvSpPr>
          <p:spPr bwMode="auto">
            <a:xfrm>
              <a:off x="3389964" y="2877503"/>
              <a:ext cx="323850" cy="303212"/>
            </a:xfrm>
            <a:custGeom>
              <a:avLst/>
              <a:gdLst>
                <a:gd name="T0" fmla="*/ 1113 w 1135"/>
                <a:gd name="T1" fmla="*/ 0 h 1067"/>
                <a:gd name="T2" fmla="*/ 1090 w 1135"/>
                <a:gd name="T3" fmla="*/ 22 h 1067"/>
                <a:gd name="T4" fmla="*/ 1090 w 1135"/>
                <a:gd name="T5" fmla="*/ 970 h 1067"/>
                <a:gd name="T6" fmla="*/ 1039 w 1135"/>
                <a:gd name="T7" fmla="*/ 1022 h 1067"/>
                <a:gd name="T8" fmla="*/ 97 w 1135"/>
                <a:gd name="T9" fmla="*/ 1022 h 1067"/>
                <a:gd name="T10" fmla="*/ 45 w 1135"/>
                <a:gd name="T11" fmla="*/ 970 h 1067"/>
                <a:gd name="T12" fmla="*/ 45 w 1135"/>
                <a:gd name="T13" fmla="*/ 868 h 1067"/>
                <a:gd name="T14" fmla="*/ 23 w 1135"/>
                <a:gd name="T15" fmla="*/ 846 h 1067"/>
                <a:gd name="T16" fmla="*/ 0 w 1135"/>
                <a:gd name="T17" fmla="*/ 868 h 1067"/>
                <a:gd name="T18" fmla="*/ 0 w 1135"/>
                <a:gd name="T19" fmla="*/ 970 h 1067"/>
                <a:gd name="T20" fmla="*/ 97 w 1135"/>
                <a:gd name="T21" fmla="*/ 1067 h 1067"/>
                <a:gd name="T22" fmla="*/ 1039 w 1135"/>
                <a:gd name="T23" fmla="*/ 1067 h 1067"/>
                <a:gd name="T24" fmla="*/ 1135 w 1135"/>
                <a:gd name="T25" fmla="*/ 970 h 1067"/>
                <a:gd name="T26" fmla="*/ 1135 w 1135"/>
                <a:gd name="T27" fmla="*/ 22 h 1067"/>
                <a:gd name="T28" fmla="*/ 1113 w 1135"/>
                <a:gd name="T29" fmla="*/ 0 h 1067"/>
                <a:gd name="T30" fmla="*/ 1113 w 1135"/>
                <a:gd name="T31" fmla="*/ 0 h 1067"/>
                <a:gd name="T32" fmla="*/ 1113 w 1135"/>
                <a:gd name="T33"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5" h="1067">
                  <a:moveTo>
                    <a:pt x="1113" y="0"/>
                  </a:moveTo>
                  <a:cubicBezTo>
                    <a:pt x="1100" y="0"/>
                    <a:pt x="1090" y="10"/>
                    <a:pt x="1090" y="22"/>
                  </a:cubicBezTo>
                  <a:cubicBezTo>
                    <a:pt x="1090" y="970"/>
                    <a:pt x="1090" y="970"/>
                    <a:pt x="1090" y="970"/>
                  </a:cubicBezTo>
                  <a:cubicBezTo>
                    <a:pt x="1090" y="999"/>
                    <a:pt x="1067" y="1022"/>
                    <a:pt x="1039" y="1022"/>
                  </a:cubicBezTo>
                  <a:cubicBezTo>
                    <a:pt x="97" y="1022"/>
                    <a:pt x="97" y="1022"/>
                    <a:pt x="97" y="1022"/>
                  </a:cubicBezTo>
                  <a:cubicBezTo>
                    <a:pt x="68" y="1022"/>
                    <a:pt x="45" y="999"/>
                    <a:pt x="45" y="970"/>
                  </a:cubicBezTo>
                  <a:cubicBezTo>
                    <a:pt x="45" y="868"/>
                    <a:pt x="45" y="868"/>
                    <a:pt x="45" y="868"/>
                  </a:cubicBezTo>
                  <a:cubicBezTo>
                    <a:pt x="45" y="856"/>
                    <a:pt x="35" y="846"/>
                    <a:pt x="23" y="846"/>
                  </a:cubicBezTo>
                  <a:cubicBezTo>
                    <a:pt x="10" y="846"/>
                    <a:pt x="0" y="856"/>
                    <a:pt x="0" y="868"/>
                  </a:cubicBezTo>
                  <a:cubicBezTo>
                    <a:pt x="0" y="970"/>
                    <a:pt x="0" y="970"/>
                    <a:pt x="0" y="970"/>
                  </a:cubicBezTo>
                  <a:cubicBezTo>
                    <a:pt x="0" y="1024"/>
                    <a:pt x="43" y="1067"/>
                    <a:pt x="97" y="1067"/>
                  </a:cubicBezTo>
                  <a:cubicBezTo>
                    <a:pt x="1039" y="1067"/>
                    <a:pt x="1039" y="1067"/>
                    <a:pt x="1039" y="1067"/>
                  </a:cubicBezTo>
                  <a:cubicBezTo>
                    <a:pt x="1092" y="1067"/>
                    <a:pt x="1135" y="1024"/>
                    <a:pt x="1135" y="970"/>
                  </a:cubicBezTo>
                  <a:cubicBezTo>
                    <a:pt x="1135" y="22"/>
                    <a:pt x="1135" y="22"/>
                    <a:pt x="1135" y="22"/>
                  </a:cubicBezTo>
                  <a:cubicBezTo>
                    <a:pt x="1135" y="10"/>
                    <a:pt x="1125" y="0"/>
                    <a:pt x="1113" y="0"/>
                  </a:cubicBezTo>
                  <a:close/>
                  <a:moveTo>
                    <a:pt x="1113" y="0"/>
                  </a:moveTo>
                  <a:cubicBezTo>
                    <a:pt x="1113" y="0"/>
                    <a:pt x="1113" y="0"/>
                    <a:pt x="111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09" name="Groupe 224">
            <a:extLst>
              <a:ext uri="{FF2B5EF4-FFF2-40B4-BE49-F238E27FC236}">
                <a16:creationId xmlns:a16="http://schemas.microsoft.com/office/drawing/2014/main" id="{48506922-D84E-4F00-8ED2-91BF01EBF056}"/>
              </a:ext>
            </a:extLst>
          </p:cNvPr>
          <p:cNvGrpSpPr>
            <a:grpSpLocks noChangeAspect="1"/>
          </p:cNvGrpSpPr>
          <p:nvPr/>
        </p:nvGrpSpPr>
        <p:grpSpPr>
          <a:xfrm>
            <a:off x="525746" y="2713601"/>
            <a:ext cx="432000" cy="428400"/>
            <a:chOff x="742067" y="2744788"/>
            <a:chExt cx="437501" cy="435927"/>
          </a:xfrm>
          <a:solidFill>
            <a:schemeClr val="tx2"/>
          </a:solidFill>
        </p:grpSpPr>
        <p:sp>
          <p:nvSpPr>
            <p:cNvPr id="810" name="Freeform 35">
              <a:extLst>
                <a:ext uri="{FF2B5EF4-FFF2-40B4-BE49-F238E27FC236}">
                  <a16:creationId xmlns:a16="http://schemas.microsoft.com/office/drawing/2014/main" id="{A27C338E-EFCA-46D6-8D5B-06C274B2A201}"/>
                </a:ext>
              </a:extLst>
            </p:cNvPr>
            <p:cNvSpPr>
              <a:spLocks noEditPoints="1"/>
            </p:cNvSpPr>
            <p:nvPr/>
          </p:nvSpPr>
          <p:spPr bwMode="auto">
            <a:xfrm>
              <a:off x="916753" y="3021767"/>
              <a:ext cx="116457" cy="14163"/>
            </a:xfrm>
            <a:custGeom>
              <a:avLst/>
              <a:gdLst>
                <a:gd name="T0" fmla="*/ 384 w 410"/>
                <a:gd name="T1" fmla="*/ 0 h 51"/>
                <a:gd name="T2" fmla="*/ 26 w 410"/>
                <a:gd name="T3" fmla="*/ 0 h 51"/>
                <a:gd name="T4" fmla="*/ 0 w 410"/>
                <a:gd name="T5" fmla="*/ 25 h 51"/>
                <a:gd name="T6" fmla="*/ 26 w 410"/>
                <a:gd name="T7" fmla="*/ 51 h 51"/>
                <a:gd name="T8" fmla="*/ 384 w 410"/>
                <a:gd name="T9" fmla="*/ 51 h 51"/>
                <a:gd name="T10" fmla="*/ 410 w 410"/>
                <a:gd name="T11" fmla="*/ 25 h 51"/>
                <a:gd name="T12" fmla="*/ 384 w 410"/>
                <a:gd name="T13" fmla="*/ 0 h 51"/>
                <a:gd name="T14" fmla="*/ 384 w 410"/>
                <a:gd name="T15" fmla="*/ 0 h 51"/>
                <a:gd name="T16" fmla="*/ 384 w 41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51">
                  <a:moveTo>
                    <a:pt x="384" y="0"/>
                  </a:moveTo>
                  <a:cubicBezTo>
                    <a:pt x="26" y="0"/>
                    <a:pt x="26" y="0"/>
                    <a:pt x="26" y="0"/>
                  </a:cubicBezTo>
                  <a:cubicBezTo>
                    <a:pt x="12" y="0"/>
                    <a:pt x="0" y="11"/>
                    <a:pt x="0" y="25"/>
                  </a:cubicBezTo>
                  <a:cubicBezTo>
                    <a:pt x="0" y="40"/>
                    <a:pt x="12" y="51"/>
                    <a:pt x="26" y="51"/>
                  </a:cubicBezTo>
                  <a:cubicBezTo>
                    <a:pt x="384" y="51"/>
                    <a:pt x="384" y="51"/>
                    <a:pt x="384" y="51"/>
                  </a:cubicBezTo>
                  <a:cubicBezTo>
                    <a:pt x="399" y="51"/>
                    <a:pt x="410" y="40"/>
                    <a:pt x="410" y="25"/>
                  </a:cubicBezTo>
                  <a:cubicBezTo>
                    <a:pt x="410" y="11"/>
                    <a:pt x="399" y="0"/>
                    <a:pt x="384" y="0"/>
                  </a:cubicBezTo>
                  <a:close/>
                  <a:moveTo>
                    <a:pt x="384" y="0"/>
                  </a:moveTo>
                  <a:cubicBezTo>
                    <a:pt x="384" y="0"/>
                    <a:pt x="384" y="0"/>
                    <a:pt x="38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1" name="Freeform 36">
              <a:extLst>
                <a:ext uri="{FF2B5EF4-FFF2-40B4-BE49-F238E27FC236}">
                  <a16:creationId xmlns:a16="http://schemas.microsoft.com/office/drawing/2014/main" id="{089D439D-6DA1-4837-BDCC-32EFC5D9301E}"/>
                </a:ext>
              </a:extLst>
            </p:cNvPr>
            <p:cNvSpPr>
              <a:spLocks noEditPoints="1"/>
            </p:cNvSpPr>
            <p:nvPr/>
          </p:nvSpPr>
          <p:spPr bwMode="auto">
            <a:xfrm>
              <a:off x="742067" y="2744788"/>
              <a:ext cx="437501" cy="435927"/>
            </a:xfrm>
            <a:custGeom>
              <a:avLst/>
              <a:gdLst>
                <a:gd name="T0" fmla="*/ 1408 w 1536"/>
                <a:gd name="T1" fmla="*/ 307 h 1536"/>
                <a:gd name="T2" fmla="*/ 230 w 1536"/>
                <a:gd name="T3" fmla="*/ 307 h 1536"/>
                <a:gd name="T4" fmla="*/ 102 w 1536"/>
                <a:gd name="T5" fmla="*/ 435 h 1536"/>
                <a:gd name="T6" fmla="*/ 102 w 1536"/>
                <a:gd name="T7" fmla="*/ 1356 h 1536"/>
                <a:gd name="T8" fmla="*/ 77 w 1536"/>
                <a:gd name="T9" fmla="*/ 1382 h 1536"/>
                <a:gd name="T10" fmla="*/ 51 w 1536"/>
                <a:gd name="T11" fmla="*/ 1357 h 1536"/>
                <a:gd name="T12" fmla="*/ 51 w 1536"/>
                <a:gd name="T13" fmla="*/ 128 h 1536"/>
                <a:gd name="T14" fmla="*/ 128 w 1536"/>
                <a:gd name="T15" fmla="*/ 51 h 1536"/>
                <a:gd name="T16" fmla="*/ 348 w 1536"/>
                <a:gd name="T17" fmla="*/ 51 h 1536"/>
                <a:gd name="T18" fmla="*/ 443 w 1536"/>
                <a:gd name="T19" fmla="*/ 146 h 1536"/>
                <a:gd name="T20" fmla="*/ 461 w 1536"/>
                <a:gd name="T21" fmla="*/ 154 h 1536"/>
                <a:gd name="T22" fmla="*/ 1357 w 1536"/>
                <a:gd name="T23" fmla="*/ 154 h 1536"/>
                <a:gd name="T24" fmla="*/ 1434 w 1536"/>
                <a:gd name="T25" fmla="*/ 230 h 1536"/>
                <a:gd name="T26" fmla="*/ 1434 w 1536"/>
                <a:gd name="T27" fmla="*/ 243 h 1536"/>
                <a:gd name="T28" fmla="*/ 1459 w 1536"/>
                <a:gd name="T29" fmla="*/ 269 h 1536"/>
                <a:gd name="T30" fmla="*/ 1485 w 1536"/>
                <a:gd name="T31" fmla="*/ 243 h 1536"/>
                <a:gd name="T32" fmla="*/ 1485 w 1536"/>
                <a:gd name="T33" fmla="*/ 230 h 1536"/>
                <a:gd name="T34" fmla="*/ 1357 w 1536"/>
                <a:gd name="T35" fmla="*/ 102 h 1536"/>
                <a:gd name="T36" fmla="*/ 471 w 1536"/>
                <a:gd name="T37" fmla="*/ 102 h 1536"/>
                <a:gd name="T38" fmla="*/ 376 w 1536"/>
                <a:gd name="T39" fmla="*/ 7 h 1536"/>
                <a:gd name="T40" fmla="*/ 358 w 1536"/>
                <a:gd name="T41" fmla="*/ 0 h 1536"/>
                <a:gd name="T42" fmla="*/ 128 w 1536"/>
                <a:gd name="T43" fmla="*/ 0 h 1536"/>
                <a:gd name="T44" fmla="*/ 0 w 1536"/>
                <a:gd name="T45" fmla="*/ 128 h 1536"/>
                <a:gd name="T46" fmla="*/ 0 w 1536"/>
                <a:gd name="T47" fmla="*/ 1357 h 1536"/>
                <a:gd name="T48" fmla="*/ 77 w 1536"/>
                <a:gd name="T49" fmla="*/ 1434 h 1536"/>
                <a:gd name="T50" fmla="*/ 154 w 1536"/>
                <a:gd name="T51" fmla="*/ 1357 h 1536"/>
                <a:gd name="T52" fmla="*/ 154 w 1536"/>
                <a:gd name="T53" fmla="*/ 435 h 1536"/>
                <a:gd name="T54" fmla="*/ 230 w 1536"/>
                <a:gd name="T55" fmla="*/ 358 h 1536"/>
                <a:gd name="T56" fmla="*/ 1408 w 1536"/>
                <a:gd name="T57" fmla="*/ 358 h 1536"/>
                <a:gd name="T58" fmla="*/ 1485 w 1536"/>
                <a:gd name="T59" fmla="*/ 435 h 1536"/>
                <a:gd name="T60" fmla="*/ 1485 w 1536"/>
                <a:gd name="T61" fmla="*/ 1408 h 1536"/>
                <a:gd name="T62" fmla="*/ 1408 w 1536"/>
                <a:gd name="T63" fmla="*/ 1485 h 1536"/>
                <a:gd name="T64" fmla="*/ 128 w 1536"/>
                <a:gd name="T65" fmla="*/ 1485 h 1536"/>
                <a:gd name="T66" fmla="*/ 102 w 1536"/>
                <a:gd name="T67" fmla="*/ 1510 h 1536"/>
                <a:gd name="T68" fmla="*/ 128 w 1536"/>
                <a:gd name="T69" fmla="*/ 1536 h 1536"/>
                <a:gd name="T70" fmla="*/ 1408 w 1536"/>
                <a:gd name="T71" fmla="*/ 1536 h 1536"/>
                <a:gd name="T72" fmla="*/ 1536 w 1536"/>
                <a:gd name="T73" fmla="*/ 1408 h 1536"/>
                <a:gd name="T74" fmla="*/ 1536 w 1536"/>
                <a:gd name="T75" fmla="*/ 435 h 1536"/>
                <a:gd name="T76" fmla="*/ 1408 w 1536"/>
                <a:gd name="T77" fmla="*/ 307 h 1536"/>
                <a:gd name="T78" fmla="*/ 1408 w 1536"/>
                <a:gd name="T79" fmla="*/ 307 h 1536"/>
                <a:gd name="T80" fmla="*/ 1408 w 1536"/>
                <a:gd name="T81" fmla="*/ 30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6" h="1536">
                  <a:moveTo>
                    <a:pt x="1408" y="307"/>
                  </a:moveTo>
                  <a:cubicBezTo>
                    <a:pt x="230" y="307"/>
                    <a:pt x="230" y="307"/>
                    <a:pt x="230" y="307"/>
                  </a:cubicBezTo>
                  <a:cubicBezTo>
                    <a:pt x="161" y="307"/>
                    <a:pt x="102" y="366"/>
                    <a:pt x="102" y="435"/>
                  </a:cubicBezTo>
                  <a:cubicBezTo>
                    <a:pt x="102" y="1356"/>
                    <a:pt x="102" y="1356"/>
                    <a:pt x="102" y="1356"/>
                  </a:cubicBezTo>
                  <a:cubicBezTo>
                    <a:pt x="102" y="1368"/>
                    <a:pt x="97" y="1382"/>
                    <a:pt x="77" y="1382"/>
                  </a:cubicBezTo>
                  <a:cubicBezTo>
                    <a:pt x="56" y="1382"/>
                    <a:pt x="52" y="1368"/>
                    <a:pt x="51" y="1357"/>
                  </a:cubicBezTo>
                  <a:cubicBezTo>
                    <a:pt x="51" y="128"/>
                    <a:pt x="51" y="128"/>
                    <a:pt x="51" y="128"/>
                  </a:cubicBezTo>
                  <a:cubicBezTo>
                    <a:pt x="51" y="87"/>
                    <a:pt x="87" y="51"/>
                    <a:pt x="128" y="51"/>
                  </a:cubicBezTo>
                  <a:cubicBezTo>
                    <a:pt x="348" y="51"/>
                    <a:pt x="348" y="51"/>
                    <a:pt x="348" y="51"/>
                  </a:cubicBezTo>
                  <a:cubicBezTo>
                    <a:pt x="443" y="146"/>
                    <a:pt x="443" y="146"/>
                    <a:pt x="443" y="146"/>
                  </a:cubicBezTo>
                  <a:cubicBezTo>
                    <a:pt x="447" y="151"/>
                    <a:pt x="454" y="154"/>
                    <a:pt x="461" y="154"/>
                  </a:cubicBezTo>
                  <a:cubicBezTo>
                    <a:pt x="1357" y="154"/>
                    <a:pt x="1357" y="154"/>
                    <a:pt x="1357" y="154"/>
                  </a:cubicBezTo>
                  <a:cubicBezTo>
                    <a:pt x="1398" y="154"/>
                    <a:pt x="1434" y="189"/>
                    <a:pt x="1434" y="230"/>
                  </a:cubicBezTo>
                  <a:cubicBezTo>
                    <a:pt x="1434" y="243"/>
                    <a:pt x="1434" y="243"/>
                    <a:pt x="1434" y="243"/>
                  </a:cubicBezTo>
                  <a:cubicBezTo>
                    <a:pt x="1434" y="257"/>
                    <a:pt x="1445" y="269"/>
                    <a:pt x="1459" y="269"/>
                  </a:cubicBezTo>
                  <a:cubicBezTo>
                    <a:pt x="1473" y="269"/>
                    <a:pt x="1485" y="257"/>
                    <a:pt x="1485" y="243"/>
                  </a:cubicBezTo>
                  <a:cubicBezTo>
                    <a:pt x="1485" y="230"/>
                    <a:pt x="1485" y="230"/>
                    <a:pt x="1485" y="230"/>
                  </a:cubicBezTo>
                  <a:cubicBezTo>
                    <a:pt x="1485" y="161"/>
                    <a:pt x="1426" y="102"/>
                    <a:pt x="1357" y="102"/>
                  </a:cubicBezTo>
                  <a:cubicBezTo>
                    <a:pt x="471" y="102"/>
                    <a:pt x="471" y="102"/>
                    <a:pt x="471" y="102"/>
                  </a:cubicBezTo>
                  <a:cubicBezTo>
                    <a:pt x="376" y="7"/>
                    <a:pt x="376" y="7"/>
                    <a:pt x="376" y="7"/>
                  </a:cubicBezTo>
                  <a:cubicBezTo>
                    <a:pt x="372" y="3"/>
                    <a:pt x="365" y="0"/>
                    <a:pt x="358" y="0"/>
                  </a:cubicBezTo>
                  <a:cubicBezTo>
                    <a:pt x="128" y="0"/>
                    <a:pt x="128" y="0"/>
                    <a:pt x="128" y="0"/>
                  </a:cubicBezTo>
                  <a:cubicBezTo>
                    <a:pt x="59" y="0"/>
                    <a:pt x="0" y="59"/>
                    <a:pt x="0" y="128"/>
                  </a:cubicBezTo>
                  <a:cubicBezTo>
                    <a:pt x="0" y="1357"/>
                    <a:pt x="0" y="1357"/>
                    <a:pt x="0" y="1357"/>
                  </a:cubicBezTo>
                  <a:cubicBezTo>
                    <a:pt x="0" y="1388"/>
                    <a:pt x="20" y="1434"/>
                    <a:pt x="77" y="1434"/>
                  </a:cubicBezTo>
                  <a:cubicBezTo>
                    <a:pt x="133" y="1434"/>
                    <a:pt x="154" y="1388"/>
                    <a:pt x="154" y="1357"/>
                  </a:cubicBezTo>
                  <a:cubicBezTo>
                    <a:pt x="154" y="435"/>
                    <a:pt x="154" y="435"/>
                    <a:pt x="154" y="435"/>
                  </a:cubicBezTo>
                  <a:cubicBezTo>
                    <a:pt x="154" y="394"/>
                    <a:pt x="189" y="358"/>
                    <a:pt x="230" y="358"/>
                  </a:cubicBezTo>
                  <a:cubicBezTo>
                    <a:pt x="1408" y="358"/>
                    <a:pt x="1408" y="358"/>
                    <a:pt x="1408" y="358"/>
                  </a:cubicBezTo>
                  <a:cubicBezTo>
                    <a:pt x="1450" y="358"/>
                    <a:pt x="1485" y="394"/>
                    <a:pt x="1485" y="435"/>
                  </a:cubicBezTo>
                  <a:cubicBezTo>
                    <a:pt x="1485" y="1408"/>
                    <a:pt x="1485" y="1408"/>
                    <a:pt x="1485" y="1408"/>
                  </a:cubicBezTo>
                  <a:cubicBezTo>
                    <a:pt x="1485" y="1451"/>
                    <a:pt x="1451" y="1485"/>
                    <a:pt x="1408" y="1485"/>
                  </a:cubicBezTo>
                  <a:cubicBezTo>
                    <a:pt x="128" y="1485"/>
                    <a:pt x="128" y="1485"/>
                    <a:pt x="128" y="1485"/>
                  </a:cubicBezTo>
                  <a:cubicBezTo>
                    <a:pt x="114" y="1485"/>
                    <a:pt x="102" y="1496"/>
                    <a:pt x="102" y="1510"/>
                  </a:cubicBezTo>
                  <a:cubicBezTo>
                    <a:pt x="102" y="1525"/>
                    <a:pt x="114" y="1536"/>
                    <a:pt x="128" y="1536"/>
                  </a:cubicBezTo>
                  <a:cubicBezTo>
                    <a:pt x="1408" y="1536"/>
                    <a:pt x="1408" y="1536"/>
                    <a:pt x="1408" y="1536"/>
                  </a:cubicBezTo>
                  <a:cubicBezTo>
                    <a:pt x="1480" y="1536"/>
                    <a:pt x="1536" y="1480"/>
                    <a:pt x="1536" y="1408"/>
                  </a:cubicBezTo>
                  <a:cubicBezTo>
                    <a:pt x="1536" y="435"/>
                    <a:pt x="1536" y="435"/>
                    <a:pt x="1536" y="435"/>
                  </a:cubicBezTo>
                  <a:cubicBezTo>
                    <a:pt x="1536" y="365"/>
                    <a:pt x="1479" y="307"/>
                    <a:pt x="1408" y="307"/>
                  </a:cubicBezTo>
                  <a:close/>
                  <a:moveTo>
                    <a:pt x="1408" y="307"/>
                  </a:moveTo>
                  <a:cubicBezTo>
                    <a:pt x="1408" y="307"/>
                    <a:pt x="1408" y="307"/>
                    <a:pt x="1408" y="30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2" name="Freeform 37">
              <a:extLst>
                <a:ext uri="{FF2B5EF4-FFF2-40B4-BE49-F238E27FC236}">
                  <a16:creationId xmlns:a16="http://schemas.microsoft.com/office/drawing/2014/main" id="{0F0FE9E7-EDE0-4F6D-92AE-33C9E2EE2675}"/>
                </a:ext>
              </a:extLst>
            </p:cNvPr>
            <p:cNvSpPr>
              <a:spLocks noEditPoints="1"/>
            </p:cNvSpPr>
            <p:nvPr/>
          </p:nvSpPr>
          <p:spPr bwMode="auto">
            <a:xfrm>
              <a:off x="916753" y="2977702"/>
              <a:ext cx="88130" cy="14163"/>
            </a:xfrm>
            <a:custGeom>
              <a:avLst/>
              <a:gdLst>
                <a:gd name="T0" fmla="*/ 26 w 308"/>
                <a:gd name="T1" fmla="*/ 51 h 51"/>
                <a:gd name="T2" fmla="*/ 282 w 308"/>
                <a:gd name="T3" fmla="*/ 51 h 51"/>
                <a:gd name="T4" fmla="*/ 308 w 308"/>
                <a:gd name="T5" fmla="*/ 26 h 51"/>
                <a:gd name="T6" fmla="*/ 282 w 308"/>
                <a:gd name="T7" fmla="*/ 0 h 51"/>
                <a:gd name="T8" fmla="*/ 26 w 308"/>
                <a:gd name="T9" fmla="*/ 0 h 51"/>
                <a:gd name="T10" fmla="*/ 0 w 308"/>
                <a:gd name="T11" fmla="*/ 26 h 51"/>
                <a:gd name="T12" fmla="*/ 26 w 308"/>
                <a:gd name="T13" fmla="*/ 51 h 51"/>
                <a:gd name="T14" fmla="*/ 26 w 308"/>
                <a:gd name="T15" fmla="*/ 51 h 51"/>
                <a:gd name="T16" fmla="*/ 26 w 30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51">
                  <a:moveTo>
                    <a:pt x="26" y="51"/>
                  </a:moveTo>
                  <a:cubicBezTo>
                    <a:pt x="282" y="51"/>
                    <a:pt x="282" y="51"/>
                    <a:pt x="282" y="51"/>
                  </a:cubicBezTo>
                  <a:cubicBezTo>
                    <a:pt x="296" y="51"/>
                    <a:pt x="308" y="40"/>
                    <a:pt x="308" y="26"/>
                  </a:cubicBezTo>
                  <a:cubicBezTo>
                    <a:pt x="308" y="12"/>
                    <a:pt x="296" y="0"/>
                    <a:pt x="282" y="0"/>
                  </a:cubicBezTo>
                  <a:cubicBezTo>
                    <a:pt x="26" y="0"/>
                    <a:pt x="26" y="0"/>
                    <a:pt x="26" y="0"/>
                  </a:cubicBezTo>
                  <a:cubicBezTo>
                    <a:pt x="12" y="0"/>
                    <a:pt x="0" y="12"/>
                    <a:pt x="0" y="26"/>
                  </a:cubicBezTo>
                  <a:cubicBezTo>
                    <a:pt x="0" y="40"/>
                    <a:pt x="12" y="51"/>
                    <a:pt x="26" y="51"/>
                  </a:cubicBezTo>
                  <a:close/>
                  <a:moveTo>
                    <a:pt x="26" y="51"/>
                  </a:moveTo>
                  <a:cubicBezTo>
                    <a:pt x="26" y="51"/>
                    <a:pt x="26" y="51"/>
                    <a:pt x="26" y="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3" name="Freeform 38">
              <a:extLst>
                <a:ext uri="{FF2B5EF4-FFF2-40B4-BE49-F238E27FC236}">
                  <a16:creationId xmlns:a16="http://schemas.microsoft.com/office/drawing/2014/main" id="{02F12C39-5953-4BED-8C5C-D9B202986CB3}"/>
                </a:ext>
              </a:extLst>
            </p:cNvPr>
            <p:cNvSpPr>
              <a:spLocks noEditPoints="1"/>
            </p:cNvSpPr>
            <p:nvPr/>
          </p:nvSpPr>
          <p:spPr bwMode="auto">
            <a:xfrm>
              <a:off x="872688" y="2933637"/>
              <a:ext cx="204587" cy="146358"/>
            </a:xfrm>
            <a:custGeom>
              <a:avLst/>
              <a:gdLst>
                <a:gd name="T0" fmla="*/ 691 w 717"/>
                <a:gd name="T1" fmla="*/ 512 h 512"/>
                <a:gd name="T2" fmla="*/ 717 w 717"/>
                <a:gd name="T3" fmla="*/ 486 h 512"/>
                <a:gd name="T4" fmla="*/ 717 w 717"/>
                <a:gd name="T5" fmla="*/ 25 h 512"/>
                <a:gd name="T6" fmla="*/ 691 w 717"/>
                <a:gd name="T7" fmla="*/ 0 h 512"/>
                <a:gd name="T8" fmla="*/ 25 w 717"/>
                <a:gd name="T9" fmla="*/ 0 h 512"/>
                <a:gd name="T10" fmla="*/ 0 w 717"/>
                <a:gd name="T11" fmla="*/ 25 h 512"/>
                <a:gd name="T12" fmla="*/ 0 w 717"/>
                <a:gd name="T13" fmla="*/ 486 h 512"/>
                <a:gd name="T14" fmla="*/ 25 w 717"/>
                <a:gd name="T15" fmla="*/ 512 h 512"/>
                <a:gd name="T16" fmla="*/ 691 w 717"/>
                <a:gd name="T17" fmla="*/ 512 h 512"/>
                <a:gd name="T18" fmla="*/ 51 w 717"/>
                <a:gd name="T19" fmla="*/ 51 h 512"/>
                <a:gd name="T20" fmla="*/ 665 w 717"/>
                <a:gd name="T21" fmla="*/ 51 h 512"/>
                <a:gd name="T22" fmla="*/ 665 w 717"/>
                <a:gd name="T23" fmla="*/ 460 h 512"/>
                <a:gd name="T24" fmla="*/ 51 w 717"/>
                <a:gd name="T25" fmla="*/ 460 h 512"/>
                <a:gd name="T26" fmla="*/ 51 w 717"/>
                <a:gd name="T27" fmla="*/ 51 h 512"/>
                <a:gd name="T28" fmla="*/ 51 w 717"/>
                <a:gd name="T29" fmla="*/ 51 h 512"/>
                <a:gd name="T30" fmla="*/ 51 w 717"/>
                <a:gd name="T31" fmla="*/ 5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12">
                  <a:moveTo>
                    <a:pt x="691" y="512"/>
                  </a:moveTo>
                  <a:cubicBezTo>
                    <a:pt x="705" y="512"/>
                    <a:pt x="717" y="500"/>
                    <a:pt x="717" y="486"/>
                  </a:cubicBezTo>
                  <a:cubicBezTo>
                    <a:pt x="717" y="25"/>
                    <a:pt x="717" y="25"/>
                    <a:pt x="717" y="25"/>
                  </a:cubicBezTo>
                  <a:cubicBezTo>
                    <a:pt x="717" y="11"/>
                    <a:pt x="705" y="0"/>
                    <a:pt x="691" y="0"/>
                  </a:cubicBezTo>
                  <a:cubicBezTo>
                    <a:pt x="25" y="0"/>
                    <a:pt x="25" y="0"/>
                    <a:pt x="25" y="0"/>
                  </a:cubicBezTo>
                  <a:cubicBezTo>
                    <a:pt x="11" y="0"/>
                    <a:pt x="0" y="11"/>
                    <a:pt x="0" y="25"/>
                  </a:cubicBezTo>
                  <a:cubicBezTo>
                    <a:pt x="0" y="486"/>
                    <a:pt x="0" y="486"/>
                    <a:pt x="0" y="486"/>
                  </a:cubicBezTo>
                  <a:cubicBezTo>
                    <a:pt x="0" y="500"/>
                    <a:pt x="11" y="512"/>
                    <a:pt x="25" y="512"/>
                  </a:cubicBezTo>
                  <a:lnTo>
                    <a:pt x="691" y="512"/>
                  </a:lnTo>
                  <a:close/>
                  <a:moveTo>
                    <a:pt x="51" y="51"/>
                  </a:moveTo>
                  <a:cubicBezTo>
                    <a:pt x="665" y="51"/>
                    <a:pt x="665" y="51"/>
                    <a:pt x="665" y="51"/>
                  </a:cubicBezTo>
                  <a:cubicBezTo>
                    <a:pt x="665" y="460"/>
                    <a:pt x="665" y="460"/>
                    <a:pt x="665" y="460"/>
                  </a:cubicBezTo>
                  <a:cubicBezTo>
                    <a:pt x="51" y="460"/>
                    <a:pt x="51" y="460"/>
                    <a:pt x="51" y="460"/>
                  </a:cubicBezTo>
                  <a:lnTo>
                    <a:pt x="51" y="51"/>
                  </a:lnTo>
                  <a:close/>
                  <a:moveTo>
                    <a:pt x="51" y="51"/>
                  </a:moveTo>
                  <a:cubicBezTo>
                    <a:pt x="51" y="51"/>
                    <a:pt x="51" y="51"/>
                    <a:pt x="51" y="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4" name="Freeform 39">
              <a:extLst>
                <a:ext uri="{FF2B5EF4-FFF2-40B4-BE49-F238E27FC236}">
                  <a16:creationId xmlns:a16="http://schemas.microsoft.com/office/drawing/2014/main" id="{7456508A-C1EE-44CD-945B-5168AF56E2BD}"/>
                </a:ext>
              </a:extLst>
            </p:cNvPr>
            <p:cNvSpPr>
              <a:spLocks noEditPoints="1"/>
            </p:cNvSpPr>
            <p:nvPr/>
          </p:nvSpPr>
          <p:spPr bwMode="auto">
            <a:xfrm>
              <a:off x="800296" y="2803016"/>
              <a:ext cx="335208" cy="14163"/>
            </a:xfrm>
            <a:custGeom>
              <a:avLst/>
              <a:gdLst>
                <a:gd name="T0" fmla="*/ 25 w 1177"/>
                <a:gd name="T1" fmla="*/ 0 h 51"/>
                <a:gd name="T2" fmla="*/ 0 w 1177"/>
                <a:gd name="T3" fmla="*/ 25 h 51"/>
                <a:gd name="T4" fmla="*/ 25 w 1177"/>
                <a:gd name="T5" fmla="*/ 51 h 51"/>
                <a:gd name="T6" fmla="*/ 1152 w 1177"/>
                <a:gd name="T7" fmla="*/ 51 h 51"/>
                <a:gd name="T8" fmla="*/ 1177 w 1177"/>
                <a:gd name="T9" fmla="*/ 25 h 51"/>
                <a:gd name="T10" fmla="*/ 1152 w 1177"/>
                <a:gd name="T11" fmla="*/ 0 h 51"/>
                <a:gd name="T12" fmla="*/ 25 w 1177"/>
                <a:gd name="T13" fmla="*/ 0 h 51"/>
                <a:gd name="T14" fmla="*/ 25 w 1177"/>
                <a:gd name="T15" fmla="*/ 0 h 51"/>
                <a:gd name="T16" fmla="*/ 25 w 117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51">
                  <a:moveTo>
                    <a:pt x="25" y="0"/>
                  </a:moveTo>
                  <a:cubicBezTo>
                    <a:pt x="11" y="0"/>
                    <a:pt x="0" y="11"/>
                    <a:pt x="0" y="25"/>
                  </a:cubicBezTo>
                  <a:cubicBezTo>
                    <a:pt x="0" y="40"/>
                    <a:pt x="11" y="51"/>
                    <a:pt x="25" y="51"/>
                  </a:cubicBezTo>
                  <a:cubicBezTo>
                    <a:pt x="1152" y="51"/>
                    <a:pt x="1152" y="51"/>
                    <a:pt x="1152" y="51"/>
                  </a:cubicBezTo>
                  <a:cubicBezTo>
                    <a:pt x="1166" y="51"/>
                    <a:pt x="1177" y="40"/>
                    <a:pt x="1177" y="25"/>
                  </a:cubicBezTo>
                  <a:cubicBezTo>
                    <a:pt x="1177" y="11"/>
                    <a:pt x="1166" y="0"/>
                    <a:pt x="1152" y="0"/>
                  </a:cubicBezTo>
                  <a:lnTo>
                    <a:pt x="25" y="0"/>
                  </a:ln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15" name="Groupe 230">
            <a:extLst>
              <a:ext uri="{FF2B5EF4-FFF2-40B4-BE49-F238E27FC236}">
                <a16:creationId xmlns:a16="http://schemas.microsoft.com/office/drawing/2014/main" id="{A45CDA8D-C053-4D0D-8D4E-3AE10A98E821}"/>
              </a:ext>
            </a:extLst>
          </p:cNvPr>
          <p:cNvGrpSpPr>
            <a:grpSpLocks noChangeAspect="1"/>
          </p:cNvGrpSpPr>
          <p:nvPr/>
        </p:nvGrpSpPr>
        <p:grpSpPr>
          <a:xfrm>
            <a:off x="3393969" y="2713601"/>
            <a:ext cx="334800" cy="428400"/>
            <a:chOff x="3329297" y="2745877"/>
            <a:chExt cx="340754" cy="434154"/>
          </a:xfrm>
          <a:solidFill>
            <a:schemeClr val="tx2"/>
          </a:solidFill>
        </p:grpSpPr>
        <p:sp>
          <p:nvSpPr>
            <p:cNvPr id="816" name="Freeform 7">
              <a:extLst>
                <a:ext uri="{FF2B5EF4-FFF2-40B4-BE49-F238E27FC236}">
                  <a16:creationId xmlns:a16="http://schemas.microsoft.com/office/drawing/2014/main" id="{5B62A971-86AB-484A-9F6C-E9A2373C27B2}"/>
                </a:ext>
              </a:extLst>
            </p:cNvPr>
            <p:cNvSpPr>
              <a:spLocks noEditPoints="1"/>
            </p:cNvSpPr>
            <p:nvPr/>
          </p:nvSpPr>
          <p:spPr bwMode="auto">
            <a:xfrm>
              <a:off x="3329297" y="2745877"/>
              <a:ext cx="340754" cy="434154"/>
            </a:xfrm>
            <a:custGeom>
              <a:avLst/>
              <a:gdLst>
                <a:gd name="T0" fmla="*/ 1200 w 1200"/>
                <a:gd name="T1" fmla="*/ 334 h 1536"/>
                <a:gd name="T2" fmla="*/ 1200 w 1200"/>
                <a:gd name="T3" fmla="*/ 333 h 1536"/>
                <a:gd name="T4" fmla="*/ 1200 w 1200"/>
                <a:gd name="T5" fmla="*/ 331 h 1536"/>
                <a:gd name="T6" fmla="*/ 1199 w 1200"/>
                <a:gd name="T7" fmla="*/ 330 h 1536"/>
                <a:gd name="T8" fmla="*/ 1199 w 1200"/>
                <a:gd name="T9" fmla="*/ 329 h 1536"/>
                <a:gd name="T10" fmla="*/ 1199 w 1200"/>
                <a:gd name="T11" fmla="*/ 328 h 1536"/>
                <a:gd name="T12" fmla="*/ 1198 w 1200"/>
                <a:gd name="T13" fmla="*/ 327 h 1536"/>
                <a:gd name="T14" fmla="*/ 1198 w 1200"/>
                <a:gd name="T15" fmla="*/ 326 h 1536"/>
                <a:gd name="T16" fmla="*/ 1197 w 1200"/>
                <a:gd name="T17" fmla="*/ 325 h 1536"/>
                <a:gd name="T18" fmla="*/ 1197 w 1200"/>
                <a:gd name="T19" fmla="*/ 324 h 1536"/>
                <a:gd name="T20" fmla="*/ 1196 w 1200"/>
                <a:gd name="T21" fmla="*/ 323 h 1536"/>
                <a:gd name="T22" fmla="*/ 1195 w 1200"/>
                <a:gd name="T23" fmla="*/ 322 h 1536"/>
                <a:gd name="T24" fmla="*/ 1195 w 1200"/>
                <a:gd name="T25" fmla="*/ 321 h 1536"/>
                <a:gd name="T26" fmla="*/ 1193 w 1200"/>
                <a:gd name="T27" fmla="*/ 319 h 1536"/>
                <a:gd name="T28" fmla="*/ 1193 w 1200"/>
                <a:gd name="T29" fmla="*/ 319 h 1536"/>
                <a:gd name="T30" fmla="*/ 881 w 1200"/>
                <a:gd name="T31" fmla="*/ 7 h 1536"/>
                <a:gd name="T32" fmla="*/ 881 w 1200"/>
                <a:gd name="T33" fmla="*/ 7 h 1536"/>
                <a:gd name="T34" fmla="*/ 879 w 1200"/>
                <a:gd name="T35" fmla="*/ 5 h 1536"/>
                <a:gd name="T36" fmla="*/ 878 w 1200"/>
                <a:gd name="T37" fmla="*/ 4 h 1536"/>
                <a:gd name="T38" fmla="*/ 875 w 1200"/>
                <a:gd name="T39" fmla="*/ 3 h 1536"/>
                <a:gd name="T40" fmla="*/ 875 w 1200"/>
                <a:gd name="T41" fmla="*/ 3 h 1536"/>
                <a:gd name="T42" fmla="*/ 872 w 1200"/>
                <a:gd name="T43" fmla="*/ 2 h 1536"/>
                <a:gd name="T44" fmla="*/ 872 w 1200"/>
                <a:gd name="T45" fmla="*/ 1 h 1536"/>
                <a:gd name="T46" fmla="*/ 869 w 1200"/>
                <a:gd name="T47" fmla="*/ 0 h 1536"/>
                <a:gd name="T48" fmla="*/ 869 w 1200"/>
                <a:gd name="T49" fmla="*/ 0 h 1536"/>
                <a:gd name="T50" fmla="*/ 866 w 1200"/>
                <a:gd name="T51" fmla="*/ 0 h 1536"/>
                <a:gd name="T52" fmla="*/ 865 w 1200"/>
                <a:gd name="T53" fmla="*/ 0 h 1536"/>
                <a:gd name="T54" fmla="*/ 864 w 1200"/>
                <a:gd name="T55" fmla="*/ 0 h 1536"/>
                <a:gd name="T56" fmla="*/ 72 w 1200"/>
                <a:gd name="T57" fmla="*/ 0 h 1536"/>
                <a:gd name="T58" fmla="*/ 0 w 1200"/>
                <a:gd name="T59" fmla="*/ 72 h 1536"/>
                <a:gd name="T60" fmla="*/ 0 w 1200"/>
                <a:gd name="T61" fmla="*/ 1104 h 1536"/>
                <a:gd name="T62" fmla="*/ 24 w 1200"/>
                <a:gd name="T63" fmla="*/ 1128 h 1536"/>
                <a:gd name="T64" fmla="*/ 48 w 1200"/>
                <a:gd name="T65" fmla="*/ 1104 h 1536"/>
                <a:gd name="T66" fmla="*/ 48 w 1200"/>
                <a:gd name="T67" fmla="*/ 72 h 1536"/>
                <a:gd name="T68" fmla="*/ 72 w 1200"/>
                <a:gd name="T69" fmla="*/ 48 h 1536"/>
                <a:gd name="T70" fmla="*/ 840 w 1200"/>
                <a:gd name="T71" fmla="*/ 48 h 1536"/>
                <a:gd name="T72" fmla="*/ 840 w 1200"/>
                <a:gd name="T73" fmla="*/ 288 h 1536"/>
                <a:gd name="T74" fmla="*/ 912 w 1200"/>
                <a:gd name="T75" fmla="*/ 360 h 1536"/>
                <a:gd name="T76" fmla="*/ 1056 w 1200"/>
                <a:gd name="T77" fmla="*/ 360 h 1536"/>
                <a:gd name="T78" fmla="*/ 1080 w 1200"/>
                <a:gd name="T79" fmla="*/ 336 h 1536"/>
                <a:gd name="T80" fmla="*/ 1056 w 1200"/>
                <a:gd name="T81" fmla="*/ 312 h 1536"/>
                <a:gd name="T82" fmla="*/ 912 w 1200"/>
                <a:gd name="T83" fmla="*/ 312 h 1536"/>
                <a:gd name="T84" fmla="*/ 888 w 1200"/>
                <a:gd name="T85" fmla="*/ 288 h 1536"/>
                <a:gd name="T86" fmla="*/ 888 w 1200"/>
                <a:gd name="T87" fmla="*/ 82 h 1536"/>
                <a:gd name="T88" fmla="*/ 1152 w 1200"/>
                <a:gd name="T89" fmla="*/ 346 h 1536"/>
                <a:gd name="T90" fmla="*/ 1152 w 1200"/>
                <a:gd name="T91" fmla="*/ 1464 h 1536"/>
                <a:gd name="T92" fmla="*/ 1128 w 1200"/>
                <a:gd name="T93" fmla="*/ 1488 h 1536"/>
                <a:gd name="T94" fmla="*/ 96 w 1200"/>
                <a:gd name="T95" fmla="*/ 1488 h 1536"/>
                <a:gd name="T96" fmla="*/ 72 w 1200"/>
                <a:gd name="T97" fmla="*/ 1512 h 1536"/>
                <a:gd name="T98" fmla="*/ 96 w 1200"/>
                <a:gd name="T99" fmla="*/ 1536 h 1536"/>
                <a:gd name="T100" fmla="*/ 1128 w 1200"/>
                <a:gd name="T101" fmla="*/ 1536 h 1536"/>
                <a:gd name="T102" fmla="*/ 1200 w 1200"/>
                <a:gd name="T103" fmla="*/ 1464 h 1536"/>
                <a:gd name="T104" fmla="*/ 1200 w 1200"/>
                <a:gd name="T105" fmla="*/ 336 h 1536"/>
                <a:gd name="T106" fmla="*/ 1200 w 1200"/>
                <a:gd name="T107" fmla="*/ 334 h 1536"/>
                <a:gd name="T108" fmla="*/ 1200 w 1200"/>
                <a:gd name="T109" fmla="*/ 334 h 1536"/>
                <a:gd name="T110" fmla="*/ 1200 w 1200"/>
                <a:gd name="T111" fmla="*/ 33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0" h="1536">
                  <a:moveTo>
                    <a:pt x="1200" y="334"/>
                  </a:moveTo>
                  <a:cubicBezTo>
                    <a:pt x="1200" y="333"/>
                    <a:pt x="1200" y="333"/>
                    <a:pt x="1200" y="333"/>
                  </a:cubicBezTo>
                  <a:cubicBezTo>
                    <a:pt x="1200" y="332"/>
                    <a:pt x="1200" y="332"/>
                    <a:pt x="1200" y="331"/>
                  </a:cubicBezTo>
                  <a:cubicBezTo>
                    <a:pt x="1199" y="331"/>
                    <a:pt x="1199" y="331"/>
                    <a:pt x="1199" y="330"/>
                  </a:cubicBezTo>
                  <a:cubicBezTo>
                    <a:pt x="1199" y="330"/>
                    <a:pt x="1199" y="329"/>
                    <a:pt x="1199" y="329"/>
                  </a:cubicBezTo>
                  <a:cubicBezTo>
                    <a:pt x="1199" y="329"/>
                    <a:pt x="1199" y="328"/>
                    <a:pt x="1199" y="328"/>
                  </a:cubicBezTo>
                  <a:cubicBezTo>
                    <a:pt x="1198" y="328"/>
                    <a:pt x="1198" y="327"/>
                    <a:pt x="1198" y="327"/>
                  </a:cubicBezTo>
                  <a:cubicBezTo>
                    <a:pt x="1198" y="326"/>
                    <a:pt x="1198" y="326"/>
                    <a:pt x="1198" y="326"/>
                  </a:cubicBezTo>
                  <a:cubicBezTo>
                    <a:pt x="1198" y="325"/>
                    <a:pt x="1197" y="325"/>
                    <a:pt x="1197" y="325"/>
                  </a:cubicBezTo>
                  <a:cubicBezTo>
                    <a:pt x="1197" y="324"/>
                    <a:pt x="1197" y="324"/>
                    <a:pt x="1197" y="324"/>
                  </a:cubicBezTo>
                  <a:cubicBezTo>
                    <a:pt x="1196" y="323"/>
                    <a:pt x="1196" y="323"/>
                    <a:pt x="1196" y="323"/>
                  </a:cubicBezTo>
                  <a:cubicBezTo>
                    <a:pt x="1196" y="322"/>
                    <a:pt x="1195" y="322"/>
                    <a:pt x="1195" y="322"/>
                  </a:cubicBezTo>
                  <a:cubicBezTo>
                    <a:pt x="1195" y="321"/>
                    <a:pt x="1195" y="321"/>
                    <a:pt x="1195" y="321"/>
                  </a:cubicBezTo>
                  <a:cubicBezTo>
                    <a:pt x="1194" y="320"/>
                    <a:pt x="1194" y="320"/>
                    <a:pt x="1193" y="319"/>
                  </a:cubicBezTo>
                  <a:cubicBezTo>
                    <a:pt x="1193" y="319"/>
                    <a:pt x="1193" y="319"/>
                    <a:pt x="1193" y="319"/>
                  </a:cubicBezTo>
                  <a:cubicBezTo>
                    <a:pt x="881" y="7"/>
                    <a:pt x="881" y="7"/>
                    <a:pt x="881" y="7"/>
                  </a:cubicBezTo>
                  <a:cubicBezTo>
                    <a:pt x="881" y="7"/>
                    <a:pt x="881" y="7"/>
                    <a:pt x="881" y="7"/>
                  </a:cubicBezTo>
                  <a:cubicBezTo>
                    <a:pt x="880" y="6"/>
                    <a:pt x="879" y="6"/>
                    <a:pt x="879" y="5"/>
                  </a:cubicBezTo>
                  <a:cubicBezTo>
                    <a:pt x="878" y="5"/>
                    <a:pt x="878" y="5"/>
                    <a:pt x="878" y="4"/>
                  </a:cubicBezTo>
                  <a:cubicBezTo>
                    <a:pt x="877" y="4"/>
                    <a:pt x="876" y="3"/>
                    <a:pt x="875" y="3"/>
                  </a:cubicBezTo>
                  <a:cubicBezTo>
                    <a:pt x="875" y="3"/>
                    <a:pt x="875" y="3"/>
                    <a:pt x="875" y="3"/>
                  </a:cubicBezTo>
                  <a:cubicBezTo>
                    <a:pt x="874" y="2"/>
                    <a:pt x="873" y="2"/>
                    <a:pt x="872" y="2"/>
                  </a:cubicBezTo>
                  <a:cubicBezTo>
                    <a:pt x="872" y="1"/>
                    <a:pt x="872" y="1"/>
                    <a:pt x="872" y="1"/>
                  </a:cubicBezTo>
                  <a:cubicBezTo>
                    <a:pt x="871" y="1"/>
                    <a:pt x="870" y="1"/>
                    <a:pt x="869" y="0"/>
                  </a:cubicBezTo>
                  <a:cubicBezTo>
                    <a:pt x="869" y="0"/>
                    <a:pt x="869" y="0"/>
                    <a:pt x="869" y="0"/>
                  </a:cubicBezTo>
                  <a:cubicBezTo>
                    <a:pt x="868" y="0"/>
                    <a:pt x="867" y="0"/>
                    <a:pt x="866" y="0"/>
                  </a:cubicBezTo>
                  <a:cubicBezTo>
                    <a:pt x="865" y="0"/>
                    <a:pt x="865" y="0"/>
                    <a:pt x="865" y="0"/>
                  </a:cubicBezTo>
                  <a:cubicBezTo>
                    <a:pt x="865" y="0"/>
                    <a:pt x="864" y="0"/>
                    <a:pt x="864" y="0"/>
                  </a:cubicBezTo>
                  <a:cubicBezTo>
                    <a:pt x="72" y="0"/>
                    <a:pt x="72" y="0"/>
                    <a:pt x="72" y="0"/>
                  </a:cubicBezTo>
                  <a:cubicBezTo>
                    <a:pt x="32" y="0"/>
                    <a:pt x="0" y="32"/>
                    <a:pt x="0" y="72"/>
                  </a:cubicBezTo>
                  <a:cubicBezTo>
                    <a:pt x="0" y="1104"/>
                    <a:pt x="0" y="1104"/>
                    <a:pt x="0" y="1104"/>
                  </a:cubicBezTo>
                  <a:cubicBezTo>
                    <a:pt x="0" y="1117"/>
                    <a:pt x="11" y="1128"/>
                    <a:pt x="24" y="1128"/>
                  </a:cubicBezTo>
                  <a:cubicBezTo>
                    <a:pt x="37" y="1128"/>
                    <a:pt x="48" y="1117"/>
                    <a:pt x="48" y="1104"/>
                  </a:cubicBezTo>
                  <a:cubicBezTo>
                    <a:pt x="48" y="72"/>
                    <a:pt x="48" y="72"/>
                    <a:pt x="48" y="72"/>
                  </a:cubicBezTo>
                  <a:cubicBezTo>
                    <a:pt x="48" y="59"/>
                    <a:pt x="59" y="48"/>
                    <a:pt x="72" y="48"/>
                  </a:cubicBezTo>
                  <a:cubicBezTo>
                    <a:pt x="840" y="48"/>
                    <a:pt x="840" y="48"/>
                    <a:pt x="840" y="48"/>
                  </a:cubicBezTo>
                  <a:cubicBezTo>
                    <a:pt x="840" y="288"/>
                    <a:pt x="840" y="288"/>
                    <a:pt x="840" y="288"/>
                  </a:cubicBezTo>
                  <a:cubicBezTo>
                    <a:pt x="840" y="328"/>
                    <a:pt x="872" y="360"/>
                    <a:pt x="912" y="360"/>
                  </a:cubicBezTo>
                  <a:cubicBezTo>
                    <a:pt x="1056" y="360"/>
                    <a:pt x="1056" y="360"/>
                    <a:pt x="1056" y="360"/>
                  </a:cubicBezTo>
                  <a:cubicBezTo>
                    <a:pt x="1069" y="360"/>
                    <a:pt x="1080" y="349"/>
                    <a:pt x="1080" y="336"/>
                  </a:cubicBezTo>
                  <a:cubicBezTo>
                    <a:pt x="1080" y="323"/>
                    <a:pt x="1069" y="312"/>
                    <a:pt x="1056" y="312"/>
                  </a:cubicBezTo>
                  <a:cubicBezTo>
                    <a:pt x="912" y="312"/>
                    <a:pt x="912" y="312"/>
                    <a:pt x="912" y="312"/>
                  </a:cubicBezTo>
                  <a:cubicBezTo>
                    <a:pt x="899" y="312"/>
                    <a:pt x="888" y="301"/>
                    <a:pt x="888" y="288"/>
                  </a:cubicBezTo>
                  <a:cubicBezTo>
                    <a:pt x="888" y="82"/>
                    <a:pt x="888" y="82"/>
                    <a:pt x="888" y="82"/>
                  </a:cubicBezTo>
                  <a:cubicBezTo>
                    <a:pt x="1152" y="346"/>
                    <a:pt x="1152" y="346"/>
                    <a:pt x="1152" y="346"/>
                  </a:cubicBezTo>
                  <a:cubicBezTo>
                    <a:pt x="1152" y="1464"/>
                    <a:pt x="1152" y="1464"/>
                    <a:pt x="1152" y="1464"/>
                  </a:cubicBezTo>
                  <a:cubicBezTo>
                    <a:pt x="1152" y="1477"/>
                    <a:pt x="1141" y="1488"/>
                    <a:pt x="1128" y="1488"/>
                  </a:cubicBezTo>
                  <a:cubicBezTo>
                    <a:pt x="96" y="1488"/>
                    <a:pt x="96" y="1488"/>
                    <a:pt x="96" y="1488"/>
                  </a:cubicBezTo>
                  <a:cubicBezTo>
                    <a:pt x="83" y="1488"/>
                    <a:pt x="72" y="1499"/>
                    <a:pt x="72" y="1512"/>
                  </a:cubicBezTo>
                  <a:cubicBezTo>
                    <a:pt x="72" y="1525"/>
                    <a:pt x="83" y="1536"/>
                    <a:pt x="96" y="1536"/>
                  </a:cubicBezTo>
                  <a:cubicBezTo>
                    <a:pt x="1128" y="1536"/>
                    <a:pt x="1128" y="1536"/>
                    <a:pt x="1128" y="1536"/>
                  </a:cubicBezTo>
                  <a:cubicBezTo>
                    <a:pt x="1168" y="1536"/>
                    <a:pt x="1200" y="1504"/>
                    <a:pt x="1200" y="1464"/>
                  </a:cubicBezTo>
                  <a:cubicBezTo>
                    <a:pt x="1200" y="336"/>
                    <a:pt x="1200" y="336"/>
                    <a:pt x="1200" y="336"/>
                  </a:cubicBezTo>
                  <a:cubicBezTo>
                    <a:pt x="1200" y="335"/>
                    <a:pt x="1200" y="334"/>
                    <a:pt x="1200" y="334"/>
                  </a:cubicBezTo>
                  <a:close/>
                  <a:moveTo>
                    <a:pt x="1200" y="334"/>
                  </a:moveTo>
                  <a:cubicBezTo>
                    <a:pt x="1200" y="334"/>
                    <a:pt x="1200" y="334"/>
                    <a:pt x="1200" y="33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817" name="Groupe 232">
              <a:extLst>
                <a:ext uri="{FF2B5EF4-FFF2-40B4-BE49-F238E27FC236}">
                  <a16:creationId xmlns:a16="http://schemas.microsoft.com/office/drawing/2014/main" id="{29F7A460-5253-45AE-8B3D-D13609E85A9A}"/>
                </a:ext>
              </a:extLst>
            </p:cNvPr>
            <p:cNvGrpSpPr/>
            <p:nvPr/>
          </p:nvGrpSpPr>
          <p:grpSpPr>
            <a:xfrm>
              <a:off x="3423287" y="2871706"/>
              <a:ext cx="154293" cy="194986"/>
              <a:chOff x="3757788" y="3011578"/>
              <a:chExt cx="262055" cy="331168"/>
            </a:xfrm>
            <a:grpFill/>
          </p:grpSpPr>
          <p:sp>
            <p:nvSpPr>
              <p:cNvPr id="818" name="Freeform 5">
                <a:extLst>
                  <a:ext uri="{FF2B5EF4-FFF2-40B4-BE49-F238E27FC236}">
                    <a16:creationId xmlns:a16="http://schemas.microsoft.com/office/drawing/2014/main" id="{D890A32F-EBAA-4C26-A323-783DD6903362}"/>
                  </a:ext>
                </a:extLst>
              </p:cNvPr>
              <p:cNvSpPr>
                <a:spLocks noEditPoints="1"/>
              </p:cNvSpPr>
              <p:nvPr/>
            </p:nvSpPr>
            <p:spPr bwMode="auto">
              <a:xfrm>
                <a:off x="3875380" y="3012537"/>
                <a:ext cx="26877" cy="330209"/>
              </a:xfrm>
              <a:custGeom>
                <a:avLst/>
                <a:gdLst>
                  <a:gd name="T0" fmla="*/ 23 w 46"/>
                  <a:gd name="T1" fmla="*/ 567 h 567"/>
                  <a:gd name="T2" fmla="*/ 0 w 46"/>
                  <a:gd name="T3" fmla="*/ 543 h 567"/>
                  <a:gd name="T4" fmla="*/ 0 w 46"/>
                  <a:gd name="T5" fmla="*/ 23 h 567"/>
                  <a:gd name="T6" fmla="*/ 23 w 46"/>
                  <a:gd name="T7" fmla="*/ 0 h 567"/>
                  <a:gd name="T8" fmla="*/ 46 w 46"/>
                  <a:gd name="T9" fmla="*/ 23 h 567"/>
                  <a:gd name="T10" fmla="*/ 46 w 46"/>
                  <a:gd name="T11" fmla="*/ 543 h 567"/>
                  <a:gd name="T12" fmla="*/ 23 w 46"/>
                  <a:gd name="T13" fmla="*/ 567 h 567"/>
                  <a:gd name="T14" fmla="*/ 23 w 46"/>
                  <a:gd name="T15" fmla="*/ 567 h 567"/>
                  <a:gd name="T16" fmla="*/ 23 w 46"/>
                  <a:gd name="T1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67">
                    <a:moveTo>
                      <a:pt x="23" y="567"/>
                    </a:moveTo>
                    <a:cubicBezTo>
                      <a:pt x="10" y="567"/>
                      <a:pt x="0" y="556"/>
                      <a:pt x="0" y="543"/>
                    </a:cubicBezTo>
                    <a:cubicBezTo>
                      <a:pt x="0" y="23"/>
                      <a:pt x="0" y="23"/>
                      <a:pt x="0" y="23"/>
                    </a:cubicBezTo>
                    <a:cubicBezTo>
                      <a:pt x="0" y="10"/>
                      <a:pt x="10" y="0"/>
                      <a:pt x="23" y="0"/>
                    </a:cubicBezTo>
                    <a:cubicBezTo>
                      <a:pt x="36" y="0"/>
                      <a:pt x="46" y="10"/>
                      <a:pt x="46" y="23"/>
                    </a:cubicBezTo>
                    <a:cubicBezTo>
                      <a:pt x="46" y="543"/>
                      <a:pt x="46" y="543"/>
                      <a:pt x="46" y="543"/>
                    </a:cubicBezTo>
                    <a:cubicBezTo>
                      <a:pt x="46" y="556"/>
                      <a:pt x="36" y="567"/>
                      <a:pt x="23" y="567"/>
                    </a:cubicBezTo>
                    <a:close/>
                    <a:moveTo>
                      <a:pt x="23" y="567"/>
                    </a:moveTo>
                    <a:cubicBezTo>
                      <a:pt x="23" y="567"/>
                      <a:pt x="23" y="567"/>
                      <a:pt x="23" y="5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819" name="Freeform 6">
                <a:extLst>
                  <a:ext uri="{FF2B5EF4-FFF2-40B4-BE49-F238E27FC236}">
                    <a16:creationId xmlns:a16="http://schemas.microsoft.com/office/drawing/2014/main" id="{E593A724-94A4-48B9-A8B3-64AEA0B756EB}"/>
                  </a:ext>
                </a:extLst>
              </p:cNvPr>
              <p:cNvSpPr>
                <a:spLocks noEditPoints="1"/>
              </p:cNvSpPr>
              <p:nvPr/>
            </p:nvSpPr>
            <p:spPr bwMode="auto">
              <a:xfrm>
                <a:off x="3757788" y="3011578"/>
                <a:ext cx="262055" cy="144946"/>
              </a:xfrm>
              <a:custGeom>
                <a:avLst/>
                <a:gdLst>
                  <a:gd name="T0" fmla="*/ 423 w 448"/>
                  <a:gd name="T1" fmla="*/ 247 h 249"/>
                  <a:gd name="T2" fmla="*/ 407 w 448"/>
                  <a:gd name="T3" fmla="*/ 240 h 249"/>
                  <a:gd name="T4" fmla="*/ 224 w 448"/>
                  <a:gd name="T5" fmla="*/ 58 h 249"/>
                  <a:gd name="T6" fmla="*/ 41 w 448"/>
                  <a:gd name="T7" fmla="*/ 240 h 249"/>
                  <a:gd name="T8" fmla="*/ 9 w 448"/>
                  <a:gd name="T9" fmla="*/ 240 h 249"/>
                  <a:gd name="T10" fmla="*/ 9 w 448"/>
                  <a:gd name="T11" fmla="*/ 208 h 249"/>
                  <a:gd name="T12" fmla="*/ 208 w 448"/>
                  <a:gd name="T13" fmla="*/ 9 h 249"/>
                  <a:gd name="T14" fmla="*/ 240 w 448"/>
                  <a:gd name="T15" fmla="*/ 9 h 249"/>
                  <a:gd name="T16" fmla="*/ 439 w 448"/>
                  <a:gd name="T17" fmla="*/ 208 h 249"/>
                  <a:gd name="T18" fmla="*/ 439 w 448"/>
                  <a:gd name="T19" fmla="*/ 240 h 249"/>
                  <a:gd name="T20" fmla="*/ 423 w 448"/>
                  <a:gd name="T21" fmla="*/ 247 h 249"/>
                  <a:gd name="T22" fmla="*/ 423 w 448"/>
                  <a:gd name="T23" fmla="*/ 247 h 249"/>
                  <a:gd name="T24" fmla="*/ 423 w 448"/>
                  <a:gd name="T25" fmla="*/ 24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249">
                    <a:moveTo>
                      <a:pt x="423" y="247"/>
                    </a:moveTo>
                    <a:cubicBezTo>
                      <a:pt x="417" y="247"/>
                      <a:pt x="411" y="245"/>
                      <a:pt x="407" y="240"/>
                    </a:cubicBezTo>
                    <a:cubicBezTo>
                      <a:pt x="224" y="58"/>
                      <a:pt x="224" y="58"/>
                      <a:pt x="224" y="58"/>
                    </a:cubicBezTo>
                    <a:cubicBezTo>
                      <a:pt x="41" y="240"/>
                      <a:pt x="41" y="240"/>
                      <a:pt x="41" y="240"/>
                    </a:cubicBezTo>
                    <a:cubicBezTo>
                      <a:pt x="32" y="249"/>
                      <a:pt x="18" y="249"/>
                      <a:pt x="9" y="240"/>
                    </a:cubicBezTo>
                    <a:cubicBezTo>
                      <a:pt x="0" y="231"/>
                      <a:pt x="0" y="217"/>
                      <a:pt x="9" y="208"/>
                    </a:cubicBezTo>
                    <a:cubicBezTo>
                      <a:pt x="208" y="9"/>
                      <a:pt x="208" y="9"/>
                      <a:pt x="208" y="9"/>
                    </a:cubicBezTo>
                    <a:cubicBezTo>
                      <a:pt x="217" y="0"/>
                      <a:pt x="231" y="0"/>
                      <a:pt x="240" y="9"/>
                    </a:cubicBezTo>
                    <a:cubicBezTo>
                      <a:pt x="439" y="208"/>
                      <a:pt x="439" y="208"/>
                      <a:pt x="439" y="208"/>
                    </a:cubicBezTo>
                    <a:cubicBezTo>
                      <a:pt x="448" y="217"/>
                      <a:pt x="448" y="231"/>
                      <a:pt x="439" y="240"/>
                    </a:cubicBezTo>
                    <a:cubicBezTo>
                      <a:pt x="435" y="245"/>
                      <a:pt x="429" y="247"/>
                      <a:pt x="423" y="247"/>
                    </a:cubicBezTo>
                    <a:close/>
                    <a:moveTo>
                      <a:pt x="423" y="247"/>
                    </a:moveTo>
                    <a:cubicBezTo>
                      <a:pt x="423" y="247"/>
                      <a:pt x="423" y="247"/>
                      <a:pt x="423" y="2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grpSp>
        <p:nvGrpSpPr>
          <p:cNvPr id="829" name="Groupe 244">
            <a:extLst>
              <a:ext uri="{FF2B5EF4-FFF2-40B4-BE49-F238E27FC236}">
                <a16:creationId xmlns:a16="http://schemas.microsoft.com/office/drawing/2014/main" id="{B73307A6-B351-48EF-97F5-379D9BBEF8DE}"/>
              </a:ext>
            </a:extLst>
          </p:cNvPr>
          <p:cNvGrpSpPr>
            <a:grpSpLocks noChangeAspect="1"/>
          </p:cNvGrpSpPr>
          <p:nvPr/>
        </p:nvGrpSpPr>
        <p:grpSpPr>
          <a:xfrm>
            <a:off x="4087888" y="2713601"/>
            <a:ext cx="334800" cy="428400"/>
            <a:chOff x="3918893" y="2744374"/>
            <a:chExt cx="342901" cy="436563"/>
          </a:xfrm>
          <a:solidFill>
            <a:schemeClr val="tx2"/>
          </a:solidFill>
        </p:grpSpPr>
        <p:sp>
          <p:nvSpPr>
            <p:cNvPr id="830" name="Freeform 48">
              <a:extLst>
                <a:ext uri="{FF2B5EF4-FFF2-40B4-BE49-F238E27FC236}">
                  <a16:creationId xmlns:a16="http://schemas.microsoft.com/office/drawing/2014/main" id="{DA89BE29-C315-431E-B6A7-1CE4BC4609B5}"/>
                </a:ext>
              </a:extLst>
            </p:cNvPr>
            <p:cNvSpPr>
              <a:spLocks noEditPoints="1"/>
            </p:cNvSpPr>
            <p:nvPr/>
          </p:nvSpPr>
          <p:spPr bwMode="auto">
            <a:xfrm>
              <a:off x="3918893" y="2744374"/>
              <a:ext cx="342900" cy="436563"/>
            </a:xfrm>
            <a:custGeom>
              <a:avLst/>
              <a:gdLst>
                <a:gd name="T0" fmla="*/ 1196 w 1203"/>
                <a:gd name="T1" fmla="*/ 298 h 1536"/>
                <a:gd name="T2" fmla="*/ 905 w 1203"/>
                <a:gd name="T3" fmla="*/ 7 h 1536"/>
                <a:gd name="T4" fmla="*/ 889 w 1203"/>
                <a:gd name="T5" fmla="*/ 0 h 1536"/>
                <a:gd name="T6" fmla="*/ 69 w 1203"/>
                <a:gd name="T7" fmla="*/ 0 h 1536"/>
                <a:gd name="T8" fmla="*/ 0 w 1203"/>
                <a:gd name="T9" fmla="*/ 69 h 1536"/>
                <a:gd name="T10" fmla="*/ 0 w 1203"/>
                <a:gd name="T11" fmla="*/ 1467 h 1536"/>
                <a:gd name="T12" fmla="*/ 69 w 1203"/>
                <a:gd name="T13" fmla="*/ 1536 h 1536"/>
                <a:gd name="T14" fmla="*/ 549 w 1203"/>
                <a:gd name="T15" fmla="*/ 1536 h 1536"/>
                <a:gd name="T16" fmla="*/ 572 w 1203"/>
                <a:gd name="T17" fmla="*/ 1514 h 1536"/>
                <a:gd name="T18" fmla="*/ 549 w 1203"/>
                <a:gd name="T19" fmla="*/ 1491 h 1536"/>
                <a:gd name="T20" fmla="*/ 69 w 1203"/>
                <a:gd name="T21" fmla="*/ 1491 h 1536"/>
                <a:gd name="T22" fmla="*/ 45 w 1203"/>
                <a:gd name="T23" fmla="*/ 1467 h 1536"/>
                <a:gd name="T24" fmla="*/ 45 w 1203"/>
                <a:gd name="T25" fmla="*/ 69 h 1536"/>
                <a:gd name="T26" fmla="*/ 69 w 1203"/>
                <a:gd name="T27" fmla="*/ 45 h 1536"/>
                <a:gd name="T28" fmla="*/ 867 w 1203"/>
                <a:gd name="T29" fmla="*/ 45 h 1536"/>
                <a:gd name="T30" fmla="*/ 867 w 1203"/>
                <a:gd name="T31" fmla="*/ 267 h 1536"/>
                <a:gd name="T32" fmla="*/ 936 w 1203"/>
                <a:gd name="T33" fmla="*/ 337 h 1536"/>
                <a:gd name="T34" fmla="*/ 1158 w 1203"/>
                <a:gd name="T35" fmla="*/ 337 h 1536"/>
                <a:gd name="T36" fmla="*/ 1158 w 1203"/>
                <a:gd name="T37" fmla="*/ 715 h 1536"/>
                <a:gd name="T38" fmla="*/ 1181 w 1203"/>
                <a:gd name="T39" fmla="*/ 738 h 1536"/>
                <a:gd name="T40" fmla="*/ 1203 w 1203"/>
                <a:gd name="T41" fmla="*/ 715 h 1536"/>
                <a:gd name="T42" fmla="*/ 1203 w 1203"/>
                <a:gd name="T43" fmla="*/ 314 h 1536"/>
                <a:gd name="T44" fmla="*/ 1196 w 1203"/>
                <a:gd name="T45" fmla="*/ 298 h 1536"/>
                <a:gd name="T46" fmla="*/ 936 w 1203"/>
                <a:gd name="T47" fmla="*/ 291 h 1536"/>
                <a:gd name="T48" fmla="*/ 912 w 1203"/>
                <a:gd name="T49" fmla="*/ 267 h 1536"/>
                <a:gd name="T50" fmla="*/ 912 w 1203"/>
                <a:gd name="T51" fmla="*/ 77 h 1536"/>
                <a:gd name="T52" fmla="*/ 1126 w 1203"/>
                <a:gd name="T53" fmla="*/ 291 h 1536"/>
                <a:gd name="T54" fmla="*/ 936 w 1203"/>
                <a:gd name="T55" fmla="*/ 291 h 1536"/>
                <a:gd name="T56" fmla="*/ 936 w 1203"/>
                <a:gd name="T57" fmla="*/ 291 h 1536"/>
                <a:gd name="T58" fmla="*/ 936 w 1203"/>
                <a:gd name="T59" fmla="*/ 2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3" h="1536">
                  <a:moveTo>
                    <a:pt x="1196" y="298"/>
                  </a:moveTo>
                  <a:cubicBezTo>
                    <a:pt x="905" y="7"/>
                    <a:pt x="905" y="7"/>
                    <a:pt x="905" y="7"/>
                  </a:cubicBezTo>
                  <a:cubicBezTo>
                    <a:pt x="901" y="3"/>
                    <a:pt x="895" y="0"/>
                    <a:pt x="889" y="0"/>
                  </a:cubicBezTo>
                  <a:cubicBezTo>
                    <a:pt x="69" y="0"/>
                    <a:pt x="69" y="0"/>
                    <a:pt x="69" y="0"/>
                  </a:cubicBezTo>
                  <a:cubicBezTo>
                    <a:pt x="31" y="0"/>
                    <a:pt x="0" y="31"/>
                    <a:pt x="0" y="69"/>
                  </a:cubicBezTo>
                  <a:cubicBezTo>
                    <a:pt x="0" y="1467"/>
                    <a:pt x="0" y="1467"/>
                    <a:pt x="0" y="1467"/>
                  </a:cubicBezTo>
                  <a:cubicBezTo>
                    <a:pt x="0" y="1505"/>
                    <a:pt x="31" y="1536"/>
                    <a:pt x="69" y="1536"/>
                  </a:cubicBezTo>
                  <a:cubicBezTo>
                    <a:pt x="549" y="1536"/>
                    <a:pt x="549" y="1536"/>
                    <a:pt x="549" y="1536"/>
                  </a:cubicBezTo>
                  <a:cubicBezTo>
                    <a:pt x="561" y="1536"/>
                    <a:pt x="572" y="1526"/>
                    <a:pt x="572" y="1514"/>
                  </a:cubicBezTo>
                  <a:cubicBezTo>
                    <a:pt x="572" y="1501"/>
                    <a:pt x="561" y="1491"/>
                    <a:pt x="549" y="1491"/>
                  </a:cubicBezTo>
                  <a:cubicBezTo>
                    <a:pt x="69" y="1491"/>
                    <a:pt x="69" y="1491"/>
                    <a:pt x="69" y="1491"/>
                  </a:cubicBezTo>
                  <a:cubicBezTo>
                    <a:pt x="56" y="1491"/>
                    <a:pt x="45" y="1480"/>
                    <a:pt x="45" y="1467"/>
                  </a:cubicBezTo>
                  <a:cubicBezTo>
                    <a:pt x="45" y="69"/>
                    <a:pt x="45" y="69"/>
                    <a:pt x="45" y="69"/>
                  </a:cubicBezTo>
                  <a:cubicBezTo>
                    <a:pt x="45" y="56"/>
                    <a:pt x="56" y="45"/>
                    <a:pt x="69" y="45"/>
                  </a:cubicBezTo>
                  <a:cubicBezTo>
                    <a:pt x="867" y="45"/>
                    <a:pt x="867" y="45"/>
                    <a:pt x="867" y="45"/>
                  </a:cubicBezTo>
                  <a:cubicBezTo>
                    <a:pt x="867" y="267"/>
                    <a:pt x="867" y="267"/>
                    <a:pt x="867" y="267"/>
                  </a:cubicBezTo>
                  <a:cubicBezTo>
                    <a:pt x="867" y="306"/>
                    <a:pt x="897" y="337"/>
                    <a:pt x="936" y="337"/>
                  </a:cubicBezTo>
                  <a:cubicBezTo>
                    <a:pt x="1158" y="337"/>
                    <a:pt x="1158" y="337"/>
                    <a:pt x="1158" y="337"/>
                  </a:cubicBezTo>
                  <a:cubicBezTo>
                    <a:pt x="1158" y="715"/>
                    <a:pt x="1158" y="715"/>
                    <a:pt x="1158" y="715"/>
                  </a:cubicBezTo>
                  <a:cubicBezTo>
                    <a:pt x="1158" y="728"/>
                    <a:pt x="1168" y="738"/>
                    <a:pt x="1181" y="738"/>
                  </a:cubicBezTo>
                  <a:cubicBezTo>
                    <a:pt x="1193" y="738"/>
                    <a:pt x="1203" y="728"/>
                    <a:pt x="1203" y="715"/>
                  </a:cubicBezTo>
                  <a:cubicBezTo>
                    <a:pt x="1203" y="314"/>
                    <a:pt x="1203" y="314"/>
                    <a:pt x="1203" y="314"/>
                  </a:cubicBezTo>
                  <a:cubicBezTo>
                    <a:pt x="1203" y="308"/>
                    <a:pt x="1200" y="302"/>
                    <a:pt x="1196" y="298"/>
                  </a:cubicBezTo>
                  <a:close/>
                  <a:moveTo>
                    <a:pt x="936" y="291"/>
                  </a:moveTo>
                  <a:cubicBezTo>
                    <a:pt x="922" y="291"/>
                    <a:pt x="912" y="281"/>
                    <a:pt x="912" y="267"/>
                  </a:cubicBezTo>
                  <a:cubicBezTo>
                    <a:pt x="912" y="77"/>
                    <a:pt x="912" y="77"/>
                    <a:pt x="912" y="77"/>
                  </a:cubicBezTo>
                  <a:cubicBezTo>
                    <a:pt x="1126" y="291"/>
                    <a:pt x="1126" y="291"/>
                    <a:pt x="1126" y="291"/>
                  </a:cubicBezTo>
                  <a:lnTo>
                    <a:pt x="936" y="291"/>
                  </a:lnTo>
                  <a:close/>
                  <a:moveTo>
                    <a:pt x="936" y="291"/>
                  </a:moveTo>
                  <a:cubicBezTo>
                    <a:pt x="936" y="291"/>
                    <a:pt x="936" y="291"/>
                    <a:pt x="936" y="29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1" name="Freeform 49">
              <a:extLst>
                <a:ext uri="{FF2B5EF4-FFF2-40B4-BE49-F238E27FC236}">
                  <a16:creationId xmlns:a16="http://schemas.microsoft.com/office/drawing/2014/main" id="{4CED7FDF-AF1C-4C85-9FF8-ADF24ED7D058}"/>
                </a:ext>
              </a:extLst>
            </p:cNvPr>
            <p:cNvSpPr>
              <a:spLocks noEditPoints="1"/>
            </p:cNvSpPr>
            <p:nvPr/>
          </p:nvSpPr>
          <p:spPr bwMode="auto">
            <a:xfrm>
              <a:off x="3990331" y="2855499"/>
              <a:ext cx="225425" cy="193675"/>
            </a:xfrm>
            <a:custGeom>
              <a:avLst/>
              <a:gdLst>
                <a:gd name="T0" fmla="*/ 580 w 794"/>
                <a:gd name="T1" fmla="*/ 581 h 680"/>
                <a:gd name="T2" fmla="*/ 340 w 794"/>
                <a:gd name="T3" fmla="*/ 0 h 680"/>
                <a:gd name="T4" fmla="*/ 0 w 794"/>
                <a:gd name="T5" fmla="*/ 340 h 680"/>
                <a:gd name="T6" fmla="*/ 340 w 794"/>
                <a:gd name="T7" fmla="*/ 680 h 680"/>
                <a:gd name="T8" fmla="*/ 580 w 794"/>
                <a:gd name="T9" fmla="*/ 581 h 680"/>
                <a:gd name="T10" fmla="*/ 634 w 794"/>
                <a:gd name="T11" fmla="*/ 317 h 680"/>
                <a:gd name="T12" fmla="*/ 363 w 794"/>
                <a:gd name="T13" fmla="*/ 317 h 680"/>
                <a:gd name="T14" fmla="*/ 363 w 794"/>
                <a:gd name="T15" fmla="*/ 46 h 680"/>
                <a:gd name="T16" fmla="*/ 634 w 794"/>
                <a:gd name="T17" fmla="*/ 317 h 680"/>
                <a:gd name="T18" fmla="*/ 564 w 794"/>
                <a:gd name="T19" fmla="*/ 532 h 680"/>
                <a:gd name="T20" fmla="*/ 394 w 794"/>
                <a:gd name="T21" fmla="*/ 362 h 680"/>
                <a:gd name="T22" fmla="*/ 634 w 794"/>
                <a:gd name="T23" fmla="*/ 362 h 680"/>
                <a:gd name="T24" fmla="*/ 564 w 794"/>
                <a:gd name="T25" fmla="*/ 532 h 680"/>
                <a:gd name="T26" fmla="*/ 532 w 794"/>
                <a:gd name="T27" fmla="*/ 564 h 680"/>
                <a:gd name="T28" fmla="*/ 471 w 794"/>
                <a:gd name="T29" fmla="*/ 604 h 680"/>
                <a:gd name="T30" fmla="*/ 403 w 794"/>
                <a:gd name="T31" fmla="*/ 435 h 680"/>
                <a:gd name="T32" fmla="*/ 532 w 794"/>
                <a:gd name="T33" fmla="*/ 564 h 680"/>
                <a:gd name="T34" fmla="*/ 45 w 794"/>
                <a:gd name="T35" fmla="*/ 340 h 680"/>
                <a:gd name="T36" fmla="*/ 318 w 794"/>
                <a:gd name="T37" fmla="*/ 46 h 680"/>
                <a:gd name="T38" fmla="*/ 318 w 794"/>
                <a:gd name="T39" fmla="*/ 340 h 680"/>
                <a:gd name="T40" fmla="*/ 319 w 794"/>
                <a:gd name="T41" fmla="*/ 349 h 680"/>
                <a:gd name="T42" fmla="*/ 430 w 794"/>
                <a:gd name="T43" fmla="*/ 621 h 680"/>
                <a:gd name="T44" fmla="*/ 340 w 794"/>
                <a:gd name="T45" fmla="*/ 635 h 680"/>
                <a:gd name="T46" fmla="*/ 45 w 794"/>
                <a:gd name="T47" fmla="*/ 340 h 680"/>
                <a:gd name="T48" fmla="*/ 45 w 794"/>
                <a:gd name="T49" fmla="*/ 340 h 680"/>
                <a:gd name="T50" fmla="*/ 45 w 794"/>
                <a:gd name="T51"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4" h="680">
                  <a:moveTo>
                    <a:pt x="580" y="581"/>
                  </a:moveTo>
                  <a:cubicBezTo>
                    <a:pt x="794" y="367"/>
                    <a:pt x="641" y="0"/>
                    <a:pt x="340" y="0"/>
                  </a:cubicBezTo>
                  <a:cubicBezTo>
                    <a:pt x="152" y="0"/>
                    <a:pt x="0" y="152"/>
                    <a:pt x="0" y="340"/>
                  </a:cubicBezTo>
                  <a:cubicBezTo>
                    <a:pt x="0" y="527"/>
                    <a:pt x="152" y="680"/>
                    <a:pt x="340" y="680"/>
                  </a:cubicBezTo>
                  <a:cubicBezTo>
                    <a:pt x="429" y="680"/>
                    <a:pt x="516" y="645"/>
                    <a:pt x="580" y="581"/>
                  </a:cubicBezTo>
                  <a:close/>
                  <a:moveTo>
                    <a:pt x="634" y="317"/>
                  </a:moveTo>
                  <a:cubicBezTo>
                    <a:pt x="363" y="317"/>
                    <a:pt x="363" y="317"/>
                    <a:pt x="363" y="317"/>
                  </a:cubicBezTo>
                  <a:cubicBezTo>
                    <a:pt x="363" y="46"/>
                    <a:pt x="363" y="46"/>
                    <a:pt x="363" y="46"/>
                  </a:cubicBezTo>
                  <a:cubicBezTo>
                    <a:pt x="493" y="54"/>
                    <a:pt x="620" y="160"/>
                    <a:pt x="634" y="317"/>
                  </a:cubicBezTo>
                  <a:close/>
                  <a:moveTo>
                    <a:pt x="564" y="532"/>
                  </a:moveTo>
                  <a:cubicBezTo>
                    <a:pt x="394" y="362"/>
                    <a:pt x="394" y="362"/>
                    <a:pt x="394" y="362"/>
                  </a:cubicBezTo>
                  <a:cubicBezTo>
                    <a:pt x="634" y="362"/>
                    <a:pt x="634" y="362"/>
                    <a:pt x="634" y="362"/>
                  </a:cubicBezTo>
                  <a:cubicBezTo>
                    <a:pt x="629" y="426"/>
                    <a:pt x="604" y="485"/>
                    <a:pt x="564" y="532"/>
                  </a:cubicBezTo>
                  <a:close/>
                  <a:moveTo>
                    <a:pt x="532" y="564"/>
                  </a:moveTo>
                  <a:cubicBezTo>
                    <a:pt x="513" y="580"/>
                    <a:pt x="493" y="593"/>
                    <a:pt x="471" y="604"/>
                  </a:cubicBezTo>
                  <a:cubicBezTo>
                    <a:pt x="403" y="435"/>
                    <a:pt x="403" y="435"/>
                    <a:pt x="403" y="435"/>
                  </a:cubicBezTo>
                  <a:lnTo>
                    <a:pt x="532" y="564"/>
                  </a:lnTo>
                  <a:close/>
                  <a:moveTo>
                    <a:pt x="45" y="340"/>
                  </a:moveTo>
                  <a:cubicBezTo>
                    <a:pt x="45" y="185"/>
                    <a:pt x="165" y="57"/>
                    <a:pt x="318" y="46"/>
                  </a:cubicBezTo>
                  <a:cubicBezTo>
                    <a:pt x="318" y="340"/>
                    <a:pt x="318" y="340"/>
                    <a:pt x="318" y="340"/>
                  </a:cubicBezTo>
                  <a:cubicBezTo>
                    <a:pt x="318" y="343"/>
                    <a:pt x="318" y="346"/>
                    <a:pt x="319" y="349"/>
                  </a:cubicBezTo>
                  <a:cubicBezTo>
                    <a:pt x="430" y="621"/>
                    <a:pt x="430" y="621"/>
                    <a:pt x="430" y="621"/>
                  </a:cubicBezTo>
                  <a:cubicBezTo>
                    <a:pt x="401" y="630"/>
                    <a:pt x="371" y="635"/>
                    <a:pt x="340" y="635"/>
                  </a:cubicBezTo>
                  <a:cubicBezTo>
                    <a:pt x="177" y="635"/>
                    <a:pt x="45" y="503"/>
                    <a:pt x="45" y="340"/>
                  </a:cubicBezTo>
                  <a:close/>
                  <a:moveTo>
                    <a:pt x="45" y="340"/>
                  </a:moveTo>
                  <a:cubicBezTo>
                    <a:pt x="45" y="340"/>
                    <a:pt x="45" y="340"/>
                    <a:pt x="45" y="34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2" name="Freeform 50">
              <a:extLst>
                <a:ext uri="{FF2B5EF4-FFF2-40B4-BE49-F238E27FC236}">
                  <a16:creationId xmlns:a16="http://schemas.microsoft.com/office/drawing/2014/main" id="{76A71BCF-2FF9-4BCB-AED9-2C2336B864ED}"/>
                </a:ext>
              </a:extLst>
            </p:cNvPr>
            <p:cNvSpPr>
              <a:spLocks noEditPoints="1"/>
            </p:cNvSpPr>
            <p:nvPr/>
          </p:nvSpPr>
          <p:spPr bwMode="auto">
            <a:xfrm>
              <a:off x="3983981" y="3079337"/>
              <a:ext cx="17463" cy="12700"/>
            </a:xfrm>
            <a:custGeom>
              <a:avLst/>
              <a:gdLst>
                <a:gd name="T0" fmla="*/ 44 w 66"/>
                <a:gd name="T1" fmla="*/ 0 h 45"/>
                <a:gd name="T2" fmla="*/ 23 w 66"/>
                <a:gd name="T3" fmla="*/ 0 h 45"/>
                <a:gd name="T4" fmla="*/ 0 w 66"/>
                <a:gd name="T5" fmla="*/ 22 h 45"/>
                <a:gd name="T6" fmla="*/ 23 w 66"/>
                <a:gd name="T7" fmla="*/ 45 h 45"/>
                <a:gd name="T8" fmla="*/ 44 w 66"/>
                <a:gd name="T9" fmla="*/ 45 h 45"/>
                <a:gd name="T10" fmla="*/ 66 w 66"/>
                <a:gd name="T11" fmla="*/ 22 h 45"/>
                <a:gd name="T12" fmla="*/ 44 w 66"/>
                <a:gd name="T13" fmla="*/ 0 h 45"/>
                <a:gd name="T14" fmla="*/ 44 w 66"/>
                <a:gd name="T15" fmla="*/ 0 h 45"/>
                <a:gd name="T16" fmla="*/ 44 w 6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44" y="0"/>
                  </a:moveTo>
                  <a:cubicBezTo>
                    <a:pt x="23" y="0"/>
                    <a:pt x="23" y="0"/>
                    <a:pt x="23" y="0"/>
                  </a:cubicBezTo>
                  <a:cubicBezTo>
                    <a:pt x="10" y="0"/>
                    <a:pt x="0" y="10"/>
                    <a:pt x="0" y="22"/>
                  </a:cubicBezTo>
                  <a:cubicBezTo>
                    <a:pt x="0" y="35"/>
                    <a:pt x="10" y="45"/>
                    <a:pt x="23" y="45"/>
                  </a:cubicBezTo>
                  <a:cubicBezTo>
                    <a:pt x="44" y="45"/>
                    <a:pt x="44" y="45"/>
                    <a:pt x="44" y="45"/>
                  </a:cubicBezTo>
                  <a:cubicBezTo>
                    <a:pt x="56" y="45"/>
                    <a:pt x="66" y="35"/>
                    <a:pt x="66" y="22"/>
                  </a:cubicBezTo>
                  <a:cubicBezTo>
                    <a:pt x="66" y="10"/>
                    <a:pt x="56" y="0"/>
                    <a:pt x="44" y="0"/>
                  </a:cubicBezTo>
                  <a:close/>
                  <a:moveTo>
                    <a:pt x="44" y="0"/>
                  </a:moveTo>
                  <a:cubicBezTo>
                    <a:pt x="44" y="0"/>
                    <a:pt x="44" y="0"/>
                    <a:pt x="4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3" name="Freeform 51">
              <a:extLst>
                <a:ext uri="{FF2B5EF4-FFF2-40B4-BE49-F238E27FC236}">
                  <a16:creationId xmlns:a16="http://schemas.microsoft.com/office/drawing/2014/main" id="{469EBE05-EDC8-43C8-B1FA-0A5E6582C975}"/>
                </a:ext>
              </a:extLst>
            </p:cNvPr>
            <p:cNvSpPr>
              <a:spLocks noEditPoints="1"/>
            </p:cNvSpPr>
            <p:nvPr/>
          </p:nvSpPr>
          <p:spPr bwMode="auto">
            <a:xfrm>
              <a:off x="4014143" y="3079337"/>
              <a:ext cx="61913" cy="12700"/>
            </a:xfrm>
            <a:custGeom>
              <a:avLst/>
              <a:gdLst>
                <a:gd name="T0" fmla="*/ 194 w 216"/>
                <a:gd name="T1" fmla="*/ 0 h 45"/>
                <a:gd name="T2" fmla="*/ 22 w 216"/>
                <a:gd name="T3" fmla="*/ 0 h 45"/>
                <a:gd name="T4" fmla="*/ 0 w 216"/>
                <a:gd name="T5" fmla="*/ 22 h 45"/>
                <a:gd name="T6" fmla="*/ 22 w 216"/>
                <a:gd name="T7" fmla="*/ 45 h 45"/>
                <a:gd name="T8" fmla="*/ 194 w 216"/>
                <a:gd name="T9" fmla="*/ 45 h 45"/>
                <a:gd name="T10" fmla="*/ 216 w 216"/>
                <a:gd name="T11" fmla="*/ 22 h 45"/>
                <a:gd name="T12" fmla="*/ 194 w 216"/>
                <a:gd name="T13" fmla="*/ 0 h 45"/>
                <a:gd name="T14" fmla="*/ 194 w 216"/>
                <a:gd name="T15" fmla="*/ 0 h 45"/>
                <a:gd name="T16" fmla="*/ 194 w 2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0"/>
                  </a:moveTo>
                  <a:cubicBezTo>
                    <a:pt x="22" y="0"/>
                    <a:pt x="22" y="0"/>
                    <a:pt x="22" y="0"/>
                  </a:cubicBezTo>
                  <a:cubicBezTo>
                    <a:pt x="10" y="0"/>
                    <a:pt x="0" y="10"/>
                    <a:pt x="0" y="22"/>
                  </a:cubicBezTo>
                  <a:cubicBezTo>
                    <a:pt x="0" y="35"/>
                    <a:pt x="10" y="45"/>
                    <a:pt x="22" y="45"/>
                  </a:cubicBezTo>
                  <a:cubicBezTo>
                    <a:pt x="194" y="45"/>
                    <a:pt x="194" y="45"/>
                    <a:pt x="194" y="45"/>
                  </a:cubicBezTo>
                  <a:cubicBezTo>
                    <a:pt x="206" y="45"/>
                    <a:pt x="216" y="35"/>
                    <a:pt x="216" y="22"/>
                  </a:cubicBezTo>
                  <a:cubicBezTo>
                    <a:pt x="216" y="10"/>
                    <a:pt x="206" y="0"/>
                    <a:pt x="194" y="0"/>
                  </a:cubicBezTo>
                  <a:close/>
                  <a:moveTo>
                    <a:pt x="194" y="0"/>
                  </a:moveTo>
                  <a:cubicBezTo>
                    <a:pt x="194" y="0"/>
                    <a:pt x="194" y="0"/>
                    <a:pt x="19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4" name="Freeform 52">
              <a:extLst>
                <a:ext uri="{FF2B5EF4-FFF2-40B4-BE49-F238E27FC236}">
                  <a16:creationId xmlns:a16="http://schemas.microsoft.com/office/drawing/2014/main" id="{0DB30EC1-6EF8-4D06-91DD-88C21CE826A7}"/>
                </a:ext>
              </a:extLst>
            </p:cNvPr>
            <p:cNvSpPr>
              <a:spLocks noEditPoints="1"/>
            </p:cNvSpPr>
            <p:nvPr/>
          </p:nvSpPr>
          <p:spPr bwMode="auto">
            <a:xfrm>
              <a:off x="4055418" y="2801524"/>
              <a:ext cx="61913" cy="12700"/>
            </a:xfrm>
            <a:custGeom>
              <a:avLst/>
              <a:gdLst>
                <a:gd name="T0" fmla="*/ 194 w 216"/>
                <a:gd name="T1" fmla="*/ 45 h 45"/>
                <a:gd name="T2" fmla="*/ 216 w 216"/>
                <a:gd name="T3" fmla="*/ 23 h 45"/>
                <a:gd name="T4" fmla="*/ 194 w 216"/>
                <a:gd name="T5" fmla="*/ 0 h 45"/>
                <a:gd name="T6" fmla="*/ 22 w 216"/>
                <a:gd name="T7" fmla="*/ 0 h 45"/>
                <a:gd name="T8" fmla="*/ 0 w 216"/>
                <a:gd name="T9" fmla="*/ 23 h 45"/>
                <a:gd name="T10" fmla="*/ 22 w 216"/>
                <a:gd name="T11" fmla="*/ 45 h 45"/>
                <a:gd name="T12" fmla="*/ 194 w 216"/>
                <a:gd name="T13" fmla="*/ 45 h 45"/>
                <a:gd name="T14" fmla="*/ 194 w 216"/>
                <a:gd name="T15" fmla="*/ 45 h 45"/>
                <a:gd name="T16" fmla="*/ 194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45"/>
                  </a:moveTo>
                  <a:cubicBezTo>
                    <a:pt x="206" y="45"/>
                    <a:pt x="216" y="35"/>
                    <a:pt x="216" y="23"/>
                  </a:cubicBezTo>
                  <a:cubicBezTo>
                    <a:pt x="216" y="10"/>
                    <a:pt x="206" y="0"/>
                    <a:pt x="194" y="0"/>
                  </a:cubicBezTo>
                  <a:cubicBezTo>
                    <a:pt x="22" y="0"/>
                    <a:pt x="22" y="0"/>
                    <a:pt x="22" y="0"/>
                  </a:cubicBezTo>
                  <a:cubicBezTo>
                    <a:pt x="10" y="0"/>
                    <a:pt x="0" y="10"/>
                    <a:pt x="0" y="23"/>
                  </a:cubicBezTo>
                  <a:cubicBezTo>
                    <a:pt x="0" y="35"/>
                    <a:pt x="10" y="45"/>
                    <a:pt x="22" y="45"/>
                  </a:cubicBezTo>
                  <a:lnTo>
                    <a:pt x="194" y="45"/>
                  </a:lnTo>
                  <a:close/>
                  <a:moveTo>
                    <a:pt x="194" y="45"/>
                  </a:moveTo>
                  <a:cubicBezTo>
                    <a:pt x="194" y="45"/>
                    <a:pt x="194" y="45"/>
                    <a:pt x="194"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5" name="Freeform 53">
              <a:extLst>
                <a:ext uri="{FF2B5EF4-FFF2-40B4-BE49-F238E27FC236}">
                  <a16:creationId xmlns:a16="http://schemas.microsoft.com/office/drawing/2014/main" id="{514B9E47-EE45-4FB7-B366-F44154B83598}"/>
                </a:ext>
              </a:extLst>
            </p:cNvPr>
            <p:cNvSpPr>
              <a:spLocks noEditPoints="1"/>
            </p:cNvSpPr>
            <p:nvPr/>
          </p:nvSpPr>
          <p:spPr bwMode="auto">
            <a:xfrm>
              <a:off x="3983981" y="3107912"/>
              <a:ext cx="17463" cy="12700"/>
            </a:xfrm>
            <a:custGeom>
              <a:avLst/>
              <a:gdLst>
                <a:gd name="T0" fmla="*/ 44 w 66"/>
                <a:gd name="T1" fmla="*/ 0 h 45"/>
                <a:gd name="T2" fmla="*/ 23 w 66"/>
                <a:gd name="T3" fmla="*/ 0 h 45"/>
                <a:gd name="T4" fmla="*/ 0 w 66"/>
                <a:gd name="T5" fmla="*/ 23 h 45"/>
                <a:gd name="T6" fmla="*/ 23 w 66"/>
                <a:gd name="T7" fmla="*/ 45 h 45"/>
                <a:gd name="T8" fmla="*/ 44 w 66"/>
                <a:gd name="T9" fmla="*/ 45 h 45"/>
                <a:gd name="T10" fmla="*/ 66 w 66"/>
                <a:gd name="T11" fmla="*/ 23 h 45"/>
                <a:gd name="T12" fmla="*/ 44 w 66"/>
                <a:gd name="T13" fmla="*/ 0 h 45"/>
                <a:gd name="T14" fmla="*/ 44 w 66"/>
                <a:gd name="T15" fmla="*/ 0 h 45"/>
                <a:gd name="T16" fmla="*/ 44 w 6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44" y="0"/>
                  </a:moveTo>
                  <a:cubicBezTo>
                    <a:pt x="23" y="0"/>
                    <a:pt x="23" y="0"/>
                    <a:pt x="23" y="0"/>
                  </a:cubicBezTo>
                  <a:cubicBezTo>
                    <a:pt x="10" y="0"/>
                    <a:pt x="0" y="10"/>
                    <a:pt x="0" y="23"/>
                  </a:cubicBezTo>
                  <a:cubicBezTo>
                    <a:pt x="0" y="35"/>
                    <a:pt x="10" y="45"/>
                    <a:pt x="23" y="45"/>
                  </a:cubicBezTo>
                  <a:cubicBezTo>
                    <a:pt x="44" y="45"/>
                    <a:pt x="44" y="45"/>
                    <a:pt x="44" y="45"/>
                  </a:cubicBezTo>
                  <a:cubicBezTo>
                    <a:pt x="56" y="45"/>
                    <a:pt x="66" y="35"/>
                    <a:pt x="66" y="23"/>
                  </a:cubicBezTo>
                  <a:cubicBezTo>
                    <a:pt x="66" y="10"/>
                    <a:pt x="56" y="0"/>
                    <a:pt x="44" y="0"/>
                  </a:cubicBezTo>
                  <a:close/>
                  <a:moveTo>
                    <a:pt x="44" y="0"/>
                  </a:moveTo>
                  <a:cubicBezTo>
                    <a:pt x="44" y="0"/>
                    <a:pt x="44" y="0"/>
                    <a:pt x="4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6" name="Freeform 54">
              <a:extLst>
                <a:ext uri="{FF2B5EF4-FFF2-40B4-BE49-F238E27FC236}">
                  <a16:creationId xmlns:a16="http://schemas.microsoft.com/office/drawing/2014/main" id="{9C3D4C7E-7089-4A89-9695-EA664294F41B}"/>
                </a:ext>
              </a:extLst>
            </p:cNvPr>
            <p:cNvSpPr>
              <a:spLocks noEditPoints="1"/>
            </p:cNvSpPr>
            <p:nvPr/>
          </p:nvSpPr>
          <p:spPr bwMode="auto">
            <a:xfrm>
              <a:off x="4014143" y="3107912"/>
              <a:ext cx="61913" cy="12700"/>
            </a:xfrm>
            <a:custGeom>
              <a:avLst/>
              <a:gdLst>
                <a:gd name="T0" fmla="*/ 194 w 216"/>
                <a:gd name="T1" fmla="*/ 0 h 45"/>
                <a:gd name="T2" fmla="*/ 22 w 216"/>
                <a:gd name="T3" fmla="*/ 0 h 45"/>
                <a:gd name="T4" fmla="*/ 0 w 216"/>
                <a:gd name="T5" fmla="*/ 23 h 45"/>
                <a:gd name="T6" fmla="*/ 22 w 216"/>
                <a:gd name="T7" fmla="*/ 45 h 45"/>
                <a:gd name="T8" fmla="*/ 194 w 216"/>
                <a:gd name="T9" fmla="*/ 45 h 45"/>
                <a:gd name="T10" fmla="*/ 216 w 216"/>
                <a:gd name="T11" fmla="*/ 23 h 45"/>
                <a:gd name="T12" fmla="*/ 194 w 216"/>
                <a:gd name="T13" fmla="*/ 0 h 45"/>
                <a:gd name="T14" fmla="*/ 194 w 216"/>
                <a:gd name="T15" fmla="*/ 0 h 45"/>
                <a:gd name="T16" fmla="*/ 194 w 2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0"/>
                  </a:moveTo>
                  <a:cubicBezTo>
                    <a:pt x="22" y="0"/>
                    <a:pt x="22" y="0"/>
                    <a:pt x="22" y="0"/>
                  </a:cubicBezTo>
                  <a:cubicBezTo>
                    <a:pt x="10" y="0"/>
                    <a:pt x="0" y="10"/>
                    <a:pt x="0" y="23"/>
                  </a:cubicBezTo>
                  <a:cubicBezTo>
                    <a:pt x="0" y="35"/>
                    <a:pt x="10" y="45"/>
                    <a:pt x="22" y="45"/>
                  </a:cubicBezTo>
                  <a:cubicBezTo>
                    <a:pt x="194" y="45"/>
                    <a:pt x="194" y="45"/>
                    <a:pt x="194" y="45"/>
                  </a:cubicBezTo>
                  <a:cubicBezTo>
                    <a:pt x="206" y="45"/>
                    <a:pt x="216" y="35"/>
                    <a:pt x="216" y="23"/>
                  </a:cubicBezTo>
                  <a:cubicBezTo>
                    <a:pt x="216" y="10"/>
                    <a:pt x="206" y="0"/>
                    <a:pt x="194" y="0"/>
                  </a:cubicBezTo>
                  <a:close/>
                  <a:moveTo>
                    <a:pt x="194" y="0"/>
                  </a:moveTo>
                  <a:cubicBezTo>
                    <a:pt x="194" y="0"/>
                    <a:pt x="194" y="0"/>
                    <a:pt x="19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7" name="Freeform 55">
              <a:extLst>
                <a:ext uri="{FF2B5EF4-FFF2-40B4-BE49-F238E27FC236}">
                  <a16:creationId xmlns:a16="http://schemas.microsoft.com/office/drawing/2014/main" id="{AA87386E-86EC-4A9E-8D8A-ADAA8D77CE57}"/>
                </a:ext>
              </a:extLst>
            </p:cNvPr>
            <p:cNvSpPr>
              <a:spLocks noEditPoints="1"/>
            </p:cNvSpPr>
            <p:nvPr/>
          </p:nvSpPr>
          <p:spPr bwMode="auto">
            <a:xfrm>
              <a:off x="4098281" y="3079337"/>
              <a:ext cx="19050" cy="12700"/>
            </a:xfrm>
            <a:custGeom>
              <a:avLst/>
              <a:gdLst>
                <a:gd name="T0" fmla="*/ 22 w 66"/>
                <a:gd name="T1" fmla="*/ 0 h 45"/>
                <a:gd name="T2" fmla="*/ 0 w 66"/>
                <a:gd name="T3" fmla="*/ 22 h 45"/>
                <a:gd name="T4" fmla="*/ 22 w 66"/>
                <a:gd name="T5" fmla="*/ 45 h 45"/>
                <a:gd name="T6" fmla="*/ 44 w 66"/>
                <a:gd name="T7" fmla="*/ 45 h 45"/>
                <a:gd name="T8" fmla="*/ 66 w 66"/>
                <a:gd name="T9" fmla="*/ 22 h 45"/>
                <a:gd name="T10" fmla="*/ 44 w 66"/>
                <a:gd name="T11" fmla="*/ 0 h 45"/>
                <a:gd name="T12" fmla="*/ 22 w 66"/>
                <a:gd name="T13" fmla="*/ 0 h 45"/>
                <a:gd name="T14" fmla="*/ 22 w 66"/>
                <a:gd name="T15" fmla="*/ 0 h 45"/>
                <a:gd name="T16" fmla="*/ 22 w 6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22" y="0"/>
                  </a:moveTo>
                  <a:cubicBezTo>
                    <a:pt x="10" y="0"/>
                    <a:pt x="0" y="10"/>
                    <a:pt x="0" y="22"/>
                  </a:cubicBezTo>
                  <a:cubicBezTo>
                    <a:pt x="0" y="35"/>
                    <a:pt x="10" y="45"/>
                    <a:pt x="22" y="45"/>
                  </a:cubicBezTo>
                  <a:cubicBezTo>
                    <a:pt x="44" y="45"/>
                    <a:pt x="44" y="45"/>
                    <a:pt x="44" y="45"/>
                  </a:cubicBezTo>
                  <a:cubicBezTo>
                    <a:pt x="56" y="45"/>
                    <a:pt x="66" y="35"/>
                    <a:pt x="66" y="22"/>
                  </a:cubicBezTo>
                  <a:cubicBezTo>
                    <a:pt x="66" y="10"/>
                    <a:pt x="56" y="0"/>
                    <a:pt x="44" y="0"/>
                  </a:cubicBezTo>
                  <a:lnTo>
                    <a:pt x="22" y="0"/>
                  </a:ln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8" name="Freeform 56">
              <a:extLst>
                <a:ext uri="{FF2B5EF4-FFF2-40B4-BE49-F238E27FC236}">
                  <a16:creationId xmlns:a16="http://schemas.microsoft.com/office/drawing/2014/main" id="{08D057FF-F8F7-46E1-B22D-9A291EF9ECA6}"/>
                </a:ext>
              </a:extLst>
            </p:cNvPr>
            <p:cNvSpPr>
              <a:spLocks noEditPoints="1"/>
            </p:cNvSpPr>
            <p:nvPr/>
          </p:nvSpPr>
          <p:spPr bwMode="auto">
            <a:xfrm>
              <a:off x="4128443" y="3079337"/>
              <a:ext cx="61913" cy="12700"/>
            </a:xfrm>
            <a:custGeom>
              <a:avLst/>
              <a:gdLst>
                <a:gd name="T0" fmla="*/ 193 w 216"/>
                <a:gd name="T1" fmla="*/ 0 h 45"/>
                <a:gd name="T2" fmla="*/ 22 w 216"/>
                <a:gd name="T3" fmla="*/ 0 h 45"/>
                <a:gd name="T4" fmla="*/ 0 w 216"/>
                <a:gd name="T5" fmla="*/ 22 h 45"/>
                <a:gd name="T6" fmla="*/ 22 w 216"/>
                <a:gd name="T7" fmla="*/ 45 h 45"/>
                <a:gd name="T8" fmla="*/ 193 w 216"/>
                <a:gd name="T9" fmla="*/ 45 h 45"/>
                <a:gd name="T10" fmla="*/ 216 w 216"/>
                <a:gd name="T11" fmla="*/ 22 h 45"/>
                <a:gd name="T12" fmla="*/ 193 w 216"/>
                <a:gd name="T13" fmla="*/ 0 h 45"/>
                <a:gd name="T14" fmla="*/ 193 w 216"/>
                <a:gd name="T15" fmla="*/ 0 h 45"/>
                <a:gd name="T16" fmla="*/ 193 w 2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3" y="0"/>
                  </a:moveTo>
                  <a:cubicBezTo>
                    <a:pt x="22" y="0"/>
                    <a:pt x="22" y="0"/>
                    <a:pt x="22" y="0"/>
                  </a:cubicBezTo>
                  <a:cubicBezTo>
                    <a:pt x="10" y="0"/>
                    <a:pt x="0" y="10"/>
                    <a:pt x="0" y="22"/>
                  </a:cubicBezTo>
                  <a:cubicBezTo>
                    <a:pt x="0" y="35"/>
                    <a:pt x="10" y="45"/>
                    <a:pt x="22" y="45"/>
                  </a:cubicBezTo>
                  <a:cubicBezTo>
                    <a:pt x="193" y="45"/>
                    <a:pt x="193" y="45"/>
                    <a:pt x="193" y="45"/>
                  </a:cubicBezTo>
                  <a:cubicBezTo>
                    <a:pt x="206" y="45"/>
                    <a:pt x="216" y="35"/>
                    <a:pt x="216" y="22"/>
                  </a:cubicBezTo>
                  <a:cubicBezTo>
                    <a:pt x="216" y="10"/>
                    <a:pt x="206" y="0"/>
                    <a:pt x="193" y="0"/>
                  </a:cubicBezTo>
                  <a:close/>
                  <a:moveTo>
                    <a:pt x="193" y="0"/>
                  </a:moveTo>
                  <a:cubicBezTo>
                    <a:pt x="193" y="0"/>
                    <a:pt x="193" y="0"/>
                    <a:pt x="19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9" name="Freeform 57">
              <a:extLst>
                <a:ext uri="{FF2B5EF4-FFF2-40B4-BE49-F238E27FC236}">
                  <a16:creationId xmlns:a16="http://schemas.microsoft.com/office/drawing/2014/main" id="{9455828D-6244-4902-B5ED-252B545593FC}"/>
                </a:ext>
              </a:extLst>
            </p:cNvPr>
            <p:cNvSpPr>
              <a:spLocks noEditPoints="1"/>
            </p:cNvSpPr>
            <p:nvPr/>
          </p:nvSpPr>
          <p:spPr bwMode="auto">
            <a:xfrm>
              <a:off x="4098281" y="3107912"/>
              <a:ext cx="19050" cy="12700"/>
            </a:xfrm>
            <a:custGeom>
              <a:avLst/>
              <a:gdLst>
                <a:gd name="T0" fmla="*/ 22 w 66"/>
                <a:gd name="T1" fmla="*/ 45 h 45"/>
                <a:gd name="T2" fmla="*/ 44 w 66"/>
                <a:gd name="T3" fmla="*/ 45 h 45"/>
                <a:gd name="T4" fmla="*/ 66 w 66"/>
                <a:gd name="T5" fmla="*/ 23 h 45"/>
                <a:gd name="T6" fmla="*/ 44 w 66"/>
                <a:gd name="T7" fmla="*/ 0 h 45"/>
                <a:gd name="T8" fmla="*/ 22 w 66"/>
                <a:gd name="T9" fmla="*/ 0 h 45"/>
                <a:gd name="T10" fmla="*/ 0 w 66"/>
                <a:gd name="T11" fmla="*/ 23 h 45"/>
                <a:gd name="T12" fmla="*/ 22 w 66"/>
                <a:gd name="T13" fmla="*/ 45 h 45"/>
                <a:gd name="T14" fmla="*/ 22 w 66"/>
                <a:gd name="T15" fmla="*/ 45 h 45"/>
                <a:gd name="T16" fmla="*/ 22 w 6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22" y="45"/>
                  </a:moveTo>
                  <a:cubicBezTo>
                    <a:pt x="44" y="45"/>
                    <a:pt x="44" y="45"/>
                    <a:pt x="44" y="45"/>
                  </a:cubicBezTo>
                  <a:cubicBezTo>
                    <a:pt x="56" y="45"/>
                    <a:pt x="66" y="35"/>
                    <a:pt x="66" y="23"/>
                  </a:cubicBezTo>
                  <a:cubicBezTo>
                    <a:pt x="66" y="10"/>
                    <a:pt x="56" y="0"/>
                    <a:pt x="44"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0" name="Freeform 58">
              <a:extLst>
                <a:ext uri="{FF2B5EF4-FFF2-40B4-BE49-F238E27FC236}">
                  <a16:creationId xmlns:a16="http://schemas.microsoft.com/office/drawing/2014/main" id="{D4DE3499-8E67-462D-893B-92B674343DB8}"/>
                </a:ext>
              </a:extLst>
            </p:cNvPr>
            <p:cNvSpPr>
              <a:spLocks noEditPoints="1"/>
            </p:cNvSpPr>
            <p:nvPr/>
          </p:nvSpPr>
          <p:spPr bwMode="auto">
            <a:xfrm>
              <a:off x="4128443" y="3107912"/>
              <a:ext cx="61913" cy="12700"/>
            </a:xfrm>
            <a:custGeom>
              <a:avLst/>
              <a:gdLst>
                <a:gd name="T0" fmla="*/ 193 w 216"/>
                <a:gd name="T1" fmla="*/ 0 h 45"/>
                <a:gd name="T2" fmla="*/ 22 w 216"/>
                <a:gd name="T3" fmla="*/ 0 h 45"/>
                <a:gd name="T4" fmla="*/ 0 w 216"/>
                <a:gd name="T5" fmla="*/ 23 h 45"/>
                <a:gd name="T6" fmla="*/ 22 w 216"/>
                <a:gd name="T7" fmla="*/ 45 h 45"/>
                <a:gd name="T8" fmla="*/ 193 w 216"/>
                <a:gd name="T9" fmla="*/ 45 h 45"/>
                <a:gd name="T10" fmla="*/ 216 w 216"/>
                <a:gd name="T11" fmla="*/ 23 h 45"/>
                <a:gd name="T12" fmla="*/ 193 w 216"/>
                <a:gd name="T13" fmla="*/ 0 h 45"/>
                <a:gd name="T14" fmla="*/ 193 w 216"/>
                <a:gd name="T15" fmla="*/ 0 h 45"/>
                <a:gd name="T16" fmla="*/ 193 w 2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3" y="0"/>
                  </a:moveTo>
                  <a:cubicBezTo>
                    <a:pt x="22" y="0"/>
                    <a:pt x="22" y="0"/>
                    <a:pt x="22" y="0"/>
                  </a:cubicBezTo>
                  <a:cubicBezTo>
                    <a:pt x="10" y="0"/>
                    <a:pt x="0" y="10"/>
                    <a:pt x="0" y="23"/>
                  </a:cubicBezTo>
                  <a:cubicBezTo>
                    <a:pt x="0" y="35"/>
                    <a:pt x="10" y="45"/>
                    <a:pt x="22" y="45"/>
                  </a:cubicBezTo>
                  <a:cubicBezTo>
                    <a:pt x="193" y="45"/>
                    <a:pt x="193" y="45"/>
                    <a:pt x="193" y="45"/>
                  </a:cubicBezTo>
                  <a:cubicBezTo>
                    <a:pt x="206" y="45"/>
                    <a:pt x="216" y="35"/>
                    <a:pt x="216" y="23"/>
                  </a:cubicBezTo>
                  <a:cubicBezTo>
                    <a:pt x="216" y="10"/>
                    <a:pt x="206" y="0"/>
                    <a:pt x="193" y="0"/>
                  </a:cubicBezTo>
                  <a:close/>
                  <a:moveTo>
                    <a:pt x="193" y="0"/>
                  </a:moveTo>
                  <a:cubicBezTo>
                    <a:pt x="193" y="0"/>
                    <a:pt x="193" y="0"/>
                    <a:pt x="19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1" name="Freeform 59">
              <a:extLst>
                <a:ext uri="{FF2B5EF4-FFF2-40B4-BE49-F238E27FC236}">
                  <a16:creationId xmlns:a16="http://schemas.microsoft.com/office/drawing/2014/main" id="{4BF83CA2-E744-466E-B3B4-1BD53AFA6F8C}"/>
                </a:ext>
              </a:extLst>
            </p:cNvPr>
            <p:cNvSpPr>
              <a:spLocks noEditPoints="1"/>
            </p:cNvSpPr>
            <p:nvPr/>
          </p:nvSpPr>
          <p:spPr bwMode="auto">
            <a:xfrm>
              <a:off x="4098281" y="2971387"/>
              <a:ext cx="163513" cy="209550"/>
            </a:xfrm>
            <a:custGeom>
              <a:avLst/>
              <a:gdLst>
                <a:gd name="T0" fmla="*/ 549 w 571"/>
                <a:gd name="T1" fmla="*/ 0 h 738"/>
                <a:gd name="T2" fmla="*/ 526 w 571"/>
                <a:gd name="T3" fmla="*/ 22 h 738"/>
                <a:gd name="T4" fmla="*/ 526 w 571"/>
                <a:gd name="T5" fmla="*/ 669 h 738"/>
                <a:gd name="T6" fmla="*/ 502 w 571"/>
                <a:gd name="T7" fmla="*/ 693 h 738"/>
                <a:gd name="T8" fmla="*/ 22 w 571"/>
                <a:gd name="T9" fmla="*/ 693 h 738"/>
                <a:gd name="T10" fmla="*/ 0 w 571"/>
                <a:gd name="T11" fmla="*/ 716 h 738"/>
                <a:gd name="T12" fmla="*/ 22 w 571"/>
                <a:gd name="T13" fmla="*/ 738 h 738"/>
                <a:gd name="T14" fmla="*/ 502 w 571"/>
                <a:gd name="T15" fmla="*/ 738 h 738"/>
                <a:gd name="T16" fmla="*/ 571 w 571"/>
                <a:gd name="T17" fmla="*/ 669 h 738"/>
                <a:gd name="T18" fmla="*/ 571 w 571"/>
                <a:gd name="T19" fmla="*/ 22 h 738"/>
                <a:gd name="T20" fmla="*/ 549 w 571"/>
                <a:gd name="T21" fmla="*/ 0 h 738"/>
                <a:gd name="T22" fmla="*/ 549 w 571"/>
                <a:gd name="T23" fmla="*/ 0 h 738"/>
                <a:gd name="T24" fmla="*/ 549 w 571"/>
                <a:gd name="T2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738">
                  <a:moveTo>
                    <a:pt x="549" y="0"/>
                  </a:moveTo>
                  <a:cubicBezTo>
                    <a:pt x="536" y="0"/>
                    <a:pt x="526" y="10"/>
                    <a:pt x="526" y="22"/>
                  </a:cubicBezTo>
                  <a:cubicBezTo>
                    <a:pt x="526" y="669"/>
                    <a:pt x="526" y="669"/>
                    <a:pt x="526" y="669"/>
                  </a:cubicBezTo>
                  <a:cubicBezTo>
                    <a:pt x="526" y="682"/>
                    <a:pt x="515" y="693"/>
                    <a:pt x="502" y="693"/>
                  </a:cubicBezTo>
                  <a:cubicBezTo>
                    <a:pt x="22" y="693"/>
                    <a:pt x="22" y="693"/>
                    <a:pt x="22" y="693"/>
                  </a:cubicBezTo>
                  <a:cubicBezTo>
                    <a:pt x="10" y="693"/>
                    <a:pt x="0" y="703"/>
                    <a:pt x="0" y="716"/>
                  </a:cubicBezTo>
                  <a:cubicBezTo>
                    <a:pt x="0" y="728"/>
                    <a:pt x="10" y="738"/>
                    <a:pt x="22" y="738"/>
                  </a:cubicBezTo>
                  <a:cubicBezTo>
                    <a:pt x="502" y="738"/>
                    <a:pt x="502" y="738"/>
                    <a:pt x="502" y="738"/>
                  </a:cubicBezTo>
                  <a:cubicBezTo>
                    <a:pt x="540" y="738"/>
                    <a:pt x="571" y="707"/>
                    <a:pt x="571" y="669"/>
                  </a:cubicBezTo>
                  <a:cubicBezTo>
                    <a:pt x="571" y="22"/>
                    <a:pt x="571" y="22"/>
                    <a:pt x="571" y="22"/>
                  </a:cubicBezTo>
                  <a:cubicBezTo>
                    <a:pt x="571" y="10"/>
                    <a:pt x="561" y="0"/>
                    <a:pt x="549" y="0"/>
                  </a:cubicBezTo>
                  <a:close/>
                  <a:moveTo>
                    <a:pt x="549" y="0"/>
                  </a:moveTo>
                  <a:cubicBezTo>
                    <a:pt x="549" y="0"/>
                    <a:pt x="549" y="0"/>
                    <a:pt x="54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42" name="Groupe 257">
            <a:extLst>
              <a:ext uri="{FF2B5EF4-FFF2-40B4-BE49-F238E27FC236}">
                <a16:creationId xmlns:a16="http://schemas.microsoft.com/office/drawing/2014/main" id="{ED3F02EC-38A2-4D41-A441-1ED34BD50674}"/>
              </a:ext>
            </a:extLst>
          </p:cNvPr>
          <p:cNvGrpSpPr>
            <a:grpSpLocks noChangeAspect="1"/>
          </p:cNvGrpSpPr>
          <p:nvPr/>
        </p:nvGrpSpPr>
        <p:grpSpPr>
          <a:xfrm>
            <a:off x="5474647" y="2713601"/>
            <a:ext cx="334800" cy="428400"/>
            <a:chOff x="5239206" y="2744788"/>
            <a:chExt cx="338185" cy="430134"/>
          </a:xfrm>
          <a:solidFill>
            <a:schemeClr val="tx2"/>
          </a:solidFill>
        </p:grpSpPr>
        <p:sp>
          <p:nvSpPr>
            <p:cNvPr id="843" name="Freeform 63">
              <a:extLst>
                <a:ext uri="{FF2B5EF4-FFF2-40B4-BE49-F238E27FC236}">
                  <a16:creationId xmlns:a16="http://schemas.microsoft.com/office/drawing/2014/main" id="{83399253-F8C3-4C59-A6FC-4536788A391F}"/>
                </a:ext>
              </a:extLst>
            </p:cNvPr>
            <p:cNvSpPr>
              <a:spLocks noEditPoints="1"/>
            </p:cNvSpPr>
            <p:nvPr/>
          </p:nvSpPr>
          <p:spPr bwMode="auto">
            <a:xfrm>
              <a:off x="5239206" y="2744788"/>
              <a:ext cx="338185" cy="430134"/>
            </a:xfrm>
            <a:custGeom>
              <a:avLst/>
              <a:gdLst>
                <a:gd name="T0" fmla="*/ 1196 w 1203"/>
                <a:gd name="T1" fmla="*/ 298 h 1536"/>
                <a:gd name="T2" fmla="*/ 905 w 1203"/>
                <a:gd name="T3" fmla="*/ 7 h 1536"/>
                <a:gd name="T4" fmla="*/ 889 w 1203"/>
                <a:gd name="T5" fmla="*/ 0 h 1536"/>
                <a:gd name="T6" fmla="*/ 69 w 1203"/>
                <a:gd name="T7" fmla="*/ 0 h 1536"/>
                <a:gd name="T8" fmla="*/ 0 w 1203"/>
                <a:gd name="T9" fmla="*/ 69 h 1536"/>
                <a:gd name="T10" fmla="*/ 0 w 1203"/>
                <a:gd name="T11" fmla="*/ 1467 h 1536"/>
                <a:gd name="T12" fmla="*/ 69 w 1203"/>
                <a:gd name="T13" fmla="*/ 1536 h 1536"/>
                <a:gd name="T14" fmla="*/ 549 w 1203"/>
                <a:gd name="T15" fmla="*/ 1536 h 1536"/>
                <a:gd name="T16" fmla="*/ 572 w 1203"/>
                <a:gd name="T17" fmla="*/ 1514 h 1536"/>
                <a:gd name="T18" fmla="*/ 549 w 1203"/>
                <a:gd name="T19" fmla="*/ 1491 h 1536"/>
                <a:gd name="T20" fmla="*/ 69 w 1203"/>
                <a:gd name="T21" fmla="*/ 1491 h 1536"/>
                <a:gd name="T22" fmla="*/ 45 w 1203"/>
                <a:gd name="T23" fmla="*/ 1467 h 1536"/>
                <a:gd name="T24" fmla="*/ 45 w 1203"/>
                <a:gd name="T25" fmla="*/ 69 h 1536"/>
                <a:gd name="T26" fmla="*/ 69 w 1203"/>
                <a:gd name="T27" fmla="*/ 45 h 1536"/>
                <a:gd name="T28" fmla="*/ 867 w 1203"/>
                <a:gd name="T29" fmla="*/ 45 h 1536"/>
                <a:gd name="T30" fmla="*/ 867 w 1203"/>
                <a:gd name="T31" fmla="*/ 267 h 1536"/>
                <a:gd name="T32" fmla="*/ 936 w 1203"/>
                <a:gd name="T33" fmla="*/ 336 h 1536"/>
                <a:gd name="T34" fmla="*/ 1158 w 1203"/>
                <a:gd name="T35" fmla="*/ 336 h 1536"/>
                <a:gd name="T36" fmla="*/ 1158 w 1203"/>
                <a:gd name="T37" fmla="*/ 715 h 1536"/>
                <a:gd name="T38" fmla="*/ 1181 w 1203"/>
                <a:gd name="T39" fmla="*/ 738 h 1536"/>
                <a:gd name="T40" fmla="*/ 1203 w 1203"/>
                <a:gd name="T41" fmla="*/ 715 h 1536"/>
                <a:gd name="T42" fmla="*/ 1203 w 1203"/>
                <a:gd name="T43" fmla="*/ 314 h 1536"/>
                <a:gd name="T44" fmla="*/ 1196 w 1203"/>
                <a:gd name="T45" fmla="*/ 298 h 1536"/>
                <a:gd name="T46" fmla="*/ 936 w 1203"/>
                <a:gd name="T47" fmla="*/ 291 h 1536"/>
                <a:gd name="T48" fmla="*/ 912 w 1203"/>
                <a:gd name="T49" fmla="*/ 267 h 1536"/>
                <a:gd name="T50" fmla="*/ 912 w 1203"/>
                <a:gd name="T51" fmla="*/ 77 h 1536"/>
                <a:gd name="T52" fmla="*/ 1126 w 1203"/>
                <a:gd name="T53" fmla="*/ 291 h 1536"/>
                <a:gd name="T54" fmla="*/ 936 w 1203"/>
                <a:gd name="T55" fmla="*/ 291 h 1536"/>
                <a:gd name="T56" fmla="*/ 936 w 1203"/>
                <a:gd name="T57" fmla="*/ 291 h 1536"/>
                <a:gd name="T58" fmla="*/ 936 w 1203"/>
                <a:gd name="T59" fmla="*/ 2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3" h="1536">
                  <a:moveTo>
                    <a:pt x="1196" y="298"/>
                  </a:moveTo>
                  <a:cubicBezTo>
                    <a:pt x="905" y="7"/>
                    <a:pt x="905" y="7"/>
                    <a:pt x="905" y="7"/>
                  </a:cubicBezTo>
                  <a:cubicBezTo>
                    <a:pt x="901" y="3"/>
                    <a:pt x="895" y="0"/>
                    <a:pt x="889" y="0"/>
                  </a:cubicBezTo>
                  <a:cubicBezTo>
                    <a:pt x="69" y="0"/>
                    <a:pt x="69" y="0"/>
                    <a:pt x="69" y="0"/>
                  </a:cubicBezTo>
                  <a:cubicBezTo>
                    <a:pt x="31" y="0"/>
                    <a:pt x="0" y="31"/>
                    <a:pt x="0" y="69"/>
                  </a:cubicBezTo>
                  <a:cubicBezTo>
                    <a:pt x="0" y="1467"/>
                    <a:pt x="0" y="1467"/>
                    <a:pt x="0" y="1467"/>
                  </a:cubicBezTo>
                  <a:cubicBezTo>
                    <a:pt x="0" y="1505"/>
                    <a:pt x="31" y="1536"/>
                    <a:pt x="69" y="1536"/>
                  </a:cubicBezTo>
                  <a:cubicBezTo>
                    <a:pt x="549" y="1536"/>
                    <a:pt x="549" y="1536"/>
                    <a:pt x="549" y="1536"/>
                  </a:cubicBezTo>
                  <a:cubicBezTo>
                    <a:pt x="561" y="1536"/>
                    <a:pt x="572" y="1526"/>
                    <a:pt x="572" y="1514"/>
                  </a:cubicBezTo>
                  <a:cubicBezTo>
                    <a:pt x="572" y="1501"/>
                    <a:pt x="561" y="1491"/>
                    <a:pt x="549" y="1491"/>
                  </a:cubicBezTo>
                  <a:cubicBezTo>
                    <a:pt x="69" y="1491"/>
                    <a:pt x="69" y="1491"/>
                    <a:pt x="69" y="1491"/>
                  </a:cubicBezTo>
                  <a:cubicBezTo>
                    <a:pt x="56" y="1491"/>
                    <a:pt x="45" y="1480"/>
                    <a:pt x="45" y="1467"/>
                  </a:cubicBezTo>
                  <a:cubicBezTo>
                    <a:pt x="45" y="69"/>
                    <a:pt x="45" y="69"/>
                    <a:pt x="45" y="69"/>
                  </a:cubicBezTo>
                  <a:cubicBezTo>
                    <a:pt x="45" y="56"/>
                    <a:pt x="56" y="45"/>
                    <a:pt x="69" y="45"/>
                  </a:cubicBezTo>
                  <a:cubicBezTo>
                    <a:pt x="867" y="45"/>
                    <a:pt x="867" y="45"/>
                    <a:pt x="867" y="45"/>
                  </a:cubicBezTo>
                  <a:cubicBezTo>
                    <a:pt x="867" y="267"/>
                    <a:pt x="867" y="267"/>
                    <a:pt x="867" y="267"/>
                  </a:cubicBezTo>
                  <a:cubicBezTo>
                    <a:pt x="867" y="306"/>
                    <a:pt x="897" y="336"/>
                    <a:pt x="936" y="336"/>
                  </a:cubicBezTo>
                  <a:cubicBezTo>
                    <a:pt x="1158" y="336"/>
                    <a:pt x="1158" y="336"/>
                    <a:pt x="1158" y="336"/>
                  </a:cubicBezTo>
                  <a:cubicBezTo>
                    <a:pt x="1158" y="715"/>
                    <a:pt x="1158" y="715"/>
                    <a:pt x="1158" y="715"/>
                  </a:cubicBezTo>
                  <a:cubicBezTo>
                    <a:pt x="1158" y="728"/>
                    <a:pt x="1168" y="738"/>
                    <a:pt x="1181" y="738"/>
                  </a:cubicBezTo>
                  <a:cubicBezTo>
                    <a:pt x="1193" y="738"/>
                    <a:pt x="1203" y="728"/>
                    <a:pt x="1203" y="715"/>
                  </a:cubicBezTo>
                  <a:cubicBezTo>
                    <a:pt x="1203" y="314"/>
                    <a:pt x="1203" y="314"/>
                    <a:pt x="1203" y="314"/>
                  </a:cubicBezTo>
                  <a:cubicBezTo>
                    <a:pt x="1203" y="308"/>
                    <a:pt x="1201" y="302"/>
                    <a:pt x="1196" y="298"/>
                  </a:cubicBezTo>
                  <a:close/>
                  <a:moveTo>
                    <a:pt x="936" y="291"/>
                  </a:moveTo>
                  <a:cubicBezTo>
                    <a:pt x="922" y="291"/>
                    <a:pt x="912" y="281"/>
                    <a:pt x="912" y="267"/>
                  </a:cubicBezTo>
                  <a:cubicBezTo>
                    <a:pt x="912" y="77"/>
                    <a:pt x="912" y="77"/>
                    <a:pt x="912" y="77"/>
                  </a:cubicBezTo>
                  <a:cubicBezTo>
                    <a:pt x="1126" y="291"/>
                    <a:pt x="1126" y="291"/>
                    <a:pt x="1126" y="291"/>
                  </a:cubicBezTo>
                  <a:lnTo>
                    <a:pt x="936" y="291"/>
                  </a:lnTo>
                  <a:close/>
                  <a:moveTo>
                    <a:pt x="936" y="291"/>
                  </a:moveTo>
                  <a:cubicBezTo>
                    <a:pt x="936" y="291"/>
                    <a:pt x="936" y="291"/>
                    <a:pt x="936" y="29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4" name="Freeform 64">
              <a:extLst>
                <a:ext uri="{FF2B5EF4-FFF2-40B4-BE49-F238E27FC236}">
                  <a16:creationId xmlns:a16="http://schemas.microsoft.com/office/drawing/2014/main" id="{1979545B-B365-4776-AFC9-E2007A1CA59B}"/>
                </a:ext>
              </a:extLst>
            </p:cNvPr>
            <p:cNvSpPr>
              <a:spLocks noEditPoints="1"/>
            </p:cNvSpPr>
            <p:nvPr/>
          </p:nvSpPr>
          <p:spPr bwMode="auto">
            <a:xfrm>
              <a:off x="5376350" y="2810243"/>
              <a:ext cx="60780" cy="12468"/>
            </a:xfrm>
            <a:custGeom>
              <a:avLst/>
              <a:gdLst>
                <a:gd name="T0" fmla="*/ 194 w 216"/>
                <a:gd name="T1" fmla="*/ 45 h 45"/>
                <a:gd name="T2" fmla="*/ 216 w 216"/>
                <a:gd name="T3" fmla="*/ 23 h 45"/>
                <a:gd name="T4" fmla="*/ 194 w 216"/>
                <a:gd name="T5" fmla="*/ 0 h 45"/>
                <a:gd name="T6" fmla="*/ 23 w 216"/>
                <a:gd name="T7" fmla="*/ 0 h 45"/>
                <a:gd name="T8" fmla="*/ 0 w 216"/>
                <a:gd name="T9" fmla="*/ 23 h 45"/>
                <a:gd name="T10" fmla="*/ 23 w 216"/>
                <a:gd name="T11" fmla="*/ 45 h 45"/>
                <a:gd name="T12" fmla="*/ 194 w 216"/>
                <a:gd name="T13" fmla="*/ 45 h 45"/>
                <a:gd name="T14" fmla="*/ 194 w 216"/>
                <a:gd name="T15" fmla="*/ 45 h 45"/>
                <a:gd name="T16" fmla="*/ 194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45"/>
                  </a:moveTo>
                  <a:cubicBezTo>
                    <a:pt x="206" y="45"/>
                    <a:pt x="216" y="35"/>
                    <a:pt x="216" y="23"/>
                  </a:cubicBezTo>
                  <a:cubicBezTo>
                    <a:pt x="216" y="10"/>
                    <a:pt x="206" y="0"/>
                    <a:pt x="194" y="0"/>
                  </a:cubicBezTo>
                  <a:cubicBezTo>
                    <a:pt x="23" y="0"/>
                    <a:pt x="23" y="0"/>
                    <a:pt x="23" y="0"/>
                  </a:cubicBezTo>
                  <a:cubicBezTo>
                    <a:pt x="10" y="0"/>
                    <a:pt x="0" y="10"/>
                    <a:pt x="0" y="23"/>
                  </a:cubicBezTo>
                  <a:cubicBezTo>
                    <a:pt x="0" y="35"/>
                    <a:pt x="10" y="45"/>
                    <a:pt x="23" y="45"/>
                  </a:cubicBezTo>
                  <a:lnTo>
                    <a:pt x="194" y="45"/>
                  </a:lnTo>
                  <a:close/>
                  <a:moveTo>
                    <a:pt x="194" y="45"/>
                  </a:moveTo>
                  <a:cubicBezTo>
                    <a:pt x="194" y="45"/>
                    <a:pt x="194" y="45"/>
                    <a:pt x="194"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5" name="Freeform 65">
              <a:extLst>
                <a:ext uri="{FF2B5EF4-FFF2-40B4-BE49-F238E27FC236}">
                  <a16:creationId xmlns:a16="http://schemas.microsoft.com/office/drawing/2014/main" id="{C3862194-349F-4508-902E-055512061496}"/>
                </a:ext>
              </a:extLst>
            </p:cNvPr>
            <p:cNvSpPr>
              <a:spLocks noEditPoints="1"/>
            </p:cNvSpPr>
            <p:nvPr/>
          </p:nvSpPr>
          <p:spPr bwMode="auto">
            <a:xfrm>
              <a:off x="5281284" y="2872581"/>
              <a:ext cx="249353" cy="134027"/>
            </a:xfrm>
            <a:custGeom>
              <a:avLst/>
              <a:gdLst>
                <a:gd name="T0" fmla="*/ 564 w 886"/>
                <a:gd name="T1" fmla="*/ 481 h 481"/>
                <a:gd name="T2" fmla="*/ 644 w 886"/>
                <a:gd name="T3" fmla="*/ 389 h 481"/>
                <a:gd name="T4" fmla="*/ 816 w 886"/>
                <a:gd name="T5" fmla="*/ 162 h 481"/>
                <a:gd name="T6" fmla="*/ 886 w 886"/>
                <a:gd name="T7" fmla="*/ 81 h 481"/>
                <a:gd name="T8" fmla="*/ 804 w 886"/>
                <a:gd name="T9" fmla="*/ 0 h 481"/>
                <a:gd name="T10" fmla="*/ 724 w 886"/>
                <a:gd name="T11" fmla="*/ 92 h 481"/>
                <a:gd name="T12" fmla="*/ 556 w 886"/>
                <a:gd name="T13" fmla="*/ 313 h 481"/>
                <a:gd name="T14" fmla="*/ 404 w 886"/>
                <a:gd name="T15" fmla="*/ 172 h 481"/>
                <a:gd name="T16" fmla="*/ 323 w 886"/>
                <a:gd name="T17" fmla="*/ 94 h 481"/>
                <a:gd name="T18" fmla="*/ 241 w 886"/>
                <a:gd name="T19" fmla="*/ 172 h 481"/>
                <a:gd name="T20" fmla="*/ 84 w 886"/>
                <a:gd name="T21" fmla="*/ 318 h 481"/>
                <a:gd name="T22" fmla="*/ 0 w 886"/>
                <a:gd name="T23" fmla="*/ 399 h 481"/>
                <a:gd name="T24" fmla="*/ 82 w 886"/>
                <a:gd name="T25" fmla="*/ 481 h 481"/>
                <a:gd name="T26" fmla="*/ 163 w 886"/>
                <a:gd name="T27" fmla="*/ 403 h 481"/>
                <a:gd name="T28" fmla="*/ 320 w 886"/>
                <a:gd name="T29" fmla="*/ 256 h 481"/>
                <a:gd name="T30" fmla="*/ 325 w 886"/>
                <a:gd name="T31" fmla="*/ 256 h 481"/>
                <a:gd name="T32" fmla="*/ 482 w 886"/>
                <a:gd name="T33" fmla="*/ 403 h 481"/>
                <a:gd name="T34" fmla="*/ 564 w 886"/>
                <a:gd name="T35" fmla="*/ 481 h 481"/>
                <a:gd name="T36" fmla="*/ 564 w 886"/>
                <a:gd name="T37" fmla="*/ 436 h 481"/>
                <a:gd name="T38" fmla="*/ 527 w 886"/>
                <a:gd name="T39" fmla="*/ 399 h 481"/>
                <a:gd name="T40" fmla="*/ 564 w 886"/>
                <a:gd name="T41" fmla="*/ 363 h 481"/>
                <a:gd name="T42" fmla="*/ 564 w 886"/>
                <a:gd name="T43" fmla="*/ 363 h 481"/>
                <a:gd name="T44" fmla="*/ 600 w 886"/>
                <a:gd name="T45" fmla="*/ 399 h 481"/>
                <a:gd name="T46" fmla="*/ 564 w 886"/>
                <a:gd name="T47" fmla="*/ 436 h 481"/>
                <a:gd name="T48" fmla="*/ 804 w 886"/>
                <a:gd name="T49" fmla="*/ 45 h 481"/>
                <a:gd name="T50" fmla="*/ 841 w 886"/>
                <a:gd name="T51" fmla="*/ 81 h 481"/>
                <a:gd name="T52" fmla="*/ 796 w 886"/>
                <a:gd name="T53" fmla="*/ 116 h 481"/>
                <a:gd name="T54" fmla="*/ 768 w 886"/>
                <a:gd name="T55" fmla="*/ 81 h 481"/>
                <a:gd name="T56" fmla="*/ 804 w 886"/>
                <a:gd name="T57" fmla="*/ 45 h 481"/>
                <a:gd name="T58" fmla="*/ 766 w 886"/>
                <a:gd name="T59" fmla="*/ 153 h 481"/>
                <a:gd name="T60" fmla="*/ 622 w 886"/>
                <a:gd name="T61" fmla="*/ 343 h 481"/>
                <a:gd name="T62" fmla="*/ 602 w 886"/>
                <a:gd name="T63" fmla="*/ 328 h 481"/>
                <a:gd name="T64" fmla="*/ 746 w 886"/>
                <a:gd name="T65" fmla="*/ 137 h 481"/>
                <a:gd name="T66" fmla="*/ 766 w 886"/>
                <a:gd name="T67" fmla="*/ 153 h 481"/>
                <a:gd name="T68" fmla="*/ 323 w 886"/>
                <a:gd name="T69" fmla="*/ 139 h 481"/>
                <a:gd name="T70" fmla="*/ 359 w 886"/>
                <a:gd name="T71" fmla="*/ 175 h 481"/>
                <a:gd name="T72" fmla="*/ 323 w 886"/>
                <a:gd name="T73" fmla="*/ 211 h 481"/>
                <a:gd name="T74" fmla="*/ 286 w 886"/>
                <a:gd name="T75" fmla="*/ 175 h 481"/>
                <a:gd name="T76" fmla="*/ 323 w 886"/>
                <a:gd name="T77" fmla="*/ 139 h 481"/>
                <a:gd name="T78" fmla="*/ 82 w 886"/>
                <a:gd name="T79" fmla="*/ 436 h 481"/>
                <a:gd name="T80" fmla="*/ 45 w 886"/>
                <a:gd name="T81" fmla="*/ 399 h 481"/>
                <a:gd name="T82" fmla="*/ 82 w 886"/>
                <a:gd name="T83" fmla="*/ 363 h 481"/>
                <a:gd name="T84" fmla="*/ 118 w 886"/>
                <a:gd name="T85" fmla="*/ 399 h 481"/>
                <a:gd name="T86" fmla="*/ 82 w 886"/>
                <a:gd name="T87" fmla="*/ 436 h 481"/>
                <a:gd name="T88" fmla="*/ 149 w 886"/>
                <a:gd name="T89" fmla="*/ 354 h 481"/>
                <a:gd name="T90" fmla="*/ 132 w 886"/>
                <a:gd name="T91" fmla="*/ 335 h 481"/>
                <a:gd name="T92" fmla="*/ 255 w 886"/>
                <a:gd name="T93" fmla="*/ 220 h 481"/>
                <a:gd name="T94" fmla="*/ 273 w 886"/>
                <a:gd name="T95" fmla="*/ 239 h 481"/>
                <a:gd name="T96" fmla="*/ 149 w 886"/>
                <a:gd name="T97" fmla="*/ 354 h 481"/>
                <a:gd name="T98" fmla="*/ 390 w 886"/>
                <a:gd name="T99" fmla="*/ 220 h 481"/>
                <a:gd name="T100" fmla="*/ 513 w 886"/>
                <a:gd name="T101" fmla="*/ 335 h 481"/>
                <a:gd name="T102" fmla="*/ 496 w 886"/>
                <a:gd name="T103" fmla="*/ 354 h 481"/>
                <a:gd name="T104" fmla="*/ 373 w 886"/>
                <a:gd name="T105" fmla="*/ 239 h 481"/>
                <a:gd name="T106" fmla="*/ 390 w 886"/>
                <a:gd name="T107" fmla="*/ 220 h 481"/>
                <a:gd name="T108" fmla="*/ 390 w 886"/>
                <a:gd name="T109" fmla="*/ 220 h 481"/>
                <a:gd name="T110" fmla="*/ 390 w 886"/>
                <a:gd name="T111" fmla="*/ 22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481">
                  <a:moveTo>
                    <a:pt x="564" y="481"/>
                  </a:moveTo>
                  <a:cubicBezTo>
                    <a:pt x="612" y="481"/>
                    <a:pt x="651" y="438"/>
                    <a:pt x="644" y="389"/>
                  </a:cubicBezTo>
                  <a:cubicBezTo>
                    <a:pt x="816" y="162"/>
                    <a:pt x="816" y="162"/>
                    <a:pt x="816" y="162"/>
                  </a:cubicBezTo>
                  <a:cubicBezTo>
                    <a:pt x="855" y="156"/>
                    <a:pt x="886" y="122"/>
                    <a:pt x="886" y="81"/>
                  </a:cubicBezTo>
                  <a:cubicBezTo>
                    <a:pt x="886" y="36"/>
                    <a:pt x="849" y="0"/>
                    <a:pt x="804" y="0"/>
                  </a:cubicBezTo>
                  <a:cubicBezTo>
                    <a:pt x="756" y="0"/>
                    <a:pt x="717" y="43"/>
                    <a:pt x="724" y="92"/>
                  </a:cubicBezTo>
                  <a:cubicBezTo>
                    <a:pt x="556" y="313"/>
                    <a:pt x="556" y="313"/>
                    <a:pt x="556" y="313"/>
                  </a:cubicBezTo>
                  <a:cubicBezTo>
                    <a:pt x="404" y="172"/>
                    <a:pt x="404" y="172"/>
                    <a:pt x="404" y="172"/>
                  </a:cubicBezTo>
                  <a:cubicBezTo>
                    <a:pt x="402" y="128"/>
                    <a:pt x="366" y="94"/>
                    <a:pt x="323" y="94"/>
                  </a:cubicBezTo>
                  <a:cubicBezTo>
                    <a:pt x="279" y="94"/>
                    <a:pt x="243" y="128"/>
                    <a:pt x="241" y="172"/>
                  </a:cubicBezTo>
                  <a:cubicBezTo>
                    <a:pt x="84" y="318"/>
                    <a:pt x="84" y="318"/>
                    <a:pt x="84" y="318"/>
                  </a:cubicBezTo>
                  <a:cubicBezTo>
                    <a:pt x="38" y="317"/>
                    <a:pt x="0" y="354"/>
                    <a:pt x="0" y="399"/>
                  </a:cubicBezTo>
                  <a:cubicBezTo>
                    <a:pt x="0" y="444"/>
                    <a:pt x="37" y="481"/>
                    <a:pt x="82" y="481"/>
                  </a:cubicBezTo>
                  <a:cubicBezTo>
                    <a:pt x="126" y="481"/>
                    <a:pt x="161" y="446"/>
                    <a:pt x="163" y="403"/>
                  </a:cubicBezTo>
                  <a:cubicBezTo>
                    <a:pt x="320" y="256"/>
                    <a:pt x="320" y="256"/>
                    <a:pt x="320" y="256"/>
                  </a:cubicBezTo>
                  <a:cubicBezTo>
                    <a:pt x="323" y="256"/>
                    <a:pt x="322" y="256"/>
                    <a:pt x="325" y="256"/>
                  </a:cubicBezTo>
                  <a:cubicBezTo>
                    <a:pt x="482" y="403"/>
                    <a:pt x="482" y="403"/>
                    <a:pt x="482" y="403"/>
                  </a:cubicBezTo>
                  <a:cubicBezTo>
                    <a:pt x="484" y="446"/>
                    <a:pt x="520" y="481"/>
                    <a:pt x="564" y="481"/>
                  </a:cubicBezTo>
                  <a:close/>
                  <a:moveTo>
                    <a:pt x="564" y="436"/>
                  </a:moveTo>
                  <a:cubicBezTo>
                    <a:pt x="543" y="436"/>
                    <a:pt x="527" y="419"/>
                    <a:pt x="527" y="399"/>
                  </a:cubicBezTo>
                  <a:cubicBezTo>
                    <a:pt x="527" y="379"/>
                    <a:pt x="544" y="363"/>
                    <a:pt x="564" y="363"/>
                  </a:cubicBezTo>
                  <a:cubicBezTo>
                    <a:pt x="564" y="363"/>
                    <a:pt x="564" y="363"/>
                    <a:pt x="564" y="363"/>
                  </a:cubicBezTo>
                  <a:cubicBezTo>
                    <a:pt x="584" y="363"/>
                    <a:pt x="600" y="379"/>
                    <a:pt x="600" y="399"/>
                  </a:cubicBezTo>
                  <a:cubicBezTo>
                    <a:pt x="600" y="419"/>
                    <a:pt x="584" y="436"/>
                    <a:pt x="564" y="436"/>
                  </a:cubicBezTo>
                  <a:close/>
                  <a:moveTo>
                    <a:pt x="804" y="45"/>
                  </a:moveTo>
                  <a:cubicBezTo>
                    <a:pt x="824" y="45"/>
                    <a:pt x="841" y="61"/>
                    <a:pt x="841" y="81"/>
                  </a:cubicBezTo>
                  <a:cubicBezTo>
                    <a:pt x="841" y="105"/>
                    <a:pt x="819" y="122"/>
                    <a:pt x="796" y="116"/>
                  </a:cubicBezTo>
                  <a:cubicBezTo>
                    <a:pt x="780" y="112"/>
                    <a:pt x="768" y="98"/>
                    <a:pt x="768" y="81"/>
                  </a:cubicBezTo>
                  <a:cubicBezTo>
                    <a:pt x="768" y="61"/>
                    <a:pt x="784" y="45"/>
                    <a:pt x="804" y="45"/>
                  </a:cubicBezTo>
                  <a:close/>
                  <a:moveTo>
                    <a:pt x="766" y="153"/>
                  </a:moveTo>
                  <a:cubicBezTo>
                    <a:pt x="622" y="343"/>
                    <a:pt x="622" y="343"/>
                    <a:pt x="622" y="343"/>
                  </a:cubicBezTo>
                  <a:cubicBezTo>
                    <a:pt x="616" y="337"/>
                    <a:pt x="609" y="332"/>
                    <a:pt x="602" y="328"/>
                  </a:cubicBezTo>
                  <a:cubicBezTo>
                    <a:pt x="746" y="137"/>
                    <a:pt x="746" y="137"/>
                    <a:pt x="746" y="137"/>
                  </a:cubicBezTo>
                  <a:cubicBezTo>
                    <a:pt x="752" y="144"/>
                    <a:pt x="758" y="149"/>
                    <a:pt x="766" y="153"/>
                  </a:cubicBezTo>
                  <a:close/>
                  <a:moveTo>
                    <a:pt x="323" y="139"/>
                  </a:moveTo>
                  <a:cubicBezTo>
                    <a:pt x="343" y="139"/>
                    <a:pt x="359" y="155"/>
                    <a:pt x="359" y="175"/>
                  </a:cubicBezTo>
                  <a:cubicBezTo>
                    <a:pt x="359" y="195"/>
                    <a:pt x="342" y="211"/>
                    <a:pt x="323" y="211"/>
                  </a:cubicBezTo>
                  <a:cubicBezTo>
                    <a:pt x="303" y="211"/>
                    <a:pt x="286" y="195"/>
                    <a:pt x="286" y="175"/>
                  </a:cubicBezTo>
                  <a:cubicBezTo>
                    <a:pt x="286" y="155"/>
                    <a:pt x="303" y="139"/>
                    <a:pt x="323" y="139"/>
                  </a:cubicBezTo>
                  <a:close/>
                  <a:moveTo>
                    <a:pt x="82" y="436"/>
                  </a:moveTo>
                  <a:cubicBezTo>
                    <a:pt x="62" y="436"/>
                    <a:pt x="45" y="419"/>
                    <a:pt x="45" y="399"/>
                  </a:cubicBezTo>
                  <a:cubicBezTo>
                    <a:pt x="45" y="379"/>
                    <a:pt x="62" y="363"/>
                    <a:pt x="82" y="363"/>
                  </a:cubicBezTo>
                  <a:cubicBezTo>
                    <a:pt x="102" y="363"/>
                    <a:pt x="118" y="379"/>
                    <a:pt x="118" y="399"/>
                  </a:cubicBezTo>
                  <a:cubicBezTo>
                    <a:pt x="118" y="419"/>
                    <a:pt x="102" y="436"/>
                    <a:pt x="82" y="436"/>
                  </a:cubicBezTo>
                  <a:close/>
                  <a:moveTo>
                    <a:pt x="149" y="354"/>
                  </a:moveTo>
                  <a:cubicBezTo>
                    <a:pt x="145" y="347"/>
                    <a:pt x="139" y="341"/>
                    <a:pt x="132" y="335"/>
                  </a:cubicBezTo>
                  <a:cubicBezTo>
                    <a:pt x="255" y="220"/>
                    <a:pt x="255" y="220"/>
                    <a:pt x="255" y="220"/>
                  </a:cubicBezTo>
                  <a:cubicBezTo>
                    <a:pt x="260" y="228"/>
                    <a:pt x="266" y="234"/>
                    <a:pt x="273" y="239"/>
                  </a:cubicBezTo>
                  <a:lnTo>
                    <a:pt x="149" y="354"/>
                  </a:lnTo>
                  <a:close/>
                  <a:moveTo>
                    <a:pt x="390" y="220"/>
                  </a:moveTo>
                  <a:cubicBezTo>
                    <a:pt x="513" y="335"/>
                    <a:pt x="513" y="335"/>
                    <a:pt x="513" y="335"/>
                  </a:cubicBezTo>
                  <a:cubicBezTo>
                    <a:pt x="507" y="341"/>
                    <a:pt x="501" y="347"/>
                    <a:pt x="496" y="354"/>
                  </a:cubicBezTo>
                  <a:cubicBezTo>
                    <a:pt x="373" y="239"/>
                    <a:pt x="373" y="239"/>
                    <a:pt x="373" y="239"/>
                  </a:cubicBezTo>
                  <a:cubicBezTo>
                    <a:pt x="379" y="234"/>
                    <a:pt x="385" y="228"/>
                    <a:pt x="390" y="220"/>
                  </a:cubicBezTo>
                  <a:close/>
                  <a:moveTo>
                    <a:pt x="390" y="220"/>
                  </a:moveTo>
                  <a:cubicBezTo>
                    <a:pt x="390" y="220"/>
                    <a:pt x="390" y="220"/>
                    <a:pt x="390" y="22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6" name="Freeform 66">
              <a:extLst>
                <a:ext uri="{FF2B5EF4-FFF2-40B4-BE49-F238E27FC236}">
                  <a16:creationId xmlns:a16="http://schemas.microsoft.com/office/drawing/2014/main" id="{24A3B543-962D-473A-8008-0DE2D47BF7C9}"/>
                </a:ext>
              </a:extLst>
            </p:cNvPr>
            <p:cNvSpPr>
              <a:spLocks noEditPoints="1"/>
            </p:cNvSpPr>
            <p:nvPr/>
          </p:nvSpPr>
          <p:spPr bwMode="auto">
            <a:xfrm>
              <a:off x="5290635" y="3034661"/>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7" name="Freeform 67">
              <a:extLst>
                <a:ext uri="{FF2B5EF4-FFF2-40B4-BE49-F238E27FC236}">
                  <a16:creationId xmlns:a16="http://schemas.microsoft.com/office/drawing/2014/main" id="{9E162B3E-AD12-4D8E-A5E3-5C29ED5A53AE}"/>
                </a:ext>
              </a:extLst>
            </p:cNvPr>
            <p:cNvSpPr>
              <a:spLocks noEditPoints="1"/>
            </p:cNvSpPr>
            <p:nvPr/>
          </p:nvSpPr>
          <p:spPr bwMode="auto">
            <a:xfrm>
              <a:off x="5290635" y="3064272"/>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8" name="Freeform 68">
              <a:extLst>
                <a:ext uri="{FF2B5EF4-FFF2-40B4-BE49-F238E27FC236}">
                  <a16:creationId xmlns:a16="http://schemas.microsoft.com/office/drawing/2014/main" id="{A0463DDE-F998-494E-BBE8-A9517B558DE5}"/>
                </a:ext>
              </a:extLst>
            </p:cNvPr>
            <p:cNvSpPr>
              <a:spLocks noEditPoints="1"/>
            </p:cNvSpPr>
            <p:nvPr/>
          </p:nvSpPr>
          <p:spPr bwMode="auto">
            <a:xfrm>
              <a:off x="5290635" y="3093882"/>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9" name="Freeform 69">
              <a:extLst>
                <a:ext uri="{FF2B5EF4-FFF2-40B4-BE49-F238E27FC236}">
                  <a16:creationId xmlns:a16="http://schemas.microsoft.com/office/drawing/2014/main" id="{3C2EE792-0B41-4343-AE92-9549F770D65E}"/>
                </a:ext>
              </a:extLst>
            </p:cNvPr>
            <p:cNvSpPr>
              <a:spLocks noEditPoints="1"/>
            </p:cNvSpPr>
            <p:nvPr/>
          </p:nvSpPr>
          <p:spPr bwMode="auto">
            <a:xfrm>
              <a:off x="5415312" y="3034661"/>
              <a:ext cx="107533"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0" name="Freeform 70">
              <a:extLst>
                <a:ext uri="{FF2B5EF4-FFF2-40B4-BE49-F238E27FC236}">
                  <a16:creationId xmlns:a16="http://schemas.microsoft.com/office/drawing/2014/main" id="{EF6AF5D1-39AB-445A-8B1B-41FE46F3A31C}"/>
                </a:ext>
              </a:extLst>
            </p:cNvPr>
            <p:cNvSpPr>
              <a:spLocks noEditPoints="1"/>
            </p:cNvSpPr>
            <p:nvPr/>
          </p:nvSpPr>
          <p:spPr bwMode="auto">
            <a:xfrm>
              <a:off x="5415312" y="3064272"/>
              <a:ext cx="107533"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1" name="Freeform 71">
              <a:extLst>
                <a:ext uri="{FF2B5EF4-FFF2-40B4-BE49-F238E27FC236}">
                  <a16:creationId xmlns:a16="http://schemas.microsoft.com/office/drawing/2014/main" id="{96A824FF-01B2-43DF-9E78-17673EB06BC4}"/>
                </a:ext>
              </a:extLst>
            </p:cNvPr>
            <p:cNvSpPr>
              <a:spLocks noEditPoints="1"/>
            </p:cNvSpPr>
            <p:nvPr/>
          </p:nvSpPr>
          <p:spPr bwMode="auto">
            <a:xfrm>
              <a:off x="5415312" y="3093882"/>
              <a:ext cx="107533" cy="12468"/>
            </a:xfrm>
            <a:custGeom>
              <a:avLst/>
              <a:gdLst>
                <a:gd name="T0" fmla="*/ 22 w 379"/>
                <a:gd name="T1" fmla="*/ 45 h 45"/>
                <a:gd name="T2" fmla="*/ 357 w 379"/>
                <a:gd name="T3" fmla="*/ 45 h 45"/>
                <a:gd name="T4" fmla="*/ 379 w 379"/>
                <a:gd name="T5" fmla="*/ 22 h 45"/>
                <a:gd name="T6" fmla="*/ 357 w 379"/>
                <a:gd name="T7" fmla="*/ 0 h 45"/>
                <a:gd name="T8" fmla="*/ 22 w 379"/>
                <a:gd name="T9" fmla="*/ 0 h 45"/>
                <a:gd name="T10" fmla="*/ 0 w 379"/>
                <a:gd name="T11" fmla="*/ 22 h 45"/>
                <a:gd name="T12" fmla="*/ 22 w 379"/>
                <a:gd name="T13" fmla="*/ 45 h 45"/>
                <a:gd name="T14" fmla="*/ 22 w 379"/>
                <a:gd name="T15" fmla="*/ 45 h 45"/>
                <a:gd name="T16" fmla="*/ 22 w 37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22" y="45"/>
                  </a:moveTo>
                  <a:cubicBezTo>
                    <a:pt x="357" y="45"/>
                    <a:pt x="357" y="45"/>
                    <a:pt x="357" y="45"/>
                  </a:cubicBezTo>
                  <a:cubicBezTo>
                    <a:pt x="369" y="45"/>
                    <a:pt x="379" y="35"/>
                    <a:pt x="379" y="22"/>
                  </a:cubicBezTo>
                  <a:cubicBezTo>
                    <a:pt x="379" y="10"/>
                    <a:pt x="369" y="0"/>
                    <a:pt x="357"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2" name="Freeform 72">
              <a:extLst>
                <a:ext uri="{FF2B5EF4-FFF2-40B4-BE49-F238E27FC236}">
                  <a16:creationId xmlns:a16="http://schemas.microsoft.com/office/drawing/2014/main" id="{20F3078B-16AF-4ACA-8085-F5D85821C335}"/>
                </a:ext>
              </a:extLst>
            </p:cNvPr>
            <p:cNvSpPr>
              <a:spLocks noEditPoints="1"/>
            </p:cNvSpPr>
            <p:nvPr/>
          </p:nvSpPr>
          <p:spPr bwMode="auto">
            <a:xfrm>
              <a:off x="5416870" y="2967647"/>
              <a:ext cx="160521" cy="207275"/>
            </a:xfrm>
            <a:custGeom>
              <a:avLst/>
              <a:gdLst>
                <a:gd name="T0" fmla="*/ 549 w 571"/>
                <a:gd name="T1" fmla="*/ 0 h 738"/>
                <a:gd name="T2" fmla="*/ 526 w 571"/>
                <a:gd name="T3" fmla="*/ 22 h 738"/>
                <a:gd name="T4" fmla="*/ 526 w 571"/>
                <a:gd name="T5" fmla="*/ 669 h 738"/>
                <a:gd name="T6" fmla="*/ 502 w 571"/>
                <a:gd name="T7" fmla="*/ 693 h 738"/>
                <a:gd name="T8" fmla="*/ 22 w 571"/>
                <a:gd name="T9" fmla="*/ 693 h 738"/>
                <a:gd name="T10" fmla="*/ 0 w 571"/>
                <a:gd name="T11" fmla="*/ 716 h 738"/>
                <a:gd name="T12" fmla="*/ 22 w 571"/>
                <a:gd name="T13" fmla="*/ 738 h 738"/>
                <a:gd name="T14" fmla="*/ 502 w 571"/>
                <a:gd name="T15" fmla="*/ 738 h 738"/>
                <a:gd name="T16" fmla="*/ 571 w 571"/>
                <a:gd name="T17" fmla="*/ 669 h 738"/>
                <a:gd name="T18" fmla="*/ 571 w 571"/>
                <a:gd name="T19" fmla="*/ 22 h 738"/>
                <a:gd name="T20" fmla="*/ 549 w 571"/>
                <a:gd name="T21" fmla="*/ 0 h 738"/>
                <a:gd name="T22" fmla="*/ 549 w 571"/>
                <a:gd name="T23" fmla="*/ 0 h 738"/>
                <a:gd name="T24" fmla="*/ 549 w 571"/>
                <a:gd name="T2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738">
                  <a:moveTo>
                    <a:pt x="549" y="0"/>
                  </a:moveTo>
                  <a:cubicBezTo>
                    <a:pt x="536" y="0"/>
                    <a:pt x="526" y="10"/>
                    <a:pt x="526" y="22"/>
                  </a:cubicBezTo>
                  <a:cubicBezTo>
                    <a:pt x="526" y="669"/>
                    <a:pt x="526" y="669"/>
                    <a:pt x="526" y="669"/>
                  </a:cubicBezTo>
                  <a:cubicBezTo>
                    <a:pt x="526" y="682"/>
                    <a:pt x="515" y="693"/>
                    <a:pt x="502" y="693"/>
                  </a:cubicBezTo>
                  <a:cubicBezTo>
                    <a:pt x="22" y="693"/>
                    <a:pt x="22" y="693"/>
                    <a:pt x="22" y="693"/>
                  </a:cubicBezTo>
                  <a:cubicBezTo>
                    <a:pt x="10" y="693"/>
                    <a:pt x="0" y="703"/>
                    <a:pt x="0" y="716"/>
                  </a:cubicBezTo>
                  <a:cubicBezTo>
                    <a:pt x="0" y="728"/>
                    <a:pt x="10" y="738"/>
                    <a:pt x="22" y="738"/>
                  </a:cubicBezTo>
                  <a:cubicBezTo>
                    <a:pt x="502" y="738"/>
                    <a:pt x="502" y="738"/>
                    <a:pt x="502" y="738"/>
                  </a:cubicBezTo>
                  <a:cubicBezTo>
                    <a:pt x="540" y="738"/>
                    <a:pt x="571" y="707"/>
                    <a:pt x="571" y="669"/>
                  </a:cubicBezTo>
                  <a:cubicBezTo>
                    <a:pt x="571" y="22"/>
                    <a:pt x="571" y="22"/>
                    <a:pt x="571" y="22"/>
                  </a:cubicBezTo>
                  <a:cubicBezTo>
                    <a:pt x="571" y="10"/>
                    <a:pt x="561" y="0"/>
                    <a:pt x="549" y="0"/>
                  </a:cubicBezTo>
                  <a:close/>
                  <a:moveTo>
                    <a:pt x="549" y="0"/>
                  </a:moveTo>
                  <a:cubicBezTo>
                    <a:pt x="549" y="0"/>
                    <a:pt x="549" y="0"/>
                    <a:pt x="54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53" name="Groupe 268">
            <a:extLst>
              <a:ext uri="{FF2B5EF4-FFF2-40B4-BE49-F238E27FC236}">
                <a16:creationId xmlns:a16="http://schemas.microsoft.com/office/drawing/2014/main" id="{8FD05503-217B-4600-96D0-73E80A5FFD18}"/>
              </a:ext>
            </a:extLst>
          </p:cNvPr>
          <p:cNvGrpSpPr>
            <a:grpSpLocks noChangeAspect="1"/>
          </p:cNvGrpSpPr>
          <p:nvPr/>
        </p:nvGrpSpPr>
        <p:grpSpPr>
          <a:xfrm>
            <a:off x="6156398" y="2713601"/>
            <a:ext cx="331200" cy="428400"/>
            <a:chOff x="5924550" y="2744470"/>
            <a:chExt cx="334963" cy="431801"/>
          </a:xfrm>
          <a:solidFill>
            <a:schemeClr val="tx2"/>
          </a:solidFill>
        </p:grpSpPr>
        <p:sp>
          <p:nvSpPr>
            <p:cNvPr id="854" name="Freeform 76">
              <a:extLst>
                <a:ext uri="{FF2B5EF4-FFF2-40B4-BE49-F238E27FC236}">
                  <a16:creationId xmlns:a16="http://schemas.microsoft.com/office/drawing/2014/main" id="{101CE728-9B4F-4572-BA3E-6EDFB9DCE213}"/>
                </a:ext>
              </a:extLst>
            </p:cNvPr>
            <p:cNvSpPr>
              <a:spLocks noEditPoints="1"/>
            </p:cNvSpPr>
            <p:nvPr/>
          </p:nvSpPr>
          <p:spPr bwMode="auto">
            <a:xfrm>
              <a:off x="5924550" y="2904808"/>
              <a:ext cx="334963" cy="271463"/>
            </a:xfrm>
            <a:custGeom>
              <a:avLst/>
              <a:gdLst>
                <a:gd name="T0" fmla="*/ 1163 w 1185"/>
                <a:gd name="T1" fmla="*/ 691 h 965"/>
                <a:gd name="T2" fmla="*/ 1140 w 1185"/>
                <a:gd name="T3" fmla="*/ 713 h 965"/>
                <a:gd name="T4" fmla="*/ 1140 w 1185"/>
                <a:gd name="T5" fmla="*/ 882 h 965"/>
                <a:gd name="T6" fmla="*/ 1103 w 1185"/>
                <a:gd name="T7" fmla="*/ 920 h 965"/>
                <a:gd name="T8" fmla="*/ 82 w 1185"/>
                <a:gd name="T9" fmla="*/ 920 h 965"/>
                <a:gd name="T10" fmla="*/ 45 w 1185"/>
                <a:gd name="T11" fmla="*/ 882 h 965"/>
                <a:gd name="T12" fmla="*/ 45 w 1185"/>
                <a:gd name="T13" fmla="*/ 23 h 965"/>
                <a:gd name="T14" fmla="*/ 23 w 1185"/>
                <a:gd name="T15" fmla="*/ 0 h 965"/>
                <a:gd name="T16" fmla="*/ 0 w 1185"/>
                <a:gd name="T17" fmla="*/ 23 h 965"/>
                <a:gd name="T18" fmla="*/ 0 w 1185"/>
                <a:gd name="T19" fmla="*/ 882 h 965"/>
                <a:gd name="T20" fmla="*/ 82 w 1185"/>
                <a:gd name="T21" fmla="*/ 965 h 965"/>
                <a:gd name="T22" fmla="*/ 1103 w 1185"/>
                <a:gd name="T23" fmla="*/ 965 h 965"/>
                <a:gd name="T24" fmla="*/ 1185 w 1185"/>
                <a:gd name="T25" fmla="*/ 882 h 965"/>
                <a:gd name="T26" fmla="*/ 1185 w 1185"/>
                <a:gd name="T27" fmla="*/ 713 h 965"/>
                <a:gd name="T28" fmla="*/ 1163 w 1185"/>
                <a:gd name="T29" fmla="*/ 691 h 965"/>
                <a:gd name="T30" fmla="*/ 1163 w 1185"/>
                <a:gd name="T31" fmla="*/ 691 h 965"/>
                <a:gd name="T32" fmla="*/ 1163 w 1185"/>
                <a:gd name="T33" fmla="*/ 691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5" h="965">
                  <a:moveTo>
                    <a:pt x="1163" y="691"/>
                  </a:moveTo>
                  <a:cubicBezTo>
                    <a:pt x="1150" y="691"/>
                    <a:pt x="1140" y="701"/>
                    <a:pt x="1140" y="713"/>
                  </a:cubicBezTo>
                  <a:cubicBezTo>
                    <a:pt x="1140" y="882"/>
                    <a:pt x="1140" y="882"/>
                    <a:pt x="1140" y="882"/>
                  </a:cubicBezTo>
                  <a:cubicBezTo>
                    <a:pt x="1140" y="903"/>
                    <a:pt x="1123" y="920"/>
                    <a:pt x="1103" y="920"/>
                  </a:cubicBezTo>
                  <a:cubicBezTo>
                    <a:pt x="82" y="920"/>
                    <a:pt x="82" y="920"/>
                    <a:pt x="82" y="920"/>
                  </a:cubicBezTo>
                  <a:cubicBezTo>
                    <a:pt x="62" y="920"/>
                    <a:pt x="45" y="903"/>
                    <a:pt x="45" y="882"/>
                  </a:cubicBezTo>
                  <a:cubicBezTo>
                    <a:pt x="45" y="23"/>
                    <a:pt x="45" y="23"/>
                    <a:pt x="45" y="23"/>
                  </a:cubicBezTo>
                  <a:cubicBezTo>
                    <a:pt x="45" y="11"/>
                    <a:pt x="35" y="0"/>
                    <a:pt x="23" y="0"/>
                  </a:cubicBezTo>
                  <a:cubicBezTo>
                    <a:pt x="10" y="0"/>
                    <a:pt x="0" y="11"/>
                    <a:pt x="0" y="23"/>
                  </a:cubicBezTo>
                  <a:cubicBezTo>
                    <a:pt x="0" y="882"/>
                    <a:pt x="0" y="882"/>
                    <a:pt x="0" y="882"/>
                  </a:cubicBezTo>
                  <a:cubicBezTo>
                    <a:pt x="0" y="928"/>
                    <a:pt x="37" y="965"/>
                    <a:pt x="82" y="965"/>
                  </a:cubicBezTo>
                  <a:cubicBezTo>
                    <a:pt x="1103" y="965"/>
                    <a:pt x="1103" y="965"/>
                    <a:pt x="1103" y="965"/>
                  </a:cubicBezTo>
                  <a:cubicBezTo>
                    <a:pt x="1148" y="965"/>
                    <a:pt x="1185" y="928"/>
                    <a:pt x="1185" y="882"/>
                  </a:cubicBezTo>
                  <a:cubicBezTo>
                    <a:pt x="1185" y="713"/>
                    <a:pt x="1185" y="713"/>
                    <a:pt x="1185" y="713"/>
                  </a:cubicBezTo>
                  <a:cubicBezTo>
                    <a:pt x="1185" y="701"/>
                    <a:pt x="1175" y="691"/>
                    <a:pt x="1163" y="691"/>
                  </a:cubicBezTo>
                  <a:close/>
                  <a:moveTo>
                    <a:pt x="1163" y="691"/>
                  </a:moveTo>
                  <a:cubicBezTo>
                    <a:pt x="1163" y="691"/>
                    <a:pt x="1163" y="691"/>
                    <a:pt x="1163" y="69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5" name="Freeform 77">
              <a:extLst>
                <a:ext uri="{FF2B5EF4-FFF2-40B4-BE49-F238E27FC236}">
                  <a16:creationId xmlns:a16="http://schemas.microsoft.com/office/drawing/2014/main" id="{E197CE7E-1A5C-4479-AFF8-815461D21A79}"/>
                </a:ext>
              </a:extLst>
            </p:cNvPr>
            <p:cNvSpPr>
              <a:spLocks noEditPoints="1"/>
            </p:cNvSpPr>
            <p:nvPr/>
          </p:nvSpPr>
          <p:spPr bwMode="auto">
            <a:xfrm>
              <a:off x="5924550" y="2744470"/>
              <a:ext cx="334963" cy="338138"/>
            </a:xfrm>
            <a:custGeom>
              <a:avLst/>
              <a:gdLst>
                <a:gd name="T0" fmla="*/ 1103 w 1185"/>
                <a:gd name="T1" fmla="*/ 0 h 1201"/>
                <a:gd name="T2" fmla="*/ 82 w 1185"/>
                <a:gd name="T3" fmla="*/ 0 h 1201"/>
                <a:gd name="T4" fmla="*/ 0 w 1185"/>
                <a:gd name="T5" fmla="*/ 82 h 1201"/>
                <a:gd name="T6" fmla="*/ 0 w 1185"/>
                <a:gd name="T7" fmla="*/ 489 h 1201"/>
                <a:gd name="T8" fmla="*/ 23 w 1185"/>
                <a:gd name="T9" fmla="*/ 511 h 1201"/>
                <a:gd name="T10" fmla="*/ 45 w 1185"/>
                <a:gd name="T11" fmla="*/ 489 h 1201"/>
                <a:gd name="T12" fmla="*/ 45 w 1185"/>
                <a:gd name="T13" fmla="*/ 82 h 1201"/>
                <a:gd name="T14" fmla="*/ 82 w 1185"/>
                <a:gd name="T15" fmla="*/ 45 h 1201"/>
                <a:gd name="T16" fmla="*/ 1103 w 1185"/>
                <a:gd name="T17" fmla="*/ 45 h 1201"/>
                <a:gd name="T18" fmla="*/ 1140 w 1185"/>
                <a:gd name="T19" fmla="*/ 82 h 1201"/>
                <a:gd name="T20" fmla="*/ 1140 w 1185"/>
                <a:gd name="T21" fmla="*/ 1179 h 1201"/>
                <a:gd name="T22" fmla="*/ 1163 w 1185"/>
                <a:gd name="T23" fmla="*/ 1201 h 1201"/>
                <a:gd name="T24" fmla="*/ 1185 w 1185"/>
                <a:gd name="T25" fmla="*/ 1179 h 1201"/>
                <a:gd name="T26" fmla="*/ 1185 w 1185"/>
                <a:gd name="T27" fmla="*/ 82 h 1201"/>
                <a:gd name="T28" fmla="*/ 1103 w 1185"/>
                <a:gd name="T29" fmla="*/ 0 h 1201"/>
                <a:gd name="T30" fmla="*/ 1103 w 1185"/>
                <a:gd name="T31" fmla="*/ 0 h 1201"/>
                <a:gd name="T32" fmla="*/ 1103 w 1185"/>
                <a:gd name="T33"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5" h="1201">
                  <a:moveTo>
                    <a:pt x="1103" y="0"/>
                  </a:moveTo>
                  <a:cubicBezTo>
                    <a:pt x="82" y="0"/>
                    <a:pt x="82" y="0"/>
                    <a:pt x="82" y="0"/>
                  </a:cubicBezTo>
                  <a:cubicBezTo>
                    <a:pt x="37" y="0"/>
                    <a:pt x="0" y="37"/>
                    <a:pt x="0" y="82"/>
                  </a:cubicBezTo>
                  <a:cubicBezTo>
                    <a:pt x="0" y="489"/>
                    <a:pt x="0" y="489"/>
                    <a:pt x="0" y="489"/>
                  </a:cubicBezTo>
                  <a:cubicBezTo>
                    <a:pt x="0" y="501"/>
                    <a:pt x="10" y="511"/>
                    <a:pt x="23" y="511"/>
                  </a:cubicBezTo>
                  <a:cubicBezTo>
                    <a:pt x="35" y="511"/>
                    <a:pt x="45" y="501"/>
                    <a:pt x="45" y="489"/>
                  </a:cubicBezTo>
                  <a:cubicBezTo>
                    <a:pt x="45" y="82"/>
                    <a:pt x="45" y="82"/>
                    <a:pt x="45" y="82"/>
                  </a:cubicBezTo>
                  <a:cubicBezTo>
                    <a:pt x="45" y="62"/>
                    <a:pt x="62" y="45"/>
                    <a:pt x="82" y="45"/>
                  </a:cubicBezTo>
                  <a:cubicBezTo>
                    <a:pt x="1103" y="45"/>
                    <a:pt x="1103" y="45"/>
                    <a:pt x="1103" y="45"/>
                  </a:cubicBezTo>
                  <a:cubicBezTo>
                    <a:pt x="1123" y="45"/>
                    <a:pt x="1140" y="62"/>
                    <a:pt x="1140" y="82"/>
                  </a:cubicBezTo>
                  <a:cubicBezTo>
                    <a:pt x="1140" y="1179"/>
                    <a:pt x="1140" y="1179"/>
                    <a:pt x="1140" y="1179"/>
                  </a:cubicBezTo>
                  <a:cubicBezTo>
                    <a:pt x="1140" y="1191"/>
                    <a:pt x="1150" y="1201"/>
                    <a:pt x="1163" y="1201"/>
                  </a:cubicBezTo>
                  <a:cubicBezTo>
                    <a:pt x="1175" y="1201"/>
                    <a:pt x="1185" y="1191"/>
                    <a:pt x="1185" y="1179"/>
                  </a:cubicBezTo>
                  <a:cubicBezTo>
                    <a:pt x="1185" y="82"/>
                    <a:pt x="1185" y="82"/>
                    <a:pt x="1185" y="82"/>
                  </a:cubicBezTo>
                  <a:cubicBezTo>
                    <a:pt x="1185" y="37"/>
                    <a:pt x="1148" y="0"/>
                    <a:pt x="1103" y="0"/>
                  </a:cubicBezTo>
                  <a:close/>
                  <a:moveTo>
                    <a:pt x="1103" y="0"/>
                  </a:moveTo>
                  <a:cubicBezTo>
                    <a:pt x="1103" y="0"/>
                    <a:pt x="1103" y="0"/>
                    <a:pt x="110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6" name="Freeform 78">
              <a:extLst>
                <a:ext uri="{FF2B5EF4-FFF2-40B4-BE49-F238E27FC236}">
                  <a16:creationId xmlns:a16="http://schemas.microsoft.com/office/drawing/2014/main" id="{4D6429F7-026A-4B0A-B300-0355753AF5F7}"/>
                </a:ext>
              </a:extLst>
            </p:cNvPr>
            <p:cNvSpPr>
              <a:spLocks noEditPoints="1"/>
            </p:cNvSpPr>
            <p:nvPr/>
          </p:nvSpPr>
          <p:spPr bwMode="auto">
            <a:xfrm>
              <a:off x="5983288" y="2796858"/>
              <a:ext cx="88900" cy="12700"/>
            </a:xfrm>
            <a:custGeom>
              <a:avLst/>
              <a:gdLst>
                <a:gd name="T0" fmla="*/ 22 w 315"/>
                <a:gd name="T1" fmla="*/ 45 h 45"/>
                <a:gd name="T2" fmla="*/ 293 w 315"/>
                <a:gd name="T3" fmla="*/ 45 h 45"/>
                <a:gd name="T4" fmla="*/ 315 w 315"/>
                <a:gd name="T5" fmla="*/ 23 h 45"/>
                <a:gd name="T6" fmla="*/ 293 w 315"/>
                <a:gd name="T7" fmla="*/ 0 h 45"/>
                <a:gd name="T8" fmla="*/ 22 w 315"/>
                <a:gd name="T9" fmla="*/ 0 h 45"/>
                <a:gd name="T10" fmla="*/ 0 w 315"/>
                <a:gd name="T11" fmla="*/ 23 h 45"/>
                <a:gd name="T12" fmla="*/ 22 w 315"/>
                <a:gd name="T13" fmla="*/ 45 h 45"/>
                <a:gd name="T14" fmla="*/ 22 w 315"/>
                <a:gd name="T15" fmla="*/ 45 h 45"/>
                <a:gd name="T16" fmla="*/ 22 w 3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5">
                  <a:moveTo>
                    <a:pt x="22" y="45"/>
                  </a:moveTo>
                  <a:cubicBezTo>
                    <a:pt x="293" y="45"/>
                    <a:pt x="293" y="45"/>
                    <a:pt x="293" y="45"/>
                  </a:cubicBezTo>
                  <a:cubicBezTo>
                    <a:pt x="305" y="45"/>
                    <a:pt x="315" y="35"/>
                    <a:pt x="315" y="23"/>
                  </a:cubicBezTo>
                  <a:cubicBezTo>
                    <a:pt x="315" y="11"/>
                    <a:pt x="305" y="0"/>
                    <a:pt x="29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7" name="Freeform 79">
              <a:extLst>
                <a:ext uri="{FF2B5EF4-FFF2-40B4-BE49-F238E27FC236}">
                  <a16:creationId xmlns:a16="http://schemas.microsoft.com/office/drawing/2014/main" id="{E875331B-0145-4A31-8C6E-526B7C239058}"/>
                </a:ext>
              </a:extLst>
            </p:cNvPr>
            <p:cNvSpPr>
              <a:spLocks noEditPoints="1"/>
            </p:cNvSpPr>
            <p:nvPr/>
          </p:nvSpPr>
          <p:spPr bwMode="auto">
            <a:xfrm>
              <a:off x="5983288" y="2830195"/>
              <a:ext cx="131763" cy="12700"/>
            </a:xfrm>
            <a:custGeom>
              <a:avLst/>
              <a:gdLst>
                <a:gd name="T0" fmla="*/ 22 w 465"/>
                <a:gd name="T1" fmla="*/ 45 h 45"/>
                <a:gd name="T2" fmla="*/ 443 w 465"/>
                <a:gd name="T3" fmla="*/ 45 h 45"/>
                <a:gd name="T4" fmla="*/ 465 w 465"/>
                <a:gd name="T5" fmla="*/ 23 h 45"/>
                <a:gd name="T6" fmla="*/ 443 w 465"/>
                <a:gd name="T7" fmla="*/ 0 h 45"/>
                <a:gd name="T8" fmla="*/ 22 w 465"/>
                <a:gd name="T9" fmla="*/ 0 h 45"/>
                <a:gd name="T10" fmla="*/ 0 w 465"/>
                <a:gd name="T11" fmla="*/ 23 h 45"/>
                <a:gd name="T12" fmla="*/ 22 w 465"/>
                <a:gd name="T13" fmla="*/ 45 h 45"/>
                <a:gd name="T14" fmla="*/ 22 w 465"/>
                <a:gd name="T15" fmla="*/ 45 h 45"/>
                <a:gd name="T16" fmla="*/ 22 w 46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5">
                  <a:moveTo>
                    <a:pt x="22" y="45"/>
                  </a:moveTo>
                  <a:cubicBezTo>
                    <a:pt x="443" y="45"/>
                    <a:pt x="443" y="45"/>
                    <a:pt x="443" y="45"/>
                  </a:cubicBezTo>
                  <a:cubicBezTo>
                    <a:pt x="455" y="45"/>
                    <a:pt x="465" y="35"/>
                    <a:pt x="465" y="23"/>
                  </a:cubicBezTo>
                  <a:cubicBezTo>
                    <a:pt x="465" y="11"/>
                    <a:pt x="455" y="0"/>
                    <a:pt x="44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8" name="Freeform 80">
              <a:extLst>
                <a:ext uri="{FF2B5EF4-FFF2-40B4-BE49-F238E27FC236}">
                  <a16:creationId xmlns:a16="http://schemas.microsoft.com/office/drawing/2014/main" id="{12DC1074-64BA-4005-AF7A-A65CCC268B14}"/>
                </a:ext>
              </a:extLst>
            </p:cNvPr>
            <p:cNvSpPr>
              <a:spLocks noEditPoints="1"/>
            </p:cNvSpPr>
            <p:nvPr/>
          </p:nvSpPr>
          <p:spPr bwMode="auto">
            <a:xfrm>
              <a:off x="5983288" y="2865120"/>
              <a:ext cx="157163" cy="12700"/>
            </a:xfrm>
            <a:custGeom>
              <a:avLst/>
              <a:gdLst>
                <a:gd name="T0" fmla="*/ 22 w 555"/>
                <a:gd name="T1" fmla="*/ 45 h 45"/>
                <a:gd name="T2" fmla="*/ 533 w 555"/>
                <a:gd name="T3" fmla="*/ 45 h 45"/>
                <a:gd name="T4" fmla="*/ 555 w 555"/>
                <a:gd name="T5" fmla="*/ 23 h 45"/>
                <a:gd name="T6" fmla="*/ 533 w 555"/>
                <a:gd name="T7" fmla="*/ 0 h 45"/>
                <a:gd name="T8" fmla="*/ 22 w 555"/>
                <a:gd name="T9" fmla="*/ 0 h 45"/>
                <a:gd name="T10" fmla="*/ 0 w 555"/>
                <a:gd name="T11" fmla="*/ 23 h 45"/>
                <a:gd name="T12" fmla="*/ 22 w 555"/>
                <a:gd name="T13" fmla="*/ 45 h 45"/>
                <a:gd name="T14" fmla="*/ 22 w 555"/>
                <a:gd name="T15" fmla="*/ 45 h 45"/>
                <a:gd name="T16" fmla="*/ 22 w 55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45">
                  <a:moveTo>
                    <a:pt x="22" y="45"/>
                  </a:moveTo>
                  <a:cubicBezTo>
                    <a:pt x="533" y="45"/>
                    <a:pt x="533" y="45"/>
                    <a:pt x="533" y="45"/>
                  </a:cubicBezTo>
                  <a:cubicBezTo>
                    <a:pt x="545" y="45"/>
                    <a:pt x="555" y="35"/>
                    <a:pt x="555" y="23"/>
                  </a:cubicBezTo>
                  <a:cubicBezTo>
                    <a:pt x="555" y="11"/>
                    <a:pt x="545" y="0"/>
                    <a:pt x="53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59" name="Freeform 81">
              <a:extLst>
                <a:ext uri="{FF2B5EF4-FFF2-40B4-BE49-F238E27FC236}">
                  <a16:creationId xmlns:a16="http://schemas.microsoft.com/office/drawing/2014/main" id="{CB0678BB-DF96-403B-B7DD-EB076B7DD10A}"/>
                </a:ext>
              </a:extLst>
            </p:cNvPr>
            <p:cNvSpPr>
              <a:spLocks noEditPoints="1"/>
            </p:cNvSpPr>
            <p:nvPr/>
          </p:nvSpPr>
          <p:spPr bwMode="auto">
            <a:xfrm>
              <a:off x="5983288" y="2911158"/>
              <a:ext cx="215900" cy="214313"/>
            </a:xfrm>
            <a:custGeom>
              <a:avLst/>
              <a:gdLst>
                <a:gd name="T0" fmla="*/ 0 w 765"/>
                <a:gd name="T1" fmla="*/ 499 h 765"/>
                <a:gd name="T2" fmla="*/ 0 w 765"/>
                <a:gd name="T3" fmla="*/ 682 h 765"/>
                <a:gd name="T4" fmla="*/ 83 w 765"/>
                <a:gd name="T5" fmla="*/ 765 h 765"/>
                <a:gd name="T6" fmla="*/ 683 w 765"/>
                <a:gd name="T7" fmla="*/ 765 h 765"/>
                <a:gd name="T8" fmla="*/ 765 w 765"/>
                <a:gd name="T9" fmla="*/ 682 h 765"/>
                <a:gd name="T10" fmla="*/ 765 w 765"/>
                <a:gd name="T11" fmla="*/ 82 h 765"/>
                <a:gd name="T12" fmla="*/ 683 w 765"/>
                <a:gd name="T13" fmla="*/ 0 h 765"/>
                <a:gd name="T14" fmla="*/ 405 w 765"/>
                <a:gd name="T15" fmla="*/ 0 h 765"/>
                <a:gd name="T16" fmla="*/ 382 w 765"/>
                <a:gd name="T17" fmla="*/ 22 h 765"/>
                <a:gd name="T18" fmla="*/ 405 w 765"/>
                <a:gd name="T19" fmla="*/ 45 h 765"/>
                <a:gd name="T20" fmla="*/ 683 w 765"/>
                <a:gd name="T21" fmla="*/ 45 h 765"/>
                <a:gd name="T22" fmla="*/ 720 w 765"/>
                <a:gd name="T23" fmla="*/ 82 h 765"/>
                <a:gd name="T24" fmla="*/ 720 w 765"/>
                <a:gd name="T25" fmla="*/ 466 h 765"/>
                <a:gd name="T26" fmla="*/ 418 w 765"/>
                <a:gd name="T27" fmla="*/ 338 h 765"/>
                <a:gd name="T28" fmla="*/ 354 w 765"/>
                <a:gd name="T29" fmla="*/ 338 h 765"/>
                <a:gd name="T30" fmla="*/ 45 w 765"/>
                <a:gd name="T31" fmla="*/ 466 h 765"/>
                <a:gd name="T32" fmla="*/ 45 w 765"/>
                <a:gd name="T33" fmla="*/ 82 h 765"/>
                <a:gd name="T34" fmla="*/ 83 w 765"/>
                <a:gd name="T35" fmla="*/ 45 h 765"/>
                <a:gd name="T36" fmla="*/ 300 w 765"/>
                <a:gd name="T37" fmla="*/ 45 h 765"/>
                <a:gd name="T38" fmla="*/ 322 w 765"/>
                <a:gd name="T39" fmla="*/ 22 h 765"/>
                <a:gd name="T40" fmla="*/ 300 w 765"/>
                <a:gd name="T41" fmla="*/ 0 h 765"/>
                <a:gd name="T42" fmla="*/ 83 w 765"/>
                <a:gd name="T43" fmla="*/ 0 h 765"/>
                <a:gd name="T44" fmla="*/ 0 w 765"/>
                <a:gd name="T45" fmla="*/ 82 h 765"/>
                <a:gd name="T46" fmla="*/ 0 w 765"/>
                <a:gd name="T47" fmla="*/ 499 h 765"/>
                <a:gd name="T48" fmla="*/ 372 w 765"/>
                <a:gd name="T49" fmla="*/ 380 h 765"/>
                <a:gd name="T50" fmla="*/ 400 w 765"/>
                <a:gd name="T51" fmla="*/ 380 h 765"/>
                <a:gd name="T52" fmla="*/ 720 w 765"/>
                <a:gd name="T53" fmla="*/ 514 h 765"/>
                <a:gd name="T54" fmla="*/ 720 w 765"/>
                <a:gd name="T55" fmla="*/ 682 h 765"/>
                <a:gd name="T56" fmla="*/ 683 w 765"/>
                <a:gd name="T57" fmla="*/ 720 h 765"/>
                <a:gd name="T58" fmla="*/ 83 w 765"/>
                <a:gd name="T59" fmla="*/ 720 h 765"/>
                <a:gd name="T60" fmla="*/ 45 w 765"/>
                <a:gd name="T61" fmla="*/ 682 h 765"/>
                <a:gd name="T62" fmla="*/ 45 w 765"/>
                <a:gd name="T63" fmla="*/ 515 h 765"/>
                <a:gd name="T64" fmla="*/ 372 w 765"/>
                <a:gd name="T65" fmla="*/ 380 h 765"/>
                <a:gd name="T66" fmla="*/ 372 w 765"/>
                <a:gd name="T67" fmla="*/ 380 h 765"/>
                <a:gd name="T68" fmla="*/ 372 w 765"/>
                <a:gd name="T69" fmla="*/ 38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5" h="765">
                  <a:moveTo>
                    <a:pt x="0" y="499"/>
                  </a:moveTo>
                  <a:cubicBezTo>
                    <a:pt x="0" y="682"/>
                    <a:pt x="0" y="682"/>
                    <a:pt x="0" y="682"/>
                  </a:cubicBezTo>
                  <a:cubicBezTo>
                    <a:pt x="0" y="728"/>
                    <a:pt x="37" y="765"/>
                    <a:pt x="83" y="765"/>
                  </a:cubicBezTo>
                  <a:cubicBezTo>
                    <a:pt x="683" y="765"/>
                    <a:pt x="683" y="765"/>
                    <a:pt x="683" y="765"/>
                  </a:cubicBezTo>
                  <a:cubicBezTo>
                    <a:pt x="728" y="765"/>
                    <a:pt x="765" y="728"/>
                    <a:pt x="765" y="682"/>
                  </a:cubicBezTo>
                  <a:cubicBezTo>
                    <a:pt x="765" y="82"/>
                    <a:pt x="765" y="82"/>
                    <a:pt x="765" y="82"/>
                  </a:cubicBezTo>
                  <a:cubicBezTo>
                    <a:pt x="765" y="37"/>
                    <a:pt x="728" y="0"/>
                    <a:pt x="683" y="0"/>
                  </a:cubicBezTo>
                  <a:cubicBezTo>
                    <a:pt x="405" y="0"/>
                    <a:pt x="405" y="0"/>
                    <a:pt x="405" y="0"/>
                  </a:cubicBezTo>
                  <a:cubicBezTo>
                    <a:pt x="392" y="0"/>
                    <a:pt x="382" y="10"/>
                    <a:pt x="382" y="22"/>
                  </a:cubicBezTo>
                  <a:cubicBezTo>
                    <a:pt x="382" y="35"/>
                    <a:pt x="392" y="45"/>
                    <a:pt x="405" y="45"/>
                  </a:cubicBezTo>
                  <a:cubicBezTo>
                    <a:pt x="683" y="45"/>
                    <a:pt x="683" y="45"/>
                    <a:pt x="683" y="45"/>
                  </a:cubicBezTo>
                  <a:cubicBezTo>
                    <a:pt x="703" y="45"/>
                    <a:pt x="720" y="62"/>
                    <a:pt x="720" y="82"/>
                  </a:cubicBezTo>
                  <a:cubicBezTo>
                    <a:pt x="720" y="466"/>
                    <a:pt x="720" y="466"/>
                    <a:pt x="720" y="466"/>
                  </a:cubicBezTo>
                  <a:cubicBezTo>
                    <a:pt x="418" y="338"/>
                    <a:pt x="418" y="338"/>
                    <a:pt x="418" y="338"/>
                  </a:cubicBezTo>
                  <a:cubicBezTo>
                    <a:pt x="398" y="330"/>
                    <a:pt x="375" y="330"/>
                    <a:pt x="354" y="338"/>
                  </a:cubicBezTo>
                  <a:cubicBezTo>
                    <a:pt x="45" y="466"/>
                    <a:pt x="45" y="466"/>
                    <a:pt x="45" y="466"/>
                  </a:cubicBezTo>
                  <a:cubicBezTo>
                    <a:pt x="45" y="82"/>
                    <a:pt x="45" y="82"/>
                    <a:pt x="45" y="82"/>
                  </a:cubicBezTo>
                  <a:cubicBezTo>
                    <a:pt x="45" y="62"/>
                    <a:pt x="62" y="45"/>
                    <a:pt x="83" y="45"/>
                  </a:cubicBezTo>
                  <a:cubicBezTo>
                    <a:pt x="300" y="45"/>
                    <a:pt x="300" y="45"/>
                    <a:pt x="300" y="45"/>
                  </a:cubicBezTo>
                  <a:cubicBezTo>
                    <a:pt x="312" y="45"/>
                    <a:pt x="322" y="35"/>
                    <a:pt x="322" y="22"/>
                  </a:cubicBezTo>
                  <a:cubicBezTo>
                    <a:pt x="322" y="10"/>
                    <a:pt x="312" y="0"/>
                    <a:pt x="300" y="0"/>
                  </a:cubicBezTo>
                  <a:cubicBezTo>
                    <a:pt x="83" y="0"/>
                    <a:pt x="83" y="0"/>
                    <a:pt x="83" y="0"/>
                  </a:cubicBezTo>
                  <a:cubicBezTo>
                    <a:pt x="37" y="0"/>
                    <a:pt x="0" y="37"/>
                    <a:pt x="0" y="82"/>
                  </a:cubicBezTo>
                  <a:lnTo>
                    <a:pt x="0" y="499"/>
                  </a:lnTo>
                  <a:close/>
                  <a:moveTo>
                    <a:pt x="372" y="380"/>
                  </a:moveTo>
                  <a:cubicBezTo>
                    <a:pt x="381" y="376"/>
                    <a:pt x="391" y="376"/>
                    <a:pt x="400" y="380"/>
                  </a:cubicBezTo>
                  <a:cubicBezTo>
                    <a:pt x="720" y="514"/>
                    <a:pt x="720" y="514"/>
                    <a:pt x="720" y="514"/>
                  </a:cubicBezTo>
                  <a:cubicBezTo>
                    <a:pt x="720" y="682"/>
                    <a:pt x="720" y="682"/>
                    <a:pt x="720" y="682"/>
                  </a:cubicBezTo>
                  <a:cubicBezTo>
                    <a:pt x="720" y="703"/>
                    <a:pt x="703" y="720"/>
                    <a:pt x="683" y="720"/>
                  </a:cubicBezTo>
                  <a:cubicBezTo>
                    <a:pt x="83" y="720"/>
                    <a:pt x="83" y="720"/>
                    <a:pt x="83" y="720"/>
                  </a:cubicBezTo>
                  <a:cubicBezTo>
                    <a:pt x="62" y="720"/>
                    <a:pt x="45" y="703"/>
                    <a:pt x="45" y="682"/>
                  </a:cubicBezTo>
                  <a:cubicBezTo>
                    <a:pt x="45" y="515"/>
                    <a:pt x="45" y="515"/>
                    <a:pt x="45" y="515"/>
                  </a:cubicBezTo>
                  <a:lnTo>
                    <a:pt x="372" y="380"/>
                  </a:lnTo>
                  <a:close/>
                  <a:moveTo>
                    <a:pt x="372" y="380"/>
                  </a:moveTo>
                  <a:cubicBezTo>
                    <a:pt x="372" y="380"/>
                    <a:pt x="372" y="380"/>
                    <a:pt x="372" y="38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0" name="Freeform 82">
              <a:extLst>
                <a:ext uri="{FF2B5EF4-FFF2-40B4-BE49-F238E27FC236}">
                  <a16:creationId xmlns:a16="http://schemas.microsoft.com/office/drawing/2014/main" id="{CAF0B517-1D5C-4C65-8FE6-3B24431DD39A}"/>
                </a:ext>
              </a:extLst>
            </p:cNvPr>
            <p:cNvSpPr>
              <a:spLocks noEditPoints="1"/>
            </p:cNvSpPr>
            <p:nvPr/>
          </p:nvSpPr>
          <p:spPr bwMode="auto">
            <a:xfrm>
              <a:off x="6008688" y="2939733"/>
              <a:ext cx="55563" cy="55563"/>
            </a:xfrm>
            <a:custGeom>
              <a:avLst/>
              <a:gdLst>
                <a:gd name="T0" fmla="*/ 0 w 195"/>
                <a:gd name="T1" fmla="*/ 97 h 194"/>
                <a:gd name="T2" fmla="*/ 98 w 195"/>
                <a:gd name="T3" fmla="*/ 194 h 194"/>
                <a:gd name="T4" fmla="*/ 195 w 195"/>
                <a:gd name="T5" fmla="*/ 97 h 194"/>
                <a:gd name="T6" fmla="*/ 98 w 195"/>
                <a:gd name="T7" fmla="*/ 0 h 194"/>
                <a:gd name="T8" fmla="*/ 0 w 195"/>
                <a:gd name="T9" fmla="*/ 97 h 194"/>
                <a:gd name="T10" fmla="*/ 150 w 195"/>
                <a:gd name="T11" fmla="*/ 97 h 194"/>
                <a:gd name="T12" fmla="*/ 98 w 195"/>
                <a:gd name="T13" fmla="*/ 149 h 194"/>
                <a:gd name="T14" fmla="*/ 45 w 195"/>
                <a:gd name="T15" fmla="*/ 97 h 194"/>
                <a:gd name="T16" fmla="*/ 98 w 195"/>
                <a:gd name="T17" fmla="*/ 45 h 194"/>
                <a:gd name="T18" fmla="*/ 150 w 195"/>
                <a:gd name="T19" fmla="*/ 97 h 194"/>
                <a:gd name="T20" fmla="*/ 150 w 195"/>
                <a:gd name="T21" fmla="*/ 97 h 194"/>
                <a:gd name="T22" fmla="*/ 150 w 195"/>
                <a:gd name="T2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4">
                  <a:moveTo>
                    <a:pt x="0" y="97"/>
                  </a:moveTo>
                  <a:cubicBezTo>
                    <a:pt x="0" y="151"/>
                    <a:pt x="44" y="194"/>
                    <a:pt x="98" y="194"/>
                  </a:cubicBezTo>
                  <a:cubicBezTo>
                    <a:pt x="151" y="194"/>
                    <a:pt x="195" y="151"/>
                    <a:pt x="195" y="97"/>
                  </a:cubicBezTo>
                  <a:cubicBezTo>
                    <a:pt x="195" y="44"/>
                    <a:pt x="151" y="0"/>
                    <a:pt x="98" y="0"/>
                  </a:cubicBezTo>
                  <a:cubicBezTo>
                    <a:pt x="44" y="0"/>
                    <a:pt x="0" y="44"/>
                    <a:pt x="0" y="97"/>
                  </a:cubicBezTo>
                  <a:close/>
                  <a:moveTo>
                    <a:pt x="150" y="97"/>
                  </a:moveTo>
                  <a:cubicBezTo>
                    <a:pt x="150" y="126"/>
                    <a:pt x="126" y="149"/>
                    <a:pt x="98" y="149"/>
                  </a:cubicBezTo>
                  <a:cubicBezTo>
                    <a:pt x="69" y="149"/>
                    <a:pt x="45" y="126"/>
                    <a:pt x="45" y="97"/>
                  </a:cubicBezTo>
                  <a:cubicBezTo>
                    <a:pt x="45" y="69"/>
                    <a:pt x="69" y="45"/>
                    <a:pt x="98" y="45"/>
                  </a:cubicBezTo>
                  <a:cubicBezTo>
                    <a:pt x="126" y="45"/>
                    <a:pt x="150" y="69"/>
                    <a:pt x="150" y="97"/>
                  </a:cubicBezTo>
                  <a:close/>
                  <a:moveTo>
                    <a:pt x="150" y="97"/>
                  </a:moveTo>
                  <a:cubicBezTo>
                    <a:pt x="150" y="97"/>
                    <a:pt x="150" y="97"/>
                    <a:pt x="150" y="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61" name="Groupe 276">
            <a:extLst>
              <a:ext uri="{FF2B5EF4-FFF2-40B4-BE49-F238E27FC236}">
                <a16:creationId xmlns:a16="http://schemas.microsoft.com/office/drawing/2014/main" id="{6B813F8A-610D-49B7-AC63-B9E3437C29FD}"/>
              </a:ext>
            </a:extLst>
          </p:cNvPr>
          <p:cNvGrpSpPr>
            <a:grpSpLocks noChangeAspect="1"/>
          </p:cNvGrpSpPr>
          <p:nvPr/>
        </p:nvGrpSpPr>
        <p:grpSpPr>
          <a:xfrm>
            <a:off x="7538935" y="2713489"/>
            <a:ext cx="315913" cy="428625"/>
            <a:chOff x="7192768" y="2746058"/>
            <a:chExt cx="315913" cy="428625"/>
          </a:xfrm>
          <a:solidFill>
            <a:schemeClr val="tx2"/>
          </a:solidFill>
        </p:grpSpPr>
        <p:sp>
          <p:nvSpPr>
            <p:cNvPr id="862" name="Freeform 86">
              <a:extLst>
                <a:ext uri="{FF2B5EF4-FFF2-40B4-BE49-F238E27FC236}">
                  <a16:creationId xmlns:a16="http://schemas.microsoft.com/office/drawing/2014/main" id="{338B4E0C-5582-4423-9DFD-5704C82C53EB}"/>
                </a:ext>
              </a:extLst>
            </p:cNvPr>
            <p:cNvSpPr>
              <a:spLocks noEditPoints="1"/>
            </p:cNvSpPr>
            <p:nvPr/>
          </p:nvSpPr>
          <p:spPr bwMode="auto">
            <a:xfrm>
              <a:off x="7192768" y="2819083"/>
              <a:ext cx="57150" cy="355600"/>
            </a:xfrm>
            <a:custGeom>
              <a:avLst/>
              <a:gdLst>
                <a:gd name="T0" fmla="*/ 180 w 203"/>
                <a:gd name="T1" fmla="*/ 1227 h 1272"/>
                <a:gd name="T2" fmla="*/ 53 w 203"/>
                <a:gd name="T3" fmla="*/ 1227 h 1272"/>
                <a:gd name="T4" fmla="*/ 45 w 203"/>
                <a:gd name="T5" fmla="*/ 1219 h 1272"/>
                <a:gd name="T6" fmla="*/ 45 w 203"/>
                <a:gd name="T7" fmla="*/ 23 h 1272"/>
                <a:gd name="T8" fmla="*/ 23 w 203"/>
                <a:gd name="T9" fmla="*/ 0 h 1272"/>
                <a:gd name="T10" fmla="*/ 0 w 203"/>
                <a:gd name="T11" fmla="*/ 23 h 1272"/>
                <a:gd name="T12" fmla="*/ 0 w 203"/>
                <a:gd name="T13" fmla="*/ 1219 h 1272"/>
                <a:gd name="T14" fmla="*/ 53 w 203"/>
                <a:gd name="T15" fmla="*/ 1272 h 1272"/>
                <a:gd name="T16" fmla="*/ 180 w 203"/>
                <a:gd name="T17" fmla="*/ 1272 h 1272"/>
                <a:gd name="T18" fmla="*/ 203 w 203"/>
                <a:gd name="T19" fmla="*/ 1250 h 1272"/>
                <a:gd name="T20" fmla="*/ 180 w 203"/>
                <a:gd name="T21" fmla="*/ 1227 h 1272"/>
                <a:gd name="T22" fmla="*/ 180 w 203"/>
                <a:gd name="T23" fmla="*/ 1227 h 1272"/>
                <a:gd name="T24" fmla="*/ 180 w 203"/>
                <a:gd name="T25" fmla="*/ 122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272">
                  <a:moveTo>
                    <a:pt x="180" y="1227"/>
                  </a:moveTo>
                  <a:cubicBezTo>
                    <a:pt x="53" y="1227"/>
                    <a:pt x="53" y="1227"/>
                    <a:pt x="53" y="1227"/>
                  </a:cubicBezTo>
                  <a:cubicBezTo>
                    <a:pt x="48" y="1227"/>
                    <a:pt x="45" y="1224"/>
                    <a:pt x="45" y="1219"/>
                  </a:cubicBezTo>
                  <a:cubicBezTo>
                    <a:pt x="45" y="23"/>
                    <a:pt x="45" y="23"/>
                    <a:pt x="45" y="23"/>
                  </a:cubicBezTo>
                  <a:cubicBezTo>
                    <a:pt x="45" y="11"/>
                    <a:pt x="35" y="0"/>
                    <a:pt x="23" y="0"/>
                  </a:cubicBezTo>
                  <a:cubicBezTo>
                    <a:pt x="10" y="0"/>
                    <a:pt x="0" y="11"/>
                    <a:pt x="0" y="23"/>
                  </a:cubicBezTo>
                  <a:cubicBezTo>
                    <a:pt x="0" y="1219"/>
                    <a:pt x="0" y="1219"/>
                    <a:pt x="0" y="1219"/>
                  </a:cubicBezTo>
                  <a:cubicBezTo>
                    <a:pt x="0" y="1248"/>
                    <a:pt x="24" y="1272"/>
                    <a:pt x="53" y="1272"/>
                  </a:cubicBezTo>
                  <a:cubicBezTo>
                    <a:pt x="180" y="1272"/>
                    <a:pt x="180" y="1272"/>
                    <a:pt x="180" y="1272"/>
                  </a:cubicBezTo>
                  <a:cubicBezTo>
                    <a:pt x="192" y="1272"/>
                    <a:pt x="203" y="1262"/>
                    <a:pt x="203" y="1250"/>
                  </a:cubicBezTo>
                  <a:cubicBezTo>
                    <a:pt x="203" y="1237"/>
                    <a:pt x="192" y="1227"/>
                    <a:pt x="180" y="1227"/>
                  </a:cubicBezTo>
                  <a:close/>
                  <a:moveTo>
                    <a:pt x="180" y="1227"/>
                  </a:moveTo>
                  <a:cubicBezTo>
                    <a:pt x="180" y="1227"/>
                    <a:pt x="180" y="1227"/>
                    <a:pt x="180" y="12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3" name="Freeform 87">
              <a:extLst>
                <a:ext uri="{FF2B5EF4-FFF2-40B4-BE49-F238E27FC236}">
                  <a16:creationId xmlns:a16="http://schemas.microsoft.com/office/drawing/2014/main" id="{70238341-EC87-41FB-A9E2-8D66AFE1DA55}"/>
                </a:ext>
              </a:extLst>
            </p:cNvPr>
            <p:cNvSpPr>
              <a:spLocks noEditPoints="1"/>
            </p:cNvSpPr>
            <p:nvPr/>
          </p:nvSpPr>
          <p:spPr bwMode="auto">
            <a:xfrm>
              <a:off x="7264206" y="3114358"/>
              <a:ext cx="244475" cy="60325"/>
            </a:xfrm>
            <a:custGeom>
              <a:avLst/>
              <a:gdLst>
                <a:gd name="T0" fmla="*/ 854 w 876"/>
                <a:gd name="T1" fmla="*/ 0 h 216"/>
                <a:gd name="T2" fmla="*/ 831 w 876"/>
                <a:gd name="T3" fmla="*/ 23 h 216"/>
                <a:gd name="T4" fmla="*/ 831 w 876"/>
                <a:gd name="T5" fmla="*/ 163 h 216"/>
                <a:gd name="T6" fmla="*/ 824 w 876"/>
                <a:gd name="T7" fmla="*/ 171 h 216"/>
                <a:gd name="T8" fmla="*/ 22 w 876"/>
                <a:gd name="T9" fmla="*/ 171 h 216"/>
                <a:gd name="T10" fmla="*/ 0 w 876"/>
                <a:gd name="T11" fmla="*/ 194 h 216"/>
                <a:gd name="T12" fmla="*/ 22 w 876"/>
                <a:gd name="T13" fmla="*/ 216 h 216"/>
                <a:gd name="T14" fmla="*/ 824 w 876"/>
                <a:gd name="T15" fmla="*/ 216 h 216"/>
                <a:gd name="T16" fmla="*/ 876 w 876"/>
                <a:gd name="T17" fmla="*/ 163 h 216"/>
                <a:gd name="T18" fmla="*/ 876 w 876"/>
                <a:gd name="T19" fmla="*/ 23 h 216"/>
                <a:gd name="T20" fmla="*/ 854 w 876"/>
                <a:gd name="T21" fmla="*/ 0 h 216"/>
                <a:gd name="T22" fmla="*/ 854 w 876"/>
                <a:gd name="T23" fmla="*/ 0 h 216"/>
                <a:gd name="T24" fmla="*/ 854 w 876"/>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216">
                  <a:moveTo>
                    <a:pt x="854" y="0"/>
                  </a:moveTo>
                  <a:cubicBezTo>
                    <a:pt x="841" y="0"/>
                    <a:pt x="831" y="11"/>
                    <a:pt x="831" y="23"/>
                  </a:cubicBezTo>
                  <a:cubicBezTo>
                    <a:pt x="831" y="163"/>
                    <a:pt x="831" y="163"/>
                    <a:pt x="831" y="163"/>
                  </a:cubicBezTo>
                  <a:cubicBezTo>
                    <a:pt x="831" y="168"/>
                    <a:pt x="828" y="171"/>
                    <a:pt x="824" y="171"/>
                  </a:cubicBezTo>
                  <a:cubicBezTo>
                    <a:pt x="22" y="171"/>
                    <a:pt x="22" y="171"/>
                    <a:pt x="22" y="171"/>
                  </a:cubicBezTo>
                  <a:cubicBezTo>
                    <a:pt x="10" y="171"/>
                    <a:pt x="0" y="181"/>
                    <a:pt x="0" y="194"/>
                  </a:cubicBezTo>
                  <a:cubicBezTo>
                    <a:pt x="0" y="206"/>
                    <a:pt x="10" y="216"/>
                    <a:pt x="22" y="216"/>
                  </a:cubicBezTo>
                  <a:cubicBezTo>
                    <a:pt x="824" y="216"/>
                    <a:pt x="824" y="216"/>
                    <a:pt x="824" y="216"/>
                  </a:cubicBezTo>
                  <a:cubicBezTo>
                    <a:pt x="852" y="216"/>
                    <a:pt x="876" y="192"/>
                    <a:pt x="876" y="163"/>
                  </a:cubicBezTo>
                  <a:cubicBezTo>
                    <a:pt x="876" y="23"/>
                    <a:pt x="876" y="23"/>
                    <a:pt x="876" y="23"/>
                  </a:cubicBezTo>
                  <a:cubicBezTo>
                    <a:pt x="876" y="11"/>
                    <a:pt x="866" y="0"/>
                    <a:pt x="854" y="0"/>
                  </a:cubicBezTo>
                  <a:close/>
                  <a:moveTo>
                    <a:pt x="854" y="0"/>
                  </a:moveTo>
                  <a:cubicBezTo>
                    <a:pt x="854" y="0"/>
                    <a:pt x="854" y="0"/>
                    <a:pt x="85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4" name="Freeform 88">
              <a:extLst>
                <a:ext uri="{FF2B5EF4-FFF2-40B4-BE49-F238E27FC236}">
                  <a16:creationId xmlns:a16="http://schemas.microsoft.com/office/drawing/2014/main" id="{25CBE42F-2242-4238-84C5-FDA3D9539DC4}"/>
                </a:ext>
              </a:extLst>
            </p:cNvPr>
            <p:cNvSpPr>
              <a:spLocks noEditPoints="1"/>
            </p:cNvSpPr>
            <p:nvPr/>
          </p:nvSpPr>
          <p:spPr bwMode="auto">
            <a:xfrm>
              <a:off x="7192768" y="2746058"/>
              <a:ext cx="315913" cy="354013"/>
            </a:xfrm>
            <a:custGeom>
              <a:avLst/>
              <a:gdLst>
                <a:gd name="T0" fmla="*/ 949 w 1131"/>
                <a:gd name="T1" fmla="*/ 0 h 1270"/>
                <a:gd name="T2" fmla="*/ 926 w 1131"/>
                <a:gd name="T3" fmla="*/ 67 h 1270"/>
                <a:gd name="T4" fmla="*/ 881 w 1131"/>
                <a:gd name="T5" fmla="*/ 67 h 1270"/>
                <a:gd name="T6" fmla="*/ 859 w 1131"/>
                <a:gd name="T7" fmla="*/ 0 h 1270"/>
                <a:gd name="T8" fmla="*/ 757 w 1131"/>
                <a:gd name="T9" fmla="*/ 22 h 1270"/>
                <a:gd name="T10" fmla="*/ 735 w 1131"/>
                <a:gd name="T11" fmla="*/ 90 h 1270"/>
                <a:gd name="T12" fmla="*/ 712 w 1131"/>
                <a:gd name="T13" fmla="*/ 22 h 1270"/>
                <a:gd name="T14" fmla="*/ 611 w 1131"/>
                <a:gd name="T15" fmla="*/ 0 h 1270"/>
                <a:gd name="T16" fmla="*/ 588 w 1131"/>
                <a:gd name="T17" fmla="*/ 67 h 1270"/>
                <a:gd name="T18" fmla="*/ 543 w 1131"/>
                <a:gd name="T19" fmla="*/ 67 h 1270"/>
                <a:gd name="T20" fmla="*/ 521 w 1131"/>
                <a:gd name="T21" fmla="*/ 0 h 1270"/>
                <a:gd name="T22" fmla="*/ 419 w 1131"/>
                <a:gd name="T23" fmla="*/ 22 h 1270"/>
                <a:gd name="T24" fmla="*/ 396 w 1131"/>
                <a:gd name="T25" fmla="*/ 90 h 1270"/>
                <a:gd name="T26" fmla="*/ 374 w 1131"/>
                <a:gd name="T27" fmla="*/ 22 h 1270"/>
                <a:gd name="T28" fmla="*/ 272 w 1131"/>
                <a:gd name="T29" fmla="*/ 0 h 1270"/>
                <a:gd name="T30" fmla="*/ 250 w 1131"/>
                <a:gd name="T31" fmla="*/ 67 h 1270"/>
                <a:gd name="T32" fmla="*/ 205 w 1131"/>
                <a:gd name="T33" fmla="*/ 67 h 1270"/>
                <a:gd name="T34" fmla="*/ 182 w 1131"/>
                <a:gd name="T35" fmla="*/ 0 h 1270"/>
                <a:gd name="T36" fmla="*/ 0 w 1131"/>
                <a:gd name="T37" fmla="*/ 52 h 1270"/>
                <a:gd name="T38" fmla="*/ 23 w 1131"/>
                <a:gd name="T39" fmla="*/ 213 h 1270"/>
                <a:gd name="T40" fmla="*/ 45 w 1131"/>
                <a:gd name="T41" fmla="*/ 52 h 1270"/>
                <a:gd name="T42" fmla="*/ 160 w 1131"/>
                <a:gd name="T43" fmla="*/ 45 h 1270"/>
                <a:gd name="T44" fmla="*/ 227 w 1131"/>
                <a:gd name="T45" fmla="*/ 135 h 1270"/>
                <a:gd name="T46" fmla="*/ 295 w 1131"/>
                <a:gd name="T47" fmla="*/ 45 h 1270"/>
                <a:gd name="T48" fmla="*/ 329 w 1131"/>
                <a:gd name="T49" fmla="*/ 67 h 1270"/>
                <a:gd name="T50" fmla="*/ 464 w 1131"/>
                <a:gd name="T51" fmla="*/ 67 h 1270"/>
                <a:gd name="T52" fmla="*/ 498 w 1131"/>
                <a:gd name="T53" fmla="*/ 45 h 1270"/>
                <a:gd name="T54" fmla="*/ 566 w 1131"/>
                <a:gd name="T55" fmla="*/ 135 h 1270"/>
                <a:gd name="T56" fmla="*/ 633 w 1131"/>
                <a:gd name="T57" fmla="*/ 45 h 1270"/>
                <a:gd name="T58" fmla="*/ 667 w 1131"/>
                <a:gd name="T59" fmla="*/ 67 h 1270"/>
                <a:gd name="T60" fmla="*/ 802 w 1131"/>
                <a:gd name="T61" fmla="*/ 67 h 1270"/>
                <a:gd name="T62" fmla="*/ 836 w 1131"/>
                <a:gd name="T63" fmla="*/ 45 h 1270"/>
                <a:gd name="T64" fmla="*/ 904 w 1131"/>
                <a:gd name="T65" fmla="*/ 135 h 1270"/>
                <a:gd name="T66" fmla="*/ 971 w 1131"/>
                <a:gd name="T67" fmla="*/ 45 h 1270"/>
                <a:gd name="T68" fmla="*/ 1086 w 1131"/>
                <a:gd name="T69" fmla="*/ 52 h 1270"/>
                <a:gd name="T70" fmla="*/ 1109 w 1131"/>
                <a:gd name="T71" fmla="*/ 1270 h 1270"/>
                <a:gd name="T72" fmla="*/ 1131 w 1131"/>
                <a:gd name="T73" fmla="*/ 52 h 1270"/>
                <a:gd name="T74" fmla="*/ 1079 w 1131"/>
                <a:gd name="T75"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1" h="1270">
                  <a:moveTo>
                    <a:pt x="1079" y="0"/>
                  </a:moveTo>
                  <a:cubicBezTo>
                    <a:pt x="949" y="0"/>
                    <a:pt x="949" y="0"/>
                    <a:pt x="949" y="0"/>
                  </a:cubicBezTo>
                  <a:cubicBezTo>
                    <a:pt x="937" y="0"/>
                    <a:pt x="926" y="10"/>
                    <a:pt x="926" y="22"/>
                  </a:cubicBezTo>
                  <a:cubicBezTo>
                    <a:pt x="926" y="67"/>
                    <a:pt x="926" y="67"/>
                    <a:pt x="926" y="67"/>
                  </a:cubicBezTo>
                  <a:cubicBezTo>
                    <a:pt x="926" y="80"/>
                    <a:pt x="916" y="90"/>
                    <a:pt x="904" y="90"/>
                  </a:cubicBezTo>
                  <a:cubicBezTo>
                    <a:pt x="892" y="90"/>
                    <a:pt x="881" y="80"/>
                    <a:pt x="881" y="67"/>
                  </a:cubicBezTo>
                  <a:cubicBezTo>
                    <a:pt x="881" y="22"/>
                    <a:pt x="881" y="22"/>
                    <a:pt x="881" y="22"/>
                  </a:cubicBezTo>
                  <a:cubicBezTo>
                    <a:pt x="881" y="10"/>
                    <a:pt x="871" y="0"/>
                    <a:pt x="859" y="0"/>
                  </a:cubicBezTo>
                  <a:cubicBezTo>
                    <a:pt x="780" y="0"/>
                    <a:pt x="780" y="0"/>
                    <a:pt x="780" y="0"/>
                  </a:cubicBezTo>
                  <a:cubicBezTo>
                    <a:pt x="767" y="0"/>
                    <a:pt x="757" y="10"/>
                    <a:pt x="757" y="22"/>
                  </a:cubicBezTo>
                  <a:cubicBezTo>
                    <a:pt x="757" y="67"/>
                    <a:pt x="757" y="67"/>
                    <a:pt x="757" y="67"/>
                  </a:cubicBezTo>
                  <a:cubicBezTo>
                    <a:pt x="757" y="80"/>
                    <a:pt x="747" y="90"/>
                    <a:pt x="735" y="90"/>
                  </a:cubicBezTo>
                  <a:cubicBezTo>
                    <a:pt x="722" y="90"/>
                    <a:pt x="712" y="80"/>
                    <a:pt x="712" y="67"/>
                  </a:cubicBezTo>
                  <a:cubicBezTo>
                    <a:pt x="712" y="22"/>
                    <a:pt x="712" y="22"/>
                    <a:pt x="712" y="22"/>
                  </a:cubicBezTo>
                  <a:cubicBezTo>
                    <a:pt x="712" y="10"/>
                    <a:pt x="702" y="0"/>
                    <a:pt x="690" y="0"/>
                  </a:cubicBezTo>
                  <a:cubicBezTo>
                    <a:pt x="611" y="0"/>
                    <a:pt x="611" y="0"/>
                    <a:pt x="611" y="0"/>
                  </a:cubicBezTo>
                  <a:cubicBezTo>
                    <a:pt x="598" y="0"/>
                    <a:pt x="588" y="10"/>
                    <a:pt x="588" y="22"/>
                  </a:cubicBezTo>
                  <a:cubicBezTo>
                    <a:pt x="588" y="67"/>
                    <a:pt x="588" y="67"/>
                    <a:pt x="588" y="67"/>
                  </a:cubicBezTo>
                  <a:cubicBezTo>
                    <a:pt x="588" y="80"/>
                    <a:pt x="578" y="90"/>
                    <a:pt x="566" y="90"/>
                  </a:cubicBezTo>
                  <a:cubicBezTo>
                    <a:pt x="553" y="90"/>
                    <a:pt x="543" y="80"/>
                    <a:pt x="543" y="67"/>
                  </a:cubicBezTo>
                  <a:cubicBezTo>
                    <a:pt x="543" y="22"/>
                    <a:pt x="543" y="22"/>
                    <a:pt x="543" y="22"/>
                  </a:cubicBezTo>
                  <a:cubicBezTo>
                    <a:pt x="543" y="10"/>
                    <a:pt x="533" y="0"/>
                    <a:pt x="521" y="0"/>
                  </a:cubicBezTo>
                  <a:cubicBezTo>
                    <a:pt x="441" y="0"/>
                    <a:pt x="441" y="0"/>
                    <a:pt x="441" y="0"/>
                  </a:cubicBezTo>
                  <a:cubicBezTo>
                    <a:pt x="429" y="0"/>
                    <a:pt x="419" y="10"/>
                    <a:pt x="419" y="22"/>
                  </a:cubicBezTo>
                  <a:cubicBezTo>
                    <a:pt x="419" y="67"/>
                    <a:pt x="419" y="67"/>
                    <a:pt x="419" y="67"/>
                  </a:cubicBezTo>
                  <a:cubicBezTo>
                    <a:pt x="419" y="80"/>
                    <a:pt x="409" y="90"/>
                    <a:pt x="396" y="90"/>
                  </a:cubicBezTo>
                  <a:cubicBezTo>
                    <a:pt x="384" y="90"/>
                    <a:pt x="374" y="80"/>
                    <a:pt x="374" y="67"/>
                  </a:cubicBezTo>
                  <a:cubicBezTo>
                    <a:pt x="374" y="22"/>
                    <a:pt x="374" y="22"/>
                    <a:pt x="374" y="22"/>
                  </a:cubicBezTo>
                  <a:cubicBezTo>
                    <a:pt x="374" y="10"/>
                    <a:pt x="364" y="0"/>
                    <a:pt x="351" y="0"/>
                  </a:cubicBezTo>
                  <a:cubicBezTo>
                    <a:pt x="272" y="0"/>
                    <a:pt x="272" y="0"/>
                    <a:pt x="272" y="0"/>
                  </a:cubicBezTo>
                  <a:cubicBezTo>
                    <a:pt x="260" y="0"/>
                    <a:pt x="250" y="10"/>
                    <a:pt x="250" y="22"/>
                  </a:cubicBezTo>
                  <a:cubicBezTo>
                    <a:pt x="250" y="67"/>
                    <a:pt x="250" y="67"/>
                    <a:pt x="250" y="67"/>
                  </a:cubicBezTo>
                  <a:cubicBezTo>
                    <a:pt x="250" y="80"/>
                    <a:pt x="239" y="90"/>
                    <a:pt x="227" y="90"/>
                  </a:cubicBezTo>
                  <a:cubicBezTo>
                    <a:pt x="215" y="90"/>
                    <a:pt x="205" y="80"/>
                    <a:pt x="205" y="67"/>
                  </a:cubicBezTo>
                  <a:cubicBezTo>
                    <a:pt x="205" y="22"/>
                    <a:pt x="205" y="22"/>
                    <a:pt x="205" y="22"/>
                  </a:cubicBezTo>
                  <a:cubicBezTo>
                    <a:pt x="205" y="10"/>
                    <a:pt x="194" y="0"/>
                    <a:pt x="182" y="0"/>
                  </a:cubicBezTo>
                  <a:cubicBezTo>
                    <a:pt x="53" y="0"/>
                    <a:pt x="53" y="0"/>
                    <a:pt x="53" y="0"/>
                  </a:cubicBezTo>
                  <a:cubicBezTo>
                    <a:pt x="24" y="0"/>
                    <a:pt x="0" y="24"/>
                    <a:pt x="0" y="52"/>
                  </a:cubicBezTo>
                  <a:cubicBezTo>
                    <a:pt x="0" y="191"/>
                    <a:pt x="0" y="191"/>
                    <a:pt x="0" y="191"/>
                  </a:cubicBezTo>
                  <a:cubicBezTo>
                    <a:pt x="0" y="203"/>
                    <a:pt x="10" y="213"/>
                    <a:pt x="23" y="213"/>
                  </a:cubicBezTo>
                  <a:cubicBezTo>
                    <a:pt x="35" y="213"/>
                    <a:pt x="45" y="203"/>
                    <a:pt x="45" y="191"/>
                  </a:cubicBezTo>
                  <a:cubicBezTo>
                    <a:pt x="45" y="52"/>
                    <a:pt x="45" y="52"/>
                    <a:pt x="45" y="52"/>
                  </a:cubicBezTo>
                  <a:cubicBezTo>
                    <a:pt x="45" y="48"/>
                    <a:pt x="48" y="45"/>
                    <a:pt x="53" y="45"/>
                  </a:cubicBezTo>
                  <a:cubicBezTo>
                    <a:pt x="160" y="45"/>
                    <a:pt x="160" y="45"/>
                    <a:pt x="160" y="45"/>
                  </a:cubicBezTo>
                  <a:cubicBezTo>
                    <a:pt x="160" y="67"/>
                    <a:pt x="160" y="67"/>
                    <a:pt x="160" y="67"/>
                  </a:cubicBezTo>
                  <a:cubicBezTo>
                    <a:pt x="160" y="105"/>
                    <a:pt x="190" y="135"/>
                    <a:pt x="227" y="135"/>
                  </a:cubicBezTo>
                  <a:cubicBezTo>
                    <a:pt x="264" y="135"/>
                    <a:pt x="295" y="105"/>
                    <a:pt x="295" y="67"/>
                  </a:cubicBezTo>
                  <a:cubicBezTo>
                    <a:pt x="295" y="45"/>
                    <a:pt x="295" y="45"/>
                    <a:pt x="295" y="45"/>
                  </a:cubicBezTo>
                  <a:cubicBezTo>
                    <a:pt x="329" y="45"/>
                    <a:pt x="329" y="45"/>
                    <a:pt x="329" y="45"/>
                  </a:cubicBezTo>
                  <a:cubicBezTo>
                    <a:pt x="329" y="67"/>
                    <a:pt x="329" y="67"/>
                    <a:pt x="329" y="67"/>
                  </a:cubicBezTo>
                  <a:cubicBezTo>
                    <a:pt x="329" y="105"/>
                    <a:pt x="359" y="135"/>
                    <a:pt x="396" y="135"/>
                  </a:cubicBezTo>
                  <a:cubicBezTo>
                    <a:pt x="433" y="135"/>
                    <a:pt x="464" y="105"/>
                    <a:pt x="464" y="67"/>
                  </a:cubicBezTo>
                  <a:cubicBezTo>
                    <a:pt x="464" y="45"/>
                    <a:pt x="464" y="45"/>
                    <a:pt x="464" y="45"/>
                  </a:cubicBezTo>
                  <a:cubicBezTo>
                    <a:pt x="498" y="45"/>
                    <a:pt x="498" y="45"/>
                    <a:pt x="498" y="45"/>
                  </a:cubicBezTo>
                  <a:cubicBezTo>
                    <a:pt x="498" y="67"/>
                    <a:pt x="498" y="67"/>
                    <a:pt x="498" y="67"/>
                  </a:cubicBezTo>
                  <a:cubicBezTo>
                    <a:pt x="498" y="105"/>
                    <a:pt x="528" y="135"/>
                    <a:pt x="566" y="135"/>
                  </a:cubicBezTo>
                  <a:cubicBezTo>
                    <a:pt x="603" y="135"/>
                    <a:pt x="633" y="105"/>
                    <a:pt x="633" y="67"/>
                  </a:cubicBezTo>
                  <a:cubicBezTo>
                    <a:pt x="633" y="45"/>
                    <a:pt x="633" y="45"/>
                    <a:pt x="633" y="45"/>
                  </a:cubicBezTo>
                  <a:cubicBezTo>
                    <a:pt x="667" y="45"/>
                    <a:pt x="667" y="45"/>
                    <a:pt x="667" y="45"/>
                  </a:cubicBezTo>
                  <a:cubicBezTo>
                    <a:pt x="667" y="67"/>
                    <a:pt x="667" y="67"/>
                    <a:pt x="667" y="67"/>
                  </a:cubicBezTo>
                  <a:cubicBezTo>
                    <a:pt x="667" y="105"/>
                    <a:pt x="698" y="135"/>
                    <a:pt x="735" y="135"/>
                  </a:cubicBezTo>
                  <a:cubicBezTo>
                    <a:pt x="772" y="135"/>
                    <a:pt x="802" y="105"/>
                    <a:pt x="802" y="67"/>
                  </a:cubicBezTo>
                  <a:cubicBezTo>
                    <a:pt x="802" y="45"/>
                    <a:pt x="802" y="45"/>
                    <a:pt x="802" y="45"/>
                  </a:cubicBezTo>
                  <a:cubicBezTo>
                    <a:pt x="836" y="45"/>
                    <a:pt x="836" y="45"/>
                    <a:pt x="836" y="45"/>
                  </a:cubicBezTo>
                  <a:cubicBezTo>
                    <a:pt x="836" y="67"/>
                    <a:pt x="836" y="67"/>
                    <a:pt x="836" y="67"/>
                  </a:cubicBezTo>
                  <a:cubicBezTo>
                    <a:pt x="836" y="105"/>
                    <a:pt x="867" y="135"/>
                    <a:pt x="904" y="135"/>
                  </a:cubicBezTo>
                  <a:cubicBezTo>
                    <a:pt x="941" y="135"/>
                    <a:pt x="971" y="105"/>
                    <a:pt x="971" y="67"/>
                  </a:cubicBezTo>
                  <a:cubicBezTo>
                    <a:pt x="971" y="45"/>
                    <a:pt x="971" y="45"/>
                    <a:pt x="971" y="45"/>
                  </a:cubicBezTo>
                  <a:cubicBezTo>
                    <a:pt x="1079" y="45"/>
                    <a:pt x="1079" y="45"/>
                    <a:pt x="1079" y="45"/>
                  </a:cubicBezTo>
                  <a:cubicBezTo>
                    <a:pt x="1083" y="45"/>
                    <a:pt x="1086" y="48"/>
                    <a:pt x="1086" y="52"/>
                  </a:cubicBezTo>
                  <a:cubicBezTo>
                    <a:pt x="1086" y="1248"/>
                    <a:pt x="1086" y="1248"/>
                    <a:pt x="1086" y="1248"/>
                  </a:cubicBezTo>
                  <a:cubicBezTo>
                    <a:pt x="1086" y="1260"/>
                    <a:pt x="1096" y="1270"/>
                    <a:pt x="1109" y="1270"/>
                  </a:cubicBezTo>
                  <a:cubicBezTo>
                    <a:pt x="1121" y="1270"/>
                    <a:pt x="1131" y="1260"/>
                    <a:pt x="1131" y="1248"/>
                  </a:cubicBezTo>
                  <a:cubicBezTo>
                    <a:pt x="1131" y="52"/>
                    <a:pt x="1131" y="52"/>
                    <a:pt x="1131" y="52"/>
                  </a:cubicBezTo>
                  <a:cubicBezTo>
                    <a:pt x="1131" y="24"/>
                    <a:pt x="1107" y="0"/>
                    <a:pt x="1079" y="0"/>
                  </a:cubicBezTo>
                  <a:close/>
                  <a:moveTo>
                    <a:pt x="1079" y="0"/>
                  </a:moveTo>
                  <a:cubicBezTo>
                    <a:pt x="1079" y="0"/>
                    <a:pt x="1079" y="0"/>
                    <a:pt x="107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5" name="Freeform 89">
              <a:extLst>
                <a:ext uri="{FF2B5EF4-FFF2-40B4-BE49-F238E27FC236}">
                  <a16:creationId xmlns:a16="http://schemas.microsoft.com/office/drawing/2014/main" id="{5C2DA094-3EF2-401B-9347-F1466A8BAF2F}"/>
                </a:ext>
              </a:extLst>
            </p:cNvPr>
            <p:cNvSpPr>
              <a:spLocks noEditPoints="1"/>
            </p:cNvSpPr>
            <p:nvPr/>
          </p:nvSpPr>
          <p:spPr bwMode="auto">
            <a:xfrm>
              <a:off x="7392793" y="2814321"/>
              <a:ext cx="87313" cy="77788"/>
            </a:xfrm>
            <a:custGeom>
              <a:avLst/>
              <a:gdLst>
                <a:gd name="T0" fmla="*/ 53 w 313"/>
                <a:gd name="T1" fmla="*/ 275 h 275"/>
                <a:gd name="T2" fmla="*/ 223 w 313"/>
                <a:gd name="T3" fmla="*/ 275 h 275"/>
                <a:gd name="T4" fmla="*/ 276 w 313"/>
                <a:gd name="T5" fmla="*/ 222 h 275"/>
                <a:gd name="T6" fmla="*/ 276 w 313"/>
                <a:gd name="T7" fmla="*/ 96 h 275"/>
                <a:gd name="T8" fmla="*/ 305 w 313"/>
                <a:gd name="T9" fmla="*/ 67 h 275"/>
                <a:gd name="T10" fmla="*/ 304 w 313"/>
                <a:gd name="T11" fmla="*/ 35 h 275"/>
                <a:gd name="T12" fmla="*/ 273 w 313"/>
                <a:gd name="T13" fmla="*/ 35 h 275"/>
                <a:gd name="T14" fmla="*/ 223 w 313"/>
                <a:gd name="T15" fmla="*/ 0 h 275"/>
                <a:gd name="T16" fmla="*/ 53 w 313"/>
                <a:gd name="T17" fmla="*/ 0 h 275"/>
                <a:gd name="T18" fmla="*/ 0 w 313"/>
                <a:gd name="T19" fmla="*/ 52 h 275"/>
                <a:gd name="T20" fmla="*/ 0 w 313"/>
                <a:gd name="T21" fmla="*/ 222 h 275"/>
                <a:gd name="T22" fmla="*/ 53 w 313"/>
                <a:gd name="T23" fmla="*/ 275 h 275"/>
                <a:gd name="T24" fmla="*/ 45 w 313"/>
                <a:gd name="T25" fmla="*/ 52 h 275"/>
                <a:gd name="T26" fmla="*/ 53 w 313"/>
                <a:gd name="T27" fmla="*/ 45 h 275"/>
                <a:gd name="T28" fmla="*/ 223 w 313"/>
                <a:gd name="T29" fmla="*/ 45 h 275"/>
                <a:gd name="T30" fmla="*/ 231 w 313"/>
                <a:gd name="T31" fmla="*/ 52 h 275"/>
                <a:gd name="T32" fmla="*/ 231 w 313"/>
                <a:gd name="T33" fmla="*/ 77 h 275"/>
                <a:gd name="T34" fmla="*/ 156 w 313"/>
                <a:gd name="T35" fmla="*/ 153 h 275"/>
                <a:gd name="T36" fmla="*/ 96 w 313"/>
                <a:gd name="T37" fmla="*/ 109 h 275"/>
                <a:gd name="T38" fmla="*/ 65 w 313"/>
                <a:gd name="T39" fmla="*/ 113 h 275"/>
                <a:gd name="T40" fmla="*/ 69 w 313"/>
                <a:gd name="T41" fmla="*/ 145 h 275"/>
                <a:gd name="T42" fmla="*/ 145 w 313"/>
                <a:gd name="T43" fmla="*/ 201 h 275"/>
                <a:gd name="T44" fmla="*/ 158 w 313"/>
                <a:gd name="T45" fmla="*/ 205 h 275"/>
                <a:gd name="T46" fmla="*/ 175 w 313"/>
                <a:gd name="T47" fmla="*/ 199 h 275"/>
                <a:gd name="T48" fmla="*/ 231 w 313"/>
                <a:gd name="T49" fmla="*/ 142 h 275"/>
                <a:gd name="T50" fmla="*/ 231 w 313"/>
                <a:gd name="T51" fmla="*/ 222 h 275"/>
                <a:gd name="T52" fmla="*/ 223 w 313"/>
                <a:gd name="T53" fmla="*/ 230 h 275"/>
                <a:gd name="T54" fmla="*/ 53 w 313"/>
                <a:gd name="T55" fmla="*/ 230 h 275"/>
                <a:gd name="T56" fmla="*/ 45 w 313"/>
                <a:gd name="T57" fmla="*/ 222 h 275"/>
                <a:gd name="T58" fmla="*/ 45 w 313"/>
                <a:gd name="T59" fmla="*/ 52 h 275"/>
                <a:gd name="T60" fmla="*/ 45 w 313"/>
                <a:gd name="T61" fmla="*/ 52 h 275"/>
                <a:gd name="T62" fmla="*/ 45 w 313"/>
                <a:gd name="T63"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275">
                  <a:moveTo>
                    <a:pt x="53" y="275"/>
                  </a:moveTo>
                  <a:cubicBezTo>
                    <a:pt x="223" y="275"/>
                    <a:pt x="223" y="275"/>
                    <a:pt x="223" y="275"/>
                  </a:cubicBezTo>
                  <a:cubicBezTo>
                    <a:pt x="252" y="275"/>
                    <a:pt x="276" y="251"/>
                    <a:pt x="276" y="222"/>
                  </a:cubicBezTo>
                  <a:cubicBezTo>
                    <a:pt x="276" y="96"/>
                    <a:pt x="276" y="96"/>
                    <a:pt x="276" y="96"/>
                  </a:cubicBezTo>
                  <a:cubicBezTo>
                    <a:pt x="305" y="67"/>
                    <a:pt x="305" y="67"/>
                    <a:pt x="305" y="67"/>
                  </a:cubicBezTo>
                  <a:cubicBezTo>
                    <a:pt x="313" y="58"/>
                    <a:pt x="313" y="44"/>
                    <a:pt x="304" y="35"/>
                  </a:cubicBezTo>
                  <a:cubicBezTo>
                    <a:pt x="296" y="26"/>
                    <a:pt x="282" y="26"/>
                    <a:pt x="273" y="35"/>
                  </a:cubicBezTo>
                  <a:cubicBezTo>
                    <a:pt x="266" y="14"/>
                    <a:pt x="246" y="0"/>
                    <a:pt x="223" y="0"/>
                  </a:cubicBezTo>
                  <a:cubicBezTo>
                    <a:pt x="53" y="0"/>
                    <a:pt x="53" y="0"/>
                    <a:pt x="53" y="0"/>
                  </a:cubicBezTo>
                  <a:cubicBezTo>
                    <a:pt x="24" y="0"/>
                    <a:pt x="0" y="23"/>
                    <a:pt x="0" y="52"/>
                  </a:cubicBezTo>
                  <a:cubicBezTo>
                    <a:pt x="0" y="222"/>
                    <a:pt x="0" y="222"/>
                    <a:pt x="0" y="222"/>
                  </a:cubicBezTo>
                  <a:cubicBezTo>
                    <a:pt x="0" y="251"/>
                    <a:pt x="24" y="275"/>
                    <a:pt x="53" y="275"/>
                  </a:cubicBezTo>
                  <a:close/>
                  <a:moveTo>
                    <a:pt x="45" y="52"/>
                  </a:moveTo>
                  <a:cubicBezTo>
                    <a:pt x="45" y="48"/>
                    <a:pt x="49" y="45"/>
                    <a:pt x="53" y="45"/>
                  </a:cubicBezTo>
                  <a:cubicBezTo>
                    <a:pt x="223" y="45"/>
                    <a:pt x="223" y="45"/>
                    <a:pt x="223" y="45"/>
                  </a:cubicBezTo>
                  <a:cubicBezTo>
                    <a:pt x="227" y="45"/>
                    <a:pt x="231" y="48"/>
                    <a:pt x="231" y="52"/>
                  </a:cubicBezTo>
                  <a:cubicBezTo>
                    <a:pt x="231" y="77"/>
                    <a:pt x="231" y="77"/>
                    <a:pt x="231" y="77"/>
                  </a:cubicBezTo>
                  <a:cubicBezTo>
                    <a:pt x="156" y="153"/>
                    <a:pt x="156" y="153"/>
                    <a:pt x="156" y="153"/>
                  </a:cubicBezTo>
                  <a:cubicBezTo>
                    <a:pt x="96" y="109"/>
                    <a:pt x="96" y="109"/>
                    <a:pt x="96" y="109"/>
                  </a:cubicBezTo>
                  <a:cubicBezTo>
                    <a:pt x="86" y="101"/>
                    <a:pt x="72" y="103"/>
                    <a:pt x="65" y="113"/>
                  </a:cubicBezTo>
                  <a:cubicBezTo>
                    <a:pt x="57" y="123"/>
                    <a:pt x="59" y="137"/>
                    <a:pt x="69" y="145"/>
                  </a:cubicBezTo>
                  <a:cubicBezTo>
                    <a:pt x="145" y="201"/>
                    <a:pt x="145" y="201"/>
                    <a:pt x="145" y="201"/>
                  </a:cubicBezTo>
                  <a:cubicBezTo>
                    <a:pt x="149" y="204"/>
                    <a:pt x="154" y="205"/>
                    <a:pt x="158" y="205"/>
                  </a:cubicBezTo>
                  <a:cubicBezTo>
                    <a:pt x="164" y="205"/>
                    <a:pt x="170" y="203"/>
                    <a:pt x="175" y="199"/>
                  </a:cubicBezTo>
                  <a:cubicBezTo>
                    <a:pt x="231" y="142"/>
                    <a:pt x="231" y="142"/>
                    <a:pt x="231" y="142"/>
                  </a:cubicBezTo>
                  <a:cubicBezTo>
                    <a:pt x="231" y="222"/>
                    <a:pt x="231" y="222"/>
                    <a:pt x="231" y="222"/>
                  </a:cubicBezTo>
                  <a:cubicBezTo>
                    <a:pt x="231" y="227"/>
                    <a:pt x="227" y="230"/>
                    <a:pt x="223" y="230"/>
                  </a:cubicBezTo>
                  <a:cubicBezTo>
                    <a:pt x="53" y="230"/>
                    <a:pt x="53" y="230"/>
                    <a:pt x="53" y="230"/>
                  </a:cubicBezTo>
                  <a:cubicBezTo>
                    <a:pt x="49" y="230"/>
                    <a:pt x="45" y="227"/>
                    <a:pt x="45" y="222"/>
                  </a:cubicBezTo>
                  <a:lnTo>
                    <a:pt x="45" y="52"/>
                  </a:lnTo>
                  <a:close/>
                  <a:moveTo>
                    <a:pt x="45" y="52"/>
                  </a:moveTo>
                  <a:cubicBezTo>
                    <a:pt x="45" y="52"/>
                    <a:pt x="45" y="52"/>
                    <a:pt x="45" y="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6" name="Freeform 90">
              <a:extLst>
                <a:ext uri="{FF2B5EF4-FFF2-40B4-BE49-F238E27FC236}">
                  <a16:creationId xmlns:a16="http://schemas.microsoft.com/office/drawing/2014/main" id="{4EC48F19-79FC-4E5F-BEDB-511FA099522C}"/>
                </a:ext>
              </a:extLst>
            </p:cNvPr>
            <p:cNvSpPr>
              <a:spLocks noEditPoints="1"/>
            </p:cNvSpPr>
            <p:nvPr/>
          </p:nvSpPr>
          <p:spPr bwMode="auto">
            <a:xfrm>
              <a:off x="7392793" y="2922271"/>
              <a:ext cx="76200" cy="77788"/>
            </a:xfrm>
            <a:custGeom>
              <a:avLst/>
              <a:gdLst>
                <a:gd name="T0" fmla="*/ 0 w 276"/>
                <a:gd name="T1" fmla="*/ 223 h 276"/>
                <a:gd name="T2" fmla="*/ 53 w 276"/>
                <a:gd name="T3" fmla="*/ 276 h 276"/>
                <a:gd name="T4" fmla="*/ 223 w 276"/>
                <a:gd name="T5" fmla="*/ 276 h 276"/>
                <a:gd name="T6" fmla="*/ 276 w 276"/>
                <a:gd name="T7" fmla="*/ 223 h 276"/>
                <a:gd name="T8" fmla="*/ 276 w 276"/>
                <a:gd name="T9" fmla="*/ 53 h 276"/>
                <a:gd name="T10" fmla="*/ 223 w 276"/>
                <a:gd name="T11" fmla="*/ 0 h 276"/>
                <a:gd name="T12" fmla="*/ 53 w 276"/>
                <a:gd name="T13" fmla="*/ 0 h 276"/>
                <a:gd name="T14" fmla="*/ 0 w 276"/>
                <a:gd name="T15" fmla="*/ 53 h 276"/>
                <a:gd name="T16" fmla="*/ 0 w 276"/>
                <a:gd name="T17" fmla="*/ 223 h 276"/>
                <a:gd name="T18" fmla="*/ 45 w 276"/>
                <a:gd name="T19" fmla="*/ 53 h 276"/>
                <a:gd name="T20" fmla="*/ 53 w 276"/>
                <a:gd name="T21" fmla="*/ 45 h 276"/>
                <a:gd name="T22" fmla="*/ 223 w 276"/>
                <a:gd name="T23" fmla="*/ 45 h 276"/>
                <a:gd name="T24" fmla="*/ 231 w 276"/>
                <a:gd name="T25" fmla="*/ 53 h 276"/>
                <a:gd name="T26" fmla="*/ 231 w 276"/>
                <a:gd name="T27" fmla="*/ 223 h 276"/>
                <a:gd name="T28" fmla="*/ 223 w 276"/>
                <a:gd name="T29" fmla="*/ 231 h 276"/>
                <a:gd name="T30" fmla="*/ 53 w 276"/>
                <a:gd name="T31" fmla="*/ 231 h 276"/>
                <a:gd name="T32" fmla="*/ 45 w 276"/>
                <a:gd name="T33" fmla="*/ 223 h 276"/>
                <a:gd name="T34" fmla="*/ 45 w 276"/>
                <a:gd name="T35" fmla="*/ 53 h 276"/>
                <a:gd name="T36" fmla="*/ 45 w 276"/>
                <a:gd name="T37" fmla="*/ 53 h 276"/>
                <a:gd name="T38" fmla="*/ 45 w 276"/>
                <a:gd name="T3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6">
                  <a:moveTo>
                    <a:pt x="0" y="223"/>
                  </a:moveTo>
                  <a:cubicBezTo>
                    <a:pt x="0" y="252"/>
                    <a:pt x="24" y="276"/>
                    <a:pt x="53" y="276"/>
                  </a:cubicBezTo>
                  <a:cubicBezTo>
                    <a:pt x="223" y="276"/>
                    <a:pt x="223" y="276"/>
                    <a:pt x="223" y="276"/>
                  </a:cubicBezTo>
                  <a:cubicBezTo>
                    <a:pt x="252" y="276"/>
                    <a:pt x="276" y="252"/>
                    <a:pt x="276" y="223"/>
                  </a:cubicBezTo>
                  <a:cubicBezTo>
                    <a:pt x="276" y="53"/>
                    <a:pt x="276" y="53"/>
                    <a:pt x="276" y="53"/>
                  </a:cubicBezTo>
                  <a:cubicBezTo>
                    <a:pt x="276" y="24"/>
                    <a:pt x="252" y="0"/>
                    <a:pt x="223" y="0"/>
                  </a:cubicBezTo>
                  <a:cubicBezTo>
                    <a:pt x="53" y="0"/>
                    <a:pt x="53" y="0"/>
                    <a:pt x="53" y="0"/>
                  </a:cubicBezTo>
                  <a:cubicBezTo>
                    <a:pt x="24" y="0"/>
                    <a:pt x="0" y="24"/>
                    <a:pt x="0" y="53"/>
                  </a:cubicBezTo>
                  <a:lnTo>
                    <a:pt x="0" y="223"/>
                  </a:lnTo>
                  <a:close/>
                  <a:moveTo>
                    <a:pt x="45" y="53"/>
                  </a:moveTo>
                  <a:cubicBezTo>
                    <a:pt x="45" y="49"/>
                    <a:pt x="49" y="45"/>
                    <a:pt x="53" y="45"/>
                  </a:cubicBezTo>
                  <a:cubicBezTo>
                    <a:pt x="223" y="45"/>
                    <a:pt x="223" y="45"/>
                    <a:pt x="223" y="45"/>
                  </a:cubicBezTo>
                  <a:cubicBezTo>
                    <a:pt x="227" y="45"/>
                    <a:pt x="231" y="49"/>
                    <a:pt x="231" y="53"/>
                  </a:cubicBezTo>
                  <a:cubicBezTo>
                    <a:pt x="231" y="223"/>
                    <a:pt x="231" y="223"/>
                    <a:pt x="231" y="223"/>
                  </a:cubicBezTo>
                  <a:cubicBezTo>
                    <a:pt x="231" y="227"/>
                    <a:pt x="227" y="231"/>
                    <a:pt x="223" y="231"/>
                  </a:cubicBezTo>
                  <a:cubicBezTo>
                    <a:pt x="53" y="231"/>
                    <a:pt x="53" y="231"/>
                    <a:pt x="53" y="231"/>
                  </a:cubicBezTo>
                  <a:cubicBezTo>
                    <a:pt x="49" y="231"/>
                    <a:pt x="45" y="227"/>
                    <a:pt x="45" y="223"/>
                  </a:cubicBezTo>
                  <a:lnTo>
                    <a:pt x="45" y="53"/>
                  </a:lnTo>
                  <a:close/>
                  <a:moveTo>
                    <a:pt x="45" y="53"/>
                  </a:moveTo>
                  <a:cubicBezTo>
                    <a:pt x="45" y="53"/>
                    <a:pt x="45" y="53"/>
                    <a:pt x="45" y="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7" name="Freeform 91">
              <a:extLst>
                <a:ext uri="{FF2B5EF4-FFF2-40B4-BE49-F238E27FC236}">
                  <a16:creationId xmlns:a16="http://schemas.microsoft.com/office/drawing/2014/main" id="{BC558C80-817E-4AC0-9161-916C9D74BCFC}"/>
                </a:ext>
              </a:extLst>
            </p:cNvPr>
            <p:cNvSpPr>
              <a:spLocks noEditPoints="1"/>
            </p:cNvSpPr>
            <p:nvPr/>
          </p:nvSpPr>
          <p:spPr bwMode="auto">
            <a:xfrm>
              <a:off x="7392793" y="3030221"/>
              <a:ext cx="76200" cy="77788"/>
            </a:xfrm>
            <a:custGeom>
              <a:avLst/>
              <a:gdLst>
                <a:gd name="T0" fmla="*/ 0 w 276"/>
                <a:gd name="T1" fmla="*/ 223 h 275"/>
                <a:gd name="T2" fmla="*/ 53 w 276"/>
                <a:gd name="T3" fmla="*/ 275 h 275"/>
                <a:gd name="T4" fmla="*/ 223 w 276"/>
                <a:gd name="T5" fmla="*/ 275 h 275"/>
                <a:gd name="T6" fmla="*/ 276 w 276"/>
                <a:gd name="T7" fmla="*/ 223 h 275"/>
                <a:gd name="T8" fmla="*/ 276 w 276"/>
                <a:gd name="T9" fmla="*/ 52 h 275"/>
                <a:gd name="T10" fmla="*/ 223 w 276"/>
                <a:gd name="T11" fmla="*/ 0 h 275"/>
                <a:gd name="T12" fmla="*/ 53 w 276"/>
                <a:gd name="T13" fmla="*/ 0 h 275"/>
                <a:gd name="T14" fmla="*/ 0 w 276"/>
                <a:gd name="T15" fmla="*/ 52 h 275"/>
                <a:gd name="T16" fmla="*/ 0 w 276"/>
                <a:gd name="T17" fmla="*/ 223 h 275"/>
                <a:gd name="T18" fmla="*/ 45 w 276"/>
                <a:gd name="T19" fmla="*/ 52 h 275"/>
                <a:gd name="T20" fmla="*/ 53 w 276"/>
                <a:gd name="T21" fmla="*/ 45 h 275"/>
                <a:gd name="T22" fmla="*/ 223 w 276"/>
                <a:gd name="T23" fmla="*/ 45 h 275"/>
                <a:gd name="T24" fmla="*/ 231 w 276"/>
                <a:gd name="T25" fmla="*/ 52 h 275"/>
                <a:gd name="T26" fmla="*/ 231 w 276"/>
                <a:gd name="T27" fmla="*/ 223 h 275"/>
                <a:gd name="T28" fmla="*/ 223 w 276"/>
                <a:gd name="T29" fmla="*/ 230 h 275"/>
                <a:gd name="T30" fmla="*/ 53 w 276"/>
                <a:gd name="T31" fmla="*/ 230 h 275"/>
                <a:gd name="T32" fmla="*/ 45 w 276"/>
                <a:gd name="T33" fmla="*/ 223 h 275"/>
                <a:gd name="T34" fmla="*/ 45 w 276"/>
                <a:gd name="T35" fmla="*/ 52 h 275"/>
                <a:gd name="T36" fmla="*/ 45 w 276"/>
                <a:gd name="T37" fmla="*/ 52 h 275"/>
                <a:gd name="T38" fmla="*/ 45 w 276"/>
                <a:gd name="T39"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5">
                  <a:moveTo>
                    <a:pt x="0" y="223"/>
                  </a:moveTo>
                  <a:cubicBezTo>
                    <a:pt x="0" y="252"/>
                    <a:pt x="24" y="275"/>
                    <a:pt x="53" y="275"/>
                  </a:cubicBezTo>
                  <a:cubicBezTo>
                    <a:pt x="223" y="275"/>
                    <a:pt x="223" y="275"/>
                    <a:pt x="223" y="275"/>
                  </a:cubicBezTo>
                  <a:cubicBezTo>
                    <a:pt x="252" y="275"/>
                    <a:pt x="276" y="252"/>
                    <a:pt x="276" y="223"/>
                  </a:cubicBezTo>
                  <a:cubicBezTo>
                    <a:pt x="276" y="52"/>
                    <a:pt x="276" y="52"/>
                    <a:pt x="276" y="52"/>
                  </a:cubicBezTo>
                  <a:cubicBezTo>
                    <a:pt x="276" y="23"/>
                    <a:pt x="252" y="0"/>
                    <a:pt x="223" y="0"/>
                  </a:cubicBezTo>
                  <a:cubicBezTo>
                    <a:pt x="53" y="0"/>
                    <a:pt x="53" y="0"/>
                    <a:pt x="53" y="0"/>
                  </a:cubicBezTo>
                  <a:cubicBezTo>
                    <a:pt x="24" y="0"/>
                    <a:pt x="0" y="23"/>
                    <a:pt x="0" y="52"/>
                  </a:cubicBezTo>
                  <a:lnTo>
                    <a:pt x="0" y="223"/>
                  </a:lnTo>
                  <a:close/>
                  <a:moveTo>
                    <a:pt x="45" y="52"/>
                  </a:moveTo>
                  <a:cubicBezTo>
                    <a:pt x="45" y="48"/>
                    <a:pt x="49" y="45"/>
                    <a:pt x="53" y="45"/>
                  </a:cubicBezTo>
                  <a:cubicBezTo>
                    <a:pt x="223" y="45"/>
                    <a:pt x="223" y="45"/>
                    <a:pt x="223" y="45"/>
                  </a:cubicBezTo>
                  <a:cubicBezTo>
                    <a:pt x="227" y="45"/>
                    <a:pt x="231" y="48"/>
                    <a:pt x="231" y="52"/>
                  </a:cubicBezTo>
                  <a:cubicBezTo>
                    <a:pt x="231" y="223"/>
                    <a:pt x="231" y="223"/>
                    <a:pt x="231" y="223"/>
                  </a:cubicBezTo>
                  <a:cubicBezTo>
                    <a:pt x="231" y="227"/>
                    <a:pt x="227" y="230"/>
                    <a:pt x="223" y="230"/>
                  </a:cubicBezTo>
                  <a:cubicBezTo>
                    <a:pt x="53" y="230"/>
                    <a:pt x="53" y="230"/>
                    <a:pt x="53" y="230"/>
                  </a:cubicBezTo>
                  <a:cubicBezTo>
                    <a:pt x="49" y="230"/>
                    <a:pt x="45" y="227"/>
                    <a:pt x="45" y="223"/>
                  </a:cubicBezTo>
                  <a:lnTo>
                    <a:pt x="45" y="52"/>
                  </a:lnTo>
                  <a:close/>
                  <a:moveTo>
                    <a:pt x="45" y="52"/>
                  </a:moveTo>
                  <a:cubicBezTo>
                    <a:pt x="45" y="52"/>
                    <a:pt x="45" y="52"/>
                    <a:pt x="45" y="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8" name="Freeform 92">
              <a:extLst>
                <a:ext uri="{FF2B5EF4-FFF2-40B4-BE49-F238E27FC236}">
                  <a16:creationId xmlns:a16="http://schemas.microsoft.com/office/drawing/2014/main" id="{4C9FA39D-637D-45AA-ABEB-C68C7F9ED91F}"/>
                </a:ext>
              </a:extLst>
            </p:cNvPr>
            <p:cNvSpPr>
              <a:spLocks noEditPoints="1"/>
            </p:cNvSpPr>
            <p:nvPr/>
          </p:nvSpPr>
          <p:spPr bwMode="auto">
            <a:xfrm>
              <a:off x="7237218" y="28301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69" name="Freeform 93">
              <a:extLst>
                <a:ext uri="{FF2B5EF4-FFF2-40B4-BE49-F238E27FC236}">
                  <a16:creationId xmlns:a16="http://schemas.microsoft.com/office/drawing/2014/main" id="{2589BE5D-695F-4FD3-916B-149460F1F795}"/>
                </a:ext>
              </a:extLst>
            </p:cNvPr>
            <p:cNvSpPr>
              <a:spLocks noEditPoints="1"/>
            </p:cNvSpPr>
            <p:nvPr/>
          </p:nvSpPr>
          <p:spPr bwMode="auto">
            <a:xfrm>
              <a:off x="7237218" y="28635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0" name="Freeform 94">
              <a:extLst>
                <a:ext uri="{FF2B5EF4-FFF2-40B4-BE49-F238E27FC236}">
                  <a16:creationId xmlns:a16="http://schemas.microsoft.com/office/drawing/2014/main" id="{B8D38DDB-49E3-41E4-A401-3E31982363ED}"/>
                </a:ext>
              </a:extLst>
            </p:cNvPr>
            <p:cNvSpPr>
              <a:spLocks noEditPoints="1"/>
            </p:cNvSpPr>
            <p:nvPr/>
          </p:nvSpPr>
          <p:spPr bwMode="auto">
            <a:xfrm>
              <a:off x="7237218" y="2939733"/>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1" name="Freeform 95">
              <a:extLst>
                <a:ext uri="{FF2B5EF4-FFF2-40B4-BE49-F238E27FC236}">
                  <a16:creationId xmlns:a16="http://schemas.microsoft.com/office/drawing/2014/main" id="{2630F49D-9DB2-487B-AECD-084643AABDC2}"/>
                </a:ext>
              </a:extLst>
            </p:cNvPr>
            <p:cNvSpPr>
              <a:spLocks noEditPoints="1"/>
            </p:cNvSpPr>
            <p:nvPr/>
          </p:nvSpPr>
          <p:spPr bwMode="auto">
            <a:xfrm>
              <a:off x="7237218" y="2973071"/>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2" name="Freeform 96">
              <a:extLst>
                <a:ext uri="{FF2B5EF4-FFF2-40B4-BE49-F238E27FC236}">
                  <a16:creationId xmlns:a16="http://schemas.microsoft.com/office/drawing/2014/main" id="{62F2E9D3-874C-4B0C-BCBA-0183CC378513}"/>
                </a:ext>
              </a:extLst>
            </p:cNvPr>
            <p:cNvSpPr>
              <a:spLocks noEditPoints="1"/>
            </p:cNvSpPr>
            <p:nvPr/>
          </p:nvSpPr>
          <p:spPr bwMode="auto">
            <a:xfrm>
              <a:off x="7237218" y="30460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3" name="Freeform 97">
              <a:extLst>
                <a:ext uri="{FF2B5EF4-FFF2-40B4-BE49-F238E27FC236}">
                  <a16:creationId xmlns:a16="http://schemas.microsoft.com/office/drawing/2014/main" id="{CDC78E6B-CCBC-4FBC-AFBA-78A8264E13B5}"/>
                </a:ext>
              </a:extLst>
            </p:cNvPr>
            <p:cNvSpPr>
              <a:spLocks noEditPoints="1"/>
            </p:cNvSpPr>
            <p:nvPr/>
          </p:nvSpPr>
          <p:spPr bwMode="auto">
            <a:xfrm>
              <a:off x="7237218" y="30794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74" name="Groupe 289">
            <a:extLst>
              <a:ext uri="{FF2B5EF4-FFF2-40B4-BE49-F238E27FC236}">
                <a16:creationId xmlns:a16="http://schemas.microsoft.com/office/drawing/2014/main" id="{61BC6D0F-692D-42E7-A729-EE8C53C453A5}"/>
              </a:ext>
            </a:extLst>
          </p:cNvPr>
          <p:cNvGrpSpPr>
            <a:grpSpLocks noChangeAspect="1"/>
          </p:cNvGrpSpPr>
          <p:nvPr/>
        </p:nvGrpSpPr>
        <p:grpSpPr>
          <a:xfrm>
            <a:off x="8189387" y="2713601"/>
            <a:ext cx="360000" cy="428400"/>
            <a:chOff x="7737317" y="2746058"/>
            <a:chExt cx="366713" cy="430212"/>
          </a:xfrm>
          <a:solidFill>
            <a:schemeClr val="tx2"/>
          </a:solidFill>
        </p:grpSpPr>
        <p:sp>
          <p:nvSpPr>
            <p:cNvPr id="875" name="Freeform 101">
              <a:extLst>
                <a:ext uri="{FF2B5EF4-FFF2-40B4-BE49-F238E27FC236}">
                  <a16:creationId xmlns:a16="http://schemas.microsoft.com/office/drawing/2014/main" id="{B7464E4E-D648-4A0A-B915-A090A709BB55}"/>
                </a:ext>
              </a:extLst>
            </p:cNvPr>
            <p:cNvSpPr>
              <a:spLocks noEditPoints="1"/>
            </p:cNvSpPr>
            <p:nvPr/>
          </p:nvSpPr>
          <p:spPr bwMode="auto">
            <a:xfrm>
              <a:off x="7737317" y="2746058"/>
              <a:ext cx="366713" cy="430212"/>
            </a:xfrm>
            <a:custGeom>
              <a:avLst/>
              <a:gdLst>
                <a:gd name="T0" fmla="*/ 457 w 1303"/>
                <a:gd name="T1" fmla="*/ 123 h 1536"/>
                <a:gd name="T2" fmla="*/ 108 w 1303"/>
                <a:gd name="T3" fmla="*/ 146 h 1536"/>
                <a:gd name="T4" fmla="*/ 108 w 1303"/>
                <a:gd name="T5" fmla="*/ 1536 h 1536"/>
                <a:gd name="T6" fmla="*/ 505 w 1303"/>
                <a:gd name="T7" fmla="*/ 1491 h 1536"/>
                <a:gd name="T8" fmla="*/ 45 w 1303"/>
                <a:gd name="T9" fmla="*/ 254 h 1536"/>
                <a:gd name="T10" fmla="*/ 334 w 1303"/>
                <a:gd name="T11" fmla="*/ 241 h 1536"/>
                <a:gd name="T12" fmla="*/ 94 w 1303"/>
                <a:gd name="T13" fmla="*/ 1411 h 1536"/>
                <a:gd name="T14" fmla="*/ 1020 w 1303"/>
                <a:gd name="T15" fmla="*/ 1411 h 1536"/>
                <a:gd name="T16" fmla="*/ 1069 w 1303"/>
                <a:gd name="T17" fmla="*/ 1428 h 1536"/>
                <a:gd name="T18" fmla="*/ 587 w 1303"/>
                <a:gd name="T19" fmla="*/ 1514 h 1536"/>
                <a:gd name="T20" fmla="*/ 1114 w 1303"/>
                <a:gd name="T21" fmla="*/ 1434 h 1536"/>
                <a:gd name="T22" fmla="*/ 1280 w 1303"/>
                <a:gd name="T23" fmla="*/ 1463 h 1536"/>
                <a:gd name="T24" fmla="*/ 1114 w 1303"/>
                <a:gd name="T25" fmla="*/ 897 h 1536"/>
                <a:gd name="T26" fmla="*/ 1069 w 1303"/>
                <a:gd name="T27" fmla="*/ 1171 h 1536"/>
                <a:gd name="T28" fmla="*/ 1020 w 1303"/>
                <a:gd name="T29" fmla="*/ 1145 h 1536"/>
                <a:gd name="T30" fmla="*/ 1020 w 1303"/>
                <a:gd name="T31" fmla="*/ 831 h 1536"/>
                <a:gd name="T32" fmla="*/ 780 w 1303"/>
                <a:gd name="T33" fmla="*/ 241 h 1536"/>
                <a:gd name="T34" fmla="*/ 1069 w 1303"/>
                <a:gd name="T35" fmla="*/ 254 h 1536"/>
                <a:gd name="T36" fmla="*/ 1114 w 1303"/>
                <a:gd name="T37" fmla="*/ 792 h 1536"/>
                <a:gd name="T38" fmla="*/ 774 w 1303"/>
                <a:gd name="T39" fmla="*/ 146 h 1536"/>
                <a:gd name="T40" fmla="*/ 657 w 1303"/>
                <a:gd name="T41" fmla="*/ 100 h 1536"/>
                <a:gd name="T42" fmla="*/ 557 w 1303"/>
                <a:gd name="T43" fmla="*/ 45 h 1536"/>
                <a:gd name="T44" fmla="*/ 502 w 1303"/>
                <a:gd name="T45" fmla="*/ 123 h 1536"/>
                <a:gd name="T46" fmla="*/ 703 w 1303"/>
                <a:gd name="T47" fmla="*/ 632 h 1536"/>
                <a:gd name="T48" fmla="*/ 504 w 1303"/>
                <a:gd name="T49" fmla="*/ 715 h 1536"/>
                <a:gd name="T50" fmla="*/ 981 w 1303"/>
                <a:gd name="T51" fmla="*/ 1170 h 1536"/>
                <a:gd name="T52" fmla="*/ 923 w 1303"/>
                <a:gd name="T53" fmla="*/ 1156 h 1536"/>
                <a:gd name="T54" fmla="*/ 1248 w 1303"/>
                <a:gd name="T55" fmla="*/ 1431 h 1536"/>
                <a:gd name="T56" fmla="*/ 1107 w 1303"/>
                <a:gd name="T57" fmla="*/ 1364 h 1536"/>
                <a:gd name="T58" fmla="*/ 988 w 1303"/>
                <a:gd name="T59" fmla="*/ 1227 h 1536"/>
                <a:gd name="T60" fmla="*/ 1248 w 1303"/>
                <a:gd name="T61" fmla="*/ 1414 h 1536"/>
                <a:gd name="T62" fmla="*/ 558 w 1303"/>
                <a:gd name="T63" fmla="*/ 621 h 1536"/>
                <a:gd name="T64" fmla="*/ 231 w 1303"/>
                <a:gd name="T65" fmla="*/ 644 h 1536"/>
                <a:gd name="T66" fmla="*/ 435 w 1303"/>
                <a:gd name="T67" fmla="*/ 728 h 1536"/>
                <a:gd name="T68" fmla="*/ 254 w 1303"/>
                <a:gd name="T69" fmla="*/ 773 h 1536"/>
                <a:gd name="T70" fmla="*/ 254 w 1303"/>
                <a:gd name="T71" fmla="*/ 834 h 1536"/>
                <a:gd name="T72" fmla="*/ 379 w 1303"/>
                <a:gd name="T73" fmla="*/ 879 h 1536"/>
                <a:gd name="T74" fmla="*/ 254 w 1303"/>
                <a:gd name="T75" fmla="*/ 940 h 1536"/>
                <a:gd name="T76" fmla="*/ 384 w 1303"/>
                <a:gd name="T77" fmla="*/ 985 h 1536"/>
                <a:gd name="T78" fmla="*/ 231 w 1303"/>
                <a:gd name="T79" fmla="*/ 1069 h 1536"/>
                <a:gd name="T80" fmla="*/ 480 w 1303"/>
                <a:gd name="T81" fmla="*/ 1153 h 1536"/>
                <a:gd name="T82" fmla="*/ 254 w 1303"/>
                <a:gd name="T83" fmla="*/ 1198 h 1536"/>
                <a:gd name="T84" fmla="*/ 700 w 1303"/>
                <a:gd name="T85" fmla="*/ 1241 h 1536"/>
                <a:gd name="T86" fmla="*/ 939 w 1303"/>
                <a:gd name="T87" fmla="*/ 1235 h 1536"/>
                <a:gd name="T88" fmla="*/ 975 w 1303"/>
                <a:gd name="T89" fmla="*/ 1397 h 1536"/>
                <a:gd name="T90" fmla="*/ 335 w 1303"/>
                <a:gd name="T91" fmla="*/ 286 h 1536"/>
                <a:gd name="T92" fmla="*/ 780 w 1303"/>
                <a:gd name="T93" fmla="*/ 286 h 1536"/>
                <a:gd name="T94" fmla="*/ 735 w 1303"/>
                <a:gd name="T95" fmla="*/ 169 h 1536"/>
                <a:gd name="T96" fmla="*/ 735 w 1303"/>
                <a:gd name="T97" fmla="*/ 278 h 1536"/>
                <a:gd name="T98" fmla="*/ 379 w 1303"/>
                <a:gd name="T99" fmla="*/ 278 h 1536"/>
                <a:gd name="T100" fmla="*/ 379 w 1303"/>
                <a:gd name="T101" fmla="*/ 169 h 1536"/>
                <a:gd name="T102" fmla="*/ 735 w 1303"/>
                <a:gd name="T103" fmla="*/ 16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3" h="1536">
                  <a:moveTo>
                    <a:pt x="557" y="0"/>
                  </a:moveTo>
                  <a:cubicBezTo>
                    <a:pt x="502" y="0"/>
                    <a:pt x="457" y="45"/>
                    <a:pt x="457" y="100"/>
                  </a:cubicBezTo>
                  <a:cubicBezTo>
                    <a:pt x="457" y="123"/>
                    <a:pt x="457" y="123"/>
                    <a:pt x="457" y="123"/>
                  </a:cubicBezTo>
                  <a:cubicBezTo>
                    <a:pt x="380" y="123"/>
                    <a:pt x="380" y="123"/>
                    <a:pt x="380" y="123"/>
                  </a:cubicBezTo>
                  <a:cubicBezTo>
                    <a:pt x="363" y="123"/>
                    <a:pt x="348" y="132"/>
                    <a:pt x="340" y="146"/>
                  </a:cubicBezTo>
                  <a:cubicBezTo>
                    <a:pt x="108" y="146"/>
                    <a:pt x="108" y="146"/>
                    <a:pt x="108" y="146"/>
                  </a:cubicBezTo>
                  <a:cubicBezTo>
                    <a:pt x="48" y="146"/>
                    <a:pt x="0" y="195"/>
                    <a:pt x="0" y="254"/>
                  </a:cubicBezTo>
                  <a:cubicBezTo>
                    <a:pt x="0" y="1428"/>
                    <a:pt x="0" y="1428"/>
                    <a:pt x="0" y="1428"/>
                  </a:cubicBezTo>
                  <a:cubicBezTo>
                    <a:pt x="0" y="1488"/>
                    <a:pt x="48" y="1536"/>
                    <a:pt x="108" y="1536"/>
                  </a:cubicBezTo>
                  <a:cubicBezTo>
                    <a:pt x="505" y="1536"/>
                    <a:pt x="505" y="1536"/>
                    <a:pt x="505" y="1536"/>
                  </a:cubicBezTo>
                  <a:cubicBezTo>
                    <a:pt x="517" y="1536"/>
                    <a:pt x="527" y="1526"/>
                    <a:pt x="527" y="1514"/>
                  </a:cubicBezTo>
                  <a:cubicBezTo>
                    <a:pt x="527" y="1501"/>
                    <a:pt x="517" y="1491"/>
                    <a:pt x="505" y="1491"/>
                  </a:cubicBezTo>
                  <a:cubicBezTo>
                    <a:pt x="108" y="1491"/>
                    <a:pt x="108" y="1491"/>
                    <a:pt x="108" y="1491"/>
                  </a:cubicBezTo>
                  <a:cubicBezTo>
                    <a:pt x="73" y="1491"/>
                    <a:pt x="45" y="1463"/>
                    <a:pt x="45" y="1428"/>
                  </a:cubicBezTo>
                  <a:cubicBezTo>
                    <a:pt x="45" y="254"/>
                    <a:pt x="45" y="254"/>
                    <a:pt x="45" y="254"/>
                  </a:cubicBezTo>
                  <a:cubicBezTo>
                    <a:pt x="45" y="219"/>
                    <a:pt x="73" y="191"/>
                    <a:pt x="108" y="191"/>
                  </a:cubicBezTo>
                  <a:cubicBezTo>
                    <a:pt x="334" y="191"/>
                    <a:pt x="334" y="191"/>
                    <a:pt x="334" y="191"/>
                  </a:cubicBezTo>
                  <a:cubicBezTo>
                    <a:pt x="334" y="241"/>
                    <a:pt x="334" y="241"/>
                    <a:pt x="334" y="241"/>
                  </a:cubicBezTo>
                  <a:cubicBezTo>
                    <a:pt x="125" y="241"/>
                    <a:pt x="125" y="241"/>
                    <a:pt x="125" y="241"/>
                  </a:cubicBezTo>
                  <a:cubicBezTo>
                    <a:pt x="108" y="241"/>
                    <a:pt x="94" y="254"/>
                    <a:pt x="94" y="271"/>
                  </a:cubicBezTo>
                  <a:cubicBezTo>
                    <a:pt x="94" y="1411"/>
                    <a:pt x="94" y="1411"/>
                    <a:pt x="94" y="1411"/>
                  </a:cubicBezTo>
                  <a:cubicBezTo>
                    <a:pt x="94" y="1428"/>
                    <a:pt x="108" y="1442"/>
                    <a:pt x="125" y="1442"/>
                  </a:cubicBezTo>
                  <a:cubicBezTo>
                    <a:pt x="990" y="1442"/>
                    <a:pt x="990" y="1442"/>
                    <a:pt x="990" y="1442"/>
                  </a:cubicBezTo>
                  <a:cubicBezTo>
                    <a:pt x="1006" y="1442"/>
                    <a:pt x="1020" y="1428"/>
                    <a:pt x="1020" y="1411"/>
                  </a:cubicBezTo>
                  <a:cubicBezTo>
                    <a:pt x="1020" y="1339"/>
                    <a:pt x="1020" y="1339"/>
                    <a:pt x="1020" y="1339"/>
                  </a:cubicBezTo>
                  <a:cubicBezTo>
                    <a:pt x="1069" y="1389"/>
                    <a:pt x="1069" y="1389"/>
                    <a:pt x="1069" y="1389"/>
                  </a:cubicBezTo>
                  <a:cubicBezTo>
                    <a:pt x="1069" y="1428"/>
                    <a:pt x="1069" y="1428"/>
                    <a:pt x="1069" y="1428"/>
                  </a:cubicBezTo>
                  <a:cubicBezTo>
                    <a:pt x="1069" y="1463"/>
                    <a:pt x="1041" y="1491"/>
                    <a:pt x="1007" y="1491"/>
                  </a:cubicBezTo>
                  <a:cubicBezTo>
                    <a:pt x="610" y="1491"/>
                    <a:pt x="610" y="1491"/>
                    <a:pt x="610" y="1491"/>
                  </a:cubicBezTo>
                  <a:cubicBezTo>
                    <a:pt x="597" y="1491"/>
                    <a:pt x="587" y="1501"/>
                    <a:pt x="587" y="1514"/>
                  </a:cubicBezTo>
                  <a:cubicBezTo>
                    <a:pt x="587" y="1526"/>
                    <a:pt x="597" y="1536"/>
                    <a:pt x="610" y="1536"/>
                  </a:cubicBezTo>
                  <a:cubicBezTo>
                    <a:pt x="1007" y="1536"/>
                    <a:pt x="1007" y="1536"/>
                    <a:pt x="1007" y="1536"/>
                  </a:cubicBezTo>
                  <a:cubicBezTo>
                    <a:pt x="1064" y="1536"/>
                    <a:pt x="1111" y="1491"/>
                    <a:pt x="1114" y="1434"/>
                  </a:cubicBezTo>
                  <a:cubicBezTo>
                    <a:pt x="1171" y="1491"/>
                    <a:pt x="1171" y="1491"/>
                    <a:pt x="1171" y="1491"/>
                  </a:cubicBezTo>
                  <a:cubicBezTo>
                    <a:pt x="1194" y="1513"/>
                    <a:pt x="1230" y="1513"/>
                    <a:pt x="1252" y="1491"/>
                  </a:cubicBezTo>
                  <a:cubicBezTo>
                    <a:pt x="1280" y="1463"/>
                    <a:pt x="1280" y="1463"/>
                    <a:pt x="1280" y="1463"/>
                  </a:cubicBezTo>
                  <a:cubicBezTo>
                    <a:pt x="1303" y="1441"/>
                    <a:pt x="1303" y="1404"/>
                    <a:pt x="1280" y="1382"/>
                  </a:cubicBezTo>
                  <a:cubicBezTo>
                    <a:pt x="1114" y="1216"/>
                    <a:pt x="1114" y="1216"/>
                    <a:pt x="1114" y="1216"/>
                  </a:cubicBezTo>
                  <a:cubicBezTo>
                    <a:pt x="1114" y="897"/>
                    <a:pt x="1114" y="897"/>
                    <a:pt x="1114" y="897"/>
                  </a:cubicBezTo>
                  <a:cubicBezTo>
                    <a:pt x="1114" y="884"/>
                    <a:pt x="1104" y="874"/>
                    <a:pt x="1092" y="874"/>
                  </a:cubicBezTo>
                  <a:cubicBezTo>
                    <a:pt x="1079" y="874"/>
                    <a:pt x="1069" y="884"/>
                    <a:pt x="1069" y="897"/>
                  </a:cubicBezTo>
                  <a:cubicBezTo>
                    <a:pt x="1069" y="1171"/>
                    <a:pt x="1069" y="1171"/>
                    <a:pt x="1069" y="1171"/>
                  </a:cubicBezTo>
                  <a:cubicBezTo>
                    <a:pt x="1065" y="1167"/>
                    <a:pt x="1065" y="1167"/>
                    <a:pt x="1065" y="1167"/>
                  </a:cubicBezTo>
                  <a:cubicBezTo>
                    <a:pt x="1055" y="1156"/>
                    <a:pt x="1040" y="1150"/>
                    <a:pt x="1025" y="1150"/>
                  </a:cubicBezTo>
                  <a:cubicBezTo>
                    <a:pt x="1020" y="1145"/>
                    <a:pt x="1020" y="1145"/>
                    <a:pt x="1020" y="1145"/>
                  </a:cubicBezTo>
                  <a:cubicBezTo>
                    <a:pt x="1020" y="997"/>
                    <a:pt x="1020" y="997"/>
                    <a:pt x="1020" y="997"/>
                  </a:cubicBezTo>
                  <a:cubicBezTo>
                    <a:pt x="1027" y="970"/>
                    <a:pt x="1030" y="942"/>
                    <a:pt x="1030" y="914"/>
                  </a:cubicBezTo>
                  <a:cubicBezTo>
                    <a:pt x="1030" y="886"/>
                    <a:pt x="1027" y="858"/>
                    <a:pt x="1020" y="831"/>
                  </a:cubicBezTo>
                  <a:cubicBezTo>
                    <a:pt x="1020" y="271"/>
                    <a:pt x="1020" y="271"/>
                    <a:pt x="1020" y="271"/>
                  </a:cubicBezTo>
                  <a:cubicBezTo>
                    <a:pt x="1020" y="254"/>
                    <a:pt x="1006" y="241"/>
                    <a:pt x="990" y="241"/>
                  </a:cubicBezTo>
                  <a:cubicBezTo>
                    <a:pt x="780" y="241"/>
                    <a:pt x="780" y="241"/>
                    <a:pt x="780" y="241"/>
                  </a:cubicBezTo>
                  <a:cubicBezTo>
                    <a:pt x="780" y="191"/>
                    <a:pt x="780" y="191"/>
                    <a:pt x="780" y="191"/>
                  </a:cubicBezTo>
                  <a:cubicBezTo>
                    <a:pt x="1007" y="191"/>
                    <a:pt x="1007" y="191"/>
                    <a:pt x="1007" y="191"/>
                  </a:cubicBezTo>
                  <a:cubicBezTo>
                    <a:pt x="1041" y="191"/>
                    <a:pt x="1069" y="219"/>
                    <a:pt x="1069" y="254"/>
                  </a:cubicBezTo>
                  <a:cubicBezTo>
                    <a:pt x="1069" y="792"/>
                    <a:pt x="1069" y="792"/>
                    <a:pt x="1069" y="792"/>
                  </a:cubicBezTo>
                  <a:cubicBezTo>
                    <a:pt x="1069" y="804"/>
                    <a:pt x="1079" y="814"/>
                    <a:pt x="1092" y="814"/>
                  </a:cubicBezTo>
                  <a:cubicBezTo>
                    <a:pt x="1104" y="814"/>
                    <a:pt x="1114" y="804"/>
                    <a:pt x="1114" y="792"/>
                  </a:cubicBezTo>
                  <a:cubicBezTo>
                    <a:pt x="1114" y="254"/>
                    <a:pt x="1114" y="254"/>
                    <a:pt x="1114" y="254"/>
                  </a:cubicBezTo>
                  <a:cubicBezTo>
                    <a:pt x="1114" y="195"/>
                    <a:pt x="1066" y="146"/>
                    <a:pt x="1007" y="146"/>
                  </a:cubicBezTo>
                  <a:cubicBezTo>
                    <a:pt x="774" y="146"/>
                    <a:pt x="774" y="146"/>
                    <a:pt x="774" y="146"/>
                  </a:cubicBezTo>
                  <a:cubicBezTo>
                    <a:pt x="766" y="132"/>
                    <a:pt x="751" y="123"/>
                    <a:pt x="734" y="123"/>
                  </a:cubicBezTo>
                  <a:cubicBezTo>
                    <a:pt x="657" y="123"/>
                    <a:pt x="657" y="123"/>
                    <a:pt x="657" y="123"/>
                  </a:cubicBezTo>
                  <a:cubicBezTo>
                    <a:pt x="657" y="100"/>
                    <a:pt x="657" y="100"/>
                    <a:pt x="657" y="100"/>
                  </a:cubicBezTo>
                  <a:cubicBezTo>
                    <a:pt x="657" y="45"/>
                    <a:pt x="612" y="0"/>
                    <a:pt x="557" y="0"/>
                  </a:cubicBezTo>
                  <a:close/>
                  <a:moveTo>
                    <a:pt x="502" y="100"/>
                  </a:moveTo>
                  <a:cubicBezTo>
                    <a:pt x="502" y="70"/>
                    <a:pt x="526" y="45"/>
                    <a:pt x="557" y="45"/>
                  </a:cubicBezTo>
                  <a:cubicBezTo>
                    <a:pt x="588" y="45"/>
                    <a:pt x="613" y="70"/>
                    <a:pt x="613" y="100"/>
                  </a:cubicBezTo>
                  <a:cubicBezTo>
                    <a:pt x="613" y="123"/>
                    <a:pt x="613" y="123"/>
                    <a:pt x="613" y="123"/>
                  </a:cubicBezTo>
                  <a:cubicBezTo>
                    <a:pt x="502" y="123"/>
                    <a:pt x="502" y="123"/>
                    <a:pt x="502" y="123"/>
                  </a:cubicBezTo>
                  <a:lnTo>
                    <a:pt x="502" y="100"/>
                  </a:lnTo>
                  <a:close/>
                  <a:moveTo>
                    <a:pt x="504" y="715"/>
                  </a:moveTo>
                  <a:cubicBezTo>
                    <a:pt x="557" y="662"/>
                    <a:pt x="628" y="632"/>
                    <a:pt x="703" y="632"/>
                  </a:cubicBezTo>
                  <a:cubicBezTo>
                    <a:pt x="861" y="632"/>
                    <a:pt x="985" y="760"/>
                    <a:pt x="985" y="914"/>
                  </a:cubicBezTo>
                  <a:cubicBezTo>
                    <a:pt x="985" y="1071"/>
                    <a:pt x="858" y="1196"/>
                    <a:pt x="703" y="1196"/>
                  </a:cubicBezTo>
                  <a:cubicBezTo>
                    <a:pt x="453" y="1196"/>
                    <a:pt x="327" y="892"/>
                    <a:pt x="504" y="715"/>
                  </a:cubicBezTo>
                  <a:close/>
                  <a:moveTo>
                    <a:pt x="945" y="1134"/>
                  </a:moveTo>
                  <a:cubicBezTo>
                    <a:pt x="945" y="1134"/>
                    <a:pt x="945" y="1134"/>
                    <a:pt x="945" y="1134"/>
                  </a:cubicBezTo>
                  <a:cubicBezTo>
                    <a:pt x="981" y="1170"/>
                    <a:pt x="981" y="1170"/>
                    <a:pt x="981" y="1170"/>
                  </a:cubicBezTo>
                  <a:cubicBezTo>
                    <a:pt x="959" y="1192"/>
                    <a:pt x="959" y="1192"/>
                    <a:pt x="959" y="1192"/>
                  </a:cubicBezTo>
                  <a:cubicBezTo>
                    <a:pt x="923" y="1156"/>
                    <a:pt x="923" y="1156"/>
                    <a:pt x="923" y="1156"/>
                  </a:cubicBezTo>
                  <a:cubicBezTo>
                    <a:pt x="923" y="1156"/>
                    <a:pt x="923" y="1156"/>
                    <a:pt x="923" y="1156"/>
                  </a:cubicBezTo>
                  <a:cubicBezTo>
                    <a:pt x="931" y="1149"/>
                    <a:pt x="938" y="1142"/>
                    <a:pt x="945" y="1134"/>
                  </a:cubicBezTo>
                  <a:close/>
                  <a:moveTo>
                    <a:pt x="1248" y="1414"/>
                  </a:moveTo>
                  <a:cubicBezTo>
                    <a:pt x="1253" y="1418"/>
                    <a:pt x="1253" y="1426"/>
                    <a:pt x="1248" y="1431"/>
                  </a:cubicBezTo>
                  <a:cubicBezTo>
                    <a:pt x="1221" y="1459"/>
                    <a:pt x="1221" y="1459"/>
                    <a:pt x="1221" y="1459"/>
                  </a:cubicBezTo>
                  <a:cubicBezTo>
                    <a:pt x="1216" y="1464"/>
                    <a:pt x="1208" y="1464"/>
                    <a:pt x="1203" y="1459"/>
                  </a:cubicBezTo>
                  <a:cubicBezTo>
                    <a:pt x="1107" y="1364"/>
                    <a:pt x="1107" y="1364"/>
                    <a:pt x="1107" y="1364"/>
                  </a:cubicBezTo>
                  <a:cubicBezTo>
                    <a:pt x="1107" y="1363"/>
                    <a:pt x="1107" y="1363"/>
                    <a:pt x="1107" y="1363"/>
                  </a:cubicBezTo>
                  <a:cubicBezTo>
                    <a:pt x="988" y="1244"/>
                    <a:pt x="988" y="1244"/>
                    <a:pt x="988" y="1244"/>
                  </a:cubicBezTo>
                  <a:cubicBezTo>
                    <a:pt x="983" y="1239"/>
                    <a:pt x="984" y="1231"/>
                    <a:pt x="988" y="1227"/>
                  </a:cubicBezTo>
                  <a:cubicBezTo>
                    <a:pt x="1016" y="1199"/>
                    <a:pt x="1016" y="1199"/>
                    <a:pt x="1016" y="1199"/>
                  </a:cubicBezTo>
                  <a:cubicBezTo>
                    <a:pt x="1020" y="1195"/>
                    <a:pt x="1028" y="1193"/>
                    <a:pt x="1034" y="1199"/>
                  </a:cubicBezTo>
                  <a:lnTo>
                    <a:pt x="1248" y="1414"/>
                  </a:lnTo>
                  <a:close/>
                  <a:moveTo>
                    <a:pt x="975" y="731"/>
                  </a:moveTo>
                  <a:cubicBezTo>
                    <a:pt x="915" y="644"/>
                    <a:pt x="816" y="587"/>
                    <a:pt x="703" y="587"/>
                  </a:cubicBezTo>
                  <a:cubicBezTo>
                    <a:pt x="652" y="587"/>
                    <a:pt x="602" y="599"/>
                    <a:pt x="558" y="621"/>
                  </a:cubicBezTo>
                  <a:cubicBezTo>
                    <a:pt x="558" y="621"/>
                    <a:pt x="557" y="621"/>
                    <a:pt x="557" y="621"/>
                  </a:cubicBezTo>
                  <a:cubicBezTo>
                    <a:pt x="254" y="621"/>
                    <a:pt x="254" y="621"/>
                    <a:pt x="254" y="621"/>
                  </a:cubicBezTo>
                  <a:cubicBezTo>
                    <a:pt x="241" y="621"/>
                    <a:pt x="231" y="631"/>
                    <a:pt x="231" y="644"/>
                  </a:cubicBezTo>
                  <a:cubicBezTo>
                    <a:pt x="231" y="656"/>
                    <a:pt x="241" y="666"/>
                    <a:pt x="254" y="666"/>
                  </a:cubicBezTo>
                  <a:cubicBezTo>
                    <a:pt x="490" y="666"/>
                    <a:pt x="490" y="666"/>
                    <a:pt x="490" y="666"/>
                  </a:cubicBezTo>
                  <a:cubicBezTo>
                    <a:pt x="470" y="684"/>
                    <a:pt x="451" y="704"/>
                    <a:pt x="435" y="728"/>
                  </a:cubicBezTo>
                  <a:cubicBezTo>
                    <a:pt x="254" y="728"/>
                    <a:pt x="254" y="728"/>
                    <a:pt x="254" y="728"/>
                  </a:cubicBezTo>
                  <a:cubicBezTo>
                    <a:pt x="241" y="728"/>
                    <a:pt x="231" y="738"/>
                    <a:pt x="231" y="750"/>
                  </a:cubicBezTo>
                  <a:cubicBezTo>
                    <a:pt x="231" y="762"/>
                    <a:pt x="241" y="773"/>
                    <a:pt x="254" y="773"/>
                  </a:cubicBezTo>
                  <a:cubicBezTo>
                    <a:pt x="409" y="773"/>
                    <a:pt x="409" y="773"/>
                    <a:pt x="409" y="773"/>
                  </a:cubicBezTo>
                  <a:cubicBezTo>
                    <a:pt x="399" y="792"/>
                    <a:pt x="392" y="813"/>
                    <a:pt x="387" y="834"/>
                  </a:cubicBezTo>
                  <a:cubicBezTo>
                    <a:pt x="254" y="834"/>
                    <a:pt x="254" y="834"/>
                    <a:pt x="254" y="834"/>
                  </a:cubicBezTo>
                  <a:cubicBezTo>
                    <a:pt x="241" y="834"/>
                    <a:pt x="231" y="844"/>
                    <a:pt x="231" y="856"/>
                  </a:cubicBezTo>
                  <a:cubicBezTo>
                    <a:pt x="231" y="869"/>
                    <a:pt x="241" y="879"/>
                    <a:pt x="254" y="879"/>
                  </a:cubicBezTo>
                  <a:cubicBezTo>
                    <a:pt x="379" y="879"/>
                    <a:pt x="379" y="879"/>
                    <a:pt x="379" y="879"/>
                  </a:cubicBezTo>
                  <a:cubicBezTo>
                    <a:pt x="377" y="891"/>
                    <a:pt x="377" y="902"/>
                    <a:pt x="377" y="914"/>
                  </a:cubicBezTo>
                  <a:cubicBezTo>
                    <a:pt x="377" y="923"/>
                    <a:pt x="377" y="931"/>
                    <a:pt x="378" y="940"/>
                  </a:cubicBezTo>
                  <a:cubicBezTo>
                    <a:pt x="254" y="940"/>
                    <a:pt x="254" y="940"/>
                    <a:pt x="254" y="940"/>
                  </a:cubicBezTo>
                  <a:cubicBezTo>
                    <a:pt x="241" y="940"/>
                    <a:pt x="231" y="950"/>
                    <a:pt x="231" y="963"/>
                  </a:cubicBezTo>
                  <a:cubicBezTo>
                    <a:pt x="231" y="975"/>
                    <a:pt x="241" y="985"/>
                    <a:pt x="254" y="985"/>
                  </a:cubicBezTo>
                  <a:cubicBezTo>
                    <a:pt x="384" y="985"/>
                    <a:pt x="384" y="985"/>
                    <a:pt x="384" y="985"/>
                  </a:cubicBezTo>
                  <a:cubicBezTo>
                    <a:pt x="389" y="1006"/>
                    <a:pt x="396" y="1027"/>
                    <a:pt x="405" y="1047"/>
                  </a:cubicBezTo>
                  <a:cubicBezTo>
                    <a:pt x="254" y="1047"/>
                    <a:pt x="254" y="1047"/>
                    <a:pt x="254" y="1047"/>
                  </a:cubicBezTo>
                  <a:cubicBezTo>
                    <a:pt x="241" y="1047"/>
                    <a:pt x="231" y="1057"/>
                    <a:pt x="231" y="1069"/>
                  </a:cubicBezTo>
                  <a:cubicBezTo>
                    <a:pt x="231" y="1082"/>
                    <a:pt x="241" y="1092"/>
                    <a:pt x="254" y="1092"/>
                  </a:cubicBezTo>
                  <a:cubicBezTo>
                    <a:pt x="429" y="1092"/>
                    <a:pt x="429" y="1092"/>
                    <a:pt x="429" y="1092"/>
                  </a:cubicBezTo>
                  <a:cubicBezTo>
                    <a:pt x="444" y="1115"/>
                    <a:pt x="461" y="1135"/>
                    <a:pt x="480" y="1153"/>
                  </a:cubicBezTo>
                  <a:cubicBezTo>
                    <a:pt x="254" y="1153"/>
                    <a:pt x="254" y="1153"/>
                    <a:pt x="254" y="1153"/>
                  </a:cubicBezTo>
                  <a:cubicBezTo>
                    <a:pt x="241" y="1153"/>
                    <a:pt x="231" y="1163"/>
                    <a:pt x="231" y="1175"/>
                  </a:cubicBezTo>
                  <a:cubicBezTo>
                    <a:pt x="231" y="1188"/>
                    <a:pt x="241" y="1198"/>
                    <a:pt x="254" y="1198"/>
                  </a:cubicBezTo>
                  <a:cubicBezTo>
                    <a:pt x="541" y="1198"/>
                    <a:pt x="541" y="1198"/>
                    <a:pt x="541" y="1198"/>
                  </a:cubicBezTo>
                  <a:cubicBezTo>
                    <a:pt x="589" y="1225"/>
                    <a:pt x="643" y="1240"/>
                    <a:pt x="700" y="1241"/>
                  </a:cubicBezTo>
                  <a:cubicBezTo>
                    <a:pt x="700" y="1241"/>
                    <a:pt x="700" y="1241"/>
                    <a:pt x="700" y="1241"/>
                  </a:cubicBezTo>
                  <a:cubicBezTo>
                    <a:pt x="701" y="1241"/>
                    <a:pt x="702" y="1241"/>
                    <a:pt x="703" y="1241"/>
                  </a:cubicBezTo>
                  <a:cubicBezTo>
                    <a:pt x="770" y="1241"/>
                    <a:pt x="834" y="1221"/>
                    <a:pt x="888" y="1184"/>
                  </a:cubicBezTo>
                  <a:cubicBezTo>
                    <a:pt x="939" y="1235"/>
                    <a:pt x="939" y="1235"/>
                    <a:pt x="939" y="1235"/>
                  </a:cubicBezTo>
                  <a:cubicBezTo>
                    <a:pt x="939" y="1251"/>
                    <a:pt x="946" y="1266"/>
                    <a:pt x="956" y="1276"/>
                  </a:cubicBezTo>
                  <a:cubicBezTo>
                    <a:pt x="975" y="1294"/>
                    <a:pt x="975" y="1294"/>
                    <a:pt x="975" y="1294"/>
                  </a:cubicBezTo>
                  <a:cubicBezTo>
                    <a:pt x="975" y="1397"/>
                    <a:pt x="975" y="1397"/>
                    <a:pt x="975" y="1397"/>
                  </a:cubicBezTo>
                  <a:cubicBezTo>
                    <a:pt x="139" y="1397"/>
                    <a:pt x="139" y="1397"/>
                    <a:pt x="139" y="1397"/>
                  </a:cubicBezTo>
                  <a:cubicBezTo>
                    <a:pt x="139" y="286"/>
                    <a:pt x="139" y="286"/>
                    <a:pt x="139" y="286"/>
                  </a:cubicBezTo>
                  <a:cubicBezTo>
                    <a:pt x="335" y="286"/>
                    <a:pt x="335" y="286"/>
                    <a:pt x="335" y="286"/>
                  </a:cubicBezTo>
                  <a:cubicBezTo>
                    <a:pt x="339" y="308"/>
                    <a:pt x="358" y="324"/>
                    <a:pt x="380" y="324"/>
                  </a:cubicBezTo>
                  <a:cubicBezTo>
                    <a:pt x="734" y="324"/>
                    <a:pt x="734" y="324"/>
                    <a:pt x="734" y="324"/>
                  </a:cubicBezTo>
                  <a:cubicBezTo>
                    <a:pt x="756" y="324"/>
                    <a:pt x="776" y="308"/>
                    <a:pt x="780" y="286"/>
                  </a:cubicBezTo>
                  <a:cubicBezTo>
                    <a:pt x="975" y="286"/>
                    <a:pt x="975" y="286"/>
                    <a:pt x="975" y="286"/>
                  </a:cubicBezTo>
                  <a:lnTo>
                    <a:pt x="975" y="731"/>
                  </a:lnTo>
                  <a:close/>
                  <a:moveTo>
                    <a:pt x="735" y="169"/>
                  </a:moveTo>
                  <a:cubicBezTo>
                    <a:pt x="735" y="169"/>
                    <a:pt x="735" y="169"/>
                    <a:pt x="735" y="170"/>
                  </a:cubicBezTo>
                  <a:cubicBezTo>
                    <a:pt x="735" y="277"/>
                    <a:pt x="735" y="277"/>
                    <a:pt x="735" y="277"/>
                  </a:cubicBezTo>
                  <a:cubicBezTo>
                    <a:pt x="735" y="278"/>
                    <a:pt x="735" y="278"/>
                    <a:pt x="735" y="278"/>
                  </a:cubicBezTo>
                  <a:cubicBezTo>
                    <a:pt x="735" y="279"/>
                    <a:pt x="734" y="279"/>
                    <a:pt x="734" y="279"/>
                  </a:cubicBezTo>
                  <a:cubicBezTo>
                    <a:pt x="380" y="279"/>
                    <a:pt x="380" y="279"/>
                    <a:pt x="380" y="279"/>
                  </a:cubicBezTo>
                  <a:cubicBezTo>
                    <a:pt x="380" y="279"/>
                    <a:pt x="380" y="279"/>
                    <a:pt x="379" y="278"/>
                  </a:cubicBezTo>
                  <a:cubicBezTo>
                    <a:pt x="379" y="278"/>
                    <a:pt x="379" y="278"/>
                    <a:pt x="379" y="277"/>
                  </a:cubicBezTo>
                  <a:cubicBezTo>
                    <a:pt x="379" y="216"/>
                    <a:pt x="379" y="231"/>
                    <a:pt x="379" y="170"/>
                  </a:cubicBezTo>
                  <a:cubicBezTo>
                    <a:pt x="379" y="169"/>
                    <a:pt x="379" y="169"/>
                    <a:pt x="379" y="169"/>
                  </a:cubicBezTo>
                  <a:cubicBezTo>
                    <a:pt x="379" y="168"/>
                    <a:pt x="379" y="168"/>
                    <a:pt x="380" y="168"/>
                  </a:cubicBezTo>
                  <a:cubicBezTo>
                    <a:pt x="734" y="168"/>
                    <a:pt x="734" y="168"/>
                    <a:pt x="734" y="168"/>
                  </a:cubicBezTo>
                  <a:cubicBezTo>
                    <a:pt x="735" y="168"/>
                    <a:pt x="735" y="168"/>
                    <a:pt x="735" y="169"/>
                  </a:cubicBezTo>
                  <a:close/>
                  <a:moveTo>
                    <a:pt x="735" y="169"/>
                  </a:moveTo>
                  <a:cubicBezTo>
                    <a:pt x="735" y="169"/>
                    <a:pt x="735" y="169"/>
                    <a:pt x="735" y="16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6" name="Freeform 102">
              <a:extLst>
                <a:ext uri="{FF2B5EF4-FFF2-40B4-BE49-F238E27FC236}">
                  <a16:creationId xmlns:a16="http://schemas.microsoft.com/office/drawing/2014/main" id="{50EA4DAA-33C7-4BD7-9123-852369A530A7}"/>
                </a:ext>
              </a:extLst>
            </p:cNvPr>
            <p:cNvSpPr>
              <a:spLocks noEditPoints="1"/>
            </p:cNvSpPr>
            <p:nvPr/>
          </p:nvSpPr>
          <p:spPr bwMode="auto">
            <a:xfrm>
              <a:off x="7802405" y="2890520"/>
              <a:ext cx="182563" cy="12700"/>
            </a:xfrm>
            <a:custGeom>
              <a:avLst/>
              <a:gdLst>
                <a:gd name="T0" fmla="*/ 0 w 652"/>
                <a:gd name="T1" fmla="*/ 22 h 45"/>
                <a:gd name="T2" fmla="*/ 23 w 652"/>
                <a:gd name="T3" fmla="*/ 45 h 45"/>
                <a:gd name="T4" fmla="*/ 629 w 652"/>
                <a:gd name="T5" fmla="*/ 45 h 45"/>
                <a:gd name="T6" fmla="*/ 652 w 652"/>
                <a:gd name="T7" fmla="*/ 22 h 45"/>
                <a:gd name="T8" fmla="*/ 629 w 652"/>
                <a:gd name="T9" fmla="*/ 0 h 45"/>
                <a:gd name="T10" fmla="*/ 23 w 652"/>
                <a:gd name="T11" fmla="*/ 0 h 45"/>
                <a:gd name="T12" fmla="*/ 0 w 652"/>
                <a:gd name="T13" fmla="*/ 22 h 45"/>
                <a:gd name="T14" fmla="*/ 0 w 652"/>
                <a:gd name="T15" fmla="*/ 22 h 45"/>
                <a:gd name="T16" fmla="*/ 0 w 652"/>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45">
                  <a:moveTo>
                    <a:pt x="0" y="22"/>
                  </a:moveTo>
                  <a:cubicBezTo>
                    <a:pt x="0" y="35"/>
                    <a:pt x="10" y="45"/>
                    <a:pt x="23" y="45"/>
                  </a:cubicBezTo>
                  <a:cubicBezTo>
                    <a:pt x="629" y="45"/>
                    <a:pt x="629" y="45"/>
                    <a:pt x="629" y="45"/>
                  </a:cubicBezTo>
                  <a:cubicBezTo>
                    <a:pt x="642" y="45"/>
                    <a:pt x="652" y="35"/>
                    <a:pt x="652" y="22"/>
                  </a:cubicBezTo>
                  <a:cubicBezTo>
                    <a:pt x="652" y="10"/>
                    <a:pt x="642" y="0"/>
                    <a:pt x="629" y="0"/>
                  </a:cubicBezTo>
                  <a:cubicBezTo>
                    <a:pt x="23" y="0"/>
                    <a:pt x="23" y="0"/>
                    <a:pt x="23"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7" name="Freeform 103">
              <a:extLst>
                <a:ext uri="{FF2B5EF4-FFF2-40B4-BE49-F238E27FC236}">
                  <a16:creationId xmlns:a16="http://schemas.microsoft.com/office/drawing/2014/main" id="{5735D367-3527-4AC3-895B-3805F7CD13EC}"/>
                </a:ext>
              </a:extLst>
            </p:cNvPr>
            <p:cNvSpPr>
              <a:spLocks noEditPoints="1"/>
            </p:cNvSpPr>
            <p:nvPr/>
          </p:nvSpPr>
          <p:spPr bwMode="auto">
            <a:xfrm>
              <a:off x="7845267" y="2860358"/>
              <a:ext cx="96838" cy="12700"/>
            </a:xfrm>
            <a:custGeom>
              <a:avLst/>
              <a:gdLst>
                <a:gd name="T0" fmla="*/ 22 w 348"/>
                <a:gd name="T1" fmla="*/ 45 h 45"/>
                <a:gd name="T2" fmla="*/ 326 w 348"/>
                <a:gd name="T3" fmla="*/ 45 h 45"/>
                <a:gd name="T4" fmla="*/ 348 w 348"/>
                <a:gd name="T5" fmla="*/ 23 h 45"/>
                <a:gd name="T6" fmla="*/ 326 w 348"/>
                <a:gd name="T7" fmla="*/ 0 h 45"/>
                <a:gd name="T8" fmla="*/ 22 w 348"/>
                <a:gd name="T9" fmla="*/ 0 h 45"/>
                <a:gd name="T10" fmla="*/ 0 w 348"/>
                <a:gd name="T11" fmla="*/ 23 h 45"/>
                <a:gd name="T12" fmla="*/ 22 w 348"/>
                <a:gd name="T13" fmla="*/ 45 h 45"/>
                <a:gd name="T14" fmla="*/ 22 w 348"/>
                <a:gd name="T15" fmla="*/ 45 h 45"/>
                <a:gd name="T16" fmla="*/ 22 w 34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5">
                  <a:moveTo>
                    <a:pt x="22" y="45"/>
                  </a:moveTo>
                  <a:cubicBezTo>
                    <a:pt x="326" y="45"/>
                    <a:pt x="326" y="45"/>
                    <a:pt x="326" y="45"/>
                  </a:cubicBezTo>
                  <a:cubicBezTo>
                    <a:pt x="338" y="45"/>
                    <a:pt x="348" y="35"/>
                    <a:pt x="348" y="23"/>
                  </a:cubicBezTo>
                  <a:cubicBezTo>
                    <a:pt x="348" y="10"/>
                    <a:pt x="338" y="0"/>
                    <a:pt x="326"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8" name="Freeform 104">
              <a:extLst>
                <a:ext uri="{FF2B5EF4-FFF2-40B4-BE49-F238E27FC236}">
                  <a16:creationId xmlns:a16="http://schemas.microsoft.com/office/drawing/2014/main" id="{3A2E65F8-4486-40F1-A66A-213D95352708}"/>
                </a:ext>
              </a:extLst>
            </p:cNvPr>
            <p:cNvSpPr>
              <a:spLocks noEditPoints="1"/>
            </p:cNvSpPr>
            <p:nvPr/>
          </p:nvSpPr>
          <p:spPr bwMode="auto">
            <a:xfrm>
              <a:off x="7802405" y="3098483"/>
              <a:ext cx="182563" cy="12700"/>
            </a:xfrm>
            <a:custGeom>
              <a:avLst/>
              <a:gdLst>
                <a:gd name="T0" fmla="*/ 23 w 652"/>
                <a:gd name="T1" fmla="*/ 45 h 45"/>
                <a:gd name="T2" fmla="*/ 629 w 652"/>
                <a:gd name="T3" fmla="*/ 45 h 45"/>
                <a:gd name="T4" fmla="*/ 652 w 652"/>
                <a:gd name="T5" fmla="*/ 23 h 45"/>
                <a:gd name="T6" fmla="*/ 629 w 652"/>
                <a:gd name="T7" fmla="*/ 0 h 45"/>
                <a:gd name="T8" fmla="*/ 23 w 652"/>
                <a:gd name="T9" fmla="*/ 0 h 45"/>
                <a:gd name="T10" fmla="*/ 0 w 652"/>
                <a:gd name="T11" fmla="*/ 23 h 45"/>
                <a:gd name="T12" fmla="*/ 23 w 652"/>
                <a:gd name="T13" fmla="*/ 45 h 45"/>
                <a:gd name="T14" fmla="*/ 23 w 652"/>
                <a:gd name="T15" fmla="*/ 45 h 45"/>
                <a:gd name="T16" fmla="*/ 23 w 65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45">
                  <a:moveTo>
                    <a:pt x="23" y="45"/>
                  </a:moveTo>
                  <a:cubicBezTo>
                    <a:pt x="629" y="45"/>
                    <a:pt x="629" y="45"/>
                    <a:pt x="629" y="45"/>
                  </a:cubicBezTo>
                  <a:cubicBezTo>
                    <a:pt x="642" y="45"/>
                    <a:pt x="652" y="35"/>
                    <a:pt x="652" y="23"/>
                  </a:cubicBezTo>
                  <a:cubicBezTo>
                    <a:pt x="652" y="10"/>
                    <a:pt x="642" y="0"/>
                    <a:pt x="629"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79" name="Freeform 105">
              <a:extLst>
                <a:ext uri="{FF2B5EF4-FFF2-40B4-BE49-F238E27FC236}">
                  <a16:creationId xmlns:a16="http://schemas.microsoft.com/office/drawing/2014/main" id="{3F3A9276-2FC9-4D87-8B2C-BD55E90D0898}"/>
                </a:ext>
              </a:extLst>
            </p:cNvPr>
            <p:cNvSpPr>
              <a:spLocks noEditPoints="1"/>
            </p:cNvSpPr>
            <p:nvPr/>
          </p:nvSpPr>
          <p:spPr bwMode="auto">
            <a:xfrm>
              <a:off x="7856380" y="2803208"/>
              <a:ext cx="74613" cy="11112"/>
            </a:xfrm>
            <a:custGeom>
              <a:avLst/>
              <a:gdLst>
                <a:gd name="T0" fmla="*/ 0 w 264"/>
                <a:gd name="T1" fmla="*/ 22 h 45"/>
                <a:gd name="T2" fmla="*/ 23 w 264"/>
                <a:gd name="T3" fmla="*/ 45 h 45"/>
                <a:gd name="T4" fmla="*/ 241 w 264"/>
                <a:gd name="T5" fmla="*/ 45 h 45"/>
                <a:gd name="T6" fmla="*/ 264 w 264"/>
                <a:gd name="T7" fmla="*/ 22 h 45"/>
                <a:gd name="T8" fmla="*/ 241 w 264"/>
                <a:gd name="T9" fmla="*/ 0 h 45"/>
                <a:gd name="T10" fmla="*/ 23 w 264"/>
                <a:gd name="T11" fmla="*/ 0 h 45"/>
                <a:gd name="T12" fmla="*/ 0 w 264"/>
                <a:gd name="T13" fmla="*/ 22 h 45"/>
                <a:gd name="T14" fmla="*/ 0 w 264"/>
                <a:gd name="T15" fmla="*/ 22 h 45"/>
                <a:gd name="T16" fmla="*/ 0 w 264"/>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5">
                  <a:moveTo>
                    <a:pt x="0" y="22"/>
                  </a:moveTo>
                  <a:cubicBezTo>
                    <a:pt x="0" y="35"/>
                    <a:pt x="10" y="45"/>
                    <a:pt x="23" y="45"/>
                  </a:cubicBezTo>
                  <a:cubicBezTo>
                    <a:pt x="241" y="45"/>
                    <a:pt x="241" y="45"/>
                    <a:pt x="241" y="45"/>
                  </a:cubicBezTo>
                  <a:cubicBezTo>
                    <a:pt x="254" y="45"/>
                    <a:pt x="264" y="35"/>
                    <a:pt x="264" y="22"/>
                  </a:cubicBezTo>
                  <a:cubicBezTo>
                    <a:pt x="264" y="10"/>
                    <a:pt x="254" y="0"/>
                    <a:pt x="241" y="0"/>
                  </a:cubicBezTo>
                  <a:cubicBezTo>
                    <a:pt x="23" y="0"/>
                    <a:pt x="23" y="0"/>
                    <a:pt x="23"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0" name="Freeform 106">
              <a:extLst>
                <a:ext uri="{FF2B5EF4-FFF2-40B4-BE49-F238E27FC236}">
                  <a16:creationId xmlns:a16="http://schemas.microsoft.com/office/drawing/2014/main" id="{53314D4F-BA69-446C-BD05-AB8AEAFE5800}"/>
                </a:ext>
              </a:extLst>
            </p:cNvPr>
            <p:cNvSpPr>
              <a:spLocks noEditPoints="1"/>
            </p:cNvSpPr>
            <p:nvPr/>
          </p:nvSpPr>
          <p:spPr bwMode="auto">
            <a:xfrm>
              <a:off x="7846855" y="2936558"/>
              <a:ext cx="174625" cy="130175"/>
            </a:xfrm>
            <a:custGeom>
              <a:avLst/>
              <a:gdLst>
                <a:gd name="T0" fmla="*/ 475 w 621"/>
                <a:gd name="T1" fmla="*/ 68 h 464"/>
                <a:gd name="T2" fmla="*/ 310 w 621"/>
                <a:gd name="T3" fmla="*/ 0 h 464"/>
                <a:gd name="T4" fmla="*/ 146 w 621"/>
                <a:gd name="T5" fmla="*/ 396 h 464"/>
                <a:gd name="T6" fmla="*/ 310 w 621"/>
                <a:gd name="T7" fmla="*/ 464 h 464"/>
                <a:gd name="T8" fmla="*/ 475 w 621"/>
                <a:gd name="T9" fmla="*/ 68 h 464"/>
                <a:gd name="T10" fmla="*/ 310 w 621"/>
                <a:gd name="T11" fmla="*/ 45 h 464"/>
                <a:gd name="T12" fmla="*/ 443 w 621"/>
                <a:gd name="T13" fmla="*/ 99 h 464"/>
                <a:gd name="T14" fmla="*/ 310 w 621"/>
                <a:gd name="T15" fmla="*/ 419 h 464"/>
                <a:gd name="T16" fmla="*/ 178 w 621"/>
                <a:gd name="T17" fmla="*/ 364 h 464"/>
                <a:gd name="T18" fmla="*/ 310 w 621"/>
                <a:gd name="T19" fmla="*/ 45 h 464"/>
                <a:gd name="T20" fmla="*/ 310 w 621"/>
                <a:gd name="T21" fmla="*/ 45 h 464"/>
                <a:gd name="T22" fmla="*/ 310 w 621"/>
                <a:gd name="T23" fmla="*/ 4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464">
                  <a:moveTo>
                    <a:pt x="475" y="68"/>
                  </a:moveTo>
                  <a:cubicBezTo>
                    <a:pt x="431" y="24"/>
                    <a:pt x="373" y="0"/>
                    <a:pt x="310" y="0"/>
                  </a:cubicBezTo>
                  <a:cubicBezTo>
                    <a:pt x="104" y="0"/>
                    <a:pt x="0" y="250"/>
                    <a:pt x="146" y="396"/>
                  </a:cubicBezTo>
                  <a:cubicBezTo>
                    <a:pt x="190" y="440"/>
                    <a:pt x="248" y="464"/>
                    <a:pt x="310" y="464"/>
                  </a:cubicBezTo>
                  <a:cubicBezTo>
                    <a:pt x="517" y="464"/>
                    <a:pt x="621" y="214"/>
                    <a:pt x="475" y="68"/>
                  </a:cubicBezTo>
                  <a:close/>
                  <a:moveTo>
                    <a:pt x="310" y="45"/>
                  </a:moveTo>
                  <a:cubicBezTo>
                    <a:pt x="360" y="45"/>
                    <a:pt x="408" y="64"/>
                    <a:pt x="443" y="99"/>
                  </a:cubicBezTo>
                  <a:cubicBezTo>
                    <a:pt x="561" y="217"/>
                    <a:pt x="477" y="419"/>
                    <a:pt x="310" y="419"/>
                  </a:cubicBezTo>
                  <a:cubicBezTo>
                    <a:pt x="260" y="419"/>
                    <a:pt x="213" y="400"/>
                    <a:pt x="178" y="364"/>
                  </a:cubicBezTo>
                  <a:cubicBezTo>
                    <a:pt x="60" y="247"/>
                    <a:pt x="144" y="45"/>
                    <a:pt x="310" y="45"/>
                  </a:cubicBezTo>
                  <a:close/>
                  <a:moveTo>
                    <a:pt x="310" y="45"/>
                  </a:moveTo>
                  <a:cubicBezTo>
                    <a:pt x="310" y="45"/>
                    <a:pt x="310" y="45"/>
                    <a:pt x="310"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81" name="Groupe 296">
            <a:extLst>
              <a:ext uri="{FF2B5EF4-FFF2-40B4-BE49-F238E27FC236}">
                <a16:creationId xmlns:a16="http://schemas.microsoft.com/office/drawing/2014/main" id="{164F8E9A-B0CA-4394-B9C4-05FC32AD1AA6}"/>
              </a:ext>
            </a:extLst>
          </p:cNvPr>
          <p:cNvGrpSpPr>
            <a:grpSpLocks noChangeAspect="1"/>
          </p:cNvGrpSpPr>
          <p:nvPr/>
        </p:nvGrpSpPr>
        <p:grpSpPr>
          <a:xfrm>
            <a:off x="8844929" y="2713601"/>
            <a:ext cx="313200" cy="428400"/>
            <a:chOff x="8404813" y="2744470"/>
            <a:chExt cx="315913" cy="431801"/>
          </a:xfrm>
          <a:solidFill>
            <a:schemeClr val="tx2"/>
          </a:solidFill>
        </p:grpSpPr>
        <p:sp>
          <p:nvSpPr>
            <p:cNvPr id="882" name="Freeform 110">
              <a:extLst>
                <a:ext uri="{FF2B5EF4-FFF2-40B4-BE49-F238E27FC236}">
                  <a16:creationId xmlns:a16="http://schemas.microsoft.com/office/drawing/2014/main" id="{A3496F65-7777-4995-94F2-55CB8416CE24}"/>
                </a:ext>
              </a:extLst>
            </p:cNvPr>
            <p:cNvSpPr>
              <a:spLocks noEditPoints="1"/>
            </p:cNvSpPr>
            <p:nvPr/>
          </p:nvSpPr>
          <p:spPr bwMode="auto">
            <a:xfrm>
              <a:off x="8525463" y="2801620"/>
              <a:ext cx="74613" cy="12700"/>
            </a:xfrm>
            <a:custGeom>
              <a:avLst/>
              <a:gdLst>
                <a:gd name="T0" fmla="*/ 23 w 264"/>
                <a:gd name="T1" fmla="*/ 45 h 45"/>
                <a:gd name="T2" fmla="*/ 241 w 264"/>
                <a:gd name="T3" fmla="*/ 45 h 45"/>
                <a:gd name="T4" fmla="*/ 264 w 264"/>
                <a:gd name="T5" fmla="*/ 22 h 45"/>
                <a:gd name="T6" fmla="*/ 241 w 264"/>
                <a:gd name="T7" fmla="*/ 0 h 45"/>
                <a:gd name="T8" fmla="*/ 23 w 264"/>
                <a:gd name="T9" fmla="*/ 0 h 45"/>
                <a:gd name="T10" fmla="*/ 0 w 264"/>
                <a:gd name="T11" fmla="*/ 22 h 45"/>
                <a:gd name="T12" fmla="*/ 23 w 264"/>
                <a:gd name="T13" fmla="*/ 45 h 45"/>
                <a:gd name="T14" fmla="*/ 23 w 264"/>
                <a:gd name="T15" fmla="*/ 45 h 45"/>
                <a:gd name="T16" fmla="*/ 23 w 26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5">
                  <a:moveTo>
                    <a:pt x="23" y="45"/>
                  </a:moveTo>
                  <a:cubicBezTo>
                    <a:pt x="241" y="45"/>
                    <a:pt x="241" y="45"/>
                    <a:pt x="241" y="45"/>
                  </a:cubicBezTo>
                  <a:cubicBezTo>
                    <a:pt x="254" y="45"/>
                    <a:pt x="264" y="35"/>
                    <a:pt x="264" y="22"/>
                  </a:cubicBezTo>
                  <a:cubicBezTo>
                    <a:pt x="264" y="10"/>
                    <a:pt x="254" y="0"/>
                    <a:pt x="241"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3" name="Freeform 111">
              <a:extLst>
                <a:ext uri="{FF2B5EF4-FFF2-40B4-BE49-F238E27FC236}">
                  <a16:creationId xmlns:a16="http://schemas.microsoft.com/office/drawing/2014/main" id="{ABBEA26D-3F65-4676-89C9-4A812A799374}"/>
                </a:ext>
              </a:extLst>
            </p:cNvPr>
            <p:cNvSpPr>
              <a:spLocks noEditPoints="1"/>
            </p:cNvSpPr>
            <p:nvPr/>
          </p:nvSpPr>
          <p:spPr bwMode="auto">
            <a:xfrm>
              <a:off x="8525463" y="2852420"/>
              <a:ext cx="74613" cy="12700"/>
            </a:xfrm>
            <a:custGeom>
              <a:avLst/>
              <a:gdLst>
                <a:gd name="T0" fmla="*/ 264 w 264"/>
                <a:gd name="T1" fmla="*/ 22 h 45"/>
                <a:gd name="T2" fmla="*/ 241 w 264"/>
                <a:gd name="T3" fmla="*/ 0 h 45"/>
                <a:gd name="T4" fmla="*/ 23 w 264"/>
                <a:gd name="T5" fmla="*/ 0 h 45"/>
                <a:gd name="T6" fmla="*/ 0 w 264"/>
                <a:gd name="T7" fmla="*/ 22 h 45"/>
                <a:gd name="T8" fmla="*/ 23 w 264"/>
                <a:gd name="T9" fmla="*/ 45 h 45"/>
                <a:gd name="T10" fmla="*/ 241 w 264"/>
                <a:gd name="T11" fmla="*/ 45 h 45"/>
                <a:gd name="T12" fmla="*/ 264 w 264"/>
                <a:gd name="T13" fmla="*/ 22 h 45"/>
                <a:gd name="T14" fmla="*/ 264 w 264"/>
                <a:gd name="T15" fmla="*/ 22 h 45"/>
                <a:gd name="T16" fmla="*/ 264 w 264"/>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5">
                  <a:moveTo>
                    <a:pt x="264" y="22"/>
                  </a:moveTo>
                  <a:cubicBezTo>
                    <a:pt x="264" y="10"/>
                    <a:pt x="254" y="0"/>
                    <a:pt x="241" y="0"/>
                  </a:cubicBezTo>
                  <a:cubicBezTo>
                    <a:pt x="23" y="0"/>
                    <a:pt x="23" y="0"/>
                    <a:pt x="23" y="0"/>
                  </a:cubicBezTo>
                  <a:cubicBezTo>
                    <a:pt x="10" y="0"/>
                    <a:pt x="0" y="10"/>
                    <a:pt x="0" y="22"/>
                  </a:cubicBezTo>
                  <a:cubicBezTo>
                    <a:pt x="0" y="35"/>
                    <a:pt x="10" y="45"/>
                    <a:pt x="23" y="45"/>
                  </a:cubicBezTo>
                  <a:cubicBezTo>
                    <a:pt x="241" y="45"/>
                    <a:pt x="241" y="45"/>
                    <a:pt x="241" y="45"/>
                  </a:cubicBezTo>
                  <a:cubicBezTo>
                    <a:pt x="254" y="45"/>
                    <a:pt x="264" y="35"/>
                    <a:pt x="264" y="22"/>
                  </a:cubicBezTo>
                  <a:close/>
                  <a:moveTo>
                    <a:pt x="264" y="22"/>
                  </a:moveTo>
                  <a:cubicBezTo>
                    <a:pt x="264" y="22"/>
                    <a:pt x="264" y="22"/>
                    <a:pt x="264"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4" name="Freeform 112">
              <a:extLst>
                <a:ext uri="{FF2B5EF4-FFF2-40B4-BE49-F238E27FC236}">
                  <a16:creationId xmlns:a16="http://schemas.microsoft.com/office/drawing/2014/main" id="{02C1B4DE-EBEB-4777-B5CE-0F36DF8147E7}"/>
                </a:ext>
              </a:extLst>
            </p:cNvPr>
            <p:cNvSpPr>
              <a:spLocks noEditPoints="1"/>
            </p:cNvSpPr>
            <p:nvPr/>
          </p:nvSpPr>
          <p:spPr bwMode="auto">
            <a:xfrm>
              <a:off x="8534988" y="2890520"/>
              <a:ext cx="65088" cy="12700"/>
            </a:xfrm>
            <a:custGeom>
              <a:avLst/>
              <a:gdLst>
                <a:gd name="T0" fmla="*/ 209 w 232"/>
                <a:gd name="T1" fmla="*/ 0 h 45"/>
                <a:gd name="T2" fmla="*/ 22 w 232"/>
                <a:gd name="T3" fmla="*/ 0 h 45"/>
                <a:gd name="T4" fmla="*/ 0 w 232"/>
                <a:gd name="T5" fmla="*/ 23 h 45"/>
                <a:gd name="T6" fmla="*/ 22 w 232"/>
                <a:gd name="T7" fmla="*/ 45 h 45"/>
                <a:gd name="T8" fmla="*/ 209 w 232"/>
                <a:gd name="T9" fmla="*/ 45 h 45"/>
                <a:gd name="T10" fmla="*/ 232 w 232"/>
                <a:gd name="T11" fmla="*/ 23 h 45"/>
                <a:gd name="T12" fmla="*/ 209 w 232"/>
                <a:gd name="T13" fmla="*/ 0 h 45"/>
                <a:gd name="T14" fmla="*/ 209 w 232"/>
                <a:gd name="T15" fmla="*/ 0 h 45"/>
                <a:gd name="T16" fmla="*/ 209 w 23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45">
                  <a:moveTo>
                    <a:pt x="209" y="0"/>
                  </a:moveTo>
                  <a:cubicBezTo>
                    <a:pt x="22" y="0"/>
                    <a:pt x="22" y="0"/>
                    <a:pt x="22" y="0"/>
                  </a:cubicBezTo>
                  <a:cubicBezTo>
                    <a:pt x="10" y="0"/>
                    <a:pt x="0" y="10"/>
                    <a:pt x="0" y="23"/>
                  </a:cubicBezTo>
                  <a:cubicBezTo>
                    <a:pt x="0" y="35"/>
                    <a:pt x="10" y="45"/>
                    <a:pt x="22" y="45"/>
                  </a:cubicBezTo>
                  <a:cubicBezTo>
                    <a:pt x="209" y="45"/>
                    <a:pt x="209" y="45"/>
                    <a:pt x="209" y="45"/>
                  </a:cubicBezTo>
                  <a:cubicBezTo>
                    <a:pt x="222" y="45"/>
                    <a:pt x="232" y="35"/>
                    <a:pt x="232" y="23"/>
                  </a:cubicBezTo>
                  <a:cubicBezTo>
                    <a:pt x="232" y="10"/>
                    <a:pt x="222" y="0"/>
                    <a:pt x="209" y="0"/>
                  </a:cubicBezTo>
                  <a:close/>
                  <a:moveTo>
                    <a:pt x="209" y="0"/>
                  </a:moveTo>
                  <a:cubicBezTo>
                    <a:pt x="209" y="0"/>
                    <a:pt x="209" y="0"/>
                    <a:pt x="20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5" name="Freeform 113">
              <a:extLst>
                <a:ext uri="{FF2B5EF4-FFF2-40B4-BE49-F238E27FC236}">
                  <a16:creationId xmlns:a16="http://schemas.microsoft.com/office/drawing/2014/main" id="{82BCADB6-8821-4E64-B85D-0081F6CA239B}"/>
                </a:ext>
              </a:extLst>
            </p:cNvPr>
            <p:cNvSpPr>
              <a:spLocks noEditPoints="1"/>
            </p:cNvSpPr>
            <p:nvPr/>
          </p:nvSpPr>
          <p:spPr bwMode="auto">
            <a:xfrm>
              <a:off x="8534988" y="2912745"/>
              <a:ext cx="112713" cy="12700"/>
            </a:xfrm>
            <a:custGeom>
              <a:avLst/>
              <a:gdLst>
                <a:gd name="T0" fmla="*/ 0 w 399"/>
                <a:gd name="T1" fmla="*/ 22 h 45"/>
                <a:gd name="T2" fmla="*/ 22 w 399"/>
                <a:gd name="T3" fmla="*/ 45 h 45"/>
                <a:gd name="T4" fmla="*/ 377 w 399"/>
                <a:gd name="T5" fmla="*/ 45 h 45"/>
                <a:gd name="T6" fmla="*/ 399 w 399"/>
                <a:gd name="T7" fmla="*/ 22 h 45"/>
                <a:gd name="T8" fmla="*/ 377 w 399"/>
                <a:gd name="T9" fmla="*/ 0 h 45"/>
                <a:gd name="T10" fmla="*/ 22 w 399"/>
                <a:gd name="T11" fmla="*/ 0 h 45"/>
                <a:gd name="T12" fmla="*/ 0 w 399"/>
                <a:gd name="T13" fmla="*/ 22 h 45"/>
                <a:gd name="T14" fmla="*/ 0 w 399"/>
                <a:gd name="T15" fmla="*/ 22 h 45"/>
                <a:gd name="T16" fmla="*/ 0 w 399"/>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5">
                  <a:moveTo>
                    <a:pt x="0" y="22"/>
                  </a:moveTo>
                  <a:cubicBezTo>
                    <a:pt x="0" y="35"/>
                    <a:pt x="10" y="45"/>
                    <a:pt x="22" y="45"/>
                  </a:cubicBezTo>
                  <a:cubicBezTo>
                    <a:pt x="377" y="45"/>
                    <a:pt x="377" y="45"/>
                    <a:pt x="377" y="45"/>
                  </a:cubicBezTo>
                  <a:cubicBezTo>
                    <a:pt x="389" y="45"/>
                    <a:pt x="399" y="35"/>
                    <a:pt x="399" y="22"/>
                  </a:cubicBezTo>
                  <a:cubicBezTo>
                    <a:pt x="399" y="10"/>
                    <a:pt x="389" y="0"/>
                    <a:pt x="377" y="0"/>
                  </a:cubicBezTo>
                  <a:cubicBezTo>
                    <a:pt x="22" y="0"/>
                    <a:pt x="22" y="0"/>
                    <a:pt x="22"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6" name="Freeform 114">
              <a:extLst>
                <a:ext uri="{FF2B5EF4-FFF2-40B4-BE49-F238E27FC236}">
                  <a16:creationId xmlns:a16="http://schemas.microsoft.com/office/drawing/2014/main" id="{AF5C401A-8E07-4AFF-9DFD-0FEB2213D408}"/>
                </a:ext>
              </a:extLst>
            </p:cNvPr>
            <p:cNvSpPr>
              <a:spLocks noEditPoints="1"/>
            </p:cNvSpPr>
            <p:nvPr/>
          </p:nvSpPr>
          <p:spPr bwMode="auto">
            <a:xfrm>
              <a:off x="8534988" y="2952433"/>
              <a:ext cx="65088" cy="12700"/>
            </a:xfrm>
            <a:custGeom>
              <a:avLst/>
              <a:gdLst>
                <a:gd name="T0" fmla="*/ 22 w 232"/>
                <a:gd name="T1" fmla="*/ 45 h 45"/>
                <a:gd name="T2" fmla="*/ 209 w 232"/>
                <a:gd name="T3" fmla="*/ 45 h 45"/>
                <a:gd name="T4" fmla="*/ 232 w 232"/>
                <a:gd name="T5" fmla="*/ 22 h 45"/>
                <a:gd name="T6" fmla="*/ 209 w 232"/>
                <a:gd name="T7" fmla="*/ 0 h 45"/>
                <a:gd name="T8" fmla="*/ 22 w 232"/>
                <a:gd name="T9" fmla="*/ 0 h 45"/>
                <a:gd name="T10" fmla="*/ 0 w 232"/>
                <a:gd name="T11" fmla="*/ 22 h 45"/>
                <a:gd name="T12" fmla="*/ 22 w 232"/>
                <a:gd name="T13" fmla="*/ 45 h 45"/>
                <a:gd name="T14" fmla="*/ 22 w 232"/>
                <a:gd name="T15" fmla="*/ 45 h 45"/>
                <a:gd name="T16" fmla="*/ 22 w 23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45">
                  <a:moveTo>
                    <a:pt x="22" y="45"/>
                  </a:moveTo>
                  <a:cubicBezTo>
                    <a:pt x="209" y="45"/>
                    <a:pt x="209" y="45"/>
                    <a:pt x="209" y="45"/>
                  </a:cubicBezTo>
                  <a:cubicBezTo>
                    <a:pt x="222" y="45"/>
                    <a:pt x="232" y="35"/>
                    <a:pt x="232" y="22"/>
                  </a:cubicBezTo>
                  <a:cubicBezTo>
                    <a:pt x="232" y="10"/>
                    <a:pt x="222" y="0"/>
                    <a:pt x="209"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7" name="Freeform 115">
              <a:extLst>
                <a:ext uri="{FF2B5EF4-FFF2-40B4-BE49-F238E27FC236}">
                  <a16:creationId xmlns:a16="http://schemas.microsoft.com/office/drawing/2014/main" id="{FE2B6AE8-1860-426F-B34D-073107F4607E}"/>
                </a:ext>
              </a:extLst>
            </p:cNvPr>
            <p:cNvSpPr>
              <a:spLocks noEditPoints="1"/>
            </p:cNvSpPr>
            <p:nvPr/>
          </p:nvSpPr>
          <p:spPr bwMode="auto">
            <a:xfrm>
              <a:off x="8534988" y="2974658"/>
              <a:ext cx="112713" cy="12700"/>
            </a:xfrm>
            <a:custGeom>
              <a:avLst/>
              <a:gdLst>
                <a:gd name="T0" fmla="*/ 377 w 399"/>
                <a:gd name="T1" fmla="*/ 0 h 45"/>
                <a:gd name="T2" fmla="*/ 22 w 399"/>
                <a:gd name="T3" fmla="*/ 0 h 45"/>
                <a:gd name="T4" fmla="*/ 0 w 399"/>
                <a:gd name="T5" fmla="*/ 23 h 45"/>
                <a:gd name="T6" fmla="*/ 22 w 399"/>
                <a:gd name="T7" fmla="*/ 45 h 45"/>
                <a:gd name="T8" fmla="*/ 377 w 399"/>
                <a:gd name="T9" fmla="*/ 45 h 45"/>
                <a:gd name="T10" fmla="*/ 399 w 399"/>
                <a:gd name="T11" fmla="*/ 23 h 45"/>
                <a:gd name="T12" fmla="*/ 377 w 399"/>
                <a:gd name="T13" fmla="*/ 0 h 45"/>
                <a:gd name="T14" fmla="*/ 377 w 399"/>
                <a:gd name="T15" fmla="*/ 0 h 45"/>
                <a:gd name="T16" fmla="*/ 377 w 39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5">
                  <a:moveTo>
                    <a:pt x="377" y="0"/>
                  </a:moveTo>
                  <a:cubicBezTo>
                    <a:pt x="22" y="0"/>
                    <a:pt x="22" y="0"/>
                    <a:pt x="22" y="0"/>
                  </a:cubicBezTo>
                  <a:cubicBezTo>
                    <a:pt x="10" y="0"/>
                    <a:pt x="0" y="11"/>
                    <a:pt x="0" y="23"/>
                  </a:cubicBezTo>
                  <a:cubicBezTo>
                    <a:pt x="0" y="35"/>
                    <a:pt x="10" y="45"/>
                    <a:pt x="22" y="45"/>
                  </a:cubicBezTo>
                  <a:cubicBezTo>
                    <a:pt x="377" y="45"/>
                    <a:pt x="377" y="45"/>
                    <a:pt x="377" y="45"/>
                  </a:cubicBezTo>
                  <a:cubicBezTo>
                    <a:pt x="389" y="45"/>
                    <a:pt x="399" y="35"/>
                    <a:pt x="399" y="23"/>
                  </a:cubicBezTo>
                  <a:cubicBezTo>
                    <a:pt x="399" y="11"/>
                    <a:pt x="389" y="0"/>
                    <a:pt x="377" y="0"/>
                  </a:cubicBezTo>
                  <a:close/>
                  <a:moveTo>
                    <a:pt x="377" y="0"/>
                  </a:moveTo>
                  <a:cubicBezTo>
                    <a:pt x="377" y="0"/>
                    <a:pt x="377" y="0"/>
                    <a:pt x="37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8" name="Freeform 116">
              <a:extLst>
                <a:ext uri="{FF2B5EF4-FFF2-40B4-BE49-F238E27FC236}">
                  <a16:creationId xmlns:a16="http://schemas.microsoft.com/office/drawing/2014/main" id="{EFEC6F34-E783-4AD5-B501-83A7374EE322}"/>
                </a:ext>
              </a:extLst>
            </p:cNvPr>
            <p:cNvSpPr>
              <a:spLocks noEditPoints="1"/>
            </p:cNvSpPr>
            <p:nvPr/>
          </p:nvSpPr>
          <p:spPr bwMode="auto">
            <a:xfrm>
              <a:off x="8534988" y="3012758"/>
              <a:ext cx="65088" cy="12700"/>
            </a:xfrm>
            <a:custGeom>
              <a:avLst/>
              <a:gdLst>
                <a:gd name="T0" fmla="*/ 22 w 232"/>
                <a:gd name="T1" fmla="*/ 45 h 45"/>
                <a:gd name="T2" fmla="*/ 209 w 232"/>
                <a:gd name="T3" fmla="*/ 45 h 45"/>
                <a:gd name="T4" fmla="*/ 232 w 232"/>
                <a:gd name="T5" fmla="*/ 23 h 45"/>
                <a:gd name="T6" fmla="*/ 209 w 232"/>
                <a:gd name="T7" fmla="*/ 0 h 45"/>
                <a:gd name="T8" fmla="*/ 22 w 232"/>
                <a:gd name="T9" fmla="*/ 0 h 45"/>
                <a:gd name="T10" fmla="*/ 0 w 232"/>
                <a:gd name="T11" fmla="*/ 23 h 45"/>
                <a:gd name="T12" fmla="*/ 22 w 232"/>
                <a:gd name="T13" fmla="*/ 45 h 45"/>
                <a:gd name="T14" fmla="*/ 22 w 232"/>
                <a:gd name="T15" fmla="*/ 45 h 45"/>
                <a:gd name="T16" fmla="*/ 22 w 23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45">
                  <a:moveTo>
                    <a:pt x="22" y="45"/>
                  </a:moveTo>
                  <a:cubicBezTo>
                    <a:pt x="209" y="45"/>
                    <a:pt x="209" y="45"/>
                    <a:pt x="209" y="45"/>
                  </a:cubicBezTo>
                  <a:cubicBezTo>
                    <a:pt x="222" y="45"/>
                    <a:pt x="232" y="35"/>
                    <a:pt x="232" y="23"/>
                  </a:cubicBezTo>
                  <a:cubicBezTo>
                    <a:pt x="232" y="10"/>
                    <a:pt x="222" y="0"/>
                    <a:pt x="209"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89" name="Freeform 117">
              <a:extLst>
                <a:ext uri="{FF2B5EF4-FFF2-40B4-BE49-F238E27FC236}">
                  <a16:creationId xmlns:a16="http://schemas.microsoft.com/office/drawing/2014/main" id="{6700B37D-8119-4BF1-B5EF-6EE8F72C4400}"/>
                </a:ext>
              </a:extLst>
            </p:cNvPr>
            <p:cNvSpPr>
              <a:spLocks noEditPoints="1"/>
            </p:cNvSpPr>
            <p:nvPr/>
          </p:nvSpPr>
          <p:spPr bwMode="auto">
            <a:xfrm>
              <a:off x="8534988" y="3036570"/>
              <a:ext cx="112713" cy="11113"/>
            </a:xfrm>
            <a:custGeom>
              <a:avLst/>
              <a:gdLst>
                <a:gd name="T0" fmla="*/ 377 w 399"/>
                <a:gd name="T1" fmla="*/ 0 h 45"/>
                <a:gd name="T2" fmla="*/ 22 w 399"/>
                <a:gd name="T3" fmla="*/ 0 h 45"/>
                <a:gd name="T4" fmla="*/ 0 w 399"/>
                <a:gd name="T5" fmla="*/ 22 h 45"/>
                <a:gd name="T6" fmla="*/ 22 w 399"/>
                <a:gd name="T7" fmla="*/ 45 h 45"/>
                <a:gd name="T8" fmla="*/ 377 w 399"/>
                <a:gd name="T9" fmla="*/ 45 h 45"/>
                <a:gd name="T10" fmla="*/ 399 w 399"/>
                <a:gd name="T11" fmla="*/ 22 h 45"/>
                <a:gd name="T12" fmla="*/ 377 w 399"/>
                <a:gd name="T13" fmla="*/ 0 h 45"/>
                <a:gd name="T14" fmla="*/ 377 w 399"/>
                <a:gd name="T15" fmla="*/ 0 h 45"/>
                <a:gd name="T16" fmla="*/ 377 w 39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5">
                  <a:moveTo>
                    <a:pt x="377" y="0"/>
                  </a:moveTo>
                  <a:cubicBezTo>
                    <a:pt x="22" y="0"/>
                    <a:pt x="22" y="0"/>
                    <a:pt x="22" y="0"/>
                  </a:cubicBezTo>
                  <a:cubicBezTo>
                    <a:pt x="10" y="0"/>
                    <a:pt x="0" y="10"/>
                    <a:pt x="0" y="22"/>
                  </a:cubicBezTo>
                  <a:cubicBezTo>
                    <a:pt x="0" y="35"/>
                    <a:pt x="10" y="45"/>
                    <a:pt x="22" y="45"/>
                  </a:cubicBezTo>
                  <a:cubicBezTo>
                    <a:pt x="377" y="45"/>
                    <a:pt x="377" y="45"/>
                    <a:pt x="377" y="45"/>
                  </a:cubicBezTo>
                  <a:cubicBezTo>
                    <a:pt x="389" y="45"/>
                    <a:pt x="399" y="35"/>
                    <a:pt x="399" y="22"/>
                  </a:cubicBezTo>
                  <a:cubicBezTo>
                    <a:pt x="399" y="10"/>
                    <a:pt x="389" y="0"/>
                    <a:pt x="377" y="0"/>
                  </a:cubicBezTo>
                  <a:close/>
                  <a:moveTo>
                    <a:pt x="377" y="0"/>
                  </a:moveTo>
                  <a:cubicBezTo>
                    <a:pt x="377" y="0"/>
                    <a:pt x="377" y="0"/>
                    <a:pt x="37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0" name="Freeform 118">
              <a:extLst>
                <a:ext uri="{FF2B5EF4-FFF2-40B4-BE49-F238E27FC236}">
                  <a16:creationId xmlns:a16="http://schemas.microsoft.com/office/drawing/2014/main" id="{C1566E86-0E1E-4E85-BD0D-7122CEA5B05C}"/>
                </a:ext>
              </a:extLst>
            </p:cNvPr>
            <p:cNvSpPr>
              <a:spLocks noEditPoints="1"/>
            </p:cNvSpPr>
            <p:nvPr/>
          </p:nvSpPr>
          <p:spPr bwMode="auto">
            <a:xfrm>
              <a:off x="8534988" y="3074670"/>
              <a:ext cx="65088" cy="12700"/>
            </a:xfrm>
            <a:custGeom>
              <a:avLst/>
              <a:gdLst>
                <a:gd name="T0" fmla="*/ 22 w 232"/>
                <a:gd name="T1" fmla="*/ 45 h 45"/>
                <a:gd name="T2" fmla="*/ 209 w 232"/>
                <a:gd name="T3" fmla="*/ 45 h 45"/>
                <a:gd name="T4" fmla="*/ 232 w 232"/>
                <a:gd name="T5" fmla="*/ 22 h 45"/>
                <a:gd name="T6" fmla="*/ 209 w 232"/>
                <a:gd name="T7" fmla="*/ 0 h 45"/>
                <a:gd name="T8" fmla="*/ 22 w 232"/>
                <a:gd name="T9" fmla="*/ 0 h 45"/>
                <a:gd name="T10" fmla="*/ 0 w 232"/>
                <a:gd name="T11" fmla="*/ 22 h 45"/>
                <a:gd name="T12" fmla="*/ 22 w 232"/>
                <a:gd name="T13" fmla="*/ 45 h 45"/>
                <a:gd name="T14" fmla="*/ 22 w 232"/>
                <a:gd name="T15" fmla="*/ 45 h 45"/>
                <a:gd name="T16" fmla="*/ 22 w 23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45">
                  <a:moveTo>
                    <a:pt x="22" y="45"/>
                  </a:moveTo>
                  <a:cubicBezTo>
                    <a:pt x="209" y="45"/>
                    <a:pt x="209" y="45"/>
                    <a:pt x="209" y="45"/>
                  </a:cubicBezTo>
                  <a:cubicBezTo>
                    <a:pt x="222" y="45"/>
                    <a:pt x="232" y="35"/>
                    <a:pt x="232" y="22"/>
                  </a:cubicBezTo>
                  <a:cubicBezTo>
                    <a:pt x="232" y="10"/>
                    <a:pt x="222" y="0"/>
                    <a:pt x="209"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1" name="Freeform 119">
              <a:extLst>
                <a:ext uri="{FF2B5EF4-FFF2-40B4-BE49-F238E27FC236}">
                  <a16:creationId xmlns:a16="http://schemas.microsoft.com/office/drawing/2014/main" id="{E275507F-D402-4929-B2C9-CF7C0CB56E95}"/>
                </a:ext>
              </a:extLst>
            </p:cNvPr>
            <p:cNvSpPr>
              <a:spLocks noEditPoints="1"/>
            </p:cNvSpPr>
            <p:nvPr/>
          </p:nvSpPr>
          <p:spPr bwMode="auto">
            <a:xfrm>
              <a:off x="8534988" y="3096895"/>
              <a:ext cx="112713" cy="12700"/>
            </a:xfrm>
            <a:custGeom>
              <a:avLst/>
              <a:gdLst>
                <a:gd name="T0" fmla="*/ 377 w 399"/>
                <a:gd name="T1" fmla="*/ 0 h 45"/>
                <a:gd name="T2" fmla="*/ 22 w 399"/>
                <a:gd name="T3" fmla="*/ 0 h 45"/>
                <a:gd name="T4" fmla="*/ 0 w 399"/>
                <a:gd name="T5" fmla="*/ 23 h 45"/>
                <a:gd name="T6" fmla="*/ 22 w 399"/>
                <a:gd name="T7" fmla="*/ 45 h 45"/>
                <a:gd name="T8" fmla="*/ 377 w 399"/>
                <a:gd name="T9" fmla="*/ 45 h 45"/>
                <a:gd name="T10" fmla="*/ 399 w 399"/>
                <a:gd name="T11" fmla="*/ 23 h 45"/>
                <a:gd name="T12" fmla="*/ 377 w 399"/>
                <a:gd name="T13" fmla="*/ 0 h 45"/>
                <a:gd name="T14" fmla="*/ 377 w 399"/>
                <a:gd name="T15" fmla="*/ 0 h 45"/>
                <a:gd name="T16" fmla="*/ 377 w 39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5">
                  <a:moveTo>
                    <a:pt x="377" y="0"/>
                  </a:moveTo>
                  <a:cubicBezTo>
                    <a:pt x="22" y="0"/>
                    <a:pt x="22" y="0"/>
                    <a:pt x="22" y="0"/>
                  </a:cubicBezTo>
                  <a:cubicBezTo>
                    <a:pt x="10" y="0"/>
                    <a:pt x="0" y="11"/>
                    <a:pt x="0" y="23"/>
                  </a:cubicBezTo>
                  <a:cubicBezTo>
                    <a:pt x="0" y="35"/>
                    <a:pt x="10" y="45"/>
                    <a:pt x="22" y="45"/>
                  </a:cubicBezTo>
                  <a:cubicBezTo>
                    <a:pt x="377" y="45"/>
                    <a:pt x="377" y="45"/>
                    <a:pt x="377" y="45"/>
                  </a:cubicBezTo>
                  <a:cubicBezTo>
                    <a:pt x="389" y="45"/>
                    <a:pt x="399" y="35"/>
                    <a:pt x="399" y="23"/>
                  </a:cubicBezTo>
                  <a:cubicBezTo>
                    <a:pt x="399" y="11"/>
                    <a:pt x="389" y="0"/>
                    <a:pt x="377" y="0"/>
                  </a:cubicBezTo>
                  <a:close/>
                  <a:moveTo>
                    <a:pt x="377" y="0"/>
                  </a:moveTo>
                  <a:cubicBezTo>
                    <a:pt x="377" y="0"/>
                    <a:pt x="377" y="0"/>
                    <a:pt x="37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2" name="Freeform 120">
              <a:extLst>
                <a:ext uri="{FF2B5EF4-FFF2-40B4-BE49-F238E27FC236}">
                  <a16:creationId xmlns:a16="http://schemas.microsoft.com/office/drawing/2014/main" id="{60CBA573-F331-45BF-94BB-23E171F87E74}"/>
                </a:ext>
              </a:extLst>
            </p:cNvPr>
            <p:cNvSpPr>
              <a:spLocks noEditPoints="1"/>
            </p:cNvSpPr>
            <p:nvPr/>
          </p:nvSpPr>
          <p:spPr bwMode="auto">
            <a:xfrm>
              <a:off x="8469901" y="2942908"/>
              <a:ext cx="53975" cy="53975"/>
            </a:xfrm>
            <a:custGeom>
              <a:avLst/>
              <a:gdLst>
                <a:gd name="T0" fmla="*/ 132 w 190"/>
                <a:gd name="T1" fmla="*/ 0 h 189"/>
                <a:gd name="T2" fmla="*/ 57 w 190"/>
                <a:gd name="T3" fmla="*/ 0 h 189"/>
                <a:gd name="T4" fmla="*/ 0 w 190"/>
                <a:gd name="T5" fmla="*/ 57 h 189"/>
                <a:gd name="T6" fmla="*/ 0 w 190"/>
                <a:gd name="T7" fmla="*/ 132 h 189"/>
                <a:gd name="T8" fmla="*/ 57 w 190"/>
                <a:gd name="T9" fmla="*/ 189 h 189"/>
                <a:gd name="T10" fmla="*/ 132 w 190"/>
                <a:gd name="T11" fmla="*/ 189 h 189"/>
                <a:gd name="T12" fmla="*/ 190 w 190"/>
                <a:gd name="T13" fmla="*/ 132 h 189"/>
                <a:gd name="T14" fmla="*/ 190 w 190"/>
                <a:gd name="T15" fmla="*/ 57 h 189"/>
                <a:gd name="T16" fmla="*/ 132 w 190"/>
                <a:gd name="T17" fmla="*/ 0 h 189"/>
                <a:gd name="T18" fmla="*/ 145 w 190"/>
                <a:gd name="T19" fmla="*/ 132 h 189"/>
                <a:gd name="T20" fmla="*/ 132 w 190"/>
                <a:gd name="T21" fmla="*/ 144 h 189"/>
                <a:gd name="T22" fmla="*/ 57 w 190"/>
                <a:gd name="T23" fmla="*/ 144 h 189"/>
                <a:gd name="T24" fmla="*/ 45 w 190"/>
                <a:gd name="T25" fmla="*/ 132 h 189"/>
                <a:gd name="T26" fmla="*/ 45 w 190"/>
                <a:gd name="T27" fmla="*/ 57 h 189"/>
                <a:gd name="T28" fmla="*/ 57 w 190"/>
                <a:gd name="T29" fmla="*/ 45 h 189"/>
                <a:gd name="T30" fmla="*/ 132 w 190"/>
                <a:gd name="T31" fmla="*/ 45 h 189"/>
                <a:gd name="T32" fmla="*/ 145 w 190"/>
                <a:gd name="T33" fmla="*/ 57 h 189"/>
                <a:gd name="T34" fmla="*/ 145 w 190"/>
                <a:gd name="T35" fmla="*/ 132 h 189"/>
                <a:gd name="T36" fmla="*/ 145 w 190"/>
                <a:gd name="T37" fmla="*/ 132 h 189"/>
                <a:gd name="T38" fmla="*/ 145 w 190"/>
                <a:gd name="T39" fmla="*/ 13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189">
                  <a:moveTo>
                    <a:pt x="132" y="0"/>
                  </a:moveTo>
                  <a:cubicBezTo>
                    <a:pt x="57" y="0"/>
                    <a:pt x="57" y="0"/>
                    <a:pt x="57" y="0"/>
                  </a:cubicBezTo>
                  <a:cubicBezTo>
                    <a:pt x="26" y="0"/>
                    <a:pt x="0" y="25"/>
                    <a:pt x="0" y="57"/>
                  </a:cubicBezTo>
                  <a:cubicBezTo>
                    <a:pt x="0" y="132"/>
                    <a:pt x="0" y="132"/>
                    <a:pt x="0" y="132"/>
                  </a:cubicBezTo>
                  <a:cubicBezTo>
                    <a:pt x="0" y="164"/>
                    <a:pt x="26" y="189"/>
                    <a:pt x="57" y="189"/>
                  </a:cubicBezTo>
                  <a:cubicBezTo>
                    <a:pt x="132" y="189"/>
                    <a:pt x="132" y="189"/>
                    <a:pt x="132" y="189"/>
                  </a:cubicBezTo>
                  <a:cubicBezTo>
                    <a:pt x="164" y="189"/>
                    <a:pt x="190" y="164"/>
                    <a:pt x="190" y="132"/>
                  </a:cubicBezTo>
                  <a:cubicBezTo>
                    <a:pt x="190" y="57"/>
                    <a:pt x="190" y="57"/>
                    <a:pt x="190" y="57"/>
                  </a:cubicBezTo>
                  <a:cubicBezTo>
                    <a:pt x="190" y="25"/>
                    <a:pt x="164" y="0"/>
                    <a:pt x="132" y="0"/>
                  </a:cubicBezTo>
                  <a:close/>
                  <a:moveTo>
                    <a:pt x="145" y="132"/>
                  </a:moveTo>
                  <a:cubicBezTo>
                    <a:pt x="145" y="139"/>
                    <a:pt x="139" y="144"/>
                    <a:pt x="132" y="144"/>
                  </a:cubicBezTo>
                  <a:cubicBezTo>
                    <a:pt x="57" y="144"/>
                    <a:pt x="57" y="144"/>
                    <a:pt x="57" y="144"/>
                  </a:cubicBezTo>
                  <a:cubicBezTo>
                    <a:pt x="50" y="144"/>
                    <a:pt x="45" y="139"/>
                    <a:pt x="45" y="132"/>
                  </a:cubicBezTo>
                  <a:cubicBezTo>
                    <a:pt x="45" y="57"/>
                    <a:pt x="45" y="57"/>
                    <a:pt x="45" y="57"/>
                  </a:cubicBezTo>
                  <a:cubicBezTo>
                    <a:pt x="45" y="50"/>
                    <a:pt x="50" y="45"/>
                    <a:pt x="57" y="45"/>
                  </a:cubicBezTo>
                  <a:cubicBezTo>
                    <a:pt x="132" y="45"/>
                    <a:pt x="132" y="45"/>
                    <a:pt x="132" y="45"/>
                  </a:cubicBezTo>
                  <a:cubicBezTo>
                    <a:pt x="139" y="45"/>
                    <a:pt x="145" y="50"/>
                    <a:pt x="145" y="57"/>
                  </a:cubicBezTo>
                  <a:lnTo>
                    <a:pt x="145" y="132"/>
                  </a:lnTo>
                  <a:close/>
                  <a:moveTo>
                    <a:pt x="145" y="132"/>
                  </a:moveTo>
                  <a:cubicBezTo>
                    <a:pt x="145" y="132"/>
                    <a:pt x="145" y="132"/>
                    <a:pt x="145" y="13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3" name="Freeform 121">
              <a:extLst>
                <a:ext uri="{FF2B5EF4-FFF2-40B4-BE49-F238E27FC236}">
                  <a16:creationId xmlns:a16="http://schemas.microsoft.com/office/drawing/2014/main" id="{BDE0C48E-9F3B-47F0-84F5-300CA34CF3DC}"/>
                </a:ext>
              </a:extLst>
            </p:cNvPr>
            <p:cNvSpPr>
              <a:spLocks noEditPoints="1"/>
            </p:cNvSpPr>
            <p:nvPr/>
          </p:nvSpPr>
          <p:spPr bwMode="auto">
            <a:xfrm>
              <a:off x="8469901" y="3004820"/>
              <a:ext cx="53975" cy="52388"/>
            </a:xfrm>
            <a:custGeom>
              <a:avLst/>
              <a:gdLst>
                <a:gd name="T0" fmla="*/ 133 w 190"/>
                <a:gd name="T1" fmla="*/ 0 h 190"/>
                <a:gd name="T2" fmla="*/ 58 w 190"/>
                <a:gd name="T3" fmla="*/ 0 h 190"/>
                <a:gd name="T4" fmla="*/ 0 w 190"/>
                <a:gd name="T5" fmla="*/ 57 h 190"/>
                <a:gd name="T6" fmla="*/ 0 w 190"/>
                <a:gd name="T7" fmla="*/ 133 h 190"/>
                <a:gd name="T8" fmla="*/ 58 w 190"/>
                <a:gd name="T9" fmla="*/ 190 h 190"/>
                <a:gd name="T10" fmla="*/ 133 w 190"/>
                <a:gd name="T11" fmla="*/ 190 h 190"/>
                <a:gd name="T12" fmla="*/ 190 w 190"/>
                <a:gd name="T13" fmla="*/ 133 h 190"/>
                <a:gd name="T14" fmla="*/ 190 w 190"/>
                <a:gd name="T15" fmla="*/ 57 h 190"/>
                <a:gd name="T16" fmla="*/ 133 w 190"/>
                <a:gd name="T17" fmla="*/ 0 h 190"/>
                <a:gd name="T18" fmla="*/ 145 w 190"/>
                <a:gd name="T19" fmla="*/ 133 h 190"/>
                <a:gd name="T20" fmla="*/ 133 w 190"/>
                <a:gd name="T21" fmla="*/ 145 h 190"/>
                <a:gd name="T22" fmla="*/ 58 w 190"/>
                <a:gd name="T23" fmla="*/ 145 h 190"/>
                <a:gd name="T24" fmla="*/ 45 w 190"/>
                <a:gd name="T25" fmla="*/ 133 h 190"/>
                <a:gd name="T26" fmla="*/ 45 w 190"/>
                <a:gd name="T27" fmla="*/ 57 h 190"/>
                <a:gd name="T28" fmla="*/ 58 w 190"/>
                <a:gd name="T29" fmla="*/ 45 h 190"/>
                <a:gd name="T30" fmla="*/ 133 w 190"/>
                <a:gd name="T31" fmla="*/ 45 h 190"/>
                <a:gd name="T32" fmla="*/ 145 w 190"/>
                <a:gd name="T33" fmla="*/ 57 h 190"/>
                <a:gd name="T34" fmla="*/ 145 w 190"/>
                <a:gd name="T35" fmla="*/ 133 h 190"/>
                <a:gd name="T36" fmla="*/ 145 w 190"/>
                <a:gd name="T37" fmla="*/ 133 h 190"/>
                <a:gd name="T38" fmla="*/ 145 w 190"/>
                <a:gd name="T39" fmla="*/ 1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190">
                  <a:moveTo>
                    <a:pt x="133" y="0"/>
                  </a:moveTo>
                  <a:cubicBezTo>
                    <a:pt x="58" y="0"/>
                    <a:pt x="58" y="0"/>
                    <a:pt x="58" y="0"/>
                  </a:cubicBezTo>
                  <a:cubicBezTo>
                    <a:pt x="26" y="0"/>
                    <a:pt x="0" y="26"/>
                    <a:pt x="0" y="57"/>
                  </a:cubicBezTo>
                  <a:cubicBezTo>
                    <a:pt x="0" y="133"/>
                    <a:pt x="0" y="133"/>
                    <a:pt x="0" y="133"/>
                  </a:cubicBezTo>
                  <a:cubicBezTo>
                    <a:pt x="0" y="164"/>
                    <a:pt x="26" y="190"/>
                    <a:pt x="58" y="190"/>
                  </a:cubicBezTo>
                  <a:cubicBezTo>
                    <a:pt x="133" y="190"/>
                    <a:pt x="133" y="190"/>
                    <a:pt x="133" y="190"/>
                  </a:cubicBezTo>
                  <a:cubicBezTo>
                    <a:pt x="164" y="190"/>
                    <a:pt x="190" y="164"/>
                    <a:pt x="190" y="133"/>
                  </a:cubicBezTo>
                  <a:cubicBezTo>
                    <a:pt x="190" y="57"/>
                    <a:pt x="190" y="57"/>
                    <a:pt x="190" y="57"/>
                  </a:cubicBezTo>
                  <a:cubicBezTo>
                    <a:pt x="190" y="26"/>
                    <a:pt x="164" y="0"/>
                    <a:pt x="133" y="0"/>
                  </a:cubicBezTo>
                  <a:close/>
                  <a:moveTo>
                    <a:pt x="145" y="133"/>
                  </a:moveTo>
                  <a:cubicBezTo>
                    <a:pt x="145" y="139"/>
                    <a:pt x="139" y="145"/>
                    <a:pt x="133" y="145"/>
                  </a:cubicBezTo>
                  <a:cubicBezTo>
                    <a:pt x="58" y="145"/>
                    <a:pt x="58" y="145"/>
                    <a:pt x="58" y="145"/>
                  </a:cubicBezTo>
                  <a:cubicBezTo>
                    <a:pt x="51" y="145"/>
                    <a:pt x="45" y="139"/>
                    <a:pt x="45" y="133"/>
                  </a:cubicBezTo>
                  <a:cubicBezTo>
                    <a:pt x="45" y="57"/>
                    <a:pt x="45" y="57"/>
                    <a:pt x="45" y="57"/>
                  </a:cubicBezTo>
                  <a:cubicBezTo>
                    <a:pt x="45" y="51"/>
                    <a:pt x="51" y="45"/>
                    <a:pt x="58" y="45"/>
                  </a:cubicBezTo>
                  <a:cubicBezTo>
                    <a:pt x="133" y="45"/>
                    <a:pt x="133" y="45"/>
                    <a:pt x="133" y="45"/>
                  </a:cubicBezTo>
                  <a:cubicBezTo>
                    <a:pt x="139" y="45"/>
                    <a:pt x="145" y="51"/>
                    <a:pt x="145" y="57"/>
                  </a:cubicBezTo>
                  <a:lnTo>
                    <a:pt x="145" y="133"/>
                  </a:lnTo>
                  <a:close/>
                  <a:moveTo>
                    <a:pt x="145" y="133"/>
                  </a:moveTo>
                  <a:cubicBezTo>
                    <a:pt x="145" y="133"/>
                    <a:pt x="145" y="133"/>
                    <a:pt x="145" y="13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4" name="Freeform 122">
              <a:extLst>
                <a:ext uri="{FF2B5EF4-FFF2-40B4-BE49-F238E27FC236}">
                  <a16:creationId xmlns:a16="http://schemas.microsoft.com/office/drawing/2014/main" id="{3A617D5A-F04F-4A6B-BFB0-792E8DBD8C51}"/>
                </a:ext>
              </a:extLst>
            </p:cNvPr>
            <p:cNvSpPr>
              <a:spLocks noEditPoints="1"/>
            </p:cNvSpPr>
            <p:nvPr/>
          </p:nvSpPr>
          <p:spPr bwMode="auto">
            <a:xfrm>
              <a:off x="8469901" y="3065145"/>
              <a:ext cx="53975" cy="53975"/>
            </a:xfrm>
            <a:custGeom>
              <a:avLst/>
              <a:gdLst>
                <a:gd name="T0" fmla="*/ 133 w 190"/>
                <a:gd name="T1" fmla="*/ 0 h 189"/>
                <a:gd name="T2" fmla="*/ 58 w 190"/>
                <a:gd name="T3" fmla="*/ 0 h 189"/>
                <a:gd name="T4" fmla="*/ 0 w 190"/>
                <a:gd name="T5" fmla="*/ 57 h 189"/>
                <a:gd name="T6" fmla="*/ 0 w 190"/>
                <a:gd name="T7" fmla="*/ 132 h 189"/>
                <a:gd name="T8" fmla="*/ 58 w 190"/>
                <a:gd name="T9" fmla="*/ 189 h 189"/>
                <a:gd name="T10" fmla="*/ 133 w 190"/>
                <a:gd name="T11" fmla="*/ 189 h 189"/>
                <a:gd name="T12" fmla="*/ 190 w 190"/>
                <a:gd name="T13" fmla="*/ 132 h 189"/>
                <a:gd name="T14" fmla="*/ 190 w 190"/>
                <a:gd name="T15" fmla="*/ 57 h 189"/>
                <a:gd name="T16" fmla="*/ 133 w 190"/>
                <a:gd name="T17" fmla="*/ 0 h 189"/>
                <a:gd name="T18" fmla="*/ 145 w 190"/>
                <a:gd name="T19" fmla="*/ 132 h 189"/>
                <a:gd name="T20" fmla="*/ 133 w 190"/>
                <a:gd name="T21" fmla="*/ 144 h 189"/>
                <a:gd name="T22" fmla="*/ 58 w 190"/>
                <a:gd name="T23" fmla="*/ 144 h 189"/>
                <a:gd name="T24" fmla="*/ 45 w 190"/>
                <a:gd name="T25" fmla="*/ 132 h 189"/>
                <a:gd name="T26" fmla="*/ 45 w 190"/>
                <a:gd name="T27" fmla="*/ 57 h 189"/>
                <a:gd name="T28" fmla="*/ 58 w 190"/>
                <a:gd name="T29" fmla="*/ 45 h 189"/>
                <a:gd name="T30" fmla="*/ 133 w 190"/>
                <a:gd name="T31" fmla="*/ 45 h 189"/>
                <a:gd name="T32" fmla="*/ 145 w 190"/>
                <a:gd name="T33" fmla="*/ 57 h 189"/>
                <a:gd name="T34" fmla="*/ 145 w 190"/>
                <a:gd name="T35" fmla="*/ 132 h 189"/>
                <a:gd name="T36" fmla="*/ 145 w 190"/>
                <a:gd name="T37" fmla="*/ 132 h 189"/>
                <a:gd name="T38" fmla="*/ 145 w 190"/>
                <a:gd name="T39" fmla="*/ 13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189">
                  <a:moveTo>
                    <a:pt x="133" y="0"/>
                  </a:moveTo>
                  <a:cubicBezTo>
                    <a:pt x="58" y="0"/>
                    <a:pt x="58" y="0"/>
                    <a:pt x="58" y="0"/>
                  </a:cubicBezTo>
                  <a:cubicBezTo>
                    <a:pt x="26" y="0"/>
                    <a:pt x="0" y="25"/>
                    <a:pt x="0" y="57"/>
                  </a:cubicBezTo>
                  <a:cubicBezTo>
                    <a:pt x="0" y="132"/>
                    <a:pt x="0" y="132"/>
                    <a:pt x="0" y="132"/>
                  </a:cubicBezTo>
                  <a:cubicBezTo>
                    <a:pt x="0" y="164"/>
                    <a:pt x="26" y="189"/>
                    <a:pt x="58" y="189"/>
                  </a:cubicBezTo>
                  <a:cubicBezTo>
                    <a:pt x="133" y="189"/>
                    <a:pt x="133" y="189"/>
                    <a:pt x="133" y="189"/>
                  </a:cubicBezTo>
                  <a:cubicBezTo>
                    <a:pt x="164" y="189"/>
                    <a:pt x="190" y="164"/>
                    <a:pt x="190" y="132"/>
                  </a:cubicBezTo>
                  <a:cubicBezTo>
                    <a:pt x="190" y="57"/>
                    <a:pt x="190" y="57"/>
                    <a:pt x="190" y="57"/>
                  </a:cubicBezTo>
                  <a:cubicBezTo>
                    <a:pt x="190" y="25"/>
                    <a:pt x="164" y="0"/>
                    <a:pt x="133" y="0"/>
                  </a:cubicBezTo>
                  <a:close/>
                  <a:moveTo>
                    <a:pt x="145" y="132"/>
                  </a:moveTo>
                  <a:cubicBezTo>
                    <a:pt x="145" y="139"/>
                    <a:pt x="139" y="144"/>
                    <a:pt x="133" y="144"/>
                  </a:cubicBezTo>
                  <a:cubicBezTo>
                    <a:pt x="58" y="144"/>
                    <a:pt x="58" y="144"/>
                    <a:pt x="58" y="144"/>
                  </a:cubicBezTo>
                  <a:cubicBezTo>
                    <a:pt x="51" y="144"/>
                    <a:pt x="45" y="139"/>
                    <a:pt x="45" y="132"/>
                  </a:cubicBezTo>
                  <a:cubicBezTo>
                    <a:pt x="45" y="57"/>
                    <a:pt x="45" y="57"/>
                    <a:pt x="45" y="57"/>
                  </a:cubicBezTo>
                  <a:cubicBezTo>
                    <a:pt x="45" y="50"/>
                    <a:pt x="51" y="45"/>
                    <a:pt x="58" y="45"/>
                  </a:cubicBezTo>
                  <a:cubicBezTo>
                    <a:pt x="133" y="45"/>
                    <a:pt x="133" y="45"/>
                    <a:pt x="133" y="45"/>
                  </a:cubicBezTo>
                  <a:cubicBezTo>
                    <a:pt x="139" y="45"/>
                    <a:pt x="145" y="50"/>
                    <a:pt x="145" y="57"/>
                  </a:cubicBezTo>
                  <a:lnTo>
                    <a:pt x="145" y="132"/>
                  </a:lnTo>
                  <a:close/>
                  <a:moveTo>
                    <a:pt x="145" y="132"/>
                  </a:moveTo>
                  <a:cubicBezTo>
                    <a:pt x="145" y="132"/>
                    <a:pt x="145" y="132"/>
                    <a:pt x="145" y="13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5" name="Freeform 123">
              <a:extLst>
                <a:ext uri="{FF2B5EF4-FFF2-40B4-BE49-F238E27FC236}">
                  <a16:creationId xmlns:a16="http://schemas.microsoft.com/office/drawing/2014/main" id="{ED722579-93C5-47A0-B2F6-4F589FB1D56C}"/>
                </a:ext>
              </a:extLst>
            </p:cNvPr>
            <p:cNvSpPr>
              <a:spLocks noEditPoints="1"/>
            </p:cNvSpPr>
            <p:nvPr/>
          </p:nvSpPr>
          <p:spPr bwMode="auto">
            <a:xfrm>
              <a:off x="8469901" y="2880995"/>
              <a:ext cx="60325" cy="53975"/>
            </a:xfrm>
            <a:custGeom>
              <a:avLst/>
              <a:gdLst>
                <a:gd name="T0" fmla="*/ 171 w 212"/>
                <a:gd name="T1" fmla="*/ 15 h 190"/>
                <a:gd name="T2" fmla="*/ 171 w 212"/>
                <a:gd name="T3" fmla="*/ 15 h 190"/>
                <a:gd name="T4" fmla="*/ 132 w 212"/>
                <a:gd name="T5" fmla="*/ 0 h 190"/>
                <a:gd name="T6" fmla="*/ 57 w 212"/>
                <a:gd name="T7" fmla="*/ 0 h 190"/>
                <a:gd name="T8" fmla="*/ 0 w 212"/>
                <a:gd name="T9" fmla="*/ 57 h 190"/>
                <a:gd name="T10" fmla="*/ 0 w 212"/>
                <a:gd name="T11" fmla="*/ 133 h 190"/>
                <a:gd name="T12" fmla="*/ 57 w 212"/>
                <a:gd name="T13" fmla="*/ 190 h 190"/>
                <a:gd name="T14" fmla="*/ 132 w 212"/>
                <a:gd name="T15" fmla="*/ 190 h 190"/>
                <a:gd name="T16" fmla="*/ 190 w 212"/>
                <a:gd name="T17" fmla="*/ 133 h 190"/>
                <a:gd name="T18" fmla="*/ 190 w 212"/>
                <a:gd name="T19" fmla="*/ 60 h 190"/>
                <a:gd name="T20" fmla="*/ 203 w 212"/>
                <a:gd name="T21" fmla="*/ 47 h 190"/>
                <a:gd name="T22" fmla="*/ 203 w 212"/>
                <a:gd name="T23" fmla="*/ 15 h 190"/>
                <a:gd name="T24" fmla="*/ 171 w 212"/>
                <a:gd name="T25" fmla="*/ 15 h 190"/>
                <a:gd name="T26" fmla="*/ 145 w 212"/>
                <a:gd name="T27" fmla="*/ 133 h 190"/>
                <a:gd name="T28" fmla="*/ 132 w 212"/>
                <a:gd name="T29" fmla="*/ 145 h 190"/>
                <a:gd name="T30" fmla="*/ 57 w 212"/>
                <a:gd name="T31" fmla="*/ 145 h 190"/>
                <a:gd name="T32" fmla="*/ 45 w 212"/>
                <a:gd name="T33" fmla="*/ 133 h 190"/>
                <a:gd name="T34" fmla="*/ 45 w 212"/>
                <a:gd name="T35" fmla="*/ 57 h 190"/>
                <a:gd name="T36" fmla="*/ 57 w 212"/>
                <a:gd name="T37" fmla="*/ 45 h 190"/>
                <a:gd name="T38" fmla="*/ 132 w 212"/>
                <a:gd name="T39" fmla="*/ 45 h 190"/>
                <a:gd name="T40" fmla="*/ 138 w 212"/>
                <a:gd name="T41" fmla="*/ 47 h 190"/>
                <a:gd name="T42" fmla="*/ 103 w 212"/>
                <a:gd name="T43" fmla="*/ 82 h 190"/>
                <a:gd name="T44" fmla="*/ 88 w 212"/>
                <a:gd name="T45" fmla="*/ 67 h 190"/>
                <a:gd name="T46" fmla="*/ 57 w 212"/>
                <a:gd name="T47" fmla="*/ 66 h 190"/>
                <a:gd name="T48" fmla="*/ 56 w 212"/>
                <a:gd name="T49" fmla="*/ 98 h 190"/>
                <a:gd name="T50" fmla="*/ 86 w 212"/>
                <a:gd name="T51" fmla="*/ 130 h 190"/>
                <a:gd name="T52" fmla="*/ 118 w 212"/>
                <a:gd name="T53" fmla="*/ 130 h 190"/>
                <a:gd name="T54" fmla="*/ 145 w 212"/>
                <a:gd name="T55" fmla="*/ 104 h 190"/>
                <a:gd name="T56" fmla="*/ 145 w 212"/>
                <a:gd name="T57" fmla="*/ 133 h 190"/>
                <a:gd name="T58" fmla="*/ 145 w 212"/>
                <a:gd name="T59" fmla="*/ 133 h 190"/>
                <a:gd name="T60" fmla="*/ 145 w 212"/>
                <a:gd name="T61" fmla="*/ 1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90">
                  <a:moveTo>
                    <a:pt x="171" y="15"/>
                  </a:moveTo>
                  <a:cubicBezTo>
                    <a:pt x="171" y="15"/>
                    <a:pt x="171" y="15"/>
                    <a:pt x="171" y="15"/>
                  </a:cubicBezTo>
                  <a:cubicBezTo>
                    <a:pt x="161" y="6"/>
                    <a:pt x="147" y="0"/>
                    <a:pt x="132" y="0"/>
                  </a:cubicBezTo>
                  <a:cubicBezTo>
                    <a:pt x="57" y="0"/>
                    <a:pt x="57" y="0"/>
                    <a:pt x="57" y="0"/>
                  </a:cubicBezTo>
                  <a:cubicBezTo>
                    <a:pt x="26" y="0"/>
                    <a:pt x="0" y="26"/>
                    <a:pt x="0" y="57"/>
                  </a:cubicBezTo>
                  <a:cubicBezTo>
                    <a:pt x="0" y="133"/>
                    <a:pt x="0" y="133"/>
                    <a:pt x="0" y="133"/>
                  </a:cubicBezTo>
                  <a:cubicBezTo>
                    <a:pt x="0" y="164"/>
                    <a:pt x="26" y="190"/>
                    <a:pt x="57" y="190"/>
                  </a:cubicBezTo>
                  <a:cubicBezTo>
                    <a:pt x="132" y="190"/>
                    <a:pt x="132" y="190"/>
                    <a:pt x="132" y="190"/>
                  </a:cubicBezTo>
                  <a:cubicBezTo>
                    <a:pt x="164" y="190"/>
                    <a:pt x="190" y="164"/>
                    <a:pt x="190" y="133"/>
                  </a:cubicBezTo>
                  <a:cubicBezTo>
                    <a:pt x="190" y="60"/>
                    <a:pt x="190" y="60"/>
                    <a:pt x="190" y="60"/>
                  </a:cubicBezTo>
                  <a:cubicBezTo>
                    <a:pt x="203" y="47"/>
                    <a:pt x="203" y="47"/>
                    <a:pt x="203" y="47"/>
                  </a:cubicBezTo>
                  <a:cubicBezTo>
                    <a:pt x="212" y="38"/>
                    <a:pt x="212" y="24"/>
                    <a:pt x="203" y="15"/>
                  </a:cubicBezTo>
                  <a:cubicBezTo>
                    <a:pt x="195" y="6"/>
                    <a:pt x="180" y="6"/>
                    <a:pt x="171" y="15"/>
                  </a:cubicBezTo>
                  <a:close/>
                  <a:moveTo>
                    <a:pt x="145" y="133"/>
                  </a:moveTo>
                  <a:cubicBezTo>
                    <a:pt x="145" y="139"/>
                    <a:pt x="139" y="145"/>
                    <a:pt x="132" y="145"/>
                  </a:cubicBezTo>
                  <a:cubicBezTo>
                    <a:pt x="57" y="145"/>
                    <a:pt x="57" y="145"/>
                    <a:pt x="57" y="145"/>
                  </a:cubicBezTo>
                  <a:cubicBezTo>
                    <a:pt x="50" y="145"/>
                    <a:pt x="45" y="139"/>
                    <a:pt x="45" y="133"/>
                  </a:cubicBezTo>
                  <a:cubicBezTo>
                    <a:pt x="45" y="57"/>
                    <a:pt x="45" y="57"/>
                    <a:pt x="45" y="57"/>
                  </a:cubicBezTo>
                  <a:cubicBezTo>
                    <a:pt x="45" y="51"/>
                    <a:pt x="50" y="45"/>
                    <a:pt x="57" y="45"/>
                  </a:cubicBezTo>
                  <a:cubicBezTo>
                    <a:pt x="132" y="45"/>
                    <a:pt x="132" y="45"/>
                    <a:pt x="132" y="45"/>
                  </a:cubicBezTo>
                  <a:cubicBezTo>
                    <a:pt x="135" y="45"/>
                    <a:pt x="137" y="46"/>
                    <a:pt x="138" y="47"/>
                  </a:cubicBezTo>
                  <a:cubicBezTo>
                    <a:pt x="103" y="82"/>
                    <a:pt x="103" y="82"/>
                    <a:pt x="103" y="82"/>
                  </a:cubicBezTo>
                  <a:cubicBezTo>
                    <a:pt x="88" y="67"/>
                    <a:pt x="88" y="67"/>
                    <a:pt x="88" y="67"/>
                  </a:cubicBezTo>
                  <a:cubicBezTo>
                    <a:pt x="80" y="58"/>
                    <a:pt x="66" y="58"/>
                    <a:pt x="57" y="66"/>
                  </a:cubicBezTo>
                  <a:cubicBezTo>
                    <a:pt x="48" y="75"/>
                    <a:pt x="47" y="89"/>
                    <a:pt x="56" y="98"/>
                  </a:cubicBezTo>
                  <a:cubicBezTo>
                    <a:pt x="86" y="130"/>
                    <a:pt x="86" y="130"/>
                    <a:pt x="86" y="130"/>
                  </a:cubicBezTo>
                  <a:cubicBezTo>
                    <a:pt x="94" y="139"/>
                    <a:pt x="109" y="139"/>
                    <a:pt x="118" y="130"/>
                  </a:cubicBezTo>
                  <a:cubicBezTo>
                    <a:pt x="145" y="104"/>
                    <a:pt x="145" y="104"/>
                    <a:pt x="145" y="104"/>
                  </a:cubicBezTo>
                  <a:lnTo>
                    <a:pt x="145" y="133"/>
                  </a:lnTo>
                  <a:close/>
                  <a:moveTo>
                    <a:pt x="145" y="133"/>
                  </a:moveTo>
                  <a:cubicBezTo>
                    <a:pt x="145" y="133"/>
                    <a:pt x="145" y="133"/>
                    <a:pt x="145" y="13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6" name="Freeform 124">
              <a:extLst>
                <a:ext uri="{FF2B5EF4-FFF2-40B4-BE49-F238E27FC236}">
                  <a16:creationId xmlns:a16="http://schemas.microsoft.com/office/drawing/2014/main" id="{AD42883B-A46F-454A-A448-D0CAE9F49AFF}"/>
                </a:ext>
              </a:extLst>
            </p:cNvPr>
            <p:cNvSpPr>
              <a:spLocks noEditPoints="1"/>
            </p:cNvSpPr>
            <p:nvPr/>
          </p:nvSpPr>
          <p:spPr bwMode="auto">
            <a:xfrm>
              <a:off x="8571501" y="2990533"/>
              <a:ext cx="149225" cy="185738"/>
            </a:xfrm>
            <a:custGeom>
              <a:avLst/>
              <a:gdLst>
                <a:gd name="T0" fmla="*/ 505 w 527"/>
                <a:gd name="T1" fmla="*/ 0 h 662"/>
                <a:gd name="T2" fmla="*/ 482 w 527"/>
                <a:gd name="T3" fmla="*/ 23 h 662"/>
                <a:gd name="T4" fmla="*/ 482 w 527"/>
                <a:gd name="T5" fmla="*/ 554 h 662"/>
                <a:gd name="T6" fmla="*/ 420 w 527"/>
                <a:gd name="T7" fmla="*/ 617 h 662"/>
                <a:gd name="T8" fmla="*/ 23 w 527"/>
                <a:gd name="T9" fmla="*/ 617 h 662"/>
                <a:gd name="T10" fmla="*/ 0 w 527"/>
                <a:gd name="T11" fmla="*/ 640 h 662"/>
                <a:gd name="T12" fmla="*/ 23 w 527"/>
                <a:gd name="T13" fmla="*/ 662 h 662"/>
                <a:gd name="T14" fmla="*/ 420 w 527"/>
                <a:gd name="T15" fmla="*/ 662 h 662"/>
                <a:gd name="T16" fmla="*/ 527 w 527"/>
                <a:gd name="T17" fmla="*/ 554 h 662"/>
                <a:gd name="T18" fmla="*/ 527 w 527"/>
                <a:gd name="T19" fmla="*/ 23 h 662"/>
                <a:gd name="T20" fmla="*/ 505 w 527"/>
                <a:gd name="T21" fmla="*/ 0 h 662"/>
                <a:gd name="T22" fmla="*/ 505 w 527"/>
                <a:gd name="T23" fmla="*/ 0 h 662"/>
                <a:gd name="T24" fmla="*/ 505 w 527"/>
                <a:gd name="T2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62">
                  <a:moveTo>
                    <a:pt x="505" y="0"/>
                  </a:moveTo>
                  <a:cubicBezTo>
                    <a:pt x="492" y="0"/>
                    <a:pt x="482" y="10"/>
                    <a:pt x="482" y="23"/>
                  </a:cubicBezTo>
                  <a:cubicBezTo>
                    <a:pt x="482" y="554"/>
                    <a:pt x="482" y="554"/>
                    <a:pt x="482" y="554"/>
                  </a:cubicBezTo>
                  <a:cubicBezTo>
                    <a:pt x="482" y="589"/>
                    <a:pt x="454" y="617"/>
                    <a:pt x="420" y="617"/>
                  </a:cubicBezTo>
                  <a:cubicBezTo>
                    <a:pt x="23" y="617"/>
                    <a:pt x="23" y="617"/>
                    <a:pt x="23" y="617"/>
                  </a:cubicBezTo>
                  <a:cubicBezTo>
                    <a:pt x="10" y="617"/>
                    <a:pt x="0" y="627"/>
                    <a:pt x="0" y="640"/>
                  </a:cubicBezTo>
                  <a:cubicBezTo>
                    <a:pt x="0" y="652"/>
                    <a:pt x="10" y="662"/>
                    <a:pt x="23" y="662"/>
                  </a:cubicBezTo>
                  <a:cubicBezTo>
                    <a:pt x="420" y="662"/>
                    <a:pt x="420" y="662"/>
                    <a:pt x="420" y="662"/>
                  </a:cubicBezTo>
                  <a:cubicBezTo>
                    <a:pt x="479" y="662"/>
                    <a:pt x="527" y="614"/>
                    <a:pt x="527" y="554"/>
                  </a:cubicBezTo>
                  <a:cubicBezTo>
                    <a:pt x="527" y="23"/>
                    <a:pt x="527" y="23"/>
                    <a:pt x="527" y="23"/>
                  </a:cubicBezTo>
                  <a:cubicBezTo>
                    <a:pt x="527" y="10"/>
                    <a:pt x="517" y="0"/>
                    <a:pt x="505" y="0"/>
                  </a:cubicBezTo>
                  <a:close/>
                  <a:moveTo>
                    <a:pt x="505" y="0"/>
                  </a:moveTo>
                  <a:cubicBezTo>
                    <a:pt x="505" y="0"/>
                    <a:pt x="505" y="0"/>
                    <a:pt x="505"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97" name="Freeform 125">
              <a:extLst>
                <a:ext uri="{FF2B5EF4-FFF2-40B4-BE49-F238E27FC236}">
                  <a16:creationId xmlns:a16="http://schemas.microsoft.com/office/drawing/2014/main" id="{86D108A2-4F0B-464A-B9EF-5544C3953BCF}"/>
                </a:ext>
              </a:extLst>
            </p:cNvPr>
            <p:cNvSpPr>
              <a:spLocks noEditPoints="1"/>
            </p:cNvSpPr>
            <p:nvPr/>
          </p:nvSpPr>
          <p:spPr bwMode="auto">
            <a:xfrm>
              <a:off x="8404813" y="2744470"/>
              <a:ext cx="315913" cy="431800"/>
            </a:xfrm>
            <a:custGeom>
              <a:avLst/>
              <a:gdLst>
                <a:gd name="T0" fmla="*/ 1007 w 1114"/>
                <a:gd name="T1" fmla="*/ 146 h 1536"/>
                <a:gd name="T2" fmla="*/ 734 w 1114"/>
                <a:gd name="T3" fmla="*/ 123 h 1536"/>
                <a:gd name="T4" fmla="*/ 657 w 1114"/>
                <a:gd name="T5" fmla="*/ 100 h 1536"/>
                <a:gd name="T6" fmla="*/ 457 w 1114"/>
                <a:gd name="T7" fmla="*/ 100 h 1536"/>
                <a:gd name="T8" fmla="*/ 380 w 1114"/>
                <a:gd name="T9" fmla="*/ 123 h 1536"/>
                <a:gd name="T10" fmla="*/ 108 w 1114"/>
                <a:gd name="T11" fmla="*/ 146 h 1536"/>
                <a:gd name="T12" fmla="*/ 0 w 1114"/>
                <a:gd name="T13" fmla="*/ 1428 h 1536"/>
                <a:gd name="T14" fmla="*/ 505 w 1114"/>
                <a:gd name="T15" fmla="*/ 1536 h 1536"/>
                <a:gd name="T16" fmla="*/ 505 w 1114"/>
                <a:gd name="T17" fmla="*/ 1491 h 1536"/>
                <a:gd name="T18" fmla="*/ 45 w 1114"/>
                <a:gd name="T19" fmla="*/ 1428 h 1536"/>
                <a:gd name="T20" fmla="*/ 108 w 1114"/>
                <a:gd name="T21" fmla="*/ 191 h 1536"/>
                <a:gd name="T22" fmla="*/ 334 w 1114"/>
                <a:gd name="T23" fmla="*/ 241 h 1536"/>
                <a:gd name="T24" fmla="*/ 94 w 1114"/>
                <a:gd name="T25" fmla="*/ 271 h 1536"/>
                <a:gd name="T26" fmla="*/ 125 w 1114"/>
                <a:gd name="T27" fmla="*/ 1442 h 1536"/>
                <a:gd name="T28" fmla="*/ 1020 w 1114"/>
                <a:gd name="T29" fmla="*/ 1411 h 1536"/>
                <a:gd name="T30" fmla="*/ 990 w 1114"/>
                <a:gd name="T31" fmla="*/ 241 h 1536"/>
                <a:gd name="T32" fmla="*/ 780 w 1114"/>
                <a:gd name="T33" fmla="*/ 191 h 1536"/>
                <a:gd name="T34" fmla="*/ 1069 w 1114"/>
                <a:gd name="T35" fmla="*/ 254 h 1536"/>
                <a:gd name="T36" fmla="*/ 1092 w 1114"/>
                <a:gd name="T37" fmla="*/ 814 h 1536"/>
                <a:gd name="T38" fmla="*/ 1114 w 1114"/>
                <a:gd name="T39" fmla="*/ 254 h 1536"/>
                <a:gd name="T40" fmla="*/ 557 w 1114"/>
                <a:gd name="T41" fmla="*/ 45 h 1536"/>
                <a:gd name="T42" fmla="*/ 612 w 1114"/>
                <a:gd name="T43" fmla="*/ 123 h 1536"/>
                <a:gd name="T44" fmla="*/ 502 w 1114"/>
                <a:gd name="T45" fmla="*/ 100 h 1536"/>
                <a:gd name="T46" fmla="*/ 734 w 1114"/>
                <a:gd name="T47" fmla="*/ 168 h 1536"/>
                <a:gd name="T48" fmla="*/ 735 w 1114"/>
                <a:gd name="T49" fmla="*/ 170 h 1536"/>
                <a:gd name="T50" fmla="*/ 734 w 1114"/>
                <a:gd name="T51" fmla="*/ 279 h 1536"/>
                <a:gd name="T52" fmla="*/ 379 w 1114"/>
                <a:gd name="T53" fmla="*/ 277 h 1536"/>
                <a:gd name="T54" fmla="*/ 379 w 1114"/>
                <a:gd name="T55" fmla="*/ 170 h 1536"/>
                <a:gd name="T56" fmla="*/ 379 w 1114"/>
                <a:gd name="T57" fmla="*/ 169 h 1536"/>
                <a:gd name="T58" fmla="*/ 975 w 1114"/>
                <a:gd name="T59" fmla="*/ 1397 h 1536"/>
                <a:gd name="T60" fmla="*/ 139 w 1114"/>
                <a:gd name="T61" fmla="*/ 286 h 1536"/>
                <a:gd name="T62" fmla="*/ 380 w 1114"/>
                <a:gd name="T63" fmla="*/ 324 h 1536"/>
                <a:gd name="T64" fmla="*/ 780 w 1114"/>
                <a:gd name="T65" fmla="*/ 286 h 1536"/>
                <a:gd name="T66" fmla="*/ 975 w 1114"/>
                <a:gd name="T67" fmla="*/ 1397 h 1536"/>
                <a:gd name="T68" fmla="*/ 975 w 1114"/>
                <a:gd name="T69" fmla="*/ 139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4" h="1536">
                  <a:moveTo>
                    <a:pt x="1114" y="254"/>
                  </a:moveTo>
                  <a:cubicBezTo>
                    <a:pt x="1114" y="195"/>
                    <a:pt x="1066" y="146"/>
                    <a:pt x="1007" y="146"/>
                  </a:cubicBezTo>
                  <a:cubicBezTo>
                    <a:pt x="774" y="146"/>
                    <a:pt x="774" y="146"/>
                    <a:pt x="774" y="146"/>
                  </a:cubicBezTo>
                  <a:cubicBezTo>
                    <a:pt x="766" y="132"/>
                    <a:pt x="751" y="123"/>
                    <a:pt x="734" y="123"/>
                  </a:cubicBezTo>
                  <a:cubicBezTo>
                    <a:pt x="657" y="123"/>
                    <a:pt x="657" y="123"/>
                    <a:pt x="657" y="123"/>
                  </a:cubicBezTo>
                  <a:cubicBezTo>
                    <a:pt x="657" y="100"/>
                    <a:pt x="657" y="100"/>
                    <a:pt x="657" y="100"/>
                  </a:cubicBezTo>
                  <a:cubicBezTo>
                    <a:pt x="657" y="45"/>
                    <a:pt x="612" y="0"/>
                    <a:pt x="557" y="0"/>
                  </a:cubicBezTo>
                  <a:cubicBezTo>
                    <a:pt x="502" y="0"/>
                    <a:pt x="457" y="45"/>
                    <a:pt x="457" y="100"/>
                  </a:cubicBezTo>
                  <a:cubicBezTo>
                    <a:pt x="457" y="123"/>
                    <a:pt x="457" y="123"/>
                    <a:pt x="457" y="123"/>
                  </a:cubicBezTo>
                  <a:cubicBezTo>
                    <a:pt x="380" y="123"/>
                    <a:pt x="380" y="123"/>
                    <a:pt x="380" y="123"/>
                  </a:cubicBezTo>
                  <a:cubicBezTo>
                    <a:pt x="363" y="123"/>
                    <a:pt x="348" y="132"/>
                    <a:pt x="340" y="146"/>
                  </a:cubicBezTo>
                  <a:cubicBezTo>
                    <a:pt x="108" y="146"/>
                    <a:pt x="108" y="146"/>
                    <a:pt x="108" y="146"/>
                  </a:cubicBezTo>
                  <a:cubicBezTo>
                    <a:pt x="48" y="146"/>
                    <a:pt x="0" y="195"/>
                    <a:pt x="0" y="254"/>
                  </a:cubicBezTo>
                  <a:cubicBezTo>
                    <a:pt x="0" y="1428"/>
                    <a:pt x="0" y="1428"/>
                    <a:pt x="0" y="1428"/>
                  </a:cubicBezTo>
                  <a:cubicBezTo>
                    <a:pt x="0" y="1488"/>
                    <a:pt x="48" y="1536"/>
                    <a:pt x="108" y="1536"/>
                  </a:cubicBezTo>
                  <a:cubicBezTo>
                    <a:pt x="505" y="1536"/>
                    <a:pt x="505" y="1536"/>
                    <a:pt x="505" y="1536"/>
                  </a:cubicBezTo>
                  <a:cubicBezTo>
                    <a:pt x="517" y="1536"/>
                    <a:pt x="527" y="1526"/>
                    <a:pt x="527" y="1514"/>
                  </a:cubicBezTo>
                  <a:cubicBezTo>
                    <a:pt x="527" y="1501"/>
                    <a:pt x="517" y="1491"/>
                    <a:pt x="505" y="1491"/>
                  </a:cubicBezTo>
                  <a:cubicBezTo>
                    <a:pt x="108" y="1491"/>
                    <a:pt x="108" y="1491"/>
                    <a:pt x="108" y="1491"/>
                  </a:cubicBezTo>
                  <a:cubicBezTo>
                    <a:pt x="73" y="1491"/>
                    <a:pt x="45" y="1463"/>
                    <a:pt x="45" y="1428"/>
                  </a:cubicBezTo>
                  <a:cubicBezTo>
                    <a:pt x="45" y="254"/>
                    <a:pt x="45" y="254"/>
                    <a:pt x="45" y="254"/>
                  </a:cubicBezTo>
                  <a:cubicBezTo>
                    <a:pt x="45" y="219"/>
                    <a:pt x="73" y="191"/>
                    <a:pt x="108" y="191"/>
                  </a:cubicBezTo>
                  <a:cubicBezTo>
                    <a:pt x="334" y="191"/>
                    <a:pt x="334" y="191"/>
                    <a:pt x="334" y="191"/>
                  </a:cubicBezTo>
                  <a:cubicBezTo>
                    <a:pt x="334" y="241"/>
                    <a:pt x="334" y="241"/>
                    <a:pt x="334" y="241"/>
                  </a:cubicBezTo>
                  <a:cubicBezTo>
                    <a:pt x="125" y="241"/>
                    <a:pt x="125" y="241"/>
                    <a:pt x="125" y="241"/>
                  </a:cubicBezTo>
                  <a:cubicBezTo>
                    <a:pt x="108" y="241"/>
                    <a:pt x="94" y="254"/>
                    <a:pt x="94" y="271"/>
                  </a:cubicBezTo>
                  <a:cubicBezTo>
                    <a:pt x="94" y="1411"/>
                    <a:pt x="94" y="1411"/>
                    <a:pt x="94" y="1411"/>
                  </a:cubicBezTo>
                  <a:cubicBezTo>
                    <a:pt x="94" y="1428"/>
                    <a:pt x="108" y="1442"/>
                    <a:pt x="125" y="1442"/>
                  </a:cubicBezTo>
                  <a:cubicBezTo>
                    <a:pt x="990" y="1442"/>
                    <a:pt x="990" y="1442"/>
                    <a:pt x="990" y="1442"/>
                  </a:cubicBezTo>
                  <a:cubicBezTo>
                    <a:pt x="1006" y="1442"/>
                    <a:pt x="1020" y="1428"/>
                    <a:pt x="1020" y="1411"/>
                  </a:cubicBezTo>
                  <a:cubicBezTo>
                    <a:pt x="1020" y="271"/>
                    <a:pt x="1020" y="271"/>
                    <a:pt x="1020" y="271"/>
                  </a:cubicBezTo>
                  <a:cubicBezTo>
                    <a:pt x="1020" y="254"/>
                    <a:pt x="1006" y="241"/>
                    <a:pt x="990" y="241"/>
                  </a:cubicBezTo>
                  <a:cubicBezTo>
                    <a:pt x="780" y="241"/>
                    <a:pt x="780" y="241"/>
                    <a:pt x="780" y="241"/>
                  </a:cubicBezTo>
                  <a:cubicBezTo>
                    <a:pt x="780" y="191"/>
                    <a:pt x="780" y="191"/>
                    <a:pt x="780" y="191"/>
                  </a:cubicBezTo>
                  <a:cubicBezTo>
                    <a:pt x="1007" y="191"/>
                    <a:pt x="1007" y="191"/>
                    <a:pt x="1007" y="191"/>
                  </a:cubicBezTo>
                  <a:cubicBezTo>
                    <a:pt x="1041" y="191"/>
                    <a:pt x="1069" y="219"/>
                    <a:pt x="1069" y="254"/>
                  </a:cubicBezTo>
                  <a:cubicBezTo>
                    <a:pt x="1069" y="792"/>
                    <a:pt x="1069" y="792"/>
                    <a:pt x="1069" y="792"/>
                  </a:cubicBezTo>
                  <a:cubicBezTo>
                    <a:pt x="1069" y="804"/>
                    <a:pt x="1079" y="814"/>
                    <a:pt x="1092" y="814"/>
                  </a:cubicBezTo>
                  <a:cubicBezTo>
                    <a:pt x="1104" y="814"/>
                    <a:pt x="1114" y="804"/>
                    <a:pt x="1114" y="792"/>
                  </a:cubicBezTo>
                  <a:lnTo>
                    <a:pt x="1114" y="254"/>
                  </a:lnTo>
                  <a:close/>
                  <a:moveTo>
                    <a:pt x="502" y="100"/>
                  </a:moveTo>
                  <a:cubicBezTo>
                    <a:pt x="502" y="70"/>
                    <a:pt x="526" y="45"/>
                    <a:pt x="557" y="45"/>
                  </a:cubicBezTo>
                  <a:cubicBezTo>
                    <a:pt x="588" y="45"/>
                    <a:pt x="612" y="70"/>
                    <a:pt x="612" y="100"/>
                  </a:cubicBezTo>
                  <a:cubicBezTo>
                    <a:pt x="612" y="123"/>
                    <a:pt x="612" y="123"/>
                    <a:pt x="612" y="123"/>
                  </a:cubicBezTo>
                  <a:cubicBezTo>
                    <a:pt x="502" y="123"/>
                    <a:pt x="502" y="123"/>
                    <a:pt x="502" y="123"/>
                  </a:cubicBezTo>
                  <a:lnTo>
                    <a:pt x="502" y="100"/>
                  </a:lnTo>
                  <a:close/>
                  <a:moveTo>
                    <a:pt x="380" y="168"/>
                  </a:moveTo>
                  <a:cubicBezTo>
                    <a:pt x="734" y="168"/>
                    <a:pt x="734" y="168"/>
                    <a:pt x="734" y="168"/>
                  </a:cubicBezTo>
                  <a:cubicBezTo>
                    <a:pt x="735" y="168"/>
                    <a:pt x="735" y="168"/>
                    <a:pt x="735" y="169"/>
                  </a:cubicBezTo>
                  <a:cubicBezTo>
                    <a:pt x="735" y="169"/>
                    <a:pt x="735" y="169"/>
                    <a:pt x="735" y="170"/>
                  </a:cubicBezTo>
                  <a:cubicBezTo>
                    <a:pt x="735" y="277"/>
                    <a:pt x="735" y="277"/>
                    <a:pt x="735" y="277"/>
                  </a:cubicBezTo>
                  <a:cubicBezTo>
                    <a:pt x="735" y="278"/>
                    <a:pt x="735" y="279"/>
                    <a:pt x="734" y="279"/>
                  </a:cubicBezTo>
                  <a:cubicBezTo>
                    <a:pt x="380" y="279"/>
                    <a:pt x="380" y="279"/>
                    <a:pt x="380" y="279"/>
                  </a:cubicBezTo>
                  <a:cubicBezTo>
                    <a:pt x="379" y="279"/>
                    <a:pt x="379" y="278"/>
                    <a:pt x="379" y="277"/>
                  </a:cubicBezTo>
                  <a:cubicBezTo>
                    <a:pt x="379" y="237"/>
                    <a:pt x="379" y="233"/>
                    <a:pt x="379" y="170"/>
                  </a:cubicBezTo>
                  <a:cubicBezTo>
                    <a:pt x="379" y="170"/>
                    <a:pt x="379" y="170"/>
                    <a:pt x="379" y="170"/>
                  </a:cubicBezTo>
                  <a:cubicBezTo>
                    <a:pt x="379" y="170"/>
                    <a:pt x="379" y="170"/>
                    <a:pt x="379" y="169"/>
                  </a:cubicBezTo>
                  <a:cubicBezTo>
                    <a:pt x="379" y="169"/>
                    <a:pt x="379" y="169"/>
                    <a:pt x="379" y="169"/>
                  </a:cubicBezTo>
                  <a:cubicBezTo>
                    <a:pt x="379" y="168"/>
                    <a:pt x="379" y="168"/>
                    <a:pt x="380" y="168"/>
                  </a:cubicBezTo>
                  <a:close/>
                  <a:moveTo>
                    <a:pt x="975" y="1397"/>
                  </a:moveTo>
                  <a:cubicBezTo>
                    <a:pt x="139" y="1397"/>
                    <a:pt x="139" y="1397"/>
                    <a:pt x="139" y="1397"/>
                  </a:cubicBezTo>
                  <a:cubicBezTo>
                    <a:pt x="139" y="286"/>
                    <a:pt x="139" y="286"/>
                    <a:pt x="139" y="286"/>
                  </a:cubicBezTo>
                  <a:cubicBezTo>
                    <a:pt x="335" y="286"/>
                    <a:pt x="335" y="286"/>
                    <a:pt x="335" y="286"/>
                  </a:cubicBezTo>
                  <a:cubicBezTo>
                    <a:pt x="339" y="308"/>
                    <a:pt x="358" y="324"/>
                    <a:pt x="380" y="324"/>
                  </a:cubicBezTo>
                  <a:cubicBezTo>
                    <a:pt x="734" y="324"/>
                    <a:pt x="734" y="324"/>
                    <a:pt x="734" y="324"/>
                  </a:cubicBezTo>
                  <a:cubicBezTo>
                    <a:pt x="756" y="324"/>
                    <a:pt x="775" y="308"/>
                    <a:pt x="780" y="286"/>
                  </a:cubicBezTo>
                  <a:cubicBezTo>
                    <a:pt x="975" y="286"/>
                    <a:pt x="975" y="286"/>
                    <a:pt x="975" y="286"/>
                  </a:cubicBezTo>
                  <a:lnTo>
                    <a:pt x="975" y="1397"/>
                  </a:lnTo>
                  <a:close/>
                  <a:moveTo>
                    <a:pt x="975" y="1397"/>
                  </a:moveTo>
                  <a:cubicBezTo>
                    <a:pt x="975" y="1397"/>
                    <a:pt x="975" y="1397"/>
                    <a:pt x="975" y="13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98" name="Groupe 313">
            <a:extLst>
              <a:ext uri="{FF2B5EF4-FFF2-40B4-BE49-F238E27FC236}">
                <a16:creationId xmlns:a16="http://schemas.microsoft.com/office/drawing/2014/main" id="{361B0903-694A-4BC3-9108-FBEA81054858}"/>
              </a:ext>
            </a:extLst>
          </p:cNvPr>
          <p:cNvGrpSpPr>
            <a:grpSpLocks noChangeAspect="1"/>
          </p:cNvGrpSpPr>
          <p:nvPr/>
        </p:nvGrpSpPr>
        <p:grpSpPr>
          <a:xfrm>
            <a:off x="9535150" y="2713489"/>
            <a:ext cx="312738" cy="428625"/>
            <a:chOff x="9023350" y="2746375"/>
            <a:chExt cx="312738" cy="428625"/>
          </a:xfrm>
          <a:solidFill>
            <a:schemeClr val="tx2"/>
          </a:solidFill>
        </p:grpSpPr>
        <p:sp>
          <p:nvSpPr>
            <p:cNvPr id="899" name="Freeform 129">
              <a:extLst>
                <a:ext uri="{FF2B5EF4-FFF2-40B4-BE49-F238E27FC236}">
                  <a16:creationId xmlns:a16="http://schemas.microsoft.com/office/drawing/2014/main" id="{E3E6DC40-75BE-46E7-BEE6-F1F411F3D723}"/>
                </a:ext>
              </a:extLst>
            </p:cNvPr>
            <p:cNvSpPr>
              <a:spLocks noEditPoints="1"/>
            </p:cNvSpPr>
            <p:nvPr/>
          </p:nvSpPr>
          <p:spPr bwMode="auto">
            <a:xfrm>
              <a:off x="9023350" y="2746375"/>
              <a:ext cx="312738" cy="428625"/>
            </a:xfrm>
            <a:custGeom>
              <a:avLst/>
              <a:gdLst>
                <a:gd name="T0" fmla="*/ 457 w 1114"/>
                <a:gd name="T1" fmla="*/ 100 h 1536"/>
                <a:gd name="T2" fmla="*/ 380 w 1114"/>
                <a:gd name="T3" fmla="*/ 123 h 1536"/>
                <a:gd name="T4" fmla="*/ 108 w 1114"/>
                <a:gd name="T5" fmla="*/ 146 h 1536"/>
                <a:gd name="T6" fmla="*/ 0 w 1114"/>
                <a:gd name="T7" fmla="*/ 1428 h 1536"/>
                <a:gd name="T8" fmla="*/ 506 w 1114"/>
                <a:gd name="T9" fmla="*/ 1536 h 1536"/>
                <a:gd name="T10" fmla="*/ 506 w 1114"/>
                <a:gd name="T11" fmla="*/ 1491 h 1536"/>
                <a:gd name="T12" fmla="*/ 45 w 1114"/>
                <a:gd name="T13" fmla="*/ 1428 h 1536"/>
                <a:gd name="T14" fmla="*/ 108 w 1114"/>
                <a:gd name="T15" fmla="*/ 191 h 1536"/>
                <a:gd name="T16" fmla="*/ 334 w 1114"/>
                <a:gd name="T17" fmla="*/ 241 h 1536"/>
                <a:gd name="T18" fmla="*/ 94 w 1114"/>
                <a:gd name="T19" fmla="*/ 271 h 1536"/>
                <a:gd name="T20" fmla="*/ 125 w 1114"/>
                <a:gd name="T21" fmla="*/ 1442 h 1536"/>
                <a:gd name="T22" fmla="*/ 1020 w 1114"/>
                <a:gd name="T23" fmla="*/ 1411 h 1536"/>
                <a:gd name="T24" fmla="*/ 990 w 1114"/>
                <a:gd name="T25" fmla="*/ 241 h 1536"/>
                <a:gd name="T26" fmla="*/ 780 w 1114"/>
                <a:gd name="T27" fmla="*/ 191 h 1536"/>
                <a:gd name="T28" fmla="*/ 1069 w 1114"/>
                <a:gd name="T29" fmla="*/ 254 h 1536"/>
                <a:gd name="T30" fmla="*/ 1092 w 1114"/>
                <a:gd name="T31" fmla="*/ 814 h 1536"/>
                <a:gd name="T32" fmla="*/ 1114 w 1114"/>
                <a:gd name="T33" fmla="*/ 254 h 1536"/>
                <a:gd name="T34" fmla="*/ 774 w 1114"/>
                <a:gd name="T35" fmla="*/ 146 h 1536"/>
                <a:gd name="T36" fmla="*/ 657 w 1114"/>
                <a:gd name="T37" fmla="*/ 123 h 1536"/>
                <a:gd name="T38" fmla="*/ 557 w 1114"/>
                <a:gd name="T39" fmla="*/ 0 h 1536"/>
                <a:gd name="T40" fmla="*/ 557 w 1114"/>
                <a:gd name="T41" fmla="*/ 45 h 1536"/>
                <a:gd name="T42" fmla="*/ 612 w 1114"/>
                <a:gd name="T43" fmla="*/ 123 h 1536"/>
                <a:gd name="T44" fmla="*/ 502 w 1114"/>
                <a:gd name="T45" fmla="*/ 100 h 1536"/>
                <a:gd name="T46" fmla="*/ 139 w 1114"/>
                <a:gd name="T47" fmla="*/ 1397 h 1536"/>
                <a:gd name="T48" fmla="*/ 335 w 1114"/>
                <a:gd name="T49" fmla="*/ 286 h 1536"/>
                <a:gd name="T50" fmla="*/ 734 w 1114"/>
                <a:gd name="T51" fmla="*/ 324 h 1536"/>
                <a:gd name="T52" fmla="*/ 975 w 1114"/>
                <a:gd name="T53" fmla="*/ 286 h 1536"/>
                <a:gd name="T54" fmla="*/ 735 w 1114"/>
                <a:gd name="T55" fmla="*/ 169 h 1536"/>
                <a:gd name="T56" fmla="*/ 734 w 1114"/>
                <a:gd name="T57" fmla="*/ 279 h 1536"/>
                <a:gd name="T58" fmla="*/ 379 w 1114"/>
                <a:gd name="T59" fmla="*/ 277 h 1536"/>
                <a:gd name="T60" fmla="*/ 379 w 1114"/>
                <a:gd name="T61" fmla="*/ 169 h 1536"/>
                <a:gd name="T62" fmla="*/ 734 w 1114"/>
                <a:gd name="T63" fmla="*/ 168 h 1536"/>
                <a:gd name="T64" fmla="*/ 735 w 1114"/>
                <a:gd name="T65" fmla="*/ 16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4" h="1536">
                  <a:moveTo>
                    <a:pt x="557" y="0"/>
                  </a:moveTo>
                  <a:cubicBezTo>
                    <a:pt x="502" y="0"/>
                    <a:pt x="457" y="45"/>
                    <a:pt x="457" y="100"/>
                  </a:cubicBezTo>
                  <a:cubicBezTo>
                    <a:pt x="457" y="123"/>
                    <a:pt x="457" y="123"/>
                    <a:pt x="457" y="123"/>
                  </a:cubicBezTo>
                  <a:cubicBezTo>
                    <a:pt x="380" y="123"/>
                    <a:pt x="380" y="123"/>
                    <a:pt x="380" y="123"/>
                  </a:cubicBezTo>
                  <a:cubicBezTo>
                    <a:pt x="363" y="123"/>
                    <a:pt x="348" y="132"/>
                    <a:pt x="340" y="146"/>
                  </a:cubicBezTo>
                  <a:cubicBezTo>
                    <a:pt x="108" y="146"/>
                    <a:pt x="108" y="146"/>
                    <a:pt x="108" y="146"/>
                  </a:cubicBezTo>
                  <a:cubicBezTo>
                    <a:pt x="48" y="146"/>
                    <a:pt x="0" y="195"/>
                    <a:pt x="0" y="254"/>
                  </a:cubicBezTo>
                  <a:cubicBezTo>
                    <a:pt x="0" y="1428"/>
                    <a:pt x="0" y="1428"/>
                    <a:pt x="0" y="1428"/>
                  </a:cubicBezTo>
                  <a:cubicBezTo>
                    <a:pt x="0" y="1488"/>
                    <a:pt x="48" y="1536"/>
                    <a:pt x="108" y="1536"/>
                  </a:cubicBezTo>
                  <a:cubicBezTo>
                    <a:pt x="506" y="1536"/>
                    <a:pt x="506" y="1536"/>
                    <a:pt x="506" y="1536"/>
                  </a:cubicBezTo>
                  <a:cubicBezTo>
                    <a:pt x="518" y="1536"/>
                    <a:pt x="528" y="1526"/>
                    <a:pt x="528" y="1514"/>
                  </a:cubicBezTo>
                  <a:cubicBezTo>
                    <a:pt x="528" y="1501"/>
                    <a:pt x="518" y="1491"/>
                    <a:pt x="506" y="1491"/>
                  </a:cubicBezTo>
                  <a:cubicBezTo>
                    <a:pt x="108" y="1491"/>
                    <a:pt x="108" y="1491"/>
                    <a:pt x="108" y="1491"/>
                  </a:cubicBezTo>
                  <a:cubicBezTo>
                    <a:pt x="73" y="1491"/>
                    <a:pt x="45" y="1463"/>
                    <a:pt x="45" y="1428"/>
                  </a:cubicBezTo>
                  <a:cubicBezTo>
                    <a:pt x="45" y="254"/>
                    <a:pt x="45" y="254"/>
                    <a:pt x="45" y="254"/>
                  </a:cubicBezTo>
                  <a:cubicBezTo>
                    <a:pt x="45" y="219"/>
                    <a:pt x="73" y="191"/>
                    <a:pt x="108" y="191"/>
                  </a:cubicBezTo>
                  <a:cubicBezTo>
                    <a:pt x="334" y="191"/>
                    <a:pt x="334" y="191"/>
                    <a:pt x="334" y="191"/>
                  </a:cubicBezTo>
                  <a:cubicBezTo>
                    <a:pt x="334" y="241"/>
                    <a:pt x="334" y="241"/>
                    <a:pt x="334" y="241"/>
                  </a:cubicBezTo>
                  <a:cubicBezTo>
                    <a:pt x="125" y="241"/>
                    <a:pt x="125" y="241"/>
                    <a:pt x="125" y="241"/>
                  </a:cubicBezTo>
                  <a:cubicBezTo>
                    <a:pt x="108" y="241"/>
                    <a:pt x="94" y="254"/>
                    <a:pt x="94" y="271"/>
                  </a:cubicBezTo>
                  <a:cubicBezTo>
                    <a:pt x="94" y="1411"/>
                    <a:pt x="94" y="1411"/>
                    <a:pt x="94" y="1411"/>
                  </a:cubicBezTo>
                  <a:cubicBezTo>
                    <a:pt x="94" y="1428"/>
                    <a:pt x="108" y="1442"/>
                    <a:pt x="125" y="1442"/>
                  </a:cubicBezTo>
                  <a:cubicBezTo>
                    <a:pt x="990" y="1442"/>
                    <a:pt x="990" y="1442"/>
                    <a:pt x="990" y="1442"/>
                  </a:cubicBezTo>
                  <a:cubicBezTo>
                    <a:pt x="1006" y="1442"/>
                    <a:pt x="1020" y="1428"/>
                    <a:pt x="1020" y="1411"/>
                  </a:cubicBezTo>
                  <a:cubicBezTo>
                    <a:pt x="1020" y="271"/>
                    <a:pt x="1020" y="271"/>
                    <a:pt x="1020" y="271"/>
                  </a:cubicBezTo>
                  <a:cubicBezTo>
                    <a:pt x="1020" y="254"/>
                    <a:pt x="1006" y="241"/>
                    <a:pt x="990" y="241"/>
                  </a:cubicBezTo>
                  <a:cubicBezTo>
                    <a:pt x="780" y="241"/>
                    <a:pt x="780" y="241"/>
                    <a:pt x="780" y="241"/>
                  </a:cubicBezTo>
                  <a:cubicBezTo>
                    <a:pt x="780" y="191"/>
                    <a:pt x="780" y="191"/>
                    <a:pt x="780" y="191"/>
                  </a:cubicBezTo>
                  <a:cubicBezTo>
                    <a:pt x="1007" y="191"/>
                    <a:pt x="1007" y="191"/>
                    <a:pt x="1007" y="191"/>
                  </a:cubicBezTo>
                  <a:cubicBezTo>
                    <a:pt x="1041" y="191"/>
                    <a:pt x="1069" y="219"/>
                    <a:pt x="1069" y="254"/>
                  </a:cubicBezTo>
                  <a:cubicBezTo>
                    <a:pt x="1069" y="792"/>
                    <a:pt x="1069" y="792"/>
                    <a:pt x="1069" y="792"/>
                  </a:cubicBezTo>
                  <a:cubicBezTo>
                    <a:pt x="1069" y="804"/>
                    <a:pt x="1079" y="814"/>
                    <a:pt x="1092" y="814"/>
                  </a:cubicBezTo>
                  <a:cubicBezTo>
                    <a:pt x="1104" y="814"/>
                    <a:pt x="1114" y="804"/>
                    <a:pt x="1114" y="792"/>
                  </a:cubicBezTo>
                  <a:cubicBezTo>
                    <a:pt x="1114" y="254"/>
                    <a:pt x="1114" y="254"/>
                    <a:pt x="1114" y="254"/>
                  </a:cubicBezTo>
                  <a:cubicBezTo>
                    <a:pt x="1114" y="195"/>
                    <a:pt x="1066" y="146"/>
                    <a:pt x="1007" y="146"/>
                  </a:cubicBezTo>
                  <a:cubicBezTo>
                    <a:pt x="774" y="146"/>
                    <a:pt x="774" y="146"/>
                    <a:pt x="774" y="146"/>
                  </a:cubicBezTo>
                  <a:cubicBezTo>
                    <a:pt x="766" y="132"/>
                    <a:pt x="751" y="123"/>
                    <a:pt x="734" y="123"/>
                  </a:cubicBezTo>
                  <a:cubicBezTo>
                    <a:pt x="657" y="123"/>
                    <a:pt x="657" y="123"/>
                    <a:pt x="657" y="123"/>
                  </a:cubicBezTo>
                  <a:cubicBezTo>
                    <a:pt x="657" y="100"/>
                    <a:pt x="657" y="100"/>
                    <a:pt x="657" y="100"/>
                  </a:cubicBezTo>
                  <a:cubicBezTo>
                    <a:pt x="657" y="45"/>
                    <a:pt x="612" y="0"/>
                    <a:pt x="557" y="0"/>
                  </a:cubicBezTo>
                  <a:close/>
                  <a:moveTo>
                    <a:pt x="502" y="100"/>
                  </a:moveTo>
                  <a:cubicBezTo>
                    <a:pt x="502" y="70"/>
                    <a:pt x="526" y="45"/>
                    <a:pt x="557" y="45"/>
                  </a:cubicBezTo>
                  <a:cubicBezTo>
                    <a:pt x="588" y="45"/>
                    <a:pt x="612" y="70"/>
                    <a:pt x="612" y="100"/>
                  </a:cubicBezTo>
                  <a:cubicBezTo>
                    <a:pt x="612" y="123"/>
                    <a:pt x="612" y="123"/>
                    <a:pt x="612" y="123"/>
                  </a:cubicBezTo>
                  <a:cubicBezTo>
                    <a:pt x="502" y="123"/>
                    <a:pt x="502" y="123"/>
                    <a:pt x="502" y="123"/>
                  </a:cubicBezTo>
                  <a:lnTo>
                    <a:pt x="502" y="100"/>
                  </a:lnTo>
                  <a:close/>
                  <a:moveTo>
                    <a:pt x="975" y="1397"/>
                  </a:moveTo>
                  <a:cubicBezTo>
                    <a:pt x="139" y="1397"/>
                    <a:pt x="139" y="1397"/>
                    <a:pt x="139" y="1397"/>
                  </a:cubicBezTo>
                  <a:cubicBezTo>
                    <a:pt x="139" y="286"/>
                    <a:pt x="139" y="286"/>
                    <a:pt x="139" y="286"/>
                  </a:cubicBezTo>
                  <a:cubicBezTo>
                    <a:pt x="335" y="286"/>
                    <a:pt x="335" y="286"/>
                    <a:pt x="335" y="286"/>
                  </a:cubicBezTo>
                  <a:cubicBezTo>
                    <a:pt x="339" y="308"/>
                    <a:pt x="358" y="324"/>
                    <a:pt x="380" y="324"/>
                  </a:cubicBezTo>
                  <a:cubicBezTo>
                    <a:pt x="734" y="324"/>
                    <a:pt x="734" y="324"/>
                    <a:pt x="734" y="324"/>
                  </a:cubicBezTo>
                  <a:cubicBezTo>
                    <a:pt x="756" y="324"/>
                    <a:pt x="775" y="308"/>
                    <a:pt x="780" y="286"/>
                  </a:cubicBezTo>
                  <a:cubicBezTo>
                    <a:pt x="975" y="286"/>
                    <a:pt x="975" y="286"/>
                    <a:pt x="975" y="286"/>
                  </a:cubicBezTo>
                  <a:lnTo>
                    <a:pt x="975" y="1397"/>
                  </a:lnTo>
                  <a:close/>
                  <a:moveTo>
                    <a:pt x="735" y="169"/>
                  </a:moveTo>
                  <a:cubicBezTo>
                    <a:pt x="735" y="277"/>
                    <a:pt x="735" y="277"/>
                    <a:pt x="735" y="277"/>
                  </a:cubicBezTo>
                  <a:cubicBezTo>
                    <a:pt x="735" y="278"/>
                    <a:pt x="735" y="279"/>
                    <a:pt x="734" y="279"/>
                  </a:cubicBezTo>
                  <a:cubicBezTo>
                    <a:pt x="380" y="279"/>
                    <a:pt x="380" y="279"/>
                    <a:pt x="380" y="279"/>
                  </a:cubicBezTo>
                  <a:cubicBezTo>
                    <a:pt x="379" y="279"/>
                    <a:pt x="379" y="278"/>
                    <a:pt x="379" y="277"/>
                  </a:cubicBezTo>
                  <a:cubicBezTo>
                    <a:pt x="379" y="216"/>
                    <a:pt x="379" y="231"/>
                    <a:pt x="379" y="170"/>
                  </a:cubicBezTo>
                  <a:cubicBezTo>
                    <a:pt x="379" y="169"/>
                    <a:pt x="379" y="169"/>
                    <a:pt x="379" y="169"/>
                  </a:cubicBezTo>
                  <a:cubicBezTo>
                    <a:pt x="379" y="168"/>
                    <a:pt x="379" y="168"/>
                    <a:pt x="380" y="168"/>
                  </a:cubicBezTo>
                  <a:cubicBezTo>
                    <a:pt x="734" y="168"/>
                    <a:pt x="734" y="168"/>
                    <a:pt x="734" y="168"/>
                  </a:cubicBezTo>
                  <a:cubicBezTo>
                    <a:pt x="735" y="168"/>
                    <a:pt x="735" y="168"/>
                    <a:pt x="735" y="169"/>
                  </a:cubicBezTo>
                  <a:close/>
                  <a:moveTo>
                    <a:pt x="735" y="169"/>
                  </a:moveTo>
                  <a:cubicBezTo>
                    <a:pt x="735" y="169"/>
                    <a:pt x="735" y="169"/>
                    <a:pt x="735" y="16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0" name="Freeform 130">
              <a:extLst>
                <a:ext uri="{FF2B5EF4-FFF2-40B4-BE49-F238E27FC236}">
                  <a16:creationId xmlns:a16="http://schemas.microsoft.com/office/drawing/2014/main" id="{6D55FDE7-53D0-49AF-B801-F0DE69918844}"/>
                </a:ext>
              </a:extLst>
            </p:cNvPr>
            <p:cNvSpPr>
              <a:spLocks noEditPoints="1"/>
            </p:cNvSpPr>
            <p:nvPr/>
          </p:nvSpPr>
          <p:spPr bwMode="auto">
            <a:xfrm>
              <a:off x="9083675" y="2878138"/>
              <a:ext cx="193675" cy="152400"/>
            </a:xfrm>
            <a:custGeom>
              <a:avLst/>
              <a:gdLst>
                <a:gd name="T0" fmla="*/ 375 w 691"/>
                <a:gd name="T1" fmla="*/ 168 h 549"/>
                <a:gd name="T2" fmla="*/ 429 w 691"/>
                <a:gd name="T3" fmla="*/ 55 h 549"/>
                <a:gd name="T4" fmla="*/ 315 w 691"/>
                <a:gd name="T5" fmla="*/ 0 h 549"/>
                <a:gd name="T6" fmla="*/ 261 w 691"/>
                <a:gd name="T7" fmla="*/ 114 h 549"/>
                <a:gd name="T8" fmla="*/ 323 w 691"/>
                <a:gd name="T9" fmla="*/ 168 h 549"/>
                <a:gd name="T10" fmla="*/ 108 w 691"/>
                <a:gd name="T11" fmla="*/ 245 h 549"/>
                <a:gd name="T12" fmla="*/ 61 w 691"/>
                <a:gd name="T13" fmla="*/ 381 h 549"/>
                <a:gd name="T14" fmla="*/ 0 w 691"/>
                <a:gd name="T15" fmla="*/ 435 h 549"/>
                <a:gd name="T16" fmla="*/ 54 w 691"/>
                <a:gd name="T17" fmla="*/ 549 h 549"/>
                <a:gd name="T18" fmla="*/ 167 w 691"/>
                <a:gd name="T19" fmla="*/ 494 h 549"/>
                <a:gd name="T20" fmla="*/ 113 w 691"/>
                <a:gd name="T21" fmla="*/ 381 h 549"/>
                <a:gd name="T22" fmla="*/ 106 w 691"/>
                <a:gd name="T23" fmla="*/ 292 h 549"/>
                <a:gd name="T24" fmla="*/ 323 w 691"/>
                <a:gd name="T25" fmla="*/ 290 h 549"/>
                <a:gd name="T26" fmla="*/ 315 w 691"/>
                <a:gd name="T27" fmla="*/ 381 h 549"/>
                <a:gd name="T28" fmla="*/ 261 w 691"/>
                <a:gd name="T29" fmla="*/ 494 h 549"/>
                <a:gd name="T30" fmla="*/ 375 w 691"/>
                <a:gd name="T31" fmla="*/ 549 h 549"/>
                <a:gd name="T32" fmla="*/ 429 w 691"/>
                <a:gd name="T33" fmla="*/ 435 h 549"/>
                <a:gd name="T34" fmla="*/ 368 w 691"/>
                <a:gd name="T35" fmla="*/ 381 h 549"/>
                <a:gd name="T36" fmla="*/ 582 w 691"/>
                <a:gd name="T37" fmla="*/ 290 h 549"/>
                <a:gd name="T38" fmla="*/ 584 w 691"/>
                <a:gd name="T39" fmla="*/ 381 h 549"/>
                <a:gd name="T40" fmla="*/ 523 w 691"/>
                <a:gd name="T41" fmla="*/ 435 h 549"/>
                <a:gd name="T42" fmla="*/ 577 w 691"/>
                <a:gd name="T43" fmla="*/ 549 h 549"/>
                <a:gd name="T44" fmla="*/ 691 w 691"/>
                <a:gd name="T45" fmla="*/ 494 h 549"/>
                <a:gd name="T46" fmla="*/ 636 w 691"/>
                <a:gd name="T47" fmla="*/ 381 h 549"/>
                <a:gd name="T48" fmla="*/ 629 w 691"/>
                <a:gd name="T49" fmla="*/ 292 h 549"/>
                <a:gd name="T50" fmla="*/ 368 w 691"/>
                <a:gd name="T51" fmla="*/ 245 h 549"/>
                <a:gd name="T52" fmla="*/ 306 w 691"/>
                <a:gd name="T53" fmla="*/ 114 h 549"/>
                <a:gd name="T54" fmla="*/ 315 w 691"/>
                <a:gd name="T55" fmla="*/ 45 h 549"/>
                <a:gd name="T56" fmla="*/ 384 w 691"/>
                <a:gd name="T57" fmla="*/ 55 h 549"/>
                <a:gd name="T58" fmla="*/ 375 w 691"/>
                <a:gd name="T59" fmla="*/ 123 h 549"/>
                <a:gd name="T60" fmla="*/ 306 w 691"/>
                <a:gd name="T61" fmla="*/ 114 h 549"/>
                <a:gd name="T62" fmla="*/ 122 w 691"/>
                <a:gd name="T63" fmla="*/ 494 h 549"/>
                <a:gd name="T64" fmla="*/ 54 w 691"/>
                <a:gd name="T65" fmla="*/ 504 h 549"/>
                <a:gd name="T66" fmla="*/ 45 w 691"/>
                <a:gd name="T67" fmla="*/ 435 h 549"/>
                <a:gd name="T68" fmla="*/ 113 w 691"/>
                <a:gd name="T69" fmla="*/ 426 h 549"/>
                <a:gd name="T70" fmla="*/ 384 w 691"/>
                <a:gd name="T71" fmla="*/ 435 h 549"/>
                <a:gd name="T72" fmla="*/ 375 w 691"/>
                <a:gd name="T73" fmla="*/ 504 h 549"/>
                <a:gd name="T74" fmla="*/ 306 w 691"/>
                <a:gd name="T75" fmla="*/ 494 h 549"/>
                <a:gd name="T76" fmla="*/ 315 w 691"/>
                <a:gd name="T77" fmla="*/ 426 h 549"/>
                <a:gd name="T78" fmla="*/ 384 w 691"/>
                <a:gd name="T79" fmla="*/ 435 h 549"/>
                <a:gd name="T80" fmla="*/ 646 w 691"/>
                <a:gd name="T81" fmla="*/ 494 h 549"/>
                <a:gd name="T82" fmla="*/ 577 w 691"/>
                <a:gd name="T83" fmla="*/ 504 h 549"/>
                <a:gd name="T84" fmla="*/ 568 w 691"/>
                <a:gd name="T85" fmla="*/ 435 h 549"/>
                <a:gd name="T86" fmla="*/ 636 w 691"/>
                <a:gd name="T87" fmla="*/ 426 h 549"/>
                <a:gd name="T88" fmla="*/ 646 w 691"/>
                <a:gd name="T89" fmla="*/ 43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1" h="549">
                  <a:moveTo>
                    <a:pt x="368" y="168"/>
                  </a:moveTo>
                  <a:cubicBezTo>
                    <a:pt x="375" y="168"/>
                    <a:pt x="375" y="168"/>
                    <a:pt x="375" y="168"/>
                  </a:cubicBezTo>
                  <a:cubicBezTo>
                    <a:pt x="405" y="168"/>
                    <a:pt x="429" y="144"/>
                    <a:pt x="429" y="114"/>
                  </a:cubicBezTo>
                  <a:cubicBezTo>
                    <a:pt x="429" y="55"/>
                    <a:pt x="429" y="55"/>
                    <a:pt x="429" y="55"/>
                  </a:cubicBezTo>
                  <a:cubicBezTo>
                    <a:pt x="429" y="25"/>
                    <a:pt x="405" y="0"/>
                    <a:pt x="375" y="0"/>
                  </a:cubicBezTo>
                  <a:cubicBezTo>
                    <a:pt x="315" y="0"/>
                    <a:pt x="315" y="0"/>
                    <a:pt x="315" y="0"/>
                  </a:cubicBezTo>
                  <a:cubicBezTo>
                    <a:pt x="285" y="0"/>
                    <a:pt x="261" y="25"/>
                    <a:pt x="261" y="55"/>
                  </a:cubicBezTo>
                  <a:cubicBezTo>
                    <a:pt x="261" y="114"/>
                    <a:pt x="261" y="114"/>
                    <a:pt x="261" y="114"/>
                  </a:cubicBezTo>
                  <a:cubicBezTo>
                    <a:pt x="261" y="144"/>
                    <a:pt x="285" y="168"/>
                    <a:pt x="315" y="168"/>
                  </a:cubicBezTo>
                  <a:cubicBezTo>
                    <a:pt x="323" y="168"/>
                    <a:pt x="323" y="168"/>
                    <a:pt x="323" y="168"/>
                  </a:cubicBezTo>
                  <a:cubicBezTo>
                    <a:pt x="323" y="245"/>
                    <a:pt x="323" y="245"/>
                    <a:pt x="323" y="245"/>
                  </a:cubicBezTo>
                  <a:cubicBezTo>
                    <a:pt x="108" y="245"/>
                    <a:pt x="108" y="245"/>
                    <a:pt x="108" y="245"/>
                  </a:cubicBezTo>
                  <a:cubicBezTo>
                    <a:pt x="82" y="245"/>
                    <a:pt x="61" y="266"/>
                    <a:pt x="61" y="292"/>
                  </a:cubicBezTo>
                  <a:cubicBezTo>
                    <a:pt x="61" y="381"/>
                    <a:pt x="61" y="381"/>
                    <a:pt x="61" y="381"/>
                  </a:cubicBezTo>
                  <a:cubicBezTo>
                    <a:pt x="54" y="381"/>
                    <a:pt x="54" y="381"/>
                    <a:pt x="54" y="381"/>
                  </a:cubicBezTo>
                  <a:cubicBezTo>
                    <a:pt x="24" y="381"/>
                    <a:pt x="0" y="405"/>
                    <a:pt x="0" y="435"/>
                  </a:cubicBezTo>
                  <a:cubicBezTo>
                    <a:pt x="0" y="494"/>
                    <a:pt x="0" y="494"/>
                    <a:pt x="0" y="494"/>
                  </a:cubicBezTo>
                  <a:cubicBezTo>
                    <a:pt x="0" y="524"/>
                    <a:pt x="24" y="549"/>
                    <a:pt x="54" y="549"/>
                  </a:cubicBezTo>
                  <a:cubicBezTo>
                    <a:pt x="113" y="549"/>
                    <a:pt x="113" y="549"/>
                    <a:pt x="113" y="549"/>
                  </a:cubicBezTo>
                  <a:cubicBezTo>
                    <a:pt x="143" y="549"/>
                    <a:pt x="167" y="524"/>
                    <a:pt x="167" y="494"/>
                  </a:cubicBezTo>
                  <a:cubicBezTo>
                    <a:pt x="167" y="435"/>
                    <a:pt x="167" y="435"/>
                    <a:pt x="167" y="435"/>
                  </a:cubicBezTo>
                  <a:cubicBezTo>
                    <a:pt x="167" y="405"/>
                    <a:pt x="143" y="381"/>
                    <a:pt x="113" y="381"/>
                  </a:cubicBezTo>
                  <a:cubicBezTo>
                    <a:pt x="106" y="381"/>
                    <a:pt x="106" y="381"/>
                    <a:pt x="106" y="381"/>
                  </a:cubicBezTo>
                  <a:cubicBezTo>
                    <a:pt x="106" y="292"/>
                    <a:pt x="106" y="292"/>
                    <a:pt x="106" y="292"/>
                  </a:cubicBezTo>
                  <a:cubicBezTo>
                    <a:pt x="106" y="291"/>
                    <a:pt x="107" y="290"/>
                    <a:pt x="108" y="290"/>
                  </a:cubicBezTo>
                  <a:cubicBezTo>
                    <a:pt x="323" y="290"/>
                    <a:pt x="323" y="290"/>
                    <a:pt x="323" y="290"/>
                  </a:cubicBezTo>
                  <a:cubicBezTo>
                    <a:pt x="323" y="381"/>
                    <a:pt x="323" y="381"/>
                    <a:pt x="323" y="381"/>
                  </a:cubicBezTo>
                  <a:cubicBezTo>
                    <a:pt x="315" y="381"/>
                    <a:pt x="315" y="381"/>
                    <a:pt x="315" y="381"/>
                  </a:cubicBezTo>
                  <a:cubicBezTo>
                    <a:pt x="285" y="381"/>
                    <a:pt x="261" y="405"/>
                    <a:pt x="261" y="435"/>
                  </a:cubicBezTo>
                  <a:cubicBezTo>
                    <a:pt x="261" y="494"/>
                    <a:pt x="261" y="494"/>
                    <a:pt x="261" y="494"/>
                  </a:cubicBezTo>
                  <a:cubicBezTo>
                    <a:pt x="261" y="524"/>
                    <a:pt x="285" y="549"/>
                    <a:pt x="315" y="549"/>
                  </a:cubicBezTo>
                  <a:cubicBezTo>
                    <a:pt x="375" y="549"/>
                    <a:pt x="375" y="549"/>
                    <a:pt x="375" y="549"/>
                  </a:cubicBezTo>
                  <a:cubicBezTo>
                    <a:pt x="405" y="549"/>
                    <a:pt x="429" y="524"/>
                    <a:pt x="429" y="494"/>
                  </a:cubicBezTo>
                  <a:cubicBezTo>
                    <a:pt x="429" y="435"/>
                    <a:pt x="429" y="435"/>
                    <a:pt x="429" y="435"/>
                  </a:cubicBezTo>
                  <a:cubicBezTo>
                    <a:pt x="429" y="405"/>
                    <a:pt x="405" y="381"/>
                    <a:pt x="375" y="381"/>
                  </a:cubicBezTo>
                  <a:cubicBezTo>
                    <a:pt x="368" y="381"/>
                    <a:pt x="368" y="381"/>
                    <a:pt x="368" y="381"/>
                  </a:cubicBezTo>
                  <a:cubicBezTo>
                    <a:pt x="368" y="290"/>
                    <a:pt x="368" y="290"/>
                    <a:pt x="368" y="290"/>
                  </a:cubicBezTo>
                  <a:cubicBezTo>
                    <a:pt x="582" y="290"/>
                    <a:pt x="582" y="290"/>
                    <a:pt x="582" y="290"/>
                  </a:cubicBezTo>
                  <a:cubicBezTo>
                    <a:pt x="583" y="290"/>
                    <a:pt x="584" y="291"/>
                    <a:pt x="584" y="292"/>
                  </a:cubicBezTo>
                  <a:cubicBezTo>
                    <a:pt x="584" y="381"/>
                    <a:pt x="584" y="381"/>
                    <a:pt x="584" y="381"/>
                  </a:cubicBezTo>
                  <a:cubicBezTo>
                    <a:pt x="577" y="381"/>
                    <a:pt x="577" y="381"/>
                    <a:pt x="577" y="381"/>
                  </a:cubicBezTo>
                  <a:cubicBezTo>
                    <a:pt x="547" y="381"/>
                    <a:pt x="523" y="405"/>
                    <a:pt x="523" y="435"/>
                  </a:cubicBezTo>
                  <a:cubicBezTo>
                    <a:pt x="523" y="494"/>
                    <a:pt x="523" y="494"/>
                    <a:pt x="523" y="494"/>
                  </a:cubicBezTo>
                  <a:cubicBezTo>
                    <a:pt x="523" y="524"/>
                    <a:pt x="547" y="549"/>
                    <a:pt x="577" y="549"/>
                  </a:cubicBezTo>
                  <a:cubicBezTo>
                    <a:pt x="636" y="549"/>
                    <a:pt x="636" y="549"/>
                    <a:pt x="636" y="549"/>
                  </a:cubicBezTo>
                  <a:cubicBezTo>
                    <a:pt x="666" y="549"/>
                    <a:pt x="691" y="524"/>
                    <a:pt x="691" y="494"/>
                  </a:cubicBezTo>
                  <a:cubicBezTo>
                    <a:pt x="691" y="435"/>
                    <a:pt x="691" y="435"/>
                    <a:pt x="691" y="435"/>
                  </a:cubicBezTo>
                  <a:cubicBezTo>
                    <a:pt x="691" y="405"/>
                    <a:pt x="666" y="381"/>
                    <a:pt x="636" y="381"/>
                  </a:cubicBezTo>
                  <a:cubicBezTo>
                    <a:pt x="629" y="381"/>
                    <a:pt x="629" y="381"/>
                    <a:pt x="629" y="381"/>
                  </a:cubicBezTo>
                  <a:cubicBezTo>
                    <a:pt x="629" y="292"/>
                    <a:pt x="629" y="292"/>
                    <a:pt x="629" y="292"/>
                  </a:cubicBezTo>
                  <a:cubicBezTo>
                    <a:pt x="629" y="266"/>
                    <a:pt x="608" y="245"/>
                    <a:pt x="582" y="245"/>
                  </a:cubicBezTo>
                  <a:cubicBezTo>
                    <a:pt x="368" y="245"/>
                    <a:pt x="368" y="245"/>
                    <a:pt x="368" y="245"/>
                  </a:cubicBezTo>
                  <a:lnTo>
                    <a:pt x="368" y="168"/>
                  </a:lnTo>
                  <a:close/>
                  <a:moveTo>
                    <a:pt x="306" y="114"/>
                  </a:moveTo>
                  <a:cubicBezTo>
                    <a:pt x="306" y="55"/>
                    <a:pt x="306" y="55"/>
                    <a:pt x="306" y="55"/>
                  </a:cubicBezTo>
                  <a:cubicBezTo>
                    <a:pt x="306" y="50"/>
                    <a:pt x="310" y="45"/>
                    <a:pt x="315" y="45"/>
                  </a:cubicBezTo>
                  <a:cubicBezTo>
                    <a:pt x="375" y="45"/>
                    <a:pt x="375" y="45"/>
                    <a:pt x="375" y="45"/>
                  </a:cubicBezTo>
                  <a:cubicBezTo>
                    <a:pt x="380" y="45"/>
                    <a:pt x="384" y="50"/>
                    <a:pt x="384" y="55"/>
                  </a:cubicBezTo>
                  <a:cubicBezTo>
                    <a:pt x="384" y="114"/>
                    <a:pt x="384" y="114"/>
                    <a:pt x="384" y="114"/>
                  </a:cubicBezTo>
                  <a:cubicBezTo>
                    <a:pt x="384" y="119"/>
                    <a:pt x="380" y="123"/>
                    <a:pt x="375" y="123"/>
                  </a:cubicBezTo>
                  <a:cubicBezTo>
                    <a:pt x="315" y="123"/>
                    <a:pt x="315" y="123"/>
                    <a:pt x="315" y="123"/>
                  </a:cubicBezTo>
                  <a:cubicBezTo>
                    <a:pt x="310" y="123"/>
                    <a:pt x="306" y="119"/>
                    <a:pt x="306" y="114"/>
                  </a:cubicBezTo>
                  <a:close/>
                  <a:moveTo>
                    <a:pt x="122" y="435"/>
                  </a:moveTo>
                  <a:cubicBezTo>
                    <a:pt x="122" y="494"/>
                    <a:pt x="122" y="494"/>
                    <a:pt x="122" y="494"/>
                  </a:cubicBezTo>
                  <a:cubicBezTo>
                    <a:pt x="122" y="499"/>
                    <a:pt x="118" y="504"/>
                    <a:pt x="113" y="504"/>
                  </a:cubicBezTo>
                  <a:cubicBezTo>
                    <a:pt x="54" y="504"/>
                    <a:pt x="54" y="504"/>
                    <a:pt x="54" y="504"/>
                  </a:cubicBezTo>
                  <a:cubicBezTo>
                    <a:pt x="49" y="504"/>
                    <a:pt x="45" y="499"/>
                    <a:pt x="45" y="494"/>
                  </a:cubicBezTo>
                  <a:cubicBezTo>
                    <a:pt x="45" y="435"/>
                    <a:pt x="45" y="435"/>
                    <a:pt x="45" y="435"/>
                  </a:cubicBezTo>
                  <a:cubicBezTo>
                    <a:pt x="45" y="430"/>
                    <a:pt x="49" y="426"/>
                    <a:pt x="54" y="426"/>
                  </a:cubicBezTo>
                  <a:cubicBezTo>
                    <a:pt x="113" y="426"/>
                    <a:pt x="113" y="426"/>
                    <a:pt x="113" y="426"/>
                  </a:cubicBezTo>
                  <a:cubicBezTo>
                    <a:pt x="118" y="426"/>
                    <a:pt x="122" y="430"/>
                    <a:pt x="122" y="435"/>
                  </a:cubicBezTo>
                  <a:close/>
                  <a:moveTo>
                    <a:pt x="384" y="435"/>
                  </a:moveTo>
                  <a:cubicBezTo>
                    <a:pt x="384" y="494"/>
                    <a:pt x="384" y="494"/>
                    <a:pt x="384" y="494"/>
                  </a:cubicBezTo>
                  <a:cubicBezTo>
                    <a:pt x="384" y="499"/>
                    <a:pt x="380" y="504"/>
                    <a:pt x="375" y="504"/>
                  </a:cubicBezTo>
                  <a:cubicBezTo>
                    <a:pt x="315" y="504"/>
                    <a:pt x="315" y="504"/>
                    <a:pt x="315" y="504"/>
                  </a:cubicBezTo>
                  <a:cubicBezTo>
                    <a:pt x="310" y="504"/>
                    <a:pt x="306" y="499"/>
                    <a:pt x="306" y="494"/>
                  </a:cubicBezTo>
                  <a:cubicBezTo>
                    <a:pt x="306" y="435"/>
                    <a:pt x="306" y="435"/>
                    <a:pt x="306" y="435"/>
                  </a:cubicBezTo>
                  <a:cubicBezTo>
                    <a:pt x="306" y="430"/>
                    <a:pt x="310" y="426"/>
                    <a:pt x="315" y="426"/>
                  </a:cubicBezTo>
                  <a:cubicBezTo>
                    <a:pt x="375" y="426"/>
                    <a:pt x="375" y="426"/>
                    <a:pt x="375" y="426"/>
                  </a:cubicBezTo>
                  <a:cubicBezTo>
                    <a:pt x="380" y="426"/>
                    <a:pt x="384" y="430"/>
                    <a:pt x="384" y="435"/>
                  </a:cubicBezTo>
                  <a:close/>
                  <a:moveTo>
                    <a:pt x="646" y="435"/>
                  </a:moveTo>
                  <a:cubicBezTo>
                    <a:pt x="646" y="494"/>
                    <a:pt x="646" y="494"/>
                    <a:pt x="646" y="494"/>
                  </a:cubicBezTo>
                  <a:cubicBezTo>
                    <a:pt x="646" y="499"/>
                    <a:pt x="641" y="504"/>
                    <a:pt x="636" y="504"/>
                  </a:cubicBezTo>
                  <a:cubicBezTo>
                    <a:pt x="577" y="504"/>
                    <a:pt x="577" y="504"/>
                    <a:pt x="577" y="504"/>
                  </a:cubicBezTo>
                  <a:cubicBezTo>
                    <a:pt x="572" y="504"/>
                    <a:pt x="568" y="499"/>
                    <a:pt x="568" y="494"/>
                  </a:cubicBezTo>
                  <a:cubicBezTo>
                    <a:pt x="568" y="435"/>
                    <a:pt x="568" y="435"/>
                    <a:pt x="568" y="435"/>
                  </a:cubicBezTo>
                  <a:cubicBezTo>
                    <a:pt x="568" y="430"/>
                    <a:pt x="572" y="426"/>
                    <a:pt x="577" y="426"/>
                  </a:cubicBezTo>
                  <a:cubicBezTo>
                    <a:pt x="636" y="426"/>
                    <a:pt x="636" y="426"/>
                    <a:pt x="636" y="426"/>
                  </a:cubicBezTo>
                  <a:cubicBezTo>
                    <a:pt x="641" y="426"/>
                    <a:pt x="646" y="430"/>
                    <a:pt x="646" y="435"/>
                  </a:cubicBezTo>
                  <a:close/>
                  <a:moveTo>
                    <a:pt x="646" y="435"/>
                  </a:moveTo>
                  <a:cubicBezTo>
                    <a:pt x="646" y="435"/>
                    <a:pt x="646" y="435"/>
                    <a:pt x="646" y="4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1" name="Freeform 131">
              <a:extLst>
                <a:ext uri="{FF2B5EF4-FFF2-40B4-BE49-F238E27FC236}">
                  <a16:creationId xmlns:a16="http://schemas.microsoft.com/office/drawing/2014/main" id="{7F501212-CCF0-4AC7-8A5D-D20582E62194}"/>
                </a:ext>
              </a:extLst>
            </p:cNvPr>
            <p:cNvSpPr>
              <a:spLocks noEditPoints="1"/>
            </p:cNvSpPr>
            <p:nvPr/>
          </p:nvSpPr>
          <p:spPr bwMode="auto">
            <a:xfrm>
              <a:off x="9151938" y="2852738"/>
              <a:ext cx="55563" cy="12700"/>
            </a:xfrm>
            <a:custGeom>
              <a:avLst/>
              <a:gdLst>
                <a:gd name="T0" fmla="*/ 22 w 200"/>
                <a:gd name="T1" fmla="*/ 45 h 45"/>
                <a:gd name="T2" fmla="*/ 178 w 200"/>
                <a:gd name="T3" fmla="*/ 45 h 45"/>
                <a:gd name="T4" fmla="*/ 200 w 200"/>
                <a:gd name="T5" fmla="*/ 23 h 45"/>
                <a:gd name="T6" fmla="*/ 178 w 200"/>
                <a:gd name="T7" fmla="*/ 0 h 45"/>
                <a:gd name="T8" fmla="*/ 22 w 200"/>
                <a:gd name="T9" fmla="*/ 0 h 45"/>
                <a:gd name="T10" fmla="*/ 0 w 200"/>
                <a:gd name="T11" fmla="*/ 23 h 45"/>
                <a:gd name="T12" fmla="*/ 22 w 200"/>
                <a:gd name="T13" fmla="*/ 45 h 45"/>
                <a:gd name="T14" fmla="*/ 22 w 200"/>
                <a:gd name="T15" fmla="*/ 45 h 45"/>
                <a:gd name="T16" fmla="*/ 22 w 20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45">
                  <a:moveTo>
                    <a:pt x="22" y="45"/>
                  </a:moveTo>
                  <a:cubicBezTo>
                    <a:pt x="178" y="45"/>
                    <a:pt x="178" y="45"/>
                    <a:pt x="178" y="45"/>
                  </a:cubicBezTo>
                  <a:cubicBezTo>
                    <a:pt x="190" y="45"/>
                    <a:pt x="200" y="35"/>
                    <a:pt x="200" y="23"/>
                  </a:cubicBezTo>
                  <a:cubicBezTo>
                    <a:pt x="200" y="10"/>
                    <a:pt x="190" y="0"/>
                    <a:pt x="178"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2" name="Freeform 132">
              <a:extLst>
                <a:ext uri="{FF2B5EF4-FFF2-40B4-BE49-F238E27FC236}">
                  <a16:creationId xmlns:a16="http://schemas.microsoft.com/office/drawing/2014/main" id="{3058C94C-79FE-4B8B-8933-CA844EFF9366}"/>
                </a:ext>
              </a:extLst>
            </p:cNvPr>
            <p:cNvSpPr>
              <a:spLocks noEditPoints="1"/>
            </p:cNvSpPr>
            <p:nvPr/>
          </p:nvSpPr>
          <p:spPr bwMode="auto">
            <a:xfrm>
              <a:off x="9099550" y="3046413"/>
              <a:ext cx="160338" cy="12700"/>
            </a:xfrm>
            <a:custGeom>
              <a:avLst/>
              <a:gdLst>
                <a:gd name="T0" fmla="*/ 546 w 568"/>
                <a:gd name="T1" fmla="*/ 0 h 46"/>
                <a:gd name="T2" fmla="*/ 22 w 568"/>
                <a:gd name="T3" fmla="*/ 0 h 46"/>
                <a:gd name="T4" fmla="*/ 0 w 568"/>
                <a:gd name="T5" fmla="*/ 23 h 46"/>
                <a:gd name="T6" fmla="*/ 22 w 568"/>
                <a:gd name="T7" fmla="*/ 46 h 46"/>
                <a:gd name="T8" fmla="*/ 546 w 568"/>
                <a:gd name="T9" fmla="*/ 46 h 46"/>
                <a:gd name="T10" fmla="*/ 568 w 568"/>
                <a:gd name="T11" fmla="*/ 23 h 46"/>
                <a:gd name="T12" fmla="*/ 546 w 568"/>
                <a:gd name="T13" fmla="*/ 0 h 46"/>
                <a:gd name="T14" fmla="*/ 546 w 568"/>
                <a:gd name="T15" fmla="*/ 0 h 46"/>
                <a:gd name="T16" fmla="*/ 546 w 56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46">
                  <a:moveTo>
                    <a:pt x="546" y="0"/>
                  </a:moveTo>
                  <a:cubicBezTo>
                    <a:pt x="22" y="0"/>
                    <a:pt x="22" y="0"/>
                    <a:pt x="22" y="0"/>
                  </a:cubicBezTo>
                  <a:cubicBezTo>
                    <a:pt x="10" y="0"/>
                    <a:pt x="0" y="11"/>
                    <a:pt x="0" y="23"/>
                  </a:cubicBezTo>
                  <a:cubicBezTo>
                    <a:pt x="0" y="35"/>
                    <a:pt x="10" y="46"/>
                    <a:pt x="22" y="46"/>
                  </a:cubicBezTo>
                  <a:cubicBezTo>
                    <a:pt x="546" y="46"/>
                    <a:pt x="546" y="46"/>
                    <a:pt x="546" y="46"/>
                  </a:cubicBezTo>
                  <a:cubicBezTo>
                    <a:pt x="558" y="46"/>
                    <a:pt x="568" y="35"/>
                    <a:pt x="568" y="23"/>
                  </a:cubicBezTo>
                  <a:cubicBezTo>
                    <a:pt x="568" y="11"/>
                    <a:pt x="558" y="0"/>
                    <a:pt x="546" y="0"/>
                  </a:cubicBezTo>
                  <a:close/>
                  <a:moveTo>
                    <a:pt x="546" y="0"/>
                  </a:moveTo>
                  <a:cubicBezTo>
                    <a:pt x="546" y="0"/>
                    <a:pt x="546" y="0"/>
                    <a:pt x="54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3" name="Freeform 133">
              <a:extLst>
                <a:ext uri="{FF2B5EF4-FFF2-40B4-BE49-F238E27FC236}">
                  <a16:creationId xmlns:a16="http://schemas.microsoft.com/office/drawing/2014/main" id="{53454FC7-E76A-4BAD-9CB2-8932101E82FA}"/>
                </a:ext>
              </a:extLst>
            </p:cNvPr>
            <p:cNvSpPr>
              <a:spLocks noEditPoints="1"/>
            </p:cNvSpPr>
            <p:nvPr/>
          </p:nvSpPr>
          <p:spPr bwMode="auto">
            <a:xfrm>
              <a:off x="9099550" y="3071813"/>
              <a:ext cx="160338" cy="12700"/>
            </a:xfrm>
            <a:custGeom>
              <a:avLst/>
              <a:gdLst>
                <a:gd name="T0" fmla="*/ 546 w 568"/>
                <a:gd name="T1" fmla="*/ 0 h 45"/>
                <a:gd name="T2" fmla="*/ 22 w 568"/>
                <a:gd name="T3" fmla="*/ 0 h 45"/>
                <a:gd name="T4" fmla="*/ 0 w 568"/>
                <a:gd name="T5" fmla="*/ 23 h 45"/>
                <a:gd name="T6" fmla="*/ 22 w 568"/>
                <a:gd name="T7" fmla="*/ 45 h 45"/>
                <a:gd name="T8" fmla="*/ 546 w 568"/>
                <a:gd name="T9" fmla="*/ 45 h 45"/>
                <a:gd name="T10" fmla="*/ 568 w 568"/>
                <a:gd name="T11" fmla="*/ 23 h 45"/>
                <a:gd name="T12" fmla="*/ 546 w 568"/>
                <a:gd name="T13" fmla="*/ 0 h 45"/>
                <a:gd name="T14" fmla="*/ 546 w 568"/>
                <a:gd name="T15" fmla="*/ 0 h 45"/>
                <a:gd name="T16" fmla="*/ 546 w 56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45">
                  <a:moveTo>
                    <a:pt x="546" y="0"/>
                  </a:moveTo>
                  <a:cubicBezTo>
                    <a:pt x="22" y="0"/>
                    <a:pt x="22" y="0"/>
                    <a:pt x="22" y="0"/>
                  </a:cubicBezTo>
                  <a:cubicBezTo>
                    <a:pt x="10" y="0"/>
                    <a:pt x="0" y="10"/>
                    <a:pt x="0" y="23"/>
                  </a:cubicBezTo>
                  <a:cubicBezTo>
                    <a:pt x="0" y="35"/>
                    <a:pt x="10" y="45"/>
                    <a:pt x="22" y="45"/>
                  </a:cubicBezTo>
                  <a:cubicBezTo>
                    <a:pt x="546" y="45"/>
                    <a:pt x="546" y="45"/>
                    <a:pt x="546" y="45"/>
                  </a:cubicBezTo>
                  <a:cubicBezTo>
                    <a:pt x="558" y="45"/>
                    <a:pt x="568" y="35"/>
                    <a:pt x="568" y="23"/>
                  </a:cubicBezTo>
                  <a:cubicBezTo>
                    <a:pt x="568" y="10"/>
                    <a:pt x="558" y="0"/>
                    <a:pt x="546" y="0"/>
                  </a:cubicBezTo>
                  <a:close/>
                  <a:moveTo>
                    <a:pt x="546" y="0"/>
                  </a:moveTo>
                  <a:cubicBezTo>
                    <a:pt x="546" y="0"/>
                    <a:pt x="546" y="0"/>
                    <a:pt x="54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4" name="Freeform 134">
              <a:extLst>
                <a:ext uri="{FF2B5EF4-FFF2-40B4-BE49-F238E27FC236}">
                  <a16:creationId xmlns:a16="http://schemas.microsoft.com/office/drawing/2014/main" id="{AAD493A3-B746-4BA7-88BA-94DCFE549319}"/>
                </a:ext>
              </a:extLst>
            </p:cNvPr>
            <p:cNvSpPr>
              <a:spLocks noEditPoints="1"/>
            </p:cNvSpPr>
            <p:nvPr/>
          </p:nvSpPr>
          <p:spPr bwMode="auto">
            <a:xfrm>
              <a:off x="9099550" y="3098800"/>
              <a:ext cx="160338" cy="12700"/>
            </a:xfrm>
            <a:custGeom>
              <a:avLst/>
              <a:gdLst>
                <a:gd name="T0" fmla="*/ 546 w 568"/>
                <a:gd name="T1" fmla="*/ 0 h 45"/>
                <a:gd name="T2" fmla="*/ 22 w 568"/>
                <a:gd name="T3" fmla="*/ 0 h 45"/>
                <a:gd name="T4" fmla="*/ 0 w 568"/>
                <a:gd name="T5" fmla="*/ 22 h 45"/>
                <a:gd name="T6" fmla="*/ 22 w 568"/>
                <a:gd name="T7" fmla="*/ 45 h 45"/>
                <a:gd name="T8" fmla="*/ 546 w 568"/>
                <a:gd name="T9" fmla="*/ 45 h 45"/>
                <a:gd name="T10" fmla="*/ 568 w 568"/>
                <a:gd name="T11" fmla="*/ 22 h 45"/>
                <a:gd name="T12" fmla="*/ 546 w 568"/>
                <a:gd name="T13" fmla="*/ 0 h 45"/>
                <a:gd name="T14" fmla="*/ 546 w 568"/>
                <a:gd name="T15" fmla="*/ 0 h 45"/>
                <a:gd name="T16" fmla="*/ 546 w 56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45">
                  <a:moveTo>
                    <a:pt x="546" y="0"/>
                  </a:moveTo>
                  <a:cubicBezTo>
                    <a:pt x="22" y="0"/>
                    <a:pt x="22" y="0"/>
                    <a:pt x="22" y="0"/>
                  </a:cubicBezTo>
                  <a:cubicBezTo>
                    <a:pt x="10" y="0"/>
                    <a:pt x="0" y="10"/>
                    <a:pt x="0" y="22"/>
                  </a:cubicBezTo>
                  <a:cubicBezTo>
                    <a:pt x="0" y="35"/>
                    <a:pt x="10" y="45"/>
                    <a:pt x="22" y="45"/>
                  </a:cubicBezTo>
                  <a:cubicBezTo>
                    <a:pt x="546" y="45"/>
                    <a:pt x="546" y="45"/>
                    <a:pt x="546" y="45"/>
                  </a:cubicBezTo>
                  <a:cubicBezTo>
                    <a:pt x="558" y="45"/>
                    <a:pt x="568" y="35"/>
                    <a:pt x="568" y="22"/>
                  </a:cubicBezTo>
                  <a:cubicBezTo>
                    <a:pt x="568" y="10"/>
                    <a:pt x="558" y="0"/>
                    <a:pt x="546" y="0"/>
                  </a:cubicBezTo>
                  <a:close/>
                  <a:moveTo>
                    <a:pt x="546" y="0"/>
                  </a:moveTo>
                  <a:cubicBezTo>
                    <a:pt x="546" y="0"/>
                    <a:pt x="546" y="0"/>
                    <a:pt x="54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5" name="Freeform 135">
              <a:extLst>
                <a:ext uri="{FF2B5EF4-FFF2-40B4-BE49-F238E27FC236}">
                  <a16:creationId xmlns:a16="http://schemas.microsoft.com/office/drawing/2014/main" id="{1B036958-D3F1-4B43-B574-431F1B75A746}"/>
                </a:ext>
              </a:extLst>
            </p:cNvPr>
            <p:cNvSpPr>
              <a:spLocks noEditPoints="1"/>
            </p:cNvSpPr>
            <p:nvPr/>
          </p:nvSpPr>
          <p:spPr bwMode="auto">
            <a:xfrm>
              <a:off x="9142413" y="2801938"/>
              <a:ext cx="74613" cy="12700"/>
            </a:xfrm>
            <a:custGeom>
              <a:avLst/>
              <a:gdLst>
                <a:gd name="T0" fmla="*/ 0 w 264"/>
                <a:gd name="T1" fmla="*/ 22 h 45"/>
                <a:gd name="T2" fmla="*/ 23 w 264"/>
                <a:gd name="T3" fmla="*/ 45 h 45"/>
                <a:gd name="T4" fmla="*/ 241 w 264"/>
                <a:gd name="T5" fmla="*/ 45 h 45"/>
                <a:gd name="T6" fmla="*/ 264 w 264"/>
                <a:gd name="T7" fmla="*/ 22 h 45"/>
                <a:gd name="T8" fmla="*/ 241 w 264"/>
                <a:gd name="T9" fmla="*/ 0 h 45"/>
                <a:gd name="T10" fmla="*/ 23 w 264"/>
                <a:gd name="T11" fmla="*/ 0 h 45"/>
                <a:gd name="T12" fmla="*/ 0 w 264"/>
                <a:gd name="T13" fmla="*/ 22 h 45"/>
                <a:gd name="T14" fmla="*/ 0 w 264"/>
                <a:gd name="T15" fmla="*/ 22 h 45"/>
                <a:gd name="T16" fmla="*/ 0 w 264"/>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5">
                  <a:moveTo>
                    <a:pt x="0" y="22"/>
                  </a:moveTo>
                  <a:cubicBezTo>
                    <a:pt x="0" y="35"/>
                    <a:pt x="10" y="45"/>
                    <a:pt x="23" y="45"/>
                  </a:cubicBezTo>
                  <a:cubicBezTo>
                    <a:pt x="241" y="45"/>
                    <a:pt x="241" y="45"/>
                    <a:pt x="241" y="45"/>
                  </a:cubicBezTo>
                  <a:cubicBezTo>
                    <a:pt x="254" y="45"/>
                    <a:pt x="264" y="35"/>
                    <a:pt x="264" y="22"/>
                  </a:cubicBezTo>
                  <a:cubicBezTo>
                    <a:pt x="264" y="10"/>
                    <a:pt x="254" y="0"/>
                    <a:pt x="241" y="0"/>
                  </a:cubicBezTo>
                  <a:cubicBezTo>
                    <a:pt x="23" y="0"/>
                    <a:pt x="23" y="0"/>
                    <a:pt x="23"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6" name="Freeform 136">
              <a:extLst>
                <a:ext uri="{FF2B5EF4-FFF2-40B4-BE49-F238E27FC236}">
                  <a16:creationId xmlns:a16="http://schemas.microsoft.com/office/drawing/2014/main" id="{577CD6D1-0DA9-4258-B72D-CE09E899302C}"/>
                </a:ext>
              </a:extLst>
            </p:cNvPr>
            <p:cNvSpPr>
              <a:spLocks noEditPoints="1"/>
            </p:cNvSpPr>
            <p:nvPr/>
          </p:nvSpPr>
          <p:spPr bwMode="auto">
            <a:xfrm>
              <a:off x="9188450" y="2990850"/>
              <a:ext cx="147638" cy="184150"/>
            </a:xfrm>
            <a:custGeom>
              <a:avLst/>
              <a:gdLst>
                <a:gd name="T0" fmla="*/ 419 w 526"/>
                <a:gd name="T1" fmla="*/ 662 h 662"/>
                <a:gd name="T2" fmla="*/ 526 w 526"/>
                <a:gd name="T3" fmla="*/ 554 h 662"/>
                <a:gd name="T4" fmla="*/ 526 w 526"/>
                <a:gd name="T5" fmla="*/ 23 h 662"/>
                <a:gd name="T6" fmla="*/ 504 w 526"/>
                <a:gd name="T7" fmla="*/ 0 h 662"/>
                <a:gd name="T8" fmla="*/ 481 w 526"/>
                <a:gd name="T9" fmla="*/ 23 h 662"/>
                <a:gd name="T10" fmla="*/ 481 w 526"/>
                <a:gd name="T11" fmla="*/ 554 h 662"/>
                <a:gd name="T12" fmla="*/ 419 w 526"/>
                <a:gd name="T13" fmla="*/ 617 h 662"/>
                <a:gd name="T14" fmla="*/ 23 w 526"/>
                <a:gd name="T15" fmla="*/ 617 h 662"/>
                <a:gd name="T16" fmla="*/ 0 w 526"/>
                <a:gd name="T17" fmla="*/ 640 h 662"/>
                <a:gd name="T18" fmla="*/ 23 w 526"/>
                <a:gd name="T19" fmla="*/ 662 h 662"/>
                <a:gd name="T20" fmla="*/ 419 w 526"/>
                <a:gd name="T21" fmla="*/ 662 h 662"/>
                <a:gd name="T22" fmla="*/ 419 w 526"/>
                <a:gd name="T23" fmla="*/ 662 h 662"/>
                <a:gd name="T24" fmla="*/ 419 w 526"/>
                <a:gd name="T2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662">
                  <a:moveTo>
                    <a:pt x="419" y="662"/>
                  </a:moveTo>
                  <a:cubicBezTo>
                    <a:pt x="478" y="662"/>
                    <a:pt x="526" y="614"/>
                    <a:pt x="526" y="554"/>
                  </a:cubicBezTo>
                  <a:cubicBezTo>
                    <a:pt x="526" y="23"/>
                    <a:pt x="526" y="23"/>
                    <a:pt x="526" y="23"/>
                  </a:cubicBezTo>
                  <a:cubicBezTo>
                    <a:pt x="526" y="10"/>
                    <a:pt x="516" y="0"/>
                    <a:pt x="504" y="0"/>
                  </a:cubicBezTo>
                  <a:cubicBezTo>
                    <a:pt x="491" y="0"/>
                    <a:pt x="481" y="10"/>
                    <a:pt x="481" y="23"/>
                  </a:cubicBezTo>
                  <a:cubicBezTo>
                    <a:pt x="481" y="554"/>
                    <a:pt x="481" y="554"/>
                    <a:pt x="481" y="554"/>
                  </a:cubicBezTo>
                  <a:cubicBezTo>
                    <a:pt x="481" y="589"/>
                    <a:pt x="453" y="617"/>
                    <a:pt x="419" y="617"/>
                  </a:cubicBezTo>
                  <a:cubicBezTo>
                    <a:pt x="23" y="617"/>
                    <a:pt x="23" y="617"/>
                    <a:pt x="23" y="617"/>
                  </a:cubicBezTo>
                  <a:cubicBezTo>
                    <a:pt x="10" y="617"/>
                    <a:pt x="0" y="627"/>
                    <a:pt x="0" y="640"/>
                  </a:cubicBezTo>
                  <a:cubicBezTo>
                    <a:pt x="0" y="652"/>
                    <a:pt x="10" y="662"/>
                    <a:pt x="23" y="662"/>
                  </a:cubicBezTo>
                  <a:lnTo>
                    <a:pt x="419" y="662"/>
                  </a:lnTo>
                  <a:close/>
                  <a:moveTo>
                    <a:pt x="419" y="662"/>
                  </a:moveTo>
                  <a:cubicBezTo>
                    <a:pt x="419" y="662"/>
                    <a:pt x="419" y="662"/>
                    <a:pt x="419" y="66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07" name="Groupe 322">
            <a:extLst>
              <a:ext uri="{FF2B5EF4-FFF2-40B4-BE49-F238E27FC236}">
                <a16:creationId xmlns:a16="http://schemas.microsoft.com/office/drawing/2014/main" id="{649B48A1-E529-4D3F-A5AE-D478F5CAFD10}"/>
              </a:ext>
            </a:extLst>
          </p:cNvPr>
          <p:cNvGrpSpPr>
            <a:grpSpLocks noChangeAspect="1"/>
          </p:cNvGrpSpPr>
          <p:nvPr/>
        </p:nvGrpSpPr>
        <p:grpSpPr>
          <a:xfrm>
            <a:off x="10198373" y="2714282"/>
            <a:ext cx="312737" cy="427038"/>
            <a:chOff x="9637713" y="2747645"/>
            <a:chExt cx="312737" cy="427038"/>
          </a:xfrm>
          <a:solidFill>
            <a:schemeClr val="tx2"/>
          </a:solidFill>
        </p:grpSpPr>
        <p:sp>
          <p:nvSpPr>
            <p:cNvPr id="908" name="Freeform 5">
              <a:extLst>
                <a:ext uri="{FF2B5EF4-FFF2-40B4-BE49-F238E27FC236}">
                  <a16:creationId xmlns:a16="http://schemas.microsoft.com/office/drawing/2014/main" id="{7A67BB88-3798-47ED-9AC6-D06F9104F0AD}"/>
                </a:ext>
              </a:extLst>
            </p:cNvPr>
            <p:cNvSpPr>
              <a:spLocks noEditPoints="1"/>
            </p:cNvSpPr>
            <p:nvPr/>
          </p:nvSpPr>
          <p:spPr bwMode="auto">
            <a:xfrm>
              <a:off x="9637713" y="2747645"/>
              <a:ext cx="312737" cy="427038"/>
            </a:xfrm>
            <a:custGeom>
              <a:avLst/>
              <a:gdLst>
                <a:gd name="T0" fmla="*/ 94 w 1114"/>
                <a:gd name="T1" fmla="*/ 271 h 1536"/>
                <a:gd name="T2" fmla="*/ 125 w 1114"/>
                <a:gd name="T3" fmla="*/ 1442 h 1536"/>
                <a:gd name="T4" fmla="*/ 1020 w 1114"/>
                <a:gd name="T5" fmla="*/ 1411 h 1536"/>
                <a:gd name="T6" fmla="*/ 990 w 1114"/>
                <a:gd name="T7" fmla="*/ 241 h 1536"/>
                <a:gd name="T8" fmla="*/ 780 w 1114"/>
                <a:gd name="T9" fmla="*/ 191 h 1536"/>
                <a:gd name="T10" fmla="*/ 1069 w 1114"/>
                <a:gd name="T11" fmla="*/ 254 h 1536"/>
                <a:gd name="T12" fmla="*/ 1092 w 1114"/>
                <a:gd name="T13" fmla="*/ 814 h 1536"/>
                <a:gd name="T14" fmla="*/ 1114 w 1114"/>
                <a:gd name="T15" fmla="*/ 254 h 1536"/>
                <a:gd name="T16" fmla="*/ 774 w 1114"/>
                <a:gd name="T17" fmla="*/ 146 h 1536"/>
                <a:gd name="T18" fmla="*/ 657 w 1114"/>
                <a:gd name="T19" fmla="*/ 123 h 1536"/>
                <a:gd name="T20" fmla="*/ 557 w 1114"/>
                <a:gd name="T21" fmla="*/ 0 h 1536"/>
                <a:gd name="T22" fmla="*/ 457 w 1114"/>
                <a:gd name="T23" fmla="*/ 123 h 1536"/>
                <a:gd name="T24" fmla="*/ 340 w 1114"/>
                <a:gd name="T25" fmla="*/ 146 h 1536"/>
                <a:gd name="T26" fmla="*/ 0 w 1114"/>
                <a:gd name="T27" fmla="*/ 254 h 1536"/>
                <a:gd name="T28" fmla="*/ 108 w 1114"/>
                <a:gd name="T29" fmla="*/ 1536 h 1536"/>
                <a:gd name="T30" fmla="*/ 527 w 1114"/>
                <a:gd name="T31" fmla="*/ 1514 h 1536"/>
                <a:gd name="T32" fmla="*/ 108 w 1114"/>
                <a:gd name="T33" fmla="*/ 1491 h 1536"/>
                <a:gd name="T34" fmla="*/ 45 w 1114"/>
                <a:gd name="T35" fmla="*/ 254 h 1536"/>
                <a:gd name="T36" fmla="*/ 334 w 1114"/>
                <a:gd name="T37" fmla="*/ 191 h 1536"/>
                <a:gd name="T38" fmla="*/ 125 w 1114"/>
                <a:gd name="T39" fmla="*/ 241 h 1536"/>
                <a:gd name="T40" fmla="*/ 139 w 1114"/>
                <a:gd name="T41" fmla="*/ 1397 h 1536"/>
                <a:gd name="T42" fmla="*/ 335 w 1114"/>
                <a:gd name="T43" fmla="*/ 286 h 1536"/>
                <a:gd name="T44" fmla="*/ 734 w 1114"/>
                <a:gd name="T45" fmla="*/ 324 h 1536"/>
                <a:gd name="T46" fmla="*/ 975 w 1114"/>
                <a:gd name="T47" fmla="*/ 286 h 1536"/>
                <a:gd name="T48" fmla="*/ 502 w 1114"/>
                <a:gd name="T49" fmla="*/ 100 h 1536"/>
                <a:gd name="T50" fmla="*/ 612 w 1114"/>
                <a:gd name="T51" fmla="*/ 100 h 1536"/>
                <a:gd name="T52" fmla="*/ 502 w 1114"/>
                <a:gd name="T53" fmla="*/ 123 h 1536"/>
                <a:gd name="T54" fmla="*/ 380 w 1114"/>
                <a:gd name="T55" fmla="*/ 168 h 1536"/>
                <a:gd name="T56" fmla="*/ 735 w 1114"/>
                <a:gd name="T57" fmla="*/ 169 h 1536"/>
                <a:gd name="T58" fmla="*/ 735 w 1114"/>
                <a:gd name="T59" fmla="*/ 277 h 1536"/>
                <a:gd name="T60" fmla="*/ 380 w 1114"/>
                <a:gd name="T61" fmla="*/ 279 h 1536"/>
                <a:gd name="T62" fmla="*/ 379 w 1114"/>
                <a:gd name="T63" fmla="*/ 170 h 1536"/>
                <a:gd name="T64" fmla="*/ 379 w 1114"/>
                <a:gd name="T65" fmla="*/ 169 h 1536"/>
                <a:gd name="T66" fmla="*/ 380 w 1114"/>
                <a:gd name="T67" fmla="*/ 168 h 1536"/>
                <a:gd name="T68" fmla="*/ 380 w 1114"/>
                <a:gd name="T69" fmla="*/ 16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4" h="1536">
                  <a:moveTo>
                    <a:pt x="125" y="241"/>
                  </a:moveTo>
                  <a:cubicBezTo>
                    <a:pt x="108" y="241"/>
                    <a:pt x="94" y="254"/>
                    <a:pt x="94" y="271"/>
                  </a:cubicBezTo>
                  <a:cubicBezTo>
                    <a:pt x="94" y="1411"/>
                    <a:pt x="94" y="1411"/>
                    <a:pt x="94" y="1411"/>
                  </a:cubicBezTo>
                  <a:cubicBezTo>
                    <a:pt x="94" y="1428"/>
                    <a:pt x="108" y="1442"/>
                    <a:pt x="125" y="1442"/>
                  </a:cubicBezTo>
                  <a:cubicBezTo>
                    <a:pt x="990" y="1442"/>
                    <a:pt x="990" y="1442"/>
                    <a:pt x="990" y="1442"/>
                  </a:cubicBezTo>
                  <a:cubicBezTo>
                    <a:pt x="1006" y="1442"/>
                    <a:pt x="1020" y="1428"/>
                    <a:pt x="1020" y="1411"/>
                  </a:cubicBezTo>
                  <a:cubicBezTo>
                    <a:pt x="1020" y="271"/>
                    <a:pt x="1020" y="271"/>
                    <a:pt x="1020" y="271"/>
                  </a:cubicBezTo>
                  <a:cubicBezTo>
                    <a:pt x="1020" y="254"/>
                    <a:pt x="1006" y="241"/>
                    <a:pt x="990" y="241"/>
                  </a:cubicBezTo>
                  <a:cubicBezTo>
                    <a:pt x="780" y="241"/>
                    <a:pt x="780" y="241"/>
                    <a:pt x="780" y="241"/>
                  </a:cubicBezTo>
                  <a:cubicBezTo>
                    <a:pt x="780" y="191"/>
                    <a:pt x="780" y="191"/>
                    <a:pt x="780" y="191"/>
                  </a:cubicBezTo>
                  <a:cubicBezTo>
                    <a:pt x="1007" y="191"/>
                    <a:pt x="1007" y="191"/>
                    <a:pt x="1007" y="191"/>
                  </a:cubicBezTo>
                  <a:cubicBezTo>
                    <a:pt x="1041" y="191"/>
                    <a:pt x="1069" y="219"/>
                    <a:pt x="1069" y="254"/>
                  </a:cubicBezTo>
                  <a:cubicBezTo>
                    <a:pt x="1069" y="792"/>
                    <a:pt x="1069" y="792"/>
                    <a:pt x="1069" y="792"/>
                  </a:cubicBezTo>
                  <a:cubicBezTo>
                    <a:pt x="1069" y="804"/>
                    <a:pt x="1079" y="814"/>
                    <a:pt x="1092" y="814"/>
                  </a:cubicBezTo>
                  <a:cubicBezTo>
                    <a:pt x="1104" y="814"/>
                    <a:pt x="1114" y="804"/>
                    <a:pt x="1114" y="792"/>
                  </a:cubicBezTo>
                  <a:cubicBezTo>
                    <a:pt x="1114" y="254"/>
                    <a:pt x="1114" y="254"/>
                    <a:pt x="1114" y="254"/>
                  </a:cubicBezTo>
                  <a:cubicBezTo>
                    <a:pt x="1114" y="195"/>
                    <a:pt x="1066" y="146"/>
                    <a:pt x="1007" y="146"/>
                  </a:cubicBezTo>
                  <a:cubicBezTo>
                    <a:pt x="774" y="146"/>
                    <a:pt x="774" y="146"/>
                    <a:pt x="774" y="146"/>
                  </a:cubicBezTo>
                  <a:cubicBezTo>
                    <a:pt x="766" y="132"/>
                    <a:pt x="751" y="123"/>
                    <a:pt x="734" y="123"/>
                  </a:cubicBezTo>
                  <a:cubicBezTo>
                    <a:pt x="657" y="123"/>
                    <a:pt x="657" y="123"/>
                    <a:pt x="657" y="123"/>
                  </a:cubicBezTo>
                  <a:cubicBezTo>
                    <a:pt x="657" y="100"/>
                    <a:pt x="657" y="100"/>
                    <a:pt x="657" y="100"/>
                  </a:cubicBezTo>
                  <a:cubicBezTo>
                    <a:pt x="657" y="45"/>
                    <a:pt x="612" y="0"/>
                    <a:pt x="557" y="0"/>
                  </a:cubicBezTo>
                  <a:cubicBezTo>
                    <a:pt x="502" y="0"/>
                    <a:pt x="457" y="45"/>
                    <a:pt x="457" y="100"/>
                  </a:cubicBezTo>
                  <a:cubicBezTo>
                    <a:pt x="457" y="123"/>
                    <a:pt x="457" y="123"/>
                    <a:pt x="457" y="123"/>
                  </a:cubicBezTo>
                  <a:cubicBezTo>
                    <a:pt x="380" y="123"/>
                    <a:pt x="380" y="123"/>
                    <a:pt x="380" y="123"/>
                  </a:cubicBezTo>
                  <a:cubicBezTo>
                    <a:pt x="363" y="123"/>
                    <a:pt x="348" y="132"/>
                    <a:pt x="340" y="146"/>
                  </a:cubicBezTo>
                  <a:cubicBezTo>
                    <a:pt x="108" y="146"/>
                    <a:pt x="108" y="146"/>
                    <a:pt x="108" y="146"/>
                  </a:cubicBezTo>
                  <a:cubicBezTo>
                    <a:pt x="48" y="146"/>
                    <a:pt x="0" y="195"/>
                    <a:pt x="0" y="254"/>
                  </a:cubicBezTo>
                  <a:cubicBezTo>
                    <a:pt x="0" y="1428"/>
                    <a:pt x="0" y="1428"/>
                    <a:pt x="0" y="1428"/>
                  </a:cubicBezTo>
                  <a:cubicBezTo>
                    <a:pt x="0" y="1488"/>
                    <a:pt x="48" y="1536"/>
                    <a:pt x="108" y="1536"/>
                  </a:cubicBezTo>
                  <a:cubicBezTo>
                    <a:pt x="505" y="1536"/>
                    <a:pt x="505" y="1536"/>
                    <a:pt x="505" y="1536"/>
                  </a:cubicBezTo>
                  <a:cubicBezTo>
                    <a:pt x="517" y="1536"/>
                    <a:pt x="527" y="1526"/>
                    <a:pt x="527" y="1514"/>
                  </a:cubicBezTo>
                  <a:cubicBezTo>
                    <a:pt x="527" y="1501"/>
                    <a:pt x="517" y="1491"/>
                    <a:pt x="505" y="1491"/>
                  </a:cubicBezTo>
                  <a:cubicBezTo>
                    <a:pt x="108" y="1491"/>
                    <a:pt x="108" y="1491"/>
                    <a:pt x="108" y="1491"/>
                  </a:cubicBezTo>
                  <a:cubicBezTo>
                    <a:pt x="73" y="1491"/>
                    <a:pt x="45" y="1463"/>
                    <a:pt x="45" y="1428"/>
                  </a:cubicBezTo>
                  <a:cubicBezTo>
                    <a:pt x="45" y="254"/>
                    <a:pt x="45" y="254"/>
                    <a:pt x="45" y="254"/>
                  </a:cubicBezTo>
                  <a:cubicBezTo>
                    <a:pt x="45" y="219"/>
                    <a:pt x="73" y="191"/>
                    <a:pt x="108" y="191"/>
                  </a:cubicBezTo>
                  <a:cubicBezTo>
                    <a:pt x="334" y="191"/>
                    <a:pt x="334" y="191"/>
                    <a:pt x="334" y="191"/>
                  </a:cubicBezTo>
                  <a:cubicBezTo>
                    <a:pt x="334" y="241"/>
                    <a:pt x="334" y="241"/>
                    <a:pt x="334" y="241"/>
                  </a:cubicBezTo>
                  <a:lnTo>
                    <a:pt x="125" y="241"/>
                  </a:lnTo>
                  <a:close/>
                  <a:moveTo>
                    <a:pt x="975" y="1397"/>
                  </a:moveTo>
                  <a:cubicBezTo>
                    <a:pt x="139" y="1397"/>
                    <a:pt x="139" y="1397"/>
                    <a:pt x="139" y="1397"/>
                  </a:cubicBezTo>
                  <a:cubicBezTo>
                    <a:pt x="139" y="286"/>
                    <a:pt x="139" y="286"/>
                    <a:pt x="139" y="286"/>
                  </a:cubicBezTo>
                  <a:cubicBezTo>
                    <a:pt x="335" y="286"/>
                    <a:pt x="335" y="286"/>
                    <a:pt x="335" y="286"/>
                  </a:cubicBezTo>
                  <a:cubicBezTo>
                    <a:pt x="339" y="308"/>
                    <a:pt x="358" y="324"/>
                    <a:pt x="380" y="324"/>
                  </a:cubicBezTo>
                  <a:cubicBezTo>
                    <a:pt x="734" y="324"/>
                    <a:pt x="734" y="324"/>
                    <a:pt x="734" y="324"/>
                  </a:cubicBezTo>
                  <a:cubicBezTo>
                    <a:pt x="756" y="324"/>
                    <a:pt x="776" y="307"/>
                    <a:pt x="780" y="286"/>
                  </a:cubicBezTo>
                  <a:cubicBezTo>
                    <a:pt x="975" y="286"/>
                    <a:pt x="975" y="286"/>
                    <a:pt x="975" y="286"/>
                  </a:cubicBezTo>
                  <a:lnTo>
                    <a:pt x="975" y="1397"/>
                  </a:lnTo>
                  <a:close/>
                  <a:moveTo>
                    <a:pt x="502" y="100"/>
                  </a:moveTo>
                  <a:cubicBezTo>
                    <a:pt x="502" y="70"/>
                    <a:pt x="526" y="45"/>
                    <a:pt x="557" y="45"/>
                  </a:cubicBezTo>
                  <a:cubicBezTo>
                    <a:pt x="588" y="45"/>
                    <a:pt x="612" y="70"/>
                    <a:pt x="612" y="100"/>
                  </a:cubicBezTo>
                  <a:cubicBezTo>
                    <a:pt x="612" y="123"/>
                    <a:pt x="612" y="123"/>
                    <a:pt x="612" y="123"/>
                  </a:cubicBezTo>
                  <a:cubicBezTo>
                    <a:pt x="502" y="123"/>
                    <a:pt x="502" y="123"/>
                    <a:pt x="502" y="123"/>
                  </a:cubicBezTo>
                  <a:lnTo>
                    <a:pt x="502" y="100"/>
                  </a:lnTo>
                  <a:close/>
                  <a:moveTo>
                    <a:pt x="380" y="168"/>
                  </a:moveTo>
                  <a:cubicBezTo>
                    <a:pt x="734" y="168"/>
                    <a:pt x="734" y="168"/>
                    <a:pt x="734" y="168"/>
                  </a:cubicBezTo>
                  <a:cubicBezTo>
                    <a:pt x="735" y="168"/>
                    <a:pt x="735" y="168"/>
                    <a:pt x="735" y="169"/>
                  </a:cubicBezTo>
                  <a:cubicBezTo>
                    <a:pt x="735" y="169"/>
                    <a:pt x="735" y="169"/>
                    <a:pt x="735" y="170"/>
                  </a:cubicBezTo>
                  <a:cubicBezTo>
                    <a:pt x="735" y="277"/>
                    <a:pt x="735" y="277"/>
                    <a:pt x="735" y="277"/>
                  </a:cubicBezTo>
                  <a:cubicBezTo>
                    <a:pt x="735" y="278"/>
                    <a:pt x="735" y="279"/>
                    <a:pt x="734" y="279"/>
                  </a:cubicBezTo>
                  <a:cubicBezTo>
                    <a:pt x="380" y="279"/>
                    <a:pt x="380" y="279"/>
                    <a:pt x="380" y="279"/>
                  </a:cubicBezTo>
                  <a:cubicBezTo>
                    <a:pt x="379" y="279"/>
                    <a:pt x="379" y="278"/>
                    <a:pt x="379" y="277"/>
                  </a:cubicBezTo>
                  <a:cubicBezTo>
                    <a:pt x="379" y="237"/>
                    <a:pt x="379" y="233"/>
                    <a:pt x="379" y="170"/>
                  </a:cubicBezTo>
                  <a:cubicBezTo>
                    <a:pt x="379" y="170"/>
                    <a:pt x="379" y="170"/>
                    <a:pt x="379" y="170"/>
                  </a:cubicBezTo>
                  <a:cubicBezTo>
                    <a:pt x="379" y="170"/>
                    <a:pt x="379" y="170"/>
                    <a:pt x="379" y="169"/>
                  </a:cubicBezTo>
                  <a:cubicBezTo>
                    <a:pt x="379" y="169"/>
                    <a:pt x="379" y="169"/>
                    <a:pt x="379" y="169"/>
                  </a:cubicBezTo>
                  <a:cubicBezTo>
                    <a:pt x="379" y="168"/>
                    <a:pt x="379" y="168"/>
                    <a:pt x="380" y="168"/>
                  </a:cubicBezTo>
                  <a:close/>
                  <a:moveTo>
                    <a:pt x="380" y="168"/>
                  </a:moveTo>
                  <a:cubicBezTo>
                    <a:pt x="380" y="168"/>
                    <a:pt x="380" y="168"/>
                    <a:pt x="380" y="1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09" name="Freeform 6">
              <a:extLst>
                <a:ext uri="{FF2B5EF4-FFF2-40B4-BE49-F238E27FC236}">
                  <a16:creationId xmlns:a16="http://schemas.microsoft.com/office/drawing/2014/main" id="{2E48B12F-F7BB-4801-AE01-5C12BB774A88}"/>
                </a:ext>
              </a:extLst>
            </p:cNvPr>
            <p:cNvSpPr>
              <a:spLocks noEditPoints="1"/>
            </p:cNvSpPr>
            <p:nvPr/>
          </p:nvSpPr>
          <p:spPr bwMode="auto">
            <a:xfrm>
              <a:off x="9693275" y="3058795"/>
              <a:ext cx="39687" cy="53975"/>
            </a:xfrm>
            <a:custGeom>
              <a:avLst/>
              <a:gdLst>
                <a:gd name="T0" fmla="*/ 70 w 140"/>
                <a:gd name="T1" fmla="*/ 0 h 191"/>
                <a:gd name="T2" fmla="*/ 0 w 140"/>
                <a:gd name="T3" fmla="*/ 70 h 191"/>
                <a:gd name="T4" fmla="*/ 48 w 140"/>
                <a:gd name="T5" fmla="*/ 135 h 191"/>
                <a:gd name="T6" fmla="*/ 48 w 140"/>
                <a:gd name="T7" fmla="*/ 168 h 191"/>
                <a:gd name="T8" fmla="*/ 70 w 140"/>
                <a:gd name="T9" fmla="*/ 191 h 191"/>
                <a:gd name="T10" fmla="*/ 93 w 140"/>
                <a:gd name="T11" fmla="*/ 168 h 191"/>
                <a:gd name="T12" fmla="*/ 93 w 140"/>
                <a:gd name="T13" fmla="*/ 135 h 191"/>
                <a:gd name="T14" fmla="*/ 140 w 140"/>
                <a:gd name="T15" fmla="*/ 70 h 191"/>
                <a:gd name="T16" fmla="*/ 70 w 140"/>
                <a:gd name="T17" fmla="*/ 0 h 191"/>
                <a:gd name="T18" fmla="*/ 70 w 140"/>
                <a:gd name="T19" fmla="*/ 94 h 191"/>
                <a:gd name="T20" fmla="*/ 45 w 140"/>
                <a:gd name="T21" fmla="*/ 70 h 191"/>
                <a:gd name="T22" fmla="*/ 70 w 140"/>
                <a:gd name="T23" fmla="*/ 45 h 191"/>
                <a:gd name="T24" fmla="*/ 95 w 140"/>
                <a:gd name="T25" fmla="*/ 70 h 191"/>
                <a:gd name="T26" fmla="*/ 70 w 140"/>
                <a:gd name="T27" fmla="*/ 94 h 191"/>
                <a:gd name="T28" fmla="*/ 70 w 140"/>
                <a:gd name="T29" fmla="*/ 94 h 191"/>
                <a:gd name="T30" fmla="*/ 70 w 140"/>
                <a:gd name="T31" fmla="*/ 9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91">
                  <a:moveTo>
                    <a:pt x="70" y="0"/>
                  </a:moveTo>
                  <a:cubicBezTo>
                    <a:pt x="32" y="0"/>
                    <a:pt x="0" y="31"/>
                    <a:pt x="0" y="70"/>
                  </a:cubicBezTo>
                  <a:cubicBezTo>
                    <a:pt x="0" y="100"/>
                    <a:pt x="20" y="126"/>
                    <a:pt x="48" y="135"/>
                  </a:cubicBezTo>
                  <a:cubicBezTo>
                    <a:pt x="48" y="168"/>
                    <a:pt x="48" y="168"/>
                    <a:pt x="48" y="168"/>
                  </a:cubicBezTo>
                  <a:cubicBezTo>
                    <a:pt x="48" y="181"/>
                    <a:pt x="58" y="191"/>
                    <a:pt x="70" y="191"/>
                  </a:cubicBezTo>
                  <a:cubicBezTo>
                    <a:pt x="83" y="191"/>
                    <a:pt x="93" y="181"/>
                    <a:pt x="93" y="168"/>
                  </a:cubicBezTo>
                  <a:cubicBezTo>
                    <a:pt x="93" y="135"/>
                    <a:pt x="93" y="135"/>
                    <a:pt x="93" y="135"/>
                  </a:cubicBezTo>
                  <a:cubicBezTo>
                    <a:pt x="120" y="126"/>
                    <a:pt x="140" y="100"/>
                    <a:pt x="140" y="70"/>
                  </a:cubicBezTo>
                  <a:cubicBezTo>
                    <a:pt x="140" y="31"/>
                    <a:pt x="109" y="0"/>
                    <a:pt x="70" y="0"/>
                  </a:cubicBezTo>
                  <a:close/>
                  <a:moveTo>
                    <a:pt x="70" y="94"/>
                  </a:moveTo>
                  <a:cubicBezTo>
                    <a:pt x="56" y="94"/>
                    <a:pt x="45" y="83"/>
                    <a:pt x="45" y="70"/>
                  </a:cubicBezTo>
                  <a:cubicBezTo>
                    <a:pt x="45" y="56"/>
                    <a:pt x="56" y="45"/>
                    <a:pt x="70" y="45"/>
                  </a:cubicBezTo>
                  <a:cubicBezTo>
                    <a:pt x="84" y="45"/>
                    <a:pt x="95" y="56"/>
                    <a:pt x="95" y="70"/>
                  </a:cubicBezTo>
                  <a:cubicBezTo>
                    <a:pt x="95" y="83"/>
                    <a:pt x="84" y="94"/>
                    <a:pt x="70" y="94"/>
                  </a:cubicBezTo>
                  <a:close/>
                  <a:moveTo>
                    <a:pt x="70" y="94"/>
                  </a:moveTo>
                  <a:cubicBezTo>
                    <a:pt x="70" y="94"/>
                    <a:pt x="70" y="94"/>
                    <a:pt x="70" y="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0" name="Freeform 7">
              <a:extLst>
                <a:ext uri="{FF2B5EF4-FFF2-40B4-BE49-F238E27FC236}">
                  <a16:creationId xmlns:a16="http://schemas.microsoft.com/office/drawing/2014/main" id="{7FD4E92C-B7AD-4DB9-9224-FDBE6E6E431F}"/>
                </a:ext>
              </a:extLst>
            </p:cNvPr>
            <p:cNvSpPr>
              <a:spLocks noEditPoints="1"/>
            </p:cNvSpPr>
            <p:nvPr/>
          </p:nvSpPr>
          <p:spPr bwMode="auto">
            <a:xfrm>
              <a:off x="9831388" y="2880995"/>
              <a:ext cx="63500" cy="55563"/>
            </a:xfrm>
            <a:custGeom>
              <a:avLst/>
              <a:gdLst>
                <a:gd name="T0" fmla="*/ 37 w 226"/>
                <a:gd name="T1" fmla="*/ 21 h 199"/>
                <a:gd name="T2" fmla="*/ 5 w 226"/>
                <a:gd name="T3" fmla="*/ 75 h 199"/>
                <a:gd name="T4" fmla="*/ 8 w 226"/>
                <a:gd name="T5" fmla="*/ 102 h 199"/>
                <a:gd name="T6" fmla="*/ 81 w 226"/>
                <a:gd name="T7" fmla="*/ 180 h 199"/>
                <a:gd name="T8" fmla="*/ 145 w 226"/>
                <a:gd name="T9" fmla="*/ 180 h 199"/>
                <a:gd name="T10" fmla="*/ 218 w 226"/>
                <a:gd name="T11" fmla="*/ 102 h 199"/>
                <a:gd name="T12" fmla="*/ 221 w 226"/>
                <a:gd name="T13" fmla="*/ 75 h 199"/>
                <a:gd name="T14" fmla="*/ 189 w 226"/>
                <a:gd name="T15" fmla="*/ 21 h 199"/>
                <a:gd name="T16" fmla="*/ 152 w 226"/>
                <a:gd name="T17" fmla="*/ 0 h 199"/>
                <a:gd name="T18" fmla="*/ 75 w 226"/>
                <a:gd name="T19" fmla="*/ 0 h 199"/>
                <a:gd name="T20" fmla="*/ 37 w 226"/>
                <a:gd name="T21" fmla="*/ 21 h 199"/>
                <a:gd name="T22" fmla="*/ 113 w 226"/>
                <a:gd name="T23" fmla="*/ 148 h 199"/>
                <a:gd name="T24" fmla="*/ 76 w 226"/>
                <a:gd name="T25" fmla="*/ 109 h 199"/>
                <a:gd name="T26" fmla="*/ 150 w 226"/>
                <a:gd name="T27" fmla="*/ 109 h 199"/>
                <a:gd name="T28" fmla="*/ 113 w 226"/>
                <a:gd name="T29" fmla="*/ 148 h 199"/>
                <a:gd name="T30" fmla="*/ 151 w 226"/>
                <a:gd name="T31" fmla="*/ 45 h 199"/>
                <a:gd name="T32" fmla="*/ 162 w 226"/>
                <a:gd name="T33" fmla="*/ 64 h 199"/>
                <a:gd name="T34" fmla="*/ 64 w 226"/>
                <a:gd name="T35" fmla="*/ 64 h 199"/>
                <a:gd name="T36" fmla="*/ 75 w 226"/>
                <a:gd name="T37" fmla="*/ 45 h 199"/>
                <a:gd name="T38" fmla="*/ 151 w 226"/>
                <a:gd name="T39" fmla="*/ 45 h 199"/>
                <a:gd name="T40" fmla="*/ 151 w 226"/>
                <a:gd name="T41" fmla="*/ 45 h 199"/>
                <a:gd name="T42" fmla="*/ 151 w 226"/>
                <a:gd name="T43" fmla="*/ 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199">
                  <a:moveTo>
                    <a:pt x="37" y="21"/>
                  </a:moveTo>
                  <a:cubicBezTo>
                    <a:pt x="5" y="75"/>
                    <a:pt x="5" y="75"/>
                    <a:pt x="5" y="75"/>
                  </a:cubicBezTo>
                  <a:cubicBezTo>
                    <a:pt x="0" y="83"/>
                    <a:pt x="1" y="94"/>
                    <a:pt x="8" y="102"/>
                  </a:cubicBezTo>
                  <a:cubicBezTo>
                    <a:pt x="81" y="180"/>
                    <a:pt x="81" y="180"/>
                    <a:pt x="81" y="180"/>
                  </a:cubicBezTo>
                  <a:cubicBezTo>
                    <a:pt x="98" y="199"/>
                    <a:pt x="128" y="199"/>
                    <a:pt x="145" y="180"/>
                  </a:cubicBezTo>
                  <a:cubicBezTo>
                    <a:pt x="218" y="102"/>
                    <a:pt x="218" y="102"/>
                    <a:pt x="218" y="102"/>
                  </a:cubicBezTo>
                  <a:cubicBezTo>
                    <a:pt x="225" y="94"/>
                    <a:pt x="226" y="83"/>
                    <a:pt x="221" y="75"/>
                  </a:cubicBezTo>
                  <a:cubicBezTo>
                    <a:pt x="189" y="21"/>
                    <a:pt x="189" y="21"/>
                    <a:pt x="189" y="21"/>
                  </a:cubicBezTo>
                  <a:cubicBezTo>
                    <a:pt x="181" y="8"/>
                    <a:pt x="167" y="0"/>
                    <a:pt x="152" y="0"/>
                  </a:cubicBezTo>
                  <a:cubicBezTo>
                    <a:pt x="75" y="0"/>
                    <a:pt x="75" y="0"/>
                    <a:pt x="75" y="0"/>
                  </a:cubicBezTo>
                  <a:cubicBezTo>
                    <a:pt x="59" y="0"/>
                    <a:pt x="45" y="8"/>
                    <a:pt x="37" y="21"/>
                  </a:cubicBezTo>
                  <a:close/>
                  <a:moveTo>
                    <a:pt x="113" y="148"/>
                  </a:moveTo>
                  <a:cubicBezTo>
                    <a:pt x="76" y="109"/>
                    <a:pt x="76" y="109"/>
                    <a:pt x="76" y="109"/>
                  </a:cubicBezTo>
                  <a:cubicBezTo>
                    <a:pt x="150" y="109"/>
                    <a:pt x="150" y="109"/>
                    <a:pt x="150" y="109"/>
                  </a:cubicBezTo>
                  <a:lnTo>
                    <a:pt x="113" y="148"/>
                  </a:lnTo>
                  <a:close/>
                  <a:moveTo>
                    <a:pt x="151" y="45"/>
                  </a:moveTo>
                  <a:cubicBezTo>
                    <a:pt x="162" y="64"/>
                    <a:pt x="162" y="64"/>
                    <a:pt x="162" y="64"/>
                  </a:cubicBezTo>
                  <a:cubicBezTo>
                    <a:pt x="64" y="64"/>
                    <a:pt x="64" y="64"/>
                    <a:pt x="64" y="64"/>
                  </a:cubicBezTo>
                  <a:cubicBezTo>
                    <a:pt x="75" y="45"/>
                    <a:pt x="75" y="45"/>
                    <a:pt x="75" y="45"/>
                  </a:cubicBezTo>
                  <a:lnTo>
                    <a:pt x="151" y="45"/>
                  </a:lnTo>
                  <a:close/>
                  <a:moveTo>
                    <a:pt x="151" y="45"/>
                  </a:moveTo>
                  <a:cubicBezTo>
                    <a:pt x="151" y="45"/>
                    <a:pt x="151" y="45"/>
                    <a:pt x="151"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1" name="Freeform 8">
              <a:extLst>
                <a:ext uri="{FF2B5EF4-FFF2-40B4-BE49-F238E27FC236}">
                  <a16:creationId xmlns:a16="http://schemas.microsoft.com/office/drawing/2014/main" id="{75801D5D-B3FF-43E6-8E6C-317BC23548C8}"/>
                </a:ext>
              </a:extLst>
            </p:cNvPr>
            <p:cNvSpPr>
              <a:spLocks noEditPoints="1"/>
            </p:cNvSpPr>
            <p:nvPr/>
          </p:nvSpPr>
          <p:spPr bwMode="auto">
            <a:xfrm>
              <a:off x="9766300" y="2858770"/>
              <a:ext cx="55562" cy="12700"/>
            </a:xfrm>
            <a:custGeom>
              <a:avLst/>
              <a:gdLst>
                <a:gd name="T0" fmla="*/ 22 w 200"/>
                <a:gd name="T1" fmla="*/ 45 h 45"/>
                <a:gd name="T2" fmla="*/ 178 w 200"/>
                <a:gd name="T3" fmla="*/ 45 h 45"/>
                <a:gd name="T4" fmla="*/ 200 w 200"/>
                <a:gd name="T5" fmla="*/ 22 h 45"/>
                <a:gd name="T6" fmla="*/ 178 w 200"/>
                <a:gd name="T7" fmla="*/ 0 h 45"/>
                <a:gd name="T8" fmla="*/ 22 w 200"/>
                <a:gd name="T9" fmla="*/ 0 h 45"/>
                <a:gd name="T10" fmla="*/ 0 w 200"/>
                <a:gd name="T11" fmla="*/ 22 h 45"/>
                <a:gd name="T12" fmla="*/ 22 w 200"/>
                <a:gd name="T13" fmla="*/ 45 h 45"/>
                <a:gd name="T14" fmla="*/ 22 w 200"/>
                <a:gd name="T15" fmla="*/ 45 h 45"/>
                <a:gd name="T16" fmla="*/ 22 w 20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45">
                  <a:moveTo>
                    <a:pt x="22" y="45"/>
                  </a:moveTo>
                  <a:cubicBezTo>
                    <a:pt x="178" y="45"/>
                    <a:pt x="178" y="45"/>
                    <a:pt x="178" y="45"/>
                  </a:cubicBezTo>
                  <a:cubicBezTo>
                    <a:pt x="190" y="45"/>
                    <a:pt x="200" y="35"/>
                    <a:pt x="200" y="22"/>
                  </a:cubicBezTo>
                  <a:cubicBezTo>
                    <a:pt x="200"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2" name="Freeform 9">
              <a:extLst>
                <a:ext uri="{FF2B5EF4-FFF2-40B4-BE49-F238E27FC236}">
                  <a16:creationId xmlns:a16="http://schemas.microsoft.com/office/drawing/2014/main" id="{19951960-B464-4BFC-896D-E6B05CDCB2C4}"/>
                </a:ext>
              </a:extLst>
            </p:cNvPr>
            <p:cNvSpPr>
              <a:spLocks noEditPoints="1"/>
            </p:cNvSpPr>
            <p:nvPr/>
          </p:nvSpPr>
          <p:spPr bwMode="auto">
            <a:xfrm>
              <a:off x="9756775" y="2803208"/>
              <a:ext cx="74612" cy="12700"/>
            </a:xfrm>
            <a:custGeom>
              <a:avLst/>
              <a:gdLst>
                <a:gd name="T0" fmla="*/ 23 w 264"/>
                <a:gd name="T1" fmla="*/ 45 h 45"/>
                <a:gd name="T2" fmla="*/ 241 w 264"/>
                <a:gd name="T3" fmla="*/ 45 h 45"/>
                <a:gd name="T4" fmla="*/ 264 w 264"/>
                <a:gd name="T5" fmla="*/ 22 h 45"/>
                <a:gd name="T6" fmla="*/ 241 w 264"/>
                <a:gd name="T7" fmla="*/ 0 h 45"/>
                <a:gd name="T8" fmla="*/ 23 w 264"/>
                <a:gd name="T9" fmla="*/ 0 h 45"/>
                <a:gd name="T10" fmla="*/ 0 w 264"/>
                <a:gd name="T11" fmla="*/ 22 h 45"/>
                <a:gd name="T12" fmla="*/ 23 w 264"/>
                <a:gd name="T13" fmla="*/ 45 h 45"/>
                <a:gd name="T14" fmla="*/ 23 w 264"/>
                <a:gd name="T15" fmla="*/ 45 h 45"/>
                <a:gd name="T16" fmla="*/ 23 w 26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5">
                  <a:moveTo>
                    <a:pt x="23" y="45"/>
                  </a:moveTo>
                  <a:cubicBezTo>
                    <a:pt x="241" y="45"/>
                    <a:pt x="241" y="45"/>
                    <a:pt x="241" y="45"/>
                  </a:cubicBezTo>
                  <a:cubicBezTo>
                    <a:pt x="254" y="45"/>
                    <a:pt x="264" y="35"/>
                    <a:pt x="264" y="22"/>
                  </a:cubicBezTo>
                  <a:cubicBezTo>
                    <a:pt x="264" y="10"/>
                    <a:pt x="254" y="0"/>
                    <a:pt x="241" y="0"/>
                  </a:cubicBezTo>
                  <a:cubicBezTo>
                    <a:pt x="23" y="0"/>
                    <a:pt x="23" y="0"/>
                    <a:pt x="23" y="0"/>
                  </a:cubicBezTo>
                  <a:cubicBezTo>
                    <a:pt x="11" y="0"/>
                    <a:pt x="0" y="10"/>
                    <a:pt x="0" y="22"/>
                  </a:cubicBezTo>
                  <a:cubicBezTo>
                    <a:pt x="0" y="35"/>
                    <a:pt x="11"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3" name="Freeform 10">
              <a:extLst>
                <a:ext uri="{FF2B5EF4-FFF2-40B4-BE49-F238E27FC236}">
                  <a16:creationId xmlns:a16="http://schemas.microsoft.com/office/drawing/2014/main" id="{0E1DA98E-271D-49EE-B052-CF06752E1A49}"/>
                </a:ext>
              </a:extLst>
            </p:cNvPr>
            <p:cNvSpPr>
              <a:spLocks noEditPoints="1"/>
            </p:cNvSpPr>
            <p:nvPr/>
          </p:nvSpPr>
          <p:spPr bwMode="auto">
            <a:xfrm>
              <a:off x="9728200" y="2939733"/>
              <a:ext cx="157162" cy="173038"/>
            </a:xfrm>
            <a:custGeom>
              <a:avLst/>
              <a:gdLst>
                <a:gd name="T0" fmla="*/ 498 w 564"/>
                <a:gd name="T1" fmla="*/ 8 h 620"/>
                <a:gd name="T2" fmla="*/ 466 w 564"/>
                <a:gd name="T3" fmla="*/ 8 h 620"/>
                <a:gd name="T4" fmla="*/ 409 w 564"/>
                <a:gd name="T5" fmla="*/ 65 h 620"/>
                <a:gd name="T6" fmla="*/ 409 w 564"/>
                <a:gd name="T7" fmla="*/ 97 h 620"/>
                <a:gd name="T8" fmla="*/ 441 w 564"/>
                <a:gd name="T9" fmla="*/ 97 h 620"/>
                <a:gd name="T10" fmla="*/ 460 w 564"/>
                <a:gd name="T11" fmla="*/ 79 h 620"/>
                <a:gd name="T12" fmla="*/ 460 w 564"/>
                <a:gd name="T13" fmla="*/ 109 h 620"/>
                <a:gd name="T14" fmla="*/ 403 w 564"/>
                <a:gd name="T15" fmla="*/ 166 h 620"/>
                <a:gd name="T16" fmla="*/ 101 w 564"/>
                <a:gd name="T17" fmla="*/ 166 h 620"/>
                <a:gd name="T18" fmla="*/ 0 w 564"/>
                <a:gd name="T19" fmla="*/ 267 h 620"/>
                <a:gd name="T20" fmla="*/ 0 w 564"/>
                <a:gd name="T21" fmla="*/ 314 h 620"/>
                <a:gd name="T22" fmla="*/ 101 w 564"/>
                <a:gd name="T23" fmla="*/ 415 h 620"/>
                <a:gd name="T24" fmla="*/ 403 w 564"/>
                <a:gd name="T25" fmla="*/ 415 h 620"/>
                <a:gd name="T26" fmla="*/ 460 w 564"/>
                <a:gd name="T27" fmla="*/ 472 h 620"/>
                <a:gd name="T28" fmla="*/ 460 w 564"/>
                <a:gd name="T29" fmla="*/ 518 h 620"/>
                <a:gd name="T30" fmla="*/ 403 w 564"/>
                <a:gd name="T31" fmla="*/ 575 h 620"/>
                <a:gd name="T32" fmla="*/ 41 w 564"/>
                <a:gd name="T33" fmla="*/ 575 h 620"/>
                <a:gd name="T34" fmla="*/ 19 w 564"/>
                <a:gd name="T35" fmla="*/ 597 h 620"/>
                <a:gd name="T36" fmla="*/ 41 w 564"/>
                <a:gd name="T37" fmla="*/ 620 h 620"/>
                <a:gd name="T38" fmla="*/ 403 w 564"/>
                <a:gd name="T39" fmla="*/ 620 h 620"/>
                <a:gd name="T40" fmla="*/ 505 w 564"/>
                <a:gd name="T41" fmla="*/ 518 h 620"/>
                <a:gd name="T42" fmla="*/ 505 w 564"/>
                <a:gd name="T43" fmla="*/ 472 h 620"/>
                <a:gd name="T44" fmla="*/ 403 w 564"/>
                <a:gd name="T45" fmla="*/ 370 h 620"/>
                <a:gd name="T46" fmla="*/ 101 w 564"/>
                <a:gd name="T47" fmla="*/ 370 h 620"/>
                <a:gd name="T48" fmla="*/ 45 w 564"/>
                <a:gd name="T49" fmla="*/ 314 h 620"/>
                <a:gd name="T50" fmla="*/ 45 w 564"/>
                <a:gd name="T51" fmla="*/ 267 h 620"/>
                <a:gd name="T52" fmla="*/ 101 w 564"/>
                <a:gd name="T53" fmla="*/ 211 h 620"/>
                <a:gd name="T54" fmla="*/ 403 w 564"/>
                <a:gd name="T55" fmla="*/ 211 h 620"/>
                <a:gd name="T56" fmla="*/ 505 w 564"/>
                <a:gd name="T57" fmla="*/ 109 h 620"/>
                <a:gd name="T58" fmla="*/ 505 w 564"/>
                <a:gd name="T59" fmla="*/ 79 h 620"/>
                <a:gd name="T60" fmla="*/ 523 w 564"/>
                <a:gd name="T61" fmla="*/ 97 h 620"/>
                <a:gd name="T62" fmla="*/ 555 w 564"/>
                <a:gd name="T63" fmla="*/ 97 h 620"/>
                <a:gd name="T64" fmla="*/ 555 w 564"/>
                <a:gd name="T65" fmla="*/ 65 h 620"/>
                <a:gd name="T66" fmla="*/ 498 w 564"/>
                <a:gd name="T67" fmla="*/ 8 h 620"/>
                <a:gd name="T68" fmla="*/ 498 w 564"/>
                <a:gd name="T69" fmla="*/ 8 h 620"/>
                <a:gd name="T70" fmla="*/ 498 w 564"/>
                <a:gd name="T71" fmla="*/ 8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4" h="620">
                  <a:moveTo>
                    <a:pt x="498" y="8"/>
                  </a:moveTo>
                  <a:cubicBezTo>
                    <a:pt x="489" y="0"/>
                    <a:pt x="475" y="0"/>
                    <a:pt x="466" y="8"/>
                  </a:cubicBezTo>
                  <a:cubicBezTo>
                    <a:pt x="409" y="65"/>
                    <a:pt x="409" y="65"/>
                    <a:pt x="409" y="65"/>
                  </a:cubicBezTo>
                  <a:cubicBezTo>
                    <a:pt x="401" y="74"/>
                    <a:pt x="401" y="88"/>
                    <a:pt x="409" y="97"/>
                  </a:cubicBezTo>
                  <a:cubicBezTo>
                    <a:pt x="418" y="106"/>
                    <a:pt x="432" y="106"/>
                    <a:pt x="441" y="97"/>
                  </a:cubicBezTo>
                  <a:cubicBezTo>
                    <a:pt x="460" y="79"/>
                    <a:pt x="460" y="79"/>
                    <a:pt x="460" y="79"/>
                  </a:cubicBezTo>
                  <a:cubicBezTo>
                    <a:pt x="460" y="109"/>
                    <a:pt x="460" y="109"/>
                    <a:pt x="460" y="109"/>
                  </a:cubicBezTo>
                  <a:cubicBezTo>
                    <a:pt x="460" y="140"/>
                    <a:pt x="434" y="166"/>
                    <a:pt x="403" y="166"/>
                  </a:cubicBezTo>
                  <a:cubicBezTo>
                    <a:pt x="101" y="166"/>
                    <a:pt x="101" y="166"/>
                    <a:pt x="101" y="166"/>
                  </a:cubicBezTo>
                  <a:cubicBezTo>
                    <a:pt x="45" y="166"/>
                    <a:pt x="0" y="211"/>
                    <a:pt x="0" y="267"/>
                  </a:cubicBezTo>
                  <a:cubicBezTo>
                    <a:pt x="0" y="314"/>
                    <a:pt x="0" y="314"/>
                    <a:pt x="0" y="314"/>
                  </a:cubicBezTo>
                  <a:cubicBezTo>
                    <a:pt x="0" y="370"/>
                    <a:pt x="45" y="415"/>
                    <a:pt x="101" y="415"/>
                  </a:cubicBezTo>
                  <a:cubicBezTo>
                    <a:pt x="403" y="415"/>
                    <a:pt x="403" y="415"/>
                    <a:pt x="403" y="415"/>
                  </a:cubicBezTo>
                  <a:cubicBezTo>
                    <a:pt x="434" y="415"/>
                    <a:pt x="460" y="441"/>
                    <a:pt x="460" y="472"/>
                  </a:cubicBezTo>
                  <a:cubicBezTo>
                    <a:pt x="460" y="518"/>
                    <a:pt x="460" y="518"/>
                    <a:pt x="460" y="518"/>
                  </a:cubicBezTo>
                  <a:cubicBezTo>
                    <a:pt x="460" y="549"/>
                    <a:pt x="434" y="575"/>
                    <a:pt x="403" y="575"/>
                  </a:cubicBezTo>
                  <a:cubicBezTo>
                    <a:pt x="41" y="575"/>
                    <a:pt x="41" y="575"/>
                    <a:pt x="41" y="575"/>
                  </a:cubicBezTo>
                  <a:cubicBezTo>
                    <a:pt x="29" y="575"/>
                    <a:pt x="19" y="585"/>
                    <a:pt x="19" y="597"/>
                  </a:cubicBezTo>
                  <a:cubicBezTo>
                    <a:pt x="19" y="610"/>
                    <a:pt x="29" y="620"/>
                    <a:pt x="41" y="620"/>
                  </a:cubicBezTo>
                  <a:cubicBezTo>
                    <a:pt x="403" y="620"/>
                    <a:pt x="403" y="620"/>
                    <a:pt x="403" y="620"/>
                  </a:cubicBezTo>
                  <a:cubicBezTo>
                    <a:pt x="459" y="620"/>
                    <a:pt x="505" y="574"/>
                    <a:pt x="505" y="518"/>
                  </a:cubicBezTo>
                  <a:cubicBezTo>
                    <a:pt x="505" y="472"/>
                    <a:pt x="505" y="472"/>
                    <a:pt x="505" y="472"/>
                  </a:cubicBezTo>
                  <a:cubicBezTo>
                    <a:pt x="505" y="416"/>
                    <a:pt x="459" y="370"/>
                    <a:pt x="403" y="370"/>
                  </a:cubicBezTo>
                  <a:cubicBezTo>
                    <a:pt x="101" y="370"/>
                    <a:pt x="101" y="370"/>
                    <a:pt x="101" y="370"/>
                  </a:cubicBezTo>
                  <a:cubicBezTo>
                    <a:pt x="70" y="370"/>
                    <a:pt x="45" y="345"/>
                    <a:pt x="45" y="314"/>
                  </a:cubicBezTo>
                  <a:cubicBezTo>
                    <a:pt x="45" y="267"/>
                    <a:pt x="45" y="267"/>
                    <a:pt x="45" y="267"/>
                  </a:cubicBezTo>
                  <a:cubicBezTo>
                    <a:pt x="45" y="236"/>
                    <a:pt x="70" y="211"/>
                    <a:pt x="101" y="211"/>
                  </a:cubicBezTo>
                  <a:cubicBezTo>
                    <a:pt x="403" y="211"/>
                    <a:pt x="403" y="211"/>
                    <a:pt x="403" y="211"/>
                  </a:cubicBezTo>
                  <a:cubicBezTo>
                    <a:pt x="459" y="211"/>
                    <a:pt x="505" y="165"/>
                    <a:pt x="505" y="109"/>
                  </a:cubicBezTo>
                  <a:cubicBezTo>
                    <a:pt x="505" y="79"/>
                    <a:pt x="505" y="79"/>
                    <a:pt x="505" y="79"/>
                  </a:cubicBezTo>
                  <a:cubicBezTo>
                    <a:pt x="523" y="97"/>
                    <a:pt x="523" y="97"/>
                    <a:pt x="523" y="97"/>
                  </a:cubicBezTo>
                  <a:cubicBezTo>
                    <a:pt x="532" y="106"/>
                    <a:pt x="546" y="106"/>
                    <a:pt x="555" y="97"/>
                  </a:cubicBezTo>
                  <a:cubicBezTo>
                    <a:pt x="564" y="88"/>
                    <a:pt x="564" y="74"/>
                    <a:pt x="555" y="65"/>
                  </a:cubicBezTo>
                  <a:lnTo>
                    <a:pt x="498" y="8"/>
                  </a:lnTo>
                  <a:close/>
                  <a:moveTo>
                    <a:pt x="498" y="8"/>
                  </a:moveTo>
                  <a:cubicBezTo>
                    <a:pt x="498" y="8"/>
                    <a:pt x="498" y="8"/>
                    <a:pt x="498" y="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4" name="Freeform 11">
              <a:extLst>
                <a:ext uri="{FF2B5EF4-FFF2-40B4-BE49-F238E27FC236}">
                  <a16:creationId xmlns:a16="http://schemas.microsoft.com/office/drawing/2014/main" id="{D87BE226-572B-488D-95E2-48823D5B1CB7}"/>
                </a:ext>
              </a:extLst>
            </p:cNvPr>
            <p:cNvSpPr>
              <a:spLocks noEditPoints="1"/>
            </p:cNvSpPr>
            <p:nvPr/>
          </p:nvSpPr>
          <p:spPr bwMode="auto">
            <a:xfrm>
              <a:off x="9802813" y="2990533"/>
              <a:ext cx="147637" cy="184150"/>
            </a:xfrm>
            <a:custGeom>
              <a:avLst/>
              <a:gdLst>
                <a:gd name="T0" fmla="*/ 23 w 527"/>
                <a:gd name="T1" fmla="*/ 662 h 662"/>
                <a:gd name="T2" fmla="*/ 420 w 527"/>
                <a:gd name="T3" fmla="*/ 662 h 662"/>
                <a:gd name="T4" fmla="*/ 527 w 527"/>
                <a:gd name="T5" fmla="*/ 554 h 662"/>
                <a:gd name="T6" fmla="*/ 527 w 527"/>
                <a:gd name="T7" fmla="*/ 23 h 662"/>
                <a:gd name="T8" fmla="*/ 505 w 527"/>
                <a:gd name="T9" fmla="*/ 0 h 662"/>
                <a:gd name="T10" fmla="*/ 482 w 527"/>
                <a:gd name="T11" fmla="*/ 23 h 662"/>
                <a:gd name="T12" fmla="*/ 482 w 527"/>
                <a:gd name="T13" fmla="*/ 554 h 662"/>
                <a:gd name="T14" fmla="*/ 420 w 527"/>
                <a:gd name="T15" fmla="*/ 617 h 662"/>
                <a:gd name="T16" fmla="*/ 23 w 527"/>
                <a:gd name="T17" fmla="*/ 617 h 662"/>
                <a:gd name="T18" fmla="*/ 0 w 527"/>
                <a:gd name="T19" fmla="*/ 640 h 662"/>
                <a:gd name="T20" fmla="*/ 23 w 527"/>
                <a:gd name="T21" fmla="*/ 662 h 662"/>
                <a:gd name="T22" fmla="*/ 23 w 527"/>
                <a:gd name="T23" fmla="*/ 662 h 662"/>
                <a:gd name="T24" fmla="*/ 23 w 527"/>
                <a:gd name="T2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62">
                  <a:moveTo>
                    <a:pt x="23" y="662"/>
                  </a:moveTo>
                  <a:cubicBezTo>
                    <a:pt x="420" y="662"/>
                    <a:pt x="420" y="662"/>
                    <a:pt x="420" y="662"/>
                  </a:cubicBezTo>
                  <a:cubicBezTo>
                    <a:pt x="479" y="662"/>
                    <a:pt x="527" y="614"/>
                    <a:pt x="527" y="554"/>
                  </a:cubicBezTo>
                  <a:cubicBezTo>
                    <a:pt x="527" y="23"/>
                    <a:pt x="527" y="23"/>
                    <a:pt x="527" y="23"/>
                  </a:cubicBezTo>
                  <a:cubicBezTo>
                    <a:pt x="527" y="10"/>
                    <a:pt x="517" y="0"/>
                    <a:pt x="505" y="0"/>
                  </a:cubicBezTo>
                  <a:cubicBezTo>
                    <a:pt x="492" y="0"/>
                    <a:pt x="482" y="10"/>
                    <a:pt x="482" y="23"/>
                  </a:cubicBezTo>
                  <a:cubicBezTo>
                    <a:pt x="482" y="554"/>
                    <a:pt x="482" y="554"/>
                    <a:pt x="482" y="554"/>
                  </a:cubicBezTo>
                  <a:cubicBezTo>
                    <a:pt x="482" y="589"/>
                    <a:pt x="454" y="617"/>
                    <a:pt x="420" y="617"/>
                  </a:cubicBezTo>
                  <a:cubicBezTo>
                    <a:pt x="23" y="617"/>
                    <a:pt x="23" y="617"/>
                    <a:pt x="23" y="617"/>
                  </a:cubicBezTo>
                  <a:cubicBezTo>
                    <a:pt x="10" y="617"/>
                    <a:pt x="0" y="627"/>
                    <a:pt x="0" y="640"/>
                  </a:cubicBezTo>
                  <a:cubicBezTo>
                    <a:pt x="0" y="652"/>
                    <a:pt x="10" y="662"/>
                    <a:pt x="23" y="662"/>
                  </a:cubicBezTo>
                  <a:close/>
                  <a:moveTo>
                    <a:pt x="23" y="662"/>
                  </a:moveTo>
                  <a:cubicBezTo>
                    <a:pt x="23" y="662"/>
                    <a:pt x="23" y="662"/>
                    <a:pt x="23" y="66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15" name="Groupe 330">
            <a:extLst>
              <a:ext uri="{FF2B5EF4-FFF2-40B4-BE49-F238E27FC236}">
                <a16:creationId xmlns:a16="http://schemas.microsoft.com/office/drawing/2014/main" id="{455FBC76-84C0-4BEB-8164-5F56836EB908}"/>
              </a:ext>
            </a:extLst>
          </p:cNvPr>
          <p:cNvGrpSpPr>
            <a:grpSpLocks noChangeAspect="1"/>
          </p:cNvGrpSpPr>
          <p:nvPr/>
        </p:nvGrpSpPr>
        <p:grpSpPr>
          <a:xfrm>
            <a:off x="10856788" y="2713964"/>
            <a:ext cx="390871" cy="427674"/>
            <a:chOff x="10273569" y="2747133"/>
            <a:chExt cx="390871" cy="427674"/>
          </a:xfrm>
          <a:solidFill>
            <a:schemeClr val="tx2"/>
          </a:solidFill>
        </p:grpSpPr>
        <p:sp>
          <p:nvSpPr>
            <p:cNvPr id="916" name="Freeform 15">
              <a:extLst>
                <a:ext uri="{FF2B5EF4-FFF2-40B4-BE49-F238E27FC236}">
                  <a16:creationId xmlns:a16="http://schemas.microsoft.com/office/drawing/2014/main" id="{40C59A45-B7F2-4A58-8D5A-D486D1C696CE}"/>
                </a:ext>
              </a:extLst>
            </p:cNvPr>
            <p:cNvSpPr>
              <a:spLocks noEditPoints="1"/>
            </p:cNvSpPr>
            <p:nvPr/>
          </p:nvSpPr>
          <p:spPr bwMode="auto">
            <a:xfrm>
              <a:off x="10436009" y="2794089"/>
              <a:ext cx="63453" cy="62184"/>
            </a:xfrm>
            <a:custGeom>
              <a:avLst/>
              <a:gdLst>
                <a:gd name="T0" fmla="*/ 36 w 211"/>
                <a:gd name="T1" fmla="*/ 53 h 211"/>
                <a:gd name="T2" fmla="*/ 8 w 211"/>
                <a:gd name="T3" fmla="*/ 65 h 211"/>
                <a:gd name="T4" fmla="*/ 0 w 211"/>
                <a:gd name="T5" fmla="*/ 106 h 211"/>
                <a:gd name="T6" fmla="*/ 106 w 211"/>
                <a:gd name="T7" fmla="*/ 211 h 211"/>
                <a:gd name="T8" fmla="*/ 211 w 211"/>
                <a:gd name="T9" fmla="*/ 106 h 211"/>
                <a:gd name="T10" fmla="*/ 106 w 211"/>
                <a:gd name="T11" fmla="*/ 0 h 211"/>
                <a:gd name="T12" fmla="*/ 88 w 211"/>
                <a:gd name="T13" fmla="*/ 2 h 211"/>
                <a:gd name="T14" fmla="*/ 70 w 211"/>
                <a:gd name="T15" fmla="*/ 26 h 211"/>
                <a:gd name="T16" fmla="*/ 95 w 211"/>
                <a:gd name="T17" fmla="*/ 43 h 211"/>
                <a:gd name="T18" fmla="*/ 106 w 211"/>
                <a:gd name="T19" fmla="*/ 42 h 211"/>
                <a:gd name="T20" fmla="*/ 169 w 211"/>
                <a:gd name="T21" fmla="*/ 106 h 211"/>
                <a:gd name="T22" fmla="*/ 106 w 211"/>
                <a:gd name="T23" fmla="*/ 169 h 211"/>
                <a:gd name="T24" fmla="*/ 42 w 211"/>
                <a:gd name="T25" fmla="*/ 106 h 211"/>
                <a:gd name="T26" fmla="*/ 47 w 211"/>
                <a:gd name="T27" fmla="*/ 81 h 211"/>
                <a:gd name="T28" fmla="*/ 36 w 211"/>
                <a:gd name="T29" fmla="*/ 53 h 211"/>
                <a:gd name="T30" fmla="*/ 36 w 211"/>
                <a:gd name="T31" fmla="*/ 53 h 211"/>
                <a:gd name="T32" fmla="*/ 36 w 211"/>
                <a:gd name="T33" fmla="*/ 5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11">
                  <a:moveTo>
                    <a:pt x="36" y="53"/>
                  </a:moveTo>
                  <a:cubicBezTo>
                    <a:pt x="25" y="49"/>
                    <a:pt x="13" y="54"/>
                    <a:pt x="8" y="65"/>
                  </a:cubicBezTo>
                  <a:cubicBezTo>
                    <a:pt x="3" y="78"/>
                    <a:pt x="0" y="91"/>
                    <a:pt x="0" y="106"/>
                  </a:cubicBezTo>
                  <a:cubicBezTo>
                    <a:pt x="0" y="164"/>
                    <a:pt x="47" y="211"/>
                    <a:pt x="106" y="211"/>
                  </a:cubicBezTo>
                  <a:cubicBezTo>
                    <a:pt x="164" y="211"/>
                    <a:pt x="211" y="164"/>
                    <a:pt x="211" y="106"/>
                  </a:cubicBezTo>
                  <a:cubicBezTo>
                    <a:pt x="211" y="47"/>
                    <a:pt x="164" y="0"/>
                    <a:pt x="106" y="0"/>
                  </a:cubicBezTo>
                  <a:cubicBezTo>
                    <a:pt x="100" y="0"/>
                    <a:pt x="94" y="1"/>
                    <a:pt x="88" y="2"/>
                  </a:cubicBezTo>
                  <a:cubicBezTo>
                    <a:pt x="76" y="4"/>
                    <a:pt x="68" y="15"/>
                    <a:pt x="70" y="26"/>
                  </a:cubicBezTo>
                  <a:cubicBezTo>
                    <a:pt x="72" y="38"/>
                    <a:pt x="83" y="45"/>
                    <a:pt x="95" y="43"/>
                  </a:cubicBezTo>
                  <a:cubicBezTo>
                    <a:pt x="98" y="43"/>
                    <a:pt x="102" y="42"/>
                    <a:pt x="106" y="42"/>
                  </a:cubicBezTo>
                  <a:cubicBezTo>
                    <a:pt x="140" y="42"/>
                    <a:pt x="169" y="71"/>
                    <a:pt x="169" y="106"/>
                  </a:cubicBezTo>
                  <a:cubicBezTo>
                    <a:pt x="169" y="141"/>
                    <a:pt x="140" y="169"/>
                    <a:pt x="106" y="169"/>
                  </a:cubicBezTo>
                  <a:cubicBezTo>
                    <a:pt x="71" y="169"/>
                    <a:pt x="42" y="141"/>
                    <a:pt x="42" y="106"/>
                  </a:cubicBezTo>
                  <a:cubicBezTo>
                    <a:pt x="42" y="97"/>
                    <a:pt x="44" y="89"/>
                    <a:pt x="47" y="81"/>
                  </a:cubicBezTo>
                  <a:cubicBezTo>
                    <a:pt x="52" y="70"/>
                    <a:pt x="47" y="58"/>
                    <a:pt x="36" y="53"/>
                  </a:cubicBezTo>
                  <a:close/>
                  <a:moveTo>
                    <a:pt x="36" y="53"/>
                  </a:moveTo>
                  <a:cubicBezTo>
                    <a:pt x="36" y="53"/>
                    <a:pt x="36" y="53"/>
                    <a:pt x="36" y="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7" name="Freeform 16">
              <a:extLst>
                <a:ext uri="{FF2B5EF4-FFF2-40B4-BE49-F238E27FC236}">
                  <a16:creationId xmlns:a16="http://schemas.microsoft.com/office/drawing/2014/main" id="{635DC32D-63A5-4CD8-A142-EF413A1A4529}"/>
                </a:ext>
              </a:extLst>
            </p:cNvPr>
            <p:cNvSpPr>
              <a:spLocks noEditPoints="1"/>
            </p:cNvSpPr>
            <p:nvPr/>
          </p:nvSpPr>
          <p:spPr bwMode="auto">
            <a:xfrm>
              <a:off x="10273569" y="2747133"/>
              <a:ext cx="390871" cy="427674"/>
            </a:xfrm>
            <a:custGeom>
              <a:avLst/>
              <a:gdLst>
                <a:gd name="T0" fmla="*/ 1188 w 1307"/>
                <a:gd name="T1" fmla="*/ 703 h 1440"/>
                <a:gd name="T2" fmla="*/ 1083 w 1307"/>
                <a:gd name="T3" fmla="*/ 75 h 1440"/>
                <a:gd name="T4" fmla="*/ 972 w 1307"/>
                <a:gd name="T5" fmla="*/ 14 h 1440"/>
                <a:gd name="T6" fmla="*/ 894 w 1307"/>
                <a:gd name="T7" fmla="*/ 4 h 1440"/>
                <a:gd name="T8" fmla="*/ 216 w 1307"/>
                <a:gd name="T9" fmla="*/ 75 h 1440"/>
                <a:gd name="T10" fmla="*/ 111 w 1307"/>
                <a:gd name="T11" fmla="*/ 214 h 1440"/>
                <a:gd name="T12" fmla="*/ 17 w 1307"/>
                <a:gd name="T13" fmla="*/ 270 h 1440"/>
                <a:gd name="T14" fmla="*/ 111 w 1307"/>
                <a:gd name="T15" fmla="*/ 738 h 1440"/>
                <a:gd name="T16" fmla="*/ 140 w 1307"/>
                <a:gd name="T17" fmla="*/ 1333 h 1440"/>
                <a:gd name="T18" fmla="*/ 232 w 1307"/>
                <a:gd name="T19" fmla="*/ 1346 h 1440"/>
                <a:gd name="T20" fmla="*/ 153 w 1307"/>
                <a:gd name="T21" fmla="*/ 1260 h 1440"/>
                <a:gd name="T22" fmla="*/ 216 w 1307"/>
                <a:gd name="T23" fmla="*/ 117 h 1440"/>
                <a:gd name="T24" fmla="*/ 1004 w 1307"/>
                <a:gd name="T25" fmla="*/ 117 h 1440"/>
                <a:gd name="T26" fmla="*/ 1083 w 1307"/>
                <a:gd name="T27" fmla="*/ 117 h 1440"/>
                <a:gd name="T28" fmla="*/ 1146 w 1307"/>
                <a:gd name="T29" fmla="*/ 1260 h 1440"/>
                <a:gd name="T30" fmla="*/ 296 w 1307"/>
                <a:gd name="T31" fmla="*/ 1324 h 1440"/>
                <a:gd name="T32" fmla="*/ 275 w 1307"/>
                <a:gd name="T33" fmla="*/ 1350 h 1440"/>
                <a:gd name="T34" fmla="*/ 327 w 1307"/>
                <a:gd name="T35" fmla="*/ 1426 h 1440"/>
                <a:gd name="T36" fmla="*/ 405 w 1307"/>
                <a:gd name="T37" fmla="*/ 1437 h 1440"/>
                <a:gd name="T38" fmla="*/ 1083 w 1307"/>
                <a:gd name="T39" fmla="*/ 1366 h 1440"/>
                <a:gd name="T40" fmla="*/ 1188 w 1307"/>
                <a:gd name="T41" fmla="*/ 1260 h 1440"/>
                <a:gd name="T42" fmla="*/ 1220 w 1307"/>
                <a:gd name="T43" fmla="*/ 1219 h 1440"/>
                <a:gd name="T44" fmla="*/ 47 w 1307"/>
                <a:gd name="T45" fmla="*/ 337 h 1440"/>
                <a:gd name="T46" fmla="*/ 91 w 1307"/>
                <a:gd name="T47" fmla="*/ 263 h 1440"/>
                <a:gd name="T48" fmla="*/ 111 w 1307"/>
                <a:gd name="T49" fmla="*/ 575 h 1440"/>
                <a:gd name="T50" fmla="*/ 905 w 1307"/>
                <a:gd name="T51" fmla="*/ 45 h 1440"/>
                <a:gd name="T52" fmla="*/ 975 w 1307"/>
                <a:gd name="T53" fmla="*/ 75 h 1440"/>
                <a:gd name="T54" fmla="*/ 905 w 1307"/>
                <a:gd name="T55" fmla="*/ 45 h 1440"/>
                <a:gd name="T56" fmla="*/ 348 w 1307"/>
                <a:gd name="T57" fmla="*/ 1390 h 1440"/>
                <a:gd name="T58" fmla="*/ 507 w 1307"/>
                <a:gd name="T59" fmla="*/ 1366 h 1440"/>
                <a:gd name="T60" fmla="*/ 1209 w 1307"/>
                <a:gd name="T61" fmla="*/ 1178 h 1440"/>
                <a:gd name="T62" fmla="*/ 1188 w 1307"/>
                <a:gd name="T63" fmla="*/ 866 h 1440"/>
                <a:gd name="T64" fmla="*/ 1209 w 1307"/>
                <a:gd name="T65" fmla="*/ 1178 h 1440"/>
                <a:gd name="T66" fmla="*/ 1209 w 1307"/>
                <a:gd name="T67" fmla="*/ 1178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7" h="1440">
                  <a:moveTo>
                    <a:pt x="1292" y="1092"/>
                  </a:moveTo>
                  <a:cubicBezTo>
                    <a:pt x="1188" y="703"/>
                    <a:pt x="1188" y="703"/>
                    <a:pt x="1188" y="703"/>
                  </a:cubicBezTo>
                  <a:cubicBezTo>
                    <a:pt x="1188" y="180"/>
                    <a:pt x="1188" y="180"/>
                    <a:pt x="1188" y="180"/>
                  </a:cubicBezTo>
                  <a:cubicBezTo>
                    <a:pt x="1188" y="122"/>
                    <a:pt x="1141" y="75"/>
                    <a:pt x="1083" y="75"/>
                  </a:cubicBezTo>
                  <a:cubicBezTo>
                    <a:pt x="1020" y="75"/>
                    <a:pt x="1020" y="75"/>
                    <a:pt x="1020" y="75"/>
                  </a:cubicBezTo>
                  <a:cubicBezTo>
                    <a:pt x="1012" y="49"/>
                    <a:pt x="996" y="28"/>
                    <a:pt x="972" y="14"/>
                  </a:cubicBezTo>
                  <a:cubicBezTo>
                    <a:pt x="956" y="5"/>
                    <a:pt x="939" y="0"/>
                    <a:pt x="921" y="0"/>
                  </a:cubicBezTo>
                  <a:cubicBezTo>
                    <a:pt x="912" y="0"/>
                    <a:pt x="903" y="1"/>
                    <a:pt x="894" y="4"/>
                  </a:cubicBezTo>
                  <a:cubicBezTo>
                    <a:pt x="629" y="75"/>
                    <a:pt x="629" y="75"/>
                    <a:pt x="629" y="75"/>
                  </a:cubicBezTo>
                  <a:cubicBezTo>
                    <a:pt x="216" y="75"/>
                    <a:pt x="216" y="75"/>
                    <a:pt x="216" y="75"/>
                  </a:cubicBezTo>
                  <a:cubicBezTo>
                    <a:pt x="158" y="75"/>
                    <a:pt x="111" y="122"/>
                    <a:pt x="111" y="180"/>
                  </a:cubicBezTo>
                  <a:cubicBezTo>
                    <a:pt x="111" y="214"/>
                    <a:pt x="111" y="214"/>
                    <a:pt x="111" y="214"/>
                  </a:cubicBezTo>
                  <a:cubicBezTo>
                    <a:pt x="80" y="222"/>
                    <a:pt x="80" y="222"/>
                    <a:pt x="80" y="222"/>
                  </a:cubicBezTo>
                  <a:cubicBezTo>
                    <a:pt x="53" y="229"/>
                    <a:pt x="31" y="246"/>
                    <a:pt x="17" y="270"/>
                  </a:cubicBezTo>
                  <a:cubicBezTo>
                    <a:pt x="3" y="294"/>
                    <a:pt x="0" y="322"/>
                    <a:pt x="7" y="348"/>
                  </a:cubicBezTo>
                  <a:cubicBezTo>
                    <a:pt x="111" y="738"/>
                    <a:pt x="111" y="738"/>
                    <a:pt x="111" y="738"/>
                  </a:cubicBezTo>
                  <a:cubicBezTo>
                    <a:pt x="111" y="1260"/>
                    <a:pt x="111" y="1260"/>
                    <a:pt x="111" y="1260"/>
                  </a:cubicBezTo>
                  <a:cubicBezTo>
                    <a:pt x="111" y="1287"/>
                    <a:pt x="121" y="1313"/>
                    <a:pt x="140" y="1333"/>
                  </a:cubicBezTo>
                  <a:cubicBezTo>
                    <a:pt x="158" y="1352"/>
                    <a:pt x="183" y="1364"/>
                    <a:pt x="210" y="1366"/>
                  </a:cubicBezTo>
                  <a:cubicBezTo>
                    <a:pt x="221" y="1366"/>
                    <a:pt x="231" y="1358"/>
                    <a:pt x="232" y="1346"/>
                  </a:cubicBezTo>
                  <a:cubicBezTo>
                    <a:pt x="233" y="1334"/>
                    <a:pt x="224" y="1324"/>
                    <a:pt x="212" y="1323"/>
                  </a:cubicBezTo>
                  <a:cubicBezTo>
                    <a:pt x="179" y="1321"/>
                    <a:pt x="153" y="1294"/>
                    <a:pt x="153" y="1260"/>
                  </a:cubicBezTo>
                  <a:cubicBezTo>
                    <a:pt x="153" y="180"/>
                    <a:pt x="153" y="180"/>
                    <a:pt x="153" y="180"/>
                  </a:cubicBezTo>
                  <a:cubicBezTo>
                    <a:pt x="153" y="145"/>
                    <a:pt x="182" y="117"/>
                    <a:pt x="216" y="117"/>
                  </a:cubicBezTo>
                  <a:cubicBezTo>
                    <a:pt x="1004" y="117"/>
                    <a:pt x="1004" y="117"/>
                    <a:pt x="1004" y="117"/>
                  </a:cubicBezTo>
                  <a:cubicBezTo>
                    <a:pt x="1004" y="117"/>
                    <a:pt x="1004" y="117"/>
                    <a:pt x="1004" y="117"/>
                  </a:cubicBezTo>
                  <a:cubicBezTo>
                    <a:pt x="1004" y="117"/>
                    <a:pt x="1004" y="117"/>
                    <a:pt x="1004" y="117"/>
                  </a:cubicBezTo>
                  <a:cubicBezTo>
                    <a:pt x="1083" y="117"/>
                    <a:pt x="1083" y="117"/>
                    <a:pt x="1083" y="117"/>
                  </a:cubicBezTo>
                  <a:cubicBezTo>
                    <a:pt x="1118" y="117"/>
                    <a:pt x="1146" y="145"/>
                    <a:pt x="1146" y="180"/>
                  </a:cubicBezTo>
                  <a:cubicBezTo>
                    <a:pt x="1146" y="1260"/>
                    <a:pt x="1146" y="1260"/>
                    <a:pt x="1146" y="1260"/>
                  </a:cubicBezTo>
                  <a:cubicBezTo>
                    <a:pt x="1146" y="1295"/>
                    <a:pt x="1118" y="1323"/>
                    <a:pt x="1083" y="1324"/>
                  </a:cubicBezTo>
                  <a:cubicBezTo>
                    <a:pt x="296" y="1324"/>
                    <a:pt x="296" y="1324"/>
                    <a:pt x="296" y="1324"/>
                  </a:cubicBezTo>
                  <a:cubicBezTo>
                    <a:pt x="296" y="1324"/>
                    <a:pt x="296" y="1324"/>
                    <a:pt x="296" y="1324"/>
                  </a:cubicBezTo>
                  <a:cubicBezTo>
                    <a:pt x="280" y="1324"/>
                    <a:pt x="272" y="1338"/>
                    <a:pt x="275" y="1350"/>
                  </a:cubicBezTo>
                  <a:cubicBezTo>
                    <a:pt x="279" y="1364"/>
                    <a:pt x="279" y="1364"/>
                    <a:pt x="279" y="1364"/>
                  </a:cubicBezTo>
                  <a:cubicBezTo>
                    <a:pt x="286" y="1390"/>
                    <a:pt x="303" y="1413"/>
                    <a:pt x="327" y="1426"/>
                  </a:cubicBezTo>
                  <a:cubicBezTo>
                    <a:pt x="343" y="1436"/>
                    <a:pt x="360" y="1440"/>
                    <a:pt x="378" y="1440"/>
                  </a:cubicBezTo>
                  <a:cubicBezTo>
                    <a:pt x="390" y="1440"/>
                    <a:pt x="396" y="1439"/>
                    <a:pt x="405" y="1437"/>
                  </a:cubicBezTo>
                  <a:cubicBezTo>
                    <a:pt x="670" y="1366"/>
                    <a:pt x="670" y="1366"/>
                    <a:pt x="670" y="1366"/>
                  </a:cubicBezTo>
                  <a:cubicBezTo>
                    <a:pt x="1083" y="1366"/>
                    <a:pt x="1083" y="1366"/>
                    <a:pt x="1083" y="1366"/>
                  </a:cubicBezTo>
                  <a:cubicBezTo>
                    <a:pt x="1111" y="1366"/>
                    <a:pt x="1137" y="1355"/>
                    <a:pt x="1157" y="1335"/>
                  </a:cubicBezTo>
                  <a:cubicBezTo>
                    <a:pt x="1177" y="1315"/>
                    <a:pt x="1188" y="1288"/>
                    <a:pt x="1188" y="1260"/>
                  </a:cubicBezTo>
                  <a:cubicBezTo>
                    <a:pt x="1188" y="1227"/>
                    <a:pt x="1188" y="1227"/>
                    <a:pt x="1188" y="1227"/>
                  </a:cubicBezTo>
                  <a:cubicBezTo>
                    <a:pt x="1220" y="1219"/>
                    <a:pt x="1220" y="1219"/>
                    <a:pt x="1220" y="1219"/>
                  </a:cubicBezTo>
                  <a:cubicBezTo>
                    <a:pt x="1275" y="1204"/>
                    <a:pt x="1307" y="1147"/>
                    <a:pt x="1292" y="1092"/>
                  </a:cubicBezTo>
                  <a:close/>
                  <a:moveTo>
                    <a:pt x="47" y="337"/>
                  </a:moveTo>
                  <a:cubicBezTo>
                    <a:pt x="43" y="322"/>
                    <a:pt x="45" y="305"/>
                    <a:pt x="54" y="291"/>
                  </a:cubicBezTo>
                  <a:cubicBezTo>
                    <a:pt x="62" y="277"/>
                    <a:pt x="75" y="267"/>
                    <a:pt x="91" y="263"/>
                  </a:cubicBezTo>
                  <a:cubicBezTo>
                    <a:pt x="111" y="257"/>
                    <a:pt x="111" y="257"/>
                    <a:pt x="111" y="257"/>
                  </a:cubicBezTo>
                  <a:cubicBezTo>
                    <a:pt x="111" y="575"/>
                    <a:pt x="111" y="575"/>
                    <a:pt x="111" y="575"/>
                  </a:cubicBezTo>
                  <a:lnTo>
                    <a:pt x="47" y="337"/>
                  </a:lnTo>
                  <a:close/>
                  <a:moveTo>
                    <a:pt x="905" y="45"/>
                  </a:moveTo>
                  <a:cubicBezTo>
                    <a:pt x="921" y="40"/>
                    <a:pt x="937" y="42"/>
                    <a:pt x="951" y="51"/>
                  </a:cubicBezTo>
                  <a:cubicBezTo>
                    <a:pt x="961" y="56"/>
                    <a:pt x="969" y="65"/>
                    <a:pt x="975" y="75"/>
                  </a:cubicBezTo>
                  <a:cubicBezTo>
                    <a:pt x="792" y="75"/>
                    <a:pt x="792" y="75"/>
                    <a:pt x="792" y="75"/>
                  </a:cubicBezTo>
                  <a:lnTo>
                    <a:pt x="905" y="45"/>
                  </a:lnTo>
                  <a:close/>
                  <a:moveTo>
                    <a:pt x="394" y="1396"/>
                  </a:moveTo>
                  <a:cubicBezTo>
                    <a:pt x="378" y="1400"/>
                    <a:pt x="362" y="1398"/>
                    <a:pt x="348" y="1390"/>
                  </a:cubicBezTo>
                  <a:cubicBezTo>
                    <a:pt x="338" y="1384"/>
                    <a:pt x="330" y="1376"/>
                    <a:pt x="325" y="1366"/>
                  </a:cubicBezTo>
                  <a:cubicBezTo>
                    <a:pt x="507" y="1366"/>
                    <a:pt x="507" y="1366"/>
                    <a:pt x="507" y="1366"/>
                  </a:cubicBezTo>
                  <a:lnTo>
                    <a:pt x="394" y="1396"/>
                  </a:lnTo>
                  <a:close/>
                  <a:moveTo>
                    <a:pt x="1209" y="1178"/>
                  </a:moveTo>
                  <a:cubicBezTo>
                    <a:pt x="1188" y="1183"/>
                    <a:pt x="1188" y="1183"/>
                    <a:pt x="1188" y="1183"/>
                  </a:cubicBezTo>
                  <a:cubicBezTo>
                    <a:pt x="1188" y="866"/>
                    <a:pt x="1188" y="866"/>
                    <a:pt x="1188" y="866"/>
                  </a:cubicBezTo>
                  <a:cubicBezTo>
                    <a:pt x="1252" y="1103"/>
                    <a:pt x="1252" y="1103"/>
                    <a:pt x="1252" y="1103"/>
                  </a:cubicBezTo>
                  <a:cubicBezTo>
                    <a:pt x="1260" y="1136"/>
                    <a:pt x="1241" y="1169"/>
                    <a:pt x="1209" y="1178"/>
                  </a:cubicBezTo>
                  <a:close/>
                  <a:moveTo>
                    <a:pt x="1209" y="1178"/>
                  </a:moveTo>
                  <a:cubicBezTo>
                    <a:pt x="1209" y="1178"/>
                    <a:pt x="1209" y="1178"/>
                    <a:pt x="1209" y="11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8" name="Freeform 17">
              <a:extLst>
                <a:ext uri="{FF2B5EF4-FFF2-40B4-BE49-F238E27FC236}">
                  <a16:creationId xmlns:a16="http://schemas.microsoft.com/office/drawing/2014/main" id="{025BB6AE-C7C5-46FF-8C3A-53A23C23A6DB}"/>
                </a:ext>
              </a:extLst>
            </p:cNvPr>
            <p:cNvSpPr>
              <a:spLocks noEditPoints="1"/>
            </p:cNvSpPr>
            <p:nvPr/>
          </p:nvSpPr>
          <p:spPr bwMode="auto">
            <a:xfrm>
              <a:off x="10364941" y="2922264"/>
              <a:ext cx="205588" cy="12691"/>
            </a:xfrm>
            <a:custGeom>
              <a:avLst/>
              <a:gdLst>
                <a:gd name="T0" fmla="*/ 0 w 689"/>
                <a:gd name="T1" fmla="*/ 21 h 42"/>
                <a:gd name="T2" fmla="*/ 21 w 689"/>
                <a:gd name="T3" fmla="*/ 42 h 42"/>
                <a:gd name="T4" fmla="*/ 668 w 689"/>
                <a:gd name="T5" fmla="*/ 42 h 42"/>
                <a:gd name="T6" fmla="*/ 689 w 689"/>
                <a:gd name="T7" fmla="*/ 21 h 42"/>
                <a:gd name="T8" fmla="*/ 668 w 689"/>
                <a:gd name="T9" fmla="*/ 0 h 42"/>
                <a:gd name="T10" fmla="*/ 21 w 689"/>
                <a:gd name="T11" fmla="*/ 0 h 42"/>
                <a:gd name="T12" fmla="*/ 0 w 689"/>
                <a:gd name="T13" fmla="*/ 21 h 42"/>
                <a:gd name="T14" fmla="*/ 0 w 689"/>
                <a:gd name="T15" fmla="*/ 21 h 42"/>
                <a:gd name="T16" fmla="*/ 0 w 689"/>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42">
                  <a:moveTo>
                    <a:pt x="0" y="21"/>
                  </a:moveTo>
                  <a:cubicBezTo>
                    <a:pt x="0" y="33"/>
                    <a:pt x="9" y="42"/>
                    <a:pt x="21" y="42"/>
                  </a:cubicBezTo>
                  <a:cubicBezTo>
                    <a:pt x="668" y="42"/>
                    <a:pt x="668" y="42"/>
                    <a:pt x="668" y="42"/>
                  </a:cubicBezTo>
                  <a:cubicBezTo>
                    <a:pt x="680" y="42"/>
                    <a:pt x="689" y="33"/>
                    <a:pt x="689" y="21"/>
                  </a:cubicBezTo>
                  <a:cubicBezTo>
                    <a:pt x="689" y="9"/>
                    <a:pt x="680" y="0"/>
                    <a:pt x="668" y="0"/>
                  </a:cubicBezTo>
                  <a:cubicBezTo>
                    <a:pt x="21" y="0"/>
                    <a:pt x="21" y="0"/>
                    <a:pt x="21" y="0"/>
                  </a:cubicBezTo>
                  <a:cubicBezTo>
                    <a:pt x="9" y="0"/>
                    <a:pt x="0" y="9"/>
                    <a:pt x="0" y="21"/>
                  </a:cubicBezTo>
                  <a:close/>
                  <a:moveTo>
                    <a:pt x="0" y="21"/>
                  </a:moveTo>
                  <a:cubicBezTo>
                    <a:pt x="0" y="21"/>
                    <a:pt x="0" y="21"/>
                    <a:pt x="0" y="2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9" name="Freeform 18">
              <a:extLst>
                <a:ext uri="{FF2B5EF4-FFF2-40B4-BE49-F238E27FC236}">
                  <a16:creationId xmlns:a16="http://schemas.microsoft.com/office/drawing/2014/main" id="{0BDB1707-9D5A-4051-A896-B9F6478798C4}"/>
                </a:ext>
              </a:extLst>
            </p:cNvPr>
            <p:cNvSpPr>
              <a:spLocks noEditPoints="1"/>
            </p:cNvSpPr>
            <p:nvPr/>
          </p:nvSpPr>
          <p:spPr bwMode="auto">
            <a:xfrm>
              <a:off x="10364941" y="2964143"/>
              <a:ext cx="205588" cy="12691"/>
            </a:xfrm>
            <a:custGeom>
              <a:avLst/>
              <a:gdLst>
                <a:gd name="T0" fmla="*/ 21 w 689"/>
                <a:gd name="T1" fmla="*/ 43 h 43"/>
                <a:gd name="T2" fmla="*/ 668 w 689"/>
                <a:gd name="T3" fmla="*/ 43 h 43"/>
                <a:gd name="T4" fmla="*/ 689 w 689"/>
                <a:gd name="T5" fmla="*/ 22 h 43"/>
                <a:gd name="T6" fmla="*/ 668 w 689"/>
                <a:gd name="T7" fmla="*/ 0 h 43"/>
                <a:gd name="T8" fmla="*/ 21 w 689"/>
                <a:gd name="T9" fmla="*/ 0 h 43"/>
                <a:gd name="T10" fmla="*/ 0 w 689"/>
                <a:gd name="T11" fmla="*/ 22 h 43"/>
                <a:gd name="T12" fmla="*/ 21 w 689"/>
                <a:gd name="T13" fmla="*/ 43 h 43"/>
                <a:gd name="T14" fmla="*/ 21 w 689"/>
                <a:gd name="T15" fmla="*/ 43 h 43"/>
                <a:gd name="T16" fmla="*/ 21 w 689"/>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43">
                  <a:moveTo>
                    <a:pt x="21" y="43"/>
                  </a:moveTo>
                  <a:cubicBezTo>
                    <a:pt x="668" y="43"/>
                    <a:pt x="668" y="43"/>
                    <a:pt x="668" y="43"/>
                  </a:cubicBezTo>
                  <a:cubicBezTo>
                    <a:pt x="680" y="43"/>
                    <a:pt x="689" y="33"/>
                    <a:pt x="689" y="22"/>
                  </a:cubicBezTo>
                  <a:cubicBezTo>
                    <a:pt x="689" y="10"/>
                    <a:pt x="680" y="0"/>
                    <a:pt x="668" y="0"/>
                  </a:cubicBezTo>
                  <a:cubicBezTo>
                    <a:pt x="21" y="0"/>
                    <a:pt x="21" y="0"/>
                    <a:pt x="21" y="0"/>
                  </a:cubicBezTo>
                  <a:cubicBezTo>
                    <a:pt x="9" y="0"/>
                    <a:pt x="0" y="10"/>
                    <a:pt x="0" y="22"/>
                  </a:cubicBezTo>
                  <a:cubicBezTo>
                    <a:pt x="0" y="33"/>
                    <a:pt x="9" y="43"/>
                    <a:pt x="21" y="43"/>
                  </a:cubicBezTo>
                  <a:close/>
                  <a:moveTo>
                    <a:pt x="21" y="43"/>
                  </a:moveTo>
                  <a:cubicBezTo>
                    <a:pt x="21" y="43"/>
                    <a:pt x="21" y="43"/>
                    <a:pt x="21" y="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0" name="Freeform 19">
              <a:extLst>
                <a:ext uri="{FF2B5EF4-FFF2-40B4-BE49-F238E27FC236}">
                  <a16:creationId xmlns:a16="http://schemas.microsoft.com/office/drawing/2014/main" id="{9459660F-53AF-422B-A239-EDB336CD4F7B}"/>
                </a:ext>
              </a:extLst>
            </p:cNvPr>
            <p:cNvSpPr>
              <a:spLocks noEditPoints="1"/>
            </p:cNvSpPr>
            <p:nvPr/>
          </p:nvSpPr>
          <p:spPr bwMode="auto">
            <a:xfrm>
              <a:off x="10364941" y="3006022"/>
              <a:ext cx="138328" cy="12691"/>
            </a:xfrm>
            <a:custGeom>
              <a:avLst/>
              <a:gdLst>
                <a:gd name="T0" fmla="*/ 21 w 464"/>
                <a:gd name="T1" fmla="*/ 42 h 42"/>
                <a:gd name="T2" fmla="*/ 443 w 464"/>
                <a:gd name="T3" fmla="*/ 42 h 42"/>
                <a:gd name="T4" fmla="*/ 464 w 464"/>
                <a:gd name="T5" fmla="*/ 21 h 42"/>
                <a:gd name="T6" fmla="*/ 443 w 464"/>
                <a:gd name="T7" fmla="*/ 0 h 42"/>
                <a:gd name="T8" fmla="*/ 21 w 464"/>
                <a:gd name="T9" fmla="*/ 0 h 42"/>
                <a:gd name="T10" fmla="*/ 0 w 464"/>
                <a:gd name="T11" fmla="*/ 21 h 42"/>
                <a:gd name="T12" fmla="*/ 21 w 464"/>
                <a:gd name="T13" fmla="*/ 42 h 42"/>
                <a:gd name="T14" fmla="*/ 21 w 464"/>
                <a:gd name="T15" fmla="*/ 42 h 42"/>
                <a:gd name="T16" fmla="*/ 21 w 46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42">
                  <a:moveTo>
                    <a:pt x="21" y="42"/>
                  </a:moveTo>
                  <a:cubicBezTo>
                    <a:pt x="443" y="42"/>
                    <a:pt x="443" y="42"/>
                    <a:pt x="443" y="42"/>
                  </a:cubicBezTo>
                  <a:cubicBezTo>
                    <a:pt x="455" y="42"/>
                    <a:pt x="464" y="33"/>
                    <a:pt x="464" y="21"/>
                  </a:cubicBezTo>
                  <a:cubicBezTo>
                    <a:pt x="464" y="10"/>
                    <a:pt x="455" y="0"/>
                    <a:pt x="443" y="0"/>
                  </a:cubicBezTo>
                  <a:cubicBezTo>
                    <a:pt x="21" y="0"/>
                    <a:pt x="21" y="0"/>
                    <a:pt x="21" y="0"/>
                  </a:cubicBezTo>
                  <a:cubicBezTo>
                    <a:pt x="9" y="0"/>
                    <a:pt x="0" y="10"/>
                    <a:pt x="0" y="21"/>
                  </a:cubicBezTo>
                  <a:cubicBezTo>
                    <a:pt x="0" y="33"/>
                    <a:pt x="9" y="42"/>
                    <a:pt x="21" y="42"/>
                  </a:cubicBezTo>
                  <a:close/>
                  <a:moveTo>
                    <a:pt x="21" y="42"/>
                  </a:moveTo>
                  <a:cubicBezTo>
                    <a:pt x="21" y="42"/>
                    <a:pt x="21" y="42"/>
                    <a:pt x="21" y="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 name="Gruppieren 11">
            <a:extLst>
              <a:ext uri="{FF2B5EF4-FFF2-40B4-BE49-F238E27FC236}">
                <a16:creationId xmlns:a16="http://schemas.microsoft.com/office/drawing/2014/main" id="{F29003A8-7CC6-41C5-8E83-EA8119B6E3BD}"/>
              </a:ext>
            </a:extLst>
          </p:cNvPr>
          <p:cNvGrpSpPr/>
          <p:nvPr/>
        </p:nvGrpSpPr>
        <p:grpSpPr>
          <a:xfrm>
            <a:off x="1247522" y="2713601"/>
            <a:ext cx="342000" cy="428400"/>
            <a:chOff x="2053344" y="1619894"/>
            <a:chExt cx="342000" cy="428400"/>
          </a:xfrm>
        </p:grpSpPr>
        <p:sp>
          <p:nvSpPr>
            <p:cNvPr id="1314" name="Freeform 43">
              <a:extLst>
                <a:ext uri="{FF2B5EF4-FFF2-40B4-BE49-F238E27FC236}">
                  <a16:creationId xmlns:a16="http://schemas.microsoft.com/office/drawing/2014/main" id="{E2075090-0FEF-42C2-9008-E33B555F195B}"/>
                </a:ext>
              </a:extLst>
            </p:cNvPr>
            <p:cNvSpPr>
              <a:spLocks noEditPoints="1"/>
            </p:cNvSpPr>
            <p:nvPr/>
          </p:nvSpPr>
          <p:spPr bwMode="auto">
            <a:xfrm>
              <a:off x="2053344" y="1619894"/>
              <a:ext cx="342000" cy="428400"/>
            </a:xfrm>
            <a:custGeom>
              <a:avLst/>
              <a:gdLst>
                <a:gd name="T0" fmla="*/ 1199 w 1222"/>
                <a:gd name="T1" fmla="*/ 369 h 1536"/>
                <a:gd name="T2" fmla="*/ 1222 w 1222"/>
                <a:gd name="T3" fmla="*/ 347 h 1536"/>
                <a:gd name="T4" fmla="*/ 1222 w 1222"/>
                <a:gd name="T5" fmla="*/ 213 h 1536"/>
                <a:gd name="T6" fmla="*/ 1139 w 1222"/>
                <a:gd name="T7" fmla="*/ 131 h 1536"/>
                <a:gd name="T8" fmla="*/ 959 w 1222"/>
                <a:gd name="T9" fmla="*/ 131 h 1536"/>
                <a:gd name="T10" fmla="*/ 818 w 1222"/>
                <a:gd name="T11" fmla="*/ 0 h 1536"/>
                <a:gd name="T12" fmla="*/ 142 w 1222"/>
                <a:gd name="T13" fmla="*/ 0 h 1536"/>
                <a:gd name="T14" fmla="*/ 0 w 1222"/>
                <a:gd name="T15" fmla="*/ 142 h 1536"/>
                <a:gd name="T16" fmla="*/ 0 w 1222"/>
                <a:gd name="T17" fmla="*/ 1008 h 1536"/>
                <a:gd name="T18" fmla="*/ 23 w 1222"/>
                <a:gd name="T19" fmla="*/ 1031 h 1536"/>
                <a:gd name="T20" fmla="*/ 45 w 1222"/>
                <a:gd name="T21" fmla="*/ 1008 h 1536"/>
                <a:gd name="T22" fmla="*/ 45 w 1222"/>
                <a:gd name="T23" fmla="*/ 142 h 1536"/>
                <a:gd name="T24" fmla="*/ 142 w 1222"/>
                <a:gd name="T25" fmla="*/ 45 h 1536"/>
                <a:gd name="T26" fmla="*/ 818 w 1222"/>
                <a:gd name="T27" fmla="*/ 45 h 1536"/>
                <a:gd name="T28" fmla="*/ 915 w 1222"/>
                <a:gd name="T29" fmla="*/ 142 h 1536"/>
                <a:gd name="T30" fmla="*/ 915 w 1222"/>
                <a:gd name="T31" fmla="*/ 683 h 1536"/>
                <a:gd name="T32" fmla="*/ 998 w 1222"/>
                <a:gd name="T33" fmla="*/ 765 h 1536"/>
                <a:gd name="T34" fmla="*/ 1079 w 1222"/>
                <a:gd name="T35" fmla="*/ 765 h 1536"/>
                <a:gd name="T36" fmla="*/ 1084 w 1222"/>
                <a:gd name="T37" fmla="*/ 766 h 1536"/>
                <a:gd name="T38" fmla="*/ 1085 w 1222"/>
                <a:gd name="T39" fmla="*/ 766 h 1536"/>
                <a:gd name="T40" fmla="*/ 1089 w 1222"/>
                <a:gd name="T41" fmla="*/ 766 h 1536"/>
                <a:gd name="T42" fmla="*/ 1089 w 1222"/>
                <a:gd name="T43" fmla="*/ 766 h 1536"/>
                <a:gd name="T44" fmla="*/ 1175 w 1222"/>
                <a:gd name="T45" fmla="*/ 842 h 1536"/>
                <a:gd name="T46" fmla="*/ 1175 w 1222"/>
                <a:gd name="T47" fmla="*/ 844 h 1536"/>
                <a:gd name="T48" fmla="*/ 1175 w 1222"/>
                <a:gd name="T49" fmla="*/ 846 h 1536"/>
                <a:gd name="T50" fmla="*/ 1176 w 1222"/>
                <a:gd name="T51" fmla="*/ 849 h 1536"/>
                <a:gd name="T52" fmla="*/ 1176 w 1222"/>
                <a:gd name="T53" fmla="*/ 850 h 1536"/>
                <a:gd name="T54" fmla="*/ 1176 w 1222"/>
                <a:gd name="T55" fmla="*/ 854 h 1536"/>
                <a:gd name="T56" fmla="*/ 1177 w 1222"/>
                <a:gd name="T57" fmla="*/ 863 h 1536"/>
                <a:gd name="T58" fmla="*/ 1177 w 1222"/>
                <a:gd name="T59" fmla="*/ 1393 h 1536"/>
                <a:gd name="T60" fmla="*/ 1079 w 1222"/>
                <a:gd name="T61" fmla="*/ 1491 h 1536"/>
                <a:gd name="T62" fmla="*/ 142 w 1222"/>
                <a:gd name="T63" fmla="*/ 1491 h 1536"/>
                <a:gd name="T64" fmla="*/ 45 w 1222"/>
                <a:gd name="T65" fmla="*/ 1393 h 1536"/>
                <a:gd name="T66" fmla="*/ 45 w 1222"/>
                <a:gd name="T67" fmla="*/ 1113 h 1536"/>
                <a:gd name="T68" fmla="*/ 23 w 1222"/>
                <a:gd name="T69" fmla="*/ 1091 h 1536"/>
                <a:gd name="T70" fmla="*/ 0 w 1222"/>
                <a:gd name="T71" fmla="*/ 1113 h 1536"/>
                <a:gd name="T72" fmla="*/ 0 w 1222"/>
                <a:gd name="T73" fmla="*/ 1393 h 1536"/>
                <a:gd name="T74" fmla="*/ 142 w 1222"/>
                <a:gd name="T75" fmla="*/ 1536 h 1536"/>
                <a:gd name="T76" fmla="*/ 1079 w 1222"/>
                <a:gd name="T77" fmla="*/ 1536 h 1536"/>
                <a:gd name="T78" fmla="*/ 1222 w 1222"/>
                <a:gd name="T79" fmla="*/ 1393 h 1536"/>
                <a:gd name="T80" fmla="*/ 1222 w 1222"/>
                <a:gd name="T81" fmla="*/ 863 h 1536"/>
                <a:gd name="T82" fmla="*/ 1222 w 1222"/>
                <a:gd name="T83" fmla="*/ 855 h 1536"/>
                <a:gd name="T84" fmla="*/ 1222 w 1222"/>
                <a:gd name="T85" fmla="*/ 852 h 1536"/>
                <a:gd name="T86" fmla="*/ 1222 w 1222"/>
                <a:gd name="T87" fmla="*/ 452 h 1536"/>
                <a:gd name="T88" fmla="*/ 1199 w 1222"/>
                <a:gd name="T89" fmla="*/ 429 h 1536"/>
                <a:gd name="T90" fmla="*/ 1177 w 1222"/>
                <a:gd name="T91" fmla="*/ 452 h 1536"/>
                <a:gd name="T92" fmla="*/ 1177 w 1222"/>
                <a:gd name="T93" fmla="*/ 759 h 1536"/>
                <a:gd name="T94" fmla="*/ 1087 w 1222"/>
                <a:gd name="T95" fmla="*/ 721 h 1536"/>
                <a:gd name="T96" fmla="*/ 1087 w 1222"/>
                <a:gd name="T97" fmla="*/ 721 h 1536"/>
                <a:gd name="T98" fmla="*/ 1079 w 1222"/>
                <a:gd name="T99" fmla="*/ 720 h 1536"/>
                <a:gd name="T100" fmla="*/ 998 w 1222"/>
                <a:gd name="T101" fmla="*/ 720 h 1536"/>
                <a:gd name="T102" fmla="*/ 960 w 1222"/>
                <a:gd name="T103" fmla="*/ 683 h 1536"/>
                <a:gd name="T104" fmla="*/ 960 w 1222"/>
                <a:gd name="T105" fmla="*/ 176 h 1536"/>
                <a:gd name="T106" fmla="*/ 1139 w 1222"/>
                <a:gd name="T107" fmla="*/ 176 h 1536"/>
                <a:gd name="T108" fmla="*/ 1177 w 1222"/>
                <a:gd name="T109" fmla="*/ 213 h 1536"/>
                <a:gd name="T110" fmla="*/ 1177 w 1222"/>
                <a:gd name="T111" fmla="*/ 347 h 1536"/>
                <a:gd name="T112" fmla="*/ 1199 w 1222"/>
                <a:gd name="T113" fmla="*/ 369 h 1536"/>
                <a:gd name="T114" fmla="*/ 1199 w 1222"/>
                <a:gd name="T115" fmla="*/ 369 h 1536"/>
                <a:gd name="T116" fmla="*/ 1199 w 1222"/>
                <a:gd name="T117" fmla="*/ 36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2" h="1536">
                  <a:moveTo>
                    <a:pt x="1199" y="369"/>
                  </a:moveTo>
                  <a:cubicBezTo>
                    <a:pt x="1212" y="369"/>
                    <a:pt x="1222" y="359"/>
                    <a:pt x="1222" y="347"/>
                  </a:cubicBezTo>
                  <a:cubicBezTo>
                    <a:pt x="1222" y="213"/>
                    <a:pt x="1222" y="213"/>
                    <a:pt x="1222" y="213"/>
                  </a:cubicBezTo>
                  <a:cubicBezTo>
                    <a:pt x="1222" y="168"/>
                    <a:pt x="1185" y="131"/>
                    <a:pt x="1139" y="131"/>
                  </a:cubicBezTo>
                  <a:cubicBezTo>
                    <a:pt x="959" y="131"/>
                    <a:pt x="959" y="131"/>
                    <a:pt x="959" y="131"/>
                  </a:cubicBezTo>
                  <a:cubicBezTo>
                    <a:pt x="953" y="58"/>
                    <a:pt x="892" y="0"/>
                    <a:pt x="818" y="0"/>
                  </a:cubicBezTo>
                  <a:cubicBezTo>
                    <a:pt x="142" y="0"/>
                    <a:pt x="142" y="0"/>
                    <a:pt x="142" y="0"/>
                  </a:cubicBezTo>
                  <a:cubicBezTo>
                    <a:pt x="64" y="0"/>
                    <a:pt x="0" y="64"/>
                    <a:pt x="0" y="142"/>
                  </a:cubicBezTo>
                  <a:cubicBezTo>
                    <a:pt x="0" y="1008"/>
                    <a:pt x="0" y="1008"/>
                    <a:pt x="0" y="1008"/>
                  </a:cubicBezTo>
                  <a:cubicBezTo>
                    <a:pt x="0" y="1020"/>
                    <a:pt x="10" y="1031"/>
                    <a:pt x="23" y="1031"/>
                  </a:cubicBezTo>
                  <a:cubicBezTo>
                    <a:pt x="35" y="1031"/>
                    <a:pt x="45" y="1020"/>
                    <a:pt x="45" y="1008"/>
                  </a:cubicBezTo>
                  <a:cubicBezTo>
                    <a:pt x="45" y="142"/>
                    <a:pt x="45" y="142"/>
                    <a:pt x="45" y="142"/>
                  </a:cubicBezTo>
                  <a:cubicBezTo>
                    <a:pt x="45" y="89"/>
                    <a:pt x="89" y="45"/>
                    <a:pt x="142" y="45"/>
                  </a:cubicBezTo>
                  <a:cubicBezTo>
                    <a:pt x="818" y="45"/>
                    <a:pt x="818" y="45"/>
                    <a:pt x="818" y="45"/>
                  </a:cubicBezTo>
                  <a:cubicBezTo>
                    <a:pt x="871" y="45"/>
                    <a:pt x="915" y="89"/>
                    <a:pt x="915" y="142"/>
                  </a:cubicBezTo>
                  <a:cubicBezTo>
                    <a:pt x="915" y="683"/>
                    <a:pt x="915" y="683"/>
                    <a:pt x="915" y="683"/>
                  </a:cubicBezTo>
                  <a:cubicBezTo>
                    <a:pt x="915" y="728"/>
                    <a:pt x="952" y="765"/>
                    <a:pt x="998" y="765"/>
                  </a:cubicBezTo>
                  <a:cubicBezTo>
                    <a:pt x="1079" y="765"/>
                    <a:pt x="1079" y="765"/>
                    <a:pt x="1079" y="765"/>
                  </a:cubicBezTo>
                  <a:cubicBezTo>
                    <a:pt x="1081" y="765"/>
                    <a:pt x="1083" y="766"/>
                    <a:pt x="1084" y="766"/>
                  </a:cubicBezTo>
                  <a:cubicBezTo>
                    <a:pt x="1084" y="766"/>
                    <a:pt x="1085" y="766"/>
                    <a:pt x="1085" y="766"/>
                  </a:cubicBezTo>
                  <a:cubicBezTo>
                    <a:pt x="1086" y="766"/>
                    <a:pt x="1088" y="766"/>
                    <a:pt x="1089" y="766"/>
                  </a:cubicBezTo>
                  <a:cubicBezTo>
                    <a:pt x="1089" y="766"/>
                    <a:pt x="1089" y="766"/>
                    <a:pt x="1089" y="766"/>
                  </a:cubicBezTo>
                  <a:cubicBezTo>
                    <a:pt x="1132" y="770"/>
                    <a:pt x="1166" y="802"/>
                    <a:pt x="1175" y="842"/>
                  </a:cubicBezTo>
                  <a:cubicBezTo>
                    <a:pt x="1175" y="843"/>
                    <a:pt x="1175" y="843"/>
                    <a:pt x="1175" y="844"/>
                  </a:cubicBezTo>
                  <a:cubicBezTo>
                    <a:pt x="1175" y="845"/>
                    <a:pt x="1175" y="845"/>
                    <a:pt x="1175" y="846"/>
                  </a:cubicBezTo>
                  <a:cubicBezTo>
                    <a:pt x="1176" y="847"/>
                    <a:pt x="1176" y="848"/>
                    <a:pt x="1176" y="849"/>
                  </a:cubicBezTo>
                  <a:cubicBezTo>
                    <a:pt x="1176" y="849"/>
                    <a:pt x="1176" y="850"/>
                    <a:pt x="1176" y="850"/>
                  </a:cubicBezTo>
                  <a:cubicBezTo>
                    <a:pt x="1176" y="851"/>
                    <a:pt x="1176" y="853"/>
                    <a:pt x="1176" y="854"/>
                  </a:cubicBezTo>
                  <a:cubicBezTo>
                    <a:pt x="1177" y="857"/>
                    <a:pt x="1177" y="860"/>
                    <a:pt x="1177" y="863"/>
                  </a:cubicBezTo>
                  <a:cubicBezTo>
                    <a:pt x="1177" y="1393"/>
                    <a:pt x="1177" y="1393"/>
                    <a:pt x="1177" y="1393"/>
                  </a:cubicBezTo>
                  <a:cubicBezTo>
                    <a:pt x="1177" y="1447"/>
                    <a:pt x="1133" y="1491"/>
                    <a:pt x="1079" y="1491"/>
                  </a:cubicBezTo>
                  <a:cubicBezTo>
                    <a:pt x="142" y="1491"/>
                    <a:pt x="142" y="1491"/>
                    <a:pt x="142" y="1491"/>
                  </a:cubicBezTo>
                  <a:cubicBezTo>
                    <a:pt x="89" y="1491"/>
                    <a:pt x="45" y="1447"/>
                    <a:pt x="45" y="1393"/>
                  </a:cubicBezTo>
                  <a:cubicBezTo>
                    <a:pt x="45" y="1113"/>
                    <a:pt x="45" y="1113"/>
                    <a:pt x="45" y="1113"/>
                  </a:cubicBezTo>
                  <a:cubicBezTo>
                    <a:pt x="45" y="1101"/>
                    <a:pt x="35" y="1091"/>
                    <a:pt x="23" y="1091"/>
                  </a:cubicBezTo>
                  <a:cubicBezTo>
                    <a:pt x="10" y="1091"/>
                    <a:pt x="0" y="1101"/>
                    <a:pt x="0" y="1113"/>
                  </a:cubicBezTo>
                  <a:cubicBezTo>
                    <a:pt x="0" y="1393"/>
                    <a:pt x="0" y="1393"/>
                    <a:pt x="0" y="1393"/>
                  </a:cubicBezTo>
                  <a:cubicBezTo>
                    <a:pt x="0" y="1472"/>
                    <a:pt x="64" y="1536"/>
                    <a:pt x="142" y="1536"/>
                  </a:cubicBezTo>
                  <a:cubicBezTo>
                    <a:pt x="1079" y="1536"/>
                    <a:pt x="1079" y="1536"/>
                    <a:pt x="1079" y="1536"/>
                  </a:cubicBezTo>
                  <a:cubicBezTo>
                    <a:pt x="1158" y="1536"/>
                    <a:pt x="1222" y="1472"/>
                    <a:pt x="1222" y="1393"/>
                  </a:cubicBezTo>
                  <a:cubicBezTo>
                    <a:pt x="1222" y="863"/>
                    <a:pt x="1222" y="863"/>
                    <a:pt x="1222" y="863"/>
                  </a:cubicBezTo>
                  <a:cubicBezTo>
                    <a:pt x="1222" y="860"/>
                    <a:pt x="1222" y="858"/>
                    <a:pt x="1222" y="855"/>
                  </a:cubicBezTo>
                  <a:cubicBezTo>
                    <a:pt x="1222" y="854"/>
                    <a:pt x="1222" y="853"/>
                    <a:pt x="1222" y="852"/>
                  </a:cubicBezTo>
                  <a:cubicBezTo>
                    <a:pt x="1222" y="452"/>
                    <a:pt x="1222" y="452"/>
                    <a:pt x="1222" y="452"/>
                  </a:cubicBezTo>
                  <a:cubicBezTo>
                    <a:pt x="1222" y="439"/>
                    <a:pt x="1212" y="429"/>
                    <a:pt x="1199" y="429"/>
                  </a:cubicBezTo>
                  <a:cubicBezTo>
                    <a:pt x="1187" y="429"/>
                    <a:pt x="1177" y="439"/>
                    <a:pt x="1177" y="452"/>
                  </a:cubicBezTo>
                  <a:cubicBezTo>
                    <a:pt x="1177" y="759"/>
                    <a:pt x="1177" y="759"/>
                    <a:pt x="1177" y="759"/>
                  </a:cubicBezTo>
                  <a:cubicBezTo>
                    <a:pt x="1153" y="737"/>
                    <a:pt x="1122" y="723"/>
                    <a:pt x="1087" y="721"/>
                  </a:cubicBezTo>
                  <a:cubicBezTo>
                    <a:pt x="1087" y="721"/>
                    <a:pt x="1087" y="721"/>
                    <a:pt x="1087" y="721"/>
                  </a:cubicBezTo>
                  <a:cubicBezTo>
                    <a:pt x="1084" y="721"/>
                    <a:pt x="1082" y="720"/>
                    <a:pt x="1079" y="720"/>
                  </a:cubicBezTo>
                  <a:cubicBezTo>
                    <a:pt x="998" y="720"/>
                    <a:pt x="998" y="720"/>
                    <a:pt x="998" y="720"/>
                  </a:cubicBezTo>
                  <a:cubicBezTo>
                    <a:pt x="977" y="720"/>
                    <a:pt x="960" y="704"/>
                    <a:pt x="960" y="683"/>
                  </a:cubicBezTo>
                  <a:cubicBezTo>
                    <a:pt x="960" y="176"/>
                    <a:pt x="960" y="176"/>
                    <a:pt x="960" y="176"/>
                  </a:cubicBezTo>
                  <a:cubicBezTo>
                    <a:pt x="1139" y="176"/>
                    <a:pt x="1139" y="176"/>
                    <a:pt x="1139" y="176"/>
                  </a:cubicBezTo>
                  <a:cubicBezTo>
                    <a:pt x="1160" y="176"/>
                    <a:pt x="1177" y="192"/>
                    <a:pt x="1177" y="213"/>
                  </a:cubicBezTo>
                  <a:cubicBezTo>
                    <a:pt x="1177" y="347"/>
                    <a:pt x="1177" y="347"/>
                    <a:pt x="1177" y="347"/>
                  </a:cubicBezTo>
                  <a:cubicBezTo>
                    <a:pt x="1177" y="359"/>
                    <a:pt x="1187" y="369"/>
                    <a:pt x="1199" y="369"/>
                  </a:cubicBezTo>
                  <a:close/>
                  <a:moveTo>
                    <a:pt x="1199" y="369"/>
                  </a:moveTo>
                  <a:cubicBezTo>
                    <a:pt x="1199" y="369"/>
                    <a:pt x="1199" y="369"/>
                    <a:pt x="1199" y="36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b="1" dirty="0">
                <a:ln w="22225">
                  <a:solidFill>
                    <a:schemeClr val="accent2"/>
                  </a:solidFill>
                  <a:prstDash val="solid"/>
                </a:ln>
                <a:solidFill>
                  <a:schemeClr val="accent2">
                    <a:lumMod val="40000"/>
                    <a:lumOff val="60000"/>
                  </a:schemeClr>
                </a:solidFill>
              </a:endParaRPr>
            </a:p>
          </p:txBody>
        </p:sp>
        <p:sp>
          <p:nvSpPr>
            <p:cNvPr id="1315" name="Freeform 44">
              <a:extLst>
                <a:ext uri="{FF2B5EF4-FFF2-40B4-BE49-F238E27FC236}">
                  <a16:creationId xmlns:a16="http://schemas.microsoft.com/office/drawing/2014/main" id="{2551EB3A-F7AC-4CE4-AEF2-967CA63D977D}"/>
                </a:ext>
              </a:extLst>
            </p:cNvPr>
            <p:cNvSpPr>
              <a:spLocks noEditPoints="1"/>
            </p:cNvSpPr>
            <p:nvPr/>
          </p:nvSpPr>
          <p:spPr bwMode="auto">
            <a:xfrm>
              <a:off x="2103807" y="1688613"/>
              <a:ext cx="167903" cy="83658"/>
            </a:xfrm>
            <a:custGeom>
              <a:avLst/>
              <a:gdLst>
                <a:gd name="T0" fmla="*/ 518 w 600"/>
                <a:gd name="T1" fmla="*/ 255 h 300"/>
                <a:gd name="T2" fmla="*/ 229 w 600"/>
                <a:gd name="T3" fmla="*/ 255 h 300"/>
                <a:gd name="T4" fmla="*/ 207 w 600"/>
                <a:gd name="T5" fmla="*/ 278 h 300"/>
                <a:gd name="T6" fmla="*/ 229 w 600"/>
                <a:gd name="T7" fmla="*/ 300 h 300"/>
                <a:gd name="T8" fmla="*/ 518 w 600"/>
                <a:gd name="T9" fmla="*/ 300 h 300"/>
                <a:gd name="T10" fmla="*/ 600 w 600"/>
                <a:gd name="T11" fmla="*/ 218 h 300"/>
                <a:gd name="T12" fmla="*/ 600 w 600"/>
                <a:gd name="T13" fmla="*/ 83 h 300"/>
                <a:gd name="T14" fmla="*/ 518 w 600"/>
                <a:gd name="T15" fmla="*/ 0 h 300"/>
                <a:gd name="T16" fmla="*/ 82 w 600"/>
                <a:gd name="T17" fmla="*/ 0 h 300"/>
                <a:gd name="T18" fmla="*/ 0 w 600"/>
                <a:gd name="T19" fmla="*/ 83 h 300"/>
                <a:gd name="T20" fmla="*/ 0 w 600"/>
                <a:gd name="T21" fmla="*/ 218 h 300"/>
                <a:gd name="T22" fmla="*/ 82 w 600"/>
                <a:gd name="T23" fmla="*/ 300 h 300"/>
                <a:gd name="T24" fmla="*/ 124 w 600"/>
                <a:gd name="T25" fmla="*/ 300 h 300"/>
                <a:gd name="T26" fmla="*/ 147 w 600"/>
                <a:gd name="T27" fmla="*/ 278 h 300"/>
                <a:gd name="T28" fmla="*/ 124 w 600"/>
                <a:gd name="T29" fmla="*/ 255 h 300"/>
                <a:gd name="T30" fmla="*/ 82 w 600"/>
                <a:gd name="T31" fmla="*/ 255 h 300"/>
                <a:gd name="T32" fmla="*/ 45 w 600"/>
                <a:gd name="T33" fmla="*/ 218 h 300"/>
                <a:gd name="T34" fmla="*/ 45 w 600"/>
                <a:gd name="T35" fmla="*/ 83 h 300"/>
                <a:gd name="T36" fmla="*/ 82 w 600"/>
                <a:gd name="T37" fmla="*/ 45 h 300"/>
                <a:gd name="T38" fmla="*/ 518 w 600"/>
                <a:gd name="T39" fmla="*/ 45 h 300"/>
                <a:gd name="T40" fmla="*/ 555 w 600"/>
                <a:gd name="T41" fmla="*/ 83 h 300"/>
                <a:gd name="T42" fmla="*/ 555 w 600"/>
                <a:gd name="T43" fmla="*/ 218 h 300"/>
                <a:gd name="T44" fmla="*/ 518 w 600"/>
                <a:gd name="T45" fmla="*/ 255 h 300"/>
                <a:gd name="T46" fmla="*/ 518 w 600"/>
                <a:gd name="T47" fmla="*/ 255 h 300"/>
                <a:gd name="T48" fmla="*/ 518 w 600"/>
                <a:gd name="T49" fmla="*/ 2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0" h="300">
                  <a:moveTo>
                    <a:pt x="518" y="255"/>
                  </a:moveTo>
                  <a:cubicBezTo>
                    <a:pt x="229" y="255"/>
                    <a:pt x="229" y="255"/>
                    <a:pt x="229" y="255"/>
                  </a:cubicBezTo>
                  <a:cubicBezTo>
                    <a:pt x="217" y="255"/>
                    <a:pt x="207" y="265"/>
                    <a:pt x="207" y="278"/>
                  </a:cubicBezTo>
                  <a:cubicBezTo>
                    <a:pt x="207" y="290"/>
                    <a:pt x="217" y="300"/>
                    <a:pt x="229" y="300"/>
                  </a:cubicBezTo>
                  <a:cubicBezTo>
                    <a:pt x="518" y="300"/>
                    <a:pt x="518" y="300"/>
                    <a:pt x="518" y="300"/>
                  </a:cubicBezTo>
                  <a:cubicBezTo>
                    <a:pt x="563" y="300"/>
                    <a:pt x="600" y="263"/>
                    <a:pt x="600" y="218"/>
                  </a:cubicBezTo>
                  <a:cubicBezTo>
                    <a:pt x="600" y="83"/>
                    <a:pt x="600" y="83"/>
                    <a:pt x="600" y="83"/>
                  </a:cubicBezTo>
                  <a:cubicBezTo>
                    <a:pt x="600" y="37"/>
                    <a:pt x="563" y="0"/>
                    <a:pt x="518" y="0"/>
                  </a:cubicBezTo>
                  <a:cubicBezTo>
                    <a:pt x="82" y="0"/>
                    <a:pt x="82" y="0"/>
                    <a:pt x="82" y="0"/>
                  </a:cubicBezTo>
                  <a:cubicBezTo>
                    <a:pt x="37" y="0"/>
                    <a:pt x="0" y="37"/>
                    <a:pt x="0" y="83"/>
                  </a:cubicBezTo>
                  <a:cubicBezTo>
                    <a:pt x="0" y="218"/>
                    <a:pt x="0" y="218"/>
                    <a:pt x="0" y="218"/>
                  </a:cubicBezTo>
                  <a:cubicBezTo>
                    <a:pt x="0" y="263"/>
                    <a:pt x="37" y="300"/>
                    <a:pt x="82" y="300"/>
                  </a:cubicBezTo>
                  <a:cubicBezTo>
                    <a:pt x="124" y="300"/>
                    <a:pt x="124" y="300"/>
                    <a:pt x="124" y="300"/>
                  </a:cubicBezTo>
                  <a:cubicBezTo>
                    <a:pt x="137" y="300"/>
                    <a:pt x="147" y="290"/>
                    <a:pt x="147" y="278"/>
                  </a:cubicBezTo>
                  <a:cubicBezTo>
                    <a:pt x="147" y="265"/>
                    <a:pt x="137" y="255"/>
                    <a:pt x="124" y="255"/>
                  </a:cubicBezTo>
                  <a:cubicBezTo>
                    <a:pt x="82" y="255"/>
                    <a:pt x="82" y="255"/>
                    <a:pt x="82" y="255"/>
                  </a:cubicBezTo>
                  <a:cubicBezTo>
                    <a:pt x="62" y="255"/>
                    <a:pt x="45" y="239"/>
                    <a:pt x="45" y="218"/>
                  </a:cubicBezTo>
                  <a:cubicBezTo>
                    <a:pt x="45" y="83"/>
                    <a:pt x="45" y="83"/>
                    <a:pt x="45" y="83"/>
                  </a:cubicBezTo>
                  <a:cubicBezTo>
                    <a:pt x="45" y="62"/>
                    <a:pt x="62" y="45"/>
                    <a:pt x="82" y="45"/>
                  </a:cubicBezTo>
                  <a:cubicBezTo>
                    <a:pt x="518" y="45"/>
                    <a:pt x="518" y="45"/>
                    <a:pt x="518" y="45"/>
                  </a:cubicBezTo>
                  <a:cubicBezTo>
                    <a:pt x="538" y="45"/>
                    <a:pt x="555" y="62"/>
                    <a:pt x="555" y="83"/>
                  </a:cubicBezTo>
                  <a:cubicBezTo>
                    <a:pt x="555" y="218"/>
                    <a:pt x="555" y="218"/>
                    <a:pt x="555" y="218"/>
                  </a:cubicBezTo>
                  <a:cubicBezTo>
                    <a:pt x="555" y="239"/>
                    <a:pt x="538" y="255"/>
                    <a:pt x="518" y="255"/>
                  </a:cubicBezTo>
                  <a:close/>
                  <a:moveTo>
                    <a:pt x="518" y="255"/>
                  </a:moveTo>
                  <a:cubicBezTo>
                    <a:pt x="518" y="255"/>
                    <a:pt x="518" y="255"/>
                    <a:pt x="518" y="25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b="1" dirty="0">
                <a:ln w="22225">
                  <a:solidFill>
                    <a:schemeClr val="accent2"/>
                  </a:solidFill>
                  <a:prstDash val="solid"/>
                </a:ln>
                <a:solidFill>
                  <a:schemeClr val="accent2">
                    <a:lumMod val="40000"/>
                    <a:lumOff val="60000"/>
                  </a:schemeClr>
                </a:solidFill>
              </a:endParaRPr>
            </a:p>
          </p:txBody>
        </p:sp>
        <p:sp>
          <p:nvSpPr>
            <p:cNvPr id="1316" name="Freeform 45">
              <a:extLst>
                <a:ext uri="{FF2B5EF4-FFF2-40B4-BE49-F238E27FC236}">
                  <a16:creationId xmlns:a16="http://schemas.microsoft.com/office/drawing/2014/main" id="{9C189036-13C7-4692-9EA8-B435BE655112}"/>
                </a:ext>
              </a:extLst>
            </p:cNvPr>
            <p:cNvSpPr>
              <a:spLocks noEditPoints="1"/>
            </p:cNvSpPr>
            <p:nvPr/>
          </p:nvSpPr>
          <p:spPr bwMode="auto">
            <a:xfrm>
              <a:off x="2103807" y="1942343"/>
              <a:ext cx="144048" cy="12641"/>
            </a:xfrm>
            <a:custGeom>
              <a:avLst/>
              <a:gdLst>
                <a:gd name="T0" fmla="*/ 22 w 515"/>
                <a:gd name="T1" fmla="*/ 45 h 45"/>
                <a:gd name="T2" fmla="*/ 493 w 515"/>
                <a:gd name="T3" fmla="*/ 45 h 45"/>
                <a:gd name="T4" fmla="*/ 515 w 515"/>
                <a:gd name="T5" fmla="*/ 23 h 45"/>
                <a:gd name="T6" fmla="*/ 493 w 515"/>
                <a:gd name="T7" fmla="*/ 0 h 45"/>
                <a:gd name="T8" fmla="*/ 22 w 515"/>
                <a:gd name="T9" fmla="*/ 0 h 45"/>
                <a:gd name="T10" fmla="*/ 0 w 515"/>
                <a:gd name="T11" fmla="*/ 23 h 45"/>
                <a:gd name="T12" fmla="*/ 22 w 515"/>
                <a:gd name="T13" fmla="*/ 45 h 45"/>
                <a:gd name="T14" fmla="*/ 22 w 515"/>
                <a:gd name="T15" fmla="*/ 45 h 45"/>
                <a:gd name="T16" fmla="*/ 22 w 5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5">
                  <a:moveTo>
                    <a:pt x="22" y="45"/>
                  </a:moveTo>
                  <a:cubicBezTo>
                    <a:pt x="493" y="45"/>
                    <a:pt x="493" y="45"/>
                    <a:pt x="493" y="45"/>
                  </a:cubicBezTo>
                  <a:cubicBezTo>
                    <a:pt x="505" y="45"/>
                    <a:pt x="515" y="35"/>
                    <a:pt x="515" y="23"/>
                  </a:cubicBezTo>
                  <a:cubicBezTo>
                    <a:pt x="515" y="11"/>
                    <a:pt x="505" y="0"/>
                    <a:pt x="49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17" name="Freeform 46">
              <a:extLst>
                <a:ext uri="{FF2B5EF4-FFF2-40B4-BE49-F238E27FC236}">
                  <a16:creationId xmlns:a16="http://schemas.microsoft.com/office/drawing/2014/main" id="{449690DA-6D19-4036-8971-8FEDAE91121B}"/>
                </a:ext>
              </a:extLst>
            </p:cNvPr>
            <p:cNvSpPr>
              <a:spLocks noEditPoints="1"/>
            </p:cNvSpPr>
            <p:nvPr/>
          </p:nvSpPr>
          <p:spPr bwMode="auto">
            <a:xfrm>
              <a:off x="2103807" y="1910627"/>
              <a:ext cx="144048" cy="12411"/>
            </a:xfrm>
            <a:custGeom>
              <a:avLst/>
              <a:gdLst>
                <a:gd name="T0" fmla="*/ 22 w 515"/>
                <a:gd name="T1" fmla="*/ 45 h 45"/>
                <a:gd name="T2" fmla="*/ 493 w 515"/>
                <a:gd name="T3" fmla="*/ 45 h 45"/>
                <a:gd name="T4" fmla="*/ 515 w 515"/>
                <a:gd name="T5" fmla="*/ 22 h 45"/>
                <a:gd name="T6" fmla="*/ 493 w 515"/>
                <a:gd name="T7" fmla="*/ 0 h 45"/>
                <a:gd name="T8" fmla="*/ 22 w 515"/>
                <a:gd name="T9" fmla="*/ 0 h 45"/>
                <a:gd name="T10" fmla="*/ 0 w 515"/>
                <a:gd name="T11" fmla="*/ 22 h 45"/>
                <a:gd name="T12" fmla="*/ 22 w 515"/>
                <a:gd name="T13" fmla="*/ 45 h 45"/>
                <a:gd name="T14" fmla="*/ 22 w 515"/>
                <a:gd name="T15" fmla="*/ 45 h 45"/>
                <a:gd name="T16" fmla="*/ 22 w 5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5">
                  <a:moveTo>
                    <a:pt x="22" y="45"/>
                  </a:moveTo>
                  <a:cubicBezTo>
                    <a:pt x="493" y="45"/>
                    <a:pt x="493" y="45"/>
                    <a:pt x="493" y="45"/>
                  </a:cubicBezTo>
                  <a:cubicBezTo>
                    <a:pt x="505" y="45"/>
                    <a:pt x="515" y="35"/>
                    <a:pt x="515" y="22"/>
                  </a:cubicBezTo>
                  <a:cubicBezTo>
                    <a:pt x="515" y="10"/>
                    <a:pt x="505" y="0"/>
                    <a:pt x="493"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3" name="Gruppieren 12">
            <a:extLst>
              <a:ext uri="{FF2B5EF4-FFF2-40B4-BE49-F238E27FC236}">
                <a16:creationId xmlns:a16="http://schemas.microsoft.com/office/drawing/2014/main" id="{2F4B9EEF-1643-426B-BE8D-4E76B8792F1D}"/>
              </a:ext>
            </a:extLst>
          </p:cNvPr>
          <p:cNvGrpSpPr/>
          <p:nvPr/>
        </p:nvGrpSpPr>
        <p:grpSpPr>
          <a:xfrm>
            <a:off x="4780995" y="2713601"/>
            <a:ext cx="334800" cy="428400"/>
            <a:chOff x="5583940" y="1622757"/>
            <a:chExt cx="334800" cy="428400"/>
          </a:xfrm>
        </p:grpSpPr>
        <p:sp>
          <p:nvSpPr>
            <p:cNvPr id="1320" name="Freeform 38">
              <a:extLst>
                <a:ext uri="{FF2B5EF4-FFF2-40B4-BE49-F238E27FC236}">
                  <a16:creationId xmlns:a16="http://schemas.microsoft.com/office/drawing/2014/main" id="{FC64FEA3-E496-4467-9398-E41C06ECFAA2}"/>
                </a:ext>
              </a:extLst>
            </p:cNvPr>
            <p:cNvSpPr>
              <a:spLocks noEditPoints="1"/>
            </p:cNvSpPr>
            <p:nvPr/>
          </p:nvSpPr>
          <p:spPr bwMode="auto">
            <a:xfrm>
              <a:off x="5583940" y="1622757"/>
              <a:ext cx="334800" cy="428400"/>
            </a:xfrm>
            <a:custGeom>
              <a:avLst/>
              <a:gdLst>
                <a:gd name="T0" fmla="*/ 1196 w 1203"/>
                <a:gd name="T1" fmla="*/ 298 h 1536"/>
                <a:gd name="T2" fmla="*/ 905 w 1203"/>
                <a:gd name="T3" fmla="*/ 7 h 1536"/>
                <a:gd name="T4" fmla="*/ 889 w 1203"/>
                <a:gd name="T5" fmla="*/ 0 h 1536"/>
                <a:gd name="T6" fmla="*/ 69 w 1203"/>
                <a:gd name="T7" fmla="*/ 0 h 1536"/>
                <a:gd name="T8" fmla="*/ 0 w 1203"/>
                <a:gd name="T9" fmla="*/ 69 h 1536"/>
                <a:gd name="T10" fmla="*/ 0 w 1203"/>
                <a:gd name="T11" fmla="*/ 1467 h 1536"/>
                <a:gd name="T12" fmla="*/ 69 w 1203"/>
                <a:gd name="T13" fmla="*/ 1536 h 1536"/>
                <a:gd name="T14" fmla="*/ 549 w 1203"/>
                <a:gd name="T15" fmla="*/ 1536 h 1536"/>
                <a:gd name="T16" fmla="*/ 572 w 1203"/>
                <a:gd name="T17" fmla="*/ 1514 h 1536"/>
                <a:gd name="T18" fmla="*/ 549 w 1203"/>
                <a:gd name="T19" fmla="*/ 1491 h 1536"/>
                <a:gd name="T20" fmla="*/ 69 w 1203"/>
                <a:gd name="T21" fmla="*/ 1491 h 1536"/>
                <a:gd name="T22" fmla="*/ 45 w 1203"/>
                <a:gd name="T23" fmla="*/ 1467 h 1536"/>
                <a:gd name="T24" fmla="*/ 45 w 1203"/>
                <a:gd name="T25" fmla="*/ 69 h 1536"/>
                <a:gd name="T26" fmla="*/ 69 w 1203"/>
                <a:gd name="T27" fmla="*/ 45 h 1536"/>
                <a:gd name="T28" fmla="*/ 867 w 1203"/>
                <a:gd name="T29" fmla="*/ 45 h 1536"/>
                <a:gd name="T30" fmla="*/ 867 w 1203"/>
                <a:gd name="T31" fmla="*/ 267 h 1536"/>
                <a:gd name="T32" fmla="*/ 936 w 1203"/>
                <a:gd name="T33" fmla="*/ 336 h 1536"/>
                <a:gd name="T34" fmla="*/ 1158 w 1203"/>
                <a:gd name="T35" fmla="*/ 336 h 1536"/>
                <a:gd name="T36" fmla="*/ 1158 w 1203"/>
                <a:gd name="T37" fmla="*/ 715 h 1536"/>
                <a:gd name="T38" fmla="*/ 1181 w 1203"/>
                <a:gd name="T39" fmla="*/ 738 h 1536"/>
                <a:gd name="T40" fmla="*/ 1203 w 1203"/>
                <a:gd name="T41" fmla="*/ 715 h 1536"/>
                <a:gd name="T42" fmla="*/ 1203 w 1203"/>
                <a:gd name="T43" fmla="*/ 314 h 1536"/>
                <a:gd name="T44" fmla="*/ 1196 w 1203"/>
                <a:gd name="T45" fmla="*/ 298 h 1536"/>
                <a:gd name="T46" fmla="*/ 936 w 1203"/>
                <a:gd name="T47" fmla="*/ 291 h 1536"/>
                <a:gd name="T48" fmla="*/ 912 w 1203"/>
                <a:gd name="T49" fmla="*/ 267 h 1536"/>
                <a:gd name="T50" fmla="*/ 912 w 1203"/>
                <a:gd name="T51" fmla="*/ 77 h 1536"/>
                <a:gd name="T52" fmla="*/ 1126 w 1203"/>
                <a:gd name="T53" fmla="*/ 291 h 1536"/>
                <a:gd name="T54" fmla="*/ 936 w 1203"/>
                <a:gd name="T55" fmla="*/ 291 h 1536"/>
                <a:gd name="T56" fmla="*/ 936 w 1203"/>
                <a:gd name="T57" fmla="*/ 291 h 1536"/>
                <a:gd name="T58" fmla="*/ 936 w 1203"/>
                <a:gd name="T59" fmla="*/ 2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3" h="1536">
                  <a:moveTo>
                    <a:pt x="1196" y="298"/>
                  </a:moveTo>
                  <a:cubicBezTo>
                    <a:pt x="905" y="7"/>
                    <a:pt x="905" y="7"/>
                    <a:pt x="905" y="7"/>
                  </a:cubicBezTo>
                  <a:cubicBezTo>
                    <a:pt x="901" y="3"/>
                    <a:pt x="895" y="0"/>
                    <a:pt x="889" y="0"/>
                  </a:cubicBezTo>
                  <a:cubicBezTo>
                    <a:pt x="69" y="0"/>
                    <a:pt x="69" y="0"/>
                    <a:pt x="69" y="0"/>
                  </a:cubicBezTo>
                  <a:cubicBezTo>
                    <a:pt x="31" y="0"/>
                    <a:pt x="0" y="31"/>
                    <a:pt x="0" y="69"/>
                  </a:cubicBezTo>
                  <a:cubicBezTo>
                    <a:pt x="0" y="1467"/>
                    <a:pt x="0" y="1467"/>
                    <a:pt x="0" y="1467"/>
                  </a:cubicBezTo>
                  <a:cubicBezTo>
                    <a:pt x="0" y="1505"/>
                    <a:pt x="31" y="1536"/>
                    <a:pt x="69" y="1536"/>
                  </a:cubicBezTo>
                  <a:cubicBezTo>
                    <a:pt x="549" y="1536"/>
                    <a:pt x="549" y="1536"/>
                    <a:pt x="549" y="1536"/>
                  </a:cubicBezTo>
                  <a:cubicBezTo>
                    <a:pt x="561" y="1536"/>
                    <a:pt x="572" y="1526"/>
                    <a:pt x="572" y="1514"/>
                  </a:cubicBezTo>
                  <a:cubicBezTo>
                    <a:pt x="572" y="1501"/>
                    <a:pt x="561" y="1491"/>
                    <a:pt x="549" y="1491"/>
                  </a:cubicBezTo>
                  <a:cubicBezTo>
                    <a:pt x="69" y="1491"/>
                    <a:pt x="69" y="1491"/>
                    <a:pt x="69" y="1491"/>
                  </a:cubicBezTo>
                  <a:cubicBezTo>
                    <a:pt x="56" y="1491"/>
                    <a:pt x="45" y="1480"/>
                    <a:pt x="45" y="1467"/>
                  </a:cubicBezTo>
                  <a:cubicBezTo>
                    <a:pt x="45" y="69"/>
                    <a:pt x="45" y="69"/>
                    <a:pt x="45" y="69"/>
                  </a:cubicBezTo>
                  <a:cubicBezTo>
                    <a:pt x="45" y="56"/>
                    <a:pt x="56" y="45"/>
                    <a:pt x="69" y="45"/>
                  </a:cubicBezTo>
                  <a:cubicBezTo>
                    <a:pt x="867" y="45"/>
                    <a:pt x="867" y="45"/>
                    <a:pt x="867" y="45"/>
                  </a:cubicBezTo>
                  <a:cubicBezTo>
                    <a:pt x="867" y="267"/>
                    <a:pt x="867" y="267"/>
                    <a:pt x="867" y="267"/>
                  </a:cubicBezTo>
                  <a:cubicBezTo>
                    <a:pt x="867" y="306"/>
                    <a:pt x="897" y="336"/>
                    <a:pt x="936" y="336"/>
                  </a:cubicBezTo>
                  <a:cubicBezTo>
                    <a:pt x="1158" y="336"/>
                    <a:pt x="1158" y="336"/>
                    <a:pt x="1158" y="336"/>
                  </a:cubicBezTo>
                  <a:cubicBezTo>
                    <a:pt x="1158" y="715"/>
                    <a:pt x="1158" y="715"/>
                    <a:pt x="1158" y="715"/>
                  </a:cubicBezTo>
                  <a:cubicBezTo>
                    <a:pt x="1158" y="728"/>
                    <a:pt x="1168" y="738"/>
                    <a:pt x="1181" y="738"/>
                  </a:cubicBezTo>
                  <a:cubicBezTo>
                    <a:pt x="1193" y="738"/>
                    <a:pt x="1203" y="728"/>
                    <a:pt x="1203" y="715"/>
                  </a:cubicBezTo>
                  <a:cubicBezTo>
                    <a:pt x="1203" y="314"/>
                    <a:pt x="1203" y="314"/>
                    <a:pt x="1203" y="314"/>
                  </a:cubicBezTo>
                  <a:cubicBezTo>
                    <a:pt x="1203" y="308"/>
                    <a:pt x="1201" y="302"/>
                    <a:pt x="1196" y="298"/>
                  </a:cubicBezTo>
                  <a:close/>
                  <a:moveTo>
                    <a:pt x="936" y="291"/>
                  </a:moveTo>
                  <a:cubicBezTo>
                    <a:pt x="922" y="291"/>
                    <a:pt x="912" y="281"/>
                    <a:pt x="912" y="267"/>
                  </a:cubicBezTo>
                  <a:cubicBezTo>
                    <a:pt x="912" y="77"/>
                    <a:pt x="912" y="77"/>
                    <a:pt x="912" y="77"/>
                  </a:cubicBezTo>
                  <a:cubicBezTo>
                    <a:pt x="1126" y="291"/>
                    <a:pt x="1126" y="291"/>
                    <a:pt x="1126" y="291"/>
                  </a:cubicBezTo>
                  <a:lnTo>
                    <a:pt x="936" y="291"/>
                  </a:lnTo>
                  <a:close/>
                  <a:moveTo>
                    <a:pt x="936" y="291"/>
                  </a:moveTo>
                  <a:cubicBezTo>
                    <a:pt x="936" y="291"/>
                    <a:pt x="936" y="291"/>
                    <a:pt x="936" y="2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1" name="Freeform 39">
              <a:extLst>
                <a:ext uri="{FF2B5EF4-FFF2-40B4-BE49-F238E27FC236}">
                  <a16:creationId xmlns:a16="http://schemas.microsoft.com/office/drawing/2014/main" id="{59EE7380-90F3-435F-8572-D153DF92BE49}"/>
                </a:ext>
              </a:extLst>
            </p:cNvPr>
            <p:cNvSpPr>
              <a:spLocks noEditPoints="1"/>
            </p:cNvSpPr>
            <p:nvPr/>
          </p:nvSpPr>
          <p:spPr bwMode="auto">
            <a:xfrm>
              <a:off x="5717545" y="1678085"/>
              <a:ext cx="59729" cy="12646"/>
            </a:xfrm>
            <a:custGeom>
              <a:avLst/>
              <a:gdLst>
                <a:gd name="T0" fmla="*/ 194 w 216"/>
                <a:gd name="T1" fmla="*/ 45 h 45"/>
                <a:gd name="T2" fmla="*/ 216 w 216"/>
                <a:gd name="T3" fmla="*/ 23 h 45"/>
                <a:gd name="T4" fmla="*/ 194 w 216"/>
                <a:gd name="T5" fmla="*/ 0 h 45"/>
                <a:gd name="T6" fmla="*/ 22 w 216"/>
                <a:gd name="T7" fmla="*/ 0 h 45"/>
                <a:gd name="T8" fmla="*/ 0 w 216"/>
                <a:gd name="T9" fmla="*/ 23 h 45"/>
                <a:gd name="T10" fmla="*/ 22 w 216"/>
                <a:gd name="T11" fmla="*/ 45 h 45"/>
                <a:gd name="T12" fmla="*/ 194 w 216"/>
                <a:gd name="T13" fmla="*/ 45 h 45"/>
                <a:gd name="T14" fmla="*/ 194 w 216"/>
                <a:gd name="T15" fmla="*/ 45 h 45"/>
                <a:gd name="T16" fmla="*/ 194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45"/>
                  </a:moveTo>
                  <a:cubicBezTo>
                    <a:pt x="206" y="45"/>
                    <a:pt x="216" y="35"/>
                    <a:pt x="216" y="23"/>
                  </a:cubicBezTo>
                  <a:cubicBezTo>
                    <a:pt x="216" y="10"/>
                    <a:pt x="206" y="0"/>
                    <a:pt x="194" y="0"/>
                  </a:cubicBezTo>
                  <a:cubicBezTo>
                    <a:pt x="22" y="0"/>
                    <a:pt x="22" y="0"/>
                    <a:pt x="22" y="0"/>
                  </a:cubicBezTo>
                  <a:cubicBezTo>
                    <a:pt x="10" y="0"/>
                    <a:pt x="0" y="10"/>
                    <a:pt x="0" y="23"/>
                  </a:cubicBezTo>
                  <a:cubicBezTo>
                    <a:pt x="0" y="35"/>
                    <a:pt x="10" y="45"/>
                    <a:pt x="22" y="45"/>
                  </a:cubicBezTo>
                  <a:lnTo>
                    <a:pt x="194" y="45"/>
                  </a:lnTo>
                  <a:close/>
                  <a:moveTo>
                    <a:pt x="194" y="45"/>
                  </a:moveTo>
                  <a:cubicBezTo>
                    <a:pt x="194" y="45"/>
                    <a:pt x="194" y="45"/>
                    <a:pt x="194" y="4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2" name="Freeform 40">
              <a:extLst>
                <a:ext uri="{FF2B5EF4-FFF2-40B4-BE49-F238E27FC236}">
                  <a16:creationId xmlns:a16="http://schemas.microsoft.com/office/drawing/2014/main" id="{C1DD997E-F39E-4F7A-B8AB-CCB5FD563BB0}"/>
                </a:ext>
              </a:extLst>
            </p:cNvPr>
            <p:cNvSpPr>
              <a:spLocks noEditPoints="1"/>
            </p:cNvSpPr>
            <p:nvPr/>
          </p:nvSpPr>
          <p:spPr bwMode="auto">
            <a:xfrm>
              <a:off x="5717545" y="1768192"/>
              <a:ext cx="59729" cy="12646"/>
            </a:xfrm>
            <a:custGeom>
              <a:avLst/>
              <a:gdLst>
                <a:gd name="T0" fmla="*/ 22 w 216"/>
                <a:gd name="T1" fmla="*/ 45 h 45"/>
                <a:gd name="T2" fmla="*/ 194 w 216"/>
                <a:gd name="T3" fmla="*/ 45 h 45"/>
                <a:gd name="T4" fmla="*/ 216 w 216"/>
                <a:gd name="T5" fmla="*/ 23 h 45"/>
                <a:gd name="T6" fmla="*/ 194 w 216"/>
                <a:gd name="T7" fmla="*/ 0 h 45"/>
                <a:gd name="T8" fmla="*/ 22 w 216"/>
                <a:gd name="T9" fmla="*/ 0 h 45"/>
                <a:gd name="T10" fmla="*/ 0 w 216"/>
                <a:gd name="T11" fmla="*/ 23 h 45"/>
                <a:gd name="T12" fmla="*/ 22 w 216"/>
                <a:gd name="T13" fmla="*/ 45 h 45"/>
                <a:gd name="T14" fmla="*/ 22 w 216"/>
                <a:gd name="T15" fmla="*/ 45 h 45"/>
                <a:gd name="T16" fmla="*/ 22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22" y="45"/>
                  </a:moveTo>
                  <a:cubicBezTo>
                    <a:pt x="194" y="45"/>
                    <a:pt x="194" y="45"/>
                    <a:pt x="194" y="45"/>
                  </a:cubicBezTo>
                  <a:cubicBezTo>
                    <a:pt x="206" y="45"/>
                    <a:pt x="216" y="35"/>
                    <a:pt x="216" y="23"/>
                  </a:cubicBezTo>
                  <a:cubicBezTo>
                    <a:pt x="216" y="10"/>
                    <a:pt x="206" y="0"/>
                    <a:pt x="194"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3" name="Freeform 41">
              <a:extLst>
                <a:ext uri="{FF2B5EF4-FFF2-40B4-BE49-F238E27FC236}">
                  <a16:creationId xmlns:a16="http://schemas.microsoft.com/office/drawing/2014/main" id="{4E67849E-7CFB-42C3-BF5F-16F56BE4100B}"/>
                </a:ext>
              </a:extLst>
            </p:cNvPr>
            <p:cNvSpPr>
              <a:spLocks noEditPoints="1"/>
            </p:cNvSpPr>
            <p:nvPr/>
          </p:nvSpPr>
          <p:spPr bwMode="auto">
            <a:xfrm>
              <a:off x="5717545" y="1790323"/>
              <a:ext cx="59729" cy="12646"/>
            </a:xfrm>
            <a:custGeom>
              <a:avLst/>
              <a:gdLst>
                <a:gd name="T0" fmla="*/ 22 w 216"/>
                <a:gd name="T1" fmla="*/ 45 h 45"/>
                <a:gd name="T2" fmla="*/ 194 w 216"/>
                <a:gd name="T3" fmla="*/ 45 h 45"/>
                <a:gd name="T4" fmla="*/ 216 w 216"/>
                <a:gd name="T5" fmla="*/ 23 h 45"/>
                <a:gd name="T6" fmla="*/ 194 w 216"/>
                <a:gd name="T7" fmla="*/ 0 h 45"/>
                <a:gd name="T8" fmla="*/ 22 w 216"/>
                <a:gd name="T9" fmla="*/ 0 h 45"/>
                <a:gd name="T10" fmla="*/ 0 w 216"/>
                <a:gd name="T11" fmla="*/ 23 h 45"/>
                <a:gd name="T12" fmla="*/ 22 w 216"/>
                <a:gd name="T13" fmla="*/ 45 h 45"/>
                <a:gd name="T14" fmla="*/ 22 w 216"/>
                <a:gd name="T15" fmla="*/ 45 h 45"/>
                <a:gd name="T16" fmla="*/ 22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22" y="45"/>
                  </a:moveTo>
                  <a:cubicBezTo>
                    <a:pt x="194" y="45"/>
                    <a:pt x="194" y="45"/>
                    <a:pt x="194" y="45"/>
                  </a:cubicBezTo>
                  <a:cubicBezTo>
                    <a:pt x="206" y="45"/>
                    <a:pt x="216" y="35"/>
                    <a:pt x="216" y="23"/>
                  </a:cubicBezTo>
                  <a:cubicBezTo>
                    <a:pt x="216" y="10"/>
                    <a:pt x="206" y="0"/>
                    <a:pt x="194"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4" name="Freeform 42">
              <a:extLst>
                <a:ext uri="{FF2B5EF4-FFF2-40B4-BE49-F238E27FC236}">
                  <a16:creationId xmlns:a16="http://schemas.microsoft.com/office/drawing/2014/main" id="{73B9E330-32D0-4F09-B1F4-D0ED50C9C463}"/>
                </a:ext>
              </a:extLst>
            </p:cNvPr>
            <p:cNvSpPr>
              <a:spLocks noEditPoints="1"/>
            </p:cNvSpPr>
            <p:nvPr/>
          </p:nvSpPr>
          <p:spPr bwMode="auto">
            <a:xfrm>
              <a:off x="5717545" y="1812454"/>
              <a:ext cx="59729" cy="12646"/>
            </a:xfrm>
            <a:custGeom>
              <a:avLst/>
              <a:gdLst>
                <a:gd name="T0" fmla="*/ 216 w 216"/>
                <a:gd name="T1" fmla="*/ 22 h 45"/>
                <a:gd name="T2" fmla="*/ 194 w 216"/>
                <a:gd name="T3" fmla="*/ 0 h 45"/>
                <a:gd name="T4" fmla="*/ 22 w 216"/>
                <a:gd name="T5" fmla="*/ 0 h 45"/>
                <a:gd name="T6" fmla="*/ 0 w 216"/>
                <a:gd name="T7" fmla="*/ 22 h 45"/>
                <a:gd name="T8" fmla="*/ 22 w 216"/>
                <a:gd name="T9" fmla="*/ 45 h 45"/>
                <a:gd name="T10" fmla="*/ 194 w 216"/>
                <a:gd name="T11" fmla="*/ 45 h 45"/>
                <a:gd name="T12" fmla="*/ 216 w 216"/>
                <a:gd name="T13" fmla="*/ 22 h 45"/>
                <a:gd name="T14" fmla="*/ 216 w 216"/>
                <a:gd name="T15" fmla="*/ 22 h 45"/>
                <a:gd name="T16" fmla="*/ 216 w 216"/>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216" y="22"/>
                  </a:moveTo>
                  <a:cubicBezTo>
                    <a:pt x="216" y="10"/>
                    <a:pt x="206" y="0"/>
                    <a:pt x="194" y="0"/>
                  </a:cubicBezTo>
                  <a:cubicBezTo>
                    <a:pt x="22" y="0"/>
                    <a:pt x="22" y="0"/>
                    <a:pt x="22" y="0"/>
                  </a:cubicBezTo>
                  <a:cubicBezTo>
                    <a:pt x="10" y="0"/>
                    <a:pt x="0" y="10"/>
                    <a:pt x="0" y="22"/>
                  </a:cubicBezTo>
                  <a:cubicBezTo>
                    <a:pt x="0" y="35"/>
                    <a:pt x="10" y="45"/>
                    <a:pt x="22" y="45"/>
                  </a:cubicBezTo>
                  <a:cubicBezTo>
                    <a:pt x="194" y="45"/>
                    <a:pt x="194" y="45"/>
                    <a:pt x="194" y="45"/>
                  </a:cubicBezTo>
                  <a:cubicBezTo>
                    <a:pt x="206" y="45"/>
                    <a:pt x="216" y="35"/>
                    <a:pt x="216" y="22"/>
                  </a:cubicBezTo>
                  <a:close/>
                  <a:moveTo>
                    <a:pt x="216" y="22"/>
                  </a:moveTo>
                  <a:cubicBezTo>
                    <a:pt x="216" y="22"/>
                    <a:pt x="216" y="22"/>
                    <a:pt x="216" y="2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5" name="Freeform 43">
              <a:extLst>
                <a:ext uri="{FF2B5EF4-FFF2-40B4-BE49-F238E27FC236}">
                  <a16:creationId xmlns:a16="http://schemas.microsoft.com/office/drawing/2014/main" id="{F9CE915E-4226-4F06-9064-474290165E6A}"/>
                </a:ext>
              </a:extLst>
            </p:cNvPr>
            <p:cNvSpPr>
              <a:spLocks noEditPoints="1"/>
            </p:cNvSpPr>
            <p:nvPr/>
          </p:nvSpPr>
          <p:spPr bwMode="auto">
            <a:xfrm>
              <a:off x="5634238" y="1742899"/>
              <a:ext cx="227916" cy="219733"/>
            </a:xfrm>
            <a:custGeom>
              <a:avLst/>
              <a:gdLst>
                <a:gd name="T0" fmla="*/ 411 w 822"/>
                <a:gd name="T1" fmla="*/ 787 h 787"/>
                <a:gd name="T2" fmla="*/ 434 w 822"/>
                <a:gd name="T3" fmla="*/ 585 h 787"/>
                <a:gd name="T4" fmla="*/ 696 w 822"/>
                <a:gd name="T5" fmla="*/ 507 h 787"/>
                <a:gd name="T6" fmla="*/ 696 w 822"/>
                <a:gd name="T7" fmla="*/ 585 h 787"/>
                <a:gd name="T8" fmla="*/ 719 w 822"/>
                <a:gd name="T9" fmla="*/ 787 h 787"/>
                <a:gd name="T10" fmla="*/ 741 w 822"/>
                <a:gd name="T11" fmla="*/ 585 h 787"/>
                <a:gd name="T12" fmla="*/ 696 w 822"/>
                <a:gd name="T13" fmla="*/ 462 h 787"/>
                <a:gd name="T14" fmla="*/ 434 w 822"/>
                <a:gd name="T15" fmla="*/ 385 h 787"/>
                <a:gd name="T16" fmla="*/ 591 w 822"/>
                <a:gd name="T17" fmla="*/ 327 h 787"/>
                <a:gd name="T18" fmla="*/ 533 w 822"/>
                <a:gd name="T19" fmla="*/ 0 h 787"/>
                <a:gd name="T20" fmla="*/ 231 w 822"/>
                <a:gd name="T21" fmla="*/ 58 h 787"/>
                <a:gd name="T22" fmla="*/ 289 w 822"/>
                <a:gd name="T23" fmla="*/ 385 h 787"/>
                <a:gd name="T24" fmla="*/ 389 w 822"/>
                <a:gd name="T25" fmla="*/ 462 h 787"/>
                <a:gd name="T26" fmla="*/ 81 w 822"/>
                <a:gd name="T27" fmla="*/ 508 h 787"/>
                <a:gd name="T28" fmla="*/ 0 w 822"/>
                <a:gd name="T29" fmla="*/ 685 h 787"/>
                <a:gd name="T30" fmla="*/ 206 w 822"/>
                <a:gd name="T31" fmla="*/ 685 h 787"/>
                <a:gd name="T32" fmla="*/ 126 w 822"/>
                <a:gd name="T33" fmla="*/ 508 h 787"/>
                <a:gd name="T34" fmla="*/ 389 w 822"/>
                <a:gd name="T35" fmla="*/ 507 h 787"/>
                <a:gd name="T36" fmla="*/ 308 w 822"/>
                <a:gd name="T37" fmla="*/ 685 h 787"/>
                <a:gd name="T38" fmla="*/ 719 w 822"/>
                <a:gd name="T39" fmla="*/ 742 h 787"/>
                <a:gd name="T40" fmla="*/ 719 w 822"/>
                <a:gd name="T41" fmla="*/ 627 h 787"/>
                <a:gd name="T42" fmla="*/ 276 w 822"/>
                <a:gd name="T43" fmla="*/ 327 h 787"/>
                <a:gd name="T44" fmla="*/ 289 w 822"/>
                <a:gd name="T45" fmla="*/ 45 h 787"/>
                <a:gd name="T46" fmla="*/ 546 w 822"/>
                <a:gd name="T47" fmla="*/ 58 h 787"/>
                <a:gd name="T48" fmla="*/ 533 w 822"/>
                <a:gd name="T49" fmla="*/ 340 h 787"/>
                <a:gd name="T50" fmla="*/ 276 w 822"/>
                <a:gd name="T51" fmla="*/ 327 h 787"/>
                <a:gd name="T52" fmla="*/ 103 w 822"/>
                <a:gd name="T53" fmla="*/ 742 h 787"/>
                <a:gd name="T54" fmla="*/ 103 w 822"/>
                <a:gd name="T55" fmla="*/ 627 h 787"/>
                <a:gd name="T56" fmla="*/ 469 w 822"/>
                <a:gd name="T57" fmla="*/ 685 h 787"/>
                <a:gd name="T58" fmla="*/ 353 w 822"/>
                <a:gd name="T59" fmla="*/ 685 h 787"/>
                <a:gd name="T60" fmla="*/ 411 w 822"/>
                <a:gd name="T61" fmla="*/ 628 h 787"/>
                <a:gd name="T62" fmla="*/ 469 w 822"/>
                <a:gd name="T63" fmla="*/ 685 h 787"/>
                <a:gd name="T64" fmla="*/ 469 w 822"/>
                <a:gd name="T65" fmla="*/ 68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2" h="787">
                  <a:moveTo>
                    <a:pt x="308" y="685"/>
                  </a:moveTo>
                  <a:cubicBezTo>
                    <a:pt x="308" y="741"/>
                    <a:pt x="354" y="787"/>
                    <a:pt x="411" y="787"/>
                  </a:cubicBezTo>
                  <a:cubicBezTo>
                    <a:pt x="468" y="787"/>
                    <a:pt x="514" y="741"/>
                    <a:pt x="514" y="685"/>
                  </a:cubicBezTo>
                  <a:cubicBezTo>
                    <a:pt x="514" y="636"/>
                    <a:pt x="479" y="595"/>
                    <a:pt x="434" y="585"/>
                  </a:cubicBezTo>
                  <a:cubicBezTo>
                    <a:pt x="434" y="507"/>
                    <a:pt x="434" y="507"/>
                    <a:pt x="434" y="507"/>
                  </a:cubicBezTo>
                  <a:cubicBezTo>
                    <a:pt x="696" y="507"/>
                    <a:pt x="696" y="507"/>
                    <a:pt x="696" y="507"/>
                  </a:cubicBezTo>
                  <a:cubicBezTo>
                    <a:pt x="696" y="507"/>
                    <a:pt x="696" y="507"/>
                    <a:pt x="696" y="508"/>
                  </a:cubicBezTo>
                  <a:cubicBezTo>
                    <a:pt x="696" y="585"/>
                    <a:pt x="696" y="585"/>
                    <a:pt x="696" y="585"/>
                  </a:cubicBezTo>
                  <a:cubicBezTo>
                    <a:pt x="651" y="595"/>
                    <a:pt x="616" y="636"/>
                    <a:pt x="616" y="685"/>
                  </a:cubicBezTo>
                  <a:cubicBezTo>
                    <a:pt x="616" y="741"/>
                    <a:pt x="662" y="787"/>
                    <a:pt x="719" y="787"/>
                  </a:cubicBezTo>
                  <a:cubicBezTo>
                    <a:pt x="776" y="787"/>
                    <a:pt x="822" y="741"/>
                    <a:pt x="822" y="685"/>
                  </a:cubicBezTo>
                  <a:cubicBezTo>
                    <a:pt x="822" y="636"/>
                    <a:pt x="787" y="595"/>
                    <a:pt x="741" y="585"/>
                  </a:cubicBezTo>
                  <a:cubicBezTo>
                    <a:pt x="741" y="508"/>
                    <a:pt x="741" y="508"/>
                    <a:pt x="741" y="508"/>
                  </a:cubicBezTo>
                  <a:cubicBezTo>
                    <a:pt x="741" y="482"/>
                    <a:pt x="721" y="462"/>
                    <a:pt x="696" y="462"/>
                  </a:cubicBezTo>
                  <a:cubicBezTo>
                    <a:pt x="434" y="462"/>
                    <a:pt x="434" y="462"/>
                    <a:pt x="434" y="462"/>
                  </a:cubicBezTo>
                  <a:cubicBezTo>
                    <a:pt x="434" y="385"/>
                    <a:pt x="434" y="385"/>
                    <a:pt x="434" y="385"/>
                  </a:cubicBezTo>
                  <a:cubicBezTo>
                    <a:pt x="533" y="385"/>
                    <a:pt x="533" y="385"/>
                    <a:pt x="533" y="385"/>
                  </a:cubicBezTo>
                  <a:cubicBezTo>
                    <a:pt x="565" y="385"/>
                    <a:pt x="591" y="359"/>
                    <a:pt x="591" y="327"/>
                  </a:cubicBezTo>
                  <a:cubicBezTo>
                    <a:pt x="591" y="58"/>
                    <a:pt x="591" y="58"/>
                    <a:pt x="591" y="58"/>
                  </a:cubicBezTo>
                  <a:cubicBezTo>
                    <a:pt x="591" y="26"/>
                    <a:pt x="565" y="0"/>
                    <a:pt x="533" y="0"/>
                  </a:cubicBezTo>
                  <a:cubicBezTo>
                    <a:pt x="289" y="0"/>
                    <a:pt x="289" y="0"/>
                    <a:pt x="289" y="0"/>
                  </a:cubicBezTo>
                  <a:cubicBezTo>
                    <a:pt x="257" y="0"/>
                    <a:pt x="231" y="26"/>
                    <a:pt x="231" y="58"/>
                  </a:cubicBezTo>
                  <a:cubicBezTo>
                    <a:pt x="231" y="327"/>
                    <a:pt x="231" y="327"/>
                    <a:pt x="231" y="327"/>
                  </a:cubicBezTo>
                  <a:cubicBezTo>
                    <a:pt x="231" y="359"/>
                    <a:pt x="257" y="385"/>
                    <a:pt x="289" y="385"/>
                  </a:cubicBezTo>
                  <a:cubicBezTo>
                    <a:pt x="389" y="385"/>
                    <a:pt x="389" y="385"/>
                    <a:pt x="389" y="385"/>
                  </a:cubicBezTo>
                  <a:cubicBezTo>
                    <a:pt x="389" y="462"/>
                    <a:pt x="389" y="462"/>
                    <a:pt x="389" y="462"/>
                  </a:cubicBezTo>
                  <a:cubicBezTo>
                    <a:pt x="126" y="462"/>
                    <a:pt x="126" y="462"/>
                    <a:pt x="126" y="462"/>
                  </a:cubicBezTo>
                  <a:cubicBezTo>
                    <a:pt x="101" y="462"/>
                    <a:pt x="81" y="482"/>
                    <a:pt x="81" y="508"/>
                  </a:cubicBezTo>
                  <a:cubicBezTo>
                    <a:pt x="81" y="585"/>
                    <a:pt x="81" y="585"/>
                    <a:pt x="81" y="585"/>
                  </a:cubicBezTo>
                  <a:cubicBezTo>
                    <a:pt x="35" y="595"/>
                    <a:pt x="0" y="636"/>
                    <a:pt x="0" y="685"/>
                  </a:cubicBezTo>
                  <a:cubicBezTo>
                    <a:pt x="0" y="741"/>
                    <a:pt x="46" y="787"/>
                    <a:pt x="103" y="787"/>
                  </a:cubicBezTo>
                  <a:cubicBezTo>
                    <a:pt x="160" y="787"/>
                    <a:pt x="206" y="741"/>
                    <a:pt x="206" y="685"/>
                  </a:cubicBezTo>
                  <a:cubicBezTo>
                    <a:pt x="206" y="636"/>
                    <a:pt x="171" y="595"/>
                    <a:pt x="126" y="585"/>
                  </a:cubicBezTo>
                  <a:cubicBezTo>
                    <a:pt x="126" y="508"/>
                    <a:pt x="126" y="508"/>
                    <a:pt x="126" y="508"/>
                  </a:cubicBezTo>
                  <a:cubicBezTo>
                    <a:pt x="126" y="507"/>
                    <a:pt x="126" y="507"/>
                    <a:pt x="126" y="507"/>
                  </a:cubicBezTo>
                  <a:cubicBezTo>
                    <a:pt x="389" y="507"/>
                    <a:pt x="389" y="507"/>
                    <a:pt x="389" y="507"/>
                  </a:cubicBezTo>
                  <a:cubicBezTo>
                    <a:pt x="389" y="585"/>
                    <a:pt x="389" y="585"/>
                    <a:pt x="389" y="585"/>
                  </a:cubicBezTo>
                  <a:cubicBezTo>
                    <a:pt x="343" y="595"/>
                    <a:pt x="308" y="636"/>
                    <a:pt x="308" y="685"/>
                  </a:cubicBezTo>
                  <a:close/>
                  <a:moveTo>
                    <a:pt x="777" y="685"/>
                  </a:moveTo>
                  <a:cubicBezTo>
                    <a:pt x="777" y="717"/>
                    <a:pt x="751" y="742"/>
                    <a:pt x="719" y="742"/>
                  </a:cubicBezTo>
                  <a:cubicBezTo>
                    <a:pt x="687" y="742"/>
                    <a:pt x="661" y="717"/>
                    <a:pt x="661" y="685"/>
                  </a:cubicBezTo>
                  <a:cubicBezTo>
                    <a:pt x="661" y="653"/>
                    <a:pt x="687" y="627"/>
                    <a:pt x="719" y="627"/>
                  </a:cubicBezTo>
                  <a:cubicBezTo>
                    <a:pt x="751" y="627"/>
                    <a:pt x="777" y="653"/>
                    <a:pt x="777" y="685"/>
                  </a:cubicBezTo>
                  <a:close/>
                  <a:moveTo>
                    <a:pt x="276" y="327"/>
                  </a:moveTo>
                  <a:cubicBezTo>
                    <a:pt x="276" y="58"/>
                    <a:pt x="276" y="58"/>
                    <a:pt x="276" y="58"/>
                  </a:cubicBezTo>
                  <a:cubicBezTo>
                    <a:pt x="276" y="51"/>
                    <a:pt x="282" y="45"/>
                    <a:pt x="289" y="45"/>
                  </a:cubicBezTo>
                  <a:cubicBezTo>
                    <a:pt x="533" y="45"/>
                    <a:pt x="533" y="45"/>
                    <a:pt x="533" y="45"/>
                  </a:cubicBezTo>
                  <a:cubicBezTo>
                    <a:pt x="540" y="45"/>
                    <a:pt x="546" y="51"/>
                    <a:pt x="546" y="58"/>
                  </a:cubicBezTo>
                  <a:cubicBezTo>
                    <a:pt x="546" y="327"/>
                    <a:pt x="546" y="327"/>
                    <a:pt x="546" y="327"/>
                  </a:cubicBezTo>
                  <a:cubicBezTo>
                    <a:pt x="546" y="334"/>
                    <a:pt x="540" y="340"/>
                    <a:pt x="533" y="340"/>
                  </a:cubicBezTo>
                  <a:cubicBezTo>
                    <a:pt x="289" y="340"/>
                    <a:pt x="289" y="340"/>
                    <a:pt x="289" y="340"/>
                  </a:cubicBezTo>
                  <a:cubicBezTo>
                    <a:pt x="282" y="340"/>
                    <a:pt x="276" y="334"/>
                    <a:pt x="276" y="327"/>
                  </a:cubicBezTo>
                  <a:close/>
                  <a:moveTo>
                    <a:pt x="161" y="685"/>
                  </a:moveTo>
                  <a:cubicBezTo>
                    <a:pt x="161" y="717"/>
                    <a:pt x="135" y="742"/>
                    <a:pt x="103" y="742"/>
                  </a:cubicBezTo>
                  <a:cubicBezTo>
                    <a:pt x="71" y="742"/>
                    <a:pt x="45" y="717"/>
                    <a:pt x="45" y="685"/>
                  </a:cubicBezTo>
                  <a:cubicBezTo>
                    <a:pt x="45" y="653"/>
                    <a:pt x="71" y="627"/>
                    <a:pt x="103" y="627"/>
                  </a:cubicBezTo>
                  <a:cubicBezTo>
                    <a:pt x="135" y="627"/>
                    <a:pt x="161" y="653"/>
                    <a:pt x="161" y="685"/>
                  </a:cubicBezTo>
                  <a:close/>
                  <a:moveTo>
                    <a:pt x="469" y="685"/>
                  </a:moveTo>
                  <a:cubicBezTo>
                    <a:pt x="469" y="717"/>
                    <a:pt x="443" y="742"/>
                    <a:pt x="411" y="742"/>
                  </a:cubicBezTo>
                  <a:cubicBezTo>
                    <a:pt x="379" y="742"/>
                    <a:pt x="353" y="717"/>
                    <a:pt x="353" y="685"/>
                  </a:cubicBezTo>
                  <a:cubicBezTo>
                    <a:pt x="353" y="655"/>
                    <a:pt x="377" y="630"/>
                    <a:pt x="406" y="627"/>
                  </a:cubicBezTo>
                  <a:cubicBezTo>
                    <a:pt x="408" y="628"/>
                    <a:pt x="409" y="628"/>
                    <a:pt x="411" y="628"/>
                  </a:cubicBezTo>
                  <a:cubicBezTo>
                    <a:pt x="413" y="628"/>
                    <a:pt x="414" y="628"/>
                    <a:pt x="416" y="627"/>
                  </a:cubicBezTo>
                  <a:cubicBezTo>
                    <a:pt x="445" y="630"/>
                    <a:pt x="469" y="655"/>
                    <a:pt x="469" y="685"/>
                  </a:cubicBezTo>
                  <a:close/>
                  <a:moveTo>
                    <a:pt x="469" y="685"/>
                  </a:moveTo>
                  <a:cubicBezTo>
                    <a:pt x="469" y="685"/>
                    <a:pt x="469" y="685"/>
                    <a:pt x="469" y="68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26" name="Freeform 44">
              <a:extLst>
                <a:ext uri="{FF2B5EF4-FFF2-40B4-BE49-F238E27FC236}">
                  <a16:creationId xmlns:a16="http://schemas.microsoft.com/office/drawing/2014/main" id="{00DB82B2-BDD4-4572-822D-3F0F1A471FB0}"/>
                </a:ext>
              </a:extLst>
            </p:cNvPr>
            <p:cNvSpPr>
              <a:spLocks noEditPoints="1"/>
            </p:cNvSpPr>
            <p:nvPr/>
          </p:nvSpPr>
          <p:spPr bwMode="auto">
            <a:xfrm>
              <a:off x="5759985" y="1845651"/>
              <a:ext cx="158755" cy="205506"/>
            </a:xfrm>
            <a:custGeom>
              <a:avLst/>
              <a:gdLst>
                <a:gd name="T0" fmla="*/ 549 w 571"/>
                <a:gd name="T1" fmla="*/ 0 h 738"/>
                <a:gd name="T2" fmla="*/ 526 w 571"/>
                <a:gd name="T3" fmla="*/ 22 h 738"/>
                <a:gd name="T4" fmla="*/ 526 w 571"/>
                <a:gd name="T5" fmla="*/ 669 h 738"/>
                <a:gd name="T6" fmla="*/ 502 w 571"/>
                <a:gd name="T7" fmla="*/ 693 h 738"/>
                <a:gd name="T8" fmla="*/ 22 w 571"/>
                <a:gd name="T9" fmla="*/ 693 h 738"/>
                <a:gd name="T10" fmla="*/ 0 w 571"/>
                <a:gd name="T11" fmla="*/ 716 h 738"/>
                <a:gd name="T12" fmla="*/ 22 w 571"/>
                <a:gd name="T13" fmla="*/ 738 h 738"/>
                <a:gd name="T14" fmla="*/ 502 w 571"/>
                <a:gd name="T15" fmla="*/ 738 h 738"/>
                <a:gd name="T16" fmla="*/ 571 w 571"/>
                <a:gd name="T17" fmla="*/ 669 h 738"/>
                <a:gd name="T18" fmla="*/ 571 w 571"/>
                <a:gd name="T19" fmla="*/ 22 h 738"/>
                <a:gd name="T20" fmla="*/ 549 w 571"/>
                <a:gd name="T21" fmla="*/ 0 h 738"/>
                <a:gd name="T22" fmla="*/ 549 w 571"/>
                <a:gd name="T23" fmla="*/ 0 h 738"/>
                <a:gd name="T24" fmla="*/ 549 w 571"/>
                <a:gd name="T2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738">
                  <a:moveTo>
                    <a:pt x="549" y="0"/>
                  </a:moveTo>
                  <a:cubicBezTo>
                    <a:pt x="536" y="0"/>
                    <a:pt x="526" y="10"/>
                    <a:pt x="526" y="22"/>
                  </a:cubicBezTo>
                  <a:cubicBezTo>
                    <a:pt x="526" y="669"/>
                    <a:pt x="526" y="669"/>
                    <a:pt x="526" y="669"/>
                  </a:cubicBezTo>
                  <a:cubicBezTo>
                    <a:pt x="526" y="682"/>
                    <a:pt x="515" y="693"/>
                    <a:pt x="502" y="693"/>
                  </a:cubicBezTo>
                  <a:cubicBezTo>
                    <a:pt x="22" y="693"/>
                    <a:pt x="22" y="693"/>
                    <a:pt x="22" y="693"/>
                  </a:cubicBezTo>
                  <a:cubicBezTo>
                    <a:pt x="10" y="693"/>
                    <a:pt x="0" y="703"/>
                    <a:pt x="0" y="716"/>
                  </a:cubicBezTo>
                  <a:cubicBezTo>
                    <a:pt x="0" y="728"/>
                    <a:pt x="10" y="738"/>
                    <a:pt x="22" y="738"/>
                  </a:cubicBezTo>
                  <a:cubicBezTo>
                    <a:pt x="502" y="738"/>
                    <a:pt x="502" y="738"/>
                    <a:pt x="502" y="738"/>
                  </a:cubicBezTo>
                  <a:cubicBezTo>
                    <a:pt x="540" y="738"/>
                    <a:pt x="571" y="707"/>
                    <a:pt x="571" y="669"/>
                  </a:cubicBezTo>
                  <a:cubicBezTo>
                    <a:pt x="571" y="22"/>
                    <a:pt x="571" y="22"/>
                    <a:pt x="571" y="22"/>
                  </a:cubicBezTo>
                  <a:cubicBezTo>
                    <a:pt x="571" y="10"/>
                    <a:pt x="561" y="0"/>
                    <a:pt x="549" y="0"/>
                  </a:cubicBezTo>
                  <a:close/>
                  <a:moveTo>
                    <a:pt x="549" y="0"/>
                  </a:moveTo>
                  <a:cubicBezTo>
                    <a:pt x="549" y="0"/>
                    <a:pt x="549" y="0"/>
                    <a:pt x="54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23" name="Gruppieren 22">
            <a:extLst>
              <a:ext uri="{FF2B5EF4-FFF2-40B4-BE49-F238E27FC236}">
                <a16:creationId xmlns:a16="http://schemas.microsoft.com/office/drawing/2014/main" id="{35CD82FB-D6DA-486B-87B0-7ADE22F986C9}"/>
              </a:ext>
            </a:extLst>
          </p:cNvPr>
          <p:cNvGrpSpPr/>
          <p:nvPr/>
        </p:nvGrpSpPr>
        <p:grpSpPr>
          <a:xfrm>
            <a:off x="486000" y="3459195"/>
            <a:ext cx="10704581" cy="438605"/>
            <a:chOff x="701516" y="3626411"/>
            <a:chExt cx="10704581" cy="438605"/>
          </a:xfrm>
        </p:grpSpPr>
        <p:grpSp>
          <p:nvGrpSpPr>
            <p:cNvPr id="778" name="Groupe 193">
              <a:extLst>
                <a:ext uri="{FF2B5EF4-FFF2-40B4-BE49-F238E27FC236}">
                  <a16:creationId xmlns:a16="http://schemas.microsoft.com/office/drawing/2014/main" id="{4E04F8DD-07FC-4430-8D9F-320B12590590}"/>
                </a:ext>
              </a:extLst>
            </p:cNvPr>
            <p:cNvGrpSpPr>
              <a:grpSpLocks noChangeAspect="1"/>
            </p:cNvGrpSpPr>
            <p:nvPr/>
          </p:nvGrpSpPr>
          <p:grpSpPr>
            <a:xfrm>
              <a:off x="8399503" y="3631513"/>
              <a:ext cx="370800" cy="428400"/>
              <a:chOff x="8516967" y="3468535"/>
              <a:chExt cx="373027" cy="433223"/>
            </a:xfrm>
            <a:solidFill>
              <a:schemeClr val="tx2"/>
            </a:solidFill>
          </p:grpSpPr>
          <p:sp>
            <p:nvSpPr>
              <p:cNvPr id="779" name="Freeform 413">
                <a:extLst>
                  <a:ext uri="{FF2B5EF4-FFF2-40B4-BE49-F238E27FC236}">
                    <a16:creationId xmlns:a16="http://schemas.microsoft.com/office/drawing/2014/main" id="{36662931-725A-4F3C-9768-2D5417C51237}"/>
                  </a:ext>
                </a:extLst>
              </p:cNvPr>
              <p:cNvSpPr>
                <a:spLocks noEditPoints="1"/>
              </p:cNvSpPr>
              <p:nvPr/>
            </p:nvSpPr>
            <p:spPr bwMode="auto">
              <a:xfrm>
                <a:off x="8641774" y="3597061"/>
                <a:ext cx="248220" cy="304697"/>
              </a:xfrm>
              <a:custGeom>
                <a:avLst/>
                <a:gdLst>
                  <a:gd name="T0" fmla="*/ 853 w 876"/>
                  <a:gd name="T1" fmla="*/ 0 h 1080"/>
                  <a:gd name="T2" fmla="*/ 831 w 876"/>
                  <a:gd name="T3" fmla="*/ 23 h 1080"/>
                  <a:gd name="T4" fmla="*/ 831 w 876"/>
                  <a:gd name="T5" fmla="*/ 897 h 1080"/>
                  <a:gd name="T6" fmla="*/ 694 w 876"/>
                  <a:gd name="T7" fmla="*/ 1034 h 1080"/>
                  <a:gd name="T8" fmla="*/ 22 w 876"/>
                  <a:gd name="T9" fmla="*/ 1034 h 1080"/>
                  <a:gd name="T10" fmla="*/ 0 w 876"/>
                  <a:gd name="T11" fmla="*/ 1057 h 1080"/>
                  <a:gd name="T12" fmla="*/ 22 w 876"/>
                  <a:gd name="T13" fmla="*/ 1080 h 1080"/>
                  <a:gd name="T14" fmla="*/ 694 w 876"/>
                  <a:gd name="T15" fmla="*/ 1080 h 1080"/>
                  <a:gd name="T16" fmla="*/ 876 w 876"/>
                  <a:gd name="T17" fmla="*/ 897 h 1080"/>
                  <a:gd name="T18" fmla="*/ 876 w 876"/>
                  <a:gd name="T19" fmla="*/ 23 h 1080"/>
                  <a:gd name="T20" fmla="*/ 853 w 876"/>
                  <a:gd name="T21" fmla="*/ 0 h 1080"/>
                  <a:gd name="T22" fmla="*/ 853 w 876"/>
                  <a:gd name="T23" fmla="*/ 0 h 1080"/>
                  <a:gd name="T24" fmla="*/ 853 w 876"/>
                  <a:gd name="T25"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1080">
                    <a:moveTo>
                      <a:pt x="853" y="0"/>
                    </a:moveTo>
                    <a:cubicBezTo>
                      <a:pt x="841" y="0"/>
                      <a:pt x="831" y="10"/>
                      <a:pt x="831" y="23"/>
                    </a:cubicBezTo>
                    <a:cubicBezTo>
                      <a:pt x="831" y="897"/>
                      <a:pt x="831" y="897"/>
                      <a:pt x="831" y="897"/>
                    </a:cubicBezTo>
                    <a:cubicBezTo>
                      <a:pt x="831" y="973"/>
                      <a:pt x="769" y="1034"/>
                      <a:pt x="694" y="1034"/>
                    </a:cubicBezTo>
                    <a:cubicBezTo>
                      <a:pt x="22" y="1034"/>
                      <a:pt x="22" y="1034"/>
                      <a:pt x="22" y="1034"/>
                    </a:cubicBezTo>
                    <a:cubicBezTo>
                      <a:pt x="10" y="1034"/>
                      <a:pt x="0" y="1045"/>
                      <a:pt x="0" y="1057"/>
                    </a:cubicBezTo>
                    <a:cubicBezTo>
                      <a:pt x="0" y="1070"/>
                      <a:pt x="10" y="1080"/>
                      <a:pt x="22" y="1080"/>
                    </a:cubicBezTo>
                    <a:cubicBezTo>
                      <a:pt x="694" y="1080"/>
                      <a:pt x="694" y="1080"/>
                      <a:pt x="694" y="1080"/>
                    </a:cubicBezTo>
                    <a:cubicBezTo>
                      <a:pt x="794" y="1080"/>
                      <a:pt x="876" y="998"/>
                      <a:pt x="876" y="897"/>
                    </a:cubicBezTo>
                    <a:cubicBezTo>
                      <a:pt x="876" y="23"/>
                      <a:pt x="876" y="23"/>
                      <a:pt x="876" y="23"/>
                    </a:cubicBezTo>
                    <a:cubicBezTo>
                      <a:pt x="876" y="10"/>
                      <a:pt x="866" y="0"/>
                      <a:pt x="853" y="0"/>
                    </a:cubicBezTo>
                    <a:close/>
                    <a:moveTo>
                      <a:pt x="853" y="0"/>
                    </a:moveTo>
                    <a:cubicBezTo>
                      <a:pt x="853" y="0"/>
                      <a:pt x="853" y="0"/>
                      <a:pt x="85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80" name="Freeform 414">
                <a:extLst>
                  <a:ext uri="{FF2B5EF4-FFF2-40B4-BE49-F238E27FC236}">
                    <a16:creationId xmlns:a16="http://schemas.microsoft.com/office/drawing/2014/main" id="{92341D73-49E0-4AC8-8811-8ADB340D99DD}"/>
                  </a:ext>
                </a:extLst>
              </p:cNvPr>
              <p:cNvSpPr>
                <a:spLocks noEditPoints="1"/>
              </p:cNvSpPr>
              <p:nvPr/>
            </p:nvSpPr>
            <p:spPr bwMode="auto">
              <a:xfrm>
                <a:off x="8516967" y="3468535"/>
                <a:ext cx="373027" cy="433223"/>
              </a:xfrm>
              <a:custGeom>
                <a:avLst/>
                <a:gdLst>
                  <a:gd name="T0" fmla="*/ 300 w 1316"/>
                  <a:gd name="T1" fmla="*/ 0 h 1536"/>
                  <a:gd name="T2" fmla="*/ 118 w 1316"/>
                  <a:gd name="T3" fmla="*/ 243 h 1536"/>
                  <a:gd name="T4" fmla="*/ 0 w 1316"/>
                  <a:gd name="T5" fmla="*/ 348 h 1536"/>
                  <a:gd name="T6" fmla="*/ 118 w 1316"/>
                  <a:gd name="T7" fmla="*/ 453 h 1536"/>
                  <a:gd name="T8" fmla="*/ 105 w 1316"/>
                  <a:gd name="T9" fmla="*/ 523 h 1536"/>
                  <a:gd name="T10" fmla="*/ 105 w 1316"/>
                  <a:gd name="T11" fmla="*/ 733 h 1536"/>
                  <a:gd name="T12" fmla="*/ 118 w 1316"/>
                  <a:gd name="T13" fmla="*/ 803 h 1536"/>
                  <a:gd name="T14" fmla="*/ 0 w 1316"/>
                  <a:gd name="T15" fmla="*/ 908 h 1536"/>
                  <a:gd name="T16" fmla="*/ 118 w 1316"/>
                  <a:gd name="T17" fmla="*/ 1013 h 1536"/>
                  <a:gd name="T18" fmla="*/ 105 w 1316"/>
                  <a:gd name="T19" fmla="*/ 1083 h 1536"/>
                  <a:gd name="T20" fmla="*/ 105 w 1316"/>
                  <a:gd name="T21" fmla="*/ 1293 h 1536"/>
                  <a:gd name="T22" fmla="*/ 118 w 1316"/>
                  <a:gd name="T23" fmla="*/ 1353 h 1536"/>
                  <a:gd name="T24" fmla="*/ 371 w 1316"/>
                  <a:gd name="T25" fmla="*/ 1536 h 1536"/>
                  <a:gd name="T26" fmla="*/ 371 w 1316"/>
                  <a:gd name="T27" fmla="*/ 1490 h 1536"/>
                  <a:gd name="T28" fmla="*/ 164 w 1316"/>
                  <a:gd name="T29" fmla="*/ 1353 h 1536"/>
                  <a:gd name="T30" fmla="*/ 187 w 1316"/>
                  <a:gd name="T31" fmla="*/ 1293 h 1536"/>
                  <a:gd name="T32" fmla="*/ 187 w 1316"/>
                  <a:gd name="T33" fmla="*/ 1083 h 1536"/>
                  <a:gd name="T34" fmla="*/ 164 w 1316"/>
                  <a:gd name="T35" fmla="*/ 1013 h 1536"/>
                  <a:gd name="T36" fmla="*/ 292 w 1316"/>
                  <a:gd name="T37" fmla="*/ 908 h 1536"/>
                  <a:gd name="T38" fmla="*/ 164 w 1316"/>
                  <a:gd name="T39" fmla="*/ 803 h 1536"/>
                  <a:gd name="T40" fmla="*/ 187 w 1316"/>
                  <a:gd name="T41" fmla="*/ 733 h 1536"/>
                  <a:gd name="T42" fmla="*/ 187 w 1316"/>
                  <a:gd name="T43" fmla="*/ 523 h 1536"/>
                  <a:gd name="T44" fmla="*/ 164 w 1316"/>
                  <a:gd name="T45" fmla="*/ 453 h 1536"/>
                  <a:gd name="T46" fmla="*/ 292 w 1316"/>
                  <a:gd name="T47" fmla="*/ 348 h 1536"/>
                  <a:gd name="T48" fmla="*/ 164 w 1316"/>
                  <a:gd name="T49" fmla="*/ 243 h 1536"/>
                  <a:gd name="T50" fmla="*/ 300 w 1316"/>
                  <a:gd name="T51" fmla="*/ 46 h 1536"/>
                  <a:gd name="T52" fmla="*/ 1271 w 1316"/>
                  <a:gd name="T53" fmla="*/ 183 h 1536"/>
                  <a:gd name="T54" fmla="*/ 1293 w 1316"/>
                  <a:gd name="T55" fmla="*/ 410 h 1536"/>
                  <a:gd name="T56" fmla="*/ 1316 w 1316"/>
                  <a:gd name="T57" fmla="*/ 183 h 1536"/>
                  <a:gd name="T58" fmla="*/ 246 w 1316"/>
                  <a:gd name="T59" fmla="*/ 1188 h 1536"/>
                  <a:gd name="T60" fmla="*/ 105 w 1316"/>
                  <a:gd name="T61" fmla="*/ 1247 h 1536"/>
                  <a:gd name="T62" fmla="*/ 105 w 1316"/>
                  <a:gd name="T63" fmla="*/ 1128 h 1536"/>
                  <a:gd name="T64" fmla="*/ 246 w 1316"/>
                  <a:gd name="T65" fmla="*/ 1188 h 1536"/>
                  <a:gd name="T66" fmla="*/ 187 w 1316"/>
                  <a:gd name="T67" fmla="*/ 967 h 1536"/>
                  <a:gd name="T68" fmla="*/ 141 w 1316"/>
                  <a:gd name="T69" fmla="*/ 967 h 1536"/>
                  <a:gd name="T70" fmla="*/ 105 w 1316"/>
                  <a:gd name="T71" fmla="*/ 967 h 1536"/>
                  <a:gd name="T72" fmla="*/ 105 w 1316"/>
                  <a:gd name="T73" fmla="*/ 849 h 1536"/>
                  <a:gd name="T74" fmla="*/ 246 w 1316"/>
                  <a:gd name="T75" fmla="*/ 908 h 1536"/>
                  <a:gd name="T76" fmla="*/ 187 w 1316"/>
                  <a:gd name="T77" fmla="*/ 687 h 1536"/>
                  <a:gd name="T78" fmla="*/ 46 w 1316"/>
                  <a:gd name="T79" fmla="*/ 628 h 1536"/>
                  <a:gd name="T80" fmla="*/ 187 w 1316"/>
                  <a:gd name="T81" fmla="*/ 569 h 1536"/>
                  <a:gd name="T82" fmla="*/ 246 w 1316"/>
                  <a:gd name="T83" fmla="*/ 348 h 1536"/>
                  <a:gd name="T84" fmla="*/ 105 w 1316"/>
                  <a:gd name="T85" fmla="*/ 408 h 1536"/>
                  <a:gd name="T86" fmla="*/ 105 w 1316"/>
                  <a:gd name="T87" fmla="*/ 289 h 1536"/>
                  <a:gd name="T88" fmla="*/ 246 w 1316"/>
                  <a:gd name="T89" fmla="*/ 348 h 1536"/>
                  <a:gd name="T90" fmla="*/ 246 w 1316"/>
                  <a:gd name="T91" fmla="*/ 34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6" h="1536">
                    <a:moveTo>
                      <a:pt x="1134" y="0"/>
                    </a:moveTo>
                    <a:cubicBezTo>
                      <a:pt x="300" y="0"/>
                      <a:pt x="300" y="0"/>
                      <a:pt x="300" y="0"/>
                    </a:cubicBezTo>
                    <a:cubicBezTo>
                      <a:pt x="200" y="0"/>
                      <a:pt x="118" y="82"/>
                      <a:pt x="118" y="183"/>
                    </a:cubicBezTo>
                    <a:cubicBezTo>
                      <a:pt x="118" y="243"/>
                      <a:pt x="118" y="243"/>
                      <a:pt x="118" y="243"/>
                    </a:cubicBezTo>
                    <a:cubicBezTo>
                      <a:pt x="105" y="243"/>
                      <a:pt x="105" y="243"/>
                      <a:pt x="105" y="243"/>
                    </a:cubicBezTo>
                    <a:cubicBezTo>
                      <a:pt x="47" y="243"/>
                      <a:pt x="0" y="290"/>
                      <a:pt x="0" y="348"/>
                    </a:cubicBezTo>
                    <a:cubicBezTo>
                      <a:pt x="0" y="406"/>
                      <a:pt x="47" y="453"/>
                      <a:pt x="105" y="453"/>
                    </a:cubicBezTo>
                    <a:cubicBezTo>
                      <a:pt x="118" y="453"/>
                      <a:pt x="118" y="453"/>
                      <a:pt x="118" y="453"/>
                    </a:cubicBezTo>
                    <a:cubicBezTo>
                      <a:pt x="118" y="523"/>
                      <a:pt x="118" y="523"/>
                      <a:pt x="118" y="523"/>
                    </a:cubicBezTo>
                    <a:cubicBezTo>
                      <a:pt x="105" y="523"/>
                      <a:pt x="105" y="523"/>
                      <a:pt x="105" y="523"/>
                    </a:cubicBezTo>
                    <a:cubicBezTo>
                      <a:pt x="47" y="523"/>
                      <a:pt x="0" y="570"/>
                      <a:pt x="0" y="628"/>
                    </a:cubicBezTo>
                    <a:cubicBezTo>
                      <a:pt x="0" y="686"/>
                      <a:pt x="47" y="733"/>
                      <a:pt x="105" y="733"/>
                    </a:cubicBezTo>
                    <a:cubicBezTo>
                      <a:pt x="118" y="733"/>
                      <a:pt x="118" y="733"/>
                      <a:pt x="118" y="733"/>
                    </a:cubicBezTo>
                    <a:cubicBezTo>
                      <a:pt x="118" y="803"/>
                      <a:pt x="118" y="803"/>
                      <a:pt x="118" y="803"/>
                    </a:cubicBezTo>
                    <a:cubicBezTo>
                      <a:pt x="105" y="803"/>
                      <a:pt x="105" y="803"/>
                      <a:pt x="105" y="803"/>
                    </a:cubicBezTo>
                    <a:cubicBezTo>
                      <a:pt x="47" y="803"/>
                      <a:pt x="0" y="850"/>
                      <a:pt x="0" y="908"/>
                    </a:cubicBezTo>
                    <a:cubicBezTo>
                      <a:pt x="0" y="966"/>
                      <a:pt x="47" y="1013"/>
                      <a:pt x="105" y="1013"/>
                    </a:cubicBezTo>
                    <a:cubicBezTo>
                      <a:pt x="118" y="1013"/>
                      <a:pt x="118" y="1013"/>
                      <a:pt x="118" y="1013"/>
                    </a:cubicBezTo>
                    <a:cubicBezTo>
                      <a:pt x="118" y="1083"/>
                      <a:pt x="118" y="1083"/>
                      <a:pt x="118" y="1083"/>
                    </a:cubicBezTo>
                    <a:cubicBezTo>
                      <a:pt x="105" y="1083"/>
                      <a:pt x="105" y="1083"/>
                      <a:pt x="105" y="1083"/>
                    </a:cubicBezTo>
                    <a:cubicBezTo>
                      <a:pt x="47" y="1083"/>
                      <a:pt x="0" y="1130"/>
                      <a:pt x="0" y="1188"/>
                    </a:cubicBezTo>
                    <a:cubicBezTo>
                      <a:pt x="0" y="1246"/>
                      <a:pt x="47" y="1293"/>
                      <a:pt x="105" y="1293"/>
                    </a:cubicBezTo>
                    <a:cubicBezTo>
                      <a:pt x="118" y="1293"/>
                      <a:pt x="118" y="1293"/>
                      <a:pt x="118" y="1293"/>
                    </a:cubicBezTo>
                    <a:cubicBezTo>
                      <a:pt x="118" y="1353"/>
                      <a:pt x="118" y="1353"/>
                      <a:pt x="118" y="1353"/>
                    </a:cubicBezTo>
                    <a:cubicBezTo>
                      <a:pt x="118" y="1454"/>
                      <a:pt x="200" y="1536"/>
                      <a:pt x="300" y="1536"/>
                    </a:cubicBezTo>
                    <a:cubicBezTo>
                      <a:pt x="371" y="1536"/>
                      <a:pt x="371" y="1536"/>
                      <a:pt x="371" y="1536"/>
                    </a:cubicBezTo>
                    <a:cubicBezTo>
                      <a:pt x="384" y="1536"/>
                      <a:pt x="394" y="1526"/>
                      <a:pt x="394" y="1513"/>
                    </a:cubicBezTo>
                    <a:cubicBezTo>
                      <a:pt x="394" y="1501"/>
                      <a:pt x="384" y="1490"/>
                      <a:pt x="371" y="1490"/>
                    </a:cubicBezTo>
                    <a:cubicBezTo>
                      <a:pt x="300" y="1490"/>
                      <a:pt x="300" y="1490"/>
                      <a:pt x="300" y="1490"/>
                    </a:cubicBezTo>
                    <a:cubicBezTo>
                      <a:pt x="225" y="1490"/>
                      <a:pt x="164" y="1429"/>
                      <a:pt x="164" y="1353"/>
                    </a:cubicBezTo>
                    <a:cubicBezTo>
                      <a:pt x="164" y="1293"/>
                      <a:pt x="164" y="1293"/>
                      <a:pt x="164" y="1293"/>
                    </a:cubicBezTo>
                    <a:cubicBezTo>
                      <a:pt x="187" y="1293"/>
                      <a:pt x="187" y="1293"/>
                      <a:pt x="187" y="1293"/>
                    </a:cubicBezTo>
                    <a:cubicBezTo>
                      <a:pt x="245" y="1293"/>
                      <a:pt x="292" y="1246"/>
                      <a:pt x="292" y="1188"/>
                    </a:cubicBezTo>
                    <a:cubicBezTo>
                      <a:pt x="292" y="1130"/>
                      <a:pt x="245" y="1083"/>
                      <a:pt x="187" y="1083"/>
                    </a:cubicBezTo>
                    <a:cubicBezTo>
                      <a:pt x="164" y="1083"/>
                      <a:pt x="164" y="1083"/>
                      <a:pt x="164" y="1083"/>
                    </a:cubicBezTo>
                    <a:cubicBezTo>
                      <a:pt x="164" y="1013"/>
                      <a:pt x="164" y="1013"/>
                      <a:pt x="164" y="1013"/>
                    </a:cubicBezTo>
                    <a:cubicBezTo>
                      <a:pt x="187" y="1013"/>
                      <a:pt x="187" y="1013"/>
                      <a:pt x="187" y="1013"/>
                    </a:cubicBezTo>
                    <a:cubicBezTo>
                      <a:pt x="245" y="1013"/>
                      <a:pt x="292" y="966"/>
                      <a:pt x="292" y="908"/>
                    </a:cubicBezTo>
                    <a:cubicBezTo>
                      <a:pt x="292" y="850"/>
                      <a:pt x="245" y="803"/>
                      <a:pt x="187" y="803"/>
                    </a:cubicBezTo>
                    <a:cubicBezTo>
                      <a:pt x="164" y="803"/>
                      <a:pt x="164" y="803"/>
                      <a:pt x="164" y="803"/>
                    </a:cubicBezTo>
                    <a:cubicBezTo>
                      <a:pt x="164" y="733"/>
                      <a:pt x="164" y="733"/>
                      <a:pt x="164" y="733"/>
                    </a:cubicBezTo>
                    <a:cubicBezTo>
                      <a:pt x="187" y="733"/>
                      <a:pt x="187" y="733"/>
                      <a:pt x="187" y="733"/>
                    </a:cubicBezTo>
                    <a:cubicBezTo>
                      <a:pt x="245" y="733"/>
                      <a:pt x="292" y="686"/>
                      <a:pt x="292" y="628"/>
                    </a:cubicBezTo>
                    <a:cubicBezTo>
                      <a:pt x="292" y="570"/>
                      <a:pt x="245" y="523"/>
                      <a:pt x="187" y="523"/>
                    </a:cubicBezTo>
                    <a:cubicBezTo>
                      <a:pt x="164" y="523"/>
                      <a:pt x="164" y="523"/>
                      <a:pt x="164" y="523"/>
                    </a:cubicBezTo>
                    <a:cubicBezTo>
                      <a:pt x="164" y="453"/>
                      <a:pt x="164" y="453"/>
                      <a:pt x="164" y="453"/>
                    </a:cubicBezTo>
                    <a:cubicBezTo>
                      <a:pt x="187" y="453"/>
                      <a:pt x="187" y="453"/>
                      <a:pt x="187" y="453"/>
                    </a:cubicBezTo>
                    <a:cubicBezTo>
                      <a:pt x="245" y="453"/>
                      <a:pt x="292" y="406"/>
                      <a:pt x="292" y="348"/>
                    </a:cubicBezTo>
                    <a:cubicBezTo>
                      <a:pt x="292" y="290"/>
                      <a:pt x="245" y="243"/>
                      <a:pt x="187" y="243"/>
                    </a:cubicBezTo>
                    <a:cubicBezTo>
                      <a:pt x="164" y="243"/>
                      <a:pt x="164" y="243"/>
                      <a:pt x="164" y="243"/>
                    </a:cubicBezTo>
                    <a:cubicBezTo>
                      <a:pt x="164" y="183"/>
                      <a:pt x="164" y="183"/>
                      <a:pt x="164" y="183"/>
                    </a:cubicBezTo>
                    <a:cubicBezTo>
                      <a:pt x="164" y="107"/>
                      <a:pt x="225" y="46"/>
                      <a:pt x="300" y="46"/>
                    </a:cubicBezTo>
                    <a:cubicBezTo>
                      <a:pt x="1134" y="46"/>
                      <a:pt x="1134" y="46"/>
                      <a:pt x="1134" y="46"/>
                    </a:cubicBezTo>
                    <a:cubicBezTo>
                      <a:pt x="1209" y="46"/>
                      <a:pt x="1271" y="107"/>
                      <a:pt x="1271" y="183"/>
                    </a:cubicBezTo>
                    <a:cubicBezTo>
                      <a:pt x="1271" y="387"/>
                      <a:pt x="1271" y="387"/>
                      <a:pt x="1271" y="387"/>
                    </a:cubicBezTo>
                    <a:cubicBezTo>
                      <a:pt x="1271" y="400"/>
                      <a:pt x="1281" y="410"/>
                      <a:pt x="1293" y="410"/>
                    </a:cubicBezTo>
                    <a:cubicBezTo>
                      <a:pt x="1306" y="410"/>
                      <a:pt x="1316" y="400"/>
                      <a:pt x="1316" y="387"/>
                    </a:cubicBezTo>
                    <a:cubicBezTo>
                      <a:pt x="1316" y="183"/>
                      <a:pt x="1316" y="183"/>
                      <a:pt x="1316" y="183"/>
                    </a:cubicBezTo>
                    <a:cubicBezTo>
                      <a:pt x="1316" y="82"/>
                      <a:pt x="1234" y="0"/>
                      <a:pt x="1134" y="0"/>
                    </a:cubicBezTo>
                    <a:close/>
                    <a:moveTo>
                      <a:pt x="246" y="1188"/>
                    </a:moveTo>
                    <a:cubicBezTo>
                      <a:pt x="246" y="1220"/>
                      <a:pt x="220" y="1247"/>
                      <a:pt x="187" y="1247"/>
                    </a:cubicBezTo>
                    <a:cubicBezTo>
                      <a:pt x="105" y="1247"/>
                      <a:pt x="105" y="1247"/>
                      <a:pt x="105" y="1247"/>
                    </a:cubicBezTo>
                    <a:cubicBezTo>
                      <a:pt x="72" y="1247"/>
                      <a:pt x="46" y="1220"/>
                      <a:pt x="46" y="1188"/>
                    </a:cubicBezTo>
                    <a:cubicBezTo>
                      <a:pt x="46" y="1155"/>
                      <a:pt x="72" y="1128"/>
                      <a:pt x="105" y="1128"/>
                    </a:cubicBezTo>
                    <a:cubicBezTo>
                      <a:pt x="187" y="1128"/>
                      <a:pt x="187" y="1128"/>
                      <a:pt x="187" y="1128"/>
                    </a:cubicBezTo>
                    <a:cubicBezTo>
                      <a:pt x="220" y="1128"/>
                      <a:pt x="246" y="1155"/>
                      <a:pt x="246" y="1188"/>
                    </a:cubicBezTo>
                    <a:close/>
                    <a:moveTo>
                      <a:pt x="246" y="908"/>
                    </a:moveTo>
                    <a:cubicBezTo>
                      <a:pt x="246" y="941"/>
                      <a:pt x="220" y="967"/>
                      <a:pt x="187" y="967"/>
                    </a:cubicBezTo>
                    <a:cubicBezTo>
                      <a:pt x="141" y="967"/>
                      <a:pt x="141" y="967"/>
                      <a:pt x="141" y="967"/>
                    </a:cubicBezTo>
                    <a:cubicBezTo>
                      <a:pt x="141" y="967"/>
                      <a:pt x="141" y="967"/>
                      <a:pt x="141" y="967"/>
                    </a:cubicBezTo>
                    <a:cubicBezTo>
                      <a:pt x="141" y="967"/>
                      <a:pt x="141" y="967"/>
                      <a:pt x="141" y="967"/>
                    </a:cubicBezTo>
                    <a:cubicBezTo>
                      <a:pt x="105" y="967"/>
                      <a:pt x="105" y="967"/>
                      <a:pt x="105" y="967"/>
                    </a:cubicBezTo>
                    <a:cubicBezTo>
                      <a:pt x="72" y="967"/>
                      <a:pt x="46" y="941"/>
                      <a:pt x="46" y="908"/>
                    </a:cubicBezTo>
                    <a:cubicBezTo>
                      <a:pt x="46" y="875"/>
                      <a:pt x="72" y="849"/>
                      <a:pt x="105" y="849"/>
                    </a:cubicBezTo>
                    <a:cubicBezTo>
                      <a:pt x="187" y="849"/>
                      <a:pt x="187" y="849"/>
                      <a:pt x="187" y="849"/>
                    </a:cubicBezTo>
                    <a:cubicBezTo>
                      <a:pt x="220" y="849"/>
                      <a:pt x="246" y="875"/>
                      <a:pt x="246" y="908"/>
                    </a:cubicBezTo>
                    <a:close/>
                    <a:moveTo>
                      <a:pt x="246" y="628"/>
                    </a:moveTo>
                    <a:cubicBezTo>
                      <a:pt x="246" y="661"/>
                      <a:pt x="220" y="687"/>
                      <a:pt x="187" y="687"/>
                    </a:cubicBezTo>
                    <a:cubicBezTo>
                      <a:pt x="105" y="687"/>
                      <a:pt x="105" y="687"/>
                      <a:pt x="105" y="687"/>
                    </a:cubicBezTo>
                    <a:cubicBezTo>
                      <a:pt x="72" y="687"/>
                      <a:pt x="46" y="661"/>
                      <a:pt x="46" y="628"/>
                    </a:cubicBezTo>
                    <a:cubicBezTo>
                      <a:pt x="46" y="595"/>
                      <a:pt x="72" y="569"/>
                      <a:pt x="105" y="569"/>
                    </a:cubicBezTo>
                    <a:cubicBezTo>
                      <a:pt x="187" y="569"/>
                      <a:pt x="187" y="569"/>
                      <a:pt x="187" y="569"/>
                    </a:cubicBezTo>
                    <a:cubicBezTo>
                      <a:pt x="220" y="569"/>
                      <a:pt x="246" y="595"/>
                      <a:pt x="246" y="628"/>
                    </a:cubicBezTo>
                    <a:close/>
                    <a:moveTo>
                      <a:pt x="246" y="348"/>
                    </a:moveTo>
                    <a:cubicBezTo>
                      <a:pt x="246" y="381"/>
                      <a:pt x="220" y="408"/>
                      <a:pt x="187" y="408"/>
                    </a:cubicBezTo>
                    <a:cubicBezTo>
                      <a:pt x="105" y="408"/>
                      <a:pt x="105" y="408"/>
                      <a:pt x="105" y="408"/>
                    </a:cubicBezTo>
                    <a:cubicBezTo>
                      <a:pt x="72" y="408"/>
                      <a:pt x="46" y="381"/>
                      <a:pt x="46" y="348"/>
                    </a:cubicBezTo>
                    <a:cubicBezTo>
                      <a:pt x="46" y="316"/>
                      <a:pt x="72" y="289"/>
                      <a:pt x="105" y="289"/>
                    </a:cubicBezTo>
                    <a:cubicBezTo>
                      <a:pt x="187" y="289"/>
                      <a:pt x="187" y="289"/>
                      <a:pt x="187" y="289"/>
                    </a:cubicBezTo>
                    <a:cubicBezTo>
                      <a:pt x="220" y="289"/>
                      <a:pt x="246" y="316"/>
                      <a:pt x="246" y="348"/>
                    </a:cubicBezTo>
                    <a:close/>
                    <a:moveTo>
                      <a:pt x="246" y="348"/>
                    </a:moveTo>
                    <a:cubicBezTo>
                      <a:pt x="246" y="348"/>
                      <a:pt x="246" y="348"/>
                      <a:pt x="246" y="34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81" name="Freeform 415">
                <a:extLst>
                  <a:ext uri="{FF2B5EF4-FFF2-40B4-BE49-F238E27FC236}">
                    <a16:creationId xmlns:a16="http://schemas.microsoft.com/office/drawing/2014/main" id="{3855E278-35F1-4275-94AB-AF44044CDCA0}"/>
                  </a:ext>
                </a:extLst>
              </p:cNvPr>
              <p:cNvSpPr>
                <a:spLocks noEditPoints="1"/>
              </p:cNvSpPr>
              <p:nvPr/>
            </p:nvSpPr>
            <p:spPr bwMode="auto">
              <a:xfrm>
                <a:off x="8653395" y="3572657"/>
                <a:ext cx="148978" cy="198715"/>
              </a:xfrm>
              <a:custGeom>
                <a:avLst/>
                <a:gdLst>
                  <a:gd name="T0" fmla="*/ 0 w 526"/>
                  <a:gd name="T1" fmla="*/ 682 h 705"/>
                  <a:gd name="T2" fmla="*/ 23 w 526"/>
                  <a:gd name="T3" fmla="*/ 705 h 705"/>
                  <a:gd name="T4" fmla="*/ 503 w 526"/>
                  <a:gd name="T5" fmla="*/ 705 h 705"/>
                  <a:gd name="T6" fmla="*/ 526 w 526"/>
                  <a:gd name="T7" fmla="*/ 682 h 705"/>
                  <a:gd name="T8" fmla="*/ 421 w 526"/>
                  <a:gd name="T9" fmla="*/ 472 h 705"/>
                  <a:gd name="T10" fmla="*/ 526 w 526"/>
                  <a:gd name="T11" fmla="*/ 262 h 705"/>
                  <a:gd name="T12" fmla="*/ 263 w 526"/>
                  <a:gd name="T13" fmla="*/ 0 h 705"/>
                  <a:gd name="T14" fmla="*/ 0 w 526"/>
                  <a:gd name="T15" fmla="*/ 262 h 705"/>
                  <a:gd name="T16" fmla="*/ 105 w 526"/>
                  <a:gd name="T17" fmla="*/ 472 h 705"/>
                  <a:gd name="T18" fmla="*/ 0 w 526"/>
                  <a:gd name="T19" fmla="*/ 682 h 705"/>
                  <a:gd name="T20" fmla="*/ 158 w 526"/>
                  <a:gd name="T21" fmla="*/ 452 h 705"/>
                  <a:gd name="T22" fmla="*/ 46 w 526"/>
                  <a:gd name="T23" fmla="*/ 262 h 705"/>
                  <a:gd name="T24" fmla="*/ 263 w 526"/>
                  <a:gd name="T25" fmla="*/ 45 h 705"/>
                  <a:gd name="T26" fmla="*/ 480 w 526"/>
                  <a:gd name="T27" fmla="*/ 262 h 705"/>
                  <a:gd name="T28" fmla="*/ 368 w 526"/>
                  <a:gd name="T29" fmla="*/ 452 h 705"/>
                  <a:gd name="T30" fmla="*/ 356 w 526"/>
                  <a:gd name="T31" fmla="*/ 472 h 705"/>
                  <a:gd name="T32" fmla="*/ 368 w 526"/>
                  <a:gd name="T33" fmla="*/ 492 h 705"/>
                  <a:gd name="T34" fmla="*/ 479 w 526"/>
                  <a:gd name="T35" fmla="*/ 659 h 705"/>
                  <a:gd name="T36" fmla="*/ 47 w 526"/>
                  <a:gd name="T37" fmla="*/ 659 h 705"/>
                  <a:gd name="T38" fmla="*/ 158 w 526"/>
                  <a:gd name="T39" fmla="*/ 492 h 705"/>
                  <a:gd name="T40" fmla="*/ 170 w 526"/>
                  <a:gd name="T41" fmla="*/ 472 h 705"/>
                  <a:gd name="T42" fmla="*/ 158 w 526"/>
                  <a:gd name="T43" fmla="*/ 452 h 705"/>
                  <a:gd name="T44" fmla="*/ 158 w 526"/>
                  <a:gd name="T45" fmla="*/ 452 h 705"/>
                  <a:gd name="T46" fmla="*/ 158 w 526"/>
                  <a:gd name="T47" fmla="*/ 45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6" h="705">
                    <a:moveTo>
                      <a:pt x="0" y="682"/>
                    </a:moveTo>
                    <a:cubicBezTo>
                      <a:pt x="0" y="695"/>
                      <a:pt x="11" y="705"/>
                      <a:pt x="23" y="705"/>
                    </a:cubicBezTo>
                    <a:cubicBezTo>
                      <a:pt x="503" y="705"/>
                      <a:pt x="503" y="705"/>
                      <a:pt x="503" y="705"/>
                    </a:cubicBezTo>
                    <a:cubicBezTo>
                      <a:pt x="515" y="705"/>
                      <a:pt x="526" y="695"/>
                      <a:pt x="526" y="682"/>
                    </a:cubicBezTo>
                    <a:cubicBezTo>
                      <a:pt x="526" y="599"/>
                      <a:pt x="486" y="522"/>
                      <a:pt x="421" y="472"/>
                    </a:cubicBezTo>
                    <a:cubicBezTo>
                      <a:pt x="486" y="423"/>
                      <a:pt x="526" y="346"/>
                      <a:pt x="526" y="262"/>
                    </a:cubicBezTo>
                    <a:cubicBezTo>
                      <a:pt x="526" y="118"/>
                      <a:pt x="408" y="0"/>
                      <a:pt x="263" y="0"/>
                    </a:cubicBezTo>
                    <a:cubicBezTo>
                      <a:pt x="118" y="0"/>
                      <a:pt x="0" y="118"/>
                      <a:pt x="0" y="262"/>
                    </a:cubicBezTo>
                    <a:cubicBezTo>
                      <a:pt x="0" y="346"/>
                      <a:pt x="40" y="423"/>
                      <a:pt x="105" y="472"/>
                    </a:cubicBezTo>
                    <a:cubicBezTo>
                      <a:pt x="40" y="522"/>
                      <a:pt x="0" y="599"/>
                      <a:pt x="0" y="682"/>
                    </a:cubicBezTo>
                    <a:close/>
                    <a:moveTo>
                      <a:pt x="158" y="452"/>
                    </a:moveTo>
                    <a:cubicBezTo>
                      <a:pt x="89" y="414"/>
                      <a:pt x="46" y="341"/>
                      <a:pt x="46" y="262"/>
                    </a:cubicBezTo>
                    <a:cubicBezTo>
                      <a:pt x="46" y="143"/>
                      <a:pt x="143" y="45"/>
                      <a:pt x="263" y="45"/>
                    </a:cubicBezTo>
                    <a:cubicBezTo>
                      <a:pt x="383" y="45"/>
                      <a:pt x="480" y="143"/>
                      <a:pt x="480" y="262"/>
                    </a:cubicBezTo>
                    <a:cubicBezTo>
                      <a:pt x="480" y="341"/>
                      <a:pt x="437" y="414"/>
                      <a:pt x="368" y="452"/>
                    </a:cubicBezTo>
                    <a:cubicBezTo>
                      <a:pt x="361" y="456"/>
                      <a:pt x="356" y="464"/>
                      <a:pt x="356" y="472"/>
                    </a:cubicBezTo>
                    <a:cubicBezTo>
                      <a:pt x="356" y="481"/>
                      <a:pt x="361" y="488"/>
                      <a:pt x="368" y="492"/>
                    </a:cubicBezTo>
                    <a:cubicBezTo>
                      <a:pt x="430" y="527"/>
                      <a:pt x="471" y="589"/>
                      <a:pt x="479" y="659"/>
                    </a:cubicBezTo>
                    <a:cubicBezTo>
                      <a:pt x="47" y="659"/>
                      <a:pt x="47" y="659"/>
                      <a:pt x="47" y="659"/>
                    </a:cubicBezTo>
                    <a:cubicBezTo>
                      <a:pt x="55" y="589"/>
                      <a:pt x="96" y="527"/>
                      <a:pt x="158" y="492"/>
                    </a:cubicBezTo>
                    <a:cubicBezTo>
                      <a:pt x="165" y="488"/>
                      <a:pt x="170" y="481"/>
                      <a:pt x="170" y="472"/>
                    </a:cubicBezTo>
                    <a:cubicBezTo>
                      <a:pt x="170" y="464"/>
                      <a:pt x="165" y="456"/>
                      <a:pt x="158" y="452"/>
                    </a:cubicBezTo>
                    <a:close/>
                    <a:moveTo>
                      <a:pt x="158" y="452"/>
                    </a:moveTo>
                    <a:cubicBezTo>
                      <a:pt x="158" y="452"/>
                      <a:pt x="158" y="452"/>
                      <a:pt x="158" y="4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82" name="Freeform 416">
                <a:extLst>
                  <a:ext uri="{FF2B5EF4-FFF2-40B4-BE49-F238E27FC236}">
                    <a16:creationId xmlns:a16="http://schemas.microsoft.com/office/drawing/2014/main" id="{B7D7B1E8-EC89-4142-A826-61B69A0C2E3B}"/>
                  </a:ext>
                </a:extLst>
              </p:cNvPr>
              <p:cNvSpPr>
                <a:spLocks noEditPoints="1"/>
              </p:cNvSpPr>
              <p:nvPr/>
            </p:nvSpPr>
            <p:spPr bwMode="auto">
              <a:xfrm>
                <a:off x="8639217" y="3796474"/>
                <a:ext cx="177333" cy="13015"/>
              </a:xfrm>
              <a:custGeom>
                <a:avLst/>
                <a:gdLst>
                  <a:gd name="T0" fmla="*/ 603 w 626"/>
                  <a:gd name="T1" fmla="*/ 46 h 46"/>
                  <a:gd name="T2" fmla="*/ 626 w 626"/>
                  <a:gd name="T3" fmla="*/ 23 h 46"/>
                  <a:gd name="T4" fmla="*/ 603 w 626"/>
                  <a:gd name="T5" fmla="*/ 0 h 46"/>
                  <a:gd name="T6" fmla="*/ 23 w 626"/>
                  <a:gd name="T7" fmla="*/ 0 h 46"/>
                  <a:gd name="T8" fmla="*/ 0 w 626"/>
                  <a:gd name="T9" fmla="*/ 23 h 46"/>
                  <a:gd name="T10" fmla="*/ 23 w 626"/>
                  <a:gd name="T11" fmla="*/ 46 h 46"/>
                  <a:gd name="T12" fmla="*/ 603 w 626"/>
                  <a:gd name="T13" fmla="*/ 46 h 46"/>
                  <a:gd name="T14" fmla="*/ 603 w 626"/>
                  <a:gd name="T15" fmla="*/ 46 h 46"/>
                  <a:gd name="T16" fmla="*/ 603 w 62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46">
                    <a:moveTo>
                      <a:pt x="603" y="46"/>
                    </a:moveTo>
                    <a:cubicBezTo>
                      <a:pt x="615" y="46"/>
                      <a:pt x="626" y="36"/>
                      <a:pt x="626" y="23"/>
                    </a:cubicBezTo>
                    <a:cubicBezTo>
                      <a:pt x="626" y="10"/>
                      <a:pt x="615" y="0"/>
                      <a:pt x="603" y="0"/>
                    </a:cubicBezTo>
                    <a:cubicBezTo>
                      <a:pt x="23" y="0"/>
                      <a:pt x="23" y="0"/>
                      <a:pt x="23" y="0"/>
                    </a:cubicBezTo>
                    <a:cubicBezTo>
                      <a:pt x="11" y="0"/>
                      <a:pt x="0" y="10"/>
                      <a:pt x="0" y="23"/>
                    </a:cubicBezTo>
                    <a:cubicBezTo>
                      <a:pt x="0" y="36"/>
                      <a:pt x="11" y="46"/>
                      <a:pt x="23" y="46"/>
                    </a:cubicBezTo>
                    <a:lnTo>
                      <a:pt x="603" y="46"/>
                    </a:lnTo>
                    <a:close/>
                    <a:moveTo>
                      <a:pt x="603" y="46"/>
                    </a:moveTo>
                    <a:cubicBezTo>
                      <a:pt x="603" y="46"/>
                      <a:pt x="603" y="46"/>
                      <a:pt x="603"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21" name="Groupe 336">
              <a:extLst>
                <a:ext uri="{FF2B5EF4-FFF2-40B4-BE49-F238E27FC236}">
                  <a16:creationId xmlns:a16="http://schemas.microsoft.com/office/drawing/2014/main" id="{10CF8603-6536-4CE5-806A-893FE2706181}"/>
                </a:ext>
              </a:extLst>
            </p:cNvPr>
            <p:cNvGrpSpPr>
              <a:grpSpLocks noChangeAspect="1"/>
            </p:cNvGrpSpPr>
            <p:nvPr/>
          </p:nvGrpSpPr>
          <p:grpSpPr>
            <a:xfrm>
              <a:off x="701516" y="3631513"/>
              <a:ext cx="511492" cy="428400"/>
              <a:chOff x="704533" y="2862230"/>
              <a:chExt cx="511492" cy="428400"/>
            </a:xfrm>
            <a:solidFill>
              <a:schemeClr val="tx2"/>
            </a:solidFill>
          </p:grpSpPr>
          <p:sp>
            <p:nvSpPr>
              <p:cNvPr id="922" name="Freeform 27">
                <a:extLst>
                  <a:ext uri="{FF2B5EF4-FFF2-40B4-BE49-F238E27FC236}">
                    <a16:creationId xmlns:a16="http://schemas.microsoft.com/office/drawing/2014/main" id="{86A821CB-697B-4EF8-B386-5F77CEAB2F51}"/>
                  </a:ext>
                </a:extLst>
              </p:cNvPr>
              <p:cNvSpPr>
                <a:spLocks noEditPoints="1"/>
              </p:cNvSpPr>
              <p:nvPr/>
            </p:nvSpPr>
            <p:spPr bwMode="auto">
              <a:xfrm>
                <a:off x="704533" y="2862230"/>
                <a:ext cx="511200" cy="428400"/>
              </a:xfrm>
              <a:custGeom>
                <a:avLst/>
                <a:gdLst>
                  <a:gd name="T0" fmla="*/ 1514 w 1536"/>
                  <a:gd name="T1" fmla="*/ 649 h 1297"/>
                  <a:gd name="T2" fmla="*/ 1491 w 1536"/>
                  <a:gd name="T3" fmla="*/ 671 h 1297"/>
                  <a:gd name="T4" fmla="*/ 1491 w 1536"/>
                  <a:gd name="T5" fmla="*/ 823 h 1297"/>
                  <a:gd name="T6" fmla="*/ 45 w 1536"/>
                  <a:gd name="T7" fmla="*/ 823 h 1297"/>
                  <a:gd name="T8" fmla="*/ 45 w 1536"/>
                  <a:gd name="T9" fmla="*/ 74 h 1297"/>
                  <a:gd name="T10" fmla="*/ 74 w 1536"/>
                  <a:gd name="T11" fmla="*/ 45 h 1297"/>
                  <a:gd name="T12" fmla="*/ 1090 w 1536"/>
                  <a:gd name="T13" fmla="*/ 45 h 1297"/>
                  <a:gd name="T14" fmla="*/ 1112 w 1536"/>
                  <a:gd name="T15" fmla="*/ 22 h 1297"/>
                  <a:gd name="T16" fmla="*/ 1090 w 1536"/>
                  <a:gd name="T17" fmla="*/ 0 h 1297"/>
                  <a:gd name="T18" fmla="*/ 74 w 1536"/>
                  <a:gd name="T19" fmla="*/ 0 h 1297"/>
                  <a:gd name="T20" fmla="*/ 0 w 1536"/>
                  <a:gd name="T21" fmla="*/ 74 h 1297"/>
                  <a:gd name="T22" fmla="*/ 0 w 1536"/>
                  <a:gd name="T23" fmla="*/ 926 h 1297"/>
                  <a:gd name="T24" fmla="*/ 74 w 1536"/>
                  <a:gd name="T25" fmla="*/ 1000 h 1297"/>
                  <a:gd name="T26" fmla="*/ 325 w 1536"/>
                  <a:gd name="T27" fmla="*/ 1000 h 1297"/>
                  <a:gd name="T28" fmla="*/ 347 w 1536"/>
                  <a:gd name="T29" fmla="*/ 977 h 1297"/>
                  <a:gd name="T30" fmla="*/ 325 w 1536"/>
                  <a:gd name="T31" fmla="*/ 955 h 1297"/>
                  <a:gd name="T32" fmla="*/ 74 w 1536"/>
                  <a:gd name="T33" fmla="*/ 955 h 1297"/>
                  <a:gd name="T34" fmla="*/ 45 w 1536"/>
                  <a:gd name="T35" fmla="*/ 926 h 1297"/>
                  <a:gd name="T36" fmla="*/ 45 w 1536"/>
                  <a:gd name="T37" fmla="*/ 868 h 1297"/>
                  <a:gd name="T38" fmla="*/ 1491 w 1536"/>
                  <a:gd name="T39" fmla="*/ 868 h 1297"/>
                  <a:gd name="T40" fmla="*/ 1491 w 1536"/>
                  <a:gd name="T41" fmla="*/ 926 h 1297"/>
                  <a:gd name="T42" fmla="*/ 1462 w 1536"/>
                  <a:gd name="T43" fmla="*/ 955 h 1297"/>
                  <a:gd name="T44" fmla="*/ 429 w 1536"/>
                  <a:gd name="T45" fmla="*/ 955 h 1297"/>
                  <a:gd name="T46" fmla="*/ 406 w 1536"/>
                  <a:gd name="T47" fmla="*/ 977 h 1297"/>
                  <a:gd name="T48" fmla="*/ 429 w 1536"/>
                  <a:gd name="T49" fmla="*/ 1000 h 1297"/>
                  <a:gd name="T50" fmla="*/ 618 w 1536"/>
                  <a:gd name="T51" fmla="*/ 1000 h 1297"/>
                  <a:gd name="T52" fmla="*/ 609 w 1536"/>
                  <a:gd name="T53" fmla="*/ 1057 h 1297"/>
                  <a:gd name="T54" fmla="*/ 551 w 1536"/>
                  <a:gd name="T55" fmla="*/ 1176 h 1297"/>
                  <a:gd name="T56" fmla="*/ 526 w 1536"/>
                  <a:gd name="T57" fmla="*/ 1202 h 1297"/>
                  <a:gd name="T58" fmla="*/ 515 w 1536"/>
                  <a:gd name="T59" fmla="*/ 1263 h 1297"/>
                  <a:gd name="T60" fmla="*/ 567 w 1536"/>
                  <a:gd name="T61" fmla="*/ 1297 h 1297"/>
                  <a:gd name="T62" fmla="*/ 969 w 1536"/>
                  <a:gd name="T63" fmla="*/ 1297 h 1297"/>
                  <a:gd name="T64" fmla="*/ 1021 w 1536"/>
                  <a:gd name="T65" fmla="*/ 1263 h 1297"/>
                  <a:gd name="T66" fmla="*/ 1010 w 1536"/>
                  <a:gd name="T67" fmla="*/ 1202 h 1297"/>
                  <a:gd name="T68" fmla="*/ 985 w 1536"/>
                  <a:gd name="T69" fmla="*/ 1176 h 1297"/>
                  <a:gd name="T70" fmla="*/ 927 w 1536"/>
                  <a:gd name="T71" fmla="*/ 1057 h 1297"/>
                  <a:gd name="T72" fmla="*/ 918 w 1536"/>
                  <a:gd name="T73" fmla="*/ 1000 h 1297"/>
                  <a:gd name="T74" fmla="*/ 1462 w 1536"/>
                  <a:gd name="T75" fmla="*/ 1000 h 1297"/>
                  <a:gd name="T76" fmla="*/ 1536 w 1536"/>
                  <a:gd name="T77" fmla="*/ 926 h 1297"/>
                  <a:gd name="T78" fmla="*/ 1536 w 1536"/>
                  <a:gd name="T79" fmla="*/ 671 h 1297"/>
                  <a:gd name="T80" fmla="*/ 1514 w 1536"/>
                  <a:gd name="T81" fmla="*/ 649 h 1297"/>
                  <a:gd name="T82" fmla="*/ 980 w 1536"/>
                  <a:gd name="T83" fmla="*/ 1245 h 1297"/>
                  <a:gd name="T84" fmla="*/ 969 w 1536"/>
                  <a:gd name="T85" fmla="*/ 1252 h 1297"/>
                  <a:gd name="T86" fmla="*/ 567 w 1536"/>
                  <a:gd name="T87" fmla="*/ 1252 h 1297"/>
                  <a:gd name="T88" fmla="*/ 556 w 1536"/>
                  <a:gd name="T89" fmla="*/ 1245 h 1297"/>
                  <a:gd name="T90" fmla="*/ 559 w 1536"/>
                  <a:gd name="T91" fmla="*/ 1233 h 1297"/>
                  <a:gd name="T92" fmla="*/ 583 w 1536"/>
                  <a:gd name="T93" fmla="*/ 1207 h 1297"/>
                  <a:gd name="T94" fmla="*/ 596 w 1536"/>
                  <a:gd name="T95" fmla="*/ 1193 h 1297"/>
                  <a:gd name="T96" fmla="*/ 940 w 1536"/>
                  <a:gd name="T97" fmla="*/ 1193 h 1297"/>
                  <a:gd name="T98" fmla="*/ 953 w 1536"/>
                  <a:gd name="T99" fmla="*/ 1207 h 1297"/>
                  <a:gd name="T100" fmla="*/ 977 w 1536"/>
                  <a:gd name="T101" fmla="*/ 1233 h 1297"/>
                  <a:gd name="T102" fmla="*/ 980 w 1536"/>
                  <a:gd name="T103" fmla="*/ 1245 h 1297"/>
                  <a:gd name="T104" fmla="*/ 882 w 1536"/>
                  <a:gd name="T105" fmla="*/ 1064 h 1297"/>
                  <a:gd name="T106" fmla="*/ 910 w 1536"/>
                  <a:gd name="T107" fmla="*/ 1148 h 1297"/>
                  <a:gd name="T108" fmla="*/ 626 w 1536"/>
                  <a:gd name="T109" fmla="*/ 1148 h 1297"/>
                  <a:gd name="T110" fmla="*/ 654 w 1536"/>
                  <a:gd name="T111" fmla="*/ 1064 h 1297"/>
                  <a:gd name="T112" fmla="*/ 664 w 1536"/>
                  <a:gd name="T113" fmla="*/ 1000 h 1297"/>
                  <a:gd name="T114" fmla="*/ 872 w 1536"/>
                  <a:gd name="T115" fmla="*/ 1000 h 1297"/>
                  <a:gd name="T116" fmla="*/ 882 w 1536"/>
                  <a:gd name="T117" fmla="*/ 1064 h 1297"/>
                  <a:gd name="T118" fmla="*/ 882 w 1536"/>
                  <a:gd name="T119" fmla="*/ 1064 h 1297"/>
                  <a:gd name="T120" fmla="*/ 882 w 1536"/>
                  <a:gd name="T121" fmla="*/ 1064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297">
                    <a:moveTo>
                      <a:pt x="1514" y="649"/>
                    </a:moveTo>
                    <a:cubicBezTo>
                      <a:pt x="1501" y="649"/>
                      <a:pt x="1491" y="659"/>
                      <a:pt x="1491" y="671"/>
                    </a:cubicBezTo>
                    <a:cubicBezTo>
                      <a:pt x="1491" y="823"/>
                      <a:pt x="1491" y="823"/>
                      <a:pt x="1491" y="823"/>
                    </a:cubicBezTo>
                    <a:cubicBezTo>
                      <a:pt x="45" y="823"/>
                      <a:pt x="45" y="823"/>
                      <a:pt x="45" y="823"/>
                    </a:cubicBezTo>
                    <a:cubicBezTo>
                      <a:pt x="45" y="74"/>
                      <a:pt x="45" y="74"/>
                      <a:pt x="45" y="74"/>
                    </a:cubicBezTo>
                    <a:cubicBezTo>
                      <a:pt x="45" y="58"/>
                      <a:pt x="58" y="45"/>
                      <a:pt x="74" y="45"/>
                    </a:cubicBezTo>
                    <a:cubicBezTo>
                      <a:pt x="1090" y="45"/>
                      <a:pt x="1090" y="45"/>
                      <a:pt x="1090" y="45"/>
                    </a:cubicBezTo>
                    <a:cubicBezTo>
                      <a:pt x="1102" y="45"/>
                      <a:pt x="1112" y="35"/>
                      <a:pt x="1112" y="22"/>
                    </a:cubicBezTo>
                    <a:cubicBezTo>
                      <a:pt x="1112" y="10"/>
                      <a:pt x="1102" y="0"/>
                      <a:pt x="1090" y="0"/>
                    </a:cubicBezTo>
                    <a:cubicBezTo>
                      <a:pt x="74" y="0"/>
                      <a:pt x="74" y="0"/>
                      <a:pt x="74" y="0"/>
                    </a:cubicBezTo>
                    <a:cubicBezTo>
                      <a:pt x="33" y="0"/>
                      <a:pt x="0" y="33"/>
                      <a:pt x="0" y="74"/>
                    </a:cubicBezTo>
                    <a:cubicBezTo>
                      <a:pt x="0" y="926"/>
                      <a:pt x="0" y="926"/>
                      <a:pt x="0" y="926"/>
                    </a:cubicBezTo>
                    <a:cubicBezTo>
                      <a:pt x="0" y="967"/>
                      <a:pt x="33" y="1000"/>
                      <a:pt x="74" y="1000"/>
                    </a:cubicBezTo>
                    <a:cubicBezTo>
                      <a:pt x="325" y="1000"/>
                      <a:pt x="325" y="1000"/>
                      <a:pt x="325" y="1000"/>
                    </a:cubicBezTo>
                    <a:cubicBezTo>
                      <a:pt x="337" y="1000"/>
                      <a:pt x="347" y="990"/>
                      <a:pt x="347" y="977"/>
                    </a:cubicBezTo>
                    <a:cubicBezTo>
                      <a:pt x="347" y="965"/>
                      <a:pt x="337" y="955"/>
                      <a:pt x="325" y="955"/>
                    </a:cubicBezTo>
                    <a:cubicBezTo>
                      <a:pt x="74" y="955"/>
                      <a:pt x="74" y="955"/>
                      <a:pt x="74" y="955"/>
                    </a:cubicBezTo>
                    <a:cubicBezTo>
                      <a:pt x="58" y="955"/>
                      <a:pt x="45" y="942"/>
                      <a:pt x="45" y="926"/>
                    </a:cubicBezTo>
                    <a:cubicBezTo>
                      <a:pt x="45" y="868"/>
                      <a:pt x="45" y="868"/>
                      <a:pt x="45" y="868"/>
                    </a:cubicBezTo>
                    <a:cubicBezTo>
                      <a:pt x="1491" y="868"/>
                      <a:pt x="1491" y="868"/>
                      <a:pt x="1491" y="868"/>
                    </a:cubicBezTo>
                    <a:cubicBezTo>
                      <a:pt x="1491" y="926"/>
                      <a:pt x="1491" y="926"/>
                      <a:pt x="1491" y="926"/>
                    </a:cubicBezTo>
                    <a:cubicBezTo>
                      <a:pt x="1491" y="942"/>
                      <a:pt x="1478" y="955"/>
                      <a:pt x="1462" y="955"/>
                    </a:cubicBezTo>
                    <a:cubicBezTo>
                      <a:pt x="429" y="955"/>
                      <a:pt x="429" y="955"/>
                      <a:pt x="429" y="955"/>
                    </a:cubicBezTo>
                    <a:cubicBezTo>
                      <a:pt x="416" y="955"/>
                      <a:pt x="406" y="965"/>
                      <a:pt x="406" y="977"/>
                    </a:cubicBezTo>
                    <a:cubicBezTo>
                      <a:pt x="406" y="990"/>
                      <a:pt x="416" y="1000"/>
                      <a:pt x="429" y="1000"/>
                    </a:cubicBezTo>
                    <a:cubicBezTo>
                      <a:pt x="618" y="1000"/>
                      <a:pt x="618" y="1000"/>
                      <a:pt x="618" y="1000"/>
                    </a:cubicBezTo>
                    <a:cubicBezTo>
                      <a:pt x="609" y="1057"/>
                      <a:pt x="609" y="1057"/>
                      <a:pt x="609" y="1057"/>
                    </a:cubicBezTo>
                    <a:cubicBezTo>
                      <a:pt x="603" y="1102"/>
                      <a:pt x="582" y="1143"/>
                      <a:pt x="551" y="1176"/>
                    </a:cubicBezTo>
                    <a:cubicBezTo>
                      <a:pt x="526" y="1202"/>
                      <a:pt x="526" y="1202"/>
                      <a:pt x="526" y="1202"/>
                    </a:cubicBezTo>
                    <a:cubicBezTo>
                      <a:pt x="510" y="1218"/>
                      <a:pt x="506" y="1242"/>
                      <a:pt x="515" y="1263"/>
                    </a:cubicBezTo>
                    <a:cubicBezTo>
                      <a:pt x="524" y="1284"/>
                      <a:pt x="544" y="1297"/>
                      <a:pt x="567" y="1297"/>
                    </a:cubicBezTo>
                    <a:cubicBezTo>
                      <a:pt x="969" y="1297"/>
                      <a:pt x="969" y="1297"/>
                      <a:pt x="969" y="1297"/>
                    </a:cubicBezTo>
                    <a:cubicBezTo>
                      <a:pt x="992" y="1297"/>
                      <a:pt x="1012" y="1284"/>
                      <a:pt x="1021" y="1263"/>
                    </a:cubicBezTo>
                    <a:cubicBezTo>
                      <a:pt x="1030" y="1242"/>
                      <a:pt x="1026" y="1218"/>
                      <a:pt x="1010" y="1202"/>
                    </a:cubicBezTo>
                    <a:cubicBezTo>
                      <a:pt x="985" y="1176"/>
                      <a:pt x="985" y="1176"/>
                      <a:pt x="985" y="1176"/>
                    </a:cubicBezTo>
                    <a:cubicBezTo>
                      <a:pt x="954" y="1143"/>
                      <a:pt x="933" y="1102"/>
                      <a:pt x="927" y="1057"/>
                    </a:cubicBezTo>
                    <a:cubicBezTo>
                      <a:pt x="918" y="1000"/>
                      <a:pt x="918" y="1000"/>
                      <a:pt x="918" y="1000"/>
                    </a:cubicBezTo>
                    <a:cubicBezTo>
                      <a:pt x="1462" y="1000"/>
                      <a:pt x="1462" y="1000"/>
                      <a:pt x="1462" y="1000"/>
                    </a:cubicBezTo>
                    <a:cubicBezTo>
                      <a:pt x="1503" y="1000"/>
                      <a:pt x="1536" y="967"/>
                      <a:pt x="1536" y="926"/>
                    </a:cubicBezTo>
                    <a:cubicBezTo>
                      <a:pt x="1536" y="671"/>
                      <a:pt x="1536" y="671"/>
                      <a:pt x="1536" y="671"/>
                    </a:cubicBezTo>
                    <a:cubicBezTo>
                      <a:pt x="1536" y="659"/>
                      <a:pt x="1526" y="649"/>
                      <a:pt x="1514" y="649"/>
                    </a:cubicBezTo>
                    <a:close/>
                    <a:moveTo>
                      <a:pt x="980" y="1245"/>
                    </a:moveTo>
                    <a:cubicBezTo>
                      <a:pt x="979" y="1248"/>
                      <a:pt x="976" y="1252"/>
                      <a:pt x="969" y="1252"/>
                    </a:cubicBezTo>
                    <a:cubicBezTo>
                      <a:pt x="567" y="1252"/>
                      <a:pt x="567" y="1252"/>
                      <a:pt x="567" y="1252"/>
                    </a:cubicBezTo>
                    <a:cubicBezTo>
                      <a:pt x="560" y="1252"/>
                      <a:pt x="557" y="1248"/>
                      <a:pt x="556" y="1245"/>
                    </a:cubicBezTo>
                    <a:cubicBezTo>
                      <a:pt x="555" y="1243"/>
                      <a:pt x="554" y="1238"/>
                      <a:pt x="559" y="1233"/>
                    </a:cubicBezTo>
                    <a:cubicBezTo>
                      <a:pt x="583" y="1207"/>
                      <a:pt x="583" y="1207"/>
                      <a:pt x="583" y="1207"/>
                    </a:cubicBezTo>
                    <a:cubicBezTo>
                      <a:pt x="588" y="1202"/>
                      <a:pt x="592" y="1198"/>
                      <a:pt x="596" y="1193"/>
                    </a:cubicBezTo>
                    <a:cubicBezTo>
                      <a:pt x="940" y="1193"/>
                      <a:pt x="940" y="1193"/>
                      <a:pt x="940" y="1193"/>
                    </a:cubicBezTo>
                    <a:cubicBezTo>
                      <a:pt x="944" y="1198"/>
                      <a:pt x="948" y="1202"/>
                      <a:pt x="953" y="1207"/>
                    </a:cubicBezTo>
                    <a:cubicBezTo>
                      <a:pt x="977" y="1233"/>
                      <a:pt x="977" y="1233"/>
                      <a:pt x="977" y="1233"/>
                    </a:cubicBezTo>
                    <a:cubicBezTo>
                      <a:pt x="982" y="1238"/>
                      <a:pt x="981" y="1243"/>
                      <a:pt x="980" y="1245"/>
                    </a:cubicBezTo>
                    <a:close/>
                    <a:moveTo>
                      <a:pt x="882" y="1064"/>
                    </a:moveTo>
                    <a:cubicBezTo>
                      <a:pt x="887" y="1093"/>
                      <a:pt x="896" y="1122"/>
                      <a:pt x="910" y="1148"/>
                    </a:cubicBezTo>
                    <a:cubicBezTo>
                      <a:pt x="626" y="1148"/>
                      <a:pt x="626" y="1148"/>
                      <a:pt x="626" y="1148"/>
                    </a:cubicBezTo>
                    <a:cubicBezTo>
                      <a:pt x="640" y="1122"/>
                      <a:pt x="649" y="1093"/>
                      <a:pt x="654" y="1064"/>
                    </a:cubicBezTo>
                    <a:cubicBezTo>
                      <a:pt x="664" y="1000"/>
                      <a:pt x="664" y="1000"/>
                      <a:pt x="664" y="1000"/>
                    </a:cubicBezTo>
                    <a:cubicBezTo>
                      <a:pt x="872" y="1000"/>
                      <a:pt x="872" y="1000"/>
                      <a:pt x="872" y="1000"/>
                    </a:cubicBezTo>
                    <a:lnTo>
                      <a:pt x="882" y="1064"/>
                    </a:lnTo>
                    <a:close/>
                    <a:moveTo>
                      <a:pt x="882" y="1064"/>
                    </a:moveTo>
                    <a:cubicBezTo>
                      <a:pt x="882" y="1064"/>
                      <a:pt x="882" y="1064"/>
                      <a:pt x="882" y="10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3" name="Freeform 28">
                <a:extLst>
                  <a:ext uri="{FF2B5EF4-FFF2-40B4-BE49-F238E27FC236}">
                    <a16:creationId xmlns:a16="http://schemas.microsoft.com/office/drawing/2014/main" id="{214E8A4F-9872-440A-88FF-3F8CC029C247}"/>
                  </a:ext>
                </a:extLst>
              </p:cNvPr>
              <p:cNvSpPr>
                <a:spLocks noEditPoints="1"/>
              </p:cNvSpPr>
              <p:nvPr/>
            </p:nvSpPr>
            <p:spPr bwMode="auto">
              <a:xfrm>
                <a:off x="1092200" y="2862230"/>
                <a:ext cx="123825" cy="198438"/>
              </a:xfrm>
              <a:custGeom>
                <a:avLst/>
                <a:gdLst>
                  <a:gd name="T0" fmla="*/ 291 w 365"/>
                  <a:gd name="T1" fmla="*/ 0 h 590"/>
                  <a:gd name="T2" fmla="*/ 23 w 365"/>
                  <a:gd name="T3" fmla="*/ 0 h 590"/>
                  <a:gd name="T4" fmla="*/ 0 w 365"/>
                  <a:gd name="T5" fmla="*/ 22 h 590"/>
                  <a:gd name="T6" fmla="*/ 23 w 365"/>
                  <a:gd name="T7" fmla="*/ 45 h 590"/>
                  <a:gd name="T8" fmla="*/ 291 w 365"/>
                  <a:gd name="T9" fmla="*/ 45 h 590"/>
                  <a:gd name="T10" fmla="*/ 320 w 365"/>
                  <a:gd name="T11" fmla="*/ 74 h 590"/>
                  <a:gd name="T12" fmla="*/ 320 w 365"/>
                  <a:gd name="T13" fmla="*/ 567 h 590"/>
                  <a:gd name="T14" fmla="*/ 343 w 365"/>
                  <a:gd name="T15" fmla="*/ 590 h 590"/>
                  <a:gd name="T16" fmla="*/ 365 w 365"/>
                  <a:gd name="T17" fmla="*/ 567 h 590"/>
                  <a:gd name="T18" fmla="*/ 365 w 365"/>
                  <a:gd name="T19" fmla="*/ 74 h 590"/>
                  <a:gd name="T20" fmla="*/ 291 w 365"/>
                  <a:gd name="T21" fmla="*/ 0 h 590"/>
                  <a:gd name="T22" fmla="*/ 291 w 365"/>
                  <a:gd name="T23" fmla="*/ 0 h 590"/>
                  <a:gd name="T24" fmla="*/ 291 w 365"/>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590">
                    <a:moveTo>
                      <a:pt x="291" y="0"/>
                    </a:moveTo>
                    <a:cubicBezTo>
                      <a:pt x="23" y="0"/>
                      <a:pt x="23" y="0"/>
                      <a:pt x="23" y="0"/>
                    </a:cubicBezTo>
                    <a:cubicBezTo>
                      <a:pt x="10" y="0"/>
                      <a:pt x="0" y="10"/>
                      <a:pt x="0" y="22"/>
                    </a:cubicBezTo>
                    <a:cubicBezTo>
                      <a:pt x="0" y="35"/>
                      <a:pt x="10" y="45"/>
                      <a:pt x="23" y="45"/>
                    </a:cubicBezTo>
                    <a:cubicBezTo>
                      <a:pt x="291" y="45"/>
                      <a:pt x="291" y="45"/>
                      <a:pt x="291" y="45"/>
                    </a:cubicBezTo>
                    <a:cubicBezTo>
                      <a:pt x="307" y="45"/>
                      <a:pt x="320" y="58"/>
                      <a:pt x="320" y="74"/>
                    </a:cubicBezTo>
                    <a:cubicBezTo>
                      <a:pt x="320" y="567"/>
                      <a:pt x="320" y="567"/>
                      <a:pt x="320" y="567"/>
                    </a:cubicBezTo>
                    <a:cubicBezTo>
                      <a:pt x="320" y="580"/>
                      <a:pt x="330" y="590"/>
                      <a:pt x="343" y="590"/>
                    </a:cubicBezTo>
                    <a:cubicBezTo>
                      <a:pt x="355" y="590"/>
                      <a:pt x="365" y="580"/>
                      <a:pt x="365" y="567"/>
                    </a:cubicBezTo>
                    <a:cubicBezTo>
                      <a:pt x="365" y="74"/>
                      <a:pt x="365" y="74"/>
                      <a:pt x="365" y="74"/>
                    </a:cubicBezTo>
                    <a:cubicBezTo>
                      <a:pt x="365" y="33"/>
                      <a:pt x="332" y="0"/>
                      <a:pt x="291" y="0"/>
                    </a:cubicBezTo>
                    <a:close/>
                    <a:moveTo>
                      <a:pt x="291" y="0"/>
                    </a:moveTo>
                    <a:cubicBezTo>
                      <a:pt x="291" y="0"/>
                      <a:pt x="291" y="0"/>
                      <a:pt x="29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4" name="Freeform 32">
                <a:extLst>
                  <a:ext uri="{FF2B5EF4-FFF2-40B4-BE49-F238E27FC236}">
                    <a16:creationId xmlns:a16="http://schemas.microsoft.com/office/drawing/2014/main" id="{57DE0DA4-6D4D-4224-9B68-5EECB25BA971}"/>
                  </a:ext>
                </a:extLst>
              </p:cNvPr>
              <p:cNvSpPr>
                <a:spLocks noEditPoints="1"/>
              </p:cNvSpPr>
              <p:nvPr/>
            </p:nvSpPr>
            <p:spPr bwMode="auto">
              <a:xfrm>
                <a:off x="801688" y="2930493"/>
                <a:ext cx="114300" cy="14288"/>
              </a:xfrm>
              <a:custGeom>
                <a:avLst/>
                <a:gdLst>
                  <a:gd name="T0" fmla="*/ 317 w 339"/>
                  <a:gd name="T1" fmla="*/ 45 h 45"/>
                  <a:gd name="T2" fmla="*/ 339 w 339"/>
                  <a:gd name="T3" fmla="*/ 22 h 45"/>
                  <a:gd name="T4" fmla="*/ 317 w 339"/>
                  <a:gd name="T5" fmla="*/ 0 h 45"/>
                  <a:gd name="T6" fmla="*/ 23 w 339"/>
                  <a:gd name="T7" fmla="*/ 0 h 45"/>
                  <a:gd name="T8" fmla="*/ 0 w 339"/>
                  <a:gd name="T9" fmla="*/ 22 h 45"/>
                  <a:gd name="T10" fmla="*/ 23 w 339"/>
                  <a:gd name="T11" fmla="*/ 45 h 45"/>
                  <a:gd name="T12" fmla="*/ 317 w 339"/>
                  <a:gd name="T13" fmla="*/ 45 h 45"/>
                  <a:gd name="T14" fmla="*/ 317 w 339"/>
                  <a:gd name="T15" fmla="*/ 45 h 45"/>
                  <a:gd name="T16" fmla="*/ 317 w 33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45">
                    <a:moveTo>
                      <a:pt x="317" y="45"/>
                    </a:moveTo>
                    <a:cubicBezTo>
                      <a:pt x="329" y="45"/>
                      <a:pt x="339" y="35"/>
                      <a:pt x="339" y="22"/>
                    </a:cubicBezTo>
                    <a:cubicBezTo>
                      <a:pt x="339" y="10"/>
                      <a:pt x="329" y="0"/>
                      <a:pt x="317" y="0"/>
                    </a:cubicBezTo>
                    <a:cubicBezTo>
                      <a:pt x="23" y="0"/>
                      <a:pt x="23" y="0"/>
                      <a:pt x="23" y="0"/>
                    </a:cubicBezTo>
                    <a:cubicBezTo>
                      <a:pt x="11" y="0"/>
                      <a:pt x="0" y="10"/>
                      <a:pt x="0" y="22"/>
                    </a:cubicBezTo>
                    <a:cubicBezTo>
                      <a:pt x="0" y="35"/>
                      <a:pt x="11" y="45"/>
                      <a:pt x="23" y="45"/>
                    </a:cubicBezTo>
                    <a:lnTo>
                      <a:pt x="317" y="45"/>
                    </a:lnTo>
                    <a:close/>
                    <a:moveTo>
                      <a:pt x="317" y="45"/>
                    </a:moveTo>
                    <a:cubicBezTo>
                      <a:pt x="317" y="45"/>
                      <a:pt x="317" y="45"/>
                      <a:pt x="317"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5" name="Freeform 33">
                <a:extLst>
                  <a:ext uri="{FF2B5EF4-FFF2-40B4-BE49-F238E27FC236}">
                    <a16:creationId xmlns:a16="http://schemas.microsoft.com/office/drawing/2014/main" id="{EAA3417B-B8C9-40A7-A2CA-9AE32BD17D69}"/>
                  </a:ext>
                </a:extLst>
              </p:cNvPr>
              <p:cNvSpPr>
                <a:spLocks noEditPoints="1"/>
              </p:cNvSpPr>
              <p:nvPr/>
            </p:nvSpPr>
            <p:spPr bwMode="auto">
              <a:xfrm>
                <a:off x="760413" y="2930493"/>
                <a:ext cx="26987" cy="14288"/>
              </a:xfrm>
              <a:custGeom>
                <a:avLst/>
                <a:gdLst>
                  <a:gd name="T0" fmla="*/ 23 w 84"/>
                  <a:gd name="T1" fmla="*/ 45 h 45"/>
                  <a:gd name="T2" fmla="*/ 62 w 84"/>
                  <a:gd name="T3" fmla="*/ 45 h 45"/>
                  <a:gd name="T4" fmla="*/ 84 w 84"/>
                  <a:gd name="T5" fmla="*/ 22 h 45"/>
                  <a:gd name="T6" fmla="*/ 62 w 84"/>
                  <a:gd name="T7" fmla="*/ 0 h 45"/>
                  <a:gd name="T8" fmla="*/ 23 w 84"/>
                  <a:gd name="T9" fmla="*/ 0 h 45"/>
                  <a:gd name="T10" fmla="*/ 0 w 84"/>
                  <a:gd name="T11" fmla="*/ 22 h 45"/>
                  <a:gd name="T12" fmla="*/ 23 w 84"/>
                  <a:gd name="T13" fmla="*/ 45 h 45"/>
                  <a:gd name="T14" fmla="*/ 23 w 84"/>
                  <a:gd name="T15" fmla="*/ 45 h 45"/>
                  <a:gd name="T16" fmla="*/ 23 w 8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5">
                    <a:moveTo>
                      <a:pt x="23" y="45"/>
                    </a:moveTo>
                    <a:cubicBezTo>
                      <a:pt x="62" y="45"/>
                      <a:pt x="62" y="45"/>
                      <a:pt x="62" y="45"/>
                    </a:cubicBezTo>
                    <a:cubicBezTo>
                      <a:pt x="74" y="45"/>
                      <a:pt x="84" y="35"/>
                      <a:pt x="84" y="22"/>
                    </a:cubicBezTo>
                    <a:cubicBezTo>
                      <a:pt x="84" y="10"/>
                      <a:pt x="74" y="0"/>
                      <a:pt x="62"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6" name="Freeform 34">
                <a:extLst>
                  <a:ext uri="{FF2B5EF4-FFF2-40B4-BE49-F238E27FC236}">
                    <a16:creationId xmlns:a16="http://schemas.microsoft.com/office/drawing/2014/main" id="{09C5235C-1B5C-429D-8810-FE918CF83DE6}"/>
                  </a:ext>
                </a:extLst>
              </p:cNvPr>
              <p:cNvSpPr>
                <a:spLocks noEditPoints="1"/>
              </p:cNvSpPr>
              <p:nvPr/>
            </p:nvSpPr>
            <p:spPr bwMode="auto">
              <a:xfrm>
                <a:off x="760413" y="2965418"/>
                <a:ext cx="125412" cy="15875"/>
              </a:xfrm>
              <a:custGeom>
                <a:avLst/>
                <a:gdLst>
                  <a:gd name="T0" fmla="*/ 372 w 372"/>
                  <a:gd name="T1" fmla="*/ 23 h 45"/>
                  <a:gd name="T2" fmla="*/ 350 w 372"/>
                  <a:gd name="T3" fmla="*/ 0 h 45"/>
                  <a:gd name="T4" fmla="*/ 23 w 372"/>
                  <a:gd name="T5" fmla="*/ 0 h 45"/>
                  <a:gd name="T6" fmla="*/ 0 w 372"/>
                  <a:gd name="T7" fmla="*/ 23 h 45"/>
                  <a:gd name="T8" fmla="*/ 23 w 372"/>
                  <a:gd name="T9" fmla="*/ 45 h 45"/>
                  <a:gd name="T10" fmla="*/ 350 w 372"/>
                  <a:gd name="T11" fmla="*/ 45 h 45"/>
                  <a:gd name="T12" fmla="*/ 372 w 372"/>
                  <a:gd name="T13" fmla="*/ 23 h 45"/>
                  <a:gd name="T14" fmla="*/ 372 w 372"/>
                  <a:gd name="T15" fmla="*/ 23 h 45"/>
                  <a:gd name="T16" fmla="*/ 372 w 372"/>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
                    <a:moveTo>
                      <a:pt x="372" y="23"/>
                    </a:moveTo>
                    <a:cubicBezTo>
                      <a:pt x="372" y="10"/>
                      <a:pt x="362" y="0"/>
                      <a:pt x="350" y="0"/>
                    </a:cubicBezTo>
                    <a:cubicBezTo>
                      <a:pt x="23" y="0"/>
                      <a:pt x="23" y="0"/>
                      <a:pt x="23" y="0"/>
                    </a:cubicBezTo>
                    <a:cubicBezTo>
                      <a:pt x="10" y="0"/>
                      <a:pt x="0" y="10"/>
                      <a:pt x="0" y="23"/>
                    </a:cubicBezTo>
                    <a:cubicBezTo>
                      <a:pt x="0" y="35"/>
                      <a:pt x="10" y="45"/>
                      <a:pt x="23" y="45"/>
                    </a:cubicBezTo>
                    <a:cubicBezTo>
                      <a:pt x="350" y="45"/>
                      <a:pt x="350" y="45"/>
                      <a:pt x="350" y="45"/>
                    </a:cubicBezTo>
                    <a:cubicBezTo>
                      <a:pt x="362" y="45"/>
                      <a:pt x="372" y="35"/>
                      <a:pt x="372" y="23"/>
                    </a:cubicBezTo>
                    <a:close/>
                    <a:moveTo>
                      <a:pt x="372" y="23"/>
                    </a:moveTo>
                    <a:cubicBezTo>
                      <a:pt x="372" y="23"/>
                      <a:pt x="372" y="23"/>
                      <a:pt x="372"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7" name="Freeform 35">
                <a:extLst>
                  <a:ext uri="{FF2B5EF4-FFF2-40B4-BE49-F238E27FC236}">
                    <a16:creationId xmlns:a16="http://schemas.microsoft.com/office/drawing/2014/main" id="{9117CCE3-A608-407B-A286-208DE3900592}"/>
                  </a:ext>
                </a:extLst>
              </p:cNvPr>
              <p:cNvSpPr>
                <a:spLocks noEditPoints="1"/>
              </p:cNvSpPr>
              <p:nvPr/>
            </p:nvSpPr>
            <p:spPr bwMode="auto">
              <a:xfrm>
                <a:off x="760413" y="3001930"/>
                <a:ext cx="100012" cy="15875"/>
              </a:xfrm>
              <a:custGeom>
                <a:avLst/>
                <a:gdLst>
                  <a:gd name="T0" fmla="*/ 300 w 300"/>
                  <a:gd name="T1" fmla="*/ 23 h 45"/>
                  <a:gd name="T2" fmla="*/ 278 w 300"/>
                  <a:gd name="T3" fmla="*/ 0 h 45"/>
                  <a:gd name="T4" fmla="*/ 23 w 300"/>
                  <a:gd name="T5" fmla="*/ 0 h 45"/>
                  <a:gd name="T6" fmla="*/ 0 w 300"/>
                  <a:gd name="T7" fmla="*/ 23 h 45"/>
                  <a:gd name="T8" fmla="*/ 23 w 300"/>
                  <a:gd name="T9" fmla="*/ 45 h 45"/>
                  <a:gd name="T10" fmla="*/ 278 w 300"/>
                  <a:gd name="T11" fmla="*/ 45 h 45"/>
                  <a:gd name="T12" fmla="*/ 300 w 300"/>
                  <a:gd name="T13" fmla="*/ 23 h 45"/>
                  <a:gd name="T14" fmla="*/ 300 w 300"/>
                  <a:gd name="T15" fmla="*/ 23 h 45"/>
                  <a:gd name="T16" fmla="*/ 300 w 30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5">
                    <a:moveTo>
                      <a:pt x="300" y="23"/>
                    </a:moveTo>
                    <a:cubicBezTo>
                      <a:pt x="300" y="10"/>
                      <a:pt x="290" y="0"/>
                      <a:pt x="278" y="0"/>
                    </a:cubicBezTo>
                    <a:cubicBezTo>
                      <a:pt x="23" y="0"/>
                      <a:pt x="23" y="0"/>
                      <a:pt x="23" y="0"/>
                    </a:cubicBezTo>
                    <a:cubicBezTo>
                      <a:pt x="10" y="0"/>
                      <a:pt x="0" y="10"/>
                      <a:pt x="0" y="23"/>
                    </a:cubicBezTo>
                    <a:cubicBezTo>
                      <a:pt x="0" y="35"/>
                      <a:pt x="10" y="45"/>
                      <a:pt x="23" y="45"/>
                    </a:cubicBezTo>
                    <a:cubicBezTo>
                      <a:pt x="278" y="45"/>
                      <a:pt x="278" y="45"/>
                      <a:pt x="278" y="45"/>
                    </a:cubicBezTo>
                    <a:cubicBezTo>
                      <a:pt x="290" y="45"/>
                      <a:pt x="300" y="35"/>
                      <a:pt x="300" y="23"/>
                    </a:cubicBezTo>
                    <a:close/>
                    <a:moveTo>
                      <a:pt x="300" y="23"/>
                    </a:moveTo>
                    <a:cubicBezTo>
                      <a:pt x="300" y="23"/>
                      <a:pt x="300" y="23"/>
                      <a:pt x="300"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8" name="Freeform 36">
                <a:extLst>
                  <a:ext uri="{FF2B5EF4-FFF2-40B4-BE49-F238E27FC236}">
                    <a16:creationId xmlns:a16="http://schemas.microsoft.com/office/drawing/2014/main" id="{C6BF11C4-64C9-480B-9BD6-E7A9B96C3851}"/>
                  </a:ext>
                </a:extLst>
              </p:cNvPr>
              <p:cNvSpPr>
                <a:spLocks noEditPoints="1"/>
              </p:cNvSpPr>
              <p:nvPr/>
            </p:nvSpPr>
            <p:spPr bwMode="auto">
              <a:xfrm>
                <a:off x="760413" y="3038443"/>
                <a:ext cx="82550" cy="14288"/>
              </a:xfrm>
              <a:custGeom>
                <a:avLst/>
                <a:gdLst>
                  <a:gd name="T0" fmla="*/ 246 w 246"/>
                  <a:gd name="T1" fmla="*/ 23 h 45"/>
                  <a:gd name="T2" fmla="*/ 224 w 246"/>
                  <a:gd name="T3" fmla="*/ 0 h 45"/>
                  <a:gd name="T4" fmla="*/ 23 w 246"/>
                  <a:gd name="T5" fmla="*/ 0 h 45"/>
                  <a:gd name="T6" fmla="*/ 0 w 246"/>
                  <a:gd name="T7" fmla="*/ 23 h 45"/>
                  <a:gd name="T8" fmla="*/ 23 w 246"/>
                  <a:gd name="T9" fmla="*/ 45 h 45"/>
                  <a:gd name="T10" fmla="*/ 224 w 246"/>
                  <a:gd name="T11" fmla="*/ 45 h 45"/>
                  <a:gd name="T12" fmla="*/ 246 w 246"/>
                  <a:gd name="T13" fmla="*/ 23 h 45"/>
                  <a:gd name="T14" fmla="*/ 246 w 246"/>
                  <a:gd name="T15" fmla="*/ 23 h 45"/>
                  <a:gd name="T16" fmla="*/ 246 w 246"/>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5">
                    <a:moveTo>
                      <a:pt x="246" y="23"/>
                    </a:moveTo>
                    <a:cubicBezTo>
                      <a:pt x="246" y="10"/>
                      <a:pt x="236" y="0"/>
                      <a:pt x="224" y="0"/>
                    </a:cubicBezTo>
                    <a:cubicBezTo>
                      <a:pt x="23" y="0"/>
                      <a:pt x="23" y="0"/>
                      <a:pt x="23" y="0"/>
                    </a:cubicBezTo>
                    <a:cubicBezTo>
                      <a:pt x="10" y="0"/>
                      <a:pt x="0" y="10"/>
                      <a:pt x="0" y="23"/>
                    </a:cubicBezTo>
                    <a:cubicBezTo>
                      <a:pt x="0" y="35"/>
                      <a:pt x="10" y="45"/>
                      <a:pt x="23" y="45"/>
                    </a:cubicBezTo>
                    <a:cubicBezTo>
                      <a:pt x="224" y="45"/>
                      <a:pt x="224" y="45"/>
                      <a:pt x="224" y="45"/>
                    </a:cubicBezTo>
                    <a:cubicBezTo>
                      <a:pt x="236" y="45"/>
                      <a:pt x="246" y="35"/>
                      <a:pt x="246" y="23"/>
                    </a:cubicBezTo>
                    <a:close/>
                    <a:moveTo>
                      <a:pt x="246" y="23"/>
                    </a:moveTo>
                    <a:cubicBezTo>
                      <a:pt x="246" y="23"/>
                      <a:pt x="246" y="23"/>
                      <a:pt x="246"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9" name="Freeform 37">
                <a:extLst>
                  <a:ext uri="{FF2B5EF4-FFF2-40B4-BE49-F238E27FC236}">
                    <a16:creationId xmlns:a16="http://schemas.microsoft.com/office/drawing/2014/main" id="{33C9538C-5CB3-4098-A30D-7267F7B6663C}"/>
                  </a:ext>
                </a:extLst>
              </p:cNvPr>
              <p:cNvSpPr>
                <a:spLocks noEditPoints="1"/>
              </p:cNvSpPr>
              <p:nvPr/>
            </p:nvSpPr>
            <p:spPr bwMode="auto">
              <a:xfrm>
                <a:off x="760413" y="3073368"/>
                <a:ext cx="76200" cy="15875"/>
              </a:xfrm>
              <a:custGeom>
                <a:avLst/>
                <a:gdLst>
                  <a:gd name="T0" fmla="*/ 206 w 228"/>
                  <a:gd name="T1" fmla="*/ 0 h 45"/>
                  <a:gd name="T2" fmla="*/ 23 w 228"/>
                  <a:gd name="T3" fmla="*/ 0 h 45"/>
                  <a:gd name="T4" fmla="*/ 0 w 228"/>
                  <a:gd name="T5" fmla="*/ 23 h 45"/>
                  <a:gd name="T6" fmla="*/ 23 w 228"/>
                  <a:gd name="T7" fmla="*/ 45 h 45"/>
                  <a:gd name="T8" fmla="*/ 206 w 228"/>
                  <a:gd name="T9" fmla="*/ 45 h 45"/>
                  <a:gd name="T10" fmla="*/ 228 w 228"/>
                  <a:gd name="T11" fmla="*/ 23 h 45"/>
                  <a:gd name="T12" fmla="*/ 206 w 228"/>
                  <a:gd name="T13" fmla="*/ 0 h 45"/>
                  <a:gd name="T14" fmla="*/ 206 w 228"/>
                  <a:gd name="T15" fmla="*/ 0 h 45"/>
                  <a:gd name="T16" fmla="*/ 206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6" y="0"/>
                    </a:moveTo>
                    <a:cubicBezTo>
                      <a:pt x="23" y="0"/>
                      <a:pt x="23" y="0"/>
                      <a:pt x="23" y="0"/>
                    </a:cubicBezTo>
                    <a:cubicBezTo>
                      <a:pt x="10" y="0"/>
                      <a:pt x="0" y="10"/>
                      <a:pt x="0" y="23"/>
                    </a:cubicBezTo>
                    <a:cubicBezTo>
                      <a:pt x="0" y="35"/>
                      <a:pt x="10" y="45"/>
                      <a:pt x="23" y="45"/>
                    </a:cubicBezTo>
                    <a:cubicBezTo>
                      <a:pt x="206" y="45"/>
                      <a:pt x="206" y="45"/>
                      <a:pt x="206" y="45"/>
                    </a:cubicBezTo>
                    <a:cubicBezTo>
                      <a:pt x="218" y="45"/>
                      <a:pt x="228" y="35"/>
                      <a:pt x="228" y="23"/>
                    </a:cubicBezTo>
                    <a:cubicBezTo>
                      <a:pt x="228" y="10"/>
                      <a:pt x="218" y="0"/>
                      <a:pt x="206" y="0"/>
                    </a:cubicBezTo>
                    <a:close/>
                    <a:moveTo>
                      <a:pt x="206" y="0"/>
                    </a:moveTo>
                    <a:cubicBezTo>
                      <a:pt x="206" y="0"/>
                      <a:pt x="206" y="0"/>
                      <a:pt x="20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30" name="Groupe 345">
              <a:extLst>
                <a:ext uri="{FF2B5EF4-FFF2-40B4-BE49-F238E27FC236}">
                  <a16:creationId xmlns:a16="http://schemas.microsoft.com/office/drawing/2014/main" id="{215761AA-2CAC-4EB5-998C-313F66520D5C}"/>
                </a:ext>
              </a:extLst>
            </p:cNvPr>
            <p:cNvGrpSpPr>
              <a:grpSpLocks noChangeAspect="1"/>
            </p:cNvGrpSpPr>
            <p:nvPr/>
          </p:nvGrpSpPr>
          <p:grpSpPr>
            <a:xfrm>
              <a:off x="1378438" y="3631513"/>
              <a:ext cx="511200" cy="428400"/>
              <a:chOff x="1379708" y="3468369"/>
              <a:chExt cx="519261" cy="435301"/>
            </a:xfrm>
            <a:solidFill>
              <a:schemeClr val="tx2"/>
            </a:solidFill>
          </p:grpSpPr>
          <p:sp>
            <p:nvSpPr>
              <p:cNvPr id="931" name="Freeform 5">
                <a:extLst>
                  <a:ext uri="{FF2B5EF4-FFF2-40B4-BE49-F238E27FC236}">
                    <a16:creationId xmlns:a16="http://schemas.microsoft.com/office/drawing/2014/main" id="{1C78E96A-521E-43FD-BC35-33D59F2BBB53}"/>
                  </a:ext>
                </a:extLst>
              </p:cNvPr>
              <p:cNvSpPr>
                <a:spLocks noEditPoints="1"/>
              </p:cNvSpPr>
              <p:nvPr/>
            </p:nvSpPr>
            <p:spPr bwMode="auto">
              <a:xfrm>
                <a:off x="1379708" y="3468369"/>
                <a:ext cx="519261" cy="435301"/>
              </a:xfrm>
              <a:custGeom>
                <a:avLst/>
                <a:gdLst>
                  <a:gd name="T0" fmla="*/ 1514 w 1536"/>
                  <a:gd name="T1" fmla="*/ 649 h 1297"/>
                  <a:gd name="T2" fmla="*/ 1491 w 1536"/>
                  <a:gd name="T3" fmla="*/ 671 h 1297"/>
                  <a:gd name="T4" fmla="*/ 1491 w 1536"/>
                  <a:gd name="T5" fmla="*/ 823 h 1297"/>
                  <a:gd name="T6" fmla="*/ 45 w 1536"/>
                  <a:gd name="T7" fmla="*/ 823 h 1297"/>
                  <a:gd name="T8" fmla="*/ 45 w 1536"/>
                  <a:gd name="T9" fmla="*/ 74 h 1297"/>
                  <a:gd name="T10" fmla="*/ 74 w 1536"/>
                  <a:gd name="T11" fmla="*/ 45 h 1297"/>
                  <a:gd name="T12" fmla="*/ 1090 w 1536"/>
                  <a:gd name="T13" fmla="*/ 45 h 1297"/>
                  <a:gd name="T14" fmla="*/ 1112 w 1536"/>
                  <a:gd name="T15" fmla="*/ 22 h 1297"/>
                  <a:gd name="T16" fmla="*/ 1090 w 1536"/>
                  <a:gd name="T17" fmla="*/ 0 h 1297"/>
                  <a:gd name="T18" fmla="*/ 74 w 1536"/>
                  <a:gd name="T19" fmla="*/ 0 h 1297"/>
                  <a:gd name="T20" fmla="*/ 0 w 1536"/>
                  <a:gd name="T21" fmla="*/ 74 h 1297"/>
                  <a:gd name="T22" fmla="*/ 0 w 1536"/>
                  <a:gd name="T23" fmla="*/ 926 h 1297"/>
                  <a:gd name="T24" fmla="*/ 74 w 1536"/>
                  <a:gd name="T25" fmla="*/ 1000 h 1297"/>
                  <a:gd name="T26" fmla="*/ 325 w 1536"/>
                  <a:gd name="T27" fmla="*/ 1000 h 1297"/>
                  <a:gd name="T28" fmla="*/ 347 w 1536"/>
                  <a:gd name="T29" fmla="*/ 977 h 1297"/>
                  <a:gd name="T30" fmla="*/ 325 w 1536"/>
                  <a:gd name="T31" fmla="*/ 955 h 1297"/>
                  <a:gd name="T32" fmla="*/ 74 w 1536"/>
                  <a:gd name="T33" fmla="*/ 955 h 1297"/>
                  <a:gd name="T34" fmla="*/ 45 w 1536"/>
                  <a:gd name="T35" fmla="*/ 926 h 1297"/>
                  <a:gd name="T36" fmla="*/ 45 w 1536"/>
                  <a:gd name="T37" fmla="*/ 868 h 1297"/>
                  <a:gd name="T38" fmla="*/ 1491 w 1536"/>
                  <a:gd name="T39" fmla="*/ 868 h 1297"/>
                  <a:gd name="T40" fmla="*/ 1491 w 1536"/>
                  <a:gd name="T41" fmla="*/ 926 h 1297"/>
                  <a:gd name="T42" fmla="*/ 1462 w 1536"/>
                  <a:gd name="T43" fmla="*/ 955 h 1297"/>
                  <a:gd name="T44" fmla="*/ 429 w 1536"/>
                  <a:gd name="T45" fmla="*/ 955 h 1297"/>
                  <a:gd name="T46" fmla="*/ 406 w 1536"/>
                  <a:gd name="T47" fmla="*/ 977 h 1297"/>
                  <a:gd name="T48" fmla="*/ 429 w 1536"/>
                  <a:gd name="T49" fmla="*/ 1000 h 1297"/>
                  <a:gd name="T50" fmla="*/ 618 w 1536"/>
                  <a:gd name="T51" fmla="*/ 1000 h 1297"/>
                  <a:gd name="T52" fmla="*/ 609 w 1536"/>
                  <a:gd name="T53" fmla="*/ 1057 h 1297"/>
                  <a:gd name="T54" fmla="*/ 551 w 1536"/>
                  <a:gd name="T55" fmla="*/ 1176 h 1297"/>
                  <a:gd name="T56" fmla="*/ 526 w 1536"/>
                  <a:gd name="T57" fmla="*/ 1202 h 1297"/>
                  <a:gd name="T58" fmla="*/ 515 w 1536"/>
                  <a:gd name="T59" fmla="*/ 1263 h 1297"/>
                  <a:gd name="T60" fmla="*/ 567 w 1536"/>
                  <a:gd name="T61" fmla="*/ 1297 h 1297"/>
                  <a:gd name="T62" fmla="*/ 969 w 1536"/>
                  <a:gd name="T63" fmla="*/ 1297 h 1297"/>
                  <a:gd name="T64" fmla="*/ 1021 w 1536"/>
                  <a:gd name="T65" fmla="*/ 1263 h 1297"/>
                  <a:gd name="T66" fmla="*/ 1010 w 1536"/>
                  <a:gd name="T67" fmla="*/ 1202 h 1297"/>
                  <a:gd name="T68" fmla="*/ 985 w 1536"/>
                  <a:gd name="T69" fmla="*/ 1176 h 1297"/>
                  <a:gd name="T70" fmla="*/ 927 w 1536"/>
                  <a:gd name="T71" fmla="*/ 1057 h 1297"/>
                  <a:gd name="T72" fmla="*/ 918 w 1536"/>
                  <a:gd name="T73" fmla="*/ 1000 h 1297"/>
                  <a:gd name="T74" fmla="*/ 1462 w 1536"/>
                  <a:gd name="T75" fmla="*/ 1000 h 1297"/>
                  <a:gd name="T76" fmla="*/ 1536 w 1536"/>
                  <a:gd name="T77" fmla="*/ 926 h 1297"/>
                  <a:gd name="T78" fmla="*/ 1536 w 1536"/>
                  <a:gd name="T79" fmla="*/ 671 h 1297"/>
                  <a:gd name="T80" fmla="*/ 1514 w 1536"/>
                  <a:gd name="T81" fmla="*/ 649 h 1297"/>
                  <a:gd name="T82" fmla="*/ 980 w 1536"/>
                  <a:gd name="T83" fmla="*/ 1245 h 1297"/>
                  <a:gd name="T84" fmla="*/ 969 w 1536"/>
                  <a:gd name="T85" fmla="*/ 1252 h 1297"/>
                  <a:gd name="T86" fmla="*/ 567 w 1536"/>
                  <a:gd name="T87" fmla="*/ 1252 h 1297"/>
                  <a:gd name="T88" fmla="*/ 556 w 1536"/>
                  <a:gd name="T89" fmla="*/ 1245 h 1297"/>
                  <a:gd name="T90" fmla="*/ 559 w 1536"/>
                  <a:gd name="T91" fmla="*/ 1233 h 1297"/>
                  <a:gd name="T92" fmla="*/ 583 w 1536"/>
                  <a:gd name="T93" fmla="*/ 1207 h 1297"/>
                  <a:gd name="T94" fmla="*/ 596 w 1536"/>
                  <a:gd name="T95" fmla="*/ 1193 h 1297"/>
                  <a:gd name="T96" fmla="*/ 940 w 1536"/>
                  <a:gd name="T97" fmla="*/ 1193 h 1297"/>
                  <a:gd name="T98" fmla="*/ 953 w 1536"/>
                  <a:gd name="T99" fmla="*/ 1207 h 1297"/>
                  <a:gd name="T100" fmla="*/ 977 w 1536"/>
                  <a:gd name="T101" fmla="*/ 1233 h 1297"/>
                  <a:gd name="T102" fmla="*/ 980 w 1536"/>
                  <a:gd name="T103" fmla="*/ 1245 h 1297"/>
                  <a:gd name="T104" fmla="*/ 882 w 1536"/>
                  <a:gd name="T105" fmla="*/ 1064 h 1297"/>
                  <a:gd name="T106" fmla="*/ 910 w 1536"/>
                  <a:gd name="T107" fmla="*/ 1148 h 1297"/>
                  <a:gd name="T108" fmla="*/ 626 w 1536"/>
                  <a:gd name="T109" fmla="*/ 1148 h 1297"/>
                  <a:gd name="T110" fmla="*/ 654 w 1536"/>
                  <a:gd name="T111" fmla="*/ 1064 h 1297"/>
                  <a:gd name="T112" fmla="*/ 664 w 1536"/>
                  <a:gd name="T113" fmla="*/ 1000 h 1297"/>
                  <a:gd name="T114" fmla="*/ 872 w 1536"/>
                  <a:gd name="T115" fmla="*/ 1000 h 1297"/>
                  <a:gd name="T116" fmla="*/ 882 w 1536"/>
                  <a:gd name="T117" fmla="*/ 1064 h 1297"/>
                  <a:gd name="T118" fmla="*/ 882 w 1536"/>
                  <a:gd name="T119" fmla="*/ 1064 h 1297"/>
                  <a:gd name="T120" fmla="*/ 882 w 1536"/>
                  <a:gd name="T121" fmla="*/ 1064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297">
                    <a:moveTo>
                      <a:pt x="1514" y="649"/>
                    </a:moveTo>
                    <a:cubicBezTo>
                      <a:pt x="1501" y="649"/>
                      <a:pt x="1491" y="659"/>
                      <a:pt x="1491" y="671"/>
                    </a:cubicBezTo>
                    <a:cubicBezTo>
                      <a:pt x="1491" y="823"/>
                      <a:pt x="1491" y="823"/>
                      <a:pt x="1491" y="823"/>
                    </a:cubicBezTo>
                    <a:cubicBezTo>
                      <a:pt x="45" y="823"/>
                      <a:pt x="45" y="823"/>
                      <a:pt x="45" y="823"/>
                    </a:cubicBezTo>
                    <a:cubicBezTo>
                      <a:pt x="45" y="74"/>
                      <a:pt x="45" y="74"/>
                      <a:pt x="45" y="74"/>
                    </a:cubicBezTo>
                    <a:cubicBezTo>
                      <a:pt x="45" y="58"/>
                      <a:pt x="58" y="45"/>
                      <a:pt x="74" y="45"/>
                    </a:cubicBezTo>
                    <a:cubicBezTo>
                      <a:pt x="1090" y="45"/>
                      <a:pt x="1090" y="45"/>
                      <a:pt x="1090" y="45"/>
                    </a:cubicBezTo>
                    <a:cubicBezTo>
                      <a:pt x="1102" y="45"/>
                      <a:pt x="1112" y="35"/>
                      <a:pt x="1112" y="22"/>
                    </a:cubicBezTo>
                    <a:cubicBezTo>
                      <a:pt x="1112" y="10"/>
                      <a:pt x="1102" y="0"/>
                      <a:pt x="1090" y="0"/>
                    </a:cubicBezTo>
                    <a:cubicBezTo>
                      <a:pt x="74" y="0"/>
                      <a:pt x="74" y="0"/>
                      <a:pt x="74" y="0"/>
                    </a:cubicBezTo>
                    <a:cubicBezTo>
                      <a:pt x="33" y="0"/>
                      <a:pt x="0" y="33"/>
                      <a:pt x="0" y="74"/>
                    </a:cubicBezTo>
                    <a:cubicBezTo>
                      <a:pt x="0" y="926"/>
                      <a:pt x="0" y="926"/>
                      <a:pt x="0" y="926"/>
                    </a:cubicBezTo>
                    <a:cubicBezTo>
                      <a:pt x="0" y="967"/>
                      <a:pt x="33" y="1000"/>
                      <a:pt x="74" y="1000"/>
                    </a:cubicBezTo>
                    <a:cubicBezTo>
                      <a:pt x="325" y="1000"/>
                      <a:pt x="325" y="1000"/>
                      <a:pt x="325" y="1000"/>
                    </a:cubicBezTo>
                    <a:cubicBezTo>
                      <a:pt x="337" y="1000"/>
                      <a:pt x="347" y="990"/>
                      <a:pt x="347" y="977"/>
                    </a:cubicBezTo>
                    <a:cubicBezTo>
                      <a:pt x="347" y="965"/>
                      <a:pt x="337" y="955"/>
                      <a:pt x="325" y="955"/>
                    </a:cubicBezTo>
                    <a:cubicBezTo>
                      <a:pt x="74" y="955"/>
                      <a:pt x="74" y="955"/>
                      <a:pt x="74" y="955"/>
                    </a:cubicBezTo>
                    <a:cubicBezTo>
                      <a:pt x="58" y="955"/>
                      <a:pt x="45" y="942"/>
                      <a:pt x="45" y="926"/>
                    </a:cubicBezTo>
                    <a:cubicBezTo>
                      <a:pt x="45" y="868"/>
                      <a:pt x="45" y="868"/>
                      <a:pt x="45" y="868"/>
                    </a:cubicBezTo>
                    <a:cubicBezTo>
                      <a:pt x="1491" y="868"/>
                      <a:pt x="1491" y="868"/>
                      <a:pt x="1491" y="868"/>
                    </a:cubicBezTo>
                    <a:cubicBezTo>
                      <a:pt x="1491" y="926"/>
                      <a:pt x="1491" y="926"/>
                      <a:pt x="1491" y="926"/>
                    </a:cubicBezTo>
                    <a:cubicBezTo>
                      <a:pt x="1491" y="942"/>
                      <a:pt x="1478" y="955"/>
                      <a:pt x="1462" y="955"/>
                    </a:cubicBezTo>
                    <a:cubicBezTo>
                      <a:pt x="429" y="955"/>
                      <a:pt x="429" y="955"/>
                      <a:pt x="429" y="955"/>
                    </a:cubicBezTo>
                    <a:cubicBezTo>
                      <a:pt x="416" y="955"/>
                      <a:pt x="406" y="965"/>
                      <a:pt x="406" y="977"/>
                    </a:cubicBezTo>
                    <a:cubicBezTo>
                      <a:pt x="406" y="990"/>
                      <a:pt x="416" y="1000"/>
                      <a:pt x="429" y="1000"/>
                    </a:cubicBezTo>
                    <a:cubicBezTo>
                      <a:pt x="618" y="1000"/>
                      <a:pt x="618" y="1000"/>
                      <a:pt x="618" y="1000"/>
                    </a:cubicBezTo>
                    <a:cubicBezTo>
                      <a:pt x="609" y="1057"/>
                      <a:pt x="609" y="1057"/>
                      <a:pt x="609" y="1057"/>
                    </a:cubicBezTo>
                    <a:cubicBezTo>
                      <a:pt x="603" y="1102"/>
                      <a:pt x="582" y="1143"/>
                      <a:pt x="551" y="1176"/>
                    </a:cubicBezTo>
                    <a:cubicBezTo>
                      <a:pt x="526" y="1202"/>
                      <a:pt x="526" y="1202"/>
                      <a:pt x="526" y="1202"/>
                    </a:cubicBezTo>
                    <a:cubicBezTo>
                      <a:pt x="510" y="1218"/>
                      <a:pt x="506" y="1242"/>
                      <a:pt x="515" y="1263"/>
                    </a:cubicBezTo>
                    <a:cubicBezTo>
                      <a:pt x="524" y="1284"/>
                      <a:pt x="544" y="1297"/>
                      <a:pt x="567" y="1297"/>
                    </a:cubicBezTo>
                    <a:cubicBezTo>
                      <a:pt x="969" y="1297"/>
                      <a:pt x="969" y="1297"/>
                      <a:pt x="969" y="1297"/>
                    </a:cubicBezTo>
                    <a:cubicBezTo>
                      <a:pt x="992" y="1297"/>
                      <a:pt x="1012" y="1284"/>
                      <a:pt x="1021" y="1263"/>
                    </a:cubicBezTo>
                    <a:cubicBezTo>
                      <a:pt x="1030" y="1242"/>
                      <a:pt x="1026" y="1218"/>
                      <a:pt x="1010" y="1202"/>
                    </a:cubicBezTo>
                    <a:cubicBezTo>
                      <a:pt x="985" y="1176"/>
                      <a:pt x="985" y="1176"/>
                      <a:pt x="985" y="1176"/>
                    </a:cubicBezTo>
                    <a:cubicBezTo>
                      <a:pt x="954" y="1143"/>
                      <a:pt x="933" y="1102"/>
                      <a:pt x="927" y="1057"/>
                    </a:cubicBezTo>
                    <a:cubicBezTo>
                      <a:pt x="918" y="1000"/>
                      <a:pt x="918" y="1000"/>
                      <a:pt x="918" y="1000"/>
                    </a:cubicBezTo>
                    <a:cubicBezTo>
                      <a:pt x="1462" y="1000"/>
                      <a:pt x="1462" y="1000"/>
                      <a:pt x="1462" y="1000"/>
                    </a:cubicBezTo>
                    <a:cubicBezTo>
                      <a:pt x="1503" y="1000"/>
                      <a:pt x="1536" y="967"/>
                      <a:pt x="1536" y="926"/>
                    </a:cubicBezTo>
                    <a:cubicBezTo>
                      <a:pt x="1536" y="671"/>
                      <a:pt x="1536" y="671"/>
                      <a:pt x="1536" y="671"/>
                    </a:cubicBezTo>
                    <a:cubicBezTo>
                      <a:pt x="1536" y="659"/>
                      <a:pt x="1526" y="649"/>
                      <a:pt x="1514" y="649"/>
                    </a:cubicBezTo>
                    <a:close/>
                    <a:moveTo>
                      <a:pt x="980" y="1245"/>
                    </a:moveTo>
                    <a:cubicBezTo>
                      <a:pt x="979" y="1248"/>
                      <a:pt x="976" y="1252"/>
                      <a:pt x="969" y="1252"/>
                    </a:cubicBezTo>
                    <a:cubicBezTo>
                      <a:pt x="567" y="1252"/>
                      <a:pt x="567" y="1252"/>
                      <a:pt x="567" y="1252"/>
                    </a:cubicBezTo>
                    <a:cubicBezTo>
                      <a:pt x="560" y="1252"/>
                      <a:pt x="557" y="1248"/>
                      <a:pt x="556" y="1245"/>
                    </a:cubicBezTo>
                    <a:cubicBezTo>
                      <a:pt x="555" y="1243"/>
                      <a:pt x="554" y="1238"/>
                      <a:pt x="559" y="1233"/>
                    </a:cubicBezTo>
                    <a:cubicBezTo>
                      <a:pt x="583" y="1207"/>
                      <a:pt x="583" y="1207"/>
                      <a:pt x="583" y="1207"/>
                    </a:cubicBezTo>
                    <a:cubicBezTo>
                      <a:pt x="588" y="1202"/>
                      <a:pt x="592" y="1198"/>
                      <a:pt x="596" y="1193"/>
                    </a:cubicBezTo>
                    <a:cubicBezTo>
                      <a:pt x="940" y="1193"/>
                      <a:pt x="940" y="1193"/>
                      <a:pt x="940" y="1193"/>
                    </a:cubicBezTo>
                    <a:cubicBezTo>
                      <a:pt x="944" y="1198"/>
                      <a:pt x="948" y="1202"/>
                      <a:pt x="953" y="1207"/>
                    </a:cubicBezTo>
                    <a:cubicBezTo>
                      <a:pt x="977" y="1233"/>
                      <a:pt x="977" y="1233"/>
                      <a:pt x="977" y="1233"/>
                    </a:cubicBezTo>
                    <a:cubicBezTo>
                      <a:pt x="982" y="1238"/>
                      <a:pt x="981" y="1243"/>
                      <a:pt x="980" y="1245"/>
                    </a:cubicBezTo>
                    <a:close/>
                    <a:moveTo>
                      <a:pt x="882" y="1064"/>
                    </a:moveTo>
                    <a:cubicBezTo>
                      <a:pt x="887" y="1093"/>
                      <a:pt x="896" y="1122"/>
                      <a:pt x="910" y="1148"/>
                    </a:cubicBezTo>
                    <a:cubicBezTo>
                      <a:pt x="626" y="1148"/>
                      <a:pt x="626" y="1148"/>
                      <a:pt x="626" y="1148"/>
                    </a:cubicBezTo>
                    <a:cubicBezTo>
                      <a:pt x="640" y="1122"/>
                      <a:pt x="649" y="1093"/>
                      <a:pt x="654" y="1064"/>
                    </a:cubicBezTo>
                    <a:cubicBezTo>
                      <a:pt x="664" y="1000"/>
                      <a:pt x="664" y="1000"/>
                      <a:pt x="664" y="1000"/>
                    </a:cubicBezTo>
                    <a:cubicBezTo>
                      <a:pt x="872" y="1000"/>
                      <a:pt x="872" y="1000"/>
                      <a:pt x="872" y="1000"/>
                    </a:cubicBezTo>
                    <a:lnTo>
                      <a:pt x="882" y="1064"/>
                    </a:lnTo>
                    <a:close/>
                    <a:moveTo>
                      <a:pt x="882" y="1064"/>
                    </a:moveTo>
                    <a:cubicBezTo>
                      <a:pt x="882" y="1064"/>
                      <a:pt x="882" y="1064"/>
                      <a:pt x="882" y="10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2" name="Freeform 6">
                <a:extLst>
                  <a:ext uri="{FF2B5EF4-FFF2-40B4-BE49-F238E27FC236}">
                    <a16:creationId xmlns:a16="http://schemas.microsoft.com/office/drawing/2014/main" id="{2AE62BC1-D749-4D20-A3F8-744F3457CD98}"/>
                  </a:ext>
                </a:extLst>
              </p:cNvPr>
              <p:cNvSpPr>
                <a:spLocks noEditPoints="1"/>
              </p:cNvSpPr>
              <p:nvPr/>
            </p:nvSpPr>
            <p:spPr bwMode="auto">
              <a:xfrm>
                <a:off x="1776258" y="3468369"/>
                <a:ext cx="122711" cy="197629"/>
              </a:xfrm>
              <a:custGeom>
                <a:avLst/>
                <a:gdLst>
                  <a:gd name="T0" fmla="*/ 291 w 365"/>
                  <a:gd name="T1" fmla="*/ 0 h 590"/>
                  <a:gd name="T2" fmla="*/ 23 w 365"/>
                  <a:gd name="T3" fmla="*/ 0 h 590"/>
                  <a:gd name="T4" fmla="*/ 0 w 365"/>
                  <a:gd name="T5" fmla="*/ 22 h 590"/>
                  <a:gd name="T6" fmla="*/ 23 w 365"/>
                  <a:gd name="T7" fmla="*/ 45 h 590"/>
                  <a:gd name="T8" fmla="*/ 291 w 365"/>
                  <a:gd name="T9" fmla="*/ 45 h 590"/>
                  <a:gd name="T10" fmla="*/ 320 w 365"/>
                  <a:gd name="T11" fmla="*/ 74 h 590"/>
                  <a:gd name="T12" fmla="*/ 320 w 365"/>
                  <a:gd name="T13" fmla="*/ 567 h 590"/>
                  <a:gd name="T14" fmla="*/ 343 w 365"/>
                  <a:gd name="T15" fmla="*/ 590 h 590"/>
                  <a:gd name="T16" fmla="*/ 365 w 365"/>
                  <a:gd name="T17" fmla="*/ 567 h 590"/>
                  <a:gd name="T18" fmla="*/ 365 w 365"/>
                  <a:gd name="T19" fmla="*/ 74 h 590"/>
                  <a:gd name="T20" fmla="*/ 291 w 365"/>
                  <a:gd name="T21" fmla="*/ 0 h 590"/>
                  <a:gd name="T22" fmla="*/ 291 w 365"/>
                  <a:gd name="T23" fmla="*/ 0 h 590"/>
                  <a:gd name="T24" fmla="*/ 291 w 365"/>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590">
                    <a:moveTo>
                      <a:pt x="291" y="0"/>
                    </a:moveTo>
                    <a:cubicBezTo>
                      <a:pt x="23" y="0"/>
                      <a:pt x="23" y="0"/>
                      <a:pt x="23" y="0"/>
                    </a:cubicBezTo>
                    <a:cubicBezTo>
                      <a:pt x="10" y="0"/>
                      <a:pt x="0" y="10"/>
                      <a:pt x="0" y="22"/>
                    </a:cubicBezTo>
                    <a:cubicBezTo>
                      <a:pt x="0" y="35"/>
                      <a:pt x="10" y="45"/>
                      <a:pt x="23" y="45"/>
                    </a:cubicBezTo>
                    <a:cubicBezTo>
                      <a:pt x="291" y="45"/>
                      <a:pt x="291" y="45"/>
                      <a:pt x="291" y="45"/>
                    </a:cubicBezTo>
                    <a:cubicBezTo>
                      <a:pt x="307" y="45"/>
                      <a:pt x="320" y="58"/>
                      <a:pt x="320" y="74"/>
                    </a:cubicBezTo>
                    <a:cubicBezTo>
                      <a:pt x="320" y="567"/>
                      <a:pt x="320" y="567"/>
                      <a:pt x="320" y="567"/>
                    </a:cubicBezTo>
                    <a:cubicBezTo>
                      <a:pt x="320" y="580"/>
                      <a:pt x="330" y="590"/>
                      <a:pt x="343" y="590"/>
                    </a:cubicBezTo>
                    <a:cubicBezTo>
                      <a:pt x="355" y="590"/>
                      <a:pt x="365" y="580"/>
                      <a:pt x="365" y="567"/>
                    </a:cubicBezTo>
                    <a:cubicBezTo>
                      <a:pt x="365" y="74"/>
                      <a:pt x="365" y="74"/>
                      <a:pt x="365" y="74"/>
                    </a:cubicBezTo>
                    <a:cubicBezTo>
                      <a:pt x="365" y="33"/>
                      <a:pt x="332" y="0"/>
                      <a:pt x="291" y="0"/>
                    </a:cubicBezTo>
                    <a:close/>
                    <a:moveTo>
                      <a:pt x="291" y="0"/>
                    </a:moveTo>
                    <a:cubicBezTo>
                      <a:pt x="291" y="0"/>
                      <a:pt x="291" y="0"/>
                      <a:pt x="29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3" name="Freeform 7">
                <a:extLst>
                  <a:ext uri="{FF2B5EF4-FFF2-40B4-BE49-F238E27FC236}">
                    <a16:creationId xmlns:a16="http://schemas.microsoft.com/office/drawing/2014/main" id="{889A31BC-835C-4FA9-BF9F-5D5F80DF4890}"/>
                  </a:ext>
                </a:extLst>
              </p:cNvPr>
              <p:cNvSpPr>
                <a:spLocks noEditPoints="1"/>
              </p:cNvSpPr>
              <p:nvPr/>
            </p:nvSpPr>
            <p:spPr bwMode="auto">
              <a:xfrm>
                <a:off x="1543753" y="3540704"/>
                <a:ext cx="191171" cy="155003"/>
              </a:xfrm>
              <a:custGeom>
                <a:avLst/>
                <a:gdLst>
                  <a:gd name="T0" fmla="*/ 60 w 567"/>
                  <a:gd name="T1" fmla="*/ 461 h 461"/>
                  <a:gd name="T2" fmla="*/ 506 w 567"/>
                  <a:gd name="T3" fmla="*/ 461 h 461"/>
                  <a:gd name="T4" fmla="*/ 556 w 567"/>
                  <a:gd name="T5" fmla="*/ 431 h 461"/>
                  <a:gd name="T6" fmla="*/ 554 w 567"/>
                  <a:gd name="T7" fmla="*/ 373 h 461"/>
                  <a:gd name="T8" fmla="*/ 331 w 567"/>
                  <a:gd name="T9" fmla="*/ 26 h 461"/>
                  <a:gd name="T10" fmla="*/ 283 w 567"/>
                  <a:gd name="T11" fmla="*/ 0 h 461"/>
                  <a:gd name="T12" fmla="*/ 235 w 567"/>
                  <a:gd name="T13" fmla="*/ 26 h 461"/>
                  <a:gd name="T14" fmla="*/ 12 w 567"/>
                  <a:gd name="T15" fmla="*/ 373 h 461"/>
                  <a:gd name="T16" fmla="*/ 10 w 567"/>
                  <a:gd name="T17" fmla="*/ 431 h 461"/>
                  <a:gd name="T18" fmla="*/ 60 w 567"/>
                  <a:gd name="T19" fmla="*/ 461 h 461"/>
                  <a:gd name="T20" fmla="*/ 50 w 567"/>
                  <a:gd name="T21" fmla="*/ 397 h 461"/>
                  <a:gd name="T22" fmla="*/ 273 w 567"/>
                  <a:gd name="T23" fmla="*/ 51 h 461"/>
                  <a:gd name="T24" fmla="*/ 283 w 567"/>
                  <a:gd name="T25" fmla="*/ 45 h 461"/>
                  <a:gd name="T26" fmla="*/ 293 w 567"/>
                  <a:gd name="T27" fmla="*/ 51 h 461"/>
                  <a:gd name="T28" fmla="*/ 516 w 567"/>
                  <a:gd name="T29" fmla="*/ 397 h 461"/>
                  <a:gd name="T30" fmla="*/ 517 w 567"/>
                  <a:gd name="T31" fmla="*/ 410 h 461"/>
                  <a:gd name="T32" fmla="*/ 506 w 567"/>
                  <a:gd name="T33" fmla="*/ 416 h 461"/>
                  <a:gd name="T34" fmla="*/ 60 w 567"/>
                  <a:gd name="T35" fmla="*/ 416 h 461"/>
                  <a:gd name="T36" fmla="*/ 49 w 567"/>
                  <a:gd name="T37" fmla="*/ 410 h 461"/>
                  <a:gd name="T38" fmla="*/ 50 w 567"/>
                  <a:gd name="T39" fmla="*/ 397 h 461"/>
                  <a:gd name="T40" fmla="*/ 50 w 567"/>
                  <a:gd name="T41" fmla="*/ 397 h 461"/>
                  <a:gd name="T42" fmla="*/ 50 w 567"/>
                  <a:gd name="T43" fmla="*/ 39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461">
                    <a:moveTo>
                      <a:pt x="60" y="461"/>
                    </a:moveTo>
                    <a:cubicBezTo>
                      <a:pt x="506" y="461"/>
                      <a:pt x="506" y="461"/>
                      <a:pt x="506" y="461"/>
                    </a:cubicBezTo>
                    <a:cubicBezTo>
                      <a:pt x="527" y="461"/>
                      <a:pt x="546" y="450"/>
                      <a:pt x="556" y="431"/>
                    </a:cubicBezTo>
                    <a:cubicBezTo>
                      <a:pt x="567" y="413"/>
                      <a:pt x="566" y="390"/>
                      <a:pt x="554" y="373"/>
                    </a:cubicBezTo>
                    <a:cubicBezTo>
                      <a:pt x="331" y="26"/>
                      <a:pt x="331" y="26"/>
                      <a:pt x="331" y="26"/>
                    </a:cubicBezTo>
                    <a:cubicBezTo>
                      <a:pt x="321" y="10"/>
                      <a:pt x="303" y="0"/>
                      <a:pt x="283" y="0"/>
                    </a:cubicBezTo>
                    <a:cubicBezTo>
                      <a:pt x="263" y="0"/>
                      <a:pt x="245" y="10"/>
                      <a:pt x="235" y="26"/>
                    </a:cubicBezTo>
                    <a:cubicBezTo>
                      <a:pt x="12" y="373"/>
                      <a:pt x="12" y="373"/>
                      <a:pt x="12" y="373"/>
                    </a:cubicBezTo>
                    <a:cubicBezTo>
                      <a:pt x="0" y="390"/>
                      <a:pt x="0" y="413"/>
                      <a:pt x="10" y="431"/>
                    </a:cubicBezTo>
                    <a:cubicBezTo>
                      <a:pt x="20" y="450"/>
                      <a:pt x="39" y="461"/>
                      <a:pt x="60" y="461"/>
                    </a:cubicBezTo>
                    <a:close/>
                    <a:moveTo>
                      <a:pt x="50" y="397"/>
                    </a:moveTo>
                    <a:cubicBezTo>
                      <a:pt x="273" y="51"/>
                      <a:pt x="273" y="51"/>
                      <a:pt x="273" y="51"/>
                    </a:cubicBezTo>
                    <a:cubicBezTo>
                      <a:pt x="276" y="45"/>
                      <a:pt x="281" y="45"/>
                      <a:pt x="283" y="45"/>
                    </a:cubicBezTo>
                    <a:cubicBezTo>
                      <a:pt x="285" y="45"/>
                      <a:pt x="290" y="45"/>
                      <a:pt x="293" y="51"/>
                    </a:cubicBezTo>
                    <a:cubicBezTo>
                      <a:pt x="516" y="397"/>
                      <a:pt x="516" y="397"/>
                      <a:pt x="516" y="397"/>
                    </a:cubicBezTo>
                    <a:cubicBezTo>
                      <a:pt x="520" y="403"/>
                      <a:pt x="518" y="408"/>
                      <a:pt x="517" y="410"/>
                    </a:cubicBezTo>
                    <a:cubicBezTo>
                      <a:pt x="516" y="412"/>
                      <a:pt x="513" y="416"/>
                      <a:pt x="506" y="416"/>
                    </a:cubicBezTo>
                    <a:cubicBezTo>
                      <a:pt x="60" y="416"/>
                      <a:pt x="60" y="416"/>
                      <a:pt x="60" y="416"/>
                    </a:cubicBezTo>
                    <a:cubicBezTo>
                      <a:pt x="53" y="416"/>
                      <a:pt x="50" y="412"/>
                      <a:pt x="49" y="410"/>
                    </a:cubicBezTo>
                    <a:cubicBezTo>
                      <a:pt x="48" y="408"/>
                      <a:pt x="46" y="403"/>
                      <a:pt x="50" y="397"/>
                    </a:cubicBezTo>
                    <a:close/>
                    <a:moveTo>
                      <a:pt x="50" y="397"/>
                    </a:moveTo>
                    <a:cubicBezTo>
                      <a:pt x="50" y="397"/>
                      <a:pt x="50" y="397"/>
                      <a:pt x="50" y="3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4" name="Freeform 8">
                <a:extLst>
                  <a:ext uri="{FF2B5EF4-FFF2-40B4-BE49-F238E27FC236}">
                    <a16:creationId xmlns:a16="http://schemas.microsoft.com/office/drawing/2014/main" id="{5873D3E9-1D7D-4C23-8DAE-90CF53899684}"/>
                  </a:ext>
                </a:extLst>
              </p:cNvPr>
              <p:cNvSpPr>
                <a:spLocks noEditPoints="1"/>
              </p:cNvSpPr>
              <p:nvPr/>
            </p:nvSpPr>
            <p:spPr bwMode="auto">
              <a:xfrm>
                <a:off x="1631588" y="3589788"/>
                <a:ext cx="15500" cy="51668"/>
              </a:xfrm>
              <a:custGeom>
                <a:avLst/>
                <a:gdLst>
                  <a:gd name="T0" fmla="*/ 22 w 45"/>
                  <a:gd name="T1" fmla="*/ 154 h 154"/>
                  <a:gd name="T2" fmla="*/ 45 w 45"/>
                  <a:gd name="T3" fmla="*/ 131 h 154"/>
                  <a:gd name="T4" fmla="*/ 45 w 45"/>
                  <a:gd name="T5" fmla="*/ 22 h 154"/>
                  <a:gd name="T6" fmla="*/ 22 w 45"/>
                  <a:gd name="T7" fmla="*/ 0 h 154"/>
                  <a:gd name="T8" fmla="*/ 0 w 45"/>
                  <a:gd name="T9" fmla="*/ 22 h 154"/>
                  <a:gd name="T10" fmla="*/ 0 w 45"/>
                  <a:gd name="T11" fmla="*/ 131 h 154"/>
                  <a:gd name="T12" fmla="*/ 22 w 45"/>
                  <a:gd name="T13" fmla="*/ 154 h 154"/>
                  <a:gd name="T14" fmla="*/ 22 w 45"/>
                  <a:gd name="T15" fmla="*/ 154 h 154"/>
                  <a:gd name="T16" fmla="*/ 22 w 45"/>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54">
                    <a:moveTo>
                      <a:pt x="22" y="154"/>
                    </a:moveTo>
                    <a:cubicBezTo>
                      <a:pt x="34" y="154"/>
                      <a:pt x="45" y="144"/>
                      <a:pt x="45" y="131"/>
                    </a:cubicBezTo>
                    <a:cubicBezTo>
                      <a:pt x="45" y="22"/>
                      <a:pt x="45" y="22"/>
                      <a:pt x="45" y="22"/>
                    </a:cubicBezTo>
                    <a:cubicBezTo>
                      <a:pt x="45" y="10"/>
                      <a:pt x="34" y="0"/>
                      <a:pt x="22" y="0"/>
                    </a:cubicBezTo>
                    <a:cubicBezTo>
                      <a:pt x="10" y="0"/>
                      <a:pt x="0" y="10"/>
                      <a:pt x="0" y="22"/>
                    </a:cubicBezTo>
                    <a:cubicBezTo>
                      <a:pt x="0" y="131"/>
                      <a:pt x="0" y="131"/>
                      <a:pt x="0" y="131"/>
                    </a:cubicBezTo>
                    <a:cubicBezTo>
                      <a:pt x="0" y="144"/>
                      <a:pt x="10" y="154"/>
                      <a:pt x="22" y="154"/>
                    </a:cubicBezTo>
                    <a:close/>
                    <a:moveTo>
                      <a:pt x="22" y="154"/>
                    </a:moveTo>
                    <a:cubicBezTo>
                      <a:pt x="22" y="154"/>
                      <a:pt x="22" y="154"/>
                      <a:pt x="22" y="15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5" name="Freeform 9">
                <a:extLst>
                  <a:ext uri="{FF2B5EF4-FFF2-40B4-BE49-F238E27FC236}">
                    <a16:creationId xmlns:a16="http://schemas.microsoft.com/office/drawing/2014/main" id="{A9FA2DA0-63A4-4FEF-A067-6FA2F3E3E3A8}"/>
                  </a:ext>
                </a:extLst>
              </p:cNvPr>
              <p:cNvSpPr>
                <a:spLocks noEditPoints="1"/>
              </p:cNvSpPr>
              <p:nvPr/>
            </p:nvSpPr>
            <p:spPr bwMode="auto">
              <a:xfrm>
                <a:off x="1631588" y="3649206"/>
                <a:ext cx="15500" cy="15500"/>
              </a:xfrm>
              <a:custGeom>
                <a:avLst/>
                <a:gdLst>
                  <a:gd name="T0" fmla="*/ 23 w 46"/>
                  <a:gd name="T1" fmla="*/ 45 h 45"/>
                  <a:gd name="T2" fmla="*/ 23 w 46"/>
                  <a:gd name="T3" fmla="*/ 45 h 45"/>
                  <a:gd name="T4" fmla="*/ 46 w 46"/>
                  <a:gd name="T5" fmla="*/ 22 h 45"/>
                  <a:gd name="T6" fmla="*/ 23 w 46"/>
                  <a:gd name="T7" fmla="*/ 0 h 45"/>
                  <a:gd name="T8" fmla="*/ 23 w 46"/>
                  <a:gd name="T9" fmla="*/ 0 h 45"/>
                  <a:gd name="T10" fmla="*/ 0 w 46"/>
                  <a:gd name="T11" fmla="*/ 22 h 45"/>
                  <a:gd name="T12" fmla="*/ 23 w 46"/>
                  <a:gd name="T13" fmla="*/ 45 h 45"/>
                  <a:gd name="T14" fmla="*/ 23 w 46"/>
                  <a:gd name="T15" fmla="*/ 45 h 45"/>
                  <a:gd name="T16" fmla="*/ 23 w 4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23" y="45"/>
                    </a:moveTo>
                    <a:cubicBezTo>
                      <a:pt x="23" y="45"/>
                      <a:pt x="23" y="45"/>
                      <a:pt x="23" y="45"/>
                    </a:cubicBezTo>
                    <a:cubicBezTo>
                      <a:pt x="36" y="45"/>
                      <a:pt x="46" y="35"/>
                      <a:pt x="46" y="22"/>
                    </a:cubicBezTo>
                    <a:cubicBezTo>
                      <a:pt x="46" y="10"/>
                      <a:pt x="36" y="0"/>
                      <a:pt x="23"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6" name="Freeform 10">
                <a:extLst>
                  <a:ext uri="{FF2B5EF4-FFF2-40B4-BE49-F238E27FC236}">
                    <a16:creationId xmlns:a16="http://schemas.microsoft.com/office/drawing/2014/main" id="{567D9A13-07F0-4AF3-9914-B617D1702ABF}"/>
                  </a:ext>
                </a:extLst>
              </p:cNvPr>
              <p:cNvSpPr>
                <a:spLocks noEditPoints="1"/>
              </p:cNvSpPr>
              <p:nvPr/>
            </p:nvSpPr>
            <p:spPr bwMode="auto">
              <a:xfrm>
                <a:off x="1484335" y="3536829"/>
                <a:ext cx="114961" cy="14209"/>
              </a:xfrm>
              <a:custGeom>
                <a:avLst/>
                <a:gdLst>
                  <a:gd name="T0" fmla="*/ 317 w 339"/>
                  <a:gd name="T1" fmla="*/ 45 h 45"/>
                  <a:gd name="T2" fmla="*/ 339 w 339"/>
                  <a:gd name="T3" fmla="*/ 22 h 45"/>
                  <a:gd name="T4" fmla="*/ 317 w 339"/>
                  <a:gd name="T5" fmla="*/ 0 h 45"/>
                  <a:gd name="T6" fmla="*/ 23 w 339"/>
                  <a:gd name="T7" fmla="*/ 0 h 45"/>
                  <a:gd name="T8" fmla="*/ 0 w 339"/>
                  <a:gd name="T9" fmla="*/ 22 h 45"/>
                  <a:gd name="T10" fmla="*/ 23 w 339"/>
                  <a:gd name="T11" fmla="*/ 45 h 45"/>
                  <a:gd name="T12" fmla="*/ 317 w 339"/>
                  <a:gd name="T13" fmla="*/ 45 h 45"/>
                  <a:gd name="T14" fmla="*/ 317 w 339"/>
                  <a:gd name="T15" fmla="*/ 45 h 45"/>
                  <a:gd name="T16" fmla="*/ 317 w 33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45">
                    <a:moveTo>
                      <a:pt x="317" y="45"/>
                    </a:moveTo>
                    <a:cubicBezTo>
                      <a:pt x="329" y="45"/>
                      <a:pt x="339" y="35"/>
                      <a:pt x="339" y="22"/>
                    </a:cubicBezTo>
                    <a:cubicBezTo>
                      <a:pt x="339" y="10"/>
                      <a:pt x="329" y="0"/>
                      <a:pt x="317" y="0"/>
                    </a:cubicBezTo>
                    <a:cubicBezTo>
                      <a:pt x="23" y="0"/>
                      <a:pt x="23" y="0"/>
                      <a:pt x="23" y="0"/>
                    </a:cubicBezTo>
                    <a:cubicBezTo>
                      <a:pt x="11" y="0"/>
                      <a:pt x="0" y="10"/>
                      <a:pt x="0" y="22"/>
                    </a:cubicBezTo>
                    <a:cubicBezTo>
                      <a:pt x="0" y="35"/>
                      <a:pt x="11" y="45"/>
                      <a:pt x="23" y="45"/>
                    </a:cubicBezTo>
                    <a:lnTo>
                      <a:pt x="317" y="45"/>
                    </a:lnTo>
                    <a:close/>
                    <a:moveTo>
                      <a:pt x="317" y="45"/>
                    </a:moveTo>
                    <a:cubicBezTo>
                      <a:pt x="317" y="45"/>
                      <a:pt x="317" y="45"/>
                      <a:pt x="317"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7" name="Freeform 11">
                <a:extLst>
                  <a:ext uri="{FF2B5EF4-FFF2-40B4-BE49-F238E27FC236}">
                    <a16:creationId xmlns:a16="http://schemas.microsoft.com/office/drawing/2014/main" id="{AF551D34-F54A-4F9D-A8BC-1954D841790F}"/>
                  </a:ext>
                </a:extLst>
              </p:cNvPr>
              <p:cNvSpPr>
                <a:spLocks noEditPoints="1"/>
              </p:cNvSpPr>
              <p:nvPr/>
            </p:nvSpPr>
            <p:spPr bwMode="auto">
              <a:xfrm>
                <a:off x="1443001" y="3536829"/>
                <a:ext cx="28417" cy="14209"/>
              </a:xfrm>
              <a:custGeom>
                <a:avLst/>
                <a:gdLst>
                  <a:gd name="T0" fmla="*/ 23 w 84"/>
                  <a:gd name="T1" fmla="*/ 45 h 45"/>
                  <a:gd name="T2" fmla="*/ 62 w 84"/>
                  <a:gd name="T3" fmla="*/ 45 h 45"/>
                  <a:gd name="T4" fmla="*/ 84 w 84"/>
                  <a:gd name="T5" fmla="*/ 22 h 45"/>
                  <a:gd name="T6" fmla="*/ 62 w 84"/>
                  <a:gd name="T7" fmla="*/ 0 h 45"/>
                  <a:gd name="T8" fmla="*/ 23 w 84"/>
                  <a:gd name="T9" fmla="*/ 0 h 45"/>
                  <a:gd name="T10" fmla="*/ 0 w 84"/>
                  <a:gd name="T11" fmla="*/ 22 h 45"/>
                  <a:gd name="T12" fmla="*/ 23 w 84"/>
                  <a:gd name="T13" fmla="*/ 45 h 45"/>
                  <a:gd name="T14" fmla="*/ 23 w 84"/>
                  <a:gd name="T15" fmla="*/ 45 h 45"/>
                  <a:gd name="T16" fmla="*/ 23 w 8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5">
                    <a:moveTo>
                      <a:pt x="23" y="45"/>
                    </a:moveTo>
                    <a:cubicBezTo>
                      <a:pt x="62" y="45"/>
                      <a:pt x="62" y="45"/>
                      <a:pt x="62" y="45"/>
                    </a:cubicBezTo>
                    <a:cubicBezTo>
                      <a:pt x="74" y="45"/>
                      <a:pt x="84" y="35"/>
                      <a:pt x="84" y="22"/>
                    </a:cubicBezTo>
                    <a:cubicBezTo>
                      <a:pt x="84" y="10"/>
                      <a:pt x="74" y="0"/>
                      <a:pt x="62"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8" name="Freeform 12">
                <a:extLst>
                  <a:ext uri="{FF2B5EF4-FFF2-40B4-BE49-F238E27FC236}">
                    <a16:creationId xmlns:a16="http://schemas.microsoft.com/office/drawing/2014/main" id="{91D7D611-42CB-4C14-A946-BBDB804E26C2}"/>
                  </a:ext>
                </a:extLst>
              </p:cNvPr>
              <p:cNvSpPr>
                <a:spLocks noEditPoints="1"/>
              </p:cNvSpPr>
              <p:nvPr/>
            </p:nvSpPr>
            <p:spPr bwMode="auto">
              <a:xfrm>
                <a:off x="1443001" y="3571705"/>
                <a:ext cx="125294" cy="15500"/>
              </a:xfrm>
              <a:custGeom>
                <a:avLst/>
                <a:gdLst>
                  <a:gd name="T0" fmla="*/ 372 w 372"/>
                  <a:gd name="T1" fmla="*/ 23 h 45"/>
                  <a:gd name="T2" fmla="*/ 350 w 372"/>
                  <a:gd name="T3" fmla="*/ 0 h 45"/>
                  <a:gd name="T4" fmla="*/ 23 w 372"/>
                  <a:gd name="T5" fmla="*/ 0 h 45"/>
                  <a:gd name="T6" fmla="*/ 0 w 372"/>
                  <a:gd name="T7" fmla="*/ 23 h 45"/>
                  <a:gd name="T8" fmla="*/ 23 w 372"/>
                  <a:gd name="T9" fmla="*/ 45 h 45"/>
                  <a:gd name="T10" fmla="*/ 350 w 372"/>
                  <a:gd name="T11" fmla="*/ 45 h 45"/>
                  <a:gd name="T12" fmla="*/ 372 w 372"/>
                  <a:gd name="T13" fmla="*/ 23 h 45"/>
                  <a:gd name="T14" fmla="*/ 372 w 372"/>
                  <a:gd name="T15" fmla="*/ 23 h 45"/>
                  <a:gd name="T16" fmla="*/ 372 w 372"/>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
                    <a:moveTo>
                      <a:pt x="372" y="23"/>
                    </a:moveTo>
                    <a:cubicBezTo>
                      <a:pt x="372" y="10"/>
                      <a:pt x="362" y="0"/>
                      <a:pt x="350" y="0"/>
                    </a:cubicBezTo>
                    <a:cubicBezTo>
                      <a:pt x="23" y="0"/>
                      <a:pt x="23" y="0"/>
                      <a:pt x="23" y="0"/>
                    </a:cubicBezTo>
                    <a:cubicBezTo>
                      <a:pt x="10" y="0"/>
                      <a:pt x="0" y="10"/>
                      <a:pt x="0" y="23"/>
                    </a:cubicBezTo>
                    <a:cubicBezTo>
                      <a:pt x="0" y="35"/>
                      <a:pt x="10" y="45"/>
                      <a:pt x="23" y="45"/>
                    </a:cubicBezTo>
                    <a:cubicBezTo>
                      <a:pt x="350" y="45"/>
                      <a:pt x="350" y="45"/>
                      <a:pt x="350" y="45"/>
                    </a:cubicBezTo>
                    <a:cubicBezTo>
                      <a:pt x="362" y="45"/>
                      <a:pt x="372" y="35"/>
                      <a:pt x="372" y="23"/>
                    </a:cubicBezTo>
                    <a:close/>
                    <a:moveTo>
                      <a:pt x="372" y="23"/>
                    </a:moveTo>
                    <a:cubicBezTo>
                      <a:pt x="372" y="23"/>
                      <a:pt x="372" y="23"/>
                      <a:pt x="372"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39" name="Freeform 13">
                <a:extLst>
                  <a:ext uri="{FF2B5EF4-FFF2-40B4-BE49-F238E27FC236}">
                    <a16:creationId xmlns:a16="http://schemas.microsoft.com/office/drawing/2014/main" id="{5AE741DD-5ED8-4DE5-AF97-5A26C30D5E61}"/>
                  </a:ext>
                </a:extLst>
              </p:cNvPr>
              <p:cNvSpPr>
                <a:spLocks noEditPoints="1"/>
              </p:cNvSpPr>
              <p:nvPr/>
            </p:nvSpPr>
            <p:spPr bwMode="auto">
              <a:xfrm>
                <a:off x="1443001" y="3607872"/>
                <a:ext cx="100752" cy="15500"/>
              </a:xfrm>
              <a:custGeom>
                <a:avLst/>
                <a:gdLst>
                  <a:gd name="T0" fmla="*/ 300 w 300"/>
                  <a:gd name="T1" fmla="*/ 23 h 45"/>
                  <a:gd name="T2" fmla="*/ 278 w 300"/>
                  <a:gd name="T3" fmla="*/ 0 h 45"/>
                  <a:gd name="T4" fmla="*/ 23 w 300"/>
                  <a:gd name="T5" fmla="*/ 0 h 45"/>
                  <a:gd name="T6" fmla="*/ 0 w 300"/>
                  <a:gd name="T7" fmla="*/ 23 h 45"/>
                  <a:gd name="T8" fmla="*/ 23 w 300"/>
                  <a:gd name="T9" fmla="*/ 45 h 45"/>
                  <a:gd name="T10" fmla="*/ 278 w 300"/>
                  <a:gd name="T11" fmla="*/ 45 h 45"/>
                  <a:gd name="T12" fmla="*/ 300 w 300"/>
                  <a:gd name="T13" fmla="*/ 23 h 45"/>
                  <a:gd name="T14" fmla="*/ 300 w 300"/>
                  <a:gd name="T15" fmla="*/ 23 h 45"/>
                  <a:gd name="T16" fmla="*/ 300 w 30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5">
                    <a:moveTo>
                      <a:pt x="300" y="23"/>
                    </a:moveTo>
                    <a:cubicBezTo>
                      <a:pt x="300" y="10"/>
                      <a:pt x="290" y="0"/>
                      <a:pt x="278" y="0"/>
                    </a:cubicBezTo>
                    <a:cubicBezTo>
                      <a:pt x="23" y="0"/>
                      <a:pt x="23" y="0"/>
                      <a:pt x="23" y="0"/>
                    </a:cubicBezTo>
                    <a:cubicBezTo>
                      <a:pt x="10" y="0"/>
                      <a:pt x="0" y="10"/>
                      <a:pt x="0" y="23"/>
                    </a:cubicBezTo>
                    <a:cubicBezTo>
                      <a:pt x="0" y="35"/>
                      <a:pt x="10" y="45"/>
                      <a:pt x="23" y="45"/>
                    </a:cubicBezTo>
                    <a:cubicBezTo>
                      <a:pt x="278" y="45"/>
                      <a:pt x="278" y="45"/>
                      <a:pt x="278" y="45"/>
                    </a:cubicBezTo>
                    <a:cubicBezTo>
                      <a:pt x="290" y="45"/>
                      <a:pt x="300" y="35"/>
                      <a:pt x="300" y="23"/>
                    </a:cubicBezTo>
                    <a:close/>
                    <a:moveTo>
                      <a:pt x="300" y="23"/>
                    </a:moveTo>
                    <a:cubicBezTo>
                      <a:pt x="300" y="23"/>
                      <a:pt x="300" y="23"/>
                      <a:pt x="300"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0" name="Freeform 14">
                <a:extLst>
                  <a:ext uri="{FF2B5EF4-FFF2-40B4-BE49-F238E27FC236}">
                    <a16:creationId xmlns:a16="http://schemas.microsoft.com/office/drawing/2014/main" id="{EE43B403-C000-4226-9CCA-5F165003E2F0}"/>
                  </a:ext>
                </a:extLst>
              </p:cNvPr>
              <p:cNvSpPr>
                <a:spLocks noEditPoints="1"/>
              </p:cNvSpPr>
              <p:nvPr/>
            </p:nvSpPr>
            <p:spPr bwMode="auto">
              <a:xfrm>
                <a:off x="1443001" y="3644039"/>
                <a:ext cx="82668" cy="15500"/>
              </a:xfrm>
              <a:custGeom>
                <a:avLst/>
                <a:gdLst>
                  <a:gd name="T0" fmla="*/ 246 w 246"/>
                  <a:gd name="T1" fmla="*/ 23 h 45"/>
                  <a:gd name="T2" fmla="*/ 224 w 246"/>
                  <a:gd name="T3" fmla="*/ 0 h 45"/>
                  <a:gd name="T4" fmla="*/ 23 w 246"/>
                  <a:gd name="T5" fmla="*/ 0 h 45"/>
                  <a:gd name="T6" fmla="*/ 0 w 246"/>
                  <a:gd name="T7" fmla="*/ 23 h 45"/>
                  <a:gd name="T8" fmla="*/ 23 w 246"/>
                  <a:gd name="T9" fmla="*/ 45 h 45"/>
                  <a:gd name="T10" fmla="*/ 224 w 246"/>
                  <a:gd name="T11" fmla="*/ 45 h 45"/>
                  <a:gd name="T12" fmla="*/ 246 w 246"/>
                  <a:gd name="T13" fmla="*/ 23 h 45"/>
                  <a:gd name="T14" fmla="*/ 246 w 246"/>
                  <a:gd name="T15" fmla="*/ 23 h 45"/>
                  <a:gd name="T16" fmla="*/ 246 w 246"/>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5">
                    <a:moveTo>
                      <a:pt x="246" y="23"/>
                    </a:moveTo>
                    <a:cubicBezTo>
                      <a:pt x="246" y="10"/>
                      <a:pt x="236" y="0"/>
                      <a:pt x="224" y="0"/>
                    </a:cubicBezTo>
                    <a:cubicBezTo>
                      <a:pt x="23" y="0"/>
                      <a:pt x="23" y="0"/>
                      <a:pt x="23" y="0"/>
                    </a:cubicBezTo>
                    <a:cubicBezTo>
                      <a:pt x="10" y="0"/>
                      <a:pt x="0" y="10"/>
                      <a:pt x="0" y="23"/>
                    </a:cubicBezTo>
                    <a:cubicBezTo>
                      <a:pt x="0" y="35"/>
                      <a:pt x="10" y="45"/>
                      <a:pt x="23" y="45"/>
                    </a:cubicBezTo>
                    <a:cubicBezTo>
                      <a:pt x="224" y="45"/>
                      <a:pt x="224" y="45"/>
                      <a:pt x="224" y="45"/>
                    </a:cubicBezTo>
                    <a:cubicBezTo>
                      <a:pt x="236" y="45"/>
                      <a:pt x="246" y="35"/>
                      <a:pt x="246" y="23"/>
                    </a:cubicBezTo>
                    <a:close/>
                    <a:moveTo>
                      <a:pt x="246" y="23"/>
                    </a:moveTo>
                    <a:cubicBezTo>
                      <a:pt x="246" y="23"/>
                      <a:pt x="246" y="23"/>
                      <a:pt x="246"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1" name="Freeform 15">
                <a:extLst>
                  <a:ext uri="{FF2B5EF4-FFF2-40B4-BE49-F238E27FC236}">
                    <a16:creationId xmlns:a16="http://schemas.microsoft.com/office/drawing/2014/main" id="{8995AAD4-6611-43C0-9BEA-5585B711E6D1}"/>
                  </a:ext>
                </a:extLst>
              </p:cNvPr>
              <p:cNvSpPr>
                <a:spLocks noEditPoints="1"/>
              </p:cNvSpPr>
              <p:nvPr/>
            </p:nvSpPr>
            <p:spPr bwMode="auto">
              <a:xfrm>
                <a:off x="1443001" y="3680207"/>
                <a:ext cx="76210" cy="15500"/>
              </a:xfrm>
              <a:custGeom>
                <a:avLst/>
                <a:gdLst>
                  <a:gd name="T0" fmla="*/ 206 w 228"/>
                  <a:gd name="T1" fmla="*/ 0 h 45"/>
                  <a:gd name="T2" fmla="*/ 23 w 228"/>
                  <a:gd name="T3" fmla="*/ 0 h 45"/>
                  <a:gd name="T4" fmla="*/ 0 w 228"/>
                  <a:gd name="T5" fmla="*/ 23 h 45"/>
                  <a:gd name="T6" fmla="*/ 23 w 228"/>
                  <a:gd name="T7" fmla="*/ 45 h 45"/>
                  <a:gd name="T8" fmla="*/ 206 w 228"/>
                  <a:gd name="T9" fmla="*/ 45 h 45"/>
                  <a:gd name="T10" fmla="*/ 228 w 228"/>
                  <a:gd name="T11" fmla="*/ 23 h 45"/>
                  <a:gd name="T12" fmla="*/ 206 w 228"/>
                  <a:gd name="T13" fmla="*/ 0 h 45"/>
                  <a:gd name="T14" fmla="*/ 206 w 228"/>
                  <a:gd name="T15" fmla="*/ 0 h 45"/>
                  <a:gd name="T16" fmla="*/ 206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6" y="0"/>
                    </a:moveTo>
                    <a:cubicBezTo>
                      <a:pt x="23" y="0"/>
                      <a:pt x="23" y="0"/>
                      <a:pt x="23" y="0"/>
                    </a:cubicBezTo>
                    <a:cubicBezTo>
                      <a:pt x="10" y="0"/>
                      <a:pt x="0" y="10"/>
                      <a:pt x="0" y="23"/>
                    </a:cubicBezTo>
                    <a:cubicBezTo>
                      <a:pt x="0" y="35"/>
                      <a:pt x="10" y="45"/>
                      <a:pt x="23" y="45"/>
                    </a:cubicBezTo>
                    <a:cubicBezTo>
                      <a:pt x="206" y="45"/>
                      <a:pt x="206" y="45"/>
                      <a:pt x="206" y="45"/>
                    </a:cubicBezTo>
                    <a:cubicBezTo>
                      <a:pt x="218" y="45"/>
                      <a:pt x="228" y="35"/>
                      <a:pt x="228" y="23"/>
                    </a:cubicBezTo>
                    <a:cubicBezTo>
                      <a:pt x="228" y="10"/>
                      <a:pt x="218" y="0"/>
                      <a:pt x="206" y="0"/>
                    </a:cubicBezTo>
                    <a:close/>
                    <a:moveTo>
                      <a:pt x="206" y="0"/>
                    </a:moveTo>
                    <a:cubicBezTo>
                      <a:pt x="206" y="0"/>
                      <a:pt x="206" y="0"/>
                      <a:pt x="20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2" name="Freeform 16">
                <a:extLst>
                  <a:ext uri="{FF2B5EF4-FFF2-40B4-BE49-F238E27FC236}">
                    <a16:creationId xmlns:a16="http://schemas.microsoft.com/office/drawing/2014/main" id="{608640A3-79D5-40BD-80B2-D122754DC8F8}"/>
                  </a:ext>
                </a:extLst>
              </p:cNvPr>
              <p:cNvSpPr>
                <a:spLocks noEditPoints="1"/>
              </p:cNvSpPr>
              <p:nvPr/>
            </p:nvSpPr>
            <p:spPr bwMode="auto">
              <a:xfrm>
                <a:off x="1679381" y="3536829"/>
                <a:ext cx="156295" cy="14209"/>
              </a:xfrm>
              <a:custGeom>
                <a:avLst/>
                <a:gdLst>
                  <a:gd name="T0" fmla="*/ 439 w 462"/>
                  <a:gd name="T1" fmla="*/ 0 h 45"/>
                  <a:gd name="T2" fmla="*/ 22 w 462"/>
                  <a:gd name="T3" fmla="*/ 0 h 45"/>
                  <a:gd name="T4" fmla="*/ 0 w 462"/>
                  <a:gd name="T5" fmla="*/ 22 h 45"/>
                  <a:gd name="T6" fmla="*/ 22 w 462"/>
                  <a:gd name="T7" fmla="*/ 45 h 45"/>
                  <a:gd name="T8" fmla="*/ 439 w 462"/>
                  <a:gd name="T9" fmla="*/ 45 h 45"/>
                  <a:gd name="T10" fmla="*/ 462 w 462"/>
                  <a:gd name="T11" fmla="*/ 22 h 45"/>
                  <a:gd name="T12" fmla="*/ 439 w 462"/>
                  <a:gd name="T13" fmla="*/ 0 h 45"/>
                  <a:gd name="T14" fmla="*/ 439 w 462"/>
                  <a:gd name="T15" fmla="*/ 0 h 45"/>
                  <a:gd name="T16" fmla="*/ 439 w 46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5">
                    <a:moveTo>
                      <a:pt x="439" y="0"/>
                    </a:moveTo>
                    <a:cubicBezTo>
                      <a:pt x="22" y="0"/>
                      <a:pt x="22" y="0"/>
                      <a:pt x="22" y="0"/>
                    </a:cubicBezTo>
                    <a:cubicBezTo>
                      <a:pt x="10" y="0"/>
                      <a:pt x="0" y="10"/>
                      <a:pt x="0" y="22"/>
                    </a:cubicBezTo>
                    <a:cubicBezTo>
                      <a:pt x="0" y="35"/>
                      <a:pt x="10" y="45"/>
                      <a:pt x="22" y="45"/>
                    </a:cubicBezTo>
                    <a:cubicBezTo>
                      <a:pt x="439" y="45"/>
                      <a:pt x="439" y="45"/>
                      <a:pt x="439" y="45"/>
                    </a:cubicBezTo>
                    <a:cubicBezTo>
                      <a:pt x="452" y="45"/>
                      <a:pt x="462" y="35"/>
                      <a:pt x="462" y="22"/>
                    </a:cubicBezTo>
                    <a:cubicBezTo>
                      <a:pt x="462" y="10"/>
                      <a:pt x="452" y="0"/>
                      <a:pt x="439" y="0"/>
                    </a:cubicBezTo>
                    <a:close/>
                    <a:moveTo>
                      <a:pt x="439" y="0"/>
                    </a:moveTo>
                    <a:cubicBezTo>
                      <a:pt x="439" y="0"/>
                      <a:pt x="439" y="0"/>
                      <a:pt x="43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3" name="Freeform 17">
                <a:extLst>
                  <a:ext uri="{FF2B5EF4-FFF2-40B4-BE49-F238E27FC236}">
                    <a16:creationId xmlns:a16="http://schemas.microsoft.com/office/drawing/2014/main" id="{3250E4B3-3A9C-4F21-A587-52A5D884D513}"/>
                  </a:ext>
                </a:extLst>
              </p:cNvPr>
              <p:cNvSpPr>
                <a:spLocks noEditPoints="1"/>
              </p:cNvSpPr>
              <p:nvPr/>
            </p:nvSpPr>
            <p:spPr bwMode="auto">
              <a:xfrm>
                <a:off x="1710382" y="3571705"/>
                <a:ext cx="125294" cy="15500"/>
              </a:xfrm>
              <a:custGeom>
                <a:avLst/>
                <a:gdLst>
                  <a:gd name="T0" fmla="*/ 349 w 372"/>
                  <a:gd name="T1" fmla="*/ 0 h 45"/>
                  <a:gd name="T2" fmla="*/ 22 w 372"/>
                  <a:gd name="T3" fmla="*/ 0 h 45"/>
                  <a:gd name="T4" fmla="*/ 0 w 372"/>
                  <a:gd name="T5" fmla="*/ 23 h 45"/>
                  <a:gd name="T6" fmla="*/ 22 w 372"/>
                  <a:gd name="T7" fmla="*/ 45 h 45"/>
                  <a:gd name="T8" fmla="*/ 349 w 372"/>
                  <a:gd name="T9" fmla="*/ 45 h 45"/>
                  <a:gd name="T10" fmla="*/ 372 w 372"/>
                  <a:gd name="T11" fmla="*/ 23 h 45"/>
                  <a:gd name="T12" fmla="*/ 349 w 372"/>
                  <a:gd name="T13" fmla="*/ 0 h 45"/>
                  <a:gd name="T14" fmla="*/ 349 w 372"/>
                  <a:gd name="T15" fmla="*/ 0 h 45"/>
                  <a:gd name="T16" fmla="*/ 349 w 37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
                    <a:moveTo>
                      <a:pt x="349" y="0"/>
                    </a:moveTo>
                    <a:cubicBezTo>
                      <a:pt x="22" y="0"/>
                      <a:pt x="22" y="0"/>
                      <a:pt x="22" y="0"/>
                    </a:cubicBezTo>
                    <a:cubicBezTo>
                      <a:pt x="10" y="0"/>
                      <a:pt x="0" y="10"/>
                      <a:pt x="0" y="23"/>
                    </a:cubicBezTo>
                    <a:cubicBezTo>
                      <a:pt x="0" y="35"/>
                      <a:pt x="10" y="45"/>
                      <a:pt x="22" y="45"/>
                    </a:cubicBezTo>
                    <a:cubicBezTo>
                      <a:pt x="349" y="45"/>
                      <a:pt x="349" y="45"/>
                      <a:pt x="349" y="45"/>
                    </a:cubicBezTo>
                    <a:cubicBezTo>
                      <a:pt x="362" y="45"/>
                      <a:pt x="372" y="35"/>
                      <a:pt x="372" y="23"/>
                    </a:cubicBezTo>
                    <a:cubicBezTo>
                      <a:pt x="372" y="10"/>
                      <a:pt x="362" y="0"/>
                      <a:pt x="349" y="0"/>
                    </a:cubicBezTo>
                    <a:close/>
                    <a:moveTo>
                      <a:pt x="349" y="0"/>
                    </a:moveTo>
                    <a:cubicBezTo>
                      <a:pt x="349" y="0"/>
                      <a:pt x="349" y="0"/>
                      <a:pt x="34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4" name="Freeform 18">
                <a:extLst>
                  <a:ext uri="{FF2B5EF4-FFF2-40B4-BE49-F238E27FC236}">
                    <a16:creationId xmlns:a16="http://schemas.microsoft.com/office/drawing/2014/main" id="{DAB368C6-524D-4E30-91B3-D45D2CAF7B97}"/>
                  </a:ext>
                </a:extLst>
              </p:cNvPr>
              <p:cNvSpPr>
                <a:spLocks noEditPoints="1"/>
              </p:cNvSpPr>
              <p:nvPr/>
            </p:nvSpPr>
            <p:spPr bwMode="auto">
              <a:xfrm>
                <a:off x="1789175" y="3607872"/>
                <a:ext cx="46501" cy="15500"/>
              </a:xfrm>
              <a:custGeom>
                <a:avLst/>
                <a:gdLst>
                  <a:gd name="T0" fmla="*/ 114 w 137"/>
                  <a:gd name="T1" fmla="*/ 0 h 45"/>
                  <a:gd name="T2" fmla="*/ 23 w 137"/>
                  <a:gd name="T3" fmla="*/ 0 h 45"/>
                  <a:gd name="T4" fmla="*/ 0 w 137"/>
                  <a:gd name="T5" fmla="*/ 23 h 45"/>
                  <a:gd name="T6" fmla="*/ 23 w 137"/>
                  <a:gd name="T7" fmla="*/ 45 h 45"/>
                  <a:gd name="T8" fmla="*/ 114 w 137"/>
                  <a:gd name="T9" fmla="*/ 45 h 45"/>
                  <a:gd name="T10" fmla="*/ 137 w 137"/>
                  <a:gd name="T11" fmla="*/ 23 h 45"/>
                  <a:gd name="T12" fmla="*/ 114 w 137"/>
                  <a:gd name="T13" fmla="*/ 0 h 45"/>
                  <a:gd name="T14" fmla="*/ 114 w 137"/>
                  <a:gd name="T15" fmla="*/ 0 h 45"/>
                  <a:gd name="T16" fmla="*/ 114 w 13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45">
                    <a:moveTo>
                      <a:pt x="114" y="0"/>
                    </a:moveTo>
                    <a:cubicBezTo>
                      <a:pt x="23" y="0"/>
                      <a:pt x="23" y="0"/>
                      <a:pt x="23" y="0"/>
                    </a:cubicBezTo>
                    <a:cubicBezTo>
                      <a:pt x="10" y="0"/>
                      <a:pt x="0" y="10"/>
                      <a:pt x="0" y="23"/>
                    </a:cubicBezTo>
                    <a:cubicBezTo>
                      <a:pt x="0" y="35"/>
                      <a:pt x="10" y="45"/>
                      <a:pt x="23" y="45"/>
                    </a:cubicBezTo>
                    <a:cubicBezTo>
                      <a:pt x="114" y="45"/>
                      <a:pt x="114" y="45"/>
                      <a:pt x="114" y="45"/>
                    </a:cubicBezTo>
                    <a:cubicBezTo>
                      <a:pt x="127" y="45"/>
                      <a:pt x="137" y="35"/>
                      <a:pt x="137" y="23"/>
                    </a:cubicBezTo>
                    <a:cubicBezTo>
                      <a:pt x="137" y="10"/>
                      <a:pt x="127" y="0"/>
                      <a:pt x="114" y="0"/>
                    </a:cubicBezTo>
                    <a:close/>
                    <a:moveTo>
                      <a:pt x="114" y="0"/>
                    </a:moveTo>
                    <a:cubicBezTo>
                      <a:pt x="114" y="0"/>
                      <a:pt x="114" y="0"/>
                      <a:pt x="11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5" name="Freeform 19">
                <a:extLst>
                  <a:ext uri="{FF2B5EF4-FFF2-40B4-BE49-F238E27FC236}">
                    <a16:creationId xmlns:a16="http://schemas.microsoft.com/office/drawing/2014/main" id="{BA9CF5DA-7774-4492-9281-F56358C88B2B}"/>
                  </a:ext>
                </a:extLst>
              </p:cNvPr>
              <p:cNvSpPr>
                <a:spLocks noEditPoints="1"/>
              </p:cNvSpPr>
              <p:nvPr/>
            </p:nvSpPr>
            <p:spPr bwMode="auto">
              <a:xfrm>
                <a:off x="1734924" y="3607872"/>
                <a:ext cx="40043" cy="15500"/>
              </a:xfrm>
              <a:custGeom>
                <a:avLst/>
                <a:gdLst>
                  <a:gd name="T0" fmla="*/ 120 w 120"/>
                  <a:gd name="T1" fmla="*/ 23 h 45"/>
                  <a:gd name="T2" fmla="*/ 98 w 120"/>
                  <a:gd name="T3" fmla="*/ 0 h 45"/>
                  <a:gd name="T4" fmla="*/ 22 w 120"/>
                  <a:gd name="T5" fmla="*/ 0 h 45"/>
                  <a:gd name="T6" fmla="*/ 0 w 120"/>
                  <a:gd name="T7" fmla="*/ 23 h 45"/>
                  <a:gd name="T8" fmla="*/ 22 w 120"/>
                  <a:gd name="T9" fmla="*/ 45 h 45"/>
                  <a:gd name="T10" fmla="*/ 98 w 120"/>
                  <a:gd name="T11" fmla="*/ 45 h 45"/>
                  <a:gd name="T12" fmla="*/ 120 w 120"/>
                  <a:gd name="T13" fmla="*/ 23 h 45"/>
                  <a:gd name="T14" fmla="*/ 120 w 120"/>
                  <a:gd name="T15" fmla="*/ 23 h 45"/>
                  <a:gd name="T16" fmla="*/ 120 w 12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5">
                    <a:moveTo>
                      <a:pt x="120" y="23"/>
                    </a:moveTo>
                    <a:cubicBezTo>
                      <a:pt x="120" y="10"/>
                      <a:pt x="110" y="0"/>
                      <a:pt x="98" y="0"/>
                    </a:cubicBezTo>
                    <a:cubicBezTo>
                      <a:pt x="22" y="0"/>
                      <a:pt x="22" y="0"/>
                      <a:pt x="22" y="0"/>
                    </a:cubicBezTo>
                    <a:cubicBezTo>
                      <a:pt x="10" y="0"/>
                      <a:pt x="0" y="10"/>
                      <a:pt x="0" y="23"/>
                    </a:cubicBezTo>
                    <a:cubicBezTo>
                      <a:pt x="0" y="35"/>
                      <a:pt x="10" y="45"/>
                      <a:pt x="22" y="45"/>
                    </a:cubicBezTo>
                    <a:cubicBezTo>
                      <a:pt x="98" y="45"/>
                      <a:pt x="98" y="45"/>
                      <a:pt x="98" y="45"/>
                    </a:cubicBezTo>
                    <a:cubicBezTo>
                      <a:pt x="110" y="45"/>
                      <a:pt x="120" y="35"/>
                      <a:pt x="120" y="23"/>
                    </a:cubicBezTo>
                    <a:close/>
                    <a:moveTo>
                      <a:pt x="120" y="23"/>
                    </a:moveTo>
                    <a:cubicBezTo>
                      <a:pt x="120" y="23"/>
                      <a:pt x="120" y="23"/>
                      <a:pt x="120"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6" name="Freeform 20">
                <a:extLst>
                  <a:ext uri="{FF2B5EF4-FFF2-40B4-BE49-F238E27FC236}">
                    <a16:creationId xmlns:a16="http://schemas.microsoft.com/office/drawing/2014/main" id="{0678BA97-1C19-442B-B97E-8706FEF77233}"/>
                  </a:ext>
                </a:extLst>
              </p:cNvPr>
              <p:cNvSpPr>
                <a:spLocks noEditPoints="1"/>
              </p:cNvSpPr>
              <p:nvPr/>
            </p:nvSpPr>
            <p:spPr bwMode="auto">
              <a:xfrm>
                <a:off x="1753008" y="3644039"/>
                <a:ext cx="82668" cy="15500"/>
              </a:xfrm>
              <a:custGeom>
                <a:avLst/>
                <a:gdLst>
                  <a:gd name="T0" fmla="*/ 223 w 246"/>
                  <a:gd name="T1" fmla="*/ 0 h 45"/>
                  <a:gd name="T2" fmla="*/ 22 w 246"/>
                  <a:gd name="T3" fmla="*/ 0 h 45"/>
                  <a:gd name="T4" fmla="*/ 0 w 246"/>
                  <a:gd name="T5" fmla="*/ 23 h 45"/>
                  <a:gd name="T6" fmla="*/ 22 w 246"/>
                  <a:gd name="T7" fmla="*/ 45 h 45"/>
                  <a:gd name="T8" fmla="*/ 223 w 246"/>
                  <a:gd name="T9" fmla="*/ 45 h 45"/>
                  <a:gd name="T10" fmla="*/ 246 w 246"/>
                  <a:gd name="T11" fmla="*/ 23 h 45"/>
                  <a:gd name="T12" fmla="*/ 223 w 246"/>
                  <a:gd name="T13" fmla="*/ 0 h 45"/>
                  <a:gd name="T14" fmla="*/ 223 w 246"/>
                  <a:gd name="T15" fmla="*/ 0 h 45"/>
                  <a:gd name="T16" fmla="*/ 223 w 24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5">
                    <a:moveTo>
                      <a:pt x="223" y="0"/>
                    </a:moveTo>
                    <a:cubicBezTo>
                      <a:pt x="22" y="0"/>
                      <a:pt x="22" y="0"/>
                      <a:pt x="22" y="0"/>
                    </a:cubicBezTo>
                    <a:cubicBezTo>
                      <a:pt x="10" y="0"/>
                      <a:pt x="0" y="10"/>
                      <a:pt x="0" y="23"/>
                    </a:cubicBezTo>
                    <a:cubicBezTo>
                      <a:pt x="0" y="35"/>
                      <a:pt x="10" y="45"/>
                      <a:pt x="22" y="45"/>
                    </a:cubicBezTo>
                    <a:cubicBezTo>
                      <a:pt x="223" y="45"/>
                      <a:pt x="223" y="45"/>
                      <a:pt x="223" y="45"/>
                    </a:cubicBezTo>
                    <a:cubicBezTo>
                      <a:pt x="236" y="45"/>
                      <a:pt x="246" y="35"/>
                      <a:pt x="246" y="23"/>
                    </a:cubicBezTo>
                    <a:cubicBezTo>
                      <a:pt x="246" y="10"/>
                      <a:pt x="236" y="0"/>
                      <a:pt x="223" y="0"/>
                    </a:cubicBezTo>
                    <a:close/>
                    <a:moveTo>
                      <a:pt x="223" y="0"/>
                    </a:moveTo>
                    <a:cubicBezTo>
                      <a:pt x="223" y="0"/>
                      <a:pt x="223" y="0"/>
                      <a:pt x="2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47" name="Freeform 21">
                <a:extLst>
                  <a:ext uri="{FF2B5EF4-FFF2-40B4-BE49-F238E27FC236}">
                    <a16:creationId xmlns:a16="http://schemas.microsoft.com/office/drawing/2014/main" id="{04AA6CCA-22BD-4CFB-ADDE-879D6E64216F}"/>
                  </a:ext>
                </a:extLst>
              </p:cNvPr>
              <p:cNvSpPr>
                <a:spLocks noEditPoints="1"/>
              </p:cNvSpPr>
              <p:nvPr/>
            </p:nvSpPr>
            <p:spPr bwMode="auto">
              <a:xfrm>
                <a:off x="1759466" y="3680207"/>
                <a:ext cx="76210" cy="15500"/>
              </a:xfrm>
              <a:custGeom>
                <a:avLst/>
                <a:gdLst>
                  <a:gd name="T0" fmla="*/ 205 w 228"/>
                  <a:gd name="T1" fmla="*/ 0 h 45"/>
                  <a:gd name="T2" fmla="*/ 22 w 228"/>
                  <a:gd name="T3" fmla="*/ 0 h 45"/>
                  <a:gd name="T4" fmla="*/ 0 w 228"/>
                  <a:gd name="T5" fmla="*/ 23 h 45"/>
                  <a:gd name="T6" fmla="*/ 22 w 228"/>
                  <a:gd name="T7" fmla="*/ 45 h 45"/>
                  <a:gd name="T8" fmla="*/ 205 w 228"/>
                  <a:gd name="T9" fmla="*/ 45 h 45"/>
                  <a:gd name="T10" fmla="*/ 228 w 228"/>
                  <a:gd name="T11" fmla="*/ 23 h 45"/>
                  <a:gd name="T12" fmla="*/ 205 w 228"/>
                  <a:gd name="T13" fmla="*/ 0 h 45"/>
                  <a:gd name="T14" fmla="*/ 205 w 228"/>
                  <a:gd name="T15" fmla="*/ 0 h 45"/>
                  <a:gd name="T16" fmla="*/ 205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5" y="0"/>
                    </a:moveTo>
                    <a:cubicBezTo>
                      <a:pt x="22" y="0"/>
                      <a:pt x="22" y="0"/>
                      <a:pt x="22" y="0"/>
                    </a:cubicBezTo>
                    <a:cubicBezTo>
                      <a:pt x="10" y="0"/>
                      <a:pt x="0" y="10"/>
                      <a:pt x="0" y="23"/>
                    </a:cubicBezTo>
                    <a:cubicBezTo>
                      <a:pt x="0" y="35"/>
                      <a:pt x="10" y="45"/>
                      <a:pt x="22" y="45"/>
                    </a:cubicBezTo>
                    <a:cubicBezTo>
                      <a:pt x="205" y="45"/>
                      <a:pt x="205" y="45"/>
                      <a:pt x="205" y="45"/>
                    </a:cubicBezTo>
                    <a:cubicBezTo>
                      <a:pt x="218" y="45"/>
                      <a:pt x="228" y="35"/>
                      <a:pt x="228" y="23"/>
                    </a:cubicBezTo>
                    <a:cubicBezTo>
                      <a:pt x="228" y="10"/>
                      <a:pt x="218" y="0"/>
                      <a:pt x="205" y="0"/>
                    </a:cubicBezTo>
                    <a:close/>
                    <a:moveTo>
                      <a:pt x="205" y="0"/>
                    </a:moveTo>
                    <a:cubicBezTo>
                      <a:pt x="205" y="0"/>
                      <a:pt x="205" y="0"/>
                      <a:pt x="205"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48" name="Groupe 363">
              <a:extLst>
                <a:ext uri="{FF2B5EF4-FFF2-40B4-BE49-F238E27FC236}">
                  <a16:creationId xmlns:a16="http://schemas.microsoft.com/office/drawing/2014/main" id="{6CC40369-4C6C-428E-809D-909D6E6BFE89}"/>
                </a:ext>
              </a:extLst>
            </p:cNvPr>
            <p:cNvGrpSpPr>
              <a:grpSpLocks noChangeAspect="1"/>
            </p:cNvGrpSpPr>
            <p:nvPr/>
          </p:nvGrpSpPr>
          <p:grpSpPr>
            <a:xfrm>
              <a:off x="2069829" y="3631513"/>
              <a:ext cx="511200" cy="428400"/>
              <a:chOff x="1980929" y="3468206"/>
              <a:chExt cx="519261" cy="435301"/>
            </a:xfrm>
            <a:solidFill>
              <a:schemeClr val="tx2"/>
            </a:solidFill>
          </p:grpSpPr>
          <p:sp>
            <p:nvSpPr>
              <p:cNvPr id="949" name="Freeform 5">
                <a:extLst>
                  <a:ext uri="{FF2B5EF4-FFF2-40B4-BE49-F238E27FC236}">
                    <a16:creationId xmlns:a16="http://schemas.microsoft.com/office/drawing/2014/main" id="{C0C6EAB2-44AE-4A6D-9E1B-1A4B88DA4720}"/>
                  </a:ext>
                </a:extLst>
              </p:cNvPr>
              <p:cNvSpPr>
                <a:spLocks noEditPoints="1"/>
              </p:cNvSpPr>
              <p:nvPr/>
            </p:nvSpPr>
            <p:spPr bwMode="auto">
              <a:xfrm>
                <a:off x="1980929" y="3468206"/>
                <a:ext cx="519261" cy="435301"/>
              </a:xfrm>
              <a:custGeom>
                <a:avLst/>
                <a:gdLst>
                  <a:gd name="T0" fmla="*/ 1514 w 1536"/>
                  <a:gd name="T1" fmla="*/ 649 h 1297"/>
                  <a:gd name="T2" fmla="*/ 1491 w 1536"/>
                  <a:gd name="T3" fmla="*/ 671 h 1297"/>
                  <a:gd name="T4" fmla="*/ 1491 w 1536"/>
                  <a:gd name="T5" fmla="*/ 823 h 1297"/>
                  <a:gd name="T6" fmla="*/ 45 w 1536"/>
                  <a:gd name="T7" fmla="*/ 823 h 1297"/>
                  <a:gd name="T8" fmla="*/ 45 w 1536"/>
                  <a:gd name="T9" fmla="*/ 74 h 1297"/>
                  <a:gd name="T10" fmla="*/ 74 w 1536"/>
                  <a:gd name="T11" fmla="*/ 45 h 1297"/>
                  <a:gd name="T12" fmla="*/ 1090 w 1536"/>
                  <a:gd name="T13" fmla="*/ 45 h 1297"/>
                  <a:gd name="T14" fmla="*/ 1112 w 1536"/>
                  <a:gd name="T15" fmla="*/ 22 h 1297"/>
                  <a:gd name="T16" fmla="*/ 1090 w 1536"/>
                  <a:gd name="T17" fmla="*/ 0 h 1297"/>
                  <a:gd name="T18" fmla="*/ 74 w 1536"/>
                  <a:gd name="T19" fmla="*/ 0 h 1297"/>
                  <a:gd name="T20" fmla="*/ 0 w 1536"/>
                  <a:gd name="T21" fmla="*/ 74 h 1297"/>
                  <a:gd name="T22" fmla="*/ 0 w 1536"/>
                  <a:gd name="T23" fmla="*/ 926 h 1297"/>
                  <a:gd name="T24" fmla="*/ 74 w 1536"/>
                  <a:gd name="T25" fmla="*/ 1000 h 1297"/>
                  <a:gd name="T26" fmla="*/ 325 w 1536"/>
                  <a:gd name="T27" fmla="*/ 1000 h 1297"/>
                  <a:gd name="T28" fmla="*/ 347 w 1536"/>
                  <a:gd name="T29" fmla="*/ 977 h 1297"/>
                  <a:gd name="T30" fmla="*/ 325 w 1536"/>
                  <a:gd name="T31" fmla="*/ 955 h 1297"/>
                  <a:gd name="T32" fmla="*/ 74 w 1536"/>
                  <a:gd name="T33" fmla="*/ 955 h 1297"/>
                  <a:gd name="T34" fmla="*/ 45 w 1536"/>
                  <a:gd name="T35" fmla="*/ 926 h 1297"/>
                  <a:gd name="T36" fmla="*/ 45 w 1536"/>
                  <a:gd name="T37" fmla="*/ 868 h 1297"/>
                  <a:gd name="T38" fmla="*/ 1491 w 1536"/>
                  <a:gd name="T39" fmla="*/ 868 h 1297"/>
                  <a:gd name="T40" fmla="*/ 1491 w 1536"/>
                  <a:gd name="T41" fmla="*/ 926 h 1297"/>
                  <a:gd name="T42" fmla="*/ 1462 w 1536"/>
                  <a:gd name="T43" fmla="*/ 955 h 1297"/>
                  <a:gd name="T44" fmla="*/ 429 w 1536"/>
                  <a:gd name="T45" fmla="*/ 955 h 1297"/>
                  <a:gd name="T46" fmla="*/ 406 w 1536"/>
                  <a:gd name="T47" fmla="*/ 977 h 1297"/>
                  <a:gd name="T48" fmla="*/ 429 w 1536"/>
                  <a:gd name="T49" fmla="*/ 1000 h 1297"/>
                  <a:gd name="T50" fmla="*/ 618 w 1536"/>
                  <a:gd name="T51" fmla="*/ 1000 h 1297"/>
                  <a:gd name="T52" fmla="*/ 609 w 1536"/>
                  <a:gd name="T53" fmla="*/ 1057 h 1297"/>
                  <a:gd name="T54" fmla="*/ 551 w 1536"/>
                  <a:gd name="T55" fmla="*/ 1176 h 1297"/>
                  <a:gd name="T56" fmla="*/ 526 w 1536"/>
                  <a:gd name="T57" fmla="*/ 1202 h 1297"/>
                  <a:gd name="T58" fmla="*/ 515 w 1536"/>
                  <a:gd name="T59" fmla="*/ 1263 h 1297"/>
                  <a:gd name="T60" fmla="*/ 567 w 1536"/>
                  <a:gd name="T61" fmla="*/ 1297 h 1297"/>
                  <a:gd name="T62" fmla="*/ 969 w 1536"/>
                  <a:gd name="T63" fmla="*/ 1297 h 1297"/>
                  <a:gd name="T64" fmla="*/ 1021 w 1536"/>
                  <a:gd name="T65" fmla="*/ 1263 h 1297"/>
                  <a:gd name="T66" fmla="*/ 1010 w 1536"/>
                  <a:gd name="T67" fmla="*/ 1202 h 1297"/>
                  <a:gd name="T68" fmla="*/ 985 w 1536"/>
                  <a:gd name="T69" fmla="*/ 1176 h 1297"/>
                  <a:gd name="T70" fmla="*/ 927 w 1536"/>
                  <a:gd name="T71" fmla="*/ 1057 h 1297"/>
                  <a:gd name="T72" fmla="*/ 918 w 1536"/>
                  <a:gd name="T73" fmla="*/ 1000 h 1297"/>
                  <a:gd name="T74" fmla="*/ 1462 w 1536"/>
                  <a:gd name="T75" fmla="*/ 1000 h 1297"/>
                  <a:gd name="T76" fmla="*/ 1536 w 1536"/>
                  <a:gd name="T77" fmla="*/ 926 h 1297"/>
                  <a:gd name="T78" fmla="*/ 1536 w 1536"/>
                  <a:gd name="T79" fmla="*/ 671 h 1297"/>
                  <a:gd name="T80" fmla="*/ 1514 w 1536"/>
                  <a:gd name="T81" fmla="*/ 649 h 1297"/>
                  <a:gd name="T82" fmla="*/ 980 w 1536"/>
                  <a:gd name="T83" fmla="*/ 1245 h 1297"/>
                  <a:gd name="T84" fmla="*/ 969 w 1536"/>
                  <a:gd name="T85" fmla="*/ 1252 h 1297"/>
                  <a:gd name="T86" fmla="*/ 567 w 1536"/>
                  <a:gd name="T87" fmla="*/ 1252 h 1297"/>
                  <a:gd name="T88" fmla="*/ 556 w 1536"/>
                  <a:gd name="T89" fmla="*/ 1245 h 1297"/>
                  <a:gd name="T90" fmla="*/ 559 w 1536"/>
                  <a:gd name="T91" fmla="*/ 1233 h 1297"/>
                  <a:gd name="T92" fmla="*/ 583 w 1536"/>
                  <a:gd name="T93" fmla="*/ 1207 h 1297"/>
                  <a:gd name="T94" fmla="*/ 596 w 1536"/>
                  <a:gd name="T95" fmla="*/ 1193 h 1297"/>
                  <a:gd name="T96" fmla="*/ 940 w 1536"/>
                  <a:gd name="T97" fmla="*/ 1193 h 1297"/>
                  <a:gd name="T98" fmla="*/ 953 w 1536"/>
                  <a:gd name="T99" fmla="*/ 1207 h 1297"/>
                  <a:gd name="T100" fmla="*/ 977 w 1536"/>
                  <a:gd name="T101" fmla="*/ 1233 h 1297"/>
                  <a:gd name="T102" fmla="*/ 980 w 1536"/>
                  <a:gd name="T103" fmla="*/ 1245 h 1297"/>
                  <a:gd name="T104" fmla="*/ 882 w 1536"/>
                  <a:gd name="T105" fmla="*/ 1064 h 1297"/>
                  <a:gd name="T106" fmla="*/ 910 w 1536"/>
                  <a:gd name="T107" fmla="*/ 1148 h 1297"/>
                  <a:gd name="T108" fmla="*/ 626 w 1536"/>
                  <a:gd name="T109" fmla="*/ 1148 h 1297"/>
                  <a:gd name="T110" fmla="*/ 654 w 1536"/>
                  <a:gd name="T111" fmla="*/ 1064 h 1297"/>
                  <a:gd name="T112" fmla="*/ 664 w 1536"/>
                  <a:gd name="T113" fmla="*/ 1000 h 1297"/>
                  <a:gd name="T114" fmla="*/ 872 w 1536"/>
                  <a:gd name="T115" fmla="*/ 1000 h 1297"/>
                  <a:gd name="T116" fmla="*/ 882 w 1536"/>
                  <a:gd name="T117" fmla="*/ 1064 h 1297"/>
                  <a:gd name="T118" fmla="*/ 882 w 1536"/>
                  <a:gd name="T119" fmla="*/ 1064 h 1297"/>
                  <a:gd name="T120" fmla="*/ 882 w 1536"/>
                  <a:gd name="T121" fmla="*/ 1064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297">
                    <a:moveTo>
                      <a:pt x="1514" y="649"/>
                    </a:moveTo>
                    <a:cubicBezTo>
                      <a:pt x="1501" y="649"/>
                      <a:pt x="1491" y="659"/>
                      <a:pt x="1491" y="671"/>
                    </a:cubicBezTo>
                    <a:cubicBezTo>
                      <a:pt x="1491" y="823"/>
                      <a:pt x="1491" y="823"/>
                      <a:pt x="1491" y="823"/>
                    </a:cubicBezTo>
                    <a:cubicBezTo>
                      <a:pt x="45" y="823"/>
                      <a:pt x="45" y="823"/>
                      <a:pt x="45" y="823"/>
                    </a:cubicBezTo>
                    <a:cubicBezTo>
                      <a:pt x="45" y="74"/>
                      <a:pt x="45" y="74"/>
                      <a:pt x="45" y="74"/>
                    </a:cubicBezTo>
                    <a:cubicBezTo>
                      <a:pt x="45" y="58"/>
                      <a:pt x="58" y="45"/>
                      <a:pt x="74" y="45"/>
                    </a:cubicBezTo>
                    <a:cubicBezTo>
                      <a:pt x="1090" y="45"/>
                      <a:pt x="1090" y="45"/>
                      <a:pt x="1090" y="45"/>
                    </a:cubicBezTo>
                    <a:cubicBezTo>
                      <a:pt x="1102" y="45"/>
                      <a:pt x="1112" y="35"/>
                      <a:pt x="1112" y="22"/>
                    </a:cubicBezTo>
                    <a:cubicBezTo>
                      <a:pt x="1112" y="10"/>
                      <a:pt x="1102" y="0"/>
                      <a:pt x="1090" y="0"/>
                    </a:cubicBezTo>
                    <a:cubicBezTo>
                      <a:pt x="74" y="0"/>
                      <a:pt x="74" y="0"/>
                      <a:pt x="74" y="0"/>
                    </a:cubicBezTo>
                    <a:cubicBezTo>
                      <a:pt x="33" y="0"/>
                      <a:pt x="0" y="33"/>
                      <a:pt x="0" y="74"/>
                    </a:cubicBezTo>
                    <a:cubicBezTo>
                      <a:pt x="0" y="926"/>
                      <a:pt x="0" y="926"/>
                      <a:pt x="0" y="926"/>
                    </a:cubicBezTo>
                    <a:cubicBezTo>
                      <a:pt x="0" y="967"/>
                      <a:pt x="33" y="1000"/>
                      <a:pt x="74" y="1000"/>
                    </a:cubicBezTo>
                    <a:cubicBezTo>
                      <a:pt x="325" y="1000"/>
                      <a:pt x="325" y="1000"/>
                      <a:pt x="325" y="1000"/>
                    </a:cubicBezTo>
                    <a:cubicBezTo>
                      <a:pt x="337" y="1000"/>
                      <a:pt x="347" y="990"/>
                      <a:pt x="347" y="977"/>
                    </a:cubicBezTo>
                    <a:cubicBezTo>
                      <a:pt x="347" y="965"/>
                      <a:pt x="337" y="955"/>
                      <a:pt x="325" y="955"/>
                    </a:cubicBezTo>
                    <a:cubicBezTo>
                      <a:pt x="74" y="955"/>
                      <a:pt x="74" y="955"/>
                      <a:pt x="74" y="955"/>
                    </a:cubicBezTo>
                    <a:cubicBezTo>
                      <a:pt x="58" y="955"/>
                      <a:pt x="45" y="942"/>
                      <a:pt x="45" y="926"/>
                    </a:cubicBezTo>
                    <a:cubicBezTo>
                      <a:pt x="45" y="868"/>
                      <a:pt x="45" y="868"/>
                      <a:pt x="45" y="868"/>
                    </a:cubicBezTo>
                    <a:cubicBezTo>
                      <a:pt x="1491" y="868"/>
                      <a:pt x="1491" y="868"/>
                      <a:pt x="1491" y="868"/>
                    </a:cubicBezTo>
                    <a:cubicBezTo>
                      <a:pt x="1491" y="926"/>
                      <a:pt x="1491" y="926"/>
                      <a:pt x="1491" y="926"/>
                    </a:cubicBezTo>
                    <a:cubicBezTo>
                      <a:pt x="1491" y="942"/>
                      <a:pt x="1478" y="955"/>
                      <a:pt x="1462" y="955"/>
                    </a:cubicBezTo>
                    <a:cubicBezTo>
                      <a:pt x="429" y="955"/>
                      <a:pt x="429" y="955"/>
                      <a:pt x="429" y="955"/>
                    </a:cubicBezTo>
                    <a:cubicBezTo>
                      <a:pt x="416" y="955"/>
                      <a:pt x="406" y="965"/>
                      <a:pt x="406" y="977"/>
                    </a:cubicBezTo>
                    <a:cubicBezTo>
                      <a:pt x="406" y="990"/>
                      <a:pt x="416" y="1000"/>
                      <a:pt x="429" y="1000"/>
                    </a:cubicBezTo>
                    <a:cubicBezTo>
                      <a:pt x="618" y="1000"/>
                      <a:pt x="618" y="1000"/>
                      <a:pt x="618" y="1000"/>
                    </a:cubicBezTo>
                    <a:cubicBezTo>
                      <a:pt x="609" y="1057"/>
                      <a:pt x="609" y="1057"/>
                      <a:pt x="609" y="1057"/>
                    </a:cubicBezTo>
                    <a:cubicBezTo>
                      <a:pt x="603" y="1102"/>
                      <a:pt x="582" y="1143"/>
                      <a:pt x="551" y="1176"/>
                    </a:cubicBezTo>
                    <a:cubicBezTo>
                      <a:pt x="526" y="1202"/>
                      <a:pt x="526" y="1202"/>
                      <a:pt x="526" y="1202"/>
                    </a:cubicBezTo>
                    <a:cubicBezTo>
                      <a:pt x="510" y="1218"/>
                      <a:pt x="506" y="1242"/>
                      <a:pt x="515" y="1263"/>
                    </a:cubicBezTo>
                    <a:cubicBezTo>
                      <a:pt x="524" y="1284"/>
                      <a:pt x="544" y="1297"/>
                      <a:pt x="567" y="1297"/>
                    </a:cubicBezTo>
                    <a:cubicBezTo>
                      <a:pt x="969" y="1297"/>
                      <a:pt x="969" y="1297"/>
                      <a:pt x="969" y="1297"/>
                    </a:cubicBezTo>
                    <a:cubicBezTo>
                      <a:pt x="992" y="1297"/>
                      <a:pt x="1012" y="1284"/>
                      <a:pt x="1021" y="1263"/>
                    </a:cubicBezTo>
                    <a:cubicBezTo>
                      <a:pt x="1030" y="1242"/>
                      <a:pt x="1026" y="1218"/>
                      <a:pt x="1010" y="1202"/>
                    </a:cubicBezTo>
                    <a:cubicBezTo>
                      <a:pt x="985" y="1176"/>
                      <a:pt x="985" y="1176"/>
                      <a:pt x="985" y="1176"/>
                    </a:cubicBezTo>
                    <a:cubicBezTo>
                      <a:pt x="954" y="1143"/>
                      <a:pt x="933" y="1102"/>
                      <a:pt x="927" y="1057"/>
                    </a:cubicBezTo>
                    <a:cubicBezTo>
                      <a:pt x="918" y="1000"/>
                      <a:pt x="918" y="1000"/>
                      <a:pt x="918" y="1000"/>
                    </a:cubicBezTo>
                    <a:cubicBezTo>
                      <a:pt x="1462" y="1000"/>
                      <a:pt x="1462" y="1000"/>
                      <a:pt x="1462" y="1000"/>
                    </a:cubicBezTo>
                    <a:cubicBezTo>
                      <a:pt x="1503" y="1000"/>
                      <a:pt x="1536" y="967"/>
                      <a:pt x="1536" y="926"/>
                    </a:cubicBezTo>
                    <a:cubicBezTo>
                      <a:pt x="1536" y="671"/>
                      <a:pt x="1536" y="671"/>
                      <a:pt x="1536" y="671"/>
                    </a:cubicBezTo>
                    <a:cubicBezTo>
                      <a:pt x="1536" y="659"/>
                      <a:pt x="1526" y="649"/>
                      <a:pt x="1514" y="649"/>
                    </a:cubicBezTo>
                    <a:close/>
                    <a:moveTo>
                      <a:pt x="980" y="1245"/>
                    </a:moveTo>
                    <a:cubicBezTo>
                      <a:pt x="979" y="1248"/>
                      <a:pt x="976" y="1252"/>
                      <a:pt x="969" y="1252"/>
                    </a:cubicBezTo>
                    <a:cubicBezTo>
                      <a:pt x="567" y="1252"/>
                      <a:pt x="567" y="1252"/>
                      <a:pt x="567" y="1252"/>
                    </a:cubicBezTo>
                    <a:cubicBezTo>
                      <a:pt x="560" y="1252"/>
                      <a:pt x="557" y="1248"/>
                      <a:pt x="556" y="1245"/>
                    </a:cubicBezTo>
                    <a:cubicBezTo>
                      <a:pt x="555" y="1243"/>
                      <a:pt x="554" y="1238"/>
                      <a:pt x="559" y="1233"/>
                    </a:cubicBezTo>
                    <a:cubicBezTo>
                      <a:pt x="583" y="1207"/>
                      <a:pt x="583" y="1207"/>
                      <a:pt x="583" y="1207"/>
                    </a:cubicBezTo>
                    <a:cubicBezTo>
                      <a:pt x="588" y="1202"/>
                      <a:pt x="592" y="1198"/>
                      <a:pt x="596" y="1193"/>
                    </a:cubicBezTo>
                    <a:cubicBezTo>
                      <a:pt x="940" y="1193"/>
                      <a:pt x="940" y="1193"/>
                      <a:pt x="940" y="1193"/>
                    </a:cubicBezTo>
                    <a:cubicBezTo>
                      <a:pt x="944" y="1198"/>
                      <a:pt x="948" y="1202"/>
                      <a:pt x="953" y="1207"/>
                    </a:cubicBezTo>
                    <a:cubicBezTo>
                      <a:pt x="977" y="1233"/>
                      <a:pt x="977" y="1233"/>
                      <a:pt x="977" y="1233"/>
                    </a:cubicBezTo>
                    <a:cubicBezTo>
                      <a:pt x="982" y="1238"/>
                      <a:pt x="981" y="1243"/>
                      <a:pt x="980" y="1245"/>
                    </a:cubicBezTo>
                    <a:close/>
                    <a:moveTo>
                      <a:pt x="882" y="1064"/>
                    </a:moveTo>
                    <a:cubicBezTo>
                      <a:pt x="887" y="1093"/>
                      <a:pt x="896" y="1122"/>
                      <a:pt x="910" y="1148"/>
                    </a:cubicBezTo>
                    <a:cubicBezTo>
                      <a:pt x="626" y="1148"/>
                      <a:pt x="626" y="1148"/>
                      <a:pt x="626" y="1148"/>
                    </a:cubicBezTo>
                    <a:cubicBezTo>
                      <a:pt x="640" y="1122"/>
                      <a:pt x="649" y="1093"/>
                      <a:pt x="654" y="1064"/>
                    </a:cubicBezTo>
                    <a:cubicBezTo>
                      <a:pt x="664" y="1000"/>
                      <a:pt x="664" y="1000"/>
                      <a:pt x="664" y="1000"/>
                    </a:cubicBezTo>
                    <a:cubicBezTo>
                      <a:pt x="872" y="1000"/>
                      <a:pt x="872" y="1000"/>
                      <a:pt x="872" y="1000"/>
                    </a:cubicBezTo>
                    <a:lnTo>
                      <a:pt x="882" y="1064"/>
                    </a:lnTo>
                    <a:close/>
                    <a:moveTo>
                      <a:pt x="882" y="1064"/>
                    </a:moveTo>
                    <a:cubicBezTo>
                      <a:pt x="882" y="1064"/>
                      <a:pt x="882" y="1064"/>
                      <a:pt x="882" y="10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0" name="Freeform 6">
                <a:extLst>
                  <a:ext uri="{FF2B5EF4-FFF2-40B4-BE49-F238E27FC236}">
                    <a16:creationId xmlns:a16="http://schemas.microsoft.com/office/drawing/2014/main" id="{FBF83AC0-21EA-40DC-A76D-5FCAD654EE72}"/>
                  </a:ext>
                </a:extLst>
              </p:cNvPr>
              <p:cNvSpPr>
                <a:spLocks noEditPoints="1"/>
              </p:cNvSpPr>
              <p:nvPr/>
            </p:nvSpPr>
            <p:spPr bwMode="auto">
              <a:xfrm>
                <a:off x="2377479" y="3468206"/>
                <a:ext cx="122711" cy="197629"/>
              </a:xfrm>
              <a:custGeom>
                <a:avLst/>
                <a:gdLst>
                  <a:gd name="T0" fmla="*/ 291 w 365"/>
                  <a:gd name="T1" fmla="*/ 0 h 590"/>
                  <a:gd name="T2" fmla="*/ 23 w 365"/>
                  <a:gd name="T3" fmla="*/ 0 h 590"/>
                  <a:gd name="T4" fmla="*/ 0 w 365"/>
                  <a:gd name="T5" fmla="*/ 22 h 590"/>
                  <a:gd name="T6" fmla="*/ 23 w 365"/>
                  <a:gd name="T7" fmla="*/ 45 h 590"/>
                  <a:gd name="T8" fmla="*/ 291 w 365"/>
                  <a:gd name="T9" fmla="*/ 45 h 590"/>
                  <a:gd name="T10" fmla="*/ 320 w 365"/>
                  <a:gd name="T11" fmla="*/ 74 h 590"/>
                  <a:gd name="T12" fmla="*/ 320 w 365"/>
                  <a:gd name="T13" fmla="*/ 567 h 590"/>
                  <a:gd name="T14" fmla="*/ 343 w 365"/>
                  <a:gd name="T15" fmla="*/ 590 h 590"/>
                  <a:gd name="T16" fmla="*/ 365 w 365"/>
                  <a:gd name="T17" fmla="*/ 567 h 590"/>
                  <a:gd name="T18" fmla="*/ 365 w 365"/>
                  <a:gd name="T19" fmla="*/ 74 h 590"/>
                  <a:gd name="T20" fmla="*/ 291 w 365"/>
                  <a:gd name="T21" fmla="*/ 0 h 590"/>
                  <a:gd name="T22" fmla="*/ 291 w 365"/>
                  <a:gd name="T23" fmla="*/ 0 h 590"/>
                  <a:gd name="T24" fmla="*/ 291 w 365"/>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590">
                    <a:moveTo>
                      <a:pt x="291" y="0"/>
                    </a:moveTo>
                    <a:cubicBezTo>
                      <a:pt x="23" y="0"/>
                      <a:pt x="23" y="0"/>
                      <a:pt x="23" y="0"/>
                    </a:cubicBezTo>
                    <a:cubicBezTo>
                      <a:pt x="10" y="0"/>
                      <a:pt x="0" y="10"/>
                      <a:pt x="0" y="22"/>
                    </a:cubicBezTo>
                    <a:cubicBezTo>
                      <a:pt x="0" y="35"/>
                      <a:pt x="10" y="45"/>
                      <a:pt x="23" y="45"/>
                    </a:cubicBezTo>
                    <a:cubicBezTo>
                      <a:pt x="291" y="45"/>
                      <a:pt x="291" y="45"/>
                      <a:pt x="291" y="45"/>
                    </a:cubicBezTo>
                    <a:cubicBezTo>
                      <a:pt x="307" y="45"/>
                      <a:pt x="320" y="58"/>
                      <a:pt x="320" y="74"/>
                    </a:cubicBezTo>
                    <a:cubicBezTo>
                      <a:pt x="320" y="567"/>
                      <a:pt x="320" y="567"/>
                      <a:pt x="320" y="567"/>
                    </a:cubicBezTo>
                    <a:cubicBezTo>
                      <a:pt x="320" y="580"/>
                      <a:pt x="330" y="590"/>
                      <a:pt x="343" y="590"/>
                    </a:cubicBezTo>
                    <a:cubicBezTo>
                      <a:pt x="355" y="590"/>
                      <a:pt x="365" y="580"/>
                      <a:pt x="365" y="567"/>
                    </a:cubicBezTo>
                    <a:cubicBezTo>
                      <a:pt x="365" y="74"/>
                      <a:pt x="365" y="74"/>
                      <a:pt x="365" y="74"/>
                    </a:cubicBezTo>
                    <a:cubicBezTo>
                      <a:pt x="365" y="33"/>
                      <a:pt x="332" y="0"/>
                      <a:pt x="291" y="0"/>
                    </a:cubicBezTo>
                    <a:close/>
                    <a:moveTo>
                      <a:pt x="291" y="0"/>
                    </a:moveTo>
                    <a:cubicBezTo>
                      <a:pt x="291" y="0"/>
                      <a:pt x="291" y="0"/>
                      <a:pt x="29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1" name="Freeform 49">
                <a:extLst>
                  <a:ext uri="{FF2B5EF4-FFF2-40B4-BE49-F238E27FC236}">
                    <a16:creationId xmlns:a16="http://schemas.microsoft.com/office/drawing/2014/main" id="{8258420A-512D-4A12-9A11-BFEF73DDE754}"/>
                  </a:ext>
                </a:extLst>
              </p:cNvPr>
              <p:cNvSpPr>
                <a:spLocks noEditPoints="1"/>
              </p:cNvSpPr>
              <p:nvPr/>
            </p:nvSpPr>
            <p:spPr bwMode="auto">
              <a:xfrm>
                <a:off x="2041112" y="3519812"/>
                <a:ext cx="225425" cy="193675"/>
              </a:xfrm>
              <a:custGeom>
                <a:avLst/>
                <a:gdLst>
                  <a:gd name="T0" fmla="*/ 580 w 794"/>
                  <a:gd name="T1" fmla="*/ 581 h 680"/>
                  <a:gd name="T2" fmla="*/ 340 w 794"/>
                  <a:gd name="T3" fmla="*/ 0 h 680"/>
                  <a:gd name="T4" fmla="*/ 0 w 794"/>
                  <a:gd name="T5" fmla="*/ 340 h 680"/>
                  <a:gd name="T6" fmla="*/ 340 w 794"/>
                  <a:gd name="T7" fmla="*/ 680 h 680"/>
                  <a:gd name="T8" fmla="*/ 580 w 794"/>
                  <a:gd name="T9" fmla="*/ 581 h 680"/>
                  <a:gd name="T10" fmla="*/ 634 w 794"/>
                  <a:gd name="T11" fmla="*/ 317 h 680"/>
                  <a:gd name="T12" fmla="*/ 363 w 794"/>
                  <a:gd name="T13" fmla="*/ 317 h 680"/>
                  <a:gd name="T14" fmla="*/ 363 w 794"/>
                  <a:gd name="T15" fmla="*/ 46 h 680"/>
                  <a:gd name="T16" fmla="*/ 634 w 794"/>
                  <a:gd name="T17" fmla="*/ 317 h 680"/>
                  <a:gd name="T18" fmla="*/ 564 w 794"/>
                  <a:gd name="T19" fmla="*/ 532 h 680"/>
                  <a:gd name="T20" fmla="*/ 394 w 794"/>
                  <a:gd name="T21" fmla="*/ 362 h 680"/>
                  <a:gd name="T22" fmla="*/ 634 w 794"/>
                  <a:gd name="T23" fmla="*/ 362 h 680"/>
                  <a:gd name="T24" fmla="*/ 564 w 794"/>
                  <a:gd name="T25" fmla="*/ 532 h 680"/>
                  <a:gd name="T26" fmla="*/ 532 w 794"/>
                  <a:gd name="T27" fmla="*/ 564 h 680"/>
                  <a:gd name="T28" fmla="*/ 471 w 794"/>
                  <a:gd name="T29" fmla="*/ 604 h 680"/>
                  <a:gd name="T30" fmla="*/ 403 w 794"/>
                  <a:gd name="T31" fmla="*/ 435 h 680"/>
                  <a:gd name="T32" fmla="*/ 532 w 794"/>
                  <a:gd name="T33" fmla="*/ 564 h 680"/>
                  <a:gd name="T34" fmla="*/ 45 w 794"/>
                  <a:gd name="T35" fmla="*/ 340 h 680"/>
                  <a:gd name="T36" fmla="*/ 318 w 794"/>
                  <a:gd name="T37" fmla="*/ 46 h 680"/>
                  <a:gd name="T38" fmla="*/ 318 w 794"/>
                  <a:gd name="T39" fmla="*/ 340 h 680"/>
                  <a:gd name="T40" fmla="*/ 319 w 794"/>
                  <a:gd name="T41" fmla="*/ 349 h 680"/>
                  <a:gd name="T42" fmla="*/ 430 w 794"/>
                  <a:gd name="T43" fmla="*/ 621 h 680"/>
                  <a:gd name="T44" fmla="*/ 340 w 794"/>
                  <a:gd name="T45" fmla="*/ 635 h 680"/>
                  <a:gd name="T46" fmla="*/ 45 w 794"/>
                  <a:gd name="T47" fmla="*/ 340 h 680"/>
                  <a:gd name="T48" fmla="*/ 45 w 794"/>
                  <a:gd name="T49" fmla="*/ 340 h 680"/>
                  <a:gd name="T50" fmla="*/ 45 w 794"/>
                  <a:gd name="T51"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4" h="680">
                    <a:moveTo>
                      <a:pt x="580" y="581"/>
                    </a:moveTo>
                    <a:cubicBezTo>
                      <a:pt x="794" y="367"/>
                      <a:pt x="641" y="0"/>
                      <a:pt x="340" y="0"/>
                    </a:cubicBezTo>
                    <a:cubicBezTo>
                      <a:pt x="152" y="0"/>
                      <a:pt x="0" y="152"/>
                      <a:pt x="0" y="340"/>
                    </a:cubicBezTo>
                    <a:cubicBezTo>
                      <a:pt x="0" y="527"/>
                      <a:pt x="152" y="680"/>
                      <a:pt x="340" y="680"/>
                    </a:cubicBezTo>
                    <a:cubicBezTo>
                      <a:pt x="429" y="680"/>
                      <a:pt x="516" y="645"/>
                      <a:pt x="580" y="581"/>
                    </a:cubicBezTo>
                    <a:close/>
                    <a:moveTo>
                      <a:pt x="634" y="317"/>
                    </a:moveTo>
                    <a:cubicBezTo>
                      <a:pt x="363" y="317"/>
                      <a:pt x="363" y="317"/>
                      <a:pt x="363" y="317"/>
                    </a:cubicBezTo>
                    <a:cubicBezTo>
                      <a:pt x="363" y="46"/>
                      <a:pt x="363" y="46"/>
                      <a:pt x="363" y="46"/>
                    </a:cubicBezTo>
                    <a:cubicBezTo>
                      <a:pt x="493" y="54"/>
                      <a:pt x="620" y="160"/>
                      <a:pt x="634" y="317"/>
                    </a:cubicBezTo>
                    <a:close/>
                    <a:moveTo>
                      <a:pt x="564" y="532"/>
                    </a:moveTo>
                    <a:cubicBezTo>
                      <a:pt x="394" y="362"/>
                      <a:pt x="394" y="362"/>
                      <a:pt x="394" y="362"/>
                    </a:cubicBezTo>
                    <a:cubicBezTo>
                      <a:pt x="634" y="362"/>
                      <a:pt x="634" y="362"/>
                      <a:pt x="634" y="362"/>
                    </a:cubicBezTo>
                    <a:cubicBezTo>
                      <a:pt x="629" y="426"/>
                      <a:pt x="604" y="485"/>
                      <a:pt x="564" y="532"/>
                    </a:cubicBezTo>
                    <a:close/>
                    <a:moveTo>
                      <a:pt x="532" y="564"/>
                    </a:moveTo>
                    <a:cubicBezTo>
                      <a:pt x="513" y="580"/>
                      <a:pt x="493" y="593"/>
                      <a:pt x="471" y="604"/>
                    </a:cubicBezTo>
                    <a:cubicBezTo>
                      <a:pt x="403" y="435"/>
                      <a:pt x="403" y="435"/>
                      <a:pt x="403" y="435"/>
                    </a:cubicBezTo>
                    <a:lnTo>
                      <a:pt x="532" y="564"/>
                    </a:lnTo>
                    <a:close/>
                    <a:moveTo>
                      <a:pt x="45" y="340"/>
                    </a:moveTo>
                    <a:cubicBezTo>
                      <a:pt x="45" y="185"/>
                      <a:pt x="165" y="57"/>
                      <a:pt x="318" y="46"/>
                    </a:cubicBezTo>
                    <a:cubicBezTo>
                      <a:pt x="318" y="340"/>
                      <a:pt x="318" y="340"/>
                      <a:pt x="318" y="340"/>
                    </a:cubicBezTo>
                    <a:cubicBezTo>
                      <a:pt x="318" y="343"/>
                      <a:pt x="318" y="346"/>
                      <a:pt x="319" y="349"/>
                    </a:cubicBezTo>
                    <a:cubicBezTo>
                      <a:pt x="430" y="621"/>
                      <a:pt x="430" y="621"/>
                      <a:pt x="430" y="621"/>
                    </a:cubicBezTo>
                    <a:cubicBezTo>
                      <a:pt x="401" y="630"/>
                      <a:pt x="371" y="635"/>
                      <a:pt x="340" y="635"/>
                    </a:cubicBezTo>
                    <a:cubicBezTo>
                      <a:pt x="177" y="635"/>
                      <a:pt x="45" y="503"/>
                      <a:pt x="45" y="340"/>
                    </a:cubicBezTo>
                    <a:close/>
                    <a:moveTo>
                      <a:pt x="45" y="340"/>
                    </a:moveTo>
                    <a:cubicBezTo>
                      <a:pt x="45" y="340"/>
                      <a:pt x="45" y="340"/>
                      <a:pt x="45" y="34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2" name="Freeform 16">
                <a:extLst>
                  <a:ext uri="{FF2B5EF4-FFF2-40B4-BE49-F238E27FC236}">
                    <a16:creationId xmlns:a16="http://schemas.microsoft.com/office/drawing/2014/main" id="{7B957558-8E36-4538-A795-BDD3C0A9857D}"/>
                  </a:ext>
                </a:extLst>
              </p:cNvPr>
              <p:cNvSpPr>
                <a:spLocks noEditPoints="1"/>
              </p:cNvSpPr>
              <p:nvPr/>
            </p:nvSpPr>
            <p:spPr bwMode="auto">
              <a:xfrm>
                <a:off x="2287229" y="3536829"/>
                <a:ext cx="156295" cy="14209"/>
              </a:xfrm>
              <a:custGeom>
                <a:avLst/>
                <a:gdLst>
                  <a:gd name="T0" fmla="*/ 439 w 462"/>
                  <a:gd name="T1" fmla="*/ 0 h 45"/>
                  <a:gd name="T2" fmla="*/ 22 w 462"/>
                  <a:gd name="T3" fmla="*/ 0 h 45"/>
                  <a:gd name="T4" fmla="*/ 0 w 462"/>
                  <a:gd name="T5" fmla="*/ 22 h 45"/>
                  <a:gd name="T6" fmla="*/ 22 w 462"/>
                  <a:gd name="T7" fmla="*/ 45 h 45"/>
                  <a:gd name="T8" fmla="*/ 439 w 462"/>
                  <a:gd name="T9" fmla="*/ 45 h 45"/>
                  <a:gd name="T10" fmla="*/ 462 w 462"/>
                  <a:gd name="T11" fmla="*/ 22 h 45"/>
                  <a:gd name="T12" fmla="*/ 439 w 462"/>
                  <a:gd name="T13" fmla="*/ 0 h 45"/>
                  <a:gd name="T14" fmla="*/ 439 w 462"/>
                  <a:gd name="T15" fmla="*/ 0 h 45"/>
                  <a:gd name="T16" fmla="*/ 439 w 46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5">
                    <a:moveTo>
                      <a:pt x="439" y="0"/>
                    </a:moveTo>
                    <a:cubicBezTo>
                      <a:pt x="22" y="0"/>
                      <a:pt x="22" y="0"/>
                      <a:pt x="22" y="0"/>
                    </a:cubicBezTo>
                    <a:cubicBezTo>
                      <a:pt x="10" y="0"/>
                      <a:pt x="0" y="10"/>
                      <a:pt x="0" y="22"/>
                    </a:cubicBezTo>
                    <a:cubicBezTo>
                      <a:pt x="0" y="35"/>
                      <a:pt x="10" y="45"/>
                      <a:pt x="22" y="45"/>
                    </a:cubicBezTo>
                    <a:cubicBezTo>
                      <a:pt x="439" y="45"/>
                      <a:pt x="439" y="45"/>
                      <a:pt x="439" y="45"/>
                    </a:cubicBezTo>
                    <a:cubicBezTo>
                      <a:pt x="452" y="45"/>
                      <a:pt x="462" y="35"/>
                      <a:pt x="462" y="22"/>
                    </a:cubicBezTo>
                    <a:cubicBezTo>
                      <a:pt x="462" y="10"/>
                      <a:pt x="452" y="0"/>
                      <a:pt x="439" y="0"/>
                    </a:cubicBezTo>
                    <a:close/>
                    <a:moveTo>
                      <a:pt x="439" y="0"/>
                    </a:moveTo>
                    <a:cubicBezTo>
                      <a:pt x="439" y="0"/>
                      <a:pt x="439" y="0"/>
                      <a:pt x="43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3" name="Freeform 17">
                <a:extLst>
                  <a:ext uri="{FF2B5EF4-FFF2-40B4-BE49-F238E27FC236}">
                    <a16:creationId xmlns:a16="http://schemas.microsoft.com/office/drawing/2014/main" id="{A51504AF-C54A-4121-81CF-F5A636837529}"/>
                  </a:ext>
                </a:extLst>
              </p:cNvPr>
              <p:cNvSpPr>
                <a:spLocks noEditPoints="1"/>
              </p:cNvSpPr>
              <p:nvPr/>
            </p:nvSpPr>
            <p:spPr bwMode="auto">
              <a:xfrm>
                <a:off x="2318230" y="3571705"/>
                <a:ext cx="125294" cy="15500"/>
              </a:xfrm>
              <a:custGeom>
                <a:avLst/>
                <a:gdLst>
                  <a:gd name="T0" fmla="*/ 349 w 372"/>
                  <a:gd name="T1" fmla="*/ 0 h 45"/>
                  <a:gd name="T2" fmla="*/ 22 w 372"/>
                  <a:gd name="T3" fmla="*/ 0 h 45"/>
                  <a:gd name="T4" fmla="*/ 0 w 372"/>
                  <a:gd name="T5" fmla="*/ 23 h 45"/>
                  <a:gd name="T6" fmla="*/ 22 w 372"/>
                  <a:gd name="T7" fmla="*/ 45 h 45"/>
                  <a:gd name="T8" fmla="*/ 349 w 372"/>
                  <a:gd name="T9" fmla="*/ 45 h 45"/>
                  <a:gd name="T10" fmla="*/ 372 w 372"/>
                  <a:gd name="T11" fmla="*/ 23 h 45"/>
                  <a:gd name="T12" fmla="*/ 349 w 372"/>
                  <a:gd name="T13" fmla="*/ 0 h 45"/>
                  <a:gd name="T14" fmla="*/ 349 w 372"/>
                  <a:gd name="T15" fmla="*/ 0 h 45"/>
                  <a:gd name="T16" fmla="*/ 349 w 37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
                    <a:moveTo>
                      <a:pt x="349" y="0"/>
                    </a:moveTo>
                    <a:cubicBezTo>
                      <a:pt x="22" y="0"/>
                      <a:pt x="22" y="0"/>
                      <a:pt x="22" y="0"/>
                    </a:cubicBezTo>
                    <a:cubicBezTo>
                      <a:pt x="10" y="0"/>
                      <a:pt x="0" y="10"/>
                      <a:pt x="0" y="23"/>
                    </a:cubicBezTo>
                    <a:cubicBezTo>
                      <a:pt x="0" y="35"/>
                      <a:pt x="10" y="45"/>
                      <a:pt x="22" y="45"/>
                    </a:cubicBezTo>
                    <a:cubicBezTo>
                      <a:pt x="349" y="45"/>
                      <a:pt x="349" y="45"/>
                      <a:pt x="349" y="45"/>
                    </a:cubicBezTo>
                    <a:cubicBezTo>
                      <a:pt x="362" y="45"/>
                      <a:pt x="372" y="35"/>
                      <a:pt x="372" y="23"/>
                    </a:cubicBezTo>
                    <a:cubicBezTo>
                      <a:pt x="372" y="10"/>
                      <a:pt x="362" y="0"/>
                      <a:pt x="349" y="0"/>
                    </a:cubicBezTo>
                    <a:close/>
                    <a:moveTo>
                      <a:pt x="349" y="0"/>
                    </a:moveTo>
                    <a:cubicBezTo>
                      <a:pt x="349" y="0"/>
                      <a:pt x="349" y="0"/>
                      <a:pt x="34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4" name="Freeform 18">
                <a:extLst>
                  <a:ext uri="{FF2B5EF4-FFF2-40B4-BE49-F238E27FC236}">
                    <a16:creationId xmlns:a16="http://schemas.microsoft.com/office/drawing/2014/main" id="{15C8ECE5-464A-400E-A633-15F37D54C1C9}"/>
                  </a:ext>
                </a:extLst>
              </p:cNvPr>
              <p:cNvSpPr>
                <a:spLocks noEditPoints="1"/>
              </p:cNvSpPr>
              <p:nvPr/>
            </p:nvSpPr>
            <p:spPr bwMode="auto">
              <a:xfrm>
                <a:off x="2397023" y="3607872"/>
                <a:ext cx="46501" cy="15500"/>
              </a:xfrm>
              <a:custGeom>
                <a:avLst/>
                <a:gdLst>
                  <a:gd name="T0" fmla="*/ 114 w 137"/>
                  <a:gd name="T1" fmla="*/ 0 h 45"/>
                  <a:gd name="T2" fmla="*/ 23 w 137"/>
                  <a:gd name="T3" fmla="*/ 0 h 45"/>
                  <a:gd name="T4" fmla="*/ 0 w 137"/>
                  <a:gd name="T5" fmla="*/ 23 h 45"/>
                  <a:gd name="T6" fmla="*/ 23 w 137"/>
                  <a:gd name="T7" fmla="*/ 45 h 45"/>
                  <a:gd name="T8" fmla="*/ 114 w 137"/>
                  <a:gd name="T9" fmla="*/ 45 h 45"/>
                  <a:gd name="T10" fmla="*/ 137 w 137"/>
                  <a:gd name="T11" fmla="*/ 23 h 45"/>
                  <a:gd name="T12" fmla="*/ 114 w 137"/>
                  <a:gd name="T13" fmla="*/ 0 h 45"/>
                  <a:gd name="T14" fmla="*/ 114 w 137"/>
                  <a:gd name="T15" fmla="*/ 0 h 45"/>
                  <a:gd name="T16" fmla="*/ 114 w 13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45">
                    <a:moveTo>
                      <a:pt x="114" y="0"/>
                    </a:moveTo>
                    <a:cubicBezTo>
                      <a:pt x="23" y="0"/>
                      <a:pt x="23" y="0"/>
                      <a:pt x="23" y="0"/>
                    </a:cubicBezTo>
                    <a:cubicBezTo>
                      <a:pt x="10" y="0"/>
                      <a:pt x="0" y="10"/>
                      <a:pt x="0" y="23"/>
                    </a:cubicBezTo>
                    <a:cubicBezTo>
                      <a:pt x="0" y="35"/>
                      <a:pt x="10" y="45"/>
                      <a:pt x="23" y="45"/>
                    </a:cubicBezTo>
                    <a:cubicBezTo>
                      <a:pt x="114" y="45"/>
                      <a:pt x="114" y="45"/>
                      <a:pt x="114" y="45"/>
                    </a:cubicBezTo>
                    <a:cubicBezTo>
                      <a:pt x="127" y="45"/>
                      <a:pt x="137" y="35"/>
                      <a:pt x="137" y="23"/>
                    </a:cubicBezTo>
                    <a:cubicBezTo>
                      <a:pt x="137" y="10"/>
                      <a:pt x="127" y="0"/>
                      <a:pt x="114" y="0"/>
                    </a:cubicBezTo>
                    <a:close/>
                    <a:moveTo>
                      <a:pt x="114" y="0"/>
                    </a:moveTo>
                    <a:cubicBezTo>
                      <a:pt x="114" y="0"/>
                      <a:pt x="114" y="0"/>
                      <a:pt x="11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5" name="Freeform 19">
                <a:extLst>
                  <a:ext uri="{FF2B5EF4-FFF2-40B4-BE49-F238E27FC236}">
                    <a16:creationId xmlns:a16="http://schemas.microsoft.com/office/drawing/2014/main" id="{EE373EF3-9F13-4526-9C46-DE2CC9B7322D}"/>
                  </a:ext>
                </a:extLst>
              </p:cNvPr>
              <p:cNvSpPr>
                <a:spLocks noEditPoints="1"/>
              </p:cNvSpPr>
              <p:nvPr/>
            </p:nvSpPr>
            <p:spPr bwMode="auto">
              <a:xfrm>
                <a:off x="2342772" y="3607872"/>
                <a:ext cx="40043" cy="15500"/>
              </a:xfrm>
              <a:custGeom>
                <a:avLst/>
                <a:gdLst>
                  <a:gd name="T0" fmla="*/ 120 w 120"/>
                  <a:gd name="T1" fmla="*/ 23 h 45"/>
                  <a:gd name="T2" fmla="*/ 98 w 120"/>
                  <a:gd name="T3" fmla="*/ 0 h 45"/>
                  <a:gd name="T4" fmla="*/ 22 w 120"/>
                  <a:gd name="T5" fmla="*/ 0 h 45"/>
                  <a:gd name="T6" fmla="*/ 0 w 120"/>
                  <a:gd name="T7" fmla="*/ 23 h 45"/>
                  <a:gd name="T8" fmla="*/ 22 w 120"/>
                  <a:gd name="T9" fmla="*/ 45 h 45"/>
                  <a:gd name="T10" fmla="*/ 98 w 120"/>
                  <a:gd name="T11" fmla="*/ 45 h 45"/>
                  <a:gd name="T12" fmla="*/ 120 w 120"/>
                  <a:gd name="T13" fmla="*/ 23 h 45"/>
                  <a:gd name="T14" fmla="*/ 120 w 120"/>
                  <a:gd name="T15" fmla="*/ 23 h 45"/>
                  <a:gd name="T16" fmla="*/ 120 w 12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5">
                    <a:moveTo>
                      <a:pt x="120" y="23"/>
                    </a:moveTo>
                    <a:cubicBezTo>
                      <a:pt x="120" y="10"/>
                      <a:pt x="110" y="0"/>
                      <a:pt x="98" y="0"/>
                    </a:cubicBezTo>
                    <a:cubicBezTo>
                      <a:pt x="22" y="0"/>
                      <a:pt x="22" y="0"/>
                      <a:pt x="22" y="0"/>
                    </a:cubicBezTo>
                    <a:cubicBezTo>
                      <a:pt x="10" y="0"/>
                      <a:pt x="0" y="10"/>
                      <a:pt x="0" y="23"/>
                    </a:cubicBezTo>
                    <a:cubicBezTo>
                      <a:pt x="0" y="35"/>
                      <a:pt x="10" y="45"/>
                      <a:pt x="22" y="45"/>
                    </a:cubicBezTo>
                    <a:cubicBezTo>
                      <a:pt x="98" y="45"/>
                      <a:pt x="98" y="45"/>
                      <a:pt x="98" y="45"/>
                    </a:cubicBezTo>
                    <a:cubicBezTo>
                      <a:pt x="110" y="45"/>
                      <a:pt x="120" y="35"/>
                      <a:pt x="120" y="23"/>
                    </a:cubicBezTo>
                    <a:close/>
                    <a:moveTo>
                      <a:pt x="120" y="23"/>
                    </a:moveTo>
                    <a:cubicBezTo>
                      <a:pt x="120" y="23"/>
                      <a:pt x="120" y="23"/>
                      <a:pt x="120"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6" name="Freeform 20">
                <a:extLst>
                  <a:ext uri="{FF2B5EF4-FFF2-40B4-BE49-F238E27FC236}">
                    <a16:creationId xmlns:a16="http://schemas.microsoft.com/office/drawing/2014/main" id="{48B7BC7C-86E9-4309-A67F-D238EE9036E4}"/>
                  </a:ext>
                </a:extLst>
              </p:cNvPr>
              <p:cNvSpPr>
                <a:spLocks noEditPoints="1"/>
              </p:cNvSpPr>
              <p:nvPr/>
            </p:nvSpPr>
            <p:spPr bwMode="auto">
              <a:xfrm>
                <a:off x="2360856" y="3644039"/>
                <a:ext cx="82668" cy="15500"/>
              </a:xfrm>
              <a:custGeom>
                <a:avLst/>
                <a:gdLst>
                  <a:gd name="T0" fmla="*/ 223 w 246"/>
                  <a:gd name="T1" fmla="*/ 0 h 45"/>
                  <a:gd name="T2" fmla="*/ 22 w 246"/>
                  <a:gd name="T3" fmla="*/ 0 h 45"/>
                  <a:gd name="T4" fmla="*/ 0 w 246"/>
                  <a:gd name="T5" fmla="*/ 23 h 45"/>
                  <a:gd name="T6" fmla="*/ 22 w 246"/>
                  <a:gd name="T7" fmla="*/ 45 h 45"/>
                  <a:gd name="T8" fmla="*/ 223 w 246"/>
                  <a:gd name="T9" fmla="*/ 45 h 45"/>
                  <a:gd name="T10" fmla="*/ 246 w 246"/>
                  <a:gd name="T11" fmla="*/ 23 h 45"/>
                  <a:gd name="T12" fmla="*/ 223 w 246"/>
                  <a:gd name="T13" fmla="*/ 0 h 45"/>
                  <a:gd name="T14" fmla="*/ 223 w 246"/>
                  <a:gd name="T15" fmla="*/ 0 h 45"/>
                  <a:gd name="T16" fmla="*/ 223 w 24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5">
                    <a:moveTo>
                      <a:pt x="223" y="0"/>
                    </a:moveTo>
                    <a:cubicBezTo>
                      <a:pt x="22" y="0"/>
                      <a:pt x="22" y="0"/>
                      <a:pt x="22" y="0"/>
                    </a:cubicBezTo>
                    <a:cubicBezTo>
                      <a:pt x="10" y="0"/>
                      <a:pt x="0" y="10"/>
                      <a:pt x="0" y="23"/>
                    </a:cubicBezTo>
                    <a:cubicBezTo>
                      <a:pt x="0" y="35"/>
                      <a:pt x="10" y="45"/>
                      <a:pt x="22" y="45"/>
                    </a:cubicBezTo>
                    <a:cubicBezTo>
                      <a:pt x="223" y="45"/>
                      <a:pt x="223" y="45"/>
                      <a:pt x="223" y="45"/>
                    </a:cubicBezTo>
                    <a:cubicBezTo>
                      <a:pt x="236" y="45"/>
                      <a:pt x="246" y="35"/>
                      <a:pt x="246" y="23"/>
                    </a:cubicBezTo>
                    <a:cubicBezTo>
                      <a:pt x="246" y="10"/>
                      <a:pt x="236" y="0"/>
                      <a:pt x="223" y="0"/>
                    </a:cubicBezTo>
                    <a:close/>
                    <a:moveTo>
                      <a:pt x="223" y="0"/>
                    </a:moveTo>
                    <a:cubicBezTo>
                      <a:pt x="223" y="0"/>
                      <a:pt x="223" y="0"/>
                      <a:pt x="2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57" name="Freeform 21">
                <a:extLst>
                  <a:ext uri="{FF2B5EF4-FFF2-40B4-BE49-F238E27FC236}">
                    <a16:creationId xmlns:a16="http://schemas.microsoft.com/office/drawing/2014/main" id="{6407314C-1F3B-430E-920C-9DF9AAC1D1F1}"/>
                  </a:ext>
                </a:extLst>
              </p:cNvPr>
              <p:cNvSpPr>
                <a:spLocks noEditPoints="1"/>
              </p:cNvSpPr>
              <p:nvPr/>
            </p:nvSpPr>
            <p:spPr bwMode="auto">
              <a:xfrm>
                <a:off x="2367314" y="3680207"/>
                <a:ext cx="76210" cy="15500"/>
              </a:xfrm>
              <a:custGeom>
                <a:avLst/>
                <a:gdLst>
                  <a:gd name="T0" fmla="*/ 205 w 228"/>
                  <a:gd name="T1" fmla="*/ 0 h 45"/>
                  <a:gd name="T2" fmla="*/ 22 w 228"/>
                  <a:gd name="T3" fmla="*/ 0 h 45"/>
                  <a:gd name="T4" fmla="*/ 0 w 228"/>
                  <a:gd name="T5" fmla="*/ 23 h 45"/>
                  <a:gd name="T6" fmla="*/ 22 w 228"/>
                  <a:gd name="T7" fmla="*/ 45 h 45"/>
                  <a:gd name="T8" fmla="*/ 205 w 228"/>
                  <a:gd name="T9" fmla="*/ 45 h 45"/>
                  <a:gd name="T10" fmla="*/ 228 w 228"/>
                  <a:gd name="T11" fmla="*/ 23 h 45"/>
                  <a:gd name="T12" fmla="*/ 205 w 228"/>
                  <a:gd name="T13" fmla="*/ 0 h 45"/>
                  <a:gd name="T14" fmla="*/ 205 w 228"/>
                  <a:gd name="T15" fmla="*/ 0 h 45"/>
                  <a:gd name="T16" fmla="*/ 205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5" y="0"/>
                    </a:moveTo>
                    <a:cubicBezTo>
                      <a:pt x="22" y="0"/>
                      <a:pt x="22" y="0"/>
                      <a:pt x="22" y="0"/>
                    </a:cubicBezTo>
                    <a:cubicBezTo>
                      <a:pt x="10" y="0"/>
                      <a:pt x="0" y="10"/>
                      <a:pt x="0" y="23"/>
                    </a:cubicBezTo>
                    <a:cubicBezTo>
                      <a:pt x="0" y="35"/>
                      <a:pt x="10" y="45"/>
                      <a:pt x="22" y="45"/>
                    </a:cubicBezTo>
                    <a:cubicBezTo>
                      <a:pt x="205" y="45"/>
                      <a:pt x="205" y="45"/>
                      <a:pt x="205" y="45"/>
                    </a:cubicBezTo>
                    <a:cubicBezTo>
                      <a:pt x="218" y="45"/>
                      <a:pt x="228" y="35"/>
                      <a:pt x="228" y="23"/>
                    </a:cubicBezTo>
                    <a:cubicBezTo>
                      <a:pt x="228" y="10"/>
                      <a:pt x="218" y="0"/>
                      <a:pt x="205" y="0"/>
                    </a:cubicBezTo>
                    <a:close/>
                    <a:moveTo>
                      <a:pt x="205" y="0"/>
                    </a:moveTo>
                    <a:cubicBezTo>
                      <a:pt x="205" y="0"/>
                      <a:pt x="205" y="0"/>
                      <a:pt x="205"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58" name="Groupe 373">
              <a:extLst>
                <a:ext uri="{FF2B5EF4-FFF2-40B4-BE49-F238E27FC236}">
                  <a16:creationId xmlns:a16="http://schemas.microsoft.com/office/drawing/2014/main" id="{327EDC1C-9924-4951-9887-C52B4E5AE477}"/>
                </a:ext>
              </a:extLst>
            </p:cNvPr>
            <p:cNvGrpSpPr>
              <a:grpSpLocks noChangeAspect="1"/>
            </p:cNvGrpSpPr>
            <p:nvPr/>
          </p:nvGrpSpPr>
          <p:grpSpPr>
            <a:xfrm>
              <a:off x="2806840" y="3659462"/>
              <a:ext cx="505247" cy="372502"/>
              <a:chOff x="2633142" y="3499398"/>
              <a:chExt cx="505247" cy="372502"/>
            </a:xfrm>
            <a:solidFill>
              <a:schemeClr val="tx2"/>
            </a:solidFill>
          </p:grpSpPr>
          <p:sp>
            <p:nvSpPr>
              <p:cNvPr id="959" name="Freeform 25">
                <a:extLst>
                  <a:ext uri="{FF2B5EF4-FFF2-40B4-BE49-F238E27FC236}">
                    <a16:creationId xmlns:a16="http://schemas.microsoft.com/office/drawing/2014/main" id="{40BEE264-C977-4D25-829C-C4E1F364CEDF}"/>
                  </a:ext>
                </a:extLst>
              </p:cNvPr>
              <p:cNvSpPr>
                <a:spLocks noEditPoints="1"/>
              </p:cNvSpPr>
              <p:nvPr/>
            </p:nvSpPr>
            <p:spPr bwMode="auto">
              <a:xfrm>
                <a:off x="2752342" y="3598280"/>
                <a:ext cx="104300" cy="14900"/>
              </a:xfrm>
              <a:custGeom>
                <a:avLst/>
                <a:gdLst>
                  <a:gd name="T0" fmla="*/ 23 w 315"/>
                  <a:gd name="T1" fmla="*/ 45 h 45"/>
                  <a:gd name="T2" fmla="*/ 293 w 315"/>
                  <a:gd name="T3" fmla="*/ 45 h 45"/>
                  <a:gd name="T4" fmla="*/ 315 w 315"/>
                  <a:gd name="T5" fmla="*/ 22 h 45"/>
                  <a:gd name="T6" fmla="*/ 293 w 315"/>
                  <a:gd name="T7" fmla="*/ 0 h 45"/>
                  <a:gd name="T8" fmla="*/ 23 w 315"/>
                  <a:gd name="T9" fmla="*/ 0 h 45"/>
                  <a:gd name="T10" fmla="*/ 0 w 315"/>
                  <a:gd name="T11" fmla="*/ 22 h 45"/>
                  <a:gd name="T12" fmla="*/ 23 w 315"/>
                  <a:gd name="T13" fmla="*/ 45 h 45"/>
                  <a:gd name="T14" fmla="*/ 23 w 315"/>
                  <a:gd name="T15" fmla="*/ 45 h 45"/>
                  <a:gd name="T16" fmla="*/ 23 w 3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5">
                    <a:moveTo>
                      <a:pt x="23" y="45"/>
                    </a:moveTo>
                    <a:cubicBezTo>
                      <a:pt x="293" y="45"/>
                      <a:pt x="293" y="45"/>
                      <a:pt x="293" y="45"/>
                    </a:cubicBezTo>
                    <a:cubicBezTo>
                      <a:pt x="305" y="45"/>
                      <a:pt x="315" y="34"/>
                      <a:pt x="315" y="22"/>
                    </a:cubicBezTo>
                    <a:cubicBezTo>
                      <a:pt x="315" y="10"/>
                      <a:pt x="305" y="0"/>
                      <a:pt x="293"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60" name="Freeform 26">
                <a:extLst>
                  <a:ext uri="{FF2B5EF4-FFF2-40B4-BE49-F238E27FC236}">
                    <a16:creationId xmlns:a16="http://schemas.microsoft.com/office/drawing/2014/main" id="{2D8A4917-99C5-47BA-885C-04B2177355A0}"/>
                  </a:ext>
                </a:extLst>
              </p:cNvPr>
              <p:cNvSpPr>
                <a:spLocks noEditPoints="1"/>
              </p:cNvSpPr>
              <p:nvPr/>
            </p:nvSpPr>
            <p:spPr bwMode="auto">
              <a:xfrm>
                <a:off x="2752342" y="3637562"/>
                <a:ext cx="153064" cy="14900"/>
              </a:xfrm>
              <a:custGeom>
                <a:avLst/>
                <a:gdLst>
                  <a:gd name="T0" fmla="*/ 443 w 465"/>
                  <a:gd name="T1" fmla="*/ 0 h 45"/>
                  <a:gd name="T2" fmla="*/ 23 w 465"/>
                  <a:gd name="T3" fmla="*/ 0 h 45"/>
                  <a:gd name="T4" fmla="*/ 0 w 465"/>
                  <a:gd name="T5" fmla="*/ 22 h 45"/>
                  <a:gd name="T6" fmla="*/ 23 w 465"/>
                  <a:gd name="T7" fmla="*/ 45 h 45"/>
                  <a:gd name="T8" fmla="*/ 443 w 465"/>
                  <a:gd name="T9" fmla="*/ 45 h 45"/>
                  <a:gd name="T10" fmla="*/ 465 w 465"/>
                  <a:gd name="T11" fmla="*/ 22 h 45"/>
                  <a:gd name="T12" fmla="*/ 443 w 465"/>
                  <a:gd name="T13" fmla="*/ 0 h 45"/>
                  <a:gd name="T14" fmla="*/ 443 w 465"/>
                  <a:gd name="T15" fmla="*/ 0 h 45"/>
                  <a:gd name="T16" fmla="*/ 443 w 46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5">
                    <a:moveTo>
                      <a:pt x="443" y="0"/>
                    </a:moveTo>
                    <a:cubicBezTo>
                      <a:pt x="23" y="0"/>
                      <a:pt x="23" y="0"/>
                      <a:pt x="23" y="0"/>
                    </a:cubicBezTo>
                    <a:cubicBezTo>
                      <a:pt x="10" y="0"/>
                      <a:pt x="0" y="10"/>
                      <a:pt x="0" y="22"/>
                    </a:cubicBezTo>
                    <a:cubicBezTo>
                      <a:pt x="0" y="34"/>
                      <a:pt x="10" y="45"/>
                      <a:pt x="23" y="45"/>
                    </a:cubicBezTo>
                    <a:cubicBezTo>
                      <a:pt x="443" y="45"/>
                      <a:pt x="443" y="45"/>
                      <a:pt x="443" y="45"/>
                    </a:cubicBezTo>
                    <a:cubicBezTo>
                      <a:pt x="455" y="45"/>
                      <a:pt x="465" y="34"/>
                      <a:pt x="465" y="22"/>
                    </a:cubicBezTo>
                    <a:cubicBezTo>
                      <a:pt x="465" y="10"/>
                      <a:pt x="455" y="0"/>
                      <a:pt x="443" y="0"/>
                    </a:cubicBezTo>
                    <a:close/>
                    <a:moveTo>
                      <a:pt x="443" y="0"/>
                    </a:moveTo>
                    <a:cubicBezTo>
                      <a:pt x="443" y="0"/>
                      <a:pt x="443" y="0"/>
                      <a:pt x="44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61" name="Freeform 27">
                <a:extLst>
                  <a:ext uri="{FF2B5EF4-FFF2-40B4-BE49-F238E27FC236}">
                    <a16:creationId xmlns:a16="http://schemas.microsoft.com/office/drawing/2014/main" id="{D28D21D9-C718-456D-8088-1877A1FAA3DA}"/>
                  </a:ext>
                </a:extLst>
              </p:cNvPr>
              <p:cNvSpPr>
                <a:spLocks noEditPoints="1"/>
              </p:cNvSpPr>
              <p:nvPr/>
            </p:nvSpPr>
            <p:spPr bwMode="auto">
              <a:xfrm>
                <a:off x="2752342" y="3676844"/>
                <a:ext cx="153064" cy="14900"/>
              </a:xfrm>
              <a:custGeom>
                <a:avLst/>
                <a:gdLst>
                  <a:gd name="T0" fmla="*/ 443 w 465"/>
                  <a:gd name="T1" fmla="*/ 0 h 45"/>
                  <a:gd name="T2" fmla="*/ 23 w 465"/>
                  <a:gd name="T3" fmla="*/ 0 h 45"/>
                  <a:gd name="T4" fmla="*/ 0 w 465"/>
                  <a:gd name="T5" fmla="*/ 22 h 45"/>
                  <a:gd name="T6" fmla="*/ 23 w 465"/>
                  <a:gd name="T7" fmla="*/ 45 h 45"/>
                  <a:gd name="T8" fmla="*/ 443 w 465"/>
                  <a:gd name="T9" fmla="*/ 45 h 45"/>
                  <a:gd name="T10" fmla="*/ 465 w 465"/>
                  <a:gd name="T11" fmla="*/ 22 h 45"/>
                  <a:gd name="T12" fmla="*/ 443 w 465"/>
                  <a:gd name="T13" fmla="*/ 0 h 45"/>
                  <a:gd name="T14" fmla="*/ 443 w 465"/>
                  <a:gd name="T15" fmla="*/ 0 h 45"/>
                  <a:gd name="T16" fmla="*/ 443 w 46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5">
                    <a:moveTo>
                      <a:pt x="443" y="0"/>
                    </a:moveTo>
                    <a:cubicBezTo>
                      <a:pt x="23" y="0"/>
                      <a:pt x="23" y="0"/>
                      <a:pt x="23" y="0"/>
                    </a:cubicBezTo>
                    <a:cubicBezTo>
                      <a:pt x="10" y="0"/>
                      <a:pt x="0" y="10"/>
                      <a:pt x="0" y="22"/>
                    </a:cubicBezTo>
                    <a:cubicBezTo>
                      <a:pt x="0" y="34"/>
                      <a:pt x="10" y="45"/>
                      <a:pt x="23" y="45"/>
                    </a:cubicBezTo>
                    <a:cubicBezTo>
                      <a:pt x="443" y="45"/>
                      <a:pt x="443" y="45"/>
                      <a:pt x="443" y="45"/>
                    </a:cubicBezTo>
                    <a:cubicBezTo>
                      <a:pt x="455" y="45"/>
                      <a:pt x="465" y="34"/>
                      <a:pt x="465" y="22"/>
                    </a:cubicBezTo>
                    <a:cubicBezTo>
                      <a:pt x="465" y="10"/>
                      <a:pt x="455" y="0"/>
                      <a:pt x="443" y="0"/>
                    </a:cubicBezTo>
                    <a:close/>
                    <a:moveTo>
                      <a:pt x="443" y="0"/>
                    </a:moveTo>
                    <a:cubicBezTo>
                      <a:pt x="443" y="0"/>
                      <a:pt x="443" y="0"/>
                      <a:pt x="44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62" name="Freeform 28">
                <a:extLst>
                  <a:ext uri="{FF2B5EF4-FFF2-40B4-BE49-F238E27FC236}">
                    <a16:creationId xmlns:a16="http://schemas.microsoft.com/office/drawing/2014/main" id="{92BEA009-4897-4C95-8991-06A0696CE041}"/>
                  </a:ext>
                </a:extLst>
              </p:cNvPr>
              <p:cNvSpPr>
                <a:spLocks noEditPoints="1"/>
              </p:cNvSpPr>
              <p:nvPr/>
            </p:nvSpPr>
            <p:spPr bwMode="auto">
              <a:xfrm>
                <a:off x="2633142" y="3499398"/>
                <a:ext cx="505247" cy="372502"/>
              </a:xfrm>
              <a:custGeom>
                <a:avLst/>
                <a:gdLst>
                  <a:gd name="T0" fmla="*/ 1439 w 1536"/>
                  <a:gd name="T1" fmla="*/ 839 h 1133"/>
                  <a:gd name="T2" fmla="*/ 1296 w 1536"/>
                  <a:gd name="T3" fmla="*/ 0 h 1133"/>
                  <a:gd name="T4" fmla="*/ 98 w 1536"/>
                  <a:gd name="T5" fmla="*/ 142 h 1133"/>
                  <a:gd name="T6" fmla="*/ 120 w 1536"/>
                  <a:gd name="T7" fmla="*/ 177 h 1133"/>
                  <a:gd name="T8" fmla="*/ 143 w 1536"/>
                  <a:gd name="T9" fmla="*/ 142 h 1133"/>
                  <a:gd name="T10" fmla="*/ 1296 w 1536"/>
                  <a:gd name="T11" fmla="*/ 45 h 1133"/>
                  <a:gd name="T12" fmla="*/ 1394 w 1536"/>
                  <a:gd name="T13" fmla="*/ 839 h 1133"/>
                  <a:gd name="T14" fmla="*/ 1296 w 1536"/>
                  <a:gd name="T15" fmla="*/ 663 h 1133"/>
                  <a:gd name="T16" fmla="*/ 1251 w 1536"/>
                  <a:gd name="T17" fmla="*/ 663 h 1133"/>
                  <a:gd name="T18" fmla="*/ 276 w 1536"/>
                  <a:gd name="T19" fmla="*/ 839 h 1133"/>
                  <a:gd name="T20" fmla="*/ 314 w 1536"/>
                  <a:gd name="T21" fmla="*/ 164 h 1133"/>
                  <a:gd name="T22" fmla="*/ 1251 w 1536"/>
                  <a:gd name="T23" fmla="*/ 201 h 1133"/>
                  <a:gd name="T24" fmla="*/ 1274 w 1536"/>
                  <a:gd name="T25" fmla="*/ 581 h 1133"/>
                  <a:gd name="T26" fmla="*/ 1296 w 1536"/>
                  <a:gd name="T27" fmla="*/ 201 h 1133"/>
                  <a:gd name="T28" fmla="*/ 314 w 1536"/>
                  <a:gd name="T29" fmla="*/ 119 h 1133"/>
                  <a:gd name="T30" fmla="*/ 231 w 1536"/>
                  <a:gd name="T31" fmla="*/ 839 h 1133"/>
                  <a:gd name="T32" fmla="*/ 143 w 1536"/>
                  <a:gd name="T33" fmla="*/ 259 h 1133"/>
                  <a:gd name="T34" fmla="*/ 98 w 1536"/>
                  <a:gd name="T35" fmla="*/ 259 h 1133"/>
                  <a:gd name="T36" fmla="*/ 53 w 1536"/>
                  <a:gd name="T37" fmla="*/ 839 h 1133"/>
                  <a:gd name="T38" fmla="*/ 0 w 1536"/>
                  <a:gd name="T39" fmla="*/ 1021 h 1133"/>
                  <a:gd name="T40" fmla="*/ 309 w 1536"/>
                  <a:gd name="T41" fmla="*/ 1133 h 1133"/>
                  <a:gd name="T42" fmla="*/ 309 w 1536"/>
                  <a:gd name="T43" fmla="*/ 1088 h 1133"/>
                  <a:gd name="T44" fmla="*/ 45 w 1536"/>
                  <a:gd name="T45" fmla="*/ 1021 h 1133"/>
                  <a:gd name="T46" fmla="*/ 53 w 1536"/>
                  <a:gd name="T47" fmla="*/ 884 h 1133"/>
                  <a:gd name="T48" fmla="*/ 485 w 1536"/>
                  <a:gd name="T49" fmla="*/ 924 h 1133"/>
                  <a:gd name="T50" fmla="*/ 987 w 1536"/>
                  <a:gd name="T51" fmla="*/ 1007 h 1133"/>
                  <a:gd name="T52" fmla="*/ 1070 w 1536"/>
                  <a:gd name="T53" fmla="*/ 884 h 1133"/>
                  <a:gd name="T54" fmla="*/ 1417 w 1536"/>
                  <a:gd name="T55" fmla="*/ 884 h 1133"/>
                  <a:gd name="T56" fmla="*/ 1491 w 1536"/>
                  <a:gd name="T57" fmla="*/ 891 h 1133"/>
                  <a:gd name="T58" fmla="*/ 1423 w 1536"/>
                  <a:gd name="T59" fmla="*/ 1088 h 1133"/>
                  <a:gd name="T60" fmla="*/ 392 w 1536"/>
                  <a:gd name="T61" fmla="*/ 1110 h 1133"/>
                  <a:gd name="T62" fmla="*/ 1423 w 1536"/>
                  <a:gd name="T63" fmla="*/ 1133 h 1133"/>
                  <a:gd name="T64" fmla="*/ 1536 w 1536"/>
                  <a:gd name="T65" fmla="*/ 891 h 1133"/>
                  <a:gd name="T66" fmla="*/ 1025 w 1536"/>
                  <a:gd name="T67" fmla="*/ 924 h 1133"/>
                  <a:gd name="T68" fmla="*/ 567 w 1536"/>
                  <a:gd name="T69" fmla="*/ 962 h 1133"/>
                  <a:gd name="T70" fmla="*/ 530 w 1536"/>
                  <a:gd name="T71" fmla="*/ 884 h 1133"/>
                  <a:gd name="T72" fmla="*/ 1025 w 1536"/>
                  <a:gd name="T73" fmla="*/ 924 h 1133"/>
                  <a:gd name="T74" fmla="*/ 1025 w 1536"/>
                  <a:gd name="T75" fmla="*/ 92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133">
                    <a:moveTo>
                      <a:pt x="1484" y="839"/>
                    </a:moveTo>
                    <a:cubicBezTo>
                      <a:pt x="1439" y="839"/>
                      <a:pt x="1439" y="839"/>
                      <a:pt x="1439" y="839"/>
                    </a:cubicBezTo>
                    <a:cubicBezTo>
                      <a:pt x="1439" y="142"/>
                      <a:pt x="1439" y="142"/>
                      <a:pt x="1439" y="142"/>
                    </a:cubicBezTo>
                    <a:cubicBezTo>
                      <a:pt x="1439" y="64"/>
                      <a:pt x="1375" y="0"/>
                      <a:pt x="1296" y="0"/>
                    </a:cubicBezTo>
                    <a:cubicBezTo>
                      <a:pt x="240" y="0"/>
                      <a:pt x="240" y="0"/>
                      <a:pt x="240" y="0"/>
                    </a:cubicBezTo>
                    <a:cubicBezTo>
                      <a:pt x="161" y="0"/>
                      <a:pt x="98" y="64"/>
                      <a:pt x="98" y="142"/>
                    </a:cubicBezTo>
                    <a:cubicBezTo>
                      <a:pt x="98" y="154"/>
                      <a:pt x="98" y="154"/>
                      <a:pt x="98" y="154"/>
                    </a:cubicBezTo>
                    <a:cubicBezTo>
                      <a:pt x="98" y="167"/>
                      <a:pt x="108" y="177"/>
                      <a:pt x="120" y="177"/>
                    </a:cubicBezTo>
                    <a:cubicBezTo>
                      <a:pt x="132" y="177"/>
                      <a:pt x="143" y="167"/>
                      <a:pt x="143" y="154"/>
                    </a:cubicBezTo>
                    <a:cubicBezTo>
                      <a:pt x="143" y="142"/>
                      <a:pt x="143" y="142"/>
                      <a:pt x="143" y="142"/>
                    </a:cubicBezTo>
                    <a:cubicBezTo>
                      <a:pt x="143" y="89"/>
                      <a:pt x="186" y="45"/>
                      <a:pt x="240" y="45"/>
                    </a:cubicBezTo>
                    <a:cubicBezTo>
                      <a:pt x="1296" y="45"/>
                      <a:pt x="1296" y="45"/>
                      <a:pt x="1296" y="45"/>
                    </a:cubicBezTo>
                    <a:cubicBezTo>
                      <a:pt x="1350" y="45"/>
                      <a:pt x="1394" y="89"/>
                      <a:pt x="1394" y="142"/>
                    </a:cubicBezTo>
                    <a:cubicBezTo>
                      <a:pt x="1394" y="839"/>
                      <a:pt x="1394" y="839"/>
                      <a:pt x="1394" y="839"/>
                    </a:cubicBezTo>
                    <a:cubicBezTo>
                      <a:pt x="1296" y="839"/>
                      <a:pt x="1296" y="839"/>
                      <a:pt x="1296" y="839"/>
                    </a:cubicBezTo>
                    <a:cubicBezTo>
                      <a:pt x="1296" y="663"/>
                      <a:pt x="1296" y="663"/>
                      <a:pt x="1296" y="663"/>
                    </a:cubicBezTo>
                    <a:cubicBezTo>
                      <a:pt x="1296" y="651"/>
                      <a:pt x="1286" y="641"/>
                      <a:pt x="1274" y="641"/>
                    </a:cubicBezTo>
                    <a:cubicBezTo>
                      <a:pt x="1261" y="641"/>
                      <a:pt x="1251" y="651"/>
                      <a:pt x="1251" y="663"/>
                    </a:cubicBezTo>
                    <a:cubicBezTo>
                      <a:pt x="1251" y="839"/>
                      <a:pt x="1251" y="839"/>
                      <a:pt x="1251" y="839"/>
                    </a:cubicBezTo>
                    <a:cubicBezTo>
                      <a:pt x="276" y="839"/>
                      <a:pt x="276" y="839"/>
                      <a:pt x="276" y="839"/>
                    </a:cubicBezTo>
                    <a:cubicBezTo>
                      <a:pt x="276" y="201"/>
                      <a:pt x="276" y="201"/>
                      <a:pt x="276" y="201"/>
                    </a:cubicBezTo>
                    <a:cubicBezTo>
                      <a:pt x="276" y="180"/>
                      <a:pt x="293" y="164"/>
                      <a:pt x="314" y="164"/>
                    </a:cubicBezTo>
                    <a:cubicBezTo>
                      <a:pt x="1214" y="164"/>
                      <a:pt x="1214" y="164"/>
                      <a:pt x="1214" y="164"/>
                    </a:cubicBezTo>
                    <a:cubicBezTo>
                      <a:pt x="1234" y="164"/>
                      <a:pt x="1251" y="180"/>
                      <a:pt x="1251" y="201"/>
                    </a:cubicBezTo>
                    <a:cubicBezTo>
                      <a:pt x="1251" y="558"/>
                      <a:pt x="1251" y="558"/>
                      <a:pt x="1251" y="558"/>
                    </a:cubicBezTo>
                    <a:cubicBezTo>
                      <a:pt x="1251" y="571"/>
                      <a:pt x="1261" y="581"/>
                      <a:pt x="1274" y="581"/>
                    </a:cubicBezTo>
                    <a:cubicBezTo>
                      <a:pt x="1286" y="581"/>
                      <a:pt x="1296" y="571"/>
                      <a:pt x="1296" y="558"/>
                    </a:cubicBezTo>
                    <a:cubicBezTo>
                      <a:pt x="1296" y="201"/>
                      <a:pt x="1296" y="201"/>
                      <a:pt x="1296" y="201"/>
                    </a:cubicBezTo>
                    <a:cubicBezTo>
                      <a:pt x="1296" y="156"/>
                      <a:pt x="1259" y="119"/>
                      <a:pt x="1214" y="119"/>
                    </a:cubicBezTo>
                    <a:cubicBezTo>
                      <a:pt x="314" y="119"/>
                      <a:pt x="314" y="119"/>
                      <a:pt x="314" y="119"/>
                    </a:cubicBezTo>
                    <a:cubicBezTo>
                      <a:pt x="268" y="119"/>
                      <a:pt x="231" y="156"/>
                      <a:pt x="231" y="201"/>
                    </a:cubicBezTo>
                    <a:cubicBezTo>
                      <a:pt x="231" y="839"/>
                      <a:pt x="231" y="839"/>
                      <a:pt x="231" y="839"/>
                    </a:cubicBezTo>
                    <a:cubicBezTo>
                      <a:pt x="143" y="839"/>
                      <a:pt x="143" y="839"/>
                      <a:pt x="143" y="839"/>
                    </a:cubicBezTo>
                    <a:cubicBezTo>
                      <a:pt x="143" y="259"/>
                      <a:pt x="143" y="259"/>
                      <a:pt x="143" y="259"/>
                    </a:cubicBezTo>
                    <a:cubicBezTo>
                      <a:pt x="143" y="247"/>
                      <a:pt x="132" y="237"/>
                      <a:pt x="120" y="237"/>
                    </a:cubicBezTo>
                    <a:cubicBezTo>
                      <a:pt x="108" y="237"/>
                      <a:pt x="98" y="247"/>
                      <a:pt x="98" y="259"/>
                    </a:cubicBezTo>
                    <a:cubicBezTo>
                      <a:pt x="98" y="839"/>
                      <a:pt x="98" y="839"/>
                      <a:pt x="98" y="839"/>
                    </a:cubicBezTo>
                    <a:cubicBezTo>
                      <a:pt x="53" y="839"/>
                      <a:pt x="53" y="839"/>
                      <a:pt x="53" y="839"/>
                    </a:cubicBezTo>
                    <a:cubicBezTo>
                      <a:pt x="24" y="839"/>
                      <a:pt x="0" y="862"/>
                      <a:pt x="0" y="891"/>
                    </a:cubicBezTo>
                    <a:cubicBezTo>
                      <a:pt x="0" y="1021"/>
                      <a:pt x="0" y="1021"/>
                      <a:pt x="0" y="1021"/>
                    </a:cubicBezTo>
                    <a:cubicBezTo>
                      <a:pt x="0" y="1083"/>
                      <a:pt x="51" y="1133"/>
                      <a:pt x="113" y="1133"/>
                    </a:cubicBezTo>
                    <a:cubicBezTo>
                      <a:pt x="309" y="1133"/>
                      <a:pt x="309" y="1133"/>
                      <a:pt x="309" y="1133"/>
                    </a:cubicBezTo>
                    <a:cubicBezTo>
                      <a:pt x="321" y="1133"/>
                      <a:pt x="331" y="1122"/>
                      <a:pt x="331" y="1110"/>
                    </a:cubicBezTo>
                    <a:cubicBezTo>
                      <a:pt x="331" y="1098"/>
                      <a:pt x="321" y="1088"/>
                      <a:pt x="309" y="1088"/>
                    </a:cubicBezTo>
                    <a:cubicBezTo>
                      <a:pt x="113" y="1088"/>
                      <a:pt x="113" y="1088"/>
                      <a:pt x="113" y="1088"/>
                    </a:cubicBezTo>
                    <a:cubicBezTo>
                      <a:pt x="75" y="1088"/>
                      <a:pt x="45" y="1058"/>
                      <a:pt x="45" y="1021"/>
                    </a:cubicBezTo>
                    <a:cubicBezTo>
                      <a:pt x="45" y="891"/>
                      <a:pt x="45" y="891"/>
                      <a:pt x="45" y="891"/>
                    </a:cubicBezTo>
                    <a:cubicBezTo>
                      <a:pt x="45" y="887"/>
                      <a:pt x="48" y="884"/>
                      <a:pt x="53" y="884"/>
                    </a:cubicBezTo>
                    <a:cubicBezTo>
                      <a:pt x="485" y="884"/>
                      <a:pt x="485" y="884"/>
                      <a:pt x="485" y="884"/>
                    </a:cubicBezTo>
                    <a:cubicBezTo>
                      <a:pt x="485" y="924"/>
                      <a:pt x="485" y="924"/>
                      <a:pt x="485" y="924"/>
                    </a:cubicBezTo>
                    <a:cubicBezTo>
                      <a:pt x="485" y="969"/>
                      <a:pt x="521" y="1007"/>
                      <a:pt x="567" y="1007"/>
                    </a:cubicBezTo>
                    <a:cubicBezTo>
                      <a:pt x="987" y="1007"/>
                      <a:pt x="987" y="1007"/>
                      <a:pt x="987" y="1007"/>
                    </a:cubicBezTo>
                    <a:cubicBezTo>
                      <a:pt x="1032" y="1007"/>
                      <a:pt x="1070" y="969"/>
                      <a:pt x="1070" y="924"/>
                    </a:cubicBezTo>
                    <a:cubicBezTo>
                      <a:pt x="1070" y="884"/>
                      <a:pt x="1070" y="884"/>
                      <a:pt x="1070" y="884"/>
                    </a:cubicBezTo>
                    <a:cubicBezTo>
                      <a:pt x="1416" y="884"/>
                      <a:pt x="1416" y="884"/>
                      <a:pt x="1416" y="884"/>
                    </a:cubicBezTo>
                    <a:cubicBezTo>
                      <a:pt x="1416" y="884"/>
                      <a:pt x="1417" y="884"/>
                      <a:pt x="1417" y="884"/>
                    </a:cubicBezTo>
                    <a:cubicBezTo>
                      <a:pt x="1484" y="884"/>
                      <a:pt x="1484" y="884"/>
                      <a:pt x="1484" y="884"/>
                    </a:cubicBezTo>
                    <a:cubicBezTo>
                      <a:pt x="1488" y="884"/>
                      <a:pt x="1491" y="887"/>
                      <a:pt x="1491" y="891"/>
                    </a:cubicBezTo>
                    <a:cubicBezTo>
                      <a:pt x="1491" y="1021"/>
                      <a:pt x="1491" y="1021"/>
                      <a:pt x="1491" y="1021"/>
                    </a:cubicBezTo>
                    <a:cubicBezTo>
                      <a:pt x="1491" y="1058"/>
                      <a:pt x="1461" y="1088"/>
                      <a:pt x="1423" y="1088"/>
                    </a:cubicBezTo>
                    <a:cubicBezTo>
                      <a:pt x="414" y="1088"/>
                      <a:pt x="414" y="1088"/>
                      <a:pt x="414" y="1088"/>
                    </a:cubicBezTo>
                    <a:cubicBezTo>
                      <a:pt x="402" y="1088"/>
                      <a:pt x="392" y="1098"/>
                      <a:pt x="392" y="1110"/>
                    </a:cubicBezTo>
                    <a:cubicBezTo>
                      <a:pt x="392" y="1122"/>
                      <a:pt x="402" y="1133"/>
                      <a:pt x="414" y="1133"/>
                    </a:cubicBezTo>
                    <a:cubicBezTo>
                      <a:pt x="1423" y="1133"/>
                      <a:pt x="1423" y="1133"/>
                      <a:pt x="1423" y="1133"/>
                    </a:cubicBezTo>
                    <a:cubicBezTo>
                      <a:pt x="1485" y="1133"/>
                      <a:pt x="1536" y="1083"/>
                      <a:pt x="1536" y="1021"/>
                    </a:cubicBezTo>
                    <a:cubicBezTo>
                      <a:pt x="1536" y="891"/>
                      <a:pt x="1536" y="891"/>
                      <a:pt x="1536" y="891"/>
                    </a:cubicBezTo>
                    <a:cubicBezTo>
                      <a:pt x="1536" y="862"/>
                      <a:pt x="1512" y="839"/>
                      <a:pt x="1484" y="839"/>
                    </a:cubicBezTo>
                    <a:close/>
                    <a:moveTo>
                      <a:pt x="1025" y="924"/>
                    </a:moveTo>
                    <a:cubicBezTo>
                      <a:pt x="1025" y="945"/>
                      <a:pt x="1008" y="962"/>
                      <a:pt x="987" y="962"/>
                    </a:cubicBezTo>
                    <a:cubicBezTo>
                      <a:pt x="567" y="962"/>
                      <a:pt x="567" y="962"/>
                      <a:pt x="567" y="962"/>
                    </a:cubicBezTo>
                    <a:cubicBezTo>
                      <a:pt x="546" y="962"/>
                      <a:pt x="530" y="945"/>
                      <a:pt x="530" y="924"/>
                    </a:cubicBezTo>
                    <a:cubicBezTo>
                      <a:pt x="530" y="884"/>
                      <a:pt x="530" y="884"/>
                      <a:pt x="530" y="884"/>
                    </a:cubicBezTo>
                    <a:cubicBezTo>
                      <a:pt x="1025" y="884"/>
                      <a:pt x="1025" y="884"/>
                      <a:pt x="1025" y="884"/>
                    </a:cubicBezTo>
                    <a:lnTo>
                      <a:pt x="1025" y="924"/>
                    </a:lnTo>
                    <a:close/>
                    <a:moveTo>
                      <a:pt x="1025" y="924"/>
                    </a:moveTo>
                    <a:cubicBezTo>
                      <a:pt x="1025" y="924"/>
                      <a:pt x="1025" y="924"/>
                      <a:pt x="1025" y="9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63" name="Groupe 378">
              <a:extLst>
                <a:ext uri="{FF2B5EF4-FFF2-40B4-BE49-F238E27FC236}">
                  <a16:creationId xmlns:a16="http://schemas.microsoft.com/office/drawing/2014/main" id="{96609EDC-1F74-437E-9DEB-674824F1DADD}"/>
                </a:ext>
              </a:extLst>
            </p:cNvPr>
            <p:cNvGrpSpPr>
              <a:grpSpLocks noChangeAspect="1"/>
            </p:cNvGrpSpPr>
            <p:nvPr/>
          </p:nvGrpSpPr>
          <p:grpSpPr>
            <a:xfrm>
              <a:off x="3524262" y="3659462"/>
              <a:ext cx="505247" cy="372502"/>
              <a:chOff x="3247854" y="3498507"/>
              <a:chExt cx="505247" cy="372502"/>
            </a:xfrm>
            <a:solidFill>
              <a:schemeClr val="tx2"/>
            </a:solidFill>
          </p:grpSpPr>
          <p:sp>
            <p:nvSpPr>
              <p:cNvPr id="964" name="Freeform 28">
                <a:extLst>
                  <a:ext uri="{FF2B5EF4-FFF2-40B4-BE49-F238E27FC236}">
                    <a16:creationId xmlns:a16="http://schemas.microsoft.com/office/drawing/2014/main" id="{EB555854-CF0D-4A64-AD12-DDD6F205A3EA}"/>
                  </a:ext>
                </a:extLst>
              </p:cNvPr>
              <p:cNvSpPr>
                <a:spLocks noEditPoints="1"/>
              </p:cNvSpPr>
              <p:nvPr/>
            </p:nvSpPr>
            <p:spPr bwMode="auto">
              <a:xfrm>
                <a:off x="3247854" y="3498507"/>
                <a:ext cx="505247" cy="372502"/>
              </a:xfrm>
              <a:custGeom>
                <a:avLst/>
                <a:gdLst>
                  <a:gd name="T0" fmla="*/ 1439 w 1536"/>
                  <a:gd name="T1" fmla="*/ 839 h 1133"/>
                  <a:gd name="T2" fmla="*/ 1296 w 1536"/>
                  <a:gd name="T3" fmla="*/ 0 h 1133"/>
                  <a:gd name="T4" fmla="*/ 98 w 1536"/>
                  <a:gd name="T5" fmla="*/ 142 h 1133"/>
                  <a:gd name="T6" fmla="*/ 120 w 1536"/>
                  <a:gd name="T7" fmla="*/ 177 h 1133"/>
                  <a:gd name="T8" fmla="*/ 143 w 1536"/>
                  <a:gd name="T9" fmla="*/ 142 h 1133"/>
                  <a:gd name="T10" fmla="*/ 1296 w 1536"/>
                  <a:gd name="T11" fmla="*/ 45 h 1133"/>
                  <a:gd name="T12" fmla="*/ 1394 w 1536"/>
                  <a:gd name="T13" fmla="*/ 839 h 1133"/>
                  <a:gd name="T14" fmla="*/ 1296 w 1536"/>
                  <a:gd name="T15" fmla="*/ 663 h 1133"/>
                  <a:gd name="T16" fmla="*/ 1251 w 1536"/>
                  <a:gd name="T17" fmla="*/ 663 h 1133"/>
                  <a:gd name="T18" fmla="*/ 276 w 1536"/>
                  <a:gd name="T19" fmla="*/ 839 h 1133"/>
                  <a:gd name="T20" fmla="*/ 314 w 1536"/>
                  <a:gd name="T21" fmla="*/ 164 h 1133"/>
                  <a:gd name="T22" fmla="*/ 1251 w 1536"/>
                  <a:gd name="T23" fmla="*/ 201 h 1133"/>
                  <a:gd name="T24" fmla="*/ 1274 w 1536"/>
                  <a:gd name="T25" fmla="*/ 581 h 1133"/>
                  <a:gd name="T26" fmla="*/ 1296 w 1536"/>
                  <a:gd name="T27" fmla="*/ 201 h 1133"/>
                  <a:gd name="T28" fmla="*/ 314 w 1536"/>
                  <a:gd name="T29" fmla="*/ 119 h 1133"/>
                  <a:gd name="T30" fmla="*/ 231 w 1536"/>
                  <a:gd name="T31" fmla="*/ 839 h 1133"/>
                  <a:gd name="T32" fmla="*/ 143 w 1536"/>
                  <a:gd name="T33" fmla="*/ 259 h 1133"/>
                  <a:gd name="T34" fmla="*/ 98 w 1536"/>
                  <a:gd name="T35" fmla="*/ 259 h 1133"/>
                  <a:gd name="T36" fmla="*/ 53 w 1536"/>
                  <a:gd name="T37" fmla="*/ 839 h 1133"/>
                  <a:gd name="T38" fmla="*/ 0 w 1536"/>
                  <a:gd name="T39" fmla="*/ 1021 h 1133"/>
                  <a:gd name="T40" fmla="*/ 309 w 1536"/>
                  <a:gd name="T41" fmla="*/ 1133 h 1133"/>
                  <a:gd name="T42" fmla="*/ 309 w 1536"/>
                  <a:gd name="T43" fmla="*/ 1088 h 1133"/>
                  <a:gd name="T44" fmla="*/ 45 w 1536"/>
                  <a:gd name="T45" fmla="*/ 1021 h 1133"/>
                  <a:gd name="T46" fmla="*/ 53 w 1536"/>
                  <a:gd name="T47" fmla="*/ 884 h 1133"/>
                  <a:gd name="T48" fmla="*/ 485 w 1536"/>
                  <a:gd name="T49" fmla="*/ 924 h 1133"/>
                  <a:gd name="T50" fmla="*/ 987 w 1536"/>
                  <a:gd name="T51" fmla="*/ 1007 h 1133"/>
                  <a:gd name="T52" fmla="*/ 1070 w 1536"/>
                  <a:gd name="T53" fmla="*/ 884 h 1133"/>
                  <a:gd name="T54" fmla="*/ 1417 w 1536"/>
                  <a:gd name="T55" fmla="*/ 884 h 1133"/>
                  <a:gd name="T56" fmla="*/ 1491 w 1536"/>
                  <a:gd name="T57" fmla="*/ 891 h 1133"/>
                  <a:gd name="T58" fmla="*/ 1423 w 1536"/>
                  <a:gd name="T59" fmla="*/ 1088 h 1133"/>
                  <a:gd name="T60" fmla="*/ 392 w 1536"/>
                  <a:gd name="T61" fmla="*/ 1110 h 1133"/>
                  <a:gd name="T62" fmla="*/ 1423 w 1536"/>
                  <a:gd name="T63" fmla="*/ 1133 h 1133"/>
                  <a:gd name="T64" fmla="*/ 1536 w 1536"/>
                  <a:gd name="T65" fmla="*/ 891 h 1133"/>
                  <a:gd name="T66" fmla="*/ 1025 w 1536"/>
                  <a:gd name="T67" fmla="*/ 924 h 1133"/>
                  <a:gd name="T68" fmla="*/ 567 w 1536"/>
                  <a:gd name="T69" fmla="*/ 962 h 1133"/>
                  <a:gd name="T70" fmla="*/ 530 w 1536"/>
                  <a:gd name="T71" fmla="*/ 884 h 1133"/>
                  <a:gd name="T72" fmla="*/ 1025 w 1536"/>
                  <a:gd name="T73" fmla="*/ 924 h 1133"/>
                  <a:gd name="T74" fmla="*/ 1025 w 1536"/>
                  <a:gd name="T75" fmla="*/ 92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133">
                    <a:moveTo>
                      <a:pt x="1484" y="839"/>
                    </a:moveTo>
                    <a:cubicBezTo>
                      <a:pt x="1439" y="839"/>
                      <a:pt x="1439" y="839"/>
                      <a:pt x="1439" y="839"/>
                    </a:cubicBezTo>
                    <a:cubicBezTo>
                      <a:pt x="1439" y="142"/>
                      <a:pt x="1439" y="142"/>
                      <a:pt x="1439" y="142"/>
                    </a:cubicBezTo>
                    <a:cubicBezTo>
                      <a:pt x="1439" y="64"/>
                      <a:pt x="1375" y="0"/>
                      <a:pt x="1296" y="0"/>
                    </a:cubicBezTo>
                    <a:cubicBezTo>
                      <a:pt x="240" y="0"/>
                      <a:pt x="240" y="0"/>
                      <a:pt x="240" y="0"/>
                    </a:cubicBezTo>
                    <a:cubicBezTo>
                      <a:pt x="161" y="0"/>
                      <a:pt x="98" y="64"/>
                      <a:pt x="98" y="142"/>
                    </a:cubicBezTo>
                    <a:cubicBezTo>
                      <a:pt x="98" y="154"/>
                      <a:pt x="98" y="154"/>
                      <a:pt x="98" y="154"/>
                    </a:cubicBezTo>
                    <a:cubicBezTo>
                      <a:pt x="98" y="167"/>
                      <a:pt x="108" y="177"/>
                      <a:pt x="120" y="177"/>
                    </a:cubicBezTo>
                    <a:cubicBezTo>
                      <a:pt x="132" y="177"/>
                      <a:pt x="143" y="167"/>
                      <a:pt x="143" y="154"/>
                    </a:cubicBezTo>
                    <a:cubicBezTo>
                      <a:pt x="143" y="142"/>
                      <a:pt x="143" y="142"/>
                      <a:pt x="143" y="142"/>
                    </a:cubicBezTo>
                    <a:cubicBezTo>
                      <a:pt x="143" y="89"/>
                      <a:pt x="186" y="45"/>
                      <a:pt x="240" y="45"/>
                    </a:cubicBezTo>
                    <a:cubicBezTo>
                      <a:pt x="1296" y="45"/>
                      <a:pt x="1296" y="45"/>
                      <a:pt x="1296" y="45"/>
                    </a:cubicBezTo>
                    <a:cubicBezTo>
                      <a:pt x="1350" y="45"/>
                      <a:pt x="1394" y="89"/>
                      <a:pt x="1394" y="142"/>
                    </a:cubicBezTo>
                    <a:cubicBezTo>
                      <a:pt x="1394" y="839"/>
                      <a:pt x="1394" y="839"/>
                      <a:pt x="1394" y="839"/>
                    </a:cubicBezTo>
                    <a:cubicBezTo>
                      <a:pt x="1296" y="839"/>
                      <a:pt x="1296" y="839"/>
                      <a:pt x="1296" y="839"/>
                    </a:cubicBezTo>
                    <a:cubicBezTo>
                      <a:pt x="1296" y="663"/>
                      <a:pt x="1296" y="663"/>
                      <a:pt x="1296" y="663"/>
                    </a:cubicBezTo>
                    <a:cubicBezTo>
                      <a:pt x="1296" y="651"/>
                      <a:pt x="1286" y="641"/>
                      <a:pt x="1274" y="641"/>
                    </a:cubicBezTo>
                    <a:cubicBezTo>
                      <a:pt x="1261" y="641"/>
                      <a:pt x="1251" y="651"/>
                      <a:pt x="1251" y="663"/>
                    </a:cubicBezTo>
                    <a:cubicBezTo>
                      <a:pt x="1251" y="839"/>
                      <a:pt x="1251" y="839"/>
                      <a:pt x="1251" y="839"/>
                    </a:cubicBezTo>
                    <a:cubicBezTo>
                      <a:pt x="276" y="839"/>
                      <a:pt x="276" y="839"/>
                      <a:pt x="276" y="839"/>
                    </a:cubicBezTo>
                    <a:cubicBezTo>
                      <a:pt x="276" y="201"/>
                      <a:pt x="276" y="201"/>
                      <a:pt x="276" y="201"/>
                    </a:cubicBezTo>
                    <a:cubicBezTo>
                      <a:pt x="276" y="180"/>
                      <a:pt x="293" y="164"/>
                      <a:pt x="314" y="164"/>
                    </a:cubicBezTo>
                    <a:cubicBezTo>
                      <a:pt x="1214" y="164"/>
                      <a:pt x="1214" y="164"/>
                      <a:pt x="1214" y="164"/>
                    </a:cubicBezTo>
                    <a:cubicBezTo>
                      <a:pt x="1234" y="164"/>
                      <a:pt x="1251" y="180"/>
                      <a:pt x="1251" y="201"/>
                    </a:cubicBezTo>
                    <a:cubicBezTo>
                      <a:pt x="1251" y="558"/>
                      <a:pt x="1251" y="558"/>
                      <a:pt x="1251" y="558"/>
                    </a:cubicBezTo>
                    <a:cubicBezTo>
                      <a:pt x="1251" y="571"/>
                      <a:pt x="1261" y="581"/>
                      <a:pt x="1274" y="581"/>
                    </a:cubicBezTo>
                    <a:cubicBezTo>
                      <a:pt x="1286" y="581"/>
                      <a:pt x="1296" y="571"/>
                      <a:pt x="1296" y="558"/>
                    </a:cubicBezTo>
                    <a:cubicBezTo>
                      <a:pt x="1296" y="201"/>
                      <a:pt x="1296" y="201"/>
                      <a:pt x="1296" y="201"/>
                    </a:cubicBezTo>
                    <a:cubicBezTo>
                      <a:pt x="1296" y="156"/>
                      <a:pt x="1259" y="119"/>
                      <a:pt x="1214" y="119"/>
                    </a:cubicBezTo>
                    <a:cubicBezTo>
                      <a:pt x="314" y="119"/>
                      <a:pt x="314" y="119"/>
                      <a:pt x="314" y="119"/>
                    </a:cubicBezTo>
                    <a:cubicBezTo>
                      <a:pt x="268" y="119"/>
                      <a:pt x="231" y="156"/>
                      <a:pt x="231" y="201"/>
                    </a:cubicBezTo>
                    <a:cubicBezTo>
                      <a:pt x="231" y="839"/>
                      <a:pt x="231" y="839"/>
                      <a:pt x="231" y="839"/>
                    </a:cubicBezTo>
                    <a:cubicBezTo>
                      <a:pt x="143" y="839"/>
                      <a:pt x="143" y="839"/>
                      <a:pt x="143" y="839"/>
                    </a:cubicBezTo>
                    <a:cubicBezTo>
                      <a:pt x="143" y="259"/>
                      <a:pt x="143" y="259"/>
                      <a:pt x="143" y="259"/>
                    </a:cubicBezTo>
                    <a:cubicBezTo>
                      <a:pt x="143" y="247"/>
                      <a:pt x="132" y="237"/>
                      <a:pt x="120" y="237"/>
                    </a:cubicBezTo>
                    <a:cubicBezTo>
                      <a:pt x="108" y="237"/>
                      <a:pt x="98" y="247"/>
                      <a:pt x="98" y="259"/>
                    </a:cubicBezTo>
                    <a:cubicBezTo>
                      <a:pt x="98" y="839"/>
                      <a:pt x="98" y="839"/>
                      <a:pt x="98" y="839"/>
                    </a:cubicBezTo>
                    <a:cubicBezTo>
                      <a:pt x="53" y="839"/>
                      <a:pt x="53" y="839"/>
                      <a:pt x="53" y="839"/>
                    </a:cubicBezTo>
                    <a:cubicBezTo>
                      <a:pt x="24" y="839"/>
                      <a:pt x="0" y="862"/>
                      <a:pt x="0" y="891"/>
                    </a:cubicBezTo>
                    <a:cubicBezTo>
                      <a:pt x="0" y="1021"/>
                      <a:pt x="0" y="1021"/>
                      <a:pt x="0" y="1021"/>
                    </a:cubicBezTo>
                    <a:cubicBezTo>
                      <a:pt x="0" y="1083"/>
                      <a:pt x="51" y="1133"/>
                      <a:pt x="113" y="1133"/>
                    </a:cubicBezTo>
                    <a:cubicBezTo>
                      <a:pt x="309" y="1133"/>
                      <a:pt x="309" y="1133"/>
                      <a:pt x="309" y="1133"/>
                    </a:cubicBezTo>
                    <a:cubicBezTo>
                      <a:pt x="321" y="1133"/>
                      <a:pt x="331" y="1122"/>
                      <a:pt x="331" y="1110"/>
                    </a:cubicBezTo>
                    <a:cubicBezTo>
                      <a:pt x="331" y="1098"/>
                      <a:pt x="321" y="1088"/>
                      <a:pt x="309" y="1088"/>
                    </a:cubicBezTo>
                    <a:cubicBezTo>
                      <a:pt x="113" y="1088"/>
                      <a:pt x="113" y="1088"/>
                      <a:pt x="113" y="1088"/>
                    </a:cubicBezTo>
                    <a:cubicBezTo>
                      <a:pt x="75" y="1088"/>
                      <a:pt x="45" y="1058"/>
                      <a:pt x="45" y="1021"/>
                    </a:cubicBezTo>
                    <a:cubicBezTo>
                      <a:pt x="45" y="891"/>
                      <a:pt x="45" y="891"/>
                      <a:pt x="45" y="891"/>
                    </a:cubicBezTo>
                    <a:cubicBezTo>
                      <a:pt x="45" y="887"/>
                      <a:pt x="48" y="884"/>
                      <a:pt x="53" y="884"/>
                    </a:cubicBezTo>
                    <a:cubicBezTo>
                      <a:pt x="485" y="884"/>
                      <a:pt x="485" y="884"/>
                      <a:pt x="485" y="884"/>
                    </a:cubicBezTo>
                    <a:cubicBezTo>
                      <a:pt x="485" y="924"/>
                      <a:pt x="485" y="924"/>
                      <a:pt x="485" y="924"/>
                    </a:cubicBezTo>
                    <a:cubicBezTo>
                      <a:pt x="485" y="969"/>
                      <a:pt x="521" y="1007"/>
                      <a:pt x="567" y="1007"/>
                    </a:cubicBezTo>
                    <a:cubicBezTo>
                      <a:pt x="987" y="1007"/>
                      <a:pt x="987" y="1007"/>
                      <a:pt x="987" y="1007"/>
                    </a:cubicBezTo>
                    <a:cubicBezTo>
                      <a:pt x="1032" y="1007"/>
                      <a:pt x="1070" y="969"/>
                      <a:pt x="1070" y="924"/>
                    </a:cubicBezTo>
                    <a:cubicBezTo>
                      <a:pt x="1070" y="884"/>
                      <a:pt x="1070" y="884"/>
                      <a:pt x="1070" y="884"/>
                    </a:cubicBezTo>
                    <a:cubicBezTo>
                      <a:pt x="1416" y="884"/>
                      <a:pt x="1416" y="884"/>
                      <a:pt x="1416" y="884"/>
                    </a:cubicBezTo>
                    <a:cubicBezTo>
                      <a:pt x="1416" y="884"/>
                      <a:pt x="1417" y="884"/>
                      <a:pt x="1417" y="884"/>
                    </a:cubicBezTo>
                    <a:cubicBezTo>
                      <a:pt x="1484" y="884"/>
                      <a:pt x="1484" y="884"/>
                      <a:pt x="1484" y="884"/>
                    </a:cubicBezTo>
                    <a:cubicBezTo>
                      <a:pt x="1488" y="884"/>
                      <a:pt x="1491" y="887"/>
                      <a:pt x="1491" y="891"/>
                    </a:cubicBezTo>
                    <a:cubicBezTo>
                      <a:pt x="1491" y="1021"/>
                      <a:pt x="1491" y="1021"/>
                      <a:pt x="1491" y="1021"/>
                    </a:cubicBezTo>
                    <a:cubicBezTo>
                      <a:pt x="1491" y="1058"/>
                      <a:pt x="1461" y="1088"/>
                      <a:pt x="1423" y="1088"/>
                    </a:cubicBezTo>
                    <a:cubicBezTo>
                      <a:pt x="414" y="1088"/>
                      <a:pt x="414" y="1088"/>
                      <a:pt x="414" y="1088"/>
                    </a:cubicBezTo>
                    <a:cubicBezTo>
                      <a:pt x="402" y="1088"/>
                      <a:pt x="392" y="1098"/>
                      <a:pt x="392" y="1110"/>
                    </a:cubicBezTo>
                    <a:cubicBezTo>
                      <a:pt x="392" y="1122"/>
                      <a:pt x="402" y="1133"/>
                      <a:pt x="414" y="1133"/>
                    </a:cubicBezTo>
                    <a:cubicBezTo>
                      <a:pt x="1423" y="1133"/>
                      <a:pt x="1423" y="1133"/>
                      <a:pt x="1423" y="1133"/>
                    </a:cubicBezTo>
                    <a:cubicBezTo>
                      <a:pt x="1485" y="1133"/>
                      <a:pt x="1536" y="1083"/>
                      <a:pt x="1536" y="1021"/>
                    </a:cubicBezTo>
                    <a:cubicBezTo>
                      <a:pt x="1536" y="891"/>
                      <a:pt x="1536" y="891"/>
                      <a:pt x="1536" y="891"/>
                    </a:cubicBezTo>
                    <a:cubicBezTo>
                      <a:pt x="1536" y="862"/>
                      <a:pt x="1512" y="839"/>
                      <a:pt x="1484" y="839"/>
                    </a:cubicBezTo>
                    <a:close/>
                    <a:moveTo>
                      <a:pt x="1025" y="924"/>
                    </a:moveTo>
                    <a:cubicBezTo>
                      <a:pt x="1025" y="945"/>
                      <a:pt x="1008" y="962"/>
                      <a:pt x="987" y="962"/>
                    </a:cubicBezTo>
                    <a:cubicBezTo>
                      <a:pt x="567" y="962"/>
                      <a:pt x="567" y="962"/>
                      <a:pt x="567" y="962"/>
                    </a:cubicBezTo>
                    <a:cubicBezTo>
                      <a:pt x="546" y="962"/>
                      <a:pt x="530" y="945"/>
                      <a:pt x="530" y="924"/>
                    </a:cubicBezTo>
                    <a:cubicBezTo>
                      <a:pt x="530" y="884"/>
                      <a:pt x="530" y="884"/>
                      <a:pt x="530" y="884"/>
                    </a:cubicBezTo>
                    <a:cubicBezTo>
                      <a:pt x="1025" y="884"/>
                      <a:pt x="1025" y="884"/>
                      <a:pt x="1025" y="884"/>
                    </a:cubicBezTo>
                    <a:lnTo>
                      <a:pt x="1025" y="924"/>
                    </a:lnTo>
                    <a:close/>
                    <a:moveTo>
                      <a:pt x="1025" y="924"/>
                    </a:moveTo>
                    <a:cubicBezTo>
                      <a:pt x="1025" y="924"/>
                      <a:pt x="1025" y="924"/>
                      <a:pt x="1025" y="9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65" name="Freeform 383">
                <a:extLst>
                  <a:ext uri="{FF2B5EF4-FFF2-40B4-BE49-F238E27FC236}">
                    <a16:creationId xmlns:a16="http://schemas.microsoft.com/office/drawing/2014/main" id="{846653EA-3508-4E6C-91E5-44F05A8DC7D5}"/>
                  </a:ext>
                </a:extLst>
              </p:cNvPr>
              <p:cNvSpPr>
                <a:spLocks noEditPoints="1"/>
              </p:cNvSpPr>
              <p:nvPr/>
            </p:nvSpPr>
            <p:spPr bwMode="auto">
              <a:xfrm>
                <a:off x="3427284" y="3581807"/>
                <a:ext cx="142878" cy="161588"/>
              </a:xfrm>
              <a:custGeom>
                <a:avLst/>
                <a:gdLst>
                  <a:gd name="T0" fmla="*/ 277 w 580"/>
                  <a:gd name="T1" fmla="*/ 658 h 662"/>
                  <a:gd name="T2" fmla="*/ 290 w 580"/>
                  <a:gd name="T3" fmla="*/ 662 h 662"/>
                  <a:gd name="T4" fmla="*/ 303 w 580"/>
                  <a:gd name="T5" fmla="*/ 658 h 662"/>
                  <a:gd name="T6" fmla="*/ 503 w 580"/>
                  <a:gd name="T7" fmla="*/ 433 h 662"/>
                  <a:gd name="T8" fmla="*/ 580 w 580"/>
                  <a:gd name="T9" fmla="*/ 127 h 662"/>
                  <a:gd name="T10" fmla="*/ 565 w 580"/>
                  <a:gd name="T11" fmla="*/ 106 h 662"/>
                  <a:gd name="T12" fmla="*/ 298 w 580"/>
                  <a:gd name="T13" fmla="*/ 2 h 662"/>
                  <a:gd name="T14" fmla="*/ 282 w 580"/>
                  <a:gd name="T15" fmla="*/ 2 h 662"/>
                  <a:gd name="T16" fmla="*/ 15 w 580"/>
                  <a:gd name="T17" fmla="*/ 106 h 662"/>
                  <a:gd name="T18" fmla="*/ 0 w 580"/>
                  <a:gd name="T19" fmla="*/ 127 h 662"/>
                  <a:gd name="T20" fmla="*/ 77 w 580"/>
                  <a:gd name="T21" fmla="*/ 433 h 662"/>
                  <a:gd name="T22" fmla="*/ 277 w 580"/>
                  <a:gd name="T23" fmla="*/ 658 h 662"/>
                  <a:gd name="T24" fmla="*/ 290 w 580"/>
                  <a:gd name="T25" fmla="*/ 48 h 662"/>
                  <a:gd name="T26" fmla="*/ 534 w 580"/>
                  <a:gd name="T27" fmla="*/ 142 h 662"/>
                  <a:gd name="T28" fmla="*/ 463 w 580"/>
                  <a:gd name="T29" fmla="*/ 411 h 662"/>
                  <a:gd name="T30" fmla="*/ 290 w 580"/>
                  <a:gd name="T31" fmla="*/ 611 h 662"/>
                  <a:gd name="T32" fmla="*/ 117 w 580"/>
                  <a:gd name="T33" fmla="*/ 411 h 662"/>
                  <a:gd name="T34" fmla="*/ 46 w 580"/>
                  <a:gd name="T35" fmla="*/ 142 h 662"/>
                  <a:gd name="T36" fmla="*/ 290 w 580"/>
                  <a:gd name="T37" fmla="*/ 48 h 662"/>
                  <a:gd name="T38" fmla="*/ 290 w 580"/>
                  <a:gd name="T39" fmla="*/ 48 h 662"/>
                  <a:gd name="T40" fmla="*/ 290 w 580"/>
                  <a:gd name="T41" fmla="*/ 4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0" h="662">
                    <a:moveTo>
                      <a:pt x="277" y="658"/>
                    </a:moveTo>
                    <a:cubicBezTo>
                      <a:pt x="281" y="660"/>
                      <a:pt x="286" y="662"/>
                      <a:pt x="290" y="662"/>
                    </a:cubicBezTo>
                    <a:cubicBezTo>
                      <a:pt x="294" y="662"/>
                      <a:pt x="299" y="660"/>
                      <a:pt x="303" y="658"/>
                    </a:cubicBezTo>
                    <a:cubicBezTo>
                      <a:pt x="385" y="603"/>
                      <a:pt x="455" y="525"/>
                      <a:pt x="503" y="433"/>
                    </a:cubicBezTo>
                    <a:cubicBezTo>
                      <a:pt x="552" y="340"/>
                      <a:pt x="578" y="234"/>
                      <a:pt x="580" y="127"/>
                    </a:cubicBezTo>
                    <a:cubicBezTo>
                      <a:pt x="580" y="118"/>
                      <a:pt x="574" y="109"/>
                      <a:pt x="565" y="106"/>
                    </a:cubicBezTo>
                    <a:cubicBezTo>
                      <a:pt x="298" y="2"/>
                      <a:pt x="298" y="2"/>
                      <a:pt x="298" y="2"/>
                    </a:cubicBezTo>
                    <a:cubicBezTo>
                      <a:pt x="293" y="0"/>
                      <a:pt x="287" y="0"/>
                      <a:pt x="282" y="2"/>
                    </a:cubicBezTo>
                    <a:cubicBezTo>
                      <a:pt x="15" y="106"/>
                      <a:pt x="15" y="106"/>
                      <a:pt x="15" y="106"/>
                    </a:cubicBezTo>
                    <a:cubicBezTo>
                      <a:pt x="6" y="109"/>
                      <a:pt x="0" y="118"/>
                      <a:pt x="0" y="127"/>
                    </a:cubicBezTo>
                    <a:cubicBezTo>
                      <a:pt x="2" y="234"/>
                      <a:pt x="28" y="340"/>
                      <a:pt x="77" y="433"/>
                    </a:cubicBezTo>
                    <a:cubicBezTo>
                      <a:pt x="125" y="525"/>
                      <a:pt x="195" y="603"/>
                      <a:pt x="277" y="658"/>
                    </a:cubicBezTo>
                    <a:close/>
                    <a:moveTo>
                      <a:pt x="290" y="48"/>
                    </a:moveTo>
                    <a:cubicBezTo>
                      <a:pt x="534" y="142"/>
                      <a:pt x="534" y="142"/>
                      <a:pt x="534" y="142"/>
                    </a:cubicBezTo>
                    <a:cubicBezTo>
                      <a:pt x="530" y="237"/>
                      <a:pt x="505" y="329"/>
                      <a:pt x="463" y="411"/>
                    </a:cubicBezTo>
                    <a:cubicBezTo>
                      <a:pt x="420" y="493"/>
                      <a:pt x="361" y="561"/>
                      <a:pt x="290" y="611"/>
                    </a:cubicBezTo>
                    <a:cubicBezTo>
                      <a:pt x="219" y="561"/>
                      <a:pt x="160" y="493"/>
                      <a:pt x="117" y="411"/>
                    </a:cubicBezTo>
                    <a:cubicBezTo>
                      <a:pt x="75" y="329"/>
                      <a:pt x="50" y="237"/>
                      <a:pt x="46" y="142"/>
                    </a:cubicBezTo>
                    <a:lnTo>
                      <a:pt x="290" y="48"/>
                    </a:lnTo>
                    <a:close/>
                    <a:moveTo>
                      <a:pt x="290" y="48"/>
                    </a:moveTo>
                    <a:cubicBezTo>
                      <a:pt x="290" y="48"/>
                      <a:pt x="290" y="48"/>
                      <a:pt x="290" y="4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66" name="Groupe 381">
              <a:extLst>
                <a:ext uri="{FF2B5EF4-FFF2-40B4-BE49-F238E27FC236}">
                  <a16:creationId xmlns:a16="http://schemas.microsoft.com/office/drawing/2014/main" id="{0B257808-8ABA-4344-B3B1-FA9FE5E5F735}"/>
                </a:ext>
              </a:extLst>
            </p:cNvPr>
            <p:cNvGrpSpPr>
              <a:grpSpLocks noChangeAspect="1"/>
            </p:cNvGrpSpPr>
            <p:nvPr/>
          </p:nvGrpSpPr>
          <p:grpSpPr>
            <a:xfrm>
              <a:off x="4218181" y="3659462"/>
              <a:ext cx="505247" cy="372502"/>
              <a:chOff x="3837597" y="3496751"/>
              <a:chExt cx="505247" cy="372502"/>
            </a:xfrm>
            <a:solidFill>
              <a:schemeClr val="tx2"/>
            </a:solidFill>
          </p:grpSpPr>
          <p:sp>
            <p:nvSpPr>
              <p:cNvPr id="967" name="Freeform 28">
                <a:extLst>
                  <a:ext uri="{FF2B5EF4-FFF2-40B4-BE49-F238E27FC236}">
                    <a16:creationId xmlns:a16="http://schemas.microsoft.com/office/drawing/2014/main" id="{ADA4A2EC-4308-46C7-898A-33B6CC07F178}"/>
                  </a:ext>
                </a:extLst>
              </p:cNvPr>
              <p:cNvSpPr>
                <a:spLocks noEditPoints="1"/>
              </p:cNvSpPr>
              <p:nvPr/>
            </p:nvSpPr>
            <p:spPr bwMode="auto">
              <a:xfrm>
                <a:off x="3837597" y="3496751"/>
                <a:ext cx="505247" cy="372502"/>
              </a:xfrm>
              <a:custGeom>
                <a:avLst/>
                <a:gdLst>
                  <a:gd name="T0" fmla="*/ 1439 w 1536"/>
                  <a:gd name="T1" fmla="*/ 839 h 1133"/>
                  <a:gd name="T2" fmla="*/ 1296 w 1536"/>
                  <a:gd name="T3" fmla="*/ 0 h 1133"/>
                  <a:gd name="T4" fmla="*/ 98 w 1536"/>
                  <a:gd name="T5" fmla="*/ 142 h 1133"/>
                  <a:gd name="T6" fmla="*/ 120 w 1536"/>
                  <a:gd name="T7" fmla="*/ 177 h 1133"/>
                  <a:gd name="T8" fmla="*/ 143 w 1536"/>
                  <a:gd name="T9" fmla="*/ 142 h 1133"/>
                  <a:gd name="T10" fmla="*/ 1296 w 1536"/>
                  <a:gd name="T11" fmla="*/ 45 h 1133"/>
                  <a:gd name="T12" fmla="*/ 1394 w 1536"/>
                  <a:gd name="T13" fmla="*/ 839 h 1133"/>
                  <a:gd name="T14" fmla="*/ 1296 w 1536"/>
                  <a:gd name="T15" fmla="*/ 663 h 1133"/>
                  <a:gd name="T16" fmla="*/ 1251 w 1536"/>
                  <a:gd name="T17" fmla="*/ 663 h 1133"/>
                  <a:gd name="T18" fmla="*/ 276 w 1536"/>
                  <a:gd name="T19" fmla="*/ 839 h 1133"/>
                  <a:gd name="T20" fmla="*/ 314 w 1536"/>
                  <a:gd name="T21" fmla="*/ 164 h 1133"/>
                  <a:gd name="T22" fmla="*/ 1251 w 1536"/>
                  <a:gd name="T23" fmla="*/ 201 h 1133"/>
                  <a:gd name="T24" fmla="*/ 1274 w 1536"/>
                  <a:gd name="T25" fmla="*/ 581 h 1133"/>
                  <a:gd name="T26" fmla="*/ 1296 w 1536"/>
                  <a:gd name="T27" fmla="*/ 201 h 1133"/>
                  <a:gd name="T28" fmla="*/ 314 w 1536"/>
                  <a:gd name="T29" fmla="*/ 119 h 1133"/>
                  <a:gd name="T30" fmla="*/ 231 w 1536"/>
                  <a:gd name="T31" fmla="*/ 839 h 1133"/>
                  <a:gd name="T32" fmla="*/ 143 w 1536"/>
                  <a:gd name="T33" fmla="*/ 259 h 1133"/>
                  <a:gd name="T34" fmla="*/ 98 w 1536"/>
                  <a:gd name="T35" fmla="*/ 259 h 1133"/>
                  <a:gd name="T36" fmla="*/ 53 w 1536"/>
                  <a:gd name="T37" fmla="*/ 839 h 1133"/>
                  <a:gd name="T38" fmla="*/ 0 w 1536"/>
                  <a:gd name="T39" fmla="*/ 1021 h 1133"/>
                  <a:gd name="T40" fmla="*/ 309 w 1536"/>
                  <a:gd name="T41" fmla="*/ 1133 h 1133"/>
                  <a:gd name="T42" fmla="*/ 309 w 1536"/>
                  <a:gd name="T43" fmla="*/ 1088 h 1133"/>
                  <a:gd name="T44" fmla="*/ 45 w 1536"/>
                  <a:gd name="T45" fmla="*/ 1021 h 1133"/>
                  <a:gd name="T46" fmla="*/ 53 w 1536"/>
                  <a:gd name="T47" fmla="*/ 884 h 1133"/>
                  <a:gd name="T48" fmla="*/ 485 w 1536"/>
                  <a:gd name="T49" fmla="*/ 924 h 1133"/>
                  <a:gd name="T50" fmla="*/ 987 w 1536"/>
                  <a:gd name="T51" fmla="*/ 1007 h 1133"/>
                  <a:gd name="T52" fmla="*/ 1070 w 1536"/>
                  <a:gd name="T53" fmla="*/ 884 h 1133"/>
                  <a:gd name="T54" fmla="*/ 1417 w 1536"/>
                  <a:gd name="T55" fmla="*/ 884 h 1133"/>
                  <a:gd name="T56" fmla="*/ 1491 w 1536"/>
                  <a:gd name="T57" fmla="*/ 891 h 1133"/>
                  <a:gd name="T58" fmla="*/ 1423 w 1536"/>
                  <a:gd name="T59" fmla="*/ 1088 h 1133"/>
                  <a:gd name="T60" fmla="*/ 392 w 1536"/>
                  <a:gd name="T61" fmla="*/ 1110 h 1133"/>
                  <a:gd name="T62" fmla="*/ 1423 w 1536"/>
                  <a:gd name="T63" fmla="*/ 1133 h 1133"/>
                  <a:gd name="T64" fmla="*/ 1536 w 1536"/>
                  <a:gd name="T65" fmla="*/ 891 h 1133"/>
                  <a:gd name="T66" fmla="*/ 1025 w 1536"/>
                  <a:gd name="T67" fmla="*/ 924 h 1133"/>
                  <a:gd name="T68" fmla="*/ 567 w 1536"/>
                  <a:gd name="T69" fmla="*/ 962 h 1133"/>
                  <a:gd name="T70" fmla="*/ 530 w 1536"/>
                  <a:gd name="T71" fmla="*/ 884 h 1133"/>
                  <a:gd name="T72" fmla="*/ 1025 w 1536"/>
                  <a:gd name="T73" fmla="*/ 924 h 1133"/>
                  <a:gd name="T74" fmla="*/ 1025 w 1536"/>
                  <a:gd name="T75" fmla="*/ 92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133">
                    <a:moveTo>
                      <a:pt x="1484" y="839"/>
                    </a:moveTo>
                    <a:cubicBezTo>
                      <a:pt x="1439" y="839"/>
                      <a:pt x="1439" y="839"/>
                      <a:pt x="1439" y="839"/>
                    </a:cubicBezTo>
                    <a:cubicBezTo>
                      <a:pt x="1439" y="142"/>
                      <a:pt x="1439" y="142"/>
                      <a:pt x="1439" y="142"/>
                    </a:cubicBezTo>
                    <a:cubicBezTo>
                      <a:pt x="1439" y="64"/>
                      <a:pt x="1375" y="0"/>
                      <a:pt x="1296" y="0"/>
                    </a:cubicBezTo>
                    <a:cubicBezTo>
                      <a:pt x="240" y="0"/>
                      <a:pt x="240" y="0"/>
                      <a:pt x="240" y="0"/>
                    </a:cubicBezTo>
                    <a:cubicBezTo>
                      <a:pt x="161" y="0"/>
                      <a:pt x="98" y="64"/>
                      <a:pt x="98" y="142"/>
                    </a:cubicBezTo>
                    <a:cubicBezTo>
                      <a:pt x="98" y="154"/>
                      <a:pt x="98" y="154"/>
                      <a:pt x="98" y="154"/>
                    </a:cubicBezTo>
                    <a:cubicBezTo>
                      <a:pt x="98" y="167"/>
                      <a:pt x="108" y="177"/>
                      <a:pt x="120" y="177"/>
                    </a:cubicBezTo>
                    <a:cubicBezTo>
                      <a:pt x="132" y="177"/>
                      <a:pt x="143" y="167"/>
                      <a:pt x="143" y="154"/>
                    </a:cubicBezTo>
                    <a:cubicBezTo>
                      <a:pt x="143" y="142"/>
                      <a:pt x="143" y="142"/>
                      <a:pt x="143" y="142"/>
                    </a:cubicBezTo>
                    <a:cubicBezTo>
                      <a:pt x="143" y="89"/>
                      <a:pt x="186" y="45"/>
                      <a:pt x="240" y="45"/>
                    </a:cubicBezTo>
                    <a:cubicBezTo>
                      <a:pt x="1296" y="45"/>
                      <a:pt x="1296" y="45"/>
                      <a:pt x="1296" y="45"/>
                    </a:cubicBezTo>
                    <a:cubicBezTo>
                      <a:pt x="1350" y="45"/>
                      <a:pt x="1394" y="89"/>
                      <a:pt x="1394" y="142"/>
                    </a:cubicBezTo>
                    <a:cubicBezTo>
                      <a:pt x="1394" y="839"/>
                      <a:pt x="1394" y="839"/>
                      <a:pt x="1394" y="839"/>
                    </a:cubicBezTo>
                    <a:cubicBezTo>
                      <a:pt x="1296" y="839"/>
                      <a:pt x="1296" y="839"/>
                      <a:pt x="1296" y="839"/>
                    </a:cubicBezTo>
                    <a:cubicBezTo>
                      <a:pt x="1296" y="663"/>
                      <a:pt x="1296" y="663"/>
                      <a:pt x="1296" y="663"/>
                    </a:cubicBezTo>
                    <a:cubicBezTo>
                      <a:pt x="1296" y="651"/>
                      <a:pt x="1286" y="641"/>
                      <a:pt x="1274" y="641"/>
                    </a:cubicBezTo>
                    <a:cubicBezTo>
                      <a:pt x="1261" y="641"/>
                      <a:pt x="1251" y="651"/>
                      <a:pt x="1251" y="663"/>
                    </a:cubicBezTo>
                    <a:cubicBezTo>
                      <a:pt x="1251" y="839"/>
                      <a:pt x="1251" y="839"/>
                      <a:pt x="1251" y="839"/>
                    </a:cubicBezTo>
                    <a:cubicBezTo>
                      <a:pt x="276" y="839"/>
                      <a:pt x="276" y="839"/>
                      <a:pt x="276" y="839"/>
                    </a:cubicBezTo>
                    <a:cubicBezTo>
                      <a:pt x="276" y="201"/>
                      <a:pt x="276" y="201"/>
                      <a:pt x="276" y="201"/>
                    </a:cubicBezTo>
                    <a:cubicBezTo>
                      <a:pt x="276" y="180"/>
                      <a:pt x="293" y="164"/>
                      <a:pt x="314" y="164"/>
                    </a:cubicBezTo>
                    <a:cubicBezTo>
                      <a:pt x="1214" y="164"/>
                      <a:pt x="1214" y="164"/>
                      <a:pt x="1214" y="164"/>
                    </a:cubicBezTo>
                    <a:cubicBezTo>
                      <a:pt x="1234" y="164"/>
                      <a:pt x="1251" y="180"/>
                      <a:pt x="1251" y="201"/>
                    </a:cubicBezTo>
                    <a:cubicBezTo>
                      <a:pt x="1251" y="558"/>
                      <a:pt x="1251" y="558"/>
                      <a:pt x="1251" y="558"/>
                    </a:cubicBezTo>
                    <a:cubicBezTo>
                      <a:pt x="1251" y="571"/>
                      <a:pt x="1261" y="581"/>
                      <a:pt x="1274" y="581"/>
                    </a:cubicBezTo>
                    <a:cubicBezTo>
                      <a:pt x="1286" y="581"/>
                      <a:pt x="1296" y="571"/>
                      <a:pt x="1296" y="558"/>
                    </a:cubicBezTo>
                    <a:cubicBezTo>
                      <a:pt x="1296" y="201"/>
                      <a:pt x="1296" y="201"/>
                      <a:pt x="1296" y="201"/>
                    </a:cubicBezTo>
                    <a:cubicBezTo>
                      <a:pt x="1296" y="156"/>
                      <a:pt x="1259" y="119"/>
                      <a:pt x="1214" y="119"/>
                    </a:cubicBezTo>
                    <a:cubicBezTo>
                      <a:pt x="314" y="119"/>
                      <a:pt x="314" y="119"/>
                      <a:pt x="314" y="119"/>
                    </a:cubicBezTo>
                    <a:cubicBezTo>
                      <a:pt x="268" y="119"/>
                      <a:pt x="231" y="156"/>
                      <a:pt x="231" y="201"/>
                    </a:cubicBezTo>
                    <a:cubicBezTo>
                      <a:pt x="231" y="839"/>
                      <a:pt x="231" y="839"/>
                      <a:pt x="231" y="839"/>
                    </a:cubicBezTo>
                    <a:cubicBezTo>
                      <a:pt x="143" y="839"/>
                      <a:pt x="143" y="839"/>
                      <a:pt x="143" y="839"/>
                    </a:cubicBezTo>
                    <a:cubicBezTo>
                      <a:pt x="143" y="259"/>
                      <a:pt x="143" y="259"/>
                      <a:pt x="143" y="259"/>
                    </a:cubicBezTo>
                    <a:cubicBezTo>
                      <a:pt x="143" y="247"/>
                      <a:pt x="132" y="237"/>
                      <a:pt x="120" y="237"/>
                    </a:cubicBezTo>
                    <a:cubicBezTo>
                      <a:pt x="108" y="237"/>
                      <a:pt x="98" y="247"/>
                      <a:pt x="98" y="259"/>
                    </a:cubicBezTo>
                    <a:cubicBezTo>
                      <a:pt x="98" y="839"/>
                      <a:pt x="98" y="839"/>
                      <a:pt x="98" y="839"/>
                    </a:cubicBezTo>
                    <a:cubicBezTo>
                      <a:pt x="53" y="839"/>
                      <a:pt x="53" y="839"/>
                      <a:pt x="53" y="839"/>
                    </a:cubicBezTo>
                    <a:cubicBezTo>
                      <a:pt x="24" y="839"/>
                      <a:pt x="0" y="862"/>
                      <a:pt x="0" y="891"/>
                    </a:cubicBezTo>
                    <a:cubicBezTo>
                      <a:pt x="0" y="1021"/>
                      <a:pt x="0" y="1021"/>
                      <a:pt x="0" y="1021"/>
                    </a:cubicBezTo>
                    <a:cubicBezTo>
                      <a:pt x="0" y="1083"/>
                      <a:pt x="51" y="1133"/>
                      <a:pt x="113" y="1133"/>
                    </a:cubicBezTo>
                    <a:cubicBezTo>
                      <a:pt x="309" y="1133"/>
                      <a:pt x="309" y="1133"/>
                      <a:pt x="309" y="1133"/>
                    </a:cubicBezTo>
                    <a:cubicBezTo>
                      <a:pt x="321" y="1133"/>
                      <a:pt x="331" y="1122"/>
                      <a:pt x="331" y="1110"/>
                    </a:cubicBezTo>
                    <a:cubicBezTo>
                      <a:pt x="331" y="1098"/>
                      <a:pt x="321" y="1088"/>
                      <a:pt x="309" y="1088"/>
                    </a:cubicBezTo>
                    <a:cubicBezTo>
                      <a:pt x="113" y="1088"/>
                      <a:pt x="113" y="1088"/>
                      <a:pt x="113" y="1088"/>
                    </a:cubicBezTo>
                    <a:cubicBezTo>
                      <a:pt x="75" y="1088"/>
                      <a:pt x="45" y="1058"/>
                      <a:pt x="45" y="1021"/>
                    </a:cubicBezTo>
                    <a:cubicBezTo>
                      <a:pt x="45" y="891"/>
                      <a:pt x="45" y="891"/>
                      <a:pt x="45" y="891"/>
                    </a:cubicBezTo>
                    <a:cubicBezTo>
                      <a:pt x="45" y="887"/>
                      <a:pt x="48" y="884"/>
                      <a:pt x="53" y="884"/>
                    </a:cubicBezTo>
                    <a:cubicBezTo>
                      <a:pt x="485" y="884"/>
                      <a:pt x="485" y="884"/>
                      <a:pt x="485" y="884"/>
                    </a:cubicBezTo>
                    <a:cubicBezTo>
                      <a:pt x="485" y="924"/>
                      <a:pt x="485" y="924"/>
                      <a:pt x="485" y="924"/>
                    </a:cubicBezTo>
                    <a:cubicBezTo>
                      <a:pt x="485" y="969"/>
                      <a:pt x="521" y="1007"/>
                      <a:pt x="567" y="1007"/>
                    </a:cubicBezTo>
                    <a:cubicBezTo>
                      <a:pt x="987" y="1007"/>
                      <a:pt x="987" y="1007"/>
                      <a:pt x="987" y="1007"/>
                    </a:cubicBezTo>
                    <a:cubicBezTo>
                      <a:pt x="1032" y="1007"/>
                      <a:pt x="1070" y="969"/>
                      <a:pt x="1070" y="924"/>
                    </a:cubicBezTo>
                    <a:cubicBezTo>
                      <a:pt x="1070" y="884"/>
                      <a:pt x="1070" y="884"/>
                      <a:pt x="1070" y="884"/>
                    </a:cubicBezTo>
                    <a:cubicBezTo>
                      <a:pt x="1416" y="884"/>
                      <a:pt x="1416" y="884"/>
                      <a:pt x="1416" y="884"/>
                    </a:cubicBezTo>
                    <a:cubicBezTo>
                      <a:pt x="1416" y="884"/>
                      <a:pt x="1417" y="884"/>
                      <a:pt x="1417" y="884"/>
                    </a:cubicBezTo>
                    <a:cubicBezTo>
                      <a:pt x="1484" y="884"/>
                      <a:pt x="1484" y="884"/>
                      <a:pt x="1484" y="884"/>
                    </a:cubicBezTo>
                    <a:cubicBezTo>
                      <a:pt x="1488" y="884"/>
                      <a:pt x="1491" y="887"/>
                      <a:pt x="1491" y="891"/>
                    </a:cubicBezTo>
                    <a:cubicBezTo>
                      <a:pt x="1491" y="1021"/>
                      <a:pt x="1491" y="1021"/>
                      <a:pt x="1491" y="1021"/>
                    </a:cubicBezTo>
                    <a:cubicBezTo>
                      <a:pt x="1491" y="1058"/>
                      <a:pt x="1461" y="1088"/>
                      <a:pt x="1423" y="1088"/>
                    </a:cubicBezTo>
                    <a:cubicBezTo>
                      <a:pt x="414" y="1088"/>
                      <a:pt x="414" y="1088"/>
                      <a:pt x="414" y="1088"/>
                    </a:cubicBezTo>
                    <a:cubicBezTo>
                      <a:pt x="402" y="1088"/>
                      <a:pt x="392" y="1098"/>
                      <a:pt x="392" y="1110"/>
                    </a:cubicBezTo>
                    <a:cubicBezTo>
                      <a:pt x="392" y="1122"/>
                      <a:pt x="402" y="1133"/>
                      <a:pt x="414" y="1133"/>
                    </a:cubicBezTo>
                    <a:cubicBezTo>
                      <a:pt x="1423" y="1133"/>
                      <a:pt x="1423" y="1133"/>
                      <a:pt x="1423" y="1133"/>
                    </a:cubicBezTo>
                    <a:cubicBezTo>
                      <a:pt x="1485" y="1133"/>
                      <a:pt x="1536" y="1083"/>
                      <a:pt x="1536" y="1021"/>
                    </a:cubicBezTo>
                    <a:cubicBezTo>
                      <a:pt x="1536" y="891"/>
                      <a:pt x="1536" y="891"/>
                      <a:pt x="1536" y="891"/>
                    </a:cubicBezTo>
                    <a:cubicBezTo>
                      <a:pt x="1536" y="862"/>
                      <a:pt x="1512" y="839"/>
                      <a:pt x="1484" y="839"/>
                    </a:cubicBezTo>
                    <a:close/>
                    <a:moveTo>
                      <a:pt x="1025" y="924"/>
                    </a:moveTo>
                    <a:cubicBezTo>
                      <a:pt x="1025" y="945"/>
                      <a:pt x="1008" y="962"/>
                      <a:pt x="987" y="962"/>
                    </a:cubicBezTo>
                    <a:cubicBezTo>
                      <a:pt x="567" y="962"/>
                      <a:pt x="567" y="962"/>
                      <a:pt x="567" y="962"/>
                    </a:cubicBezTo>
                    <a:cubicBezTo>
                      <a:pt x="546" y="962"/>
                      <a:pt x="530" y="945"/>
                      <a:pt x="530" y="924"/>
                    </a:cubicBezTo>
                    <a:cubicBezTo>
                      <a:pt x="530" y="884"/>
                      <a:pt x="530" y="884"/>
                      <a:pt x="530" y="884"/>
                    </a:cubicBezTo>
                    <a:cubicBezTo>
                      <a:pt x="1025" y="884"/>
                      <a:pt x="1025" y="884"/>
                      <a:pt x="1025" y="884"/>
                    </a:cubicBezTo>
                    <a:lnTo>
                      <a:pt x="1025" y="924"/>
                    </a:lnTo>
                    <a:close/>
                    <a:moveTo>
                      <a:pt x="1025" y="924"/>
                    </a:moveTo>
                    <a:cubicBezTo>
                      <a:pt x="1025" y="924"/>
                      <a:pt x="1025" y="924"/>
                      <a:pt x="1025" y="9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968" name="Groupe 383">
                <a:extLst>
                  <a:ext uri="{FF2B5EF4-FFF2-40B4-BE49-F238E27FC236}">
                    <a16:creationId xmlns:a16="http://schemas.microsoft.com/office/drawing/2014/main" id="{342A386E-F6DD-4828-A9FA-581547470510}"/>
                  </a:ext>
                </a:extLst>
              </p:cNvPr>
              <p:cNvGrpSpPr/>
              <p:nvPr/>
            </p:nvGrpSpPr>
            <p:grpSpPr>
              <a:xfrm>
                <a:off x="4029295" y="3581842"/>
                <a:ext cx="128162" cy="161963"/>
                <a:chOff x="3757788" y="3011578"/>
                <a:chExt cx="262055" cy="331168"/>
              </a:xfrm>
              <a:grpFill/>
            </p:grpSpPr>
            <p:sp>
              <p:nvSpPr>
                <p:cNvPr id="969" name="Freeform 5">
                  <a:extLst>
                    <a:ext uri="{FF2B5EF4-FFF2-40B4-BE49-F238E27FC236}">
                      <a16:creationId xmlns:a16="http://schemas.microsoft.com/office/drawing/2014/main" id="{DD5F425F-C389-420F-9C6B-1F4894A3B9A6}"/>
                    </a:ext>
                  </a:extLst>
                </p:cNvPr>
                <p:cNvSpPr>
                  <a:spLocks noEditPoints="1"/>
                </p:cNvSpPr>
                <p:nvPr/>
              </p:nvSpPr>
              <p:spPr bwMode="auto">
                <a:xfrm>
                  <a:off x="3875380" y="3012537"/>
                  <a:ext cx="26877" cy="330209"/>
                </a:xfrm>
                <a:custGeom>
                  <a:avLst/>
                  <a:gdLst>
                    <a:gd name="T0" fmla="*/ 23 w 46"/>
                    <a:gd name="T1" fmla="*/ 567 h 567"/>
                    <a:gd name="T2" fmla="*/ 0 w 46"/>
                    <a:gd name="T3" fmla="*/ 543 h 567"/>
                    <a:gd name="T4" fmla="*/ 0 w 46"/>
                    <a:gd name="T5" fmla="*/ 23 h 567"/>
                    <a:gd name="T6" fmla="*/ 23 w 46"/>
                    <a:gd name="T7" fmla="*/ 0 h 567"/>
                    <a:gd name="T8" fmla="*/ 46 w 46"/>
                    <a:gd name="T9" fmla="*/ 23 h 567"/>
                    <a:gd name="T10" fmla="*/ 46 w 46"/>
                    <a:gd name="T11" fmla="*/ 543 h 567"/>
                    <a:gd name="T12" fmla="*/ 23 w 46"/>
                    <a:gd name="T13" fmla="*/ 567 h 567"/>
                    <a:gd name="T14" fmla="*/ 23 w 46"/>
                    <a:gd name="T15" fmla="*/ 567 h 567"/>
                    <a:gd name="T16" fmla="*/ 23 w 46"/>
                    <a:gd name="T1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67">
                      <a:moveTo>
                        <a:pt x="23" y="567"/>
                      </a:moveTo>
                      <a:cubicBezTo>
                        <a:pt x="10" y="567"/>
                        <a:pt x="0" y="556"/>
                        <a:pt x="0" y="543"/>
                      </a:cubicBezTo>
                      <a:cubicBezTo>
                        <a:pt x="0" y="23"/>
                        <a:pt x="0" y="23"/>
                        <a:pt x="0" y="23"/>
                      </a:cubicBezTo>
                      <a:cubicBezTo>
                        <a:pt x="0" y="10"/>
                        <a:pt x="10" y="0"/>
                        <a:pt x="23" y="0"/>
                      </a:cubicBezTo>
                      <a:cubicBezTo>
                        <a:pt x="36" y="0"/>
                        <a:pt x="46" y="10"/>
                        <a:pt x="46" y="23"/>
                      </a:cubicBezTo>
                      <a:cubicBezTo>
                        <a:pt x="46" y="543"/>
                        <a:pt x="46" y="543"/>
                        <a:pt x="46" y="543"/>
                      </a:cubicBezTo>
                      <a:cubicBezTo>
                        <a:pt x="46" y="556"/>
                        <a:pt x="36" y="567"/>
                        <a:pt x="23" y="567"/>
                      </a:cubicBezTo>
                      <a:close/>
                      <a:moveTo>
                        <a:pt x="23" y="567"/>
                      </a:moveTo>
                      <a:cubicBezTo>
                        <a:pt x="23" y="567"/>
                        <a:pt x="23" y="567"/>
                        <a:pt x="23" y="5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70" name="Freeform 6">
                  <a:extLst>
                    <a:ext uri="{FF2B5EF4-FFF2-40B4-BE49-F238E27FC236}">
                      <a16:creationId xmlns:a16="http://schemas.microsoft.com/office/drawing/2014/main" id="{F97A270F-D4A9-4A06-94DE-11FE57C8D8F8}"/>
                    </a:ext>
                  </a:extLst>
                </p:cNvPr>
                <p:cNvSpPr>
                  <a:spLocks noEditPoints="1"/>
                </p:cNvSpPr>
                <p:nvPr/>
              </p:nvSpPr>
              <p:spPr bwMode="auto">
                <a:xfrm>
                  <a:off x="3757788" y="3011578"/>
                  <a:ext cx="262055" cy="144946"/>
                </a:xfrm>
                <a:custGeom>
                  <a:avLst/>
                  <a:gdLst>
                    <a:gd name="T0" fmla="*/ 423 w 448"/>
                    <a:gd name="T1" fmla="*/ 247 h 249"/>
                    <a:gd name="T2" fmla="*/ 407 w 448"/>
                    <a:gd name="T3" fmla="*/ 240 h 249"/>
                    <a:gd name="T4" fmla="*/ 224 w 448"/>
                    <a:gd name="T5" fmla="*/ 58 h 249"/>
                    <a:gd name="T6" fmla="*/ 41 w 448"/>
                    <a:gd name="T7" fmla="*/ 240 h 249"/>
                    <a:gd name="T8" fmla="*/ 9 w 448"/>
                    <a:gd name="T9" fmla="*/ 240 h 249"/>
                    <a:gd name="T10" fmla="*/ 9 w 448"/>
                    <a:gd name="T11" fmla="*/ 208 h 249"/>
                    <a:gd name="T12" fmla="*/ 208 w 448"/>
                    <a:gd name="T13" fmla="*/ 9 h 249"/>
                    <a:gd name="T14" fmla="*/ 240 w 448"/>
                    <a:gd name="T15" fmla="*/ 9 h 249"/>
                    <a:gd name="T16" fmla="*/ 439 w 448"/>
                    <a:gd name="T17" fmla="*/ 208 h 249"/>
                    <a:gd name="T18" fmla="*/ 439 w 448"/>
                    <a:gd name="T19" fmla="*/ 240 h 249"/>
                    <a:gd name="T20" fmla="*/ 423 w 448"/>
                    <a:gd name="T21" fmla="*/ 247 h 249"/>
                    <a:gd name="T22" fmla="*/ 423 w 448"/>
                    <a:gd name="T23" fmla="*/ 247 h 249"/>
                    <a:gd name="T24" fmla="*/ 423 w 448"/>
                    <a:gd name="T25" fmla="*/ 24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249">
                      <a:moveTo>
                        <a:pt x="423" y="247"/>
                      </a:moveTo>
                      <a:cubicBezTo>
                        <a:pt x="417" y="247"/>
                        <a:pt x="411" y="245"/>
                        <a:pt x="407" y="240"/>
                      </a:cubicBezTo>
                      <a:cubicBezTo>
                        <a:pt x="224" y="58"/>
                        <a:pt x="224" y="58"/>
                        <a:pt x="224" y="58"/>
                      </a:cubicBezTo>
                      <a:cubicBezTo>
                        <a:pt x="41" y="240"/>
                        <a:pt x="41" y="240"/>
                        <a:pt x="41" y="240"/>
                      </a:cubicBezTo>
                      <a:cubicBezTo>
                        <a:pt x="32" y="249"/>
                        <a:pt x="18" y="249"/>
                        <a:pt x="9" y="240"/>
                      </a:cubicBezTo>
                      <a:cubicBezTo>
                        <a:pt x="0" y="231"/>
                        <a:pt x="0" y="217"/>
                        <a:pt x="9" y="208"/>
                      </a:cubicBezTo>
                      <a:cubicBezTo>
                        <a:pt x="208" y="9"/>
                        <a:pt x="208" y="9"/>
                        <a:pt x="208" y="9"/>
                      </a:cubicBezTo>
                      <a:cubicBezTo>
                        <a:pt x="217" y="0"/>
                        <a:pt x="231" y="0"/>
                        <a:pt x="240" y="9"/>
                      </a:cubicBezTo>
                      <a:cubicBezTo>
                        <a:pt x="439" y="208"/>
                        <a:pt x="439" y="208"/>
                        <a:pt x="439" y="208"/>
                      </a:cubicBezTo>
                      <a:cubicBezTo>
                        <a:pt x="448" y="217"/>
                        <a:pt x="448" y="231"/>
                        <a:pt x="439" y="240"/>
                      </a:cubicBezTo>
                      <a:cubicBezTo>
                        <a:pt x="435" y="245"/>
                        <a:pt x="429" y="247"/>
                        <a:pt x="423" y="247"/>
                      </a:cubicBezTo>
                      <a:close/>
                      <a:moveTo>
                        <a:pt x="423" y="247"/>
                      </a:moveTo>
                      <a:cubicBezTo>
                        <a:pt x="423" y="247"/>
                        <a:pt x="423" y="247"/>
                        <a:pt x="423" y="2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grpSp>
          <p:nvGrpSpPr>
            <p:cNvPr id="971" name="Groupe 386">
              <a:extLst>
                <a:ext uri="{FF2B5EF4-FFF2-40B4-BE49-F238E27FC236}">
                  <a16:creationId xmlns:a16="http://schemas.microsoft.com/office/drawing/2014/main" id="{660539F1-0601-43C2-BC6A-7AFFBB5716D6}"/>
                </a:ext>
              </a:extLst>
            </p:cNvPr>
            <p:cNvGrpSpPr>
              <a:grpSpLocks noChangeAspect="1"/>
            </p:cNvGrpSpPr>
            <p:nvPr/>
          </p:nvGrpSpPr>
          <p:grpSpPr>
            <a:xfrm>
              <a:off x="5754963" y="3631513"/>
              <a:ext cx="205200" cy="428400"/>
              <a:chOff x="5304684" y="3468205"/>
              <a:chExt cx="210644" cy="435301"/>
            </a:xfrm>
            <a:solidFill>
              <a:schemeClr val="tx2"/>
            </a:solidFill>
          </p:grpSpPr>
          <p:sp>
            <p:nvSpPr>
              <p:cNvPr id="972" name="Freeform 33">
                <a:extLst>
                  <a:ext uri="{FF2B5EF4-FFF2-40B4-BE49-F238E27FC236}">
                    <a16:creationId xmlns:a16="http://schemas.microsoft.com/office/drawing/2014/main" id="{1F31B7B6-B366-464C-9DAD-77377E39D42A}"/>
                  </a:ext>
                </a:extLst>
              </p:cNvPr>
              <p:cNvSpPr>
                <a:spLocks noEditPoints="1"/>
              </p:cNvSpPr>
              <p:nvPr/>
            </p:nvSpPr>
            <p:spPr bwMode="auto">
              <a:xfrm>
                <a:off x="5304684" y="3468205"/>
                <a:ext cx="210644" cy="435301"/>
              </a:xfrm>
              <a:custGeom>
                <a:avLst/>
                <a:gdLst>
                  <a:gd name="T0" fmla="*/ 715 w 738"/>
                  <a:gd name="T1" fmla="*/ 381 h 1536"/>
                  <a:gd name="T2" fmla="*/ 632 w 738"/>
                  <a:gd name="T3" fmla="*/ 381 h 1536"/>
                  <a:gd name="T4" fmla="*/ 632 w 738"/>
                  <a:gd name="T5" fmla="*/ 177 h 1536"/>
                  <a:gd name="T6" fmla="*/ 609 w 738"/>
                  <a:gd name="T7" fmla="*/ 153 h 1536"/>
                  <a:gd name="T8" fmla="*/ 585 w 738"/>
                  <a:gd name="T9" fmla="*/ 177 h 1536"/>
                  <a:gd name="T10" fmla="*/ 585 w 738"/>
                  <a:gd name="T11" fmla="*/ 381 h 1536"/>
                  <a:gd name="T12" fmla="*/ 153 w 738"/>
                  <a:gd name="T13" fmla="*/ 381 h 1536"/>
                  <a:gd name="T14" fmla="*/ 153 w 738"/>
                  <a:gd name="T15" fmla="*/ 46 h 1536"/>
                  <a:gd name="T16" fmla="*/ 585 w 738"/>
                  <a:gd name="T17" fmla="*/ 46 h 1536"/>
                  <a:gd name="T18" fmla="*/ 585 w 738"/>
                  <a:gd name="T19" fmla="*/ 102 h 1536"/>
                  <a:gd name="T20" fmla="*/ 609 w 738"/>
                  <a:gd name="T21" fmla="*/ 126 h 1536"/>
                  <a:gd name="T22" fmla="*/ 632 w 738"/>
                  <a:gd name="T23" fmla="*/ 102 h 1536"/>
                  <a:gd name="T24" fmla="*/ 632 w 738"/>
                  <a:gd name="T25" fmla="*/ 23 h 1536"/>
                  <a:gd name="T26" fmla="*/ 609 w 738"/>
                  <a:gd name="T27" fmla="*/ 0 h 1536"/>
                  <a:gd name="T28" fmla="*/ 130 w 738"/>
                  <a:gd name="T29" fmla="*/ 0 h 1536"/>
                  <a:gd name="T30" fmla="*/ 107 w 738"/>
                  <a:gd name="T31" fmla="*/ 23 h 1536"/>
                  <a:gd name="T32" fmla="*/ 107 w 738"/>
                  <a:gd name="T33" fmla="*/ 381 h 1536"/>
                  <a:gd name="T34" fmla="*/ 23 w 738"/>
                  <a:gd name="T35" fmla="*/ 381 h 1536"/>
                  <a:gd name="T36" fmla="*/ 0 w 738"/>
                  <a:gd name="T37" fmla="*/ 404 h 1536"/>
                  <a:gd name="T38" fmla="*/ 0 w 738"/>
                  <a:gd name="T39" fmla="*/ 604 h 1536"/>
                  <a:gd name="T40" fmla="*/ 23 w 738"/>
                  <a:gd name="T41" fmla="*/ 628 h 1536"/>
                  <a:gd name="T42" fmla="*/ 46 w 738"/>
                  <a:gd name="T43" fmla="*/ 604 h 1536"/>
                  <a:gd name="T44" fmla="*/ 46 w 738"/>
                  <a:gd name="T45" fmla="*/ 428 h 1536"/>
                  <a:gd name="T46" fmla="*/ 692 w 738"/>
                  <a:gd name="T47" fmla="*/ 428 h 1536"/>
                  <a:gd name="T48" fmla="*/ 692 w 738"/>
                  <a:gd name="T49" fmla="*/ 1167 h 1536"/>
                  <a:gd name="T50" fmla="*/ 369 w 738"/>
                  <a:gd name="T51" fmla="*/ 1490 h 1536"/>
                  <a:gd name="T52" fmla="*/ 46 w 738"/>
                  <a:gd name="T53" fmla="*/ 1167 h 1536"/>
                  <a:gd name="T54" fmla="*/ 46 w 738"/>
                  <a:gd name="T55" fmla="*/ 800 h 1536"/>
                  <a:gd name="T56" fmla="*/ 23 w 738"/>
                  <a:gd name="T57" fmla="*/ 776 h 1536"/>
                  <a:gd name="T58" fmla="*/ 0 w 738"/>
                  <a:gd name="T59" fmla="*/ 800 h 1536"/>
                  <a:gd name="T60" fmla="*/ 0 w 738"/>
                  <a:gd name="T61" fmla="*/ 1167 h 1536"/>
                  <a:gd name="T62" fmla="*/ 369 w 738"/>
                  <a:gd name="T63" fmla="*/ 1536 h 1536"/>
                  <a:gd name="T64" fmla="*/ 738 w 738"/>
                  <a:gd name="T65" fmla="*/ 1167 h 1536"/>
                  <a:gd name="T66" fmla="*/ 738 w 738"/>
                  <a:gd name="T67" fmla="*/ 404 h 1536"/>
                  <a:gd name="T68" fmla="*/ 715 w 738"/>
                  <a:gd name="T69" fmla="*/ 381 h 1536"/>
                  <a:gd name="T70" fmla="*/ 715 w 738"/>
                  <a:gd name="T71" fmla="*/ 381 h 1536"/>
                  <a:gd name="T72" fmla="*/ 715 w 738"/>
                  <a:gd name="T73" fmla="*/ 38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8" h="1536">
                    <a:moveTo>
                      <a:pt x="715" y="381"/>
                    </a:moveTo>
                    <a:cubicBezTo>
                      <a:pt x="632" y="381"/>
                      <a:pt x="632" y="381"/>
                      <a:pt x="632" y="381"/>
                    </a:cubicBezTo>
                    <a:cubicBezTo>
                      <a:pt x="632" y="177"/>
                      <a:pt x="632" y="177"/>
                      <a:pt x="632" y="177"/>
                    </a:cubicBezTo>
                    <a:cubicBezTo>
                      <a:pt x="632" y="164"/>
                      <a:pt x="621" y="153"/>
                      <a:pt x="609" y="153"/>
                    </a:cubicBezTo>
                    <a:cubicBezTo>
                      <a:pt x="596" y="153"/>
                      <a:pt x="585" y="164"/>
                      <a:pt x="585" y="177"/>
                    </a:cubicBezTo>
                    <a:cubicBezTo>
                      <a:pt x="585" y="381"/>
                      <a:pt x="585" y="381"/>
                      <a:pt x="585" y="381"/>
                    </a:cubicBezTo>
                    <a:cubicBezTo>
                      <a:pt x="153" y="381"/>
                      <a:pt x="153" y="381"/>
                      <a:pt x="153" y="381"/>
                    </a:cubicBezTo>
                    <a:cubicBezTo>
                      <a:pt x="153" y="46"/>
                      <a:pt x="153" y="46"/>
                      <a:pt x="153" y="46"/>
                    </a:cubicBezTo>
                    <a:cubicBezTo>
                      <a:pt x="585" y="46"/>
                      <a:pt x="585" y="46"/>
                      <a:pt x="585" y="46"/>
                    </a:cubicBezTo>
                    <a:cubicBezTo>
                      <a:pt x="585" y="102"/>
                      <a:pt x="585" y="102"/>
                      <a:pt x="585" y="102"/>
                    </a:cubicBezTo>
                    <a:cubicBezTo>
                      <a:pt x="585" y="115"/>
                      <a:pt x="596" y="126"/>
                      <a:pt x="609" y="126"/>
                    </a:cubicBezTo>
                    <a:cubicBezTo>
                      <a:pt x="621" y="126"/>
                      <a:pt x="632" y="115"/>
                      <a:pt x="632" y="102"/>
                    </a:cubicBezTo>
                    <a:cubicBezTo>
                      <a:pt x="632" y="23"/>
                      <a:pt x="632" y="23"/>
                      <a:pt x="632" y="23"/>
                    </a:cubicBezTo>
                    <a:cubicBezTo>
                      <a:pt x="632" y="10"/>
                      <a:pt x="621" y="0"/>
                      <a:pt x="609" y="0"/>
                    </a:cubicBezTo>
                    <a:cubicBezTo>
                      <a:pt x="130" y="0"/>
                      <a:pt x="130" y="0"/>
                      <a:pt x="130" y="0"/>
                    </a:cubicBezTo>
                    <a:cubicBezTo>
                      <a:pt x="117" y="0"/>
                      <a:pt x="107" y="10"/>
                      <a:pt x="107" y="23"/>
                    </a:cubicBezTo>
                    <a:cubicBezTo>
                      <a:pt x="107" y="381"/>
                      <a:pt x="107" y="381"/>
                      <a:pt x="107" y="381"/>
                    </a:cubicBezTo>
                    <a:cubicBezTo>
                      <a:pt x="23" y="381"/>
                      <a:pt x="23" y="381"/>
                      <a:pt x="23" y="381"/>
                    </a:cubicBezTo>
                    <a:cubicBezTo>
                      <a:pt x="10" y="381"/>
                      <a:pt x="0" y="392"/>
                      <a:pt x="0" y="404"/>
                    </a:cubicBezTo>
                    <a:cubicBezTo>
                      <a:pt x="0" y="604"/>
                      <a:pt x="0" y="604"/>
                      <a:pt x="0" y="604"/>
                    </a:cubicBezTo>
                    <a:cubicBezTo>
                      <a:pt x="0" y="617"/>
                      <a:pt x="10" y="628"/>
                      <a:pt x="23" y="628"/>
                    </a:cubicBezTo>
                    <a:cubicBezTo>
                      <a:pt x="36" y="628"/>
                      <a:pt x="46" y="617"/>
                      <a:pt x="46" y="604"/>
                    </a:cubicBezTo>
                    <a:cubicBezTo>
                      <a:pt x="46" y="428"/>
                      <a:pt x="46" y="428"/>
                      <a:pt x="46" y="428"/>
                    </a:cubicBezTo>
                    <a:cubicBezTo>
                      <a:pt x="692" y="428"/>
                      <a:pt x="692" y="428"/>
                      <a:pt x="692" y="428"/>
                    </a:cubicBezTo>
                    <a:cubicBezTo>
                      <a:pt x="692" y="1167"/>
                      <a:pt x="692" y="1167"/>
                      <a:pt x="692" y="1167"/>
                    </a:cubicBezTo>
                    <a:cubicBezTo>
                      <a:pt x="692" y="1345"/>
                      <a:pt x="547" y="1490"/>
                      <a:pt x="369" y="1490"/>
                    </a:cubicBezTo>
                    <a:cubicBezTo>
                      <a:pt x="191" y="1490"/>
                      <a:pt x="46" y="1345"/>
                      <a:pt x="46" y="1167"/>
                    </a:cubicBezTo>
                    <a:cubicBezTo>
                      <a:pt x="46" y="800"/>
                      <a:pt x="46" y="800"/>
                      <a:pt x="46" y="800"/>
                    </a:cubicBezTo>
                    <a:cubicBezTo>
                      <a:pt x="46" y="787"/>
                      <a:pt x="36" y="776"/>
                      <a:pt x="23" y="776"/>
                    </a:cubicBezTo>
                    <a:cubicBezTo>
                      <a:pt x="10" y="776"/>
                      <a:pt x="0" y="787"/>
                      <a:pt x="0" y="800"/>
                    </a:cubicBezTo>
                    <a:cubicBezTo>
                      <a:pt x="0" y="1167"/>
                      <a:pt x="0" y="1167"/>
                      <a:pt x="0" y="1167"/>
                    </a:cubicBezTo>
                    <a:cubicBezTo>
                      <a:pt x="0" y="1370"/>
                      <a:pt x="166" y="1536"/>
                      <a:pt x="369" y="1536"/>
                    </a:cubicBezTo>
                    <a:cubicBezTo>
                      <a:pt x="573" y="1536"/>
                      <a:pt x="738" y="1370"/>
                      <a:pt x="738" y="1167"/>
                    </a:cubicBezTo>
                    <a:cubicBezTo>
                      <a:pt x="738" y="404"/>
                      <a:pt x="738" y="404"/>
                      <a:pt x="738" y="404"/>
                    </a:cubicBezTo>
                    <a:cubicBezTo>
                      <a:pt x="738" y="392"/>
                      <a:pt x="728" y="381"/>
                      <a:pt x="715" y="381"/>
                    </a:cubicBezTo>
                    <a:close/>
                    <a:moveTo>
                      <a:pt x="715" y="381"/>
                    </a:moveTo>
                    <a:cubicBezTo>
                      <a:pt x="715" y="381"/>
                      <a:pt x="715" y="381"/>
                      <a:pt x="715" y="38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73" name="Freeform 34">
                <a:extLst>
                  <a:ext uri="{FF2B5EF4-FFF2-40B4-BE49-F238E27FC236}">
                    <a16:creationId xmlns:a16="http://schemas.microsoft.com/office/drawing/2014/main" id="{00DDCFAE-B084-4444-86D9-72C74DA2E973}"/>
                  </a:ext>
                </a:extLst>
              </p:cNvPr>
              <p:cNvSpPr>
                <a:spLocks noEditPoints="1"/>
              </p:cNvSpPr>
              <p:nvPr/>
            </p:nvSpPr>
            <p:spPr bwMode="auto">
              <a:xfrm>
                <a:off x="5360264" y="3531492"/>
                <a:ext cx="36898" cy="13311"/>
              </a:xfrm>
              <a:custGeom>
                <a:avLst/>
                <a:gdLst>
                  <a:gd name="T0" fmla="*/ 23 w 129"/>
                  <a:gd name="T1" fmla="*/ 0 h 47"/>
                  <a:gd name="T2" fmla="*/ 0 w 129"/>
                  <a:gd name="T3" fmla="*/ 23 h 47"/>
                  <a:gd name="T4" fmla="*/ 23 w 129"/>
                  <a:gd name="T5" fmla="*/ 47 h 47"/>
                  <a:gd name="T6" fmla="*/ 106 w 129"/>
                  <a:gd name="T7" fmla="*/ 47 h 47"/>
                  <a:gd name="T8" fmla="*/ 129 w 129"/>
                  <a:gd name="T9" fmla="*/ 23 h 47"/>
                  <a:gd name="T10" fmla="*/ 106 w 129"/>
                  <a:gd name="T11" fmla="*/ 0 h 47"/>
                  <a:gd name="T12" fmla="*/ 23 w 129"/>
                  <a:gd name="T13" fmla="*/ 0 h 47"/>
                  <a:gd name="T14" fmla="*/ 23 w 129"/>
                  <a:gd name="T15" fmla="*/ 0 h 47"/>
                  <a:gd name="T16" fmla="*/ 23 w 12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7">
                    <a:moveTo>
                      <a:pt x="23" y="0"/>
                    </a:moveTo>
                    <a:cubicBezTo>
                      <a:pt x="10" y="0"/>
                      <a:pt x="0" y="11"/>
                      <a:pt x="0" y="23"/>
                    </a:cubicBezTo>
                    <a:cubicBezTo>
                      <a:pt x="0" y="36"/>
                      <a:pt x="10" y="47"/>
                      <a:pt x="23" y="47"/>
                    </a:cubicBezTo>
                    <a:cubicBezTo>
                      <a:pt x="106" y="47"/>
                      <a:pt x="106" y="47"/>
                      <a:pt x="106" y="47"/>
                    </a:cubicBezTo>
                    <a:cubicBezTo>
                      <a:pt x="119" y="47"/>
                      <a:pt x="129" y="36"/>
                      <a:pt x="129" y="23"/>
                    </a:cubicBezTo>
                    <a:cubicBezTo>
                      <a:pt x="129" y="11"/>
                      <a:pt x="119" y="0"/>
                      <a:pt x="106" y="0"/>
                    </a:cubicBezTo>
                    <a:lnTo>
                      <a:pt x="23" y="0"/>
                    </a:ln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74" name="Freeform 35">
                <a:extLst>
                  <a:ext uri="{FF2B5EF4-FFF2-40B4-BE49-F238E27FC236}">
                    <a16:creationId xmlns:a16="http://schemas.microsoft.com/office/drawing/2014/main" id="{471B85D2-AB2C-4862-8184-DF97197FC2F6}"/>
                  </a:ext>
                </a:extLst>
              </p:cNvPr>
              <p:cNvSpPr>
                <a:spLocks noEditPoints="1"/>
              </p:cNvSpPr>
              <p:nvPr/>
            </p:nvSpPr>
            <p:spPr bwMode="auto">
              <a:xfrm>
                <a:off x="5422850" y="3531492"/>
                <a:ext cx="37131" cy="13311"/>
              </a:xfrm>
              <a:custGeom>
                <a:avLst/>
                <a:gdLst>
                  <a:gd name="T0" fmla="*/ 23 w 130"/>
                  <a:gd name="T1" fmla="*/ 0 h 47"/>
                  <a:gd name="T2" fmla="*/ 0 w 130"/>
                  <a:gd name="T3" fmla="*/ 23 h 47"/>
                  <a:gd name="T4" fmla="*/ 23 w 130"/>
                  <a:gd name="T5" fmla="*/ 47 h 47"/>
                  <a:gd name="T6" fmla="*/ 106 w 130"/>
                  <a:gd name="T7" fmla="*/ 47 h 47"/>
                  <a:gd name="T8" fmla="*/ 130 w 130"/>
                  <a:gd name="T9" fmla="*/ 23 h 47"/>
                  <a:gd name="T10" fmla="*/ 106 w 130"/>
                  <a:gd name="T11" fmla="*/ 0 h 47"/>
                  <a:gd name="T12" fmla="*/ 23 w 130"/>
                  <a:gd name="T13" fmla="*/ 0 h 47"/>
                  <a:gd name="T14" fmla="*/ 23 w 130"/>
                  <a:gd name="T15" fmla="*/ 0 h 47"/>
                  <a:gd name="T16" fmla="*/ 23 w 13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7">
                    <a:moveTo>
                      <a:pt x="23" y="0"/>
                    </a:moveTo>
                    <a:cubicBezTo>
                      <a:pt x="11" y="0"/>
                      <a:pt x="0" y="11"/>
                      <a:pt x="0" y="23"/>
                    </a:cubicBezTo>
                    <a:cubicBezTo>
                      <a:pt x="0" y="36"/>
                      <a:pt x="11" y="47"/>
                      <a:pt x="23" y="47"/>
                    </a:cubicBezTo>
                    <a:cubicBezTo>
                      <a:pt x="106" y="47"/>
                      <a:pt x="106" y="47"/>
                      <a:pt x="106" y="47"/>
                    </a:cubicBezTo>
                    <a:cubicBezTo>
                      <a:pt x="119" y="47"/>
                      <a:pt x="130" y="36"/>
                      <a:pt x="130" y="23"/>
                    </a:cubicBezTo>
                    <a:cubicBezTo>
                      <a:pt x="130" y="11"/>
                      <a:pt x="119" y="0"/>
                      <a:pt x="106" y="0"/>
                    </a:cubicBezTo>
                    <a:lnTo>
                      <a:pt x="23" y="0"/>
                    </a:ln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75" name="Freeform 36">
                <a:extLst>
                  <a:ext uri="{FF2B5EF4-FFF2-40B4-BE49-F238E27FC236}">
                    <a16:creationId xmlns:a16="http://schemas.microsoft.com/office/drawing/2014/main" id="{E4761B8C-FCF2-486D-8468-A99184358C7E}"/>
                  </a:ext>
                </a:extLst>
              </p:cNvPr>
              <p:cNvSpPr>
                <a:spLocks noEditPoints="1"/>
              </p:cNvSpPr>
              <p:nvPr/>
            </p:nvSpPr>
            <p:spPr bwMode="auto">
              <a:xfrm>
                <a:off x="5369372" y="3683053"/>
                <a:ext cx="81268" cy="148759"/>
              </a:xfrm>
              <a:custGeom>
                <a:avLst/>
                <a:gdLst>
                  <a:gd name="T0" fmla="*/ 261 w 284"/>
                  <a:gd name="T1" fmla="*/ 362 h 525"/>
                  <a:gd name="T2" fmla="*/ 284 w 284"/>
                  <a:gd name="T3" fmla="*/ 339 h 525"/>
                  <a:gd name="T4" fmla="*/ 284 w 284"/>
                  <a:gd name="T5" fmla="*/ 142 h 525"/>
                  <a:gd name="T6" fmla="*/ 142 w 284"/>
                  <a:gd name="T7" fmla="*/ 0 h 525"/>
                  <a:gd name="T8" fmla="*/ 0 w 284"/>
                  <a:gd name="T9" fmla="*/ 142 h 525"/>
                  <a:gd name="T10" fmla="*/ 0 w 284"/>
                  <a:gd name="T11" fmla="*/ 383 h 525"/>
                  <a:gd name="T12" fmla="*/ 142 w 284"/>
                  <a:gd name="T13" fmla="*/ 525 h 525"/>
                  <a:gd name="T14" fmla="*/ 242 w 284"/>
                  <a:gd name="T15" fmla="*/ 484 h 525"/>
                  <a:gd name="T16" fmla="*/ 242 w 284"/>
                  <a:gd name="T17" fmla="*/ 451 h 525"/>
                  <a:gd name="T18" fmla="*/ 210 w 284"/>
                  <a:gd name="T19" fmla="*/ 451 h 525"/>
                  <a:gd name="T20" fmla="*/ 142 w 284"/>
                  <a:gd name="T21" fmla="*/ 479 h 525"/>
                  <a:gd name="T22" fmla="*/ 47 w 284"/>
                  <a:gd name="T23" fmla="*/ 383 h 525"/>
                  <a:gd name="T24" fmla="*/ 47 w 284"/>
                  <a:gd name="T25" fmla="*/ 142 h 525"/>
                  <a:gd name="T26" fmla="*/ 142 w 284"/>
                  <a:gd name="T27" fmla="*/ 46 h 525"/>
                  <a:gd name="T28" fmla="*/ 237 w 284"/>
                  <a:gd name="T29" fmla="*/ 142 h 525"/>
                  <a:gd name="T30" fmla="*/ 237 w 284"/>
                  <a:gd name="T31" fmla="*/ 339 h 525"/>
                  <a:gd name="T32" fmla="*/ 261 w 284"/>
                  <a:gd name="T33" fmla="*/ 362 h 525"/>
                  <a:gd name="T34" fmla="*/ 261 w 284"/>
                  <a:gd name="T35" fmla="*/ 362 h 525"/>
                  <a:gd name="T36" fmla="*/ 261 w 284"/>
                  <a:gd name="T37" fmla="*/ 36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4" h="525">
                    <a:moveTo>
                      <a:pt x="261" y="362"/>
                    </a:moveTo>
                    <a:cubicBezTo>
                      <a:pt x="274" y="362"/>
                      <a:pt x="284" y="352"/>
                      <a:pt x="284" y="339"/>
                    </a:cubicBezTo>
                    <a:cubicBezTo>
                      <a:pt x="284" y="142"/>
                      <a:pt x="284" y="142"/>
                      <a:pt x="284" y="142"/>
                    </a:cubicBezTo>
                    <a:cubicBezTo>
                      <a:pt x="284" y="63"/>
                      <a:pt x="220" y="0"/>
                      <a:pt x="142" y="0"/>
                    </a:cubicBezTo>
                    <a:cubicBezTo>
                      <a:pt x="64" y="0"/>
                      <a:pt x="0" y="63"/>
                      <a:pt x="0" y="142"/>
                    </a:cubicBezTo>
                    <a:cubicBezTo>
                      <a:pt x="0" y="383"/>
                      <a:pt x="0" y="383"/>
                      <a:pt x="0" y="383"/>
                    </a:cubicBezTo>
                    <a:cubicBezTo>
                      <a:pt x="0" y="461"/>
                      <a:pt x="64" y="525"/>
                      <a:pt x="142" y="525"/>
                    </a:cubicBezTo>
                    <a:cubicBezTo>
                      <a:pt x="180" y="525"/>
                      <a:pt x="216" y="510"/>
                      <a:pt x="242" y="484"/>
                    </a:cubicBezTo>
                    <a:cubicBezTo>
                      <a:pt x="252" y="474"/>
                      <a:pt x="252" y="460"/>
                      <a:pt x="242" y="451"/>
                    </a:cubicBezTo>
                    <a:cubicBezTo>
                      <a:pt x="233" y="442"/>
                      <a:pt x="219" y="442"/>
                      <a:pt x="210" y="451"/>
                    </a:cubicBezTo>
                    <a:cubicBezTo>
                      <a:pt x="192" y="469"/>
                      <a:pt x="168" y="479"/>
                      <a:pt x="142" y="479"/>
                    </a:cubicBezTo>
                    <a:cubicBezTo>
                      <a:pt x="90" y="479"/>
                      <a:pt x="47" y="436"/>
                      <a:pt x="47" y="383"/>
                    </a:cubicBezTo>
                    <a:cubicBezTo>
                      <a:pt x="47" y="142"/>
                      <a:pt x="47" y="142"/>
                      <a:pt x="47" y="142"/>
                    </a:cubicBezTo>
                    <a:cubicBezTo>
                      <a:pt x="47" y="89"/>
                      <a:pt x="90" y="46"/>
                      <a:pt x="142" y="46"/>
                    </a:cubicBezTo>
                    <a:cubicBezTo>
                      <a:pt x="195" y="46"/>
                      <a:pt x="237" y="89"/>
                      <a:pt x="237" y="142"/>
                    </a:cubicBezTo>
                    <a:cubicBezTo>
                      <a:pt x="237" y="339"/>
                      <a:pt x="237" y="339"/>
                      <a:pt x="237" y="339"/>
                    </a:cubicBezTo>
                    <a:cubicBezTo>
                      <a:pt x="237" y="352"/>
                      <a:pt x="248" y="362"/>
                      <a:pt x="261" y="362"/>
                    </a:cubicBezTo>
                    <a:close/>
                    <a:moveTo>
                      <a:pt x="261" y="362"/>
                    </a:moveTo>
                    <a:cubicBezTo>
                      <a:pt x="261" y="362"/>
                      <a:pt x="261" y="362"/>
                      <a:pt x="261" y="36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76" name="Groupe 391">
              <a:extLst>
                <a:ext uri="{FF2B5EF4-FFF2-40B4-BE49-F238E27FC236}">
                  <a16:creationId xmlns:a16="http://schemas.microsoft.com/office/drawing/2014/main" id="{B770A315-3070-4933-91C3-1F598347E19A}"/>
                </a:ext>
              </a:extLst>
            </p:cNvPr>
            <p:cNvGrpSpPr>
              <a:grpSpLocks noChangeAspect="1"/>
            </p:cNvGrpSpPr>
            <p:nvPr/>
          </p:nvGrpSpPr>
          <p:grpSpPr>
            <a:xfrm>
              <a:off x="5042319" y="3663992"/>
              <a:ext cx="243185" cy="363442"/>
              <a:chOff x="4606395" y="3468370"/>
              <a:chExt cx="291157" cy="435136"/>
            </a:xfrm>
            <a:solidFill>
              <a:schemeClr val="tx2"/>
            </a:solidFill>
          </p:grpSpPr>
          <p:sp>
            <p:nvSpPr>
              <p:cNvPr id="977" name="Freeform 48">
                <a:extLst>
                  <a:ext uri="{FF2B5EF4-FFF2-40B4-BE49-F238E27FC236}">
                    <a16:creationId xmlns:a16="http://schemas.microsoft.com/office/drawing/2014/main" id="{00EE49E9-6EA6-4FD7-B63D-C3B4F433B904}"/>
                  </a:ext>
                </a:extLst>
              </p:cNvPr>
              <p:cNvSpPr>
                <a:spLocks noEditPoints="1"/>
              </p:cNvSpPr>
              <p:nvPr/>
            </p:nvSpPr>
            <p:spPr bwMode="auto">
              <a:xfrm>
                <a:off x="4606395" y="3468370"/>
                <a:ext cx="291157" cy="435136"/>
              </a:xfrm>
              <a:custGeom>
                <a:avLst/>
                <a:gdLst>
                  <a:gd name="T0" fmla="*/ 512 w 1024"/>
                  <a:gd name="T1" fmla="*/ 0 h 1536"/>
                  <a:gd name="T2" fmla="*/ 0 w 1024"/>
                  <a:gd name="T3" fmla="*/ 512 h 1536"/>
                  <a:gd name="T4" fmla="*/ 0 w 1024"/>
                  <a:gd name="T5" fmla="*/ 1024 h 1536"/>
                  <a:gd name="T6" fmla="*/ 512 w 1024"/>
                  <a:gd name="T7" fmla="*/ 1536 h 1536"/>
                  <a:gd name="T8" fmla="*/ 1024 w 1024"/>
                  <a:gd name="T9" fmla="*/ 1024 h 1536"/>
                  <a:gd name="T10" fmla="*/ 1024 w 1024"/>
                  <a:gd name="T11" fmla="*/ 512 h 1536"/>
                  <a:gd name="T12" fmla="*/ 512 w 1024"/>
                  <a:gd name="T13" fmla="*/ 0 h 1536"/>
                  <a:gd name="T14" fmla="*/ 967 w 1024"/>
                  <a:gd name="T15" fmla="*/ 1024 h 1536"/>
                  <a:gd name="T16" fmla="*/ 512 w 1024"/>
                  <a:gd name="T17" fmla="*/ 1479 h 1536"/>
                  <a:gd name="T18" fmla="*/ 57 w 1024"/>
                  <a:gd name="T19" fmla="*/ 1024 h 1536"/>
                  <a:gd name="T20" fmla="*/ 57 w 1024"/>
                  <a:gd name="T21" fmla="*/ 512 h 1536"/>
                  <a:gd name="T22" fmla="*/ 512 w 1024"/>
                  <a:gd name="T23" fmla="*/ 57 h 1536"/>
                  <a:gd name="T24" fmla="*/ 967 w 1024"/>
                  <a:gd name="T25" fmla="*/ 512 h 1536"/>
                  <a:gd name="T26" fmla="*/ 967 w 1024"/>
                  <a:gd name="T27" fmla="*/ 1024 h 1536"/>
                  <a:gd name="T28" fmla="*/ 967 w 1024"/>
                  <a:gd name="T29" fmla="*/ 1024 h 1536"/>
                  <a:gd name="T30" fmla="*/ 967 w 1024"/>
                  <a:gd name="T31" fmla="*/ 102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4" h="1536">
                    <a:moveTo>
                      <a:pt x="512" y="0"/>
                    </a:moveTo>
                    <a:cubicBezTo>
                      <a:pt x="230" y="0"/>
                      <a:pt x="0" y="230"/>
                      <a:pt x="0" y="512"/>
                    </a:cubicBezTo>
                    <a:cubicBezTo>
                      <a:pt x="0" y="1024"/>
                      <a:pt x="0" y="1024"/>
                      <a:pt x="0" y="1024"/>
                    </a:cubicBezTo>
                    <a:cubicBezTo>
                      <a:pt x="0" y="1306"/>
                      <a:pt x="230" y="1536"/>
                      <a:pt x="512" y="1536"/>
                    </a:cubicBezTo>
                    <a:cubicBezTo>
                      <a:pt x="794" y="1536"/>
                      <a:pt x="1024" y="1306"/>
                      <a:pt x="1024" y="1024"/>
                    </a:cubicBezTo>
                    <a:cubicBezTo>
                      <a:pt x="1024" y="512"/>
                      <a:pt x="1024" y="512"/>
                      <a:pt x="1024" y="512"/>
                    </a:cubicBezTo>
                    <a:cubicBezTo>
                      <a:pt x="1024" y="230"/>
                      <a:pt x="794" y="0"/>
                      <a:pt x="512" y="0"/>
                    </a:cubicBezTo>
                    <a:close/>
                    <a:moveTo>
                      <a:pt x="967" y="1024"/>
                    </a:moveTo>
                    <a:cubicBezTo>
                      <a:pt x="967" y="1275"/>
                      <a:pt x="763" y="1479"/>
                      <a:pt x="512" y="1479"/>
                    </a:cubicBezTo>
                    <a:cubicBezTo>
                      <a:pt x="261" y="1479"/>
                      <a:pt x="57" y="1275"/>
                      <a:pt x="57" y="1024"/>
                    </a:cubicBezTo>
                    <a:cubicBezTo>
                      <a:pt x="57" y="512"/>
                      <a:pt x="57" y="512"/>
                      <a:pt x="57" y="512"/>
                    </a:cubicBezTo>
                    <a:cubicBezTo>
                      <a:pt x="57" y="261"/>
                      <a:pt x="261" y="57"/>
                      <a:pt x="512" y="57"/>
                    </a:cubicBezTo>
                    <a:cubicBezTo>
                      <a:pt x="763" y="57"/>
                      <a:pt x="967" y="261"/>
                      <a:pt x="967" y="512"/>
                    </a:cubicBezTo>
                    <a:lnTo>
                      <a:pt x="967" y="1024"/>
                    </a:lnTo>
                    <a:close/>
                    <a:moveTo>
                      <a:pt x="967" y="1024"/>
                    </a:moveTo>
                    <a:cubicBezTo>
                      <a:pt x="967" y="1024"/>
                      <a:pt x="967" y="1024"/>
                      <a:pt x="967" y="10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78" name="Freeform 49">
                <a:extLst>
                  <a:ext uri="{FF2B5EF4-FFF2-40B4-BE49-F238E27FC236}">
                    <a16:creationId xmlns:a16="http://schemas.microsoft.com/office/drawing/2014/main" id="{7BA584E2-15C2-4B2C-A103-B31CC614AEE4}"/>
                  </a:ext>
                </a:extLst>
              </p:cNvPr>
              <p:cNvSpPr>
                <a:spLocks noEditPoints="1"/>
              </p:cNvSpPr>
              <p:nvPr/>
            </p:nvSpPr>
            <p:spPr bwMode="auto">
              <a:xfrm>
                <a:off x="4743975" y="3516363"/>
                <a:ext cx="15998" cy="89587"/>
              </a:xfrm>
              <a:custGeom>
                <a:avLst/>
                <a:gdLst>
                  <a:gd name="T0" fmla="*/ 28 w 56"/>
                  <a:gd name="T1" fmla="*/ 0 h 314"/>
                  <a:gd name="T2" fmla="*/ 0 w 56"/>
                  <a:gd name="T3" fmla="*/ 28 h 314"/>
                  <a:gd name="T4" fmla="*/ 0 w 56"/>
                  <a:gd name="T5" fmla="*/ 286 h 314"/>
                  <a:gd name="T6" fmla="*/ 28 w 56"/>
                  <a:gd name="T7" fmla="*/ 314 h 314"/>
                  <a:gd name="T8" fmla="*/ 56 w 56"/>
                  <a:gd name="T9" fmla="*/ 286 h 314"/>
                  <a:gd name="T10" fmla="*/ 56 w 56"/>
                  <a:gd name="T11" fmla="*/ 28 h 314"/>
                  <a:gd name="T12" fmla="*/ 28 w 56"/>
                  <a:gd name="T13" fmla="*/ 0 h 314"/>
                  <a:gd name="T14" fmla="*/ 28 w 56"/>
                  <a:gd name="T15" fmla="*/ 0 h 314"/>
                  <a:gd name="T16" fmla="*/ 28 w 56"/>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14">
                    <a:moveTo>
                      <a:pt x="28" y="0"/>
                    </a:moveTo>
                    <a:cubicBezTo>
                      <a:pt x="12" y="0"/>
                      <a:pt x="0" y="12"/>
                      <a:pt x="0" y="28"/>
                    </a:cubicBezTo>
                    <a:cubicBezTo>
                      <a:pt x="0" y="286"/>
                      <a:pt x="0" y="286"/>
                      <a:pt x="0" y="286"/>
                    </a:cubicBezTo>
                    <a:cubicBezTo>
                      <a:pt x="0" y="301"/>
                      <a:pt x="12" y="314"/>
                      <a:pt x="28" y="314"/>
                    </a:cubicBezTo>
                    <a:cubicBezTo>
                      <a:pt x="44" y="314"/>
                      <a:pt x="56" y="301"/>
                      <a:pt x="56" y="286"/>
                    </a:cubicBezTo>
                    <a:cubicBezTo>
                      <a:pt x="56" y="28"/>
                      <a:pt x="56" y="28"/>
                      <a:pt x="56" y="28"/>
                    </a:cubicBezTo>
                    <a:cubicBezTo>
                      <a:pt x="56" y="12"/>
                      <a:pt x="44" y="0"/>
                      <a:pt x="28" y="0"/>
                    </a:cubicBezTo>
                    <a:close/>
                    <a:moveTo>
                      <a:pt x="28" y="0"/>
                    </a:moveTo>
                    <a:cubicBezTo>
                      <a:pt x="28" y="0"/>
                      <a:pt x="28" y="0"/>
                      <a:pt x="28"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79" name="Groupe 394">
              <a:extLst>
                <a:ext uri="{FF2B5EF4-FFF2-40B4-BE49-F238E27FC236}">
                  <a16:creationId xmlns:a16="http://schemas.microsoft.com/office/drawing/2014/main" id="{8CFCBED3-55BC-46BE-BAF3-A962D9D8117F}"/>
                </a:ext>
              </a:extLst>
            </p:cNvPr>
            <p:cNvGrpSpPr>
              <a:grpSpLocks noChangeAspect="1"/>
            </p:cNvGrpSpPr>
            <p:nvPr/>
          </p:nvGrpSpPr>
          <p:grpSpPr>
            <a:xfrm>
              <a:off x="9103645" y="3631513"/>
              <a:ext cx="226800" cy="428400"/>
              <a:chOff x="7119620" y="3468370"/>
              <a:chExt cx="230188" cy="433388"/>
            </a:xfrm>
            <a:solidFill>
              <a:schemeClr val="tx2"/>
            </a:solidFill>
          </p:grpSpPr>
          <p:sp>
            <p:nvSpPr>
              <p:cNvPr id="980" name="Freeform 53">
                <a:extLst>
                  <a:ext uri="{FF2B5EF4-FFF2-40B4-BE49-F238E27FC236}">
                    <a16:creationId xmlns:a16="http://schemas.microsoft.com/office/drawing/2014/main" id="{AD756B89-42EB-49FB-9D9D-417693741AE1}"/>
                  </a:ext>
                </a:extLst>
              </p:cNvPr>
              <p:cNvSpPr>
                <a:spLocks noEditPoints="1"/>
              </p:cNvSpPr>
              <p:nvPr/>
            </p:nvSpPr>
            <p:spPr bwMode="auto">
              <a:xfrm>
                <a:off x="7119620" y="3566795"/>
                <a:ext cx="12700" cy="244475"/>
              </a:xfrm>
              <a:custGeom>
                <a:avLst/>
                <a:gdLst>
                  <a:gd name="T0" fmla="*/ 23 w 45"/>
                  <a:gd name="T1" fmla="*/ 868 h 868"/>
                  <a:gd name="T2" fmla="*/ 45 w 45"/>
                  <a:gd name="T3" fmla="*/ 845 h 868"/>
                  <a:gd name="T4" fmla="*/ 45 w 45"/>
                  <a:gd name="T5" fmla="*/ 22 h 868"/>
                  <a:gd name="T6" fmla="*/ 23 w 45"/>
                  <a:gd name="T7" fmla="*/ 0 h 868"/>
                  <a:gd name="T8" fmla="*/ 0 w 45"/>
                  <a:gd name="T9" fmla="*/ 22 h 868"/>
                  <a:gd name="T10" fmla="*/ 0 w 45"/>
                  <a:gd name="T11" fmla="*/ 845 h 868"/>
                  <a:gd name="T12" fmla="*/ 23 w 45"/>
                  <a:gd name="T13" fmla="*/ 868 h 868"/>
                  <a:gd name="T14" fmla="*/ 23 w 45"/>
                  <a:gd name="T15" fmla="*/ 868 h 868"/>
                  <a:gd name="T16" fmla="*/ 23 w 45"/>
                  <a:gd name="T17"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68">
                    <a:moveTo>
                      <a:pt x="23" y="868"/>
                    </a:moveTo>
                    <a:cubicBezTo>
                      <a:pt x="35" y="868"/>
                      <a:pt x="45" y="858"/>
                      <a:pt x="45" y="845"/>
                    </a:cubicBezTo>
                    <a:cubicBezTo>
                      <a:pt x="45" y="22"/>
                      <a:pt x="45" y="22"/>
                      <a:pt x="45" y="22"/>
                    </a:cubicBezTo>
                    <a:cubicBezTo>
                      <a:pt x="45" y="10"/>
                      <a:pt x="35" y="0"/>
                      <a:pt x="23" y="0"/>
                    </a:cubicBezTo>
                    <a:cubicBezTo>
                      <a:pt x="10" y="0"/>
                      <a:pt x="0" y="10"/>
                      <a:pt x="0" y="22"/>
                    </a:cubicBezTo>
                    <a:cubicBezTo>
                      <a:pt x="0" y="845"/>
                      <a:pt x="0" y="845"/>
                      <a:pt x="0" y="845"/>
                    </a:cubicBezTo>
                    <a:cubicBezTo>
                      <a:pt x="0" y="858"/>
                      <a:pt x="10" y="868"/>
                      <a:pt x="23" y="868"/>
                    </a:cubicBezTo>
                    <a:close/>
                    <a:moveTo>
                      <a:pt x="23" y="868"/>
                    </a:moveTo>
                    <a:cubicBezTo>
                      <a:pt x="23" y="868"/>
                      <a:pt x="23" y="868"/>
                      <a:pt x="23" y="8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81" name="Freeform 54">
                <a:extLst>
                  <a:ext uri="{FF2B5EF4-FFF2-40B4-BE49-F238E27FC236}">
                    <a16:creationId xmlns:a16="http://schemas.microsoft.com/office/drawing/2014/main" id="{30C24FB1-BF9D-4036-BA0C-E0390E6E5EED}"/>
                  </a:ext>
                </a:extLst>
              </p:cNvPr>
              <p:cNvSpPr>
                <a:spLocks noEditPoints="1"/>
              </p:cNvSpPr>
              <p:nvPr/>
            </p:nvSpPr>
            <p:spPr bwMode="auto">
              <a:xfrm>
                <a:off x="7119620" y="3692208"/>
                <a:ext cx="230188" cy="209550"/>
              </a:xfrm>
              <a:custGeom>
                <a:avLst/>
                <a:gdLst>
                  <a:gd name="T0" fmla="*/ 790 w 813"/>
                  <a:gd name="T1" fmla="*/ 0 h 746"/>
                  <a:gd name="T2" fmla="*/ 768 w 813"/>
                  <a:gd name="T3" fmla="*/ 23 h 746"/>
                  <a:gd name="T4" fmla="*/ 768 w 813"/>
                  <a:gd name="T5" fmla="*/ 634 h 746"/>
                  <a:gd name="T6" fmla="*/ 700 w 813"/>
                  <a:gd name="T7" fmla="*/ 701 h 746"/>
                  <a:gd name="T8" fmla="*/ 112 w 813"/>
                  <a:gd name="T9" fmla="*/ 701 h 746"/>
                  <a:gd name="T10" fmla="*/ 45 w 813"/>
                  <a:gd name="T11" fmla="*/ 634 h 746"/>
                  <a:gd name="T12" fmla="*/ 45 w 813"/>
                  <a:gd name="T13" fmla="*/ 494 h 746"/>
                  <a:gd name="T14" fmla="*/ 23 w 813"/>
                  <a:gd name="T15" fmla="*/ 472 h 746"/>
                  <a:gd name="T16" fmla="*/ 0 w 813"/>
                  <a:gd name="T17" fmla="*/ 494 h 746"/>
                  <a:gd name="T18" fmla="*/ 0 w 813"/>
                  <a:gd name="T19" fmla="*/ 634 h 746"/>
                  <a:gd name="T20" fmla="*/ 112 w 813"/>
                  <a:gd name="T21" fmla="*/ 746 h 746"/>
                  <a:gd name="T22" fmla="*/ 700 w 813"/>
                  <a:gd name="T23" fmla="*/ 746 h 746"/>
                  <a:gd name="T24" fmla="*/ 813 w 813"/>
                  <a:gd name="T25" fmla="*/ 634 h 746"/>
                  <a:gd name="T26" fmla="*/ 813 w 813"/>
                  <a:gd name="T27" fmla="*/ 23 h 746"/>
                  <a:gd name="T28" fmla="*/ 790 w 813"/>
                  <a:gd name="T29" fmla="*/ 0 h 746"/>
                  <a:gd name="T30" fmla="*/ 790 w 813"/>
                  <a:gd name="T31" fmla="*/ 0 h 746"/>
                  <a:gd name="T32" fmla="*/ 790 w 813"/>
                  <a:gd name="T3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3" h="746">
                    <a:moveTo>
                      <a:pt x="790" y="0"/>
                    </a:moveTo>
                    <a:cubicBezTo>
                      <a:pt x="778" y="0"/>
                      <a:pt x="768" y="11"/>
                      <a:pt x="768" y="23"/>
                    </a:cubicBezTo>
                    <a:cubicBezTo>
                      <a:pt x="768" y="634"/>
                      <a:pt x="768" y="634"/>
                      <a:pt x="768" y="634"/>
                    </a:cubicBezTo>
                    <a:cubicBezTo>
                      <a:pt x="768" y="671"/>
                      <a:pt x="738" y="701"/>
                      <a:pt x="700" y="701"/>
                    </a:cubicBezTo>
                    <a:cubicBezTo>
                      <a:pt x="112" y="701"/>
                      <a:pt x="112" y="701"/>
                      <a:pt x="112" y="701"/>
                    </a:cubicBezTo>
                    <a:cubicBezTo>
                      <a:pt x="75" y="701"/>
                      <a:pt x="45" y="671"/>
                      <a:pt x="45" y="634"/>
                    </a:cubicBezTo>
                    <a:cubicBezTo>
                      <a:pt x="45" y="494"/>
                      <a:pt x="45" y="494"/>
                      <a:pt x="45" y="494"/>
                    </a:cubicBezTo>
                    <a:cubicBezTo>
                      <a:pt x="45" y="482"/>
                      <a:pt x="35" y="472"/>
                      <a:pt x="23" y="472"/>
                    </a:cubicBezTo>
                    <a:cubicBezTo>
                      <a:pt x="10" y="472"/>
                      <a:pt x="0" y="482"/>
                      <a:pt x="0" y="494"/>
                    </a:cubicBezTo>
                    <a:cubicBezTo>
                      <a:pt x="0" y="634"/>
                      <a:pt x="0" y="634"/>
                      <a:pt x="0" y="634"/>
                    </a:cubicBezTo>
                    <a:cubicBezTo>
                      <a:pt x="0" y="696"/>
                      <a:pt x="50" y="746"/>
                      <a:pt x="112" y="746"/>
                    </a:cubicBezTo>
                    <a:cubicBezTo>
                      <a:pt x="700" y="746"/>
                      <a:pt x="700" y="746"/>
                      <a:pt x="700" y="746"/>
                    </a:cubicBezTo>
                    <a:cubicBezTo>
                      <a:pt x="762" y="746"/>
                      <a:pt x="813" y="696"/>
                      <a:pt x="813" y="634"/>
                    </a:cubicBezTo>
                    <a:cubicBezTo>
                      <a:pt x="813" y="23"/>
                      <a:pt x="813" y="23"/>
                      <a:pt x="813" y="23"/>
                    </a:cubicBezTo>
                    <a:cubicBezTo>
                      <a:pt x="813" y="11"/>
                      <a:pt x="803" y="0"/>
                      <a:pt x="790" y="0"/>
                    </a:cubicBezTo>
                    <a:close/>
                    <a:moveTo>
                      <a:pt x="790" y="0"/>
                    </a:moveTo>
                    <a:cubicBezTo>
                      <a:pt x="790" y="0"/>
                      <a:pt x="790" y="0"/>
                      <a:pt x="79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82" name="Freeform 55">
                <a:extLst>
                  <a:ext uri="{FF2B5EF4-FFF2-40B4-BE49-F238E27FC236}">
                    <a16:creationId xmlns:a16="http://schemas.microsoft.com/office/drawing/2014/main" id="{B3403781-5A01-4961-AE17-F005C4AD4EF7}"/>
                  </a:ext>
                </a:extLst>
              </p:cNvPr>
              <p:cNvSpPr>
                <a:spLocks noEditPoints="1"/>
              </p:cNvSpPr>
              <p:nvPr/>
            </p:nvSpPr>
            <p:spPr bwMode="auto">
              <a:xfrm>
                <a:off x="7119620" y="3468370"/>
                <a:ext cx="230188" cy="211138"/>
              </a:xfrm>
              <a:custGeom>
                <a:avLst/>
                <a:gdLst>
                  <a:gd name="T0" fmla="*/ 700 w 813"/>
                  <a:gd name="T1" fmla="*/ 0 h 745"/>
                  <a:gd name="T2" fmla="*/ 112 w 813"/>
                  <a:gd name="T3" fmla="*/ 0 h 745"/>
                  <a:gd name="T4" fmla="*/ 0 w 813"/>
                  <a:gd name="T5" fmla="*/ 112 h 745"/>
                  <a:gd name="T6" fmla="*/ 0 w 813"/>
                  <a:gd name="T7" fmla="*/ 281 h 745"/>
                  <a:gd name="T8" fmla="*/ 23 w 813"/>
                  <a:gd name="T9" fmla="*/ 304 h 745"/>
                  <a:gd name="T10" fmla="*/ 45 w 813"/>
                  <a:gd name="T11" fmla="*/ 281 h 745"/>
                  <a:gd name="T12" fmla="*/ 45 w 813"/>
                  <a:gd name="T13" fmla="*/ 112 h 745"/>
                  <a:gd name="T14" fmla="*/ 112 w 813"/>
                  <a:gd name="T15" fmla="*/ 45 h 745"/>
                  <a:gd name="T16" fmla="*/ 207 w 813"/>
                  <a:gd name="T17" fmla="*/ 45 h 745"/>
                  <a:gd name="T18" fmla="*/ 329 w 813"/>
                  <a:gd name="T19" fmla="*/ 121 h 745"/>
                  <a:gd name="T20" fmla="*/ 484 w 813"/>
                  <a:gd name="T21" fmla="*/ 121 h 745"/>
                  <a:gd name="T22" fmla="*/ 606 w 813"/>
                  <a:gd name="T23" fmla="*/ 45 h 745"/>
                  <a:gd name="T24" fmla="*/ 700 w 813"/>
                  <a:gd name="T25" fmla="*/ 45 h 745"/>
                  <a:gd name="T26" fmla="*/ 768 w 813"/>
                  <a:gd name="T27" fmla="*/ 112 h 745"/>
                  <a:gd name="T28" fmla="*/ 768 w 813"/>
                  <a:gd name="T29" fmla="*/ 723 h 745"/>
                  <a:gd name="T30" fmla="*/ 790 w 813"/>
                  <a:gd name="T31" fmla="*/ 745 h 745"/>
                  <a:gd name="T32" fmla="*/ 813 w 813"/>
                  <a:gd name="T33" fmla="*/ 723 h 745"/>
                  <a:gd name="T34" fmla="*/ 813 w 813"/>
                  <a:gd name="T35" fmla="*/ 112 h 745"/>
                  <a:gd name="T36" fmla="*/ 700 w 813"/>
                  <a:gd name="T37" fmla="*/ 0 h 745"/>
                  <a:gd name="T38" fmla="*/ 484 w 813"/>
                  <a:gd name="T39" fmla="*/ 76 h 745"/>
                  <a:gd name="T40" fmla="*/ 329 w 813"/>
                  <a:gd name="T41" fmla="*/ 76 h 745"/>
                  <a:gd name="T42" fmla="*/ 260 w 813"/>
                  <a:gd name="T43" fmla="*/ 45 h 745"/>
                  <a:gd name="T44" fmla="*/ 552 w 813"/>
                  <a:gd name="T45" fmla="*/ 45 h 745"/>
                  <a:gd name="T46" fmla="*/ 484 w 813"/>
                  <a:gd name="T47" fmla="*/ 76 h 745"/>
                  <a:gd name="T48" fmla="*/ 484 w 813"/>
                  <a:gd name="T49" fmla="*/ 76 h 745"/>
                  <a:gd name="T50" fmla="*/ 484 w 813"/>
                  <a:gd name="T51" fmla="*/ 7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745">
                    <a:moveTo>
                      <a:pt x="700" y="0"/>
                    </a:moveTo>
                    <a:cubicBezTo>
                      <a:pt x="112" y="0"/>
                      <a:pt x="112" y="0"/>
                      <a:pt x="112" y="0"/>
                    </a:cubicBezTo>
                    <a:cubicBezTo>
                      <a:pt x="50" y="0"/>
                      <a:pt x="0" y="50"/>
                      <a:pt x="0" y="112"/>
                    </a:cubicBezTo>
                    <a:cubicBezTo>
                      <a:pt x="0" y="281"/>
                      <a:pt x="0" y="281"/>
                      <a:pt x="0" y="281"/>
                    </a:cubicBezTo>
                    <a:cubicBezTo>
                      <a:pt x="0" y="294"/>
                      <a:pt x="10" y="304"/>
                      <a:pt x="23" y="304"/>
                    </a:cubicBezTo>
                    <a:cubicBezTo>
                      <a:pt x="35" y="304"/>
                      <a:pt x="45" y="294"/>
                      <a:pt x="45" y="281"/>
                    </a:cubicBezTo>
                    <a:cubicBezTo>
                      <a:pt x="45" y="112"/>
                      <a:pt x="45" y="112"/>
                      <a:pt x="45" y="112"/>
                    </a:cubicBezTo>
                    <a:cubicBezTo>
                      <a:pt x="45" y="75"/>
                      <a:pt x="75" y="45"/>
                      <a:pt x="112" y="45"/>
                    </a:cubicBezTo>
                    <a:cubicBezTo>
                      <a:pt x="207" y="45"/>
                      <a:pt x="207" y="45"/>
                      <a:pt x="207" y="45"/>
                    </a:cubicBezTo>
                    <a:cubicBezTo>
                      <a:pt x="229" y="91"/>
                      <a:pt x="277" y="121"/>
                      <a:pt x="329" y="121"/>
                    </a:cubicBezTo>
                    <a:cubicBezTo>
                      <a:pt x="484" y="121"/>
                      <a:pt x="484" y="121"/>
                      <a:pt x="484" y="121"/>
                    </a:cubicBezTo>
                    <a:cubicBezTo>
                      <a:pt x="536" y="121"/>
                      <a:pt x="583" y="91"/>
                      <a:pt x="606" y="45"/>
                    </a:cubicBezTo>
                    <a:cubicBezTo>
                      <a:pt x="700" y="45"/>
                      <a:pt x="700" y="45"/>
                      <a:pt x="700" y="45"/>
                    </a:cubicBezTo>
                    <a:cubicBezTo>
                      <a:pt x="738" y="45"/>
                      <a:pt x="768" y="75"/>
                      <a:pt x="768" y="112"/>
                    </a:cubicBezTo>
                    <a:cubicBezTo>
                      <a:pt x="768" y="723"/>
                      <a:pt x="768" y="723"/>
                      <a:pt x="768" y="723"/>
                    </a:cubicBezTo>
                    <a:cubicBezTo>
                      <a:pt x="768" y="735"/>
                      <a:pt x="778" y="745"/>
                      <a:pt x="790" y="745"/>
                    </a:cubicBezTo>
                    <a:cubicBezTo>
                      <a:pt x="803" y="745"/>
                      <a:pt x="813" y="735"/>
                      <a:pt x="813" y="723"/>
                    </a:cubicBezTo>
                    <a:cubicBezTo>
                      <a:pt x="813" y="112"/>
                      <a:pt x="813" y="112"/>
                      <a:pt x="813" y="112"/>
                    </a:cubicBezTo>
                    <a:cubicBezTo>
                      <a:pt x="813" y="50"/>
                      <a:pt x="762" y="0"/>
                      <a:pt x="700" y="0"/>
                    </a:cubicBezTo>
                    <a:close/>
                    <a:moveTo>
                      <a:pt x="484" y="76"/>
                    </a:moveTo>
                    <a:cubicBezTo>
                      <a:pt x="329" y="76"/>
                      <a:pt x="329" y="76"/>
                      <a:pt x="329" y="76"/>
                    </a:cubicBezTo>
                    <a:cubicBezTo>
                      <a:pt x="302" y="76"/>
                      <a:pt x="277" y="64"/>
                      <a:pt x="260" y="45"/>
                    </a:cubicBezTo>
                    <a:cubicBezTo>
                      <a:pt x="552" y="45"/>
                      <a:pt x="552" y="45"/>
                      <a:pt x="552" y="45"/>
                    </a:cubicBezTo>
                    <a:cubicBezTo>
                      <a:pt x="535" y="64"/>
                      <a:pt x="511" y="76"/>
                      <a:pt x="484" y="76"/>
                    </a:cubicBezTo>
                    <a:close/>
                    <a:moveTo>
                      <a:pt x="484" y="76"/>
                    </a:moveTo>
                    <a:cubicBezTo>
                      <a:pt x="484" y="76"/>
                      <a:pt x="484" y="76"/>
                      <a:pt x="484" y="7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83" name="Freeform 56">
                <a:extLst>
                  <a:ext uri="{FF2B5EF4-FFF2-40B4-BE49-F238E27FC236}">
                    <a16:creationId xmlns:a16="http://schemas.microsoft.com/office/drawing/2014/main" id="{2D04B04B-D446-4FBF-96F8-AEDF45875F4E}"/>
                  </a:ext>
                </a:extLst>
              </p:cNvPr>
              <p:cNvSpPr>
                <a:spLocks noEditPoints="1"/>
              </p:cNvSpPr>
              <p:nvPr/>
            </p:nvSpPr>
            <p:spPr bwMode="auto">
              <a:xfrm>
                <a:off x="7202170" y="3860483"/>
                <a:ext cx="65088" cy="12700"/>
              </a:xfrm>
              <a:custGeom>
                <a:avLst/>
                <a:gdLst>
                  <a:gd name="T0" fmla="*/ 207 w 229"/>
                  <a:gd name="T1" fmla="*/ 45 h 45"/>
                  <a:gd name="T2" fmla="*/ 229 w 229"/>
                  <a:gd name="T3" fmla="*/ 23 h 45"/>
                  <a:gd name="T4" fmla="*/ 207 w 229"/>
                  <a:gd name="T5" fmla="*/ 0 h 45"/>
                  <a:gd name="T6" fmla="*/ 22 w 229"/>
                  <a:gd name="T7" fmla="*/ 0 h 45"/>
                  <a:gd name="T8" fmla="*/ 0 w 229"/>
                  <a:gd name="T9" fmla="*/ 23 h 45"/>
                  <a:gd name="T10" fmla="*/ 22 w 229"/>
                  <a:gd name="T11" fmla="*/ 45 h 45"/>
                  <a:gd name="T12" fmla="*/ 207 w 229"/>
                  <a:gd name="T13" fmla="*/ 45 h 45"/>
                  <a:gd name="T14" fmla="*/ 207 w 229"/>
                  <a:gd name="T15" fmla="*/ 45 h 45"/>
                  <a:gd name="T16" fmla="*/ 207 w 22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5">
                    <a:moveTo>
                      <a:pt x="207" y="45"/>
                    </a:moveTo>
                    <a:cubicBezTo>
                      <a:pt x="219" y="45"/>
                      <a:pt x="229" y="35"/>
                      <a:pt x="229" y="23"/>
                    </a:cubicBezTo>
                    <a:cubicBezTo>
                      <a:pt x="229" y="10"/>
                      <a:pt x="219" y="0"/>
                      <a:pt x="207" y="0"/>
                    </a:cubicBezTo>
                    <a:cubicBezTo>
                      <a:pt x="22" y="0"/>
                      <a:pt x="22" y="0"/>
                      <a:pt x="22" y="0"/>
                    </a:cubicBezTo>
                    <a:cubicBezTo>
                      <a:pt x="10" y="0"/>
                      <a:pt x="0" y="10"/>
                      <a:pt x="0" y="23"/>
                    </a:cubicBezTo>
                    <a:cubicBezTo>
                      <a:pt x="0" y="35"/>
                      <a:pt x="10" y="45"/>
                      <a:pt x="22" y="45"/>
                    </a:cubicBezTo>
                    <a:lnTo>
                      <a:pt x="207" y="45"/>
                    </a:lnTo>
                    <a:close/>
                    <a:moveTo>
                      <a:pt x="207" y="45"/>
                    </a:moveTo>
                    <a:cubicBezTo>
                      <a:pt x="207" y="45"/>
                      <a:pt x="207" y="45"/>
                      <a:pt x="207"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84" name="Groupe 399">
              <a:extLst>
                <a:ext uri="{FF2B5EF4-FFF2-40B4-BE49-F238E27FC236}">
                  <a16:creationId xmlns:a16="http://schemas.microsoft.com/office/drawing/2014/main" id="{132641C1-B596-4362-BD50-2C94E778107C}"/>
                </a:ext>
              </a:extLst>
            </p:cNvPr>
            <p:cNvGrpSpPr>
              <a:grpSpLocks noChangeAspect="1"/>
            </p:cNvGrpSpPr>
            <p:nvPr/>
          </p:nvGrpSpPr>
          <p:grpSpPr>
            <a:xfrm>
              <a:off x="7003979" y="3631513"/>
              <a:ext cx="435600" cy="428400"/>
              <a:chOff x="7008812" y="3457576"/>
              <a:chExt cx="452439" cy="446087"/>
            </a:xfrm>
            <a:solidFill>
              <a:schemeClr val="tx2"/>
            </a:solidFill>
          </p:grpSpPr>
          <p:sp>
            <p:nvSpPr>
              <p:cNvPr id="985" name="Freeform 60">
                <a:extLst>
                  <a:ext uri="{FF2B5EF4-FFF2-40B4-BE49-F238E27FC236}">
                    <a16:creationId xmlns:a16="http://schemas.microsoft.com/office/drawing/2014/main" id="{4AFDF2DF-F223-4BAC-84F8-3DAC5EF8B81E}"/>
                  </a:ext>
                </a:extLst>
              </p:cNvPr>
              <p:cNvSpPr>
                <a:spLocks noEditPoints="1"/>
              </p:cNvSpPr>
              <p:nvPr/>
            </p:nvSpPr>
            <p:spPr bwMode="auto">
              <a:xfrm>
                <a:off x="7008812" y="3468688"/>
                <a:ext cx="442913" cy="434975"/>
              </a:xfrm>
              <a:custGeom>
                <a:avLst/>
                <a:gdLst>
                  <a:gd name="T0" fmla="*/ 1250 w 1555"/>
                  <a:gd name="T1" fmla="*/ 1539 h 1539"/>
                  <a:gd name="T2" fmla="*/ 1024 w 1555"/>
                  <a:gd name="T3" fmla="*/ 1491 h 1539"/>
                  <a:gd name="T4" fmla="*/ 454 w 1555"/>
                  <a:gd name="T5" fmla="*/ 1101 h 1539"/>
                  <a:gd name="T6" fmla="*/ 64 w 1555"/>
                  <a:gd name="T7" fmla="*/ 530 h 1539"/>
                  <a:gd name="T8" fmla="*/ 64 w 1555"/>
                  <a:gd name="T9" fmla="*/ 159 h 1539"/>
                  <a:gd name="T10" fmla="*/ 92 w 1555"/>
                  <a:gd name="T11" fmla="*/ 130 h 1539"/>
                  <a:gd name="T12" fmla="*/ 302 w 1555"/>
                  <a:gd name="T13" fmla="*/ 3 h 1539"/>
                  <a:gd name="T14" fmla="*/ 480 w 1555"/>
                  <a:gd name="T15" fmla="*/ 117 h 1539"/>
                  <a:gd name="T16" fmla="*/ 484 w 1555"/>
                  <a:gd name="T17" fmla="*/ 503 h 1539"/>
                  <a:gd name="T18" fmla="*/ 468 w 1555"/>
                  <a:gd name="T19" fmla="*/ 519 h 1539"/>
                  <a:gd name="T20" fmla="*/ 688 w 1555"/>
                  <a:gd name="T21" fmla="*/ 867 h 1539"/>
                  <a:gd name="T22" fmla="*/ 906 w 1555"/>
                  <a:gd name="T23" fmla="*/ 1054 h 1539"/>
                  <a:gd name="T24" fmla="*/ 1036 w 1555"/>
                  <a:gd name="T25" fmla="*/ 1087 h 1539"/>
                  <a:gd name="T26" fmla="*/ 1052 w 1555"/>
                  <a:gd name="T27" fmla="*/ 1070 h 1539"/>
                  <a:gd name="T28" fmla="*/ 1438 w 1555"/>
                  <a:gd name="T29" fmla="*/ 1076 h 1539"/>
                  <a:gd name="T30" fmla="*/ 1552 w 1555"/>
                  <a:gd name="T31" fmla="*/ 1253 h 1539"/>
                  <a:gd name="T32" fmla="*/ 1425 w 1555"/>
                  <a:gd name="T33" fmla="*/ 1463 h 1539"/>
                  <a:gd name="T34" fmla="*/ 1396 w 1555"/>
                  <a:gd name="T35" fmla="*/ 1491 h 1539"/>
                  <a:gd name="T36" fmla="*/ 1250 w 1555"/>
                  <a:gd name="T37" fmla="*/ 1539 h 1539"/>
                  <a:gd name="T38" fmla="*/ 296 w 1555"/>
                  <a:gd name="T39" fmla="*/ 55 h 1539"/>
                  <a:gd name="T40" fmla="*/ 129 w 1555"/>
                  <a:gd name="T41" fmla="*/ 165 h 1539"/>
                  <a:gd name="T42" fmla="*/ 100 w 1555"/>
                  <a:gd name="T43" fmla="*/ 195 h 1539"/>
                  <a:gd name="T44" fmla="*/ 112 w 1555"/>
                  <a:gd name="T45" fmla="*/ 512 h 1539"/>
                  <a:gd name="T46" fmla="*/ 491 w 1555"/>
                  <a:gd name="T47" fmla="*/ 1064 h 1539"/>
                  <a:gd name="T48" fmla="*/ 1043 w 1555"/>
                  <a:gd name="T49" fmla="*/ 1443 h 1539"/>
                  <a:gd name="T50" fmla="*/ 1360 w 1555"/>
                  <a:gd name="T51" fmla="*/ 1455 h 1539"/>
                  <a:gd name="T52" fmla="*/ 1389 w 1555"/>
                  <a:gd name="T53" fmla="*/ 1426 h 1539"/>
                  <a:gd name="T54" fmla="*/ 1500 w 1555"/>
                  <a:gd name="T55" fmla="*/ 1255 h 1539"/>
                  <a:gd name="T56" fmla="*/ 1406 w 1555"/>
                  <a:gd name="T57" fmla="*/ 1116 h 1539"/>
                  <a:gd name="T58" fmla="*/ 1089 w 1555"/>
                  <a:gd name="T59" fmla="*/ 1107 h 1539"/>
                  <a:gd name="T60" fmla="*/ 1072 w 1555"/>
                  <a:gd name="T61" fmla="*/ 1123 h 1539"/>
                  <a:gd name="T62" fmla="*/ 878 w 1555"/>
                  <a:gd name="T63" fmla="*/ 1097 h 1539"/>
                  <a:gd name="T64" fmla="*/ 652 w 1555"/>
                  <a:gd name="T65" fmla="*/ 903 h 1539"/>
                  <a:gd name="T66" fmla="*/ 432 w 1555"/>
                  <a:gd name="T67" fmla="*/ 482 h 1539"/>
                  <a:gd name="T68" fmla="*/ 448 w 1555"/>
                  <a:gd name="T69" fmla="*/ 466 h 1539"/>
                  <a:gd name="T70" fmla="*/ 439 w 1555"/>
                  <a:gd name="T71" fmla="*/ 149 h 1539"/>
                  <a:gd name="T72" fmla="*/ 300 w 1555"/>
                  <a:gd name="T73" fmla="*/ 55 h 1539"/>
                  <a:gd name="T74" fmla="*/ 296 w 1555"/>
                  <a:gd name="T75" fmla="*/ 55 h 1539"/>
                  <a:gd name="T76" fmla="*/ 296 w 1555"/>
                  <a:gd name="T77" fmla="*/ 55 h 1539"/>
                  <a:gd name="T78" fmla="*/ 296 w 1555"/>
                  <a:gd name="T79" fmla="*/ 55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5" h="1539">
                    <a:moveTo>
                      <a:pt x="1250" y="1539"/>
                    </a:moveTo>
                    <a:cubicBezTo>
                      <a:pt x="1186" y="1539"/>
                      <a:pt x="1109" y="1523"/>
                      <a:pt x="1024" y="1491"/>
                    </a:cubicBezTo>
                    <a:cubicBezTo>
                      <a:pt x="838" y="1421"/>
                      <a:pt x="636" y="1282"/>
                      <a:pt x="454" y="1101"/>
                    </a:cubicBezTo>
                    <a:cubicBezTo>
                      <a:pt x="273" y="919"/>
                      <a:pt x="134" y="717"/>
                      <a:pt x="64" y="530"/>
                    </a:cubicBezTo>
                    <a:cubicBezTo>
                      <a:pt x="0" y="361"/>
                      <a:pt x="0" y="222"/>
                      <a:pt x="64" y="159"/>
                    </a:cubicBezTo>
                    <a:cubicBezTo>
                      <a:pt x="73" y="150"/>
                      <a:pt x="82" y="140"/>
                      <a:pt x="92" y="130"/>
                    </a:cubicBezTo>
                    <a:cubicBezTo>
                      <a:pt x="150" y="69"/>
                      <a:pt x="217" y="0"/>
                      <a:pt x="302" y="3"/>
                    </a:cubicBezTo>
                    <a:cubicBezTo>
                      <a:pt x="362" y="6"/>
                      <a:pt x="420" y="43"/>
                      <a:pt x="480" y="117"/>
                    </a:cubicBezTo>
                    <a:cubicBezTo>
                      <a:pt x="655" y="335"/>
                      <a:pt x="576" y="413"/>
                      <a:pt x="484" y="503"/>
                    </a:cubicBezTo>
                    <a:cubicBezTo>
                      <a:pt x="468" y="519"/>
                      <a:pt x="468" y="519"/>
                      <a:pt x="468" y="519"/>
                    </a:cubicBezTo>
                    <a:cubicBezTo>
                      <a:pt x="453" y="534"/>
                      <a:pt x="425" y="603"/>
                      <a:pt x="688" y="867"/>
                    </a:cubicBezTo>
                    <a:cubicBezTo>
                      <a:pt x="774" y="953"/>
                      <a:pt x="847" y="1016"/>
                      <a:pt x="906" y="1054"/>
                    </a:cubicBezTo>
                    <a:cubicBezTo>
                      <a:pt x="943" y="1078"/>
                      <a:pt x="1009" y="1114"/>
                      <a:pt x="1036" y="1087"/>
                    </a:cubicBezTo>
                    <a:cubicBezTo>
                      <a:pt x="1052" y="1070"/>
                      <a:pt x="1052" y="1070"/>
                      <a:pt x="1052" y="1070"/>
                    </a:cubicBezTo>
                    <a:cubicBezTo>
                      <a:pt x="1142" y="979"/>
                      <a:pt x="1220" y="900"/>
                      <a:pt x="1438" y="1076"/>
                    </a:cubicBezTo>
                    <a:cubicBezTo>
                      <a:pt x="1512" y="1135"/>
                      <a:pt x="1549" y="1193"/>
                      <a:pt x="1552" y="1253"/>
                    </a:cubicBezTo>
                    <a:cubicBezTo>
                      <a:pt x="1555" y="1340"/>
                      <a:pt x="1486" y="1406"/>
                      <a:pt x="1425" y="1463"/>
                    </a:cubicBezTo>
                    <a:cubicBezTo>
                      <a:pt x="1415" y="1473"/>
                      <a:pt x="1405" y="1482"/>
                      <a:pt x="1396" y="1491"/>
                    </a:cubicBezTo>
                    <a:cubicBezTo>
                      <a:pt x="1364" y="1523"/>
                      <a:pt x="1314" y="1539"/>
                      <a:pt x="1250" y="1539"/>
                    </a:cubicBezTo>
                    <a:close/>
                    <a:moveTo>
                      <a:pt x="296" y="55"/>
                    </a:moveTo>
                    <a:cubicBezTo>
                      <a:pt x="234" y="55"/>
                      <a:pt x="178" y="113"/>
                      <a:pt x="129" y="165"/>
                    </a:cubicBezTo>
                    <a:cubicBezTo>
                      <a:pt x="119" y="176"/>
                      <a:pt x="110" y="186"/>
                      <a:pt x="100" y="195"/>
                    </a:cubicBezTo>
                    <a:cubicBezTo>
                      <a:pt x="53" y="243"/>
                      <a:pt x="58" y="367"/>
                      <a:pt x="112" y="512"/>
                    </a:cubicBezTo>
                    <a:cubicBezTo>
                      <a:pt x="180" y="692"/>
                      <a:pt x="314" y="888"/>
                      <a:pt x="491" y="1064"/>
                    </a:cubicBezTo>
                    <a:cubicBezTo>
                      <a:pt x="667" y="1241"/>
                      <a:pt x="863" y="1375"/>
                      <a:pt x="1043" y="1443"/>
                    </a:cubicBezTo>
                    <a:cubicBezTo>
                      <a:pt x="1188" y="1497"/>
                      <a:pt x="1312" y="1502"/>
                      <a:pt x="1360" y="1455"/>
                    </a:cubicBezTo>
                    <a:cubicBezTo>
                      <a:pt x="1369" y="1445"/>
                      <a:pt x="1379" y="1436"/>
                      <a:pt x="1389" y="1426"/>
                    </a:cubicBezTo>
                    <a:cubicBezTo>
                      <a:pt x="1443" y="1376"/>
                      <a:pt x="1503" y="1318"/>
                      <a:pt x="1500" y="1255"/>
                    </a:cubicBezTo>
                    <a:cubicBezTo>
                      <a:pt x="1498" y="1211"/>
                      <a:pt x="1467" y="1165"/>
                      <a:pt x="1406" y="1116"/>
                    </a:cubicBezTo>
                    <a:cubicBezTo>
                      <a:pt x="1224" y="970"/>
                      <a:pt x="1173" y="1021"/>
                      <a:pt x="1089" y="1107"/>
                    </a:cubicBezTo>
                    <a:cubicBezTo>
                      <a:pt x="1072" y="1123"/>
                      <a:pt x="1072" y="1123"/>
                      <a:pt x="1072" y="1123"/>
                    </a:cubicBezTo>
                    <a:cubicBezTo>
                      <a:pt x="1032" y="1164"/>
                      <a:pt x="967" y="1155"/>
                      <a:pt x="878" y="1097"/>
                    </a:cubicBezTo>
                    <a:cubicBezTo>
                      <a:pt x="816" y="1057"/>
                      <a:pt x="740" y="992"/>
                      <a:pt x="652" y="903"/>
                    </a:cubicBezTo>
                    <a:cubicBezTo>
                      <a:pt x="433" y="685"/>
                      <a:pt x="363" y="551"/>
                      <a:pt x="432" y="482"/>
                    </a:cubicBezTo>
                    <a:cubicBezTo>
                      <a:pt x="448" y="466"/>
                      <a:pt x="448" y="466"/>
                      <a:pt x="448" y="466"/>
                    </a:cubicBezTo>
                    <a:cubicBezTo>
                      <a:pt x="534" y="382"/>
                      <a:pt x="585" y="331"/>
                      <a:pt x="439" y="149"/>
                    </a:cubicBezTo>
                    <a:cubicBezTo>
                      <a:pt x="390" y="88"/>
                      <a:pt x="343" y="57"/>
                      <a:pt x="300" y="55"/>
                    </a:cubicBezTo>
                    <a:cubicBezTo>
                      <a:pt x="299" y="55"/>
                      <a:pt x="297" y="55"/>
                      <a:pt x="296" y="55"/>
                    </a:cubicBezTo>
                    <a:close/>
                    <a:moveTo>
                      <a:pt x="296" y="55"/>
                    </a:moveTo>
                    <a:cubicBezTo>
                      <a:pt x="296" y="55"/>
                      <a:pt x="296" y="55"/>
                      <a:pt x="296" y="5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86" name="Freeform 61">
                <a:extLst>
                  <a:ext uri="{FF2B5EF4-FFF2-40B4-BE49-F238E27FC236}">
                    <a16:creationId xmlns:a16="http://schemas.microsoft.com/office/drawing/2014/main" id="{5E7851CF-C8B3-4727-9EFF-FF2CA0BB32C9}"/>
                  </a:ext>
                </a:extLst>
              </p:cNvPr>
              <p:cNvSpPr>
                <a:spLocks noEditPoints="1"/>
              </p:cNvSpPr>
              <p:nvPr/>
            </p:nvSpPr>
            <p:spPr bwMode="auto">
              <a:xfrm>
                <a:off x="7265988" y="3533776"/>
                <a:ext cx="119063" cy="114300"/>
              </a:xfrm>
              <a:custGeom>
                <a:avLst/>
                <a:gdLst>
                  <a:gd name="T0" fmla="*/ 354 w 419"/>
                  <a:gd name="T1" fmla="*/ 408 h 408"/>
                  <a:gd name="T2" fmla="*/ 345 w 419"/>
                  <a:gd name="T3" fmla="*/ 406 h 408"/>
                  <a:gd name="T4" fmla="*/ 330 w 419"/>
                  <a:gd name="T5" fmla="*/ 372 h 408"/>
                  <a:gd name="T6" fmla="*/ 283 w 419"/>
                  <a:gd name="T7" fmla="*/ 137 h 408"/>
                  <a:gd name="T8" fmla="*/ 40 w 419"/>
                  <a:gd name="T9" fmla="*/ 93 h 408"/>
                  <a:gd name="T10" fmla="*/ 6 w 419"/>
                  <a:gd name="T11" fmla="*/ 80 h 408"/>
                  <a:gd name="T12" fmla="*/ 19 w 419"/>
                  <a:gd name="T13" fmla="*/ 46 h 408"/>
                  <a:gd name="T14" fmla="*/ 319 w 419"/>
                  <a:gd name="T15" fmla="*/ 101 h 408"/>
                  <a:gd name="T16" fmla="*/ 378 w 419"/>
                  <a:gd name="T17" fmla="*/ 392 h 408"/>
                  <a:gd name="T18" fmla="*/ 354 w 419"/>
                  <a:gd name="T19" fmla="*/ 408 h 408"/>
                  <a:gd name="T20" fmla="*/ 354 w 419"/>
                  <a:gd name="T21" fmla="*/ 408 h 408"/>
                  <a:gd name="T22" fmla="*/ 354 w 419"/>
                  <a:gd name="T2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08">
                    <a:moveTo>
                      <a:pt x="354" y="408"/>
                    </a:moveTo>
                    <a:cubicBezTo>
                      <a:pt x="351" y="408"/>
                      <a:pt x="348" y="407"/>
                      <a:pt x="345" y="406"/>
                    </a:cubicBezTo>
                    <a:cubicBezTo>
                      <a:pt x="331" y="401"/>
                      <a:pt x="325" y="386"/>
                      <a:pt x="330" y="372"/>
                    </a:cubicBezTo>
                    <a:cubicBezTo>
                      <a:pt x="363" y="291"/>
                      <a:pt x="344" y="199"/>
                      <a:pt x="283" y="137"/>
                    </a:cubicBezTo>
                    <a:cubicBezTo>
                      <a:pt x="219" y="74"/>
                      <a:pt x="122" y="56"/>
                      <a:pt x="40" y="93"/>
                    </a:cubicBezTo>
                    <a:cubicBezTo>
                      <a:pt x="27" y="99"/>
                      <a:pt x="11" y="93"/>
                      <a:pt x="6" y="80"/>
                    </a:cubicBezTo>
                    <a:cubicBezTo>
                      <a:pt x="0" y="67"/>
                      <a:pt x="5" y="52"/>
                      <a:pt x="19" y="46"/>
                    </a:cubicBezTo>
                    <a:cubicBezTo>
                      <a:pt x="120" y="0"/>
                      <a:pt x="241" y="22"/>
                      <a:pt x="319" y="101"/>
                    </a:cubicBezTo>
                    <a:cubicBezTo>
                      <a:pt x="396" y="177"/>
                      <a:pt x="419" y="291"/>
                      <a:pt x="378" y="392"/>
                    </a:cubicBezTo>
                    <a:cubicBezTo>
                      <a:pt x="374" y="402"/>
                      <a:pt x="365" y="408"/>
                      <a:pt x="354" y="408"/>
                    </a:cubicBezTo>
                    <a:close/>
                    <a:moveTo>
                      <a:pt x="354" y="408"/>
                    </a:moveTo>
                    <a:cubicBezTo>
                      <a:pt x="354" y="408"/>
                      <a:pt x="354" y="408"/>
                      <a:pt x="354" y="40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87" name="Freeform 62">
                <a:extLst>
                  <a:ext uri="{FF2B5EF4-FFF2-40B4-BE49-F238E27FC236}">
                    <a16:creationId xmlns:a16="http://schemas.microsoft.com/office/drawing/2014/main" id="{6C7EC0FD-3E27-4A93-8DB3-889E0B239262}"/>
                  </a:ext>
                </a:extLst>
              </p:cNvPr>
              <p:cNvSpPr>
                <a:spLocks noEditPoints="1"/>
              </p:cNvSpPr>
              <p:nvPr/>
            </p:nvSpPr>
            <p:spPr bwMode="auto">
              <a:xfrm>
                <a:off x="7237413" y="3457576"/>
                <a:ext cx="223838" cy="217488"/>
              </a:xfrm>
              <a:custGeom>
                <a:avLst/>
                <a:gdLst>
                  <a:gd name="T0" fmla="*/ 688 w 790"/>
                  <a:gd name="T1" fmla="*/ 770 h 770"/>
                  <a:gd name="T2" fmla="*/ 678 w 790"/>
                  <a:gd name="T3" fmla="*/ 769 h 770"/>
                  <a:gd name="T4" fmla="*/ 664 w 790"/>
                  <a:gd name="T5" fmla="*/ 735 h 770"/>
                  <a:gd name="T6" fmla="*/ 562 w 790"/>
                  <a:gd name="T7" fmla="*/ 230 h 770"/>
                  <a:gd name="T8" fmla="*/ 40 w 790"/>
                  <a:gd name="T9" fmla="*/ 135 h 770"/>
                  <a:gd name="T10" fmla="*/ 6 w 790"/>
                  <a:gd name="T11" fmla="*/ 122 h 770"/>
                  <a:gd name="T12" fmla="*/ 19 w 790"/>
                  <a:gd name="T13" fmla="*/ 88 h 770"/>
                  <a:gd name="T14" fmla="*/ 598 w 790"/>
                  <a:gd name="T15" fmla="*/ 194 h 770"/>
                  <a:gd name="T16" fmla="*/ 712 w 790"/>
                  <a:gd name="T17" fmla="*/ 754 h 770"/>
                  <a:gd name="T18" fmla="*/ 688 w 790"/>
                  <a:gd name="T19" fmla="*/ 770 h 770"/>
                  <a:gd name="T20" fmla="*/ 688 w 790"/>
                  <a:gd name="T21" fmla="*/ 770 h 770"/>
                  <a:gd name="T22" fmla="*/ 688 w 790"/>
                  <a:gd name="T23"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0" h="770">
                    <a:moveTo>
                      <a:pt x="688" y="770"/>
                    </a:moveTo>
                    <a:cubicBezTo>
                      <a:pt x="685" y="770"/>
                      <a:pt x="681" y="770"/>
                      <a:pt x="678" y="769"/>
                    </a:cubicBezTo>
                    <a:cubicBezTo>
                      <a:pt x="665" y="763"/>
                      <a:pt x="659" y="748"/>
                      <a:pt x="664" y="735"/>
                    </a:cubicBezTo>
                    <a:cubicBezTo>
                      <a:pt x="735" y="561"/>
                      <a:pt x="694" y="363"/>
                      <a:pt x="562" y="230"/>
                    </a:cubicBezTo>
                    <a:cubicBezTo>
                      <a:pt x="425" y="94"/>
                      <a:pt x="216" y="56"/>
                      <a:pt x="40" y="135"/>
                    </a:cubicBezTo>
                    <a:cubicBezTo>
                      <a:pt x="27" y="141"/>
                      <a:pt x="12" y="135"/>
                      <a:pt x="6" y="122"/>
                    </a:cubicBezTo>
                    <a:cubicBezTo>
                      <a:pt x="0" y="109"/>
                      <a:pt x="6" y="94"/>
                      <a:pt x="19" y="88"/>
                    </a:cubicBezTo>
                    <a:cubicBezTo>
                      <a:pt x="214" y="0"/>
                      <a:pt x="447" y="42"/>
                      <a:pt x="598" y="194"/>
                    </a:cubicBezTo>
                    <a:cubicBezTo>
                      <a:pt x="746" y="341"/>
                      <a:pt x="790" y="561"/>
                      <a:pt x="712" y="754"/>
                    </a:cubicBezTo>
                    <a:cubicBezTo>
                      <a:pt x="708" y="764"/>
                      <a:pt x="698" y="770"/>
                      <a:pt x="688" y="770"/>
                    </a:cubicBezTo>
                    <a:close/>
                    <a:moveTo>
                      <a:pt x="688" y="770"/>
                    </a:moveTo>
                    <a:cubicBezTo>
                      <a:pt x="688" y="770"/>
                      <a:pt x="688" y="770"/>
                      <a:pt x="688" y="77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88" name="Groupe 403">
              <a:extLst>
                <a:ext uri="{FF2B5EF4-FFF2-40B4-BE49-F238E27FC236}">
                  <a16:creationId xmlns:a16="http://schemas.microsoft.com/office/drawing/2014/main" id="{FC182216-C061-4AF9-8BAB-C5CD0183B2C5}"/>
                </a:ext>
              </a:extLst>
            </p:cNvPr>
            <p:cNvGrpSpPr>
              <a:grpSpLocks noChangeAspect="1"/>
            </p:cNvGrpSpPr>
            <p:nvPr/>
          </p:nvGrpSpPr>
          <p:grpSpPr>
            <a:xfrm>
              <a:off x="7694607" y="3631513"/>
              <a:ext cx="435600" cy="428400"/>
              <a:chOff x="7677729" y="3471148"/>
              <a:chExt cx="438458" cy="431665"/>
            </a:xfrm>
            <a:solidFill>
              <a:schemeClr val="tx2"/>
            </a:solidFill>
          </p:grpSpPr>
          <p:sp>
            <p:nvSpPr>
              <p:cNvPr id="989" name="Freeform 66">
                <a:extLst>
                  <a:ext uri="{FF2B5EF4-FFF2-40B4-BE49-F238E27FC236}">
                    <a16:creationId xmlns:a16="http://schemas.microsoft.com/office/drawing/2014/main" id="{6085C72A-056E-492B-A3AB-0700B75958BE}"/>
                  </a:ext>
                </a:extLst>
              </p:cNvPr>
              <p:cNvSpPr>
                <a:spLocks noEditPoints="1"/>
              </p:cNvSpPr>
              <p:nvPr/>
            </p:nvSpPr>
            <p:spPr bwMode="auto">
              <a:xfrm>
                <a:off x="7677729" y="3471148"/>
                <a:ext cx="438458" cy="431665"/>
              </a:xfrm>
              <a:custGeom>
                <a:avLst/>
                <a:gdLst>
                  <a:gd name="T0" fmla="*/ 1311 w 1536"/>
                  <a:gd name="T1" fmla="*/ 225 h 1519"/>
                  <a:gd name="T2" fmla="*/ 225 w 1536"/>
                  <a:gd name="T3" fmla="*/ 225 h 1519"/>
                  <a:gd name="T4" fmla="*/ 22 w 1536"/>
                  <a:gd name="T5" fmla="*/ 953 h 1519"/>
                  <a:gd name="T6" fmla="*/ 101 w 1536"/>
                  <a:gd name="T7" fmla="*/ 1188 h 1519"/>
                  <a:gd name="T8" fmla="*/ 216 w 1536"/>
                  <a:gd name="T9" fmla="*/ 1268 h 1519"/>
                  <a:gd name="T10" fmla="*/ 312 w 1536"/>
                  <a:gd name="T11" fmla="*/ 1317 h 1519"/>
                  <a:gd name="T12" fmla="*/ 413 w 1536"/>
                  <a:gd name="T13" fmla="*/ 1321 h 1519"/>
                  <a:gd name="T14" fmla="*/ 567 w 1536"/>
                  <a:gd name="T15" fmla="*/ 1121 h 1519"/>
                  <a:gd name="T16" fmla="*/ 357 w 1536"/>
                  <a:gd name="T17" fmla="*/ 670 h 1519"/>
                  <a:gd name="T18" fmla="*/ 179 w 1536"/>
                  <a:gd name="T19" fmla="*/ 695 h 1519"/>
                  <a:gd name="T20" fmla="*/ 54 w 1536"/>
                  <a:gd name="T21" fmla="*/ 875 h 1519"/>
                  <a:gd name="T22" fmla="*/ 249 w 1536"/>
                  <a:gd name="T23" fmla="*/ 266 h 1519"/>
                  <a:gd name="T24" fmla="*/ 323 w 1536"/>
                  <a:gd name="T25" fmla="*/ 304 h 1519"/>
                  <a:gd name="T26" fmla="*/ 452 w 1536"/>
                  <a:gd name="T27" fmla="*/ 234 h 1519"/>
                  <a:gd name="T28" fmla="*/ 428 w 1536"/>
                  <a:gd name="T29" fmla="*/ 195 h 1519"/>
                  <a:gd name="T30" fmla="*/ 288 w 1536"/>
                  <a:gd name="T31" fmla="*/ 241 h 1519"/>
                  <a:gd name="T32" fmla="*/ 768 w 1536"/>
                  <a:gd name="T33" fmla="*/ 46 h 1519"/>
                  <a:gd name="T34" fmla="*/ 1248 w 1536"/>
                  <a:gd name="T35" fmla="*/ 241 h 1519"/>
                  <a:gd name="T36" fmla="*/ 768 w 1536"/>
                  <a:gd name="T37" fmla="*/ 102 h 1519"/>
                  <a:gd name="T38" fmla="*/ 494 w 1536"/>
                  <a:gd name="T39" fmla="*/ 185 h 1519"/>
                  <a:gd name="T40" fmla="*/ 768 w 1536"/>
                  <a:gd name="T41" fmla="*/ 147 h 1519"/>
                  <a:gd name="T42" fmla="*/ 1213 w 1536"/>
                  <a:gd name="T43" fmla="*/ 304 h 1519"/>
                  <a:gd name="T44" fmla="*/ 1287 w 1536"/>
                  <a:gd name="T45" fmla="*/ 266 h 1519"/>
                  <a:gd name="T46" fmla="*/ 1483 w 1536"/>
                  <a:gd name="T47" fmla="*/ 874 h 1519"/>
                  <a:gd name="T48" fmla="*/ 1357 w 1536"/>
                  <a:gd name="T49" fmla="*/ 695 h 1519"/>
                  <a:gd name="T50" fmla="*/ 1110 w 1536"/>
                  <a:gd name="T51" fmla="*/ 744 h 1519"/>
                  <a:gd name="T52" fmla="*/ 1047 w 1536"/>
                  <a:gd name="T53" fmla="*/ 976 h 1519"/>
                  <a:gd name="T54" fmla="*/ 1152 w 1536"/>
                  <a:gd name="T55" fmla="*/ 760 h 1519"/>
                  <a:gd name="T56" fmla="*/ 1341 w 1536"/>
                  <a:gd name="T57" fmla="*/ 738 h 1519"/>
                  <a:gd name="T58" fmla="*/ 1392 w 1536"/>
                  <a:gd name="T59" fmla="*/ 850 h 1519"/>
                  <a:gd name="T60" fmla="*/ 1251 w 1536"/>
                  <a:gd name="T61" fmla="*/ 1227 h 1519"/>
                  <a:gd name="T62" fmla="*/ 1062 w 1536"/>
                  <a:gd name="T63" fmla="*/ 1249 h 1519"/>
                  <a:gd name="T64" fmla="*/ 1046 w 1536"/>
                  <a:gd name="T65" fmla="*/ 1045 h 1519"/>
                  <a:gd name="T66" fmla="*/ 1003 w 1536"/>
                  <a:gd name="T67" fmla="*/ 1029 h 1519"/>
                  <a:gd name="T68" fmla="*/ 1046 w 1536"/>
                  <a:gd name="T69" fmla="*/ 1292 h 1519"/>
                  <a:gd name="T70" fmla="*/ 1169 w 1536"/>
                  <a:gd name="T71" fmla="*/ 1329 h 1519"/>
                  <a:gd name="T72" fmla="*/ 1193 w 1536"/>
                  <a:gd name="T73" fmla="*/ 1381 h 1519"/>
                  <a:gd name="T74" fmla="*/ 938 w 1536"/>
                  <a:gd name="T75" fmla="*/ 1399 h 1519"/>
                  <a:gd name="T76" fmla="*/ 710 w 1536"/>
                  <a:gd name="T77" fmla="*/ 1405 h 1519"/>
                  <a:gd name="T78" fmla="*/ 931 w 1536"/>
                  <a:gd name="T79" fmla="*/ 1444 h 1519"/>
                  <a:gd name="T80" fmla="*/ 1127 w 1536"/>
                  <a:gd name="T81" fmla="*/ 1472 h 1519"/>
                  <a:gd name="T82" fmla="*/ 1286 w 1536"/>
                  <a:gd name="T83" fmla="*/ 1264 h 1519"/>
                  <a:gd name="T84" fmla="*/ 1371 w 1536"/>
                  <a:gd name="T85" fmla="*/ 1257 h 1519"/>
                  <a:gd name="T86" fmla="*/ 1506 w 1536"/>
                  <a:gd name="T87" fmla="*/ 1000 h 1519"/>
                  <a:gd name="T88" fmla="*/ 1536 w 1536"/>
                  <a:gd name="T89" fmla="*/ 768 h 1519"/>
                  <a:gd name="T90" fmla="*/ 271 w 1536"/>
                  <a:gd name="T91" fmla="*/ 709 h 1519"/>
                  <a:gd name="T92" fmla="*/ 384 w 1536"/>
                  <a:gd name="T93" fmla="*/ 760 h 1519"/>
                  <a:gd name="T94" fmla="*/ 522 w 1536"/>
                  <a:gd name="T95" fmla="*/ 1204 h 1519"/>
                  <a:gd name="T96" fmla="*/ 397 w 1536"/>
                  <a:gd name="T97" fmla="*/ 1278 h 1519"/>
                  <a:gd name="T98" fmla="*/ 285 w 1536"/>
                  <a:gd name="T99" fmla="*/ 1227 h 1519"/>
                  <a:gd name="T100" fmla="*/ 144 w 1536"/>
                  <a:gd name="T101" fmla="*/ 850 h 1519"/>
                  <a:gd name="T102" fmla="*/ 109 w 1536"/>
                  <a:gd name="T103" fmla="*/ 888 h 1519"/>
                  <a:gd name="T104" fmla="*/ 184 w 1536"/>
                  <a:gd name="T105" fmla="*/ 1216 h 1519"/>
                  <a:gd name="T106" fmla="*/ 73 w 1536"/>
                  <a:gd name="T107" fmla="*/ 984 h 1519"/>
                  <a:gd name="T108" fmla="*/ 824 w 1536"/>
                  <a:gd name="T109" fmla="*/ 1473 h 1519"/>
                  <a:gd name="T110" fmla="*/ 824 w 1536"/>
                  <a:gd name="T111" fmla="*/ 1337 h 1519"/>
                  <a:gd name="T112" fmla="*/ 824 w 1536"/>
                  <a:gd name="T113" fmla="*/ 1473 h 1519"/>
                  <a:gd name="T114" fmla="*/ 1392 w 1536"/>
                  <a:gd name="T115" fmla="*/ 1172 h 1519"/>
                  <a:gd name="T116" fmla="*/ 1427 w 1536"/>
                  <a:gd name="T117" fmla="*/ 888 h 1519"/>
                  <a:gd name="T118" fmla="*/ 1468 w 1536"/>
                  <a:gd name="T119" fmla="*/ 951 h 1519"/>
                  <a:gd name="T120" fmla="*/ 1463 w 1536"/>
                  <a:gd name="T121" fmla="*/ 984 h 1519"/>
                  <a:gd name="T122" fmla="*/ 1463 w 1536"/>
                  <a:gd name="T123" fmla="*/ 984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6" h="1519">
                    <a:moveTo>
                      <a:pt x="1536" y="768"/>
                    </a:moveTo>
                    <a:cubicBezTo>
                      <a:pt x="1536" y="563"/>
                      <a:pt x="1456" y="370"/>
                      <a:pt x="1311" y="225"/>
                    </a:cubicBezTo>
                    <a:cubicBezTo>
                      <a:pt x="1166" y="80"/>
                      <a:pt x="973" y="0"/>
                      <a:pt x="768" y="0"/>
                    </a:cubicBezTo>
                    <a:cubicBezTo>
                      <a:pt x="563" y="0"/>
                      <a:pt x="370" y="80"/>
                      <a:pt x="225" y="225"/>
                    </a:cubicBezTo>
                    <a:cubicBezTo>
                      <a:pt x="80" y="370"/>
                      <a:pt x="0" y="563"/>
                      <a:pt x="0" y="768"/>
                    </a:cubicBezTo>
                    <a:cubicBezTo>
                      <a:pt x="0" y="830"/>
                      <a:pt x="8" y="893"/>
                      <a:pt x="22" y="953"/>
                    </a:cubicBezTo>
                    <a:cubicBezTo>
                      <a:pt x="22" y="968"/>
                      <a:pt x="24" y="984"/>
                      <a:pt x="30" y="1000"/>
                    </a:cubicBezTo>
                    <a:cubicBezTo>
                      <a:pt x="101" y="1188"/>
                      <a:pt x="101" y="1188"/>
                      <a:pt x="101" y="1188"/>
                    </a:cubicBezTo>
                    <a:cubicBezTo>
                      <a:pt x="112" y="1219"/>
                      <a:pt x="135" y="1244"/>
                      <a:pt x="165" y="1257"/>
                    </a:cubicBezTo>
                    <a:cubicBezTo>
                      <a:pt x="182" y="1265"/>
                      <a:pt x="199" y="1268"/>
                      <a:pt x="216" y="1268"/>
                    </a:cubicBezTo>
                    <a:cubicBezTo>
                      <a:pt x="228" y="1268"/>
                      <a:pt x="240" y="1267"/>
                      <a:pt x="252" y="1263"/>
                    </a:cubicBezTo>
                    <a:cubicBezTo>
                      <a:pt x="266" y="1287"/>
                      <a:pt x="286" y="1306"/>
                      <a:pt x="312" y="1317"/>
                    </a:cubicBezTo>
                    <a:cubicBezTo>
                      <a:pt x="329" y="1325"/>
                      <a:pt x="348" y="1329"/>
                      <a:pt x="367" y="1329"/>
                    </a:cubicBezTo>
                    <a:cubicBezTo>
                      <a:pt x="382" y="1329"/>
                      <a:pt x="398" y="1326"/>
                      <a:pt x="413" y="1321"/>
                    </a:cubicBezTo>
                    <a:cubicBezTo>
                      <a:pt x="490" y="1292"/>
                      <a:pt x="490" y="1292"/>
                      <a:pt x="490" y="1292"/>
                    </a:cubicBezTo>
                    <a:cubicBezTo>
                      <a:pt x="558" y="1266"/>
                      <a:pt x="593" y="1189"/>
                      <a:pt x="567" y="1121"/>
                    </a:cubicBezTo>
                    <a:cubicBezTo>
                      <a:pt x="426" y="744"/>
                      <a:pt x="426" y="744"/>
                      <a:pt x="426" y="744"/>
                    </a:cubicBezTo>
                    <a:cubicBezTo>
                      <a:pt x="414" y="711"/>
                      <a:pt x="389" y="684"/>
                      <a:pt x="357" y="670"/>
                    </a:cubicBezTo>
                    <a:cubicBezTo>
                      <a:pt x="324" y="655"/>
                      <a:pt x="288" y="654"/>
                      <a:pt x="255" y="666"/>
                    </a:cubicBezTo>
                    <a:cubicBezTo>
                      <a:pt x="179" y="695"/>
                      <a:pt x="179" y="695"/>
                      <a:pt x="179" y="695"/>
                    </a:cubicBezTo>
                    <a:cubicBezTo>
                      <a:pt x="117" y="718"/>
                      <a:pt x="83" y="782"/>
                      <a:pt x="95" y="844"/>
                    </a:cubicBezTo>
                    <a:cubicBezTo>
                      <a:pt x="79" y="852"/>
                      <a:pt x="65" y="862"/>
                      <a:pt x="54" y="875"/>
                    </a:cubicBezTo>
                    <a:cubicBezTo>
                      <a:pt x="48" y="839"/>
                      <a:pt x="46" y="804"/>
                      <a:pt x="46" y="768"/>
                    </a:cubicBezTo>
                    <a:cubicBezTo>
                      <a:pt x="46" y="579"/>
                      <a:pt x="118" y="401"/>
                      <a:pt x="249" y="266"/>
                    </a:cubicBezTo>
                    <a:cubicBezTo>
                      <a:pt x="250" y="267"/>
                      <a:pt x="251" y="269"/>
                      <a:pt x="252" y="270"/>
                    </a:cubicBezTo>
                    <a:cubicBezTo>
                      <a:pt x="270" y="292"/>
                      <a:pt x="297" y="304"/>
                      <a:pt x="323" y="304"/>
                    </a:cubicBezTo>
                    <a:cubicBezTo>
                      <a:pt x="343" y="304"/>
                      <a:pt x="363" y="297"/>
                      <a:pt x="380" y="284"/>
                    </a:cubicBezTo>
                    <a:cubicBezTo>
                      <a:pt x="402" y="266"/>
                      <a:pt x="427" y="249"/>
                      <a:pt x="452" y="234"/>
                    </a:cubicBezTo>
                    <a:cubicBezTo>
                      <a:pt x="462" y="227"/>
                      <a:pt x="466" y="213"/>
                      <a:pt x="460" y="203"/>
                    </a:cubicBezTo>
                    <a:cubicBezTo>
                      <a:pt x="453" y="192"/>
                      <a:pt x="439" y="188"/>
                      <a:pt x="428" y="195"/>
                    </a:cubicBezTo>
                    <a:cubicBezTo>
                      <a:pt x="401" y="211"/>
                      <a:pt x="375" y="229"/>
                      <a:pt x="351" y="248"/>
                    </a:cubicBezTo>
                    <a:cubicBezTo>
                      <a:pt x="332" y="264"/>
                      <a:pt x="304" y="260"/>
                      <a:pt x="288" y="241"/>
                    </a:cubicBezTo>
                    <a:cubicBezTo>
                      <a:pt x="286" y="239"/>
                      <a:pt x="284" y="236"/>
                      <a:pt x="282" y="234"/>
                    </a:cubicBezTo>
                    <a:cubicBezTo>
                      <a:pt x="415" y="112"/>
                      <a:pt x="586" y="46"/>
                      <a:pt x="768" y="46"/>
                    </a:cubicBezTo>
                    <a:cubicBezTo>
                      <a:pt x="950" y="46"/>
                      <a:pt x="1121" y="112"/>
                      <a:pt x="1254" y="234"/>
                    </a:cubicBezTo>
                    <a:cubicBezTo>
                      <a:pt x="1252" y="236"/>
                      <a:pt x="1250" y="239"/>
                      <a:pt x="1248" y="241"/>
                    </a:cubicBezTo>
                    <a:cubicBezTo>
                      <a:pt x="1233" y="260"/>
                      <a:pt x="1204" y="264"/>
                      <a:pt x="1185" y="248"/>
                    </a:cubicBezTo>
                    <a:cubicBezTo>
                      <a:pt x="1067" y="154"/>
                      <a:pt x="919" y="102"/>
                      <a:pt x="768" y="102"/>
                    </a:cubicBezTo>
                    <a:cubicBezTo>
                      <a:pt x="677" y="102"/>
                      <a:pt x="589" y="120"/>
                      <a:pt x="506" y="155"/>
                    </a:cubicBezTo>
                    <a:cubicBezTo>
                      <a:pt x="494" y="160"/>
                      <a:pt x="489" y="174"/>
                      <a:pt x="494" y="185"/>
                    </a:cubicBezTo>
                    <a:cubicBezTo>
                      <a:pt x="499" y="197"/>
                      <a:pt x="512" y="202"/>
                      <a:pt x="524" y="197"/>
                    </a:cubicBezTo>
                    <a:cubicBezTo>
                      <a:pt x="601" y="164"/>
                      <a:pt x="683" y="147"/>
                      <a:pt x="768" y="147"/>
                    </a:cubicBezTo>
                    <a:cubicBezTo>
                      <a:pt x="911" y="147"/>
                      <a:pt x="1045" y="195"/>
                      <a:pt x="1156" y="284"/>
                    </a:cubicBezTo>
                    <a:cubicBezTo>
                      <a:pt x="1173" y="297"/>
                      <a:pt x="1193" y="304"/>
                      <a:pt x="1213" y="304"/>
                    </a:cubicBezTo>
                    <a:cubicBezTo>
                      <a:pt x="1239" y="304"/>
                      <a:pt x="1266" y="292"/>
                      <a:pt x="1284" y="270"/>
                    </a:cubicBezTo>
                    <a:cubicBezTo>
                      <a:pt x="1285" y="269"/>
                      <a:pt x="1286" y="267"/>
                      <a:pt x="1287" y="266"/>
                    </a:cubicBezTo>
                    <a:cubicBezTo>
                      <a:pt x="1418" y="401"/>
                      <a:pt x="1490" y="579"/>
                      <a:pt x="1490" y="768"/>
                    </a:cubicBezTo>
                    <a:cubicBezTo>
                      <a:pt x="1490" y="804"/>
                      <a:pt x="1488" y="839"/>
                      <a:pt x="1483" y="874"/>
                    </a:cubicBezTo>
                    <a:cubicBezTo>
                      <a:pt x="1471" y="862"/>
                      <a:pt x="1457" y="851"/>
                      <a:pt x="1441" y="844"/>
                    </a:cubicBezTo>
                    <a:cubicBezTo>
                      <a:pt x="1453" y="782"/>
                      <a:pt x="1419" y="718"/>
                      <a:pt x="1357" y="695"/>
                    </a:cubicBezTo>
                    <a:cubicBezTo>
                      <a:pt x="1281" y="666"/>
                      <a:pt x="1281" y="666"/>
                      <a:pt x="1281" y="666"/>
                    </a:cubicBezTo>
                    <a:cubicBezTo>
                      <a:pt x="1212" y="641"/>
                      <a:pt x="1135" y="675"/>
                      <a:pt x="1110" y="744"/>
                    </a:cubicBezTo>
                    <a:cubicBezTo>
                      <a:pt x="1034" y="947"/>
                      <a:pt x="1034" y="947"/>
                      <a:pt x="1034" y="947"/>
                    </a:cubicBezTo>
                    <a:cubicBezTo>
                      <a:pt x="1029" y="958"/>
                      <a:pt x="1035" y="972"/>
                      <a:pt x="1047" y="976"/>
                    </a:cubicBezTo>
                    <a:cubicBezTo>
                      <a:pt x="1059" y="980"/>
                      <a:pt x="1072" y="974"/>
                      <a:pt x="1077" y="963"/>
                    </a:cubicBezTo>
                    <a:cubicBezTo>
                      <a:pt x="1152" y="760"/>
                      <a:pt x="1152" y="760"/>
                      <a:pt x="1152" y="760"/>
                    </a:cubicBezTo>
                    <a:cubicBezTo>
                      <a:pt x="1169" y="715"/>
                      <a:pt x="1220" y="692"/>
                      <a:pt x="1265" y="709"/>
                    </a:cubicBezTo>
                    <a:cubicBezTo>
                      <a:pt x="1341" y="738"/>
                      <a:pt x="1341" y="738"/>
                      <a:pt x="1341" y="738"/>
                    </a:cubicBezTo>
                    <a:cubicBezTo>
                      <a:pt x="1363" y="746"/>
                      <a:pt x="1380" y="762"/>
                      <a:pt x="1390" y="783"/>
                    </a:cubicBezTo>
                    <a:cubicBezTo>
                      <a:pt x="1400" y="804"/>
                      <a:pt x="1401" y="828"/>
                      <a:pt x="1392" y="850"/>
                    </a:cubicBezTo>
                    <a:cubicBezTo>
                      <a:pt x="1392" y="850"/>
                      <a:pt x="1392" y="850"/>
                      <a:pt x="1392" y="850"/>
                    </a:cubicBezTo>
                    <a:cubicBezTo>
                      <a:pt x="1251" y="1227"/>
                      <a:pt x="1251" y="1227"/>
                      <a:pt x="1251" y="1227"/>
                    </a:cubicBezTo>
                    <a:cubicBezTo>
                      <a:pt x="1234" y="1272"/>
                      <a:pt x="1184" y="1295"/>
                      <a:pt x="1139" y="1278"/>
                    </a:cubicBezTo>
                    <a:cubicBezTo>
                      <a:pt x="1062" y="1249"/>
                      <a:pt x="1062" y="1249"/>
                      <a:pt x="1062" y="1249"/>
                    </a:cubicBezTo>
                    <a:cubicBezTo>
                      <a:pt x="1017" y="1232"/>
                      <a:pt x="994" y="1182"/>
                      <a:pt x="1011" y="1137"/>
                    </a:cubicBezTo>
                    <a:cubicBezTo>
                      <a:pt x="1046" y="1045"/>
                      <a:pt x="1046" y="1045"/>
                      <a:pt x="1046" y="1045"/>
                    </a:cubicBezTo>
                    <a:cubicBezTo>
                      <a:pt x="1050" y="1034"/>
                      <a:pt x="1044" y="1020"/>
                      <a:pt x="1032" y="1016"/>
                    </a:cubicBezTo>
                    <a:cubicBezTo>
                      <a:pt x="1020" y="1012"/>
                      <a:pt x="1007" y="1018"/>
                      <a:pt x="1003" y="1029"/>
                    </a:cubicBezTo>
                    <a:cubicBezTo>
                      <a:pt x="969" y="1121"/>
                      <a:pt x="969" y="1121"/>
                      <a:pt x="969" y="1121"/>
                    </a:cubicBezTo>
                    <a:cubicBezTo>
                      <a:pt x="943" y="1189"/>
                      <a:pt x="978" y="1266"/>
                      <a:pt x="1046" y="1292"/>
                    </a:cubicBezTo>
                    <a:cubicBezTo>
                      <a:pt x="1123" y="1321"/>
                      <a:pt x="1123" y="1321"/>
                      <a:pt x="1123" y="1321"/>
                    </a:cubicBezTo>
                    <a:cubicBezTo>
                      <a:pt x="1138" y="1326"/>
                      <a:pt x="1154" y="1329"/>
                      <a:pt x="1169" y="1329"/>
                    </a:cubicBezTo>
                    <a:cubicBezTo>
                      <a:pt x="1185" y="1329"/>
                      <a:pt x="1201" y="1326"/>
                      <a:pt x="1216" y="1320"/>
                    </a:cubicBezTo>
                    <a:cubicBezTo>
                      <a:pt x="1193" y="1381"/>
                      <a:pt x="1193" y="1381"/>
                      <a:pt x="1193" y="1381"/>
                    </a:cubicBezTo>
                    <a:cubicBezTo>
                      <a:pt x="1182" y="1412"/>
                      <a:pt x="1150" y="1431"/>
                      <a:pt x="1117" y="1426"/>
                    </a:cubicBezTo>
                    <a:cubicBezTo>
                      <a:pt x="938" y="1399"/>
                      <a:pt x="938" y="1399"/>
                      <a:pt x="938" y="1399"/>
                    </a:cubicBezTo>
                    <a:cubicBezTo>
                      <a:pt x="934" y="1339"/>
                      <a:pt x="885" y="1291"/>
                      <a:pt x="824" y="1291"/>
                    </a:cubicBezTo>
                    <a:cubicBezTo>
                      <a:pt x="761" y="1291"/>
                      <a:pt x="710" y="1342"/>
                      <a:pt x="710" y="1405"/>
                    </a:cubicBezTo>
                    <a:cubicBezTo>
                      <a:pt x="710" y="1468"/>
                      <a:pt x="761" y="1519"/>
                      <a:pt x="824" y="1519"/>
                    </a:cubicBezTo>
                    <a:cubicBezTo>
                      <a:pt x="873" y="1519"/>
                      <a:pt x="915" y="1488"/>
                      <a:pt x="931" y="1444"/>
                    </a:cubicBezTo>
                    <a:cubicBezTo>
                      <a:pt x="1110" y="1471"/>
                      <a:pt x="1110" y="1471"/>
                      <a:pt x="1110" y="1471"/>
                    </a:cubicBezTo>
                    <a:cubicBezTo>
                      <a:pt x="1116" y="1472"/>
                      <a:pt x="1122" y="1472"/>
                      <a:pt x="1127" y="1472"/>
                    </a:cubicBezTo>
                    <a:cubicBezTo>
                      <a:pt x="1175" y="1472"/>
                      <a:pt x="1219" y="1443"/>
                      <a:pt x="1236" y="1397"/>
                    </a:cubicBezTo>
                    <a:cubicBezTo>
                      <a:pt x="1286" y="1264"/>
                      <a:pt x="1286" y="1264"/>
                      <a:pt x="1286" y="1264"/>
                    </a:cubicBezTo>
                    <a:cubicBezTo>
                      <a:pt x="1297" y="1267"/>
                      <a:pt x="1309" y="1268"/>
                      <a:pt x="1320" y="1268"/>
                    </a:cubicBezTo>
                    <a:cubicBezTo>
                      <a:pt x="1337" y="1268"/>
                      <a:pt x="1355" y="1265"/>
                      <a:pt x="1371" y="1257"/>
                    </a:cubicBezTo>
                    <a:cubicBezTo>
                      <a:pt x="1401" y="1244"/>
                      <a:pt x="1424" y="1219"/>
                      <a:pt x="1435" y="1188"/>
                    </a:cubicBezTo>
                    <a:cubicBezTo>
                      <a:pt x="1506" y="1000"/>
                      <a:pt x="1506" y="1000"/>
                      <a:pt x="1506" y="1000"/>
                    </a:cubicBezTo>
                    <a:cubicBezTo>
                      <a:pt x="1512" y="984"/>
                      <a:pt x="1514" y="968"/>
                      <a:pt x="1514" y="952"/>
                    </a:cubicBezTo>
                    <a:cubicBezTo>
                      <a:pt x="1528" y="892"/>
                      <a:pt x="1536" y="830"/>
                      <a:pt x="1536" y="768"/>
                    </a:cubicBezTo>
                    <a:close/>
                    <a:moveTo>
                      <a:pt x="195" y="738"/>
                    </a:moveTo>
                    <a:cubicBezTo>
                      <a:pt x="271" y="709"/>
                      <a:pt x="271" y="709"/>
                      <a:pt x="271" y="709"/>
                    </a:cubicBezTo>
                    <a:cubicBezTo>
                      <a:pt x="281" y="705"/>
                      <a:pt x="291" y="703"/>
                      <a:pt x="302" y="703"/>
                    </a:cubicBezTo>
                    <a:cubicBezTo>
                      <a:pt x="337" y="703"/>
                      <a:pt x="370" y="725"/>
                      <a:pt x="384" y="760"/>
                    </a:cubicBezTo>
                    <a:cubicBezTo>
                      <a:pt x="525" y="1137"/>
                      <a:pt x="525" y="1137"/>
                      <a:pt x="525" y="1137"/>
                    </a:cubicBezTo>
                    <a:cubicBezTo>
                      <a:pt x="533" y="1159"/>
                      <a:pt x="532" y="1182"/>
                      <a:pt x="522" y="1204"/>
                    </a:cubicBezTo>
                    <a:cubicBezTo>
                      <a:pt x="513" y="1225"/>
                      <a:pt x="495" y="1241"/>
                      <a:pt x="474" y="1249"/>
                    </a:cubicBezTo>
                    <a:cubicBezTo>
                      <a:pt x="397" y="1278"/>
                      <a:pt x="397" y="1278"/>
                      <a:pt x="397" y="1278"/>
                    </a:cubicBezTo>
                    <a:cubicBezTo>
                      <a:pt x="375" y="1286"/>
                      <a:pt x="352" y="1285"/>
                      <a:pt x="330" y="1276"/>
                    </a:cubicBezTo>
                    <a:cubicBezTo>
                      <a:pt x="309" y="1266"/>
                      <a:pt x="293" y="1249"/>
                      <a:pt x="285" y="1227"/>
                    </a:cubicBezTo>
                    <a:cubicBezTo>
                      <a:pt x="285" y="1227"/>
                      <a:pt x="285" y="1227"/>
                      <a:pt x="285" y="1227"/>
                    </a:cubicBezTo>
                    <a:cubicBezTo>
                      <a:pt x="144" y="850"/>
                      <a:pt x="144" y="850"/>
                      <a:pt x="144" y="850"/>
                    </a:cubicBezTo>
                    <a:cubicBezTo>
                      <a:pt x="127" y="805"/>
                      <a:pt x="150" y="754"/>
                      <a:pt x="195" y="738"/>
                    </a:cubicBezTo>
                    <a:close/>
                    <a:moveTo>
                      <a:pt x="109" y="888"/>
                    </a:moveTo>
                    <a:cubicBezTo>
                      <a:pt x="234" y="1221"/>
                      <a:pt x="234" y="1221"/>
                      <a:pt x="234" y="1221"/>
                    </a:cubicBezTo>
                    <a:cubicBezTo>
                      <a:pt x="217" y="1225"/>
                      <a:pt x="200" y="1223"/>
                      <a:pt x="184" y="1216"/>
                    </a:cubicBezTo>
                    <a:cubicBezTo>
                      <a:pt x="165" y="1207"/>
                      <a:pt x="151" y="1192"/>
                      <a:pt x="144" y="1172"/>
                    </a:cubicBezTo>
                    <a:cubicBezTo>
                      <a:pt x="73" y="984"/>
                      <a:pt x="73" y="984"/>
                      <a:pt x="73" y="984"/>
                    </a:cubicBezTo>
                    <a:cubicBezTo>
                      <a:pt x="59" y="947"/>
                      <a:pt x="75" y="906"/>
                      <a:pt x="109" y="888"/>
                    </a:cubicBezTo>
                    <a:close/>
                    <a:moveTo>
                      <a:pt x="824" y="1473"/>
                    </a:moveTo>
                    <a:cubicBezTo>
                      <a:pt x="786" y="1473"/>
                      <a:pt x="755" y="1443"/>
                      <a:pt x="755" y="1405"/>
                    </a:cubicBezTo>
                    <a:cubicBezTo>
                      <a:pt x="755" y="1367"/>
                      <a:pt x="786" y="1337"/>
                      <a:pt x="824" y="1337"/>
                    </a:cubicBezTo>
                    <a:cubicBezTo>
                      <a:pt x="861" y="1337"/>
                      <a:pt x="892" y="1367"/>
                      <a:pt x="892" y="1405"/>
                    </a:cubicBezTo>
                    <a:cubicBezTo>
                      <a:pt x="892" y="1443"/>
                      <a:pt x="861" y="1473"/>
                      <a:pt x="824" y="1473"/>
                    </a:cubicBezTo>
                    <a:close/>
                    <a:moveTo>
                      <a:pt x="1463" y="984"/>
                    </a:moveTo>
                    <a:cubicBezTo>
                      <a:pt x="1392" y="1172"/>
                      <a:pt x="1392" y="1172"/>
                      <a:pt x="1392" y="1172"/>
                    </a:cubicBezTo>
                    <a:cubicBezTo>
                      <a:pt x="1379" y="1209"/>
                      <a:pt x="1339" y="1230"/>
                      <a:pt x="1302" y="1221"/>
                    </a:cubicBezTo>
                    <a:cubicBezTo>
                      <a:pt x="1427" y="888"/>
                      <a:pt x="1427" y="888"/>
                      <a:pt x="1427" y="888"/>
                    </a:cubicBezTo>
                    <a:cubicBezTo>
                      <a:pt x="1442" y="896"/>
                      <a:pt x="1454" y="909"/>
                      <a:pt x="1461" y="924"/>
                    </a:cubicBezTo>
                    <a:cubicBezTo>
                      <a:pt x="1465" y="933"/>
                      <a:pt x="1467" y="942"/>
                      <a:pt x="1468" y="951"/>
                    </a:cubicBezTo>
                    <a:cubicBezTo>
                      <a:pt x="1468" y="952"/>
                      <a:pt x="1468" y="952"/>
                      <a:pt x="1468" y="953"/>
                    </a:cubicBezTo>
                    <a:cubicBezTo>
                      <a:pt x="1469" y="963"/>
                      <a:pt x="1467" y="974"/>
                      <a:pt x="1463" y="984"/>
                    </a:cubicBezTo>
                    <a:close/>
                    <a:moveTo>
                      <a:pt x="1463" y="984"/>
                    </a:moveTo>
                    <a:cubicBezTo>
                      <a:pt x="1463" y="984"/>
                      <a:pt x="1463" y="984"/>
                      <a:pt x="1463" y="98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0" name="Ellipse 989">
                <a:extLst>
                  <a:ext uri="{FF2B5EF4-FFF2-40B4-BE49-F238E27FC236}">
                    <a16:creationId xmlns:a16="http://schemas.microsoft.com/office/drawing/2014/main" id="{DC9B31FD-7793-4A4C-A3D0-384A0B1BFCD7}"/>
                  </a:ext>
                </a:extLst>
              </p:cNvPr>
              <p:cNvSpPr/>
              <p:nvPr/>
            </p:nvSpPr>
            <p:spPr>
              <a:xfrm>
                <a:off x="7884483" y="3841508"/>
                <a:ext cx="54000" cy="54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991" name="Groupe 406">
              <a:extLst>
                <a:ext uri="{FF2B5EF4-FFF2-40B4-BE49-F238E27FC236}">
                  <a16:creationId xmlns:a16="http://schemas.microsoft.com/office/drawing/2014/main" id="{58EB7A39-B403-495E-8F50-F20363210300}"/>
                </a:ext>
              </a:extLst>
            </p:cNvPr>
            <p:cNvGrpSpPr>
              <a:grpSpLocks noChangeAspect="1"/>
            </p:cNvGrpSpPr>
            <p:nvPr/>
          </p:nvGrpSpPr>
          <p:grpSpPr>
            <a:xfrm>
              <a:off x="9680816" y="3632195"/>
              <a:ext cx="452438" cy="427037"/>
              <a:chOff x="8347075" y="3469958"/>
              <a:chExt cx="452438" cy="427037"/>
            </a:xfrm>
            <a:solidFill>
              <a:schemeClr val="tx2"/>
            </a:solidFill>
          </p:grpSpPr>
          <p:sp>
            <p:nvSpPr>
              <p:cNvPr id="992" name="Freeform 70">
                <a:extLst>
                  <a:ext uri="{FF2B5EF4-FFF2-40B4-BE49-F238E27FC236}">
                    <a16:creationId xmlns:a16="http://schemas.microsoft.com/office/drawing/2014/main" id="{6BB101C3-361C-47E3-9C47-F3FB008AC69A}"/>
                  </a:ext>
                </a:extLst>
              </p:cNvPr>
              <p:cNvSpPr>
                <a:spLocks noEditPoints="1"/>
              </p:cNvSpPr>
              <p:nvPr/>
            </p:nvSpPr>
            <p:spPr bwMode="auto">
              <a:xfrm>
                <a:off x="8620125" y="3723958"/>
                <a:ext cx="12700" cy="30162"/>
              </a:xfrm>
              <a:custGeom>
                <a:avLst/>
                <a:gdLst>
                  <a:gd name="T0" fmla="*/ 23 w 45"/>
                  <a:gd name="T1" fmla="*/ 0 h 107"/>
                  <a:gd name="T2" fmla="*/ 0 w 45"/>
                  <a:gd name="T3" fmla="*/ 22 h 107"/>
                  <a:gd name="T4" fmla="*/ 0 w 45"/>
                  <a:gd name="T5" fmla="*/ 85 h 107"/>
                  <a:gd name="T6" fmla="*/ 23 w 45"/>
                  <a:gd name="T7" fmla="*/ 107 h 107"/>
                  <a:gd name="T8" fmla="*/ 45 w 45"/>
                  <a:gd name="T9" fmla="*/ 85 h 107"/>
                  <a:gd name="T10" fmla="*/ 45 w 45"/>
                  <a:gd name="T11" fmla="*/ 22 h 107"/>
                  <a:gd name="T12" fmla="*/ 23 w 45"/>
                  <a:gd name="T13" fmla="*/ 0 h 107"/>
                  <a:gd name="T14" fmla="*/ 23 w 45"/>
                  <a:gd name="T15" fmla="*/ 0 h 107"/>
                  <a:gd name="T16" fmla="*/ 23 w 45"/>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23" y="0"/>
                    </a:moveTo>
                    <a:cubicBezTo>
                      <a:pt x="10" y="0"/>
                      <a:pt x="0" y="10"/>
                      <a:pt x="0" y="22"/>
                    </a:cubicBezTo>
                    <a:cubicBezTo>
                      <a:pt x="0" y="85"/>
                      <a:pt x="0" y="85"/>
                      <a:pt x="0" y="85"/>
                    </a:cubicBezTo>
                    <a:cubicBezTo>
                      <a:pt x="0" y="97"/>
                      <a:pt x="10" y="107"/>
                      <a:pt x="23" y="107"/>
                    </a:cubicBezTo>
                    <a:cubicBezTo>
                      <a:pt x="35" y="107"/>
                      <a:pt x="45" y="97"/>
                      <a:pt x="45" y="85"/>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3" name="Freeform 71">
                <a:extLst>
                  <a:ext uri="{FF2B5EF4-FFF2-40B4-BE49-F238E27FC236}">
                    <a16:creationId xmlns:a16="http://schemas.microsoft.com/office/drawing/2014/main" id="{1987D248-7FED-4BAA-9A05-150B5D311600}"/>
                  </a:ext>
                </a:extLst>
              </p:cNvPr>
              <p:cNvSpPr>
                <a:spLocks noEditPoints="1"/>
              </p:cNvSpPr>
              <p:nvPr/>
            </p:nvSpPr>
            <p:spPr bwMode="auto">
              <a:xfrm>
                <a:off x="8513763" y="3723958"/>
                <a:ext cx="12700" cy="30162"/>
              </a:xfrm>
              <a:custGeom>
                <a:avLst/>
                <a:gdLst>
                  <a:gd name="T0" fmla="*/ 22 w 45"/>
                  <a:gd name="T1" fmla="*/ 0 h 107"/>
                  <a:gd name="T2" fmla="*/ 0 w 45"/>
                  <a:gd name="T3" fmla="*/ 22 h 107"/>
                  <a:gd name="T4" fmla="*/ 0 w 45"/>
                  <a:gd name="T5" fmla="*/ 85 h 107"/>
                  <a:gd name="T6" fmla="*/ 22 w 45"/>
                  <a:gd name="T7" fmla="*/ 107 h 107"/>
                  <a:gd name="T8" fmla="*/ 45 w 45"/>
                  <a:gd name="T9" fmla="*/ 85 h 107"/>
                  <a:gd name="T10" fmla="*/ 45 w 45"/>
                  <a:gd name="T11" fmla="*/ 22 h 107"/>
                  <a:gd name="T12" fmla="*/ 22 w 45"/>
                  <a:gd name="T13" fmla="*/ 0 h 107"/>
                  <a:gd name="T14" fmla="*/ 22 w 45"/>
                  <a:gd name="T15" fmla="*/ 0 h 107"/>
                  <a:gd name="T16" fmla="*/ 22 w 45"/>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22" y="0"/>
                    </a:moveTo>
                    <a:cubicBezTo>
                      <a:pt x="10" y="0"/>
                      <a:pt x="0" y="10"/>
                      <a:pt x="0" y="22"/>
                    </a:cubicBezTo>
                    <a:cubicBezTo>
                      <a:pt x="0" y="85"/>
                      <a:pt x="0" y="85"/>
                      <a:pt x="0" y="85"/>
                    </a:cubicBezTo>
                    <a:cubicBezTo>
                      <a:pt x="0" y="97"/>
                      <a:pt x="10" y="107"/>
                      <a:pt x="22" y="107"/>
                    </a:cubicBezTo>
                    <a:cubicBezTo>
                      <a:pt x="35" y="107"/>
                      <a:pt x="45" y="97"/>
                      <a:pt x="45" y="85"/>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4" name="Freeform 72">
                <a:extLst>
                  <a:ext uri="{FF2B5EF4-FFF2-40B4-BE49-F238E27FC236}">
                    <a16:creationId xmlns:a16="http://schemas.microsoft.com/office/drawing/2014/main" id="{0CB4795D-5F4C-4166-A42E-A8CAC78E31DD}"/>
                  </a:ext>
                </a:extLst>
              </p:cNvPr>
              <p:cNvSpPr>
                <a:spLocks noEditPoints="1"/>
              </p:cNvSpPr>
              <p:nvPr/>
            </p:nvSpPr>
            <p:spPr bwMode="auto">
              <a:xfrm>
                <a:off x="8347075" y="3469958"/>
                <a:ext cx="220663" cy="427037"/>
              </a:xfrm>
              <a:custGeom>
                <a:avLst/>
                <a:gdLst>
                  <a:gd name="T0" fmla="*/ 580 w 747"/>
                  <a:gd name="T1" fmla="*/ 148 h 1459"/>
                  <a:gd name="T2" fmla="*/ 195 w 747"/>
                  <a:gd name="T3" fmla="*/ 0 h 1459"/>
                  <a:gd name="T4" fmla="*/ 0 w 747"/>
                  <a:gd name="T5" fmla="*/ 195 h 1459"/>
                  <a:gd name="T6" fmla="*/ 0 w 747"/>
                  <a:gd name="T7" fmla="*/ 446 h 1459"/>
                  <a:gd name="T8" fmla="*/ 23 w 747"/>
                  <a:gd name="T9" fmla="*/ 468 h 1459"/>
                  <a:gd name="T10" fmla="*/ 45 w 747"/>
                  <a:gd name="T11" fmla="*/ 446 h 1459"/>
                  <a:gd name="T12" fmla="*/ 45 w 747"/>
                  <a:gd name="T13" fmla="*/ 195 h 1459"/>
                  <a:gd name="T14" fmla="*/ 172 w 747"/>
                  <a:gd name="T15" fmla="*/ 47 h 1459"/>
                  <a:gd name="T16" fmla="*/ 172 w 747"/>
                  <a:gd name="T17" fmla="*/ 757 h 1459"/>
                  <a:gd name="T18" fmla="*/ 45 w 747"/>
                  <a:gd name="T19" fmla="*/ 609 h 1459"/>
                  <a:gd name="T20" fmla="*/ 45 w 747"/>
                  <a:gd name="T21" fmla="*/ 536 h 1459"/>
                  <a:gd name="T22" fmla="*/ 23 w 747"/>
                  <a:gd name="T23" fmla="*/ 513 h 1459"/>
                  <a:gd name="T24" fmla="*/ 0 w 747"/>
                  <a:gd name="T25" fmla="*/ 536 h 1459"/>
                  <a:gd name="T26" fmla="*/ 0 w 747"/>
                  <a:gd name="T27" fmla="*/ 609 h 1459"/>
                  <a:gd name="T28" fmla="*/ 195 w 747"/>
                  <a:gd name="T29" fmla="*/ 804 h 1459"/>
                  <a:gd name="T30" fmla="*/ 195 w 747"/>
                  <a:gd name="T31" fmla="*/ 804 h 1459"/>
                  <a:gd name="T32" fmla="*/ 196 w 747"/>
                  <a:gd name="T33" fmla="*/ 804 h 1459"/>
                  <a:gd name="T34" fmla="*/ 197 w 747"/>
                  <a:gd name="T35" fmla="*/ 804 h 1459"/>
                  <a:gd name="T36" fmla="*/ 198 w 747"/>
                  <a:gd name="T37" fmla="*/ 804 h 1459"/>
                  <a:gd name="T38" fmla="*/ 474 w 747"/>
                  <a:gd name="T39" fmla="*/ 645 h 1459"/>
                  <a:gd name="T40" fmla="*/ 482 w 747"/>
                  <a:gd name="T41" fmla="*/ 648 h 1459"/>
                  <a:gd name="T42" fmla="*/ 482 w 747"/>
                  <a:gd name="T43" fmla="*/ 1436 h 1459"/>
                  <a:gd name="T44" fmla="*/ 505 w 747"/>
                  <a:gd name="T45" fmla="*/ 1459 h 1459"/>
                  <a:gd name="T46" fmla="*/ 654 w 747"/>
                  <a:gd name="T47" fmla="*/ 1459 h 1459"/>
                  <a:gd name="T48" fmla="*/ 676 w 747"/>
                  <a:gd name="T49" fmla="*/ 1436 h 1459"/>
                  <a:gd name="T50" fmla="*/ 676 w 747"/>
                  <a:gd name="T51" fmla="*/ 1041 h 1459"/>
                  <a:gd name="T52" fmla="*/ 580 w 747"/>
                  <a:gd name="T53" fmla="*/ 148 h 1459"/>
                  <a:gd name="T54" fmla="*/ 631 w 747"/>
                  <a:gd name="T55" fmla="*/ 1414 h 1459"/>
                  <a:gd name="T56" fmla="*/ 527 w 747"/>
                  <a:gd name="T57" fmla="*/ 1414 h 1459"/>
                  <a:gd name="T58" fmla="*/ 527 w 747"/>
                  <a:gd name="T59" fmla="*/ 1062 h 1459"/>
                  <a:gd name="T60" fmla="*/ 631 w 747"/>
                  <a:gd name="T61" fmla="*/ 1062 h 1459"/>
                  <a:gd name="T62" fmla="*/ 631 w 747"/>
                  <a:gd name="T63" fmla="*/ 1414 h 1459"/>
                  <a:gd name="T64" fmla="*/ 635 w 747"/>
                  <a:gd name="T65" fmla="*/ 1017 h 1459"/>
                  <a:gd name="T66" fmla="*/ 527 w 747"/>
                  <a:gd name="T67" fmla="*/ 1017 h 1459"/>
                  <a:gd name="T68" fmla="*/ 527 w 747"/>
                  <a:gd name="T69" fmla="*/ 648 h 1459"/>
                  <a:gd name="T70" fmla="*/ 477 w 747"/>
                  <a:gd name="T71" fmla="*/ 598 h 1459"/>
                  <a:gd name="T72" fmla="*/ 441 w 747"/>
                  <a:gd name="T73" fmla="*/ 614 h 1459"/>
                  <a:gd name="T74" fmla="*/ 217 w 747"/>
                  <a:gd name="T75" fmla="*/ 754 h 1459"/>
                  <a:gd name="T76" fmla="*/ 217 w 747"/>
                  <a:gd name="T77" fmla="*/ 45 h 1459"/>
                  <a:gd name="T78" fmla="*/ 545 w 747"/>
                  <a:gd name="T79" fmla="*/ 178 h 1459"/>
                  <a:gd name="T80" fmla="*/ 659 w 747"/>
                  <a:gd name="T81" fmla="*/ 480 h 1459"/>
                  <a:gd name="T82" fmla="*/ 635 w 747"/>
                  <a:gd name="T83" fmla="*/ 1017 h 1459"/>
                  <a:gd name="T84" fmla="*/ 635 w 747"/>
                  <a:gd name="T85" fmla="*/ 1017 h 1459"/>
                  <a:gd name="T86" fmla="*/ 635 w 747"/>
                  <a:gd name="T87" fmla="*/ 1017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7" h="1459">
                    <a:moveTo>
                      <a:pt x="580" y="148"/>
                    </a:moveTo>
                    <a:cubicBezTo>
                      <a:pt x="495" y="49"/>
                      <a:pt x="369" y="0"/>
                      <a:pt x="195" y="0"/>
                    </a:cubicBezTo>
                    <a:cubicBezTo>
                      <a:pt x="87" y="0"/>
                      <a:pt x="0" y="87"/>
                      <a:pt x="0" y="195"/>
                    </a:cubicBezTo>
                    <a:cubicBezTo>
                      <a:pt x="0" y="446"/>
                      <a:pt x="0" y="446"/>
                      <a:pt x="0" y="446"/>
                    </a:cubicBezTo>
                    <a:cubicBezTo>
                      <a:pt x="0" y="458"/>
                      <a:pt x="10" y="468"/>
                      <a:pt x="23" y="468"/>
                    </a:cubicBezTo>
                    <a:cubicBezTo>
                      <a:pt x="35" y="468"/>
                      <a:pt x="45" y="458"/>
                      <a:pt x="45" y="446"/>
                    </a:cubicBezTo>
                    <a:cubicBezTo>
                      <a:pt x="45" y="195"/>
                      <a:pt x="45" y="195"/>
                      <a:pt x="45" y="195"/>
                    </a:cubicBezTo>
                    <a:cubicBezTo>
                      <a:pt x="45" y="120"/>
                      <a:pt x="100" y="58"/>
                      <a:pt x="172" y="47"/>
                    </a:cubicBezTo>
                    <a:cubicBezTo>
                      <a:pt x="172" y="757"/>
                      <a:pt x="172" y="757"/>
                      <a:pt x="172" y="757"/>
                    </a:cubicBezTo>
                    <a:cubicBezTo>
                      <a:pt x="100" y="746"/>
                      <a:pt x="45" y="684"/>
                      <a:pt x="45" y="609"/>
                    </a:cubicBezTo>
                    <a:cubicBezTo>
                      <a:pt x="45" y="536"/>
                      <a:pt x="45" y="536"/>
                      <a:pt x="45" y="536"/>
                    </a:cubicBezTo>
                    <a:cubicBezTo>
                      <a:pt x="45" y="523"/>
                      <a:pt x="35" y="513"/>
                      <a:pt x="23" y="513"/>
                    </a:cubicBezTo>
                    <a:cubicBezTo>
                      <a:pt x="10" y="513"/>
                      <a:pt x="0" y="523"/>
                      <a:pt x="0" y="536"/>
                    </a:cubicBezTo>
                    <a:cubicBezTo>
                      <a:pt x="0" y="609"/>
                      <a:pt x="0" y="609"/>
                      <a:pt x="0" y="609"/>
                    </a:cubicBezTo>
                    <a:cubicBezTo>
                      <a:pt x="0" y="717"/>
                      <a:pt x="87" y="804"/>
                      <a:pt x="195" y="804"/>
                    </a:cubicBezTo>
                    <a:cubicBezTo>
                      <a:pt x="195" y="804"/>
                      <a:pt x="195" y="804"/>
                      <a:pt x="195" y="804"/>
                    </a:cubicBezTo>
                    <a:cubicBezTo>
                      <a:pt x="195" y="804"/>
                      <a:pt x="196" y="804"/>
                      <a:pt x="196" y="804"/>
                    </a:cubicBezTo>
                    <a:cubicBezTo>
                      <a:pt x="196" y="804"/>
                      <a:pt x="197" y="804"/>
                      <a:pt x="197" y="804"/>
                    </a:cubicBezTo>
                    <a:cubicBezTo>
                      <a:pt x="197" y="804"/>
                      <a:pt x="198" y="804"/>
                      <a:pt x="198" y="804"/>
                    </a:cubicBezTo>
                    <a:cubicBezTo>
                      <a:pt x="203" y="803"/>
                      <a:pt x="342" y="784"/>
                      <a:pt x="474" y="645"/>
                    </a:cubicBezTo>
                    <a:cubicBezTo>
                      <a:pt x="477" y="641"/>
                      <a:pt x="482" y="643"/>
                      <a:pt x="482" y="648"/>
                    </a:cubicBezTo>
                    <a:cubicBezTo>
                      <a:pt x="482" y="1436"/>
                      <a:pt x="482" y="1436"/>
                      <a:pt x="482" y="1436"/>
                    </a:cubicBezTo>
                    <a:cubicBezTo>
                      <a:pt x="482" y="1448"/>
                      <a:pt x="492" y="1459"/>
                      <a:pt x="505" y="1459"/>
                    </a:cubicBezTo>
                    <a:cubicBezTo>
                      <a:pt x="654" y="1459"/>
                      <a:pt x="654" y="1459"/>
                      <a:pt x="654" y="1459"/>
                    </a:cubicBezTo>
                    <a:cubicBezTo>
                      <a:pt x="666" y="1459"/>
                      <a:pt x="676" y="1448"/>
                      <a:pt x="676" y="1436"/>
                    </a:cubicBezTo>
                    <a:cubicBezTo>
                      <a:pt x="676" y="1041"/>
                      <a:pt x="676" y="1041"/>
                      <a:pt x="676" y="1041"/>
                    </a:cubicBezTo>
                    <a:cubicBezTo>
                      <a:pt x="747" y="600"/>
                      <a:pt x="716" y="308"/>
                      <a:pt x="580" y="148"/>
                    </a:cubicBezTo>
                    <a:close/>
                    <a:moveTo>
                      <a:pt x="631" y="1414"/>
                    </a:moveTo>
                    <a:cubicBezTo>
                      <a:pt x="527" y="1414"/>
                      <a:pt x="527" y="1414"/>
                      <a:pt x="527" y="1414"/>
                    </a:cubicBezTo>
                    <a:cubicBezTo>
                      <a:pt x="527" y="1062"/>
                      <a:pt x="527" y="1062"/>
                      <a:pt x="527" y="1062"/>
                    </a:cubicBezTo>
                    <a:cubicBezTo>
                      <a:pt x="631" y="1062"/>
                      <a:pt x="631" y="1062"/>
                      <a:pt x="631" y="1062"/>
                    </a:cubicBezTo>
                    <a:lnTo>
                      <a:pt x="631" y="1414"/>
                    </a:lnTo>
                    <a:close/>
                    <a:moveTo>
                      <a:pt x="635" y="1017"/>
                    </a:moveTo>
                    <a:cubicBezTo>
                      <a:pt x="527" y="1017"/>
                      <a:pt x="527" y="1017"/>
                      <a:pt x="527" y="1017"/>
                    </a:cubicBezTo>
                    <a:cubicBezTo>
                      <a:pt x="527" y="648"/>
                      <a:pt x="527" y="648"/>
                      <a:pt x="527" y="648"/>
                    </a:cubicBezTo>
                    <a:cubicBezTo>
                      <a:pt x="527" y="620"/>
                      <a:pt x="505" y="598"/>
                      <a:pt x="477" y="598"/>
                    </a:cubicBezTo>
                    <a:cubicBezTo>
                      <a:pt x="464" y="598"/>
                      <a:pt x="451" y="603"/>
                      <a:pt x="441" y="614"/>
                    </a:cubicBezTo>
                    <a:cubicBezTo>
                      <a:pt x="353" y="707"/>
                      <a:pt x="261" y="742"/>
                      <a:pt x="217" y="754"/>
                    </a:cubicBezTo>
                    <a:cubicBezTo>
                      <a:pt x="217" y="45"/>
                      <a:pt x="217" y="45"/>
                      <a:pt x="217" y="45"/>
                    </a:cubicBezTo>
                    <a:cubicBezTo>
                      <a:pt x="366" y="49"/>
                      <a:pt x="473" y="93"/>
                      <a:pt x="545" y="178"/>
                    </a:cubicBezTo>
                    <a:cubicBezTo>
                      <a:pt x="605" y="248"/>
                      <a:pt x="643" y="349"/>
                      <a:pt x="659" y="480"/>
                    </a:cubicBezTo>
                    <a:cubicBezTo>
                      <a:pt x="676" y="621"/>
                      <a:pt x="668" y="802"/>
                      <a:pt x="635" y="1017"/>
                    </a:cubicBezTo>
                    <a:close/>
                    <a:moveTo>
                      <a:pt x="635" y="1017"/>
                    </a:moveTo>
                    <a:cubicBezTo>
                      <a:pt x="635" y="1017"/>
                      <a:pt x="635" y="1017"/>
                      <a:pt x="635" y="101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5" name="Freeform 73">
                <a:extLst>
                  <a:ext uri="{FF2B5EF4-FFF2-40B4-BE49-F238E27FC236}">
                    <a16:creationId xmlns:a16="http://schemas.microsoft.com/office/drawing/2014/main" id="{08BAA360-4FCA-4664-8E2F-CC997C906B25}"/>
                  </a:ext>
                </a:extLst>
              </p:cNvPr>
              <p:cNvSpPr>
                <a:spLocks noEditPoints="1"/>
              </p:cNvSpPr>
              <p:nvPr/>
            </p:nvSpPr>
            <p:spPr bwMode="auto">
              <a:xfrm>
                <a:off x="8578850" y="3469958"/>
                <a:ext cx="220663" cy="427037"/>
              </a:xfrm>
              <a:custGeom>
                <a:avLst/>
                <a:gdLst>
                  <a:gd name="T0" fmla="*/ 552 w 747"/>
                  <a:gd name="T1" fmla="*/ 0 h 1459"/>
                  <a:gd name="T2" fmla="*/ 167 w 747"/>
                  <a:gd name="T3" fmla="*/ 148 h 1459"/>
                  <a:gd name="T4" fmla="*/ 71 w 747"/>
                  <a:gd name="T5" fmla="*/ 1041 h 1459"/>
                  <a:gd name="T6" fmla="*/ 71 w 747"/>
                  <a:gd name="T7" fmla="*/ 1436 h 1459"/>
                  <a:gd name="T8" fmla="*/ 93 w 747"/>
                  <a:gd name="T9" fmla="*/ 1459 h 1459"/>
                  <a:gd name="T10" fmla="*/ 242 w 747"/>
                  <a:gd name="T11" fmla="*/ 1459 h 1459"/>
                  <a:gd name="T12" fmla="*/ 265 w 747"/>
                  <a:gd name="T13" fmla="*/ 1436 h 1459"/>
                  <a:gd name="T14" fmla="*/ 265 w 747"/>
                  <a:gd name="T15" fmla="*/ 1039 h 1459"/>
                  <a:gd name="T16" fmla="*/ 265 w 747"/>
                  <a:gd name="T17" fmla="*/ 648 h 1459"/>
                  <a:gd name="T18" fmla="*/ 273 w 747"/>
                  <a:gd name="T19" fmla="*/ 645 h 1459"/>
                  <a:gd name="T20" fmla="*/ 549 w 747"/>
                  <a:gd name="T21" fmla="*/ 804 h 1459"/>
                  <a:gd name="T22" fmla="*/ 550 w 747"/>
                  <a:gd name="T23" fmla="*/ 804 h 1459"/>
                  <a:gd name="T24" fmla="*/ 551 w 747"/>
                  <a:gd name="T25" fmla="*/ 804 h 1459"/>
                  <a:gd name="T26" fmla="*/ 552 w 747"/>
                  <a:gd name="T27" fmla="*/ 804 h 1459"/>
                  <a:gd name="T28" fmla="*/ 552 w 747"/>
                  <a:gd name="T29" fmla="*/ 804 h 1459"/>
                  <a:gd name="T30" fmla="*/ 747 w 747"/>
                  <a:gd name="T31" fmla="*/ 609 h 1459"/>
                  <a:gd name="T32" fmla="*/ 747 w 747"/>
                  <a:gd name="T33" fmla="*/ 195 h 1459"/>
                  <a:gd name="T34" fmla="*/ 552 w 747"/>
                  <a:gd name="T35" fmla="*/ 0 h 1459"/>
                  <a:gd name="T36" fmla="*/ 220 w 747"/>
                  <a:gd name="T37" fmla="*/ 1414 h 1459"/>
                  <a:gd name="T38" fmla="*/ 116 w 747"/>
                  <a:gd name="T39" fmla="*/ 1414 h 1459"/>
                  <a:gd name="T40" fmla="*/ 116 w 747"/>
                  <a:gd name="T41" fmla="*/ 1062 h 1459"/>
                  <a:gd name="T42" fmla="*/ 220 w 747"/>
                  <a:gd name="T43" fmla="*/ 1062 h 1459"/>
                  <a:gd name="T44" fmla="*/ 220 w 747"/>
                  <a:gd name="T45" fmla="*/ 1414 h 1459"/>
                  <a:gd name="T46" fmla="*/ 702 w 747"/>
                  <a:gd name="T47" fmla="*/ 609 h 1459"/>
                  <a:gd name="T48" fmla="*/ 575 w 747"/>
                  <a:gd name="T49" fmla="*/ 757 h 1459"/>
                  <a:gd name="T50" fmla="*/ 575 w 747"/>
                  <a:gd name="T51" fmla="*/ 273 h 1459"/>
                  <a:gd name="T52" fmla="*/ 552 w 747"/>
                  <a:gd name="T53" fmla="*/ 250 h 1459"/>
                  <a:gd name="T54" fmla="*/ 530 w 747"/>
                  <a:gd name="T55" fmla="*/ 273 h 1459"/>
                  <a:gd name="T56" fmla="*/ 530 w 747"/>
                  <a:gd name="T57" fmla="*/ 754 h 1459"/>
                  <a:gd name="T58" fmla="*/ 306 w 747"/>
                  <a:gd name="T59" fmla="*/ 614 h 1459"/>
                  <a:gd name="T60" fmla="*/ 251 w 747"/>
                  <a:gd name="T61" fmla="*/ 601 h 1459"/>
                  <a:gd name="T62" fmla="*/ 220 w 747"/>
                  <a:gd name="T63" fmla="*/ 648 h 1459"/>
                  <a:gd name="T64" fmla="*/ 220 w 747"/>
                  <a:gd name="T65" fmla="*/ 1017 h 1459"/>
                  <a:gd name="T66" fmla="*/ 112 w 747"/>
                  <a:gd name="T67" fmla="*/ 1017 h 1459"/>
                  <a:gd name="T68" fmla="*/ 88 w 747"/>
                  <a:gd name="T69" fmla="*/ 480 h 1459"/>
                  <a:gd name="T70" fmla="*/ 202 w 747"/>
                  <a:gd name="T71" fmla="*/ 178 h 1459"/>
                  <a:gd name="T72" fmla="*/ 530 w 747"/>
                  <a:gd name="T73" fmla="*/ 45 h 1459"/>
                  <a:gd name="T74" fmla="*/ 530 w 747"/>
                  <a:gd name="T75" fmla="*/ 183 h 1459"/>
                  <a:gd name="T76" fmla="*/ 552 w 747"/>
                  <a:gd name="T77" fmla="*/ 205 h 1459"/>
                  <a:gd name="T78" fmla="*/ 575 w 747"/>
                  <a:gd name="T79" fmla="*/ 183 h 1459"/>
                  <a:gd name="T80" fmla="*/ 575 w 747"/>
                  <a:gd name="T81" fmla="*/ 47 h 1459"/>
                  <a:gd name="T82" fmla="*/ 702 w 747"/>
                  <a:gd name="T83" fmla="*/ 195 h 1459"/>
                  <a:gd name="T84" fmla="*/ 702 w 747"/>
                  <a:gd name="T85" fmla="*/ 609 h 1459"/>
                  <a:gd name="T86" fmla="*/ 702 w 747"/>
                  <a:gd name="T87" fmla="*/ 609 h 1459"/>
                  <a:gd name="T88" fmla="*/ 702 w 747"/>
                  <a:gd name="T89" fmla="*/ 60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1459">
                    <a:moveTo>
                      <a:pt x="552" y="0"/>
                    </a:moveTo>
                    <a:cubicBezTo>
                      <a:pt x="378" y="0"/>
                      <a:pt x="252" y="49"/>
                      <a:pt x="167" y="148"/>
                    </a:cubicBezTo>
                    <a:cubicBezTo>
                      <a:pt x="31" y="308"/>
                      <a:pt x="0" y="600"/>
                      <a:pt x="71" y="1041"/>
                    </a:cubicBezTo>
                    <a:cubicBezTo>
                      <a:pt x="71" y="1436"/>
                      <a:pt x="71" y="1436"/>
                      <a:pt x="71" y="1436"/>
                    </a:cubicBezTo>
                    <a:cubicBezTo>
                      <a:pt x="71" y="1448"/>
                      <a:pt x="81" y="1459"/>
                      <a:pt x="93" y="1459"/>
                    </a:cubicBezTo>
                    <a:cubicBezTo>
                      <a:pt x="242" y="1459"/>
                      <a:pt x="242" y="1459"/>
                      <a:pt x="242" y="1459"/>
                    </a:cubicBezTo>
                    <a:cubicBezTo>
                      <a:pt x="255" y="1459"/>
                      <a:pt x="265" y="1448"/>
                      <a:pt x="265" y="1436"/>
                    </a:cubicBezTo>
                    <a:cubicBezTo>
                      <a:pt x="265" y="1039"/>
                      <a:pt x="265" y="1039"/>
                      <a:pt x="265" y="1039"/>
                    </a:cubicBezTo>
                    <a:cubicBezTo>
                      <a:pt x="265" y="1039"/>
                      <a:pt x="265" y="649"/>
                      <a:pt x="265" y="648"/>
                    </a:cubicBezTo>
                    <a:cubicBezTo>
                      <a:pt x="265" y="643"/>
                      <a:pt x="270" y="641"/>
                      <a:pt x="273" y="645"/>
                    </a:cubicBezTo>
                    <a:cubicBezTo>
                      <a:pt x="405" y="784"/>
                      <a:pt x="544" y="803"/>
                      <a:pt x="549" y="804"/>
                    </a:cubicBezTo>
                    <a:cubicBezTo>
                      <a:pt x="549" y="804"/>
                      <a:pt x="550" y="804"/>
                      <a:pt x="550" y="804"/>
                    </a:cubicBezTo>
                    <a:cubicBezTo>
                      <a:pt x="550" y="804"/>
                      <a:pt x="551" y="804"/>
                      <a:pt x="551" y="804"/>
                    </a:cubicBezTo>
                    <a:cubicBezTo>
                      <a:pt x="551" y="804"/>
                      <a:pt x="552" y="804"/>
                      <a:pt x="552" y="804"/>
                    </a:cubicBezTo>
                    <a:cubicBezTo>
                      <a:pt x="552" y="804"/>
                      <a:pt x="552" y="804"/>
                      <a:pt x="552" y="804"/>
                    </a:cubicBezTo>
                    <a:cubicBezTo>
                      <a:pt x="660" y="804"/>
                      <a:pt x="747" y="717"/>
                      <a:pt x="747" y="609"/>
                    </a:cubicBezTo>
                    <a:cubicBezTo>
                      <a:pt x="747" y="195"/>
                      <a:pt x="747" y="195"/>
                      <a:pt x="747" y="195"/>
                    </a:cubicBezTo>
                    <a:cubicBezTo>
                      <a:pt x="747" y="87"/>
                      <a:pt x="660" y="0"/>
                      <a:pt x="552" y="0"/>
                    </a:cubicBezTo>
                    <a:close/>
                    <a:moveTo>
                      <a:pt x="220" y="1414"/>
                    </a:moveTo>
                    <a:cubicBezTo>
                      <a:pt x="116" y="1414"/>
                      <a:pt x="116" y="1414"/>
                      <a:pt x="116" y="1414"/>
                    </a:cubicBezTo>
                    <a:cubicBezTo>
                      <a:pt x="116" y="1062"/>
                      <a:pt x="116" y="1062"/>
                      <a:pt x="116" y="1062"/>
                    </a:cubicBezTo>
                    <a:cubicBezTo>
                      <a:pt x="220" y="1062"/>
                      <a:pt x="220" y="1062"/>
                      <a:pt x="220" y="1062"/>
                    </a:cubicBezTo>
                    <a:lnTo>
                      <a:pt x="220" y="1414"/>
                    </a:lnTo>
                    <a:close/>
                    <a:moveTo>
                      <a:pt x="702" y="609"/>
                    </a:moveTo>
                    <a:cubicBezTo>
                      <a:pt x="702" y="684"/>
                      <a:pt x="647" y="746"/>
                      <a:pt x="575" y="757"/>
                    </a:cubicBezTo>
                    <a:cubicBezTo>
                      <a:pt x="575" y="273"/>
                      <a:pt x="575" y="273"/>
                      <a:pt x="575" y="273"/>
                    </a:cubicBezTo>
                    <a:cubicBezTo>
                      <a:pt x="575" y="261"/>
                      <a:pt x="564" y="250"/>
                      <a:pt x="552" y="250"/>
                    </a:cubicBezTo>
                    <a:cubicBezTo>
                      <a:pt x="540" y="250"/>
                      <a:pt x="530" y="261"/>
                      <a:pt x="530" y="273"/>
                    </a:cubicBezTo>
                    <a:cubicBezTo>
                      <a:pt x="530" y="754"/>
                      <a:pt x="530" y="754"/>
                      <a:pt x="530" y="754"/>
                    </a:cubicBezTo>
                    <a:cubicBezTo>
                      <a:pt x="486" y="742"/>
                      <a:pt x="394" y="707"/>
                      <a:pt x="306" y="614"/>
                    </a:cubicBezTo>
                    <a:cubicBezTo>
                      <a:pt x="292" y="599"/>
                      <a:pt x="270" y="594"/>
                      <a:pt x="251" y="601"/>
                    </a:cubicBezTo>
                    <a:cubicBezTo>
                      <a:pt x="232" y="609"/>
                      <a:pt x="220" y="627"/>
                      <a:pt x="220" y="648"/>
                    </a:cubicBezTo>
                    <a:cubicBezTo>
                      <a:pt x="220" y="1017"/>
                      <a:pt x="220" y="1017"/>
                      <a:pt x="220" y="1017"/>
                    </a:cubicBezTo>
                    <a:cubicBezTo>
                      <a:pt x="112" y="1017"/>
                      <a:pt x="112" y="1017"/>
                      <a:pt x="112" y="1017"/>
                    </a:cubicBezTo>
                    <a:cubicBezTo>
                      <a:pt x="79" y="802"/>
                      <a:pt x="71" y="621"/>
                      <a:pt x="88" y="480"/>
                    </a:cubicBezTo>
                    <a:cubicBezTo>
                      <a:pt x="104" y="349"/>
                      <a:pt x="142" y="248"/>
                      <a:pt x="202" y="178"/>
                    </a:cubicBezTo>
                    <a:cubicBezTo>
                      <a:pt x="274" y="93"/>
                      <a:pt x="381" y="49"/>
                      <a:pt x="530" y="45"/>
                    </a:cubicBezTo>
                    <a:cubicBezTo>
                      <a:pt x="530" y="45"/>
                      <a:pt x="530" y="183"/>
                      <a:pt x="530" y="183"/>
                    </a:cubicBezTo>
                    <a:cubicBezTo>
                      <a:pt x="530" y="195"/>
                      <a:pt x="540" y="205"/>
                      <a:pt x="552" y="205"/>
                    </a:cubicBezTo>
                    <a:cubicBezTo>
                      <a:pt x="564" y="205"/>
                      <a:pt x="575" y="195"/>
                      <a:pt x="575" y="183"/>
                    </a:cubicBezTo>
                    <a:cubicBezTo>
                      <a:pt x="575" y="47"/>
                      <a:pt x="575" y="47"/>
                      <a:pt x="575" y="47"/>
                    </a:cubicBezTo>
                    <a:cubicBezTo>
                      <a:pt x="647" y="58"/>
                      <a:pt x="702" y="120"/>
                      <a:pt x="702" y="195"/>
                    </a:cubicBezTo>
                    <a:lnTo>
                      <a:pt x="702" y="609"/>
                    </a:lnTo>
                    <a:close/>
                    <a:moveTo>
                      <a:pt x="702" y="609"/>
                    </a:moveTo>
                    <a:cubicBezTo>
                      <a:pt x="702" y="609"/>
                      <a:pt x="702" y="609"/>
                      <a:pt x="702" y="60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8" name="Gruppieren 17">
              <a:extLst>
                <a:ext uri="{FF2B5EF4-FFF2-40B4-BE49-F238E27FC236}">
                  <a16:creationId xmlns:a16="http://schemas.microsoft.com/office/drawing/2014/main" id="{68803FBF-C9FE-49AB-A0B5-DD90D3321B7A}"/>
                </a:ext>
              </a:extLst>
            </p:cNvPr>
            <p:cNvGrpSpPr/>
            <p:nvPr/>
          </p:nvGrpSpPr>
          <p:grpSpPr>
            <a:xfrm>
              <a:off x="6271114" y="3631655"/>
              <a:ext cx="532800" cy="428117"/>
              <a:chOff x="6354841" y="1551548"/>
              <a:chExt cx="532800" cy="428117"/>
            </a:xfrm>
            <a:solidFill>
              <a:schemeClr val="tx2"/>
            </a:solidFill>
          </p:grpSpPr>
          <p:sp>
            <p:nvSpPr>
              <p:cNvPr id="1329" name="Freeform 58">
                <a:extLst>
                  <a:ext uri="{FF2B5EF4-FFF2-40B4-BE49-F238E27FC236}">
                    <a16:creationId xmlns:a16="http://schemas.microsoft.com/office/drawing/2014/main" id="{916DB7B8-4D80-402E-B11A-54C191B3755D}"/>
                  </a:ext>
                </a:extLst>
              </p:cNvPr>
              <p:cNvSpPr>
                <a:spLocks noEditPoints="1"/>
              </p:cNvSpPr>
              <p:nvPr/>
            </p:nvSpPr>
            <p:spPr bwMode="auto">
              <a:xfrm>
                <a:off x="6354841" y="1551548"/>
                <a:ext cx="532800" cy="428117"/>
              </a:xfrm>
              <a:custGeom>
                <a:avLst/>
                <a:gdLst>
                  <a:gd name="T0" fmla="*/ 1477 w 1536"/>
                  <a:gd name="T1" fmla="*/ 74 h 1244"/>
                  <a:gd name="T2" fmla="*/ 534 w 1536"/>
                  <a:gd name="T3" fmla="*/ 74 h 1244"/>
                  <a:gd name="T4" fmla="*/ 369 w 1536"/>
                  <a:gd name="T5" fmla="*/ 0 h 1244"/>
                  <a:gd name="T6" fmla="*/ 319 w 1536"/>
                  <a:gd name="T7" fmla="*/ 0 h 1244"/>
                  <a:gd name="T8" fmla="*/ 154 w 1536"/>
                  <a:gd name="T9" fmla="*/ 74 h 1244"/>
                  <a:gd name="T10" fmla="*/ 59 w 1536"/>
                  <a:gd name="T11" fmla="*/ 74 h 1244"/>
                  <a:gd name="T12" fmla="*/ 0 w 1536"/>
                  <a:gd name="T13" fmla="*/ 133 h 1244"/>
                  <a:gd name="T14" fmla="*/ 0 w 1536"/>
                  <a:gd name="T15" fmla="*/ 814 h 1244"/>
                  <a:gd name="T16" fmla="*/ 23 w 1536"/>
                  <a:gd name="T17" fmla="*/ 836 h 1244"/>
                  <a:gd name="T18" fmla="*/ 45 w 1536"/>
                  <a:gd name="T19" fmla="*/ 814 h 1244"/>
                  <a:gd name="T20" fmla="*/ 45 w 1536"/>
                  <a:gd name="T21" fmla="*/ 133 h 1244"/>
                  <a:gd name="T22" fmla="*/ 59 w 1536"/>
                  <a:gd name="T23" fmla="*/ 119 h 1244"/>
                  <a:gd name="T24" fmla="*/ 123 w 1536"/>
                  <a:gd name="T25" fmla="*/ 119 h 1244"/>
                  <a:gd name="T26" fmla="*/ 98 w 1536"/>
                  <a:gd name="T27" fmla="*/ 221 h 1244"/>
                  <a:gd name="T28" fmla="*/ 98 w 1536"/>
                  <a:gd name="T29" fmla="*/ 1023 h 1244"/>
                  <a:gd name="T30" fmla="*/ 123 w 1536"/>
                  <a:gd name="T31" fmla="*/ 1124 h 1244"/>
                  <a:gd name="T32" fmla="*/ 59 w 1536"/>
                  <a:gd name="T33" fmla="*/ 1124 h 1244"/>
                  <a:gd name="T34" fmla="*/ 45 w 1536"/>
                  <a:gd name="T35" fmla="*/ 1110 h 1244"/>
                  <a:gd name="T36" fmla="*/ 45 w 1536"/>
                  <a:gd name="T37" fmla="*/ 919 h 1244"/>
                  <a:gd name="T38" fmla="*/ 23 w 1536"/>
                  <a:gd name="T39" fmla="*/ 896 h 1244"/>
                  <a:gd name="T40" fmla="*/ 0 w 1536"/>
                  <a:gd name="T41" fmla="*/ 919 h 1244"/>
                  <a:gd name="T42" fmla="*/ 0 w 1536"/>
                  <a:gd name="T43" fmla="*/ 1110 h 1244"/>
                  <a:gd name="T44" fmla="*/ 59 w 1536"/>
                  <a:gd name="T45" fmla="*/ 1169 h 1244"/>
                  <a:gd name="T46" fmla="*/ 154 w 1536"/>
                  <a:gd name="T47" fmla="*/ 1169 h 1244"/>
                  <a:gd name="T48" fmla="*/ 319 w 1536"/>
                  <a:gd name="T49" fmla="*/ 1244 h 1244"/>
                  <a:gd name="T50" fmla="*/ 369 w 1536"/>
                  <a:gd name="T51" fmla="*/ 1244 h 1244"/>
                  <a:gd name="T52" fmla="*/ 534 w 1536"/>
                  <a:gd name="T53" fmla="*/ 1169 h 1244"/>
                  <a:gd name="T54" fmla="*/ 1477 w 1536"/>
                  <a:gd name="T55" fmla="*/ 1169 h 1244"/>
                  <a:gd name="T56" fmla="*/ 1536 w 1536"/>
                  <a:gd name="T57" fmla="*/ 1110 h 1244"/>
                  <a:gd name="T58" fmla="*/ 1536 w 1536"/>
                  <a:gd name="T59" fmla="*/ 133 h 1244"/>
                  <a:gd name="T60" fmla="*/ 1477 w 1536"/>
                  <a:gd name="T61" fmla="*/ 74 h 1244"/>
                  <a:gd name="T62" fmla="*/ 545 w 1536"/>
                  <a:gd name="T63" fmla="*/ 1023 h 1244"/>
                  <a:gd name="T64" fmla="*/ 369 w 1536"/>
                  <a:gd name="T65" fmla="*/ 1199 h 1244"/>
                  <a:gd name="T66" fmla="*/ 319 w 1536"/>
                  <a:gd name="T67" fmla="*/ 1199 h 1244"/>
                  <a:gd name="T68" fmla="*/ 143 w 1536"/>
                  <a:gd name="T69" fmla="*/ 1023 h 1244"/>
                  <a:gd name="T70" fmla="*/ 143 w 1536"/>
                  <a:gd name="T71" fmla="*/ 221 h 1244"/>
                  <a:gd name="T72" fmla="*/ 319 w 1536"/>
                  <a:gd name="T73" fmla="*/ 45 h 1244"/>
                  <a:gd name="T74" fmla="*/ 369 w 1536"/>
                  <a:gd name="T75" fmla="*/ 45 h 1244"/>
                  <a:gd name="T76" fmla="*/ 545 w 1536"/>
                  <a:gd name="T77" fmla="*/ 221 h 1244"/>
                  <a:gd name="T78" fmla="*/ 545 w 1536"/>
                  <a:gd name="T79" fmla="*/ 1023 h 1244"/>
                  <a:gd name="T80" fmla="*/ 660 w 1536"/>
                  <a:gd name="T81" fmla="*/ 1124 h 1244"/>
                  <a:gd name="T82" fmla="*/ 565 w 1536"/>
                  <a:gd name="T83" fmla="*/ 1124 h 1244"/>
                  <a:gd name="T84" fmla="*/ 590 w 1536"/>
                  <a:gd name="T85" fmla="*/ 1023 h 1244"/>
                  <a:gd name="T86" fmla="*/ 590 w 1536"/>
                  <a:gd name="T87" fmla="*/ 221 h 1244"/>
                  <a:gd name="T88" fmla="*/ 565 w 1536"/>
                  <a:gd name="T89" fmla="*/ 119 h 1244"/>
                  <a:gd name="T90" fmla="*/ 660 w 1536"/>
                  <a:gd name="T91" fmla="*/ 119 h 1244"/>
                  <a:gd name="T92" fmla="*/ 660 w 1536"/>
                  <a:gd name="T93" fmla="*/ 1124 h 1244"/>
                  <a:gd name="T94" fmla="*/ 1393 w 1536"/>
                  <a:gd name="T95" fmla="*/ 1124 h 1244"/>
                  <a:gd name="T96" fmla="*/ 705 w 1536"/>
                  <a:gd name="T97" fmla="*/ 1124 h 1244"/>
                  <a:gd name="T98" fmla="*/ 705 w 1536"/>
                  <a:gd name="T99" fmla="*/ 119 h 1244"/>
                  <a:gd name="T100" fmla="*/ 1393 w 1536"/>
                  <a:gd name="T101" fmla="*/ 119 h 1244"/>
                  <a:gd name="T102" fmla="*/ 1393 w 1536"/>
                  <a:gd name="T103" fmla="*/ 1124 h 1244"/>
                  <a:gd name="T104" fmla="*/ 1491 w 1536"/>
                  <a:gd name="T105" fmla="*/ 1110 h 1244"/>
                  <a:gd name="T106" fmla="*/ 1477 w 1536"/>
                  <a:gd name="T107" fmla="*/ 1124 h 1244"/>
                  <a:gd name="T108" fmla="*/ 1438 w 1536"/>
                  <a:gd name="T109" fmla="*/ 1124 h 1244"/>
                  <a:gd name="T110" fmla="*/ 1438 w 1536"/>
                  <a:gd name="T111" fmla="*/ 119 h 1244"/>
                  <a:gd name="T112" fmla="*/ 1477 w 1536"/>
                  <a:gd name="T113" fmla="*/ 119 h 1244"/>
                  <a:gd name="T114" fmla="*/ 1491 w 1536"/>
                  <a:gd name="T115" fmla="*/ 133 h 1244"/>
                  <a:gd name="T116" fmla="*/ 1491 w 1536"/>
                  <a:gd name="T117" fmla="*/ 1110 h 1244"/>
                  <a:gd name="T118" fmla="*/ 1491 w 1536"/>
                  <a:gd name="T119" fmla="*/ 1110 h 1244"/>
                  <a:gd name="T120" fmla="*/ 1491 w 1536"/>
                  <a:gd name="T121" fmla="*/ 111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244">
                    <a:moveTo>
                      <a:pt x="1477" y="74"/>
                    </a:moveTo>
                    <a:cubicBezTo>
                      <a:pt x="534" y="74"/>
                      <a:pt x="534" y="74"/>
                      <a:pt x="534" y="74"/>
                    </a:cubicBezTo>
                    <a:cubicBezTo>
                      <a:pt x="493" y="29"/>
                      <a:pt x="434" y="0"/>
                      <a:pt x="369" y="0"/>
                    </a:cubicBezTo>
                    <a:cubicBezTo>
                      <a:pt x="319" y="0"/>
                      <a:pt x="319" y="0"/>
                      <a:pt x="319" y="0"/>
                    </a:cubicBezTo>
                    <a:cubicBezTo>
                      <a:pt x="253" y="0"/>
                      <a:pt x="194" y="29"/>
                      <a:pt x="154" y="74"/>
                    </a:cubicBezTo>
                    <a:cubicBezTo>
                      <a:pt x="59" y="74"/>
                      <a:pt x="59" y="74"/>
                      <a:pt x="59" y="74"/>
                    </a:cubicBezTo>
                    <a:cubicBezTo>
                      <a:pt x="26" y="74"/>
                      <a:pt x="0" y="101"/>
                      <a:pt x="0" y="133"/>
                    </a:cubicBezTo>
                    <a:cubicBezTo>
                      <a:pt x="0" y="814"/>
                      <a:pt x="0" y="814"/>
                      <a:pt x="0" y="814"/>
                    </a:cubicBezTo>
                    <a:cubicBezTo>
                      <a:pt x="0" y="826"/>
                      <a:pt x="10" y="836"/>
                      <a:pt x="23" y="836"/>
                    </a:cubicBezTo>
                    <a:cubicBezTo>
                      <a:pt x="35" y="836"/>
                      <a:pt x="45" y="826"/>
                      <a:pt x="45" y="814"/>
                    </a:cubicBezTo>
                    <a:cubicBezTo>
                      <a:pt x="45" y="133"/>
                      <a:pt x="45" y="133"/>
                      <a:pt x="45" y="133"/>
                    </a:cubicBezTo>
                    <a:cubicBezTo>
                      <a:pt x="45" y="126"/>
                      <a:pt x="51" y="119"/>
                      <a:pt x="59" y="119"/>
                    </a:cubicBezTo>
                    <a:cubicBezTo>
                      <a:pt x="123" y="119"/>
                      <a:pt x="123" y="119"/>
                      <a:pt x="123" y="119"/>
                    </a:cubicBezTo>
                    <a:cubicBezTo>
                      <a:pt x="107" y="150"/>
                      <a:pt x="98" y="184"/>
                      <a:pt x="98" y="221"/>
                    </a:cubicBezTo>
                    <a:cubicBezTo>
                      <a:pt x="98" y="1023"/>
                      <a:pt x="98" y="1023"/>
                      <a:pt x="98" y="1023"/>
                    </a:cubicBezTo>
                    <a:cubicBezTo>
                      <a:pt x="98" y="1059"/>
                      <a:pt x="107" y="1094"/>
                      <a:pt x="123" y="1124"/>
                    </a:cubicBezTo>
                    <a:cubicBezTo>
                      <a:pt x="59" y="1124"/>
                      <a:pt x="59" y="1124"/>
                      <a:pt x="59" y="1124"/>
                    </a:cubicBezTo>
                    <a:cubicBezTo>
                      <a:pt x="51" y="1124"/>
                      <a:pt x="45" y="1118"/>
                      <a:pt x="45" y="1110"/>
                    </a:cubicBezTo>
                    <a:cubicBezTo>
                      <a:pt x="45" y="919"/>
                      <a:pt x="45" y="919"/>
                      <a:pt x="45" y="919"/>
                    </a:cubicBezTo>
                    <a:cubicBezTo>
                      <a:pt x="45" y="906"/>
                      <a:pt x="35" y="896"/>
                      <a:pt x="23" y="896"/>
                    </a:cubicBezTo>
                    <a:cubicBezTo>
                      <a:pt x="10" y="896"/>
                      <a:pt x="0" y="906"/>
                      <a:pt x="0" y="919"/>
                    </a:cubicBezTo>
                    <a:cubicBezTo>
                      <a:pt x="0" y="1110"/>
                      <a:pt x="0" y="1110"/>
                      <a:pt x="0" y="1110"/>
                    </a:cubicBezTo>
                    <a:cubicBezTo>
                      <a:pt x="0" y="1143"/>
                      <a:pt x="26" y="1169"/>
                      <a:pt x="59" y="1169"/>
                    </a:cubicBezTo>
                    <a:cubicBezTo>
                      <a:pt x="154" y="1169"/>
                      <a:pt x="154" y="1169"/>
                      <a:pt x="154" y="1169"/>
                    </a:cubicBezTo>
                    <a:cubicBezTo>
                      <a:pt x="194" y="1215"/>
                      <a:pt x="253" y="1244"/>
                      <a:pt x="319" y="1244"/>
                    </a:cubicBezTo>
                    <a:cubicBezTo>
                      <a:pt x="369" y="1244"/>
                      <a:pt x="369" y="1244"/>
                      <a:pt x="369" y="1244"/>
                    </a:cubicBezTo>
                    <a:cubicBezTo>
                      <a:pt x="434" y="1244"/>
                      <a:pt x="493" y="1215"/>
                      <a:pt x="534" y="1169"/>
                    </a:cubicBezTo>
                    <a:cubicBezTo>
                      <a:pt x="1477" y="1169"/>
                      <a:pt x="1477" y="1169"/>
                      <a:pt x="1477" y="1169"/>
                    </a:cubicBezTo>
                    <a:cubicBezTo>
                      <a:pt x="1510" y="1169"/>
                      <a:pt x="1536" y="1143"/>
                      <a:pt x="1536" y="1110"/>
                    </a:cubicBezTo>
                    <a:cubicBezTo>
                      <a:pt x="1536" y="133"/>
                      <a:pt x="1536" y="133"/>
                      <a:pt x="1536" y="133"/>
                    </a:cubicBezTo>
                    <a:cubicBezTo>
                      <a:pt x="1536" y="101"/>
                      <a:pt x="1510" y="74"/>
                      <a:pt x="1477" y="74"/>
                    </a:cubicBezTo>
                    <a:close/>
                    <a:moveTo>
                      <a:pt x="545" y="1023"/>
                    </a:moveTo>
                    <a:cubicBezTo>
                      <a:pt x="545" y="1120"/>
                      <a:pt x="466" y="1199"/>
                      <a:pt x="369" y="1199"/>
                    </a:cubicBezTo>
                    <a:cubicBezTo>
                      <a:pt x="319" y="1199"/>
                      <a:pt x="319" y="1199"/>
                      <a:pt x="319" y="1199"/>
                    </a:cubicBezTo>
                    <a:cubicBezTo>
                      <a:pt x="222" y="1199"/>
                      <a:pt x="143" y="1120"/>
                      <a:pt x="143" y="1023"/>
                    </a:cubicBezTo>
                    <a:cubicBezTo>
                      <a:pt x="143" y="221"/>
                      <a:pt x="143" y="221"/>
                      <a:pt x="143" y="221"/>
                    </a:cubicBezTo>
                    <a:cubicBezTo>
                      <a:pt x="143" y="124"/>
                      <a:pt x="222" y="45"/>
                      <a:pt x="319" y="45"/>
                    </a:cubicBezTo>
                    <a:cubicBezTo>
                      <a:pt x="369" y="45"/>
                      <a:pt x="369" y="45"/>
                      <a:pt x="369" y="45"/>
                    </a:cubicBezTo>
                    <a:cubicBezTo>
                      <a:pt x="466" y="45"/>
                      <a:pt x="545" y="124"/>
                      <a:pt x="545" y="221"/>
                    </a:cubicBezTo>
                    <a:lnTo>
                      <a:pt x="545" y="1023"/>
                    </a:lnTo>
                    <a:close/>
                    <a:moveTo>
                      <a:pt x="660" y="1124"/>
                    </a:moveTo>
                    <a:cubicBezTo>
                      <a:pt x="565" y="1124"/>
                      <a:pt x="565" y="1124"/>
                      <a:pt x="565" y="1124"/>
                    </a:cubicBezTo>
                    <a:cubicBezTo>
                      <a:pt x="581" y="1094"/>
                      <a:pt x="590" y="1059"/>
                      <a:pt x="590" y="1023"/>
                    </a:cubicBezTo>
                    <a:cubicBezTo>
                      <a:pt x="590" y="221"/>
                      <a:pt x="590" y="221"/>
                      <a:pt x="590" y="221"/>
                    </a:cubicBezTo>
                    <a:cubicBezTo>
                      <a:pt x="590" y="184"/>
                      <a:pt x="581" y="150"/>
                      <a:pt x="565" y="119"/>
                    </a:cubicBezTo>
                    <a:cubicBezTo>
                      <a:pt x="660" y="119"/>
                      <a:pt x="660" y="119"/>
                      <a:pt x="660" y="119"/>
                    </a:cubicBezTo>
                    <a:lnTo>
                      <a:pt x="660" y="1124"/>
                    </a:lnTo>
                    <a:close/>
                    <a:moveTo>
                      <a:pt x="1393" y="1124"/>
                    </a:moveTo>
                    <a:cubicBezTo>
                      <a:pt x="705" y="1124"/>
                      <a:pt x="705" y="1124"/>
                      <a:pt x="705" y="1124"/>
                    </a:cubicBezTo>
                    <a:cubicBezTo>
                      <a:pt x="705" y="119"/>
                      <a:pt x="705" y="119"/>
                      <a:pt x="705" y="119"/>
                    </a:cubicBezTo>
                    <a:cubicBezTo>
                      <a:pt x="1393" y="119"/>
                      <a:pt x="1393" y="119"/>
                      <a:pt x="1393" y="119"/>
                    </a:cubicBezTo>
                    <a:lnTo>
                      <a:pt x="1393" y="1124"/>
                    </a:lnTo>
                    <a:close/>
                    <a:moveTo>
                      <a:pt x="1491" y="1110"/>
                    </a:moveTo>
                    <a:cubicBezTo>
                      <a:pt x="1491" y="1118"/>
                      <a:pt x="1485" y="1124"/>
                      <a:pt x="1477" y="1124"/>
                    </a:cubicBezTo>
                    <a:cubicBezTo>
                      <a:pt x="1438" y="1124"/>
                      <a:pt x="1438" y="1124"/>
                      <a:pt x="1438" y="1124"/>
                    </a:cubicBezTo>
                    <a:cubicBezTo>
                      <a:pt x="1438" y="119"/>
                      <a:pt x="1438" y="119"/>
                      <a:pt x="1438" y="119"/>
                    </a:cubicBezTo>
                    <a:cubicBezTo>
                      <a:pt x="1477" y="119"/>
                      <a:pt x="1477" y="119"/>
                      <a:pt x="1477" y="119"/>
                    </a:cubicBezTo>
                    <a:cubicBezTo>
                      <a:pt x="1485" y="119"/>
                      <a:pt x="1491" y="126"/>
                      <a:pt x="1491" y="133"/>
                    </a:cubicBezTo>
                    <a:lnTo>
                      <a:pt x="1491" y="1110"/>
                    </a:lnTo>
                    <a:close/>
                    <a:moveTo>
                      <a:pt x="1491" y="1110"/>
                    </a:moveTo>
                    <a:cubicBezTo>
                      <a:pt x="1491" y="1110"/>
                      <a:pt x="1491" y="1110"/>
                      <a:pt x="1491" y="111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7" name="Gruppieren 16">
                <a:extLst>
                  <a:ext uri="{FF2B5EF4-FFF2-40B4-BE49-F238E27FC236}">
                    <a16:creationId xmlns:a16="http://schemas.microsoft.com/office/drawing/2014/main" id="{B55F358F-C514-42FD-844B-BA03823B622D}"/>
                  </a:ext>
                </a:extLst>
              </p:cNvPr>
              <p:cNvGrpSpPr/>
              <p:nvPr/>
            </p:nvGrpSpPr>
            <p:grpSpPr>
              <a:xfrm>
                <a:off x="6619117" y="1642659"/>
                <a:ext cx="199800" cy="292117"/>
                <a:chOff x="7235818" y="1791631"/>
                <a:chExt cx="199800" cy="292117"/>
              </a:xfrm>
              <a:grpFill/>
            </p:grpSpPr>
            <p:sp>
              <p:nvSpPr>
                <p:cNvPr id="1330" name="Freeform 59">
                  <a:extLst>
                    <a:ext uri="{FF2B5EF4-FFF2-40B4-BE49-F238E27FC236}">
                      <a16:creationId xmlns:a16="http://schemas.microsoft.com/office/drawing/2014/main" id="{14A37563-B744-4871-ADC2-64D4D90F73E4}"/>
                    </a:ext>
                  </a:extLst>
                </p:cNvPr>
                <p:cNvSpPr>
                  <a:spLocks noEditPoints="1"/>
                </p:cNvSpPr>
                <p:nvPr/>
              </p:nvSpPr>
              <p:spPr bwMode="auto">
                <a:xfrm>
                  <a:off x="7235818" y="1791631"/>
                  <a:ext cx="199800" cy="70550"/>
                </a:xfrm>
                <a:custGeom>
                  <a:avLst/>
                  <a:gdLst>
                    <a:gd name="T0" fmla="*/ 34 w 576"/>
                    <a:gd name="T1" fmla="*/ 205 h 205"/>
                    <a:gd name="T2" fmla="*/ 543 w 576"/>
                    <a:gd name="T3" fmla="*/ 205 h 205"/>
                    <a:gd name="T4" fmla="*/ 576 w 576"/>
                    <a:gd name="T5" fmla="*/ 171 h 205"/>
                    <a:gd name="T6" fmla="*/ 576 w 576"/>
                    <a:gd name="T7" fmla="*/ 34 h 205"/>
                    <a:gd name="T8" fmla="*/ 543 w 576"/>
                    <a:gd name="T9" fmla="*/ 0 h 205"/>
                    <a:gd name="T10" fmla="*/ 211 w 576"/>
                    <a:gd name="T11" fmla="*/ 0 h 205"/>
                    <a:gd name="T12" fmla="*/ 188 w 576"/>
                    <a:gd name="T13" fmla="*/ 23 h 205"/>
                    <a:gd name="T14" fmla="*/ 211 w 576"/>
                    <a:gd name="T15" fmla="*/ 45 h 205"/>
                    <a:gd name="T16" fmla="*/ 531 w 576"/>
                    <a:gd name="T17" fmla="*/ 45 h 205"/>
                    <a:gd name="T18" fmla="*/ 531 w 576"/>
                    <a:gd name="T19" fmla="*/ 160 h 205"/>
                    <a:gd name="T20" fmla="*/ 45 w 576"/>
                    <a:gd name="T21" fmla="*/ 160 h 205"/>
                    <a:gd name="T22" fmla="*/ 45 w 576"/>
                    <a:gd name="T23" fmla="*/ 45 h 205"/>
                    <a:gd name="T24" fmla="*/ 106 w 576"/>
                    <a:gd name="T25" fmla="*/ 45 h 205"/>
                    <a:gd name="T26" fmla="*/ 128 w 576"/>
                    <a:gd name="T27" fmla="*/ 23 h 205"/>
                    <a:gd name="T28" fmla="*/ 106 w 576"/>
                    <a:gd name="T29" fmla="*/ 0 h 205"/>
                    <a:gd name="T30" fmla="*/ 34 w 576"/>
                    <a:gd name="T31" fmla="*/ 0 h 205"/>
                    <a:gd name="T32" fmla="*/ 0 w 576"/>
                    <a:gd name="T33" fmla="*/ 34 h 205"/>
                    <a:gd name="T34" fmla="*/ 0 w 576"/>
                    <a:gd name="T35" fmla="*/ 171 h 205"/>
                    <a:gd name="T36" fmla="*/ 34 w 576"/>
                    <a:gd name="T37" fmla="*/ 205 h 205"/>
                    <a:gd name="T38" fmla="*/ 34 w 576"/>
                    <a:gd name="T39" fmla="*/ 205 h 205"/>
                    <a:gd name="T40" fmla="*/ 34 w 576"/>
                    <a:gd name="T4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6" h="205">
                      <a:moveTo>
                        <a:pt x="34" y="205"/>
                      </a:moveTo>
                      <a:cubicBezTo>
                        <a:pt x="543" y="205"/>
                        <a:pt x="543" y="205"/>
                        <a:pt x="543" y="205"/>
                      </a:cubicBezTo>
                      <a:cubicBezTo>
                        <a:pt x="561" y="205"/>
                        <a:pt x="576" y="189"/>
                        <a:pt x="576" y="171"/>
                      </a:cubicBezTo>
                      <a:cubicBezTo>
                        <a:pt x="576" y="34"/>
                        <a:pt x="576" y="34"/>
                        <a:pt x="576" y="34"/>
                      </a:cubicBezTo>
                      <a:cubicBezTo>
                        <a:pt x="576" y="15"/>
                        <a:pt x="561" y="0"/>
                        <a:pt x="543" y="0"/>
                      </a:cubicBezTo>
                      <a:cubicBezTo>
                        <a:pt x="211" y="0"/>
                        <a:pt x="211" y="0"/>
                        <a:pt x="211" y="0"/>
                      </a:cubicBezTo>
                      <a:cubicBezTo>
                        <a:pt x="199" y="0"/>
                        <a:pt x="188" y="10"/>
                        <a:pt x="188" y="23"/>
                      </a:cubicBezTo>
                      <a:cubicBezTo>
                        <a:pt x="188" y="35"/>
                        <a:pt x="199" y="45"/>
                        <a:pt x="211" y="45"/>
                      </a:cubicBezTo>
                      <a:cubicBezTo>
                        <a:pt x="531" y="45"/>
                        <a:pt x="531" y="45"/>
                        <a:pt x="531" y="45"/>
                      </a:cubicBezTo>
                      <a:cubicBezTo>
                        <a:pt x="531" y="160"/>
                        <a:pt x="531" y="160"/>
                        <a:pt x="531" y="160"/>
                      </a:cubicBezTo>
                      <a:cubicBezTo>
                        <a:pt x="45" y="160"/>
                        <a:pt x="45" y="160"/>
                        <a:pt x="45" y="160"/>
                      </a:cubicBezTo>
                      <a:cubicBezTo>
                        <a:pt x="45" y="45"/>
                        <a:pt x="45" y="45"/>
                        <a:pt x="45" y="45"/>
                      </a:cubicBezTo>
                      <a:cubicBezTo>
                        <a:pt x="106" y="45"/>
                        <a:pt x="106" y="45"/>
                        <a:pt x="106" y="45"/>
                      </a:cubicBezTo>
                      <a:cubicBezTo>
                        <a:pt x="118" y="45"/>
                        <a:pt x="128" y="35"/>
                        <a:pt x="128" y="23"/>
                      </a:cubicBezTo>
                      <a:cubicBezTo>
                        <a:pt x="128" y="10"/>
                        <a:pt x="118" y="0"/>
                        <a:pt x="106" y="0"/>
                      </a:cubicBezTo>
                      <a:cubicBezTo>
                        <a:pt x="34" y="0"/>
                        <a:pt x="34" y="0"/>
                        <a:pt x="34" y="0"/>
                      </a:cubicBezTo>
                      <a:cubicBezTo>
                        <a:pt x="15" y="0"/>
                        <a:pt x="0" y="15"/>
                        <a:pt x="0" y="34"/>
                      </a:cubicBezTo>
                      <a:cubicBezTo>
                        <a:pt x="0" y="171"/>
                        <a:pt x="0" y="171"/>
                        <a:pt x="0" y="171"/>
                      </a:cubicBezTo>
                      <a:cubicBezTo>
                        <a:pt x="0" y="189"/>
                        <a:pt x="15" y="205"/>
                        <a:pt x="34" y="205"/>
                      </a:cubicBezTo>
                      <a:close/>
                      <a:moveTo>
                        <a:pt x="34" y="205"/>
                      </a:moveTo>
                      <a:cubicBezTo>
                        <a:pt x="34" y="205"/>
                        <a:pt x="34" y="205"/>
                        <a:pt x="34"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31" name="Freeform 60">
                  <a:extLst>
                    <a:ext uri="{FF2B5EF4-FFF2-40B4-BE49-F238E27FC236}">
                      <a16:creationId xmlns:a16="http://schemas.microsoft.com/office/drawing/2014/main" id="{661C5FB8-18B8-4F77-A714-A7EB49AFAA68}"/>
                    </a:ext>
                  </a:extLst>
                </p:cNvPr>
                <p:cNvSpPr>
                  <a:spLocks noEditPoints="1"/>
                </p:cNvSpPr>
                <p:nvPr/>
              </p:nvSpPr>
              <p:spPr bwMode="auto">
                <a:xfrm>
                  <a:off x="7241225" y="1888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8 h 172"/>
                    <a:gd name="T12" fmla="*/ 45 w 172"/>
                    <a:gd name="T13" fmla="*/ 86 h 172"/>
                    <a:gd name="T14" fmla="*/ 86 w 172"/>
                    <a:gd name="T15" fmla="*/ 45 h 172"/>
                    <a:gd name="T16" fmla="*/ 127 w 172"/>
                    <a:gd name="T17" fmla="*/ 86 h 172"/>
                    <a:gd name="T18" fmla="*/ 86 w 172"/>
                    <a:gd name="T19" fmla="*/ 128 h 172"/>
                    <a:gd name="T20" fmla="*/ 86 w 172"/>
                    <a:gd name="T21" fmla="*/ 128 h 172"/>
                    <a:gd name="T22" fmla="*/ 86 w 172"/>
                    <a:gd name="T2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4"/>
                        <a:pt x="39" y="172"/>
                        <a:pt x="86" y="172"/>
                      </a:cubicBezTo>
                      <a:cubicBezTo>
                        <a:pt x="134" y="172"/>
                        <a:pt x="172" y="134"/>
                        <a:pt x="172" y="86"/>
                      </a:cubicBezTo>
                      <a:cubicBezTo>
                        <a:pt x="172" y="39"/>
                        <a:pt x="134" y="0"/>
                        <a:pt x="86" y="0"/>
                      </a:cubicBezTo>
                      <a:close/>
                      <a:moveTo>
                        <a:pt x="86" y="128"/>
                      </a:moveTo>
                      <a:cubicBezTo>
                        <a:pt x="64" y="128"/>
                        <a:pt x="45" y="109"/>
                        <a:pt x="45" y="86"/>
                      </a:cubicBezTo>
                      <a:cubicBezTo>
                        <a:pt x="45" y="64"/>
                        <a:pt x="64" y="45"/>
                        <a:pt x="86" y="45"/>
                      </a:cubicBezTo>
                      <a:cubicBezTo>
                        <a:pt x="109" y="45"/>
                        <a:pt x="127" y="64"/>
                        <a:pt x="127" y="86"/>
                      </a:cubicBezTo>
                      <a:cubicBezTo>
                        <a:pt x="127" y="109"/>
                        <a:pt x="109" y="128"/>
                        <a:pt x="86" y="128"/>
                      </a:cubicBezTo>
                      <a:close/>
                      <a:moveTo>
                        <a:pt x="86" y="128"/>
                      </a:moveTo>
                      <a:cubicBezTo>
                        <a:pt x="86" y="128"/>
                        <a:pt x="86" y="128"/>
                        <a:pt x="86" y="12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2" name="Freeform 61">
                  <a:extLst>
                    <a:ext uri="{FF2B5EF4-FFF2-40B4-BE49-F238E27FC236}">
                      <a16:creationId xmlns:a16="http://schemas.microsoft.com/office/drawing/2014/main" id="{CB92F968-C540-4FBA-9352-55592E8291D0}"/>
                    </a:ext>
                  </a:extLst>
                </p:cNvPr>
                <p:cNvSpPr>
                  <a:spLocks noEditPoints="1"/>
                </p:cNvSpPr>
                <p:nvPr/>
              </p:nvSpPr>
              <p:spPr bwMode="auto">
                <a:xfrm>
                  <a:off x="7306117" y="1888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8 h 172"/>
                    <a:gd name="T12" fmla="*/ 45 w 172"/>
                    <a:gd name="T13" fmla="*/ 86 h 172"/>
                    <a:gd name="T14" fmla="*/ 86 w 172"/>
                    <a:gd name="T15" fmla="*/ 45 h 172"/>
                    <a:gd name="T16" fmla="*/ 127 w 172"/>
                    <a:gd name="T17" fmla="*/ 86 h 172"/>
                    <a:gd name="T18" fmla="*/ 86 w 172"/>
                    <a:gd name="T19" fmla="*/ 128 h 172"/>
                    <a:gd name="T20" fmla="*/ 86 w 172"/>
                    <a:gd name="T21" fmla="*/ 128 h 172"/>
                    <a:gd name="T22" fmla="*/ 86 w 172"/>
                    <a:gd name="T2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4"/>
                        <a:pt x="39" y="172"/>
                        <a:pt x="86" y="172"/>
                      </a:cubicBezTo>
                      <a:cubicBezTo>
                        <a:pt x="134" y="172"/>
                        <a:pt x="172" y="134"/>
                        <a:pt x="172" y="86"/>
                      </a:cubicBezTo>
                      <a:cubicBezTo>
                        <a:pt x="172" y="39"/>
                        <a:pt x="134" y="0"/>
                        <a:pt x="86" y="0"/>
                      </a:cubicBezTo>
                      <a:close/>
                      <a:moveTo>
                        <a:pt x="86" y="128"/>
                      </a:moveTo>
                      <a:cubicBezTo>
                        <a:pt x="63" y="128"/>
                        <a:pt x="45" y="109"/>
                        <a:pt x="45" y="86"/>
                      </a:cubicBezTo>
                      <a:cubicBezTo>
                        <a:pt x="45" y="64"/>
                        <a:pt x="63" y="45"/>
                        <a:pt x="86" y="45"/>
                      </a:cubicBezTo>
                      <a:cubicBezTo>
                        <a:pt x="109" y="45"/>
                        <a:pt x="127" y="64"/>
                        <a:pt x="127" y="86"/>
                      </a:cubicBezTo>
                      <a:cubicBezTo>
                        <a:pt x="127" y="109"/>
                        <a:pt x="109" y="128"/>
                        <a:pt x="86" y="128"/>
                      </a:cubicBezTo>
                      <a:close/>
                      <a:moveTo>
                        <a:pt x="86" y="128"/>
                      </a:moveTo>
                      <a:cubicBezTo>
                        <a:pt x="86" y="128"/>
                        <a:pt x="86" y="128"/>
                        <a:pt x="86" y="12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3" name="Freeform 62">
                  <a:extLst>
                    <a:ext uri="{FF2B5EF4-FFF2-40B4-BE49-F238E27FC236}">
                      <a16:creationId xmlns:a16="http://schemas.microsoft.com/office/drawing/2014/main" id="{BA0C43CD-317A-44D8-89DB-9EC2CC247DFE}"/>
                    </a:ext>
                  </a:extLst>
                </p:cNvPr>
                <p:cNvSpPr>
                  <a:spLocks noEditPoints="1"/>
                </p:cNvSpPr>
                <p:nvPr/>
              </p:nvSpPr>
              <p:spPr bwMode="auto">
                <a:xfrm>
                  <a:off x="7371010" y="1888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8 h 172"/>
                    <a:gd name="T12" fmla="*/ 45 w 172"/>
                    <a:gd name="T13" fmla="*/ 86 h 172"/>
                    <a:gd name="T14" fmla="*/ 86 w 172"/>
                    <a:gd name="T15" fmla="*/ 45 h 172"/>
                    <a:gd name="T16" fmla="*/ 127 w 172"/>
                    <a:gd name="T17" fmla="*/ 86 h 172"/>
                    <a:gd name="T18" fmla="*/ 86 w 172"/>
                    <a:gd name="T19" fmla="*/ 128 h 172"/>
                    <a:gd name="T20" fmla="*/ 86 w 172"/>
                    <a:gd name="T21" fmla="*/ 128 h 172"/>
                    <a:gd name="T22" fmla="*/ 86 w 172"/>
                    <a:gd name="T2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8" y="0"/>
                        <a:pt x="0" y="39"/>
                        <a:pt x="0" y="86"/>
                      </a:cubicBezTo>
                      <a:cubicBezTo>
                        <a:pt x="0" y="134"/>
                        <a:pt x="38" y="172"/>
                        <a:pt x="86" y="172"/>
                      </a:cubicBezTo>
                      <a:cubicBezTo>
                        <a:pt x="133" y="172"/>
                        <a:pt x="172" y="134"/>
                        <a:pt x="172" y="86"/>
                      </a:cubicBezTo>
                      <a:cubicBezTo>
                        <a:pt x="172" y="39"/>
                        <a:pt x="133" y="0"/>
                        <a:pt x="86" y="0"/>
                      </a:cubicBezTo>
                      <a:close/>
                      <a:moveTo>
                        <a:pt x="86" y="128"/>
                      </a:moveTo>
                      <a:cubicBezTo>
                        <a:pt x="63" y="128"/>
                        <a:pt x="45" y="109"/>
                        <a:pt x="45" y="86"/>
                      </a:cubicBezTo>
                      <a:cubicBezTo>
                        <a:pt x="45" y="64"/>
                        <a:pt x="63" y="45"/>
                        <a:pt x="86" y="45"/>
                      </a:cubicBezTo>
                      <a:cubicBezTo>
                        <a:pt x="108" y="45"/>
                        <a:pt x="127" y="64"/>
                        <a:pt x="127" y="86"/>
                      </a:cubicBezTo>
                      <a:cubicBezTo>
                        <a:pt x="127" y="109"/>
                        <a:pt x="108" y="128"/>
                        <a:pt x="86" y="128"/>
                      </a:cubicBezTo>
                      <a:close/>
                      <a:moveTo>
                        <a:pt x="86" y="128"/>
                      </a:moveTo>
                      <a:cubicBezTo>
                        <a:pt x="86" y="128"/>
                        <a:pt x="86" y="128"/>
                        <a:pt x="86" y="12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4" name="Freeform 63">
                  <a:extLst>
                    <a:ext uri="{FF2B5EF4-FFF2-40B4-BE49-F238E27FC236}">
                      <a16:creationId xmlns:a16="http://schemas.microsoft.com/office/drawing/2014/main" id="{404D2FF6-5D18-4D36-8E72-68CC5DCCA115}"/>
                    </a:ext>
                  </a:extLst>
                </p:cNvPr>
                <p:cNvSpPr>
                  <a:spLocks noEditPoints="1"/>
                </p:cNvSpPr>
                <p:nvPr/>
              </p:nvSpPr>
              <p:spPr bwMode="auto">
                <a:xfrm>
                  <a:off x="7241225" y="1956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4"/>
                        <a:pt x="39" y="172"/>
                        <a:pt x="86" y="172"/>
                      </a:cubicBezTo>
                      <a:cubicBezTo>
                        <a:pt x="134" y="172"/>
                        <a:pt x="172" y="134"/>
                        <a:pt x="172" y="86"/>
                      </a:cubicBezTo>
                      <a:cubicBezTo>
                        <a:pt x="172" y="39"/>
                        <a:pt x="134" y="0"/>
                        <a:pt x="86" y="0"/>
                      </a:cubicBezTo>
                      <a:close/>
                      <a:moveTo>
                        <a:pt x="86" y="127"/>
                      </a:moveTo>
                      <a:cubicBezTo>
                        <a:pt x="64" y="127"/>
                        <a:pt x="45" y="109"/>
                        <a:pt x="45" y="86"/>
                      </a:cubicBezTo>
                      <a:cubicBezTo>
                        <a:pt x="45" y="64"/>
                        <a:pt x="64" y="45"/>
                        <a:pt x="86" y="45"/>
                      </a:cubicBezTo>
                      <a:cubicBezTo>
                        <a:pt x="109" y="45"/>
                        <a:pt x="127" y="64"/>
                        <a:pt x="127" y="86"/>
                      </a:cubicBezTo>
                      <a:cubicBezTo>
                        <a:pt x="127" y="109"/>
                        <a:pt x="109"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5" name="Freeform 64">
                  <a:extLst>
                    <a:ext uri="{FF2B5EF4-FFF2-40B4-BE49-F238E27FC236}">
                      <a16:creationId xmlns:a16="http://schemas.microsoft.com/office/drawing/2014/main" id="{EE3ECF4E-A246-4239-8B22-8C97DD91FC44}"/>
                    </a:ext>
                  </a:extLst>
                </p:cNvPr>
                <p:cNvSpPr>
                  <a:spLocks noEditPoints="1"/>
                </p:cNvSpPr>
                <p:nvPr/>
              </p:nvSpPr>
              <p:spPr bwMode="auto">
                <a:xfrm>
                  <a:off x="7306117" y="1956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4"/>
                        <a:pt x="39" y="172"/>
                        <a:pt x="86" y="172"/>
                      </a:cubicBezTo>
                      <a:cubicBezTo>
                        <a:pt x="134" y="172"/>
                        <a:pt x="172" y="134"/>
                        <a:pt x="172" y="86"/>
                      </a:cubicBezTo>
                      <a:cubicBezTo>
                        <a:pt x="172" y="39"/>
                        <a:pt x="134" y="0"/>
                        <a:pt x="86" y="0"/>
                      </a:cubicBezTo>
                      <a:close/>
                      <a:moveTo>
                        <a:pt x="86" y="127"/>
                      </a:moveTo>
                      <a:cubicBezTo>
                        <a:pt x="63" y="127"/>
                        <a:pt x="45" y="109"/>
                        <a:pt x="45" y="86"/>
                      </a:cubicBezTo>
                      <a:cubicBezTo>
                        <a:pt x="45" y="64"/>
                        <a:pt x="63" y="45"/>
                        <a:pt x="86" y="45"/>
                      </a:cubicBezTo>
                      <a:cubicBezTo>
                        <a:pt x="109" y="45"/>
                        <a:pt x="127" y="64"/>
                        <a:pt x="127" y="86"/>
                      </a:cubicBezTo>
                      <a:cubicBezTo>
                        <a:pt x="127" y="109"/>
                        <a:pt x="109"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6" name="Freeform 65">
                  <a:extLst>
                    <a:ext uri="{FF2B5EF4-FFF2-40B4-BE49-F238E27FC236}">
                      <a16:creationId xmlns:a16="http://schemas.microsoft.com/office/drawing/2014/main" id="{E33B7285-4DB4-4D02-A1A3-FD61F0AF18BE}"/>
                    </a:ext>
                  </a:extLst>
                </p:cNvPr>
                <p:cNvSpPr>
                  <a:spLocks noEditPoints="1"/>
                </p:cNvSpPr>
                <p:nvPr/>
              </p:nvSpPr>
              <p:spPr bwMode="auto">
                <a:xfrm>
                  <a:off x="7371010" y="1956248"/>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8" y="0"/>
                        <a:pt x="0" y="39"/>
                        <a:pt x="0" y="86"/>
                      </a:cubicBezTo>
                      <a:cubicBezTo>
                        <a:pt x="0" y="134"/>
                        <a:pt x="38" y="172"/>
                        <a:pt x="86" y="172"/>
                      </a:cubicBezTo>
                      <a:cubicBezTo>
                        <a:pt x="133" y="172"/>
                        <a:pt x="172" y="134"/>
                        <a:pt x="172" y="86"/>
                      </a:cubicBezTo>
                      <a:cubicBezTo>
                        <a:pt x="172" y="39"/>
                        <a:pt x="133" y="0"/>
                        <a:pt x="86" y="0"/>
                      </a:cubicBezTo>
                      <a:close/>
                      <a:moveTo>
                        <a:pt x="86" y="127"/>
                      </a:moveTo>
                      <a:cubicBezTo>
                        <a:pt x="63" y="127"/>
                        <a:pt x="45" y="109"/>
                        <a:pt x="45" y="86"/>
                      </a:cubicBezTo>
                      <a:cubicBezTo>
                        <a:pt x="45" y="64"/>
                        <a:pt x="63" y="45"/>
                        <a:pt x="86" y="45"/>
                      </a:cubicBezTo>
                      <a:cubicBezTo>
                        <a:pt x="108" y="45"/>
                        <a:pt x="127" y="64"/>
                        <a:pt x="127" y="86"/>
                      </a:cubicBezTo>
                      <a:cubicBezTo>
                        <a:pt x="127" y="109"/>
                        <a:pt x="108"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7" name="Freeform 66">
                  <a:extLst>
                    <a:ext uri="{FF2B5EF4-FFF2-40B4-BE49-F238E27FC236}">
                      <a16:creationId xmlns:a16="http://schemas.microsoft.com/office/drawing/2014/main" id="{03D4E5CD-7D63-4DEC-A229-D3355310CBA0}"/>
                    </a:ext>
                  </a:extLst>
                </p:cNvPr>
                <p:cNvSpPr>
                  <a:spLocks noEditPoints="1"/>
                </p:cNvSpPr>
                <p:nvPr/>
              </p:nvSpPr>
              <p:spPr bwMode="auto">
                <a:xfrm>
                  <a:off x="7241225" y="2024531"/>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3"/>
                        <a:pt x="39" y="172"/>
                        <a:pt x="86" y="172"/>
                      </a:cubicBezTo>
                      <a:cubicBezTo>
                        <a:pt x="134" y="172"/>
                        <a:pt x="172" y="133"/>
                        <a:pt x="172" y="86"/>
                      </a:cubicBezTo>
                      <a:cubicBezTo>
                        <a:pt x="172" y="39"/>
                        <a:pt x="134" y="0"/>
                        <a:pt x="86" y="0"/>
                      </a:cubicBezTo>
                      <a:close/>
                      <a:moveTo>
                        <a:pt x="86" y="127"/>
                      </a:moveTo>
                      <a:cubicBezTo>
                        <a:pt x="64" y="127"/>
                        <a:pt x="45" y="109"/>
                        <a:pt x="45" y="86"/>
                      </a:cubicBezTo>
                      <a:cubicBezTo>
                        <a:pt x="45" y="63"/>
                        <a:pt x="64" y="45"/>
                        <a:pt x="86" y="45"/>
                      </a:cubicBezTo>
                      <a:cubicBezTo>
                        <a:pt x="109" y="45"/>
                        <a:pt x="127" y="63"/>
                        <a:pt x="127" y="86"/>
                      </a:cubicBezTo>
                      <a:cubicBezTo>
                        <a:pt x="127" y="109"/>
                        <a:pt x="109"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8" name="Freeform 67">
                  <a:extLst>
                    <a:ext uri="{FF2B5EF4-FFF2-40B4-BE49-F238E27FC236}">
                      <a16:creationId xmlns:a16="http://schemas.microsoft.com/office/drawing/2014/main" id="{FC322D26-3C1D-4018-99E0-D75C6A3127D9}"/>
                    </a:ext>
                  </a:extLst>
                </p:cNvPr>
                <p:cNvSpPr>
                  <a:spLocks noEditPoints="1"/>
                </p:cNvSpPr>
                <p:nvPr/>
              </p:nvSpPr>
              <p:spPr bwMode="auto">
                <a:xfrm>
                  <a:off x="7306117" y="2024531"/>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9" y="0"/>
                        <a:pt x="0" y="39"/>
                        <a:pt x="0" y="86"/>
                      </a:cubicBezTo>
                      <a:cubicBezTo>
                        <a:pt x="0" y="133"/>
                        <a:pt x="39" y="172"/>
                        <a:pt x="86" y="172"/>
                      </a:cubicBezTo>
                      <a:cubicBezTo>
                        <a:pt x="134" y="172"/>
                        <a:pt x="172" y="133"/>
                        <a:pt x="172" y="86"/>
                      </a:cubicBezTo>
                      <a:cubicBezTo>
                        <a:pt x="172" y="39"/>
                        <a:pt x="134" y="0"/>
                        <a:pt x="86" y="0"/>
                      </a:cubicBezTo>
                      <a:close/>
                      <a:moveTo>
                        <a:pt x="86" y="127"/>
                      </a:moveTo>
                      <a:cubicBezTo>
                        <a:pt x="63" y="127"/>
                        <a:pt x="45" y="109"/>
                        <a:pt x="45" y="86"/>
                      </a:cubicBezTo>
                      <a:cubicBezTo>
                        <a:pt x="45" y="63"/>
                        <a:pt x="63" y="45"/>
                        <a:pt x="86" y="45"/>
                      </a:cubicBezTo>
                      <a:cubicBezTo>
                        <a:pt x="109" y="45"/>
                        <a:pt x="127" y="63"/>
                        <a:pt x="127" y="86"/>
                      </a:cubicBezTo>
                      <a:cubicBezTo>
                        <a:pt x="127" y="109"/>
                        <a:pt x="109"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39" name="Freeform 68">
                  <a:extLst>
                    <a:ext uri="{FF2B5EF4-FFF2-40B4-BE49-F238E27FC236}">
                      <a16:creationId xmlns:a16="http://schemas.microsoft.com/office/drawing/2014/main" id="{F1CF9614-1C6E-4FE4-B239-8BF0072FEF90}"/>
                    </a:ext>
                  </a:extLst>
                </p:cNvPr>
                <p:cNvSpPr>
                  <a:spLocks noEditPoints="1"/>
                </p:cNvSpPr>
                <p:nvPr/>
              </p:nvSpPr>
              <p:spPr bwMode="auto">
                <a:xfrm>
                  <a:off x="7371010" y="2024531"/>
                  <a:ext cx="59485" cy="59217"/>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86 w 172"/>
                    <a:gd name="T11" fmla="*/ 127 h 172"/>
                    <a:gd name="T12" fmla="*/ 45 w 172"/>
                    <a:gd name="T13" fmla="*/ 86 h 172"/>
                    <a:gd name="T14" fmla="*/ 86 w 172"/>
                    <a:gd name="T15" fmla="*/ 45 h 172"/>
                    <a:gd name="T16" fmla="*/ 127 w 172"/>
                    <a:gd name="T17" fmla="*/ 86 h 172"/>
                    <a:gd name="T18" fmla="*/ 86 w 172"/>
                    <a:gd name="T19" fmla="*/ 127 h 172"/>
                    <a:gd name="T20" fmla="*/ 86 w 172"/>
                    <a:gd name="T21" fmla="*/ 127 h 172"/>
                    <a:gd name="T22" fmla="*/ 86 w 172"/>
                    <a:gd name="T23" fmla="*/ 1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72">
                      <a:moveTo>
                        <a:pt x="86" y="0"/>
                      </a:moveTo>
                      <a:cubicBezTo>
                        <a:pt x="38" y="0"/>
                        <a:pt x="0" y="39"/>
                        <a:pt x="0" y="86"/>
                      </a:cubicBezTo>
                      <a:cubicBezTo>
                        <a:pt x="0" y="133"/>
                        <a:pt x="38" y="172"/>
                        <a:pt x="86" y="172"/>
                      </a:cubicBezTo>
                      <a:cubicBezTo>
                        <a:pt x="133" y="172"/>
                        <a:pt x="172" y="133"/>
                        <a:pt x="172" y="86"/>
                      </a:cubicBezTo>
                      <a:cubicBezTo>
                        <a:pt x="172" y="39"/>
                        <a:pt x="133" y="0"/>
                        <a:pt x="86" y="0"/>
                      </a:cubicBezTo>
                      <a:close/>
                      <a:moveTo>
                        <a:pt x="86" y="127"/>
                      </a:moveTo>
                      <a:cubicBezTo>
                        <a:pt x="63" y="127"/>
                        <a:pt x="45" y="109"/>
                        <a:pt x="45" y="86"/>
                      </a:cubicBezTo>
                      <a:cubicBezTo>
                        <a:pt x="45" y="63"/>
                        <a:pt x="63" y="45"/>
                        <a:pt x="86" y="45"/>
                      </a:cubicBezTo>
                      <a:cubicBezTo>
                        <a:pt x="108" y="45"/>
                        <a:pt x="127" y="63"/>
                        <a:pt x="127" y="86"/>
                      </a:cubicBezTo>
                      <a:cubicBezTo>
                        <a:pt x="127" y="109"/>
                        <a:pt x="108" y="127"/>
                        <a:pt x="86" y="127"/>
                      </a:cubicBezTo>
                      <a:close/>
                      <a:moveTo>
                        <a:pt x="86" y="127"/>
                      </a:moveTo>
                      <a:cubicBezTo>
                        <a:pt x="86" y="127"/>
                        <a:pt x="86" y="127"/>
                        <a:pt x="86" y="1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sp>
          <p:nvSpPr>
            <p:cNvPr id="1342" name="Freeform 194">
              <a:extLst>
                <a:ext uri="{FF2B5EF4-FFF2-40B4-BE49-F238E27FC236}">
                  <a16:creationId xmlns:a16="http://schemas.microsoft.com/office/drawing/2014/main" id="{E8105D40-FA15-41A3-BB47-D4A7A098A93C}"/>
                </a:ext>
              </a:extLst>
            </p:cNvPr>
            <p:cNvSpPr>
              <a:spLocks noEditPoints="1"/>
            </p:cNvSpPr>
            <p:nvPr/>
          </p:nvSpPr>
          <p:spPr bwMode="auto">
            <a:xfrm>
              <a:off x="10372257" y="3631513"/>
              <a:ext cx="396000" cy="428400"/>
            </a:xfrm>
            <a:custGeom>
              <a:avLst/>
              <a:gdLst>
                <a:gd name="T0" fmla="*/ 1279 w 1413"/>
                <a:gd name="T1" fmla="*/ 1047 h 1536"/>
                <a:gd name="T2" fmla="*/ 1279 w 1413"/>
                <a:gd name="T3" fmla="*/ 1047 h 1536"/>
                <a:gd name="T4" fmla="*/ 1196 w 1413"/>
                <a:gd name="T5" fmla="*/ 970 h 1536"/>
                <a:gd name="T6" fmla="*/ 1180 w 1413"/>
                <a:gd name="T7" fmla="*/ 751 h 1536"/>
                <a:gd name="T8" fmla="*/ 1154 w 1413"/>
                <a:gd name="T9" fmla="*/ 430 h 1536"/>
                <a:gd name="T10" fmla="*/ 1126 w 1413"/>
                <a:gd name="T11" fmla="*/ 413 h 1536"/>
                <a:gd name="T12" fmla="*/ 1109 w 1413"/>
                <a:gd name="T13" fmla="*/ 441 h 1536"/>
                <a:gd name="T14" fmla="*/ 1135 w 1413"/>
                <a:gd name="T15" fmla="*/ 752 h 1536"/>
                <a:gd name="T16" fmla="*/ 1152 w 1413"/>
                <a:gd name="T17" fmla="*/ 982 h 1536"/>
                <a:gd name="T18" fmla="*/ 1182 w 1413"/>
                <a:gd name="T19" fmla="*/ 1047 h 1536"/>
                <a:gd name="T20" fmla="*/ 231 w 1413"/>
                <a:gd name="T21" fmla="*/ 1047 h 1536"/>
                <a:gd name="T22" fmla="*/ 261 w 1413"/>
                <a:gd name="T23" fmla="*/ 982 h 1536"/>
                <a:gd name="T24" fmla="*/ 278 w 1413"/>
                <a:gd name="T25" fmla="*/ 752 h 1536"/>
                <a:gd name="T26" fmla="*/ 335 w 1413"/>
                <a:gd name="T27" fmla="*/ 352 h 1536"/>
                <a:gd name="T28" fmla="*/ 707 w 1413"/>
                <a:gd name="T29" fmla="*/ 159 h 1536"/>
                <a:gd name="T30" fmla="*/ 959 w 1413"/>
                <a:gd name="T31" fmla="*/ 217 h 1536"/>
                <a:gd name="T32" fmla="*/ 1083 w 1413"/>
                <a:gd name="T33" fmla="*/ 362 h 1536"/>
                <a:gd name="T34" fmla="*/ 1113 w 1413"/>
                <a:gd name="T35" fmla="*/ 373 h 1536"/>
                <a:gd name="T36" fmla="*/ 1125 w 1413"/>
                <a:gd name="T37" fmla="*/ 343 h 1536"/>
                <a:gd name="T38" fmla="*/ 983 w 1413"/>
                <a:gd name="T39" fmla="*/ 178 h 1536"/>
                <a:gd name="T40" fmla="*/ 842 w 1413"/>
                <a:gd name="T41" fmla="*/ 125 h 1536"/>
                <a:gd name="T42" fmla="*/ 707 w 1413"/>
                <a:gd name="T43" fmla="*/ 0 h 1536"/>
                <a:gd name="T44" fmla="*/ 571 w 1413"/>
                <a:gd name="T45" fmla="*/ 125 h 1536"/>
                <a:gd name="T46" fmla="*/ 436 w 1413"/>
                <a:gd name="T47" fmla="*/ 174 h 1536"/>
                <a:gd name="T48" fmla="*/ 293 w 1413"/>
                <a:gd name="T49" fmla="*/ 332 h 1536"/>
                <a:gd name="T50" fmla="*/ 233 w 1413"/>
                <a:gd name="T51" fmla="*/ 751 h 1536"/>
                <a:gd name="T52" fmla="*/ 217 w 1413"/>
                <a:gd name="T53" fmla="*/ 970 h 1536"/>
                <a:gd name="T54" fmla="*/ 134 w 1413"/>
                <a:gd name="T55" fmla="*/ 1047 h 1536"/>
                <a:gd name="T56" fmla="*/ 134 w 1413"/>
                <a:gd name="T57" fmla="*/ 1047 h 1536"/>
                <a:gd name="T58" fmla="*/ 0 w 1413"/>
                <a:gd name="T59" fmla="*/ 1180 h 1536"/>
                <a:gd name="T60" fmla="*/ 134 w 1413"/>
                <a:gd name="T61" fmla="*/ 1314 h 1536"/>
                <a:gd name="T62" fmla="*/ 278 w 1413"/>
                <a:gd name="T63" fmla="*/ 1314 h 1536"/>
                <a:gd name="T64" fmla="*/ 301 w 1413"/>
                <a:gd name="T65" fmla="*/ 1291 h 1536"/>
                <a:gd name="T66" fmla="*/ 278 w 1413"/>
                <a:gd name="T67" fmla="*/ 1268 h 1536"/>
                <a:gd name="T68" fmla="*/ 134 w 1413"/>
                <a:gd name="T69" fmla="*/ 1268 h 1536"/>
                <a:gd name="T70" fmla="*/ 46 w 1413"/>
                <a:gd name="T71" fmla="*/ 1180 h 1536"/>
                <a:gd name="T72" fmla="*/ 134 w 1413"/>
                <a:gd name="T73" fmla="*/ 1092 h 1536"/>
                <a:gd name="T74" fmla="*/ 1279 w 1413"/>
                <a:gd name="T75" fmla="*/ 1092 h 1536"/>
                <a:gd name="T76" fmla="*/ 1368 w 1413"/>
                <a:gd name="T77" fmla="*/ 1180 h 1536"/>
                <a:gd name="T78" fmla="*/ 1279 w 1413"/>
                <a:gd name="T79" fmla="*/ 1268 h 1536"/>
                <a:gd name="T80" fmla="*/ 369 w 1413"/>
                <a:gd name="T81" fmla="*/ 1268 h 1536"/>
                <a:gd name="T82" fmla="*/ 347 w 1413"/>
                <a:gd name="T83" fmla="*/ 1291 h 1536"/>
                <a:gd name="T84" fmla="*/ 369 w 1413"/>
                <a:gd name="T85" fmla="*/ 1314 h 1536"/>
                <a:gd name="T86" fmla="*/ 463 w 1413"/>
                <a:gd name="T87" fmla="*/ 1314 h 1536"/>
                <a:gd name="T88" fmla="*/ 707 w 1413"/>
                <a:gd name="T89" fmla="*/ 1536 h 1536"/>
                <a:gd name="T90" fmla="*/ 950 w 1413"/>
                <a:gd name="T91" fmla="*/ 1314 h 1536"/>
                <a:gd name="T92" fmla="*/ 1279 w 1413"/>
                <a:gd name="T93" fmla="*/ 1314 h 1536"/>
                <a:gd name="T94" fmla="*/ 1413 w 1413"/>
                <a:gd name="T95" fmla="*/ 1180 h 1536"/>
                <a:gd name="T96" fmla="*/ 1279 w 1413"/>
                <a:gd name="T97" fmla="*/ 1047 h 1536"/>
                <a:gd name="T98" fmla="*/ 707 w 1413"/>
                <a:gd name="T99" fmla="*/ 46 h 1536"/>
                <a:gd name="T100" fmla="*/ 795 w 1413"/>
                <a:gd name="T101" fmla="*/ 118 h 1536"/>
                <a:gd name="T102" fmla="*/ 707 w 1413"/>
                <a:gd name="T103" fmla="*/ 113 h 1536"/>
                <a:gd name="T104" fmla="*/ 618 w 1413"/>
                <a:gd name="T105" fmla="*/ 118 h 1536"/>
                <a:gd name="T106" fmla="*/ 707 w 1413"/>
                <a:gd name="T107" fmla="*/ 46 h 1536"/>
                <a:gd name="T108" fmla="*/ 707 w 1413"/>
                <a:gd name="T109" fmla="*/ 1490 h 1536"/>
                <a:gd name="T110" fmla="*/ 509 w 1413"/>
                <a:gd name="T111" fmla="*/ 1314 h 1536"/>
                <a:gd name="T112" fmla="*/ 904 w 1413"/>
                <a:gd name="T113" fmla="*/ 1314 h 1536"/>
                <a:gd name="T114" fmla="*/ 707 w 1413"/>
                <a:gd name="T115" fmla="*/ 1490 h 1536"/>
                <a:gd name="T116" fmla="*/ 707 w 1413"/>
                <a:gd name="T117" fmla="*/ 1490 h 1536"/>
                <a:gd name="T118" fmla="*/ 707 w 1413"/>
                <a:gd name="T119" fmla="*/ 149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3" h="1536">
                  <a:moveTo>
                    <a:pt x="1279" y="1047"/>
                  </a:moveTo>
                  <a:cubicBezTo>
                    <a:pt x="1279" y="1047"/>
                    <a:pt x="1279" y="1047"/>
                    <a:pt x="1279" y="1047"/>
                  </a:cubicBezTo>
                  <a:cubicBezTo>
                    <a:pt x="1235" y="1047"/>
                    <a:pt x="1210" y="1024"/>
                    <a:pt x="1196" y="970"/>
                  </a:cubicBezTo>
                  <a:cubicBezTo>
                    <a:pt x="1181" y="915"/>
                    <a:pt x="1181" y="836"/>
                    <a:pt x="1180" y="751"/>
                  </a:cubicBezTo>
                  <a:cubicBezTo>
                    <a:pt x="1180" y="649"/>
                    <a:pt x="1179" y="534"/>
                    <a:pt x="1154" y="430"/>
                  </a:cubicBezTo>
                  <a:cubicBezTo>
                    <a:pt x="1151" y="418"/>
                    <a:pt x="1138" y="410"/>
                    <a:pt x="1126" y="413"/>
                  </a:cubicBezTo>
                  <a:cubicBezTo>
                    <a:pt x="1114" y="416"/>
                    <a:pt x="1106" y="429"/>
                    <a:pt x="1109" y="441"/>
                  </a:cubicBezTo>
                  <a:cubicBezTo>
                    <a:pt x="1134" y="539"/>
                    <a:pt x="1134" y="652"/>
                    <a:pt x="1135" y="752"/>
                  </a:cubicBezTo>
                  <a:cubicBezTo>
                    <a:pt x="1135" y="839"/>
                    <a:pt x="1136" y="921"/>
                    <a:pt x="1152" y="982"/>
                  </a:cubicBezTo>
                  <a:cubicBezTo>
                    <a:pt x="1159" y="1008"/>
                    <a:pt x="1169" y="1030"/>
                    <a:pt x="1182" y="1047"/>
                  </a:cubicBezTo>
                  <a:cubicBezTo>
                    <a:pt x="231" y="1047"/>
                    <a:pt x="231" y="1047"/>
                    <a:pt x="231" y="1047"/>
                  </a:cubicBezTo>
                  <a:cubicBezTo>
                    <a:pt x="244" y="1030"/>
                    <a:pt x="254" y="1008"/>
                    <a:pt x="261" y="982"/>
                  </a:cubicBezTo>
                  <a:cubicBezTo>
                    <a:pt x="277" y="921"/>
                    <a:pt x="278" y="839"/>
                    <a:pt x="278" y="752"/>
                  </a:cubicBezTo>
                  <a:cubicBezTo>
                    <a:pt x="279" y="618"/>
                    <a:pt x="280" y="467"/>
                    <a:pt x="335" y="352"/>
                  </a:cubicBezTo>
                  <a:cubicBezTo>
                    <a:pt x="396" y="222"/>
                    <a:pt x="518" y="159"/>
                    <a:pt x="707" y="159"/>
                  </a:cubicBezTo>
                  <a:cubicBezTo>
                    <a:pt x="810" y="159"/>
                    <a:pt x="895" y="178"/>
                    <a:pt x="959" y="217"/>
                  </a:cubicBezTo>
                  <a:cubicBezTo>
                    <a:pt x="1014" y="250"/>
                    <a:pt x="1055" y="297"/>
                    <a:pt x="1083" y="362"/>
                  </a:cubicBezTo>
                  <a:cubicBezTo>
                    <a:pt x="1088" y="373"/>
                    <a:pt x="1101" y="378"/>
                    <a:pt x="1113" y="373"/>
                  </a:cubicBezTo>
                  <a:cubicBezTo>
                    <a:pt x="1125" y="368"/>
                    <a:pt x="1130" y="355"/>
                    <a:pt x="1125" y="343"/>
                  </a:cubicBezTo>
                  <a:cubicBezTo>
                    <a:pt x="1093" y="271"/>
                    <a:pt x="1045" y="215"/>
                    <a:pt x="983" y="178"/>
                  </a:cubicBezTo>
                  <a:cubicBezTo>
                    <a:pt x="943" y="153"/>
                    <a:pt x="896" y="136"/>
                    <a:pt x="842" y="125"/>
                  </a:cubicBezTo>
                  <a:cubicBezTo>
                    <a:pt x="837" y="55"/>
                    <a:pt x="778" y="0"/>
                    <a:pt x="707" y="0"/>
                  </a:cubicBezTo>
                  <a:cubicBezTo>
                    <a:pt x="635" y="0"/>
                    <a:pt x="577" y="55"/>
                    <a:pt x="571" y="125"/>
                  </a:cubicBezTo>
                  <a:cubicBezTo>
                    <a:pt x="520" y="136"/>
                    <a:pt x="475" y="152"/>
                    <a:pt x="436" y="174"/>
                  </a:cubicBezTo>
                  <a:cubicBezTo>
                    <a:pt x="374" y="210"/>
                    <a:pt x="326" y="264"/>
                    <a:pt x="293" y="332"/>
                  </a:cubicBezTo>
                  <a:cubicBezTo>
                    <a:pt x="235" y="457"/>
                    <a:pt x="234" y="613"/>
                    <a:pt x="233" y="751"/>
                  </a:cubicBezTo>
                  <a:cubicBezTo>
                    <a:pt x="232" y="836"/>
                    <a:pt x="232" y="915"/>
                    <a:pt x="217" y="970"/>
                  </a:cubicBezTo>
                  <a:cubicBezTo>
                    <a:pt x="203" y="1024"/>
                    <a:pt x="178" y="1047"/>
                    <a:pt x="134" y="1047"/>
                  </a:cubicBezTo>
                  <a:cubicBezTo>
                    <a:pt x="134" y="1047"/>
                    <a:pt x="134" y="1047"/>
                    <a:pt x="134" y="1047"/>
                  </a:cubicBezTo>
                  <a:cubicBezTo>
                    <a:pt x="60" y="1047"/>
                    <a:pt x="0" y="1107"/>
                    <a:pt x="0" y="1180"/>
                  </a:cubicBezTo>
                  <a:cubicBezTo>
                    <a:pt x="0" y="1254"/>
                    <a:pt x="60" y="1314"/>
                    <a:pt x="134" y="1314"/>
                  </a:cubicBezTo>
                  <a:cubicBezTo>
                    <a:pt x="278" y="1314"/>
                    <a:pt x="278" y="1314"/>
                    <a:pt x="278" y="1314"/>
                  </a:cubicBezTo>
                  <a:cubicBezTo>
                    <a:pt x="291" y="1314"/>
                    <a:pt x="301" y="1304"/>
                    <a:pt x="301" y="1291"/>
                  </a:cubicBezTo>
                  <a:cubicBezTo>
                    <a:pt x="301" y="1279"/>
                    <a:pt x="291" y="1268"/>
                    <a:pt x="278" y="1268"/>
                  </a:cubicBezTo>
                  <a:cubicBezTo>
                    <a:pt x="134" y="1268"/>
                    <a:pt x="134" y="1268"/>
                    <a:pt x="134" y="1268"/>
                  </a:cubicBezTo>
                  <a:cubicBezTo>
                    <a:pt x="85" y="1268"/>
                    <a:pt x="46" y="1229"/>
                    <a:pt x="46" y="1180"/>
                  </a:cubicBezTo>
                  <a:cubicBezTo>
                    <a:pt x="46" y="1132"/>
                    <a:pt x="85" y="1092"/>
                    <a:pt x="134" y="1092"/>
                  </a:cubicBezTo>
                  <a:cubicBezTo>
                    <a:pt x="1279" y="1092"/>
                    <a:pt x="1279" y="1092"/>
                    <a:pt x="1279" y="1092"/>
                  </a:cubicBezTo>
                  <a:cubicBezTo>
                    <a:pt x="1328" y="1092"/>
                    <a:pt x="1368" y="1132"/>
                    <a:pt x="1368" y="1180"/>
                  </a:cubicBezTo>
                  <a:cubicBezTo>
                    <a:pt x="1368" y="1229"/>
                    <a:pt x="1328" y="1268"/>
                    <a:pt x="1279" y="1268"/>
                  </a:cubicBezTo>
                  <a:cubicBezTo>
                    <a:pt x="369" y="1268"/>
                    <a:pt x="369" y="1268"/>
                    <a:pt x="369" y="1268"/>
                  </a:cubicBezTo>
                  <a:cubicBezTo>
                    <a:pt x="357" y="1268"/>
                    <a:pt x="347" y="1279"/>
                    <a:pt x="347" y="1291"/>
                  </a:cubicBezTo>
                  <a:cubicBezTo>
                    <a:pt x="347" y="1304"/>
                    <a:pt x="357" y="1314"/>
                    <a:pt x="369" y="1314"/>
                  </a:cubicBezTo>
                  <a:cubicBezTo>
                    <a:pt x="463" y="1314"/>
                    <a:pt x="463" y="1314"/>
                    <a:pt x="463" y="1314"/>
                  </a:cubicBezTo>
                  <a:cubicBezTo>
                    <a:pt x="475" y="1438"/>
                    <a:pt x="579" y="1536"/>
                    <a:pt x="707" y="1536"/>
                  </a:cubicBezTo>
                  <a:cubicBezTo>
                    <a:pt x="834" y="1536"/>
                    <a:pt x="939" y="1438"/>
                    <a:pt x="950" y="1314"/>
                  </a:cubicBezTo>
                  <a:cubicBezTo>
                    <a:pt x="1279" y="1314"/>
                    <a:pt x="1279" y="1314"/>
                    <a:pt x="1279" y="1314"/>
                  </a:cubicBezTo>
                  <a:cubicBezTo>
                    <a:pt x="1353" y="1314"/>
                    <a:pt x="1413" y="1254"/>
                    <a:pt x="1413" y="1180"/>
                  </a:cubicBezTo>
                  <a:cubicBezTo>
                    <a:pt x="1413" y="1107"/>
                    <a:pt x="1353" y="1047"/>
                    <a:pt x="1279" y="1047"/>
                  </a:cubicBezTo>
                  <a:close/>
                  <a:moveTo>
                    <a:pt x="707" y="46"/>
                  </a:moveTo>
                  <a:cubicBezTo>
                    <a:pt x="750" y="46"/>
                    <a:pt x="787" y="77"/>
                    <a:pt x="795" y="118"/>
                  </a:cubicBezTo>
                  <a:cubicBezTo>
                    <a:pt x="767" y="115"/>
                    <a:pt x="738" y="113"/>
                    <a:pt x="707" y="113"/>
                  </a:cubicBezTo>
                  <a:cubicBezTo>
                    <a:pt x="676" y="113"/>
                    <a:pt x="646" y="115"/>
                    <a:pt x="618" y="118"/>
                  </a:cubicBezTo>
                  <a:cubicBezTo>
                    <a:pt x="626" y="77"/>
                    <a:pt x="663" y="46"/>
                    <a:pt x="707" y="46"/>
                  </a:cubicBezTo>
                  <a:close/>
                  <a:moveTo>
                    <a:pt x="707" y="1490"/>
                  </a:moveTo>
                  <a:cubicBezTo>
                    <a:pt x="605" y="1490"/>
                    <a:pt x="520" y="1413"/>
                    <a:pt x="509" y="1314"/>
                  </a:cubicBezTo>
                  <a:cubicBezTo>
                    <a:pt x="904" y="1314"/>
                    <a:pt x="904" y="1314"/>
                    <a:pt x="904" y="1314"/>
                  </a:cubicBezTo>
                  <a:cubicBezTo>
                    <a:pt x="893" y="1413"/>
                    <a:pt x="809" y="1490"/>
                    <a:pt x="707" y="1490"/>
                  </a:cubicBezTo>
                  <a:close/>
                  <a:moveTo>
                    <a:pt x="707" y="1490"/>
                  </a:moveTo>
                  <a:cubicBezTo>
                    <a:pt x="707" y="1490"/>
                    <a:pt x="707" y="1490"/>
                    <a:pt x="707" y="149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43" name="Freeform 195">
              <a:extLst>
                <a:ext uri="{FF2B5EF4-FFF2-40B4-BE49-F238E27FC236}">
                  <a16:creationId xmlns:a16="http://schemas.microsoft.com/office/drawing/2014/main" id="{0E06E390-D679-4AB6-9AA9-E0883E5518C2}"/>
                </a:ext>
              </a:extLst>
            </p:cNvPr>
            <p:cNvSpPr>
              <a:spLocks noEditPoints="1"/>
            </p:cNvSpPr>
            <p:nvPr/>
          </p:nvSpPr>
          <p:spPr bwMode="auto">
            <a:xfrm>
              <a:off x="10539097" y="3788026"/>
              <a:ext cx="62321" cy="115374"/>
            </a:xfrm>
            <a:custGeom>
              <a:avLst/>
              <a:gdLst>
                <a:gd name="T0" fmla="*/ 15 w 222"/>
                <a:gd name="T1" fmla="*/ 46 h 414"/>
                <a:gd name="T2" fmla="*/ 96 w 222"/>
                <a:gd name="T3" fmla="*/ 123 h 414"/>
                <a:gd name="T4" fmla="*/ 177 w 222"/>
                <a:gd name="T5" fmla="*/ 391 h 414"/>
                <a:gd name="T6" fmla="*/ 199 w 222"/>
                <a:gd name="T7" fmla="*/ 414 h 414"/>
                <a:gd name="T8" fmla="*/ 222 w 222"/>
                <a:gd name="T9" fmla="*/ 391 h 414"/>
                <a:gd name="T10" fmla="*/ 131 w 222"/>
                <a:gd name="T11" fmla="*/ 94 h 414"/>
                <a:gd name="T12" fmla="*/ 37 w 222"/>
                <a:gd name="T13" fmla="*/ 6 h 414"/>
                <a:gd name="T14" fmla="*/ 6 w 222"/>
                <a:gd name="T15" fmla="*/ 15 h 414"/>
                <a:gd name="T16" fmla="*/ 15 w 222"/>
                <a:gd name="T17" fmla="*/ 46 h 414"/>
                <a:gd name="T18" fmla="*/ 15 w 222"/>
                <a:gd name="T19" fmla="*/ 46 h 414"/>
                <a:gd name="T20" fmla="*/ 15 w 222"/>
                <a:gd name="T21" fmla="*/ 4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414">
                  <a:moveTo>
                    <a:pt x="15" y="46"/>
                  </a:moveTo>
                  <a:cubicBezTo>
                    <a:pt x="15" y="46"/>
                    <a:pt x="56" y="70"/>
                    <a:pt x="96" y="123"/>
                  </a:cubicBezTo>
                  <a:cubicBezTo>
                    <a:pt x="149" y="196"/>
                    <a:pt x="177" y="286"/>
                    <a:pt x="177" y="391"/>
                  </a:cubicBezTo>
                  <a:cubicBezTo>
                    <a:pt x="177" y="404"/>
                    <a:pt x="187" y="414"/>
                    <a:pt x="199" y="414"/>
                  </a:cubicBezTo>
                  <a:cubicBezTo>
                    <a:pt x="212" y="414"/>
                    <a:pt x="222" y="404"/>
                    <a:pt x="222" y="391"/>
                  </a:cubicBezTo>
                  <a:cubicBezTo>
                    <a:pt x="222" y="246"/>
                    <a:pt x="173" y="149"/>
                    <a:pt x="131" y="94"/>
                  </a:cubicBezTo>
                  <a:cubicBezTo>
                    <a:pt x="85" y="33"/>
                    <a:pt x="39" y="7"/>
                    <a:pt x="37" y="6"/>
                  </a:cubicBezTo>
                  <a:cubicBezTo>
                    <a:pt x="26" y="0"/>
                    <a:pt x="12" y="4"/>
                    <a:pt x="6" y="15"/>
                  </a:cubicBezTo>
                  <a:cubicBezTo>
                    <a:pt x="0" y="26"/>
                    <a:pt x="4" y="40"/>
                    <a:pt x="15" y="46"/>
                  </a:cubicBezTo>
                  <a:close/>
                  <a:moveTo>
                    <a:pt x="15" y="46"/>
                  </a:moveTo>
                  <a:cubicBezTo>
                    <a:pt x="15" y="46"/>
                    <a:pt x="15" y="46"/>
                    <a:pt x="15" y="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44" name="Freeform 196">
              <a:extLst>
                <a:ext uri="{FF2B5EF4-FFF2-40B4-BE49-F238E27FC236}">
                  <a16:creationId xmlns:a16="http://schemas.microsoft.com/office/drawing/2014/main" id="{C76922FC-8C86-430D-9B1D-14AC0F35365B}"/>
                </a:ext>
              </a:extLst>
            </p:cNvPr>
            <p:cNvSpPr>
              <a:spLocks noEditPoints="1"/>
            </p:cNvSpPr>
            <p:nvPr/>
          </p:nvSpPr>
          <p:spPr bwMode="auto">
            <a:xfrm>
              <a:off x="10549216" y="3807562"/>
              <a:ext cx="42083" cy="76303"/>
            </a:xfrm>
            <a:custGeom>
              <a:avLst/>
              <a:gdLst>
                <a:gd name="T0" fmla="*/ 14 w 150"/>
                <a:gd name="T1" fmla="*/ 46 h 274"/>
                <a:gd name="T2" fmla="*/ 104 w 150"/>
                <a:gd name="T3" fmla="*/ 251 h 274"/>
                <a:gd name="T4" fmla="*/ 127 w 150"/>
                <a:gd name="T5" fmla="*/ 274 h 274"/>
                <a:gd name="T6" fmla="*/ 150 w 150"/>
                <a:gd name="T7" fmla="*/ 251 h 274"/>
                <a:gd name="T8" fmla="*/ 39 w 150"/>
                <a:gd name="T9" fmla="*/ 7 h 274"/>
                <a:gd name="T10" fmla="*/ 7 w 150"/>
                <a:gd name="T11" fmla="*/ 14 h 274"/>
                <a:gd name="T12" fmla="*/ 14 w 150"/>
                <a:gd name="T13" fmla="*/ 46 h 274"/>
                <a:gd name="T14" fmla="*/ 14 w 150"/>
                <a:gd name="T15" fmla="*/ 46 h 274"/>
                <a:gd name="T16" fmla="*/ 14 w 150"/>
                <a:gd name="T17" fmla="*/ 4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74">
                  <a:moveTo>
                    <a:pt x="14" y="46"/>
                  </a:moveTo>
                  <a:cubicBezTo>
                    <a:pt x="18" y="48"/>
                    <a:pt x="104" y="106"/>
                    <a:pt x="104" y="251"/>
                  </a:cubicBezTo>
                  <a:cubicBezTo>
                    <a:pt x="104" y="264"/>
                    <a:pt x="114" y="274"/>
                    <a:pt x="127" y="274"/>
                  </a:cubicBezTo>
                  <a:cubicBezTo>
                    <a:pt x="139" y="274"/>
                    <a:pt x="150" y="264"/>
                    <a:pt x="150" y="251"/>
                  </a:cubicBezTo>
                  <a:cubicBezTo>
                    <a:pt x="150" y="80"/>
                    <a:pt x="43" y="10"/>
                    <a:pt x="39" y="7"/>
                  </a:cubicBezTo>
                  <a:cubicBezTo>
                    <a:pt x="28" y="0"/>
                    <a:pt x="14" y="3"/>
                    <a:pt x="7" y="14"/>
                  </a:cubicBezTo>
                  <a:cubicBezTo>
                    <a:pt x="0" y="25"/>
                    <a:pt x="4" y="39"/>
                    <a:pt x="14" y="46"/>
                  </a:cubicBezTo>
                  <a:close/>
                  <a:moveTo>
                    <a:pt x="14" y="46"/>
                  </a:moveTo>
                  <a:cubicBezTo>
                    <a:pt x="14" y="46"/>
                    <a:pt x="14" y="46"/>
                    <a:pt x="14" y="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45" name="Freeform 197">
              <a:extLst>
                <a:ext uri="{FF2B5EF4-FFF2-40B4-BE49-F238E27FC236}">
                  <a16:creationId xmlns:a16="http://schemas.microsoft.com/office/drawing/2014/main" id="{B86FBE91-9FBE-460A-A962-9B711C9BFB74}"/>
                </a:ext>
              </a:extLst>
            </p:cNvPr>
            <p:cNvSpPr>
              <a:spLocks noEditPoints="1"/>
            </p:cNvSpPr>
            <p:nvPr/>
          </p:nvSpPr>
          <p:spPr bwMode="auto">
            <a:xfrm>
              <a:off x="10539097" y="3788026"/>
              <a:ext cx="62321" cy="115374"/>
            </a:xfrm>
            <a:custGeom>
              <a:avLst/>
              <a:gdLst>
                <a:gd name="T0" fmla="*/ 23 w 222"/>
                <a:gd name="T1" fmla="*/ 414 h 414"/>
                <a:gd name="T2" fmla="*/ 46 w 222"/>
                <a:gd name="T3" fmla="*/ 391 h 414"/>
                <a:gd name="T4" fmla="*/ 126 w 222"/>
                <a:gd name="T5" fmla="*/ 123 h 414"/>
                <a:gd name="T6" fmla="*/ 207 w 222"/>
                <a:gd name="T7" fmla="*/ 46 h 414"/>
                <a:gd name="T8" fmla="*/ 216 w 222"/>
                <a:gd name="T9" fmla="*/ 15 h 414"/>
                <a:gd name="T10" fmla="*/ 185 w 222"/>
                <a:gd name="T11" fmla="*/ 6 h 414"/>
                <a:gd name="T12" fmla="*/ 91 w 222"/>
                <a:gd name="T13" fmla="*/ 94 h 414"/>
                <a:gd name="T14" fmla="*/ 0 w 222"/>
                <a:gd name="T15" fmla="*/ 391 h 414"/>
                <a:gd name="T16" fmla="*/ 23 w 222"/>
                <a:gd name="T17" fmla="*/ 414 h 414"/>
                <a:gd name="T18" fmla="*/ 23 w 222"/>
                <a:gd name="T19" fmla="*/ 414 h 414"/>
                <a:gd name="T20" fmla="*/ 23 w 222"/>
                <a:gd name="T2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414">
                  <a:moveTo>
                    <a:pt x="23" y="414"/>
                  </a:moveTo>
                  <a:cubicBezTo>
                    <a:pt x="35" y="414"/>
                    <a:pt x="46" y="404"/>
                    <a:pt x="46" y="391"/>
                  </a:cubicBezTo>
                  <a:cubicBezTo>
                    <a:pt x="46" y="286"/>
                    <a:pt x="73" y="196"/>
                    <a:pt x="126" y="123"/>
                  </a:cubicBezTo>
                  <a:cubicBezTo>
                    <a:pt x="166" y="70"/>
                    <a:pt x="206" y="47"/>
                    <a:pt x="207" y="46"/>
                  </a:cubicBezTo>
                  <a:cubicBezTo>
                    <a:pt x="218" y="40"/>
                    <a:pt x="222" y="26"/>
                    <a:pt x="216" y="15"/>
                  </a:cubicBezTo>
                  <a:cubicBezTo>
                    <a:pt x="210" y="4"/>
                    <a:pt x="196" y="0"/>
                    <a:pt x="185" y="6"/>
                  </a:cubicBezTo>
                  <a:cubicBezTo>
                    <a:pt x="183" y="7"/>
                    <a:pt x="137" y="33"/>
                    <a:pt x="91" y="94"/>
                  </a:cubicBezTo>
                  <a:cubicBezTo>
                    <a:pt x="50" y="149"/>
                    <a:pt x="0" y="246"/>
                    <a:pt x="0" y="391"/>
                  </a:cubicBezTo>
                  <a:cubicBezTo>
                    <a:pt x="0" y="404"/>
                    <a:pt x="10" y="414"/>
                    <a:pt x="23" y="414"/>
                  </a:cubicBezTo>
                  <a:close/>
                  <a:moveTo>
                    <a:pt x="23" y="414"/>
                  </a:moveTo>
                  <a:cubicBezTo>
                    <a:pt x="23" y="414"/>
                    <a:pt x="23" y="414"/>
                    <a:pt x="23" y="41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46" name="Freeform 198">
              <a:extLst>
                <a:ext uri="{FF2B5EF4-FFF2-40B4-BE49-F238E27FC236}">
                  <a16:creationId xmlns:a16="http://schemas.microsoft.com/office/drawing/2014/main" id="{10EB964D-7904-4F60-B9A0-61557444685B}"/>
                </a:ext>
              </a:extLst>
            </p:cNvPr>
            <p:cNvSpPr>
              <a:spLocks noEditPoints="1"/>
            </p:cNvSpPr>
            <p:nvPr/>
          </p:nvSpPr>
          <p:spPr bwMode="auto">
            <a:xfrm>
              <a:off x="10549330" y="3807562"/>
              <a:ext cx="41854" cy="76303"/>
            </a:xfrm>
            <a:custGeom>
              <a:avLst/>
              <a:gdLst>
                <a:gd name="T0" fmla="*/ 22 w 149"/>
                <a:gd name="T1" fmla="*/ 274 h 274"/>
                <a:gd name="T2" fmla="*/ 45 w 149"/>
                <a:gd name="T3" fmla="*/ 251 h 274"/>
                <a:gd name="T4" fmla="*/ 135 w 149"/>
                <a:gd name="T5" fmla="*/ 46 h 274"/>
                <a:gd name="T6" fmla="*/ 142 w 149"/>
                <a:gd name="T7" fmla="*/ 14 h 274"/>
                <a:gd name="T8" fmla="*/ 111 w 149"/>
                <a:gd name="T9" fmla="*/ 7 h 274"/>
                <a:gd name="T10" fmla="*/ 0 w 149"/>
                <a:gd name="T11" fmla="*/ 251 h 274"/>
                <a:gd name="T12" fmla="*/ 22 w 149"/>
                <a:gd name="T13" fmla="*/ 274 h 274"/>
                <a:gd name="T14" fmla="*/ 22 w 149"/>
                <a:gd name="T15" fmla="*/ 274 h 274"/>
                <a:gd name="T16" fmla="*/ 22 w 149"/>
                <a:gd name="T1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4">
                  <a:moveTo>
                    <a:pt x="22" y="274"/>
                  </a:moveTo>
                  <a:cubicBezTo>
                    <a:pt x="35" y="274"/>
                    <a:pt x="45" y="264"/>
                    <a:pt x="45" y="251"/>
                  </a:cubicBezTo>
                  <a:cubicBezTo>
                    <a:pt x="45" y="106"/>
                    <a:pt x="131" y="48"/>
                    <a:pt x="135" y="46"/>
                  </a:cubicBezTo>
                  <a:cubicBezTo>
                    <a:pt x="146" y="39"/>
                    <a:pt x="149" y="25"/>
                    <a:pt x="142" y="14"/>
                  </a:cubicBezTo>
                  <a:cubicBezTo>
                    <a:pt x="135" y="3"/>
                    <a:pt x="121" y="0"/>
                    <a:pt x="111" y="7"/>
                  </a:cubicBezTo>
                  <a:cubicBezTo>
                    <a:pt x="106" y="10"/>
                    <a:pt x="0" y="80"/>
                    <a:pt x="0" y="251"/>
                  </a:cubicBezTo>
                  <a:cubicBezTo>
                    <a:pt x="0" y="264"/>
                    <a:pt x="10" y="274"/>
                    <a:pt x="22" y="274"/>
                  </a:cubicBezTo>
                  <a:close/>
                  <a:moveTo>
                    <a:pt x="22" y="274"/>
                  </a:moveTo>
                  <a:cubicBezTo>
                    <a:pt x="22" y="274"/>
                    <a:pt x="22" y="274"/>
                    <a:pt x="22" y="27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6" name="Gruppieren 15">
              <a:extLst>
                <a:ext uri="{FF2B5EF4-FFF2-40B4-BE49-F238E27FC236}">
                  <a16:creationId xmlns:a16="http://schemas.microsoft.com/office/drawing/2014/main" id="{8CC797CA-4D28-45C1-B1CF-57ACBF7BC39C}"/>
                </a:ext>
              </a:extLst>
            </p:cNvPr>
            <p:cNvGrpSpPr/>
            <p:nvPr/>
          </p:nvGrpSpPr>
          <p:grpSpPr>
            <a:xfrm>
              <a:off x="11129381" y="3626411"/>
              <a:ext cx="276716" cy="438605"/>
              <a:chOff x="11194077" y="1543146"/>
              <a:chExt cx="276716" cy="438605"/>
            </a:xfrm>
            <a:solidFill>
              <a:schemeClr val="tx2"/>
            </a:solidFill>
          </p:grpSpPr>
          <p:sp>
            <p:nvSpPr>
              <p:cNvPr id="1349" name="Freeform 72">
                <a:extLst>
                  <a:ext uri="{FF2B5EF4-FFF2-40B4-BE49-F238E27FC236}">
                    <a16:creationId xmlns:a16="http://schemas.microsoft.com/office/drawing/2014/main" id="{1FACABED-A101-468C-A652-613B06B9E2CE}"/>
                  </a:ext>
                </a:extLst>
              </p:cNvPr>
              <p:cNvSpPr>
                <a:spLocks noEditPoints="1"/>
              </p:cNvSpPr>
              <p:nvPr/>
            </p:nvSpPr>
            <p:spPr bwMode="auto">
              <a:xfrm>
                <a:off x="11194077" y="1543146"/>
                <a:ext cx="276716" cy="438605"/>
              </a:xfrm>
              <a:custGeom>
                <a:avLst/>
                <a:gdLst>
                  <a:gd name="T0" fmla="*/ 894 w 963"/>
                  <a:gd name="T1" fmla="*/ 216 h 1536"/>
                  <a:gd name="T2" fmla="*/ 608 w 963"/>
                  <a:gd name="T3" fmla="*/ 216 h 1536"/>
                  <a:gd name="T4" fmla="*/ 608 w 963"/>
                  <a:gd name="T5" fmla="*/ 58 h 1536"/>
                  <a:gd name="T6" fmla="*/ 550 w 963"/>
                  <a:gd name="T7" fmla="*/ 0 h 1536"/>
                  <a:gd name="T8" fmla="*/ 413 w 963"/>
                  <a:gd name="T9" fmla="*/ 0 h 1536"/>
                  <a:gd name="T10" fmla="*/ 355 w 963"/>
                  <a:gd name="T11" fmla="*/ 58 h 1536"/>
                  <a:gd name="T12" fmla="*/ 355 w 963"/>
                  <a:gd name="T13" fmla="*/ 216 h 1536"/>
                  <a:gd name="T14" fmla="*/ 69 w 963"/>
                  <a:gd name="T15" fmla="*/ 216 h 1536"/>
                  <a:gd name="T16" fmla="*/ 0 w 963"/>
                  <a:gd name="T17" fmla="*/ 285 h 1536"/>
                  <a:gd name="T18" fmla="*/ 0 w 963"/>
                  <a:gd name="T19" fmla="*/ 1467 h 1536"/>
                  <a:gd name="T20" fmla="*/ 69 w 963"/>
                  <a:gd name="T21" fmla="*/ 1536 h 1536"/>
                  <a:gd name="T22" fmla="*/ 282 w 963"/>
                  <a:gd name="T23" fmla="*/ 1536 h 1536"/>
                  <a:gd name="T24" fmla="*/ 305 w 963"/>
                  <a:gd name="T25" fmla="*/ 1513 h 1536"/>
                  <a:gd name="T26" fmla="*/ 282 w 963"/>
                  <a:gd name="T27" fmla="*/ 1491 h 1536"/>
                  <a:gd name="T28" fmla="*/ 69 w 963"/>
                  <a:gd name="T29" fmla="*/ 1491 h 1536"/>
                  <a:gd name="T30" fmla="*/ 45 w 963"/>
                  <a:gd name="T31" fmla="*/ 1467 h 1536"/>
                  <a:gd name="T32" fmla="*/ 45 w 963"/>
                  <a:gd name="T33" fmla="*/ 285 h 1536"/>
                  <a:gd name="T34" fmla="*/ 69 w 963"/>
                  <a:gd name="T35" fmla="*/ 261 h 1536"/>
                  <a:gd name="T36" fmla="*/ 245 w 963"/>
                  <a:gd name="T37" fmla="*/ 261 h 1536"/>
                  <a:gd name="T38" fmla="*/ 245 w 963"/>
                  <a:gd name="T39" fmla="*/ 383 h 1536"/>
                  <a:gd name="T40" fmla="*/ 285 w 963"/>
                  <a:gd name="T41" fmla="*/ 424 h 1536"/>
                  <a:gd name="T42" fmla="*/ 678 w 963"/>
                  <a:gd name="T43" fmla="*/ 424 h 1536"/>
                  <a:gd name="T44" fmla="*/ 718 w 963"/>
                  <a:gd name="T45" fmla="*/ 383 h 1536"/>
                  <a:gd name="T46" fmla="*/ 718 w 963"/>
                  <a:gd name="T47" fmla="*/ 261 h 1536"/>
                  <a:gd name="T48" fmla="*/ 894 w 963"/>
                  <a:gd name="T49" fmla="*/ 261 h 1536"/>
                  <a:gd name="T50" fmla="*/ 918 w 963"/>
                  <a:gd name="T51" fmla="*/ 285 h 1536"/>
                  <a:gd name="T52" fmla="*/ 918 w 963"/>
                  <a:gd name="T53" fmla="*/ 1467 h 1536"/>
                  <a:gd name="T54" fmla="*/ 894 w 963"/>
                  <a:gd name="T55" fmla="*/ 1491 h 1536"/>
                  <a:gd name="T56" fmla="*/ 384 w 963"/>
                  <a:gd name="T57" fmla="*/ 1491 h 1536"/>
                  <a:gd name="T58" fmla="*/ 362 w 963"/>
                  <a:gd name="T59" fmla="*/ 1513 h 1536"/>
                  <a:gd name="T60" fmla="*/ 384 w 963"/>
                  <a:gd name="T61" fmla="*/ 1536 h 1536"/>
                  <a:gd name="T62" fmla="*/ 894 w 963"/>
                  <a:gd name="T63" fmla="*/ 1536 h 1536"/>
                  <a:gd name="T64" fmla="*/ 963 w 963"/>
                  <a:gd name="T65" fmla="*/ 1467 h 1536"/>
                  <a:gd name="T66" fmla="*/ 963 w 963"/>
                  <a:gd name="T67" fmla="*/ 285 h 1536"/>
                  <a:gd name="T68" fmla="*/ 894 w 963"/>
                  <a:gd name="T69" fmla="*/ 216 h 1536"/>
                  <a:gd name="T70" fmla="*/ 400 w 963"/>
                  <a:gd name="T71" fmla="*/ 58 h 1536"/>
                  <a:gd name="T72" fmla="*/ 413 w 963"/>
                  <a:gd name="T73" fmla="*/ 45 h 1536"/>
                  <a:gd name="T74" fmla="*/ 550 w 963"/>
                  <a:gd name="T75" fmla="*/ 45 h 1536"/>
                  <a:gd name="T76" fmla="*/ 563 w 963"/>
                  <a:gd name="T77" fmla="*/ 58 h 1536"/>
                  <a:gd name="T78" fmla="*/ 563 w 963"/>
                  <a:gd name="T79" fmla="*/ 216 h 1536"/>
                  <a:gd name="T80" fmla="*/ 400 w 963"/>
                  <a:gd name="T81" fmla="*/ 216 h 1536"/>
                  <a:gd name="T82" fmla="*/ 400 w 963"/>
                  <a:gd name="T83" fmla="*/ 58 h 1536"/>
                  <a:gd name="T84" fmla="*/ 673 w 963"/>
                  <a:gd name="T85" fmla="*/ 379 h 1536"/>
                  <a:gd name="T86" fmla="*/ 290 w 963"/>
                  <a:gd name="T87" fmla="*/ 379 h 1536"/>
                  <a:gd name="T88" fmla="*/ 290 w 963"/>
                  <a:gd name="T89" fmla="*/ 261 h 1536"/>
                  <a:gd name="T90" fmla="*/ 673 w 963"/>
                  <a:gd name="T91" fmla="*/ 261 h 1536"/>
                  <a:gd name="T92" fmla="*/ 673 w 963"/>
                  <a:gd name="T93" fmla="*/ 379 h 1536"/>
                  <a:gd name="T94" fmla="*/ 673 w 963"/>
                  <a:gd name="T95" fmla="*/ 379 h 1536"/>
                  <a:gd name="T96" fmla="*/ 673 w 963"/>
                  <a:gd name="T97" fmla="*/ 37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3" h="1536">
                    <a:moveTo>
                      <a:pt x="894" y="216"/>
                    </a:moveTo>
                    <a:cubicBezTo>
                      <a:pt x="608" y="216"/>
                      <a:pt x="608" y="216"/>
                      <a:pt x="608" y="216"/>
                    </a:cubicBezTo>
                    <a:cubicBezTo>
                      <a:pt x="608" y="58"/>
                      <a:pt x="608" y="58"/>
                      <a:pt x="608" y="58"/>
                    </a:cubicBezTo>
                    <a:cubicBezTo>
                      <a:pt x="608" y="26"/>
                      <a:pt x="582" y="0"/>
                      <a:pt x="550" y="0"/>
                    </a:cubicBezTo>
                    <a:cubicBezTo>
                      <a:pt x="413" y="0"/>
                      <a:pt x="413" y="0"/>
                      <a:pt x="413" y="0"/>
                    </a:cubicBezTo>
                    <a:cubicBezTo>
                      <a:pt x="381" y="0"/>
                      <a:pt x="355" y="26"/>
                      <a:pt x="355" y="58"/>
                    </a:cubicBezTo>
                    <a:cubicBezTo>
                      <a:pt x="355" y="216"/>
                      <a:pt x="355" y="216"/>
                      <a:pt x="355" y="216"/>
                    </a:cubicBezTo>
                    <a:cubicBezTo>
                      <a:pt x="69" y="216"/>
                      <a:pt x="69" y="216"/>
                      <a:pt x="69" y="216"/>
                    </a:cubicBezTo>
                    <a:cubicBezTo>
                      <a:pt x="31" y="216"/>
                      <a:pt x="0" y="247"/>
                      <a:pt x="0" y="285"/>
                    </a:cubicBezTo>
                    <a:cubicBezTo>
                      <a:pt x="0" y="1467"/>
                      <a:pt x="0" y="1467"/>
                      <a:pt x="0" y="1467"/>
                    </a:cubicBezTo>
                    <a:cubicBezTo>
                      <a:pt x="0" y="1505"/>
                      <a:pt x="31" y="1536"/>
                      <a:pt x="69" y="1536"/>
                    </a:cubicBezTo>
                    <a:cubicBezTo>
                      <a:pt x="282" y="1536"/>
                      <a:pt x="282" y="1536"/>
                      <a:pt x="282" y="1536"/>
                    </a:cubicBezTo>
                    <a:cubicBezTo>
                      <a:pt x="295" y="1536"/>
                      <a:pt x="305" y="1526"/>
                      <a:pt x="305" y="1513"/>
                    </a:cubicBezTo>
                    <a:cubicBezTo>
                      <a:pt x="305" y="1501"/>
                      <a:pt x="295" y="1491"/>
                      <a:pt x="282" y="1491"/>
                    </a:cubicBezTo>
                    <a:cubicBezTo>
                      <a:pt x="69" y="1491"/>
                      <a:pt x="69" y="1491"/>
                      <a:pt x="69" y="1491"/>
                    </a:cubicBezTo>
                    <a:cubicBezTo>
                      <a:pt x="56" y="1491"/>
                      <a:pt x="45" y="1480"/>
                      <a:pt x="45" y="1467"/>
                    </a:cubicBezTo>
                    <a:cubicBezTo>
                      <a:pt x="45" y="285"/>
                      <a:pt x="45" y="285"/>
                      <a:pt x="45" y="285"/>
                    </a:cubicBezTo>
                    <a:cubicBezTo>
                      <a:pt x="45" y="272"/>
                      <a:pt x="56" y="261"/>
                      <a:pt x="69" y="261"/>
                    </a:cubicBezTo>
                    <a:cubicBezTo>
                      <a:pt x="245" y="261"/>
                      <a:pt x="245" y="261"/>
                      <a:pt x="245" y="261"/>
                    </a:cubicBezTo>
                    <a:cubicBezTo>
                      <a:pt x="245" y="383"/>
                      <a:pt x="245" y="383"/>
                      <a:pt x="245" y="383"/>
                    </a:cubicBezTo>
                    <a:cubicBezTo>
                      <a:pt x="245" y="406"/>
                      <a:pt x="263" y="424"/>
                      <a:pt x="285" y="424"/>
                    </a:cubicBezTo>
                    <a:cubicBezTo>
                      <a:pt x="678" y="424"/>
                      <a:pt x="678" y="424"/>
                      <a:pt x="678" y="424"/>
                    </a:cubicBezTo>
                    <a:cubicBezTo>
                      <a:pt x="700" y="424"/>
                      <a:pt x="718" y="406"/>
                      <a:pt x="718" y="383"/>
                    </a:cubicBezTo>
                    <a:cubicBezTo>
                      <a:pt x="718" y="261"/>
                      <a:pt x="718" y="261"/>
                      <a:pt x="718" y="261"/>
                    </a:cubicBezTo>
                    <a:cubicBezTo>
                      <a:pt x="894" y="261"/>
                      <a:pt x="894" y="261"/>
                      <a:pt x="894" y="261"/>
                    </a:cubicBezTo>
                    <a:cubicBezTo>
                      <a:pt x="907" y="261"/>
                      <a:pt x="918" y="272"/>
                      <a:pt x="918" y="285"/>
                    </a:cubicBezTo>
                    <a:cubicBezTo>
                      <a:pt x="918" y="1467"/>
                      <a:pt x="918" y="1467"/>
                      <a:pt x="918" y="1467"/>
                    </a:cubicBezTo>
                    <a:cubicBezTo>
                      <a:pt x="918" y="1480"/>
                      <a:pt x="907" y="1491"/>
                      <a:pt x="894" y="1491"/>
                    </a:cubicBezTo>
                    <a:cubicBezTo>
                      <a:pt x="384" y="1491"/>
                      <a:pt x="384" y="1491"/>
                      <a:pt x="384" y="1491"/>
                    </a:cubicBezTo>
                    <a:cubicBezTo>
                      <a:pt x="372" y="1491"/>
                      <a:pt x="362" y="1501"/>
                      <a:pt x="362" y="1513"/>
                    </a:cubicBezTo>
                    <a:cubicBezTo>
                      <a:pt x="362" y="1526"/>
                      <a:pt x="372" y="1536"/>
                      <a:pt x="384" y="1536"/>
                    </a:cubicBezTo>
                    <a:cubicBezTo>
                      <a:pt x="894" y="1536"/>
                      <a:pt x="894" y="1536"/>
                      <a:pt x="894" y="1536"/>
                    </a:cubicBezTo>
                    <a:cubicBezTo>
                      <a:pt x="932" y="1536"/>
                      <a:pt x="963" y="1505"/>
                      <a:pt x="963" y="1467"/>
                    </a:cubicBezTo>
                    <a:cubicBezTo>
                      <a:pt x="963" y="285"/>
                      <a:pt x="963" y="285"/>
                      <a:pt x="963" y="285"/>
                    </a:cubicBezTo>
                    <a:cubicBezTo>
                      <a:pt x="963" y="247"/>
                      <a:pt x="932" y="216"/>
                      <a:pt x="894" y="216"/>
                    </a:cubicBezTo>
                    <a:close/>
                    <a:moveTo>
                      <a:pt x="400" y="58"/>
                    </a:moveTo>
                    <a:cubicBezTo>
                      <a:pt x="400" y="51"/>
                      <a:pt x="406" y="45"/>
                      <a:pt x="413" y="45"/>
                    </a:cubicBezTo>
                    <a:cubicBezTo>
                      <a:pt x="550" y="45"/>
                      <a:pt x="550" y="45"/>
                      <a:pt x="550" y="45"/>
                    </a:cubicBezTo>
                    <a:cubicBezTo>
                      <a:pt x="557" y="45"/>
                      <a:pt x="563" y="51"/>
                      <a:pt x="563" y="58"/>
                    </a:cubicBezTo>
                    <a:cubicBezTo>
                      <a:pt x="563" y="216"/>
                      <a:pt x="563" y="216"/>
                      <a:pt x="563" y="216"/>
                    </a:cubicBezTo>
                    <a:cubicBezTo>
                      <a:pt x="400" y="216"/>
                      <a:pt x="400" y="216"/>
                      <a:pt x="400" y="216"/>
                    </a:cubicBezTo>
                    <a:lnTo>
                      <a:pt x="400" y="58"/>
                    </a:lnTo>
                    <a:close/>
                    <a:moveTo>
                      <a:pt x="673" y="379"/>
                    </a:moveTo>
                    <a:cubicBezTo>
                      <a:pt x="290" y="379"/>
                      <a:pt x="290" y="379"/>
                      <a:pt x="290" y="379"/>
                    </a:cubicBezTo>
                    <a:cubicBezTo>
                      <a:pt x="290" y="261"/>
                      <a:pt x="290" y="261"/>
                      <a:pt x="290" y="261"/>
                    </a:cubicBezTo>
                    <a:cubicBezTo>
                      <a:pt x="673" y="261"/>
                      <a:pt x="673" y="261"/>
                      <a:pt x="673" y="261"/>
                    </a:cubicBezTo>
                    <a:lnTo>
                      <a:pt x="673" y="379"/>
                    </a:lnTo>
                    <a:close/>
                    <a:moveTo>
                      <a:pt x="673" y="379"/>
                    </a:moveTo>
                    <a:cubicBezTo>
                      <a:pt x="673" y="379"/>
                      <a:pt x="673" y="379"/>
                      <a:pt x="673" y="3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50" name="Freeform 73">
                <a:extLst>
                  <a:ext uri="{FF2B5EF4-FFF2-40B4-BE49-F238E27FC236}">
                    <a16:creationId xmlns:a16="http://schemas.microsoft.com/office/drawing/2014/main" id="{822B5F3C-2462-41E8-BA39-0CAEC578A2DB}"/>
                  </a:ext>
                </a:extLst>
              </p:cNvPr>
              <p:cNvSpPr>
                <a:spLocks noEditPoints="1"/>
              </p:cNvSpPr>
              <p:nvPr/>
            </p:nvSpPr>
            <p:spPr bwMode="auto">
              <a:xfrm>
                <a:off x="11299493" y="1709270"/>
                <a:ext cx="65885" cy="106122"/>
              </a:xfrm>
              <a:custGeom>
                <a:avLst/>
                <a:gdLst>
                  <a:gd name="T0" fmla="*/ 0 w 229"/>
                  <a:gd name="T1" fmla="*/ 239 h 371"/>
                  <a:gd name="T2" fmla="*/ 0 w 229"/>
                  <a:gd name="T3" fmla="*/ 327 h 371"/>
                  <a:gd name="T4" fmla="*/ 43 w 229"/>
                  <a:gd name="T5" fmla="*/ 371 h 371"/>
                  <a:gd name="T6" fmla="*/ 186 w 229"/>
                  <a:gd name="T7" fmla="*/ 371 h 371"/>
                  <a:gd name="T8" fmla="*/ 229 w 229"/>
                  <a:gd name="T9" fmla="*/ 327 h 371"/>
                  <a:gd name="T10" fmla="*/ 229 w 229"/>
                  <a:gd name="T11" fmla="*/ 239 h 371"/>
                  <a:gd name="T12" fmla="*/ 197 w 229"/>
                  <a:gd name="T13" fmla="*/ 170 h 371"/>
                  <a:gd name="T14" fmla="*/ 220 w 229"/>
                  <a:gd name="T15" fmla="*/ 105 h 371"/>
                  <a:gd name="T16" fmla="*/ 114 w 229"/>
                  <a:gd name="T17" fmla="*/ 0 h 371"/>
                  <a:gd name="T18" fmla="*/ 9 w 229"/>
                  <a:gd name="T19" fmla="*/ 105 h 371"/>
                  <a:gd name="T20" fmla="*/ 32 w 229"/>
                  <a:gd name="T21" fmla="*/ 170 h 371"/>
                  <a:gd name="T22" fmla="*/ 0 w 229"/>
                  <a:gd name="T23" fmla="*/ 239 h 371"/>
                  <a:gd name="T24" fmla="*/ 114 w 229"/>
                  <a:gd name="T25" fmla="*/ 45 h 371"/>
                  <a:gd name="T26" fmla="*/ 175 w 229"/>
                  <a:gd name="T27" fmla="*/ 105 h 371"/>
                  <a:gd name="T28" fmla="*/ 114 w 229"/>
                  <a:gd name="T29" fmla="*/ 165 h 371"/>
                  <a:gd name="T30" fmla="*/ 54 w 229"/>
                  <a:gd name="T31" fmla="*/ 105 h 371"/>
                  <a:gd name="T32" fmla="*/ 114 w 229"/>
                  <a:gd name="T33" fmla="*/ 45 h 371"/>
                  <a:gd name="T34" fmla="*/ 45 w 229"/>
                  <a:gd name="T35" fmla="*/ 239 h 371"/>
                  <a:gd name="T36" fmla="*/ 69 w 229"/>
                  <a:gd name="T37" fmla="*/ 200 h 371"/>
                  <a:gd name="T38" fmla="*/ 114 w 229"/>
                  <a:gd name="T39" fmla="*/ 210 h 371"/>
                  <a:gd name="T40" fmla="*/ 160 w 229"/>
                  <a:gd name="T41" fmla="*/ 200 h 371"/>
                  <a:gd name="T42" fmla="*/ 184 w 229"/>
                  <a:gd name="T43" fmla="*/ 239 h 371"/>
                  <a:gd name="T44" fmla="*/ 184 w 229"/>
                  <a:gd name="T45" fmla="*/ 326 h 371"/>
                  <a:gd name="T46" fmla="*/ 45 w 229"/>
                  <a:gd name="T47" fmla="*/ 326 h 371"/>
                  <a:gd name="T48" fmla="*/ 45 w 229"/>
                  <a:gd name="T49" fmla="*/ 239 h 371"/>
                  <a:gd name="T50" fmla="*/ 45 w 229"/>
                  <a:gd name="T51" fmla="*/ 239 h 371"/>
                  <a:gd name="T52" fmla="*/ 45 w 229"/>
                  <a:gd name="T53" fmla="*/ 23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371">
                    <a:moveTo>
                      <a:pt x="0" y="239"/>
                    </a:moveTo>
                    <a:cubicBezTo>
                      <a:pt x="0" y="327"/>
                      <a:pt x="0" y="327"/>
                      <a:pt x="0" y="327"/>
                    </a:cubicBezTo>
                    <a:cubicBezTo>
                      <a:pt x="0" y="351"/>
                      <a:pt x="19" y="371"/>
                      <a:pt x="43" y="371"/>
                    </a:cubicBezTo>
                    <a:cubicBezTo>
                      <a:pt x="186" y="371"/>
                      <a:pt x="186" y="371"/>
                      <a:pt x="186" y="371"/>
                    </a:cubicBezTo>
                    <a:cubicBezTo>
                      <a:pt x="210" y="371"/>
                      <a:pt x="229" y="351"/>
                      <a:pt x="229" y="327"/>
                    </a:cubicBezTo>
                    <a:cubicBezTo>
                      <a:pt x="229" y="239"/>
                      <a:pt x="229" y="239"/>
                      <a:pt x="229" y="239"/>
                    </a:cubicBezTo>
                    <a:cubicBezTo>
                      <a:pt x="229" y="212"/>
                      <a:pt x="216" y="187"/>
                      <a:pt x="197" y="170"/>
                    </a:cubicBezTo>
                    <a:cubicBezTo>
                      <a:pt x="211" y="152"/>
                      <a:pt x="220" y="130"/>
                      <a:pt x="220" y="105"/>
                    </a:cubicBezTo>
                    <a:cubicBezTo>
                      <a:pt x="220" y="47"/>
                      <a:pt x="172" y="0"/>
                      <a:pt x="114" y="0"/>
                    </a:cubicBezTo>
                    <a:cubicBezTo>
                      <a:pt x="56" y="0"/>
                      <a:pt x="9" y="47"/>
                      <a:pt x="9" y="105"/>
                    </a:cubicBezTo>
                    <a:cubicBezTo>
                      <a:pt x="9" y="130"/>
                      <a:pt x="18" y="152"/>
                      <a:pt x="32" y="170"/>
                    </a:cubicBezTo>
                    <a:cubicBezTo>
                      <a:pt x="12" y="187"/>
                      <a:pt x="0" y="212"/>
                      <a:pt x="0" y="239"/>
                    </a:cubicBezTo>
                    <a:close/>
                    <a:moveTo>
                      <a:pt x="114" y="45"/>
                    </a:moveTo>
                    <a:cubicBezTo>
                      <a:pt x="148" y="45"/>
                      <a:pt x="175" y="72"/>
                      <a:pt x="175" y="105"/>
                    </a:cubicBezTo>
                    <a:cubicBezTo>
                      <a:pt x="175" y="138"/>
                      <a:pt x="148" y="165"/>
                      <a:pt x="114" y="165"/>
                    </a:cubicBezTo>
                    <a:cubicBezTo>
                      <a:pt x="81" y="165"/>
                      <a:pt x="54" y="138"/>
                      <a:pt x="54" y="105"/>
                    </a:cubicBezTo>
                    <a:cubicBezTo>
                      <a:pt x="54" y="72"/>
                      <a:pt x="81" y="45"/>
                      <a:pt x="114" y="45"/>
                    </a:cubicBezTo>
                    <a:close/>
                    <a:moveTo>
                      <a:pt x="45" y="239"/>
                    </a:moveTo>
                    <a:cubicBezTo>
                      <a:pt x="45" y="222"/>
                      <a:pt x="55" y="207"/>
                      <a:pt x="69" y="200"/>
                    </a:cubicBezTo>
                    <a:cubicBezTo>
                      <a:pt x="83" y="206"/>
                      <a:pt x="98" y="210"/>
                      <a:pt x="114" y="210"/>
                    </a:cubicBezTo>
                    <a:cubicBezTo>
                      <a:pt x="131" y="210"/>
                      <a:pt x="146" y="206"/>
                      <a:pt x="160" y="200"/>
                    </a:cubicBezTo>
                    <a:cubicBezTo>
                      <a:pt x="174" y="207"/>
                      <a:pt x="184" y="222"/>
                      <a:pt x="184" y="239"/>
                    </a:cubicBezTo>
                    <a:cubicBezTo>
                      <a:pt x="184" y="326"/>
                      <a:pt x="184" y="326"/>
                      <a:pt x="184" y="326"/>
                    </a:cubicBezTo>
                    <a:cubicBezTo>
                      <a:pt x="45" y="326"/>
                      <a:pt x="45" y="326"/>
                      <a:pt x="45" y="326"/>
                    </a:cubicBezTo>
                    <a:lnTo>
                      <a:pt x="45" y="239"/>
                    </a:lnTo>
                    <a:close/>
                    <a:moveTo>
                      <a:pt x="45" y="239"/>
                    </a:moveTo>
                    <a:cubicBezTo>
                      <a:pt x="45" y="239"/>
                      <a:pt x="45" y="239"/>
                      <a:pt x="45" y="23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51" name="Freeform 74">
                <a:extLst>
                  <a:ext uri="{FF2B5EF4-FFF2-40B4-BE49-F238E27FC236}">
                    <a16:creationId xmlns:a16="http://schemas.microsoft.com/office/drawing/2014/main" id="{0792D804-3603-4B9A-BBC6-04FA1F09AEC1}"/>
                  </a:ext>
                </a:extLst>
              </p:cNvPr>
              <p:cNvSpPr>
                <a:spLocks noEditPoints="1"/>
              </p:cNvSpPr>
              <p:nvPr/>
            </p:nvSpPr>
            <p:spPr bwMode="auto">
              <a:xfrm>
                <a:off x="11246079" y="1682445"/>
                <a:ext cx="172712" cy="171771"/>
              </a:xfrm>
              <a:custGeom>
                <a:avLst/>
                <a:gdLst>
                  <a:gd name="T0" fmla="*/ 86 w 601"/>
                  <a:gd name="T1" fmla="*/ 122 h 601"/>
                  <a:gd name="T2" fmla="*/ 55 w 601"/>
                  <a:gd name="T3" fmla="*/ 127 h 601"/>
                  <a:gd name="T4" fmla="*/ 0 w 601"/>
                  <a:gd name="T5" fmla="*/ 300 h 601"/>
                  <a:gd name="T6" fmla="*/ 300 w 601"/>
                  <a:gd name="T7" fmla="*/ 601 h 601"/>
                  <a:gd name="T8" fmla="*/ 601 w 601"/>
                  <a:gd name="T9" fmla="*/ 300 h 601"/>
                  <a:gd name="T10" fmla="*/ 300 w 601"/>
                  <a:gd name="T11" fmla="*/ 0 h 601"/>
                  <a:gd name="T12" fmla="*/ 135 w 601"/>
                  <a:gd name="T13" fmla="*/ 49 h 601"/>
                  <a:gd name="T14" fmla="*/ 129 w 601"/>
                  <a:gd name="T15" fmla="*/ 81 h 601"/>
                  <a:gd name="T16" fmla="*/ 160 w 601"/>
                  <a:gd name="T17" fmla="*/ 87 h 601"/>
                  <a:gd name="T18" fmla="*/ 300 w 601"/>
                  <a:gd name="T19" fmla="*/ 45 h 601"/>
                  <a:gd name="T20" fmla="*/ 556 w 601"/>
                  <a:gd name="T21" fmla="*/ 300 h 601"/>
                  <a:gd name="T22" fmla="*/ 300 w 601"/>
                  <a:gd name="T23" fmla="*/ 556 h 601"/>
                  <a:gd name="T24" fmla="*/ 45 w 601"/>
                  <a:gd name="T25" fmla="*/ 300 h 601"/>
                  <a:gd name="T26" fmla="*/ 92 w 601"/>
                  <a:gd name="T27" fmla="*/ 153 h 601"/>
                  <a:gd name="T28" fmla="*/ 86 w 601"/>
                  <a:gd name="T29" fmla="*/ 122 h 601"/>
                  <a:gd name="T30" fmla="*/ 86 w 601"/>
                  <a:gd name="T31" fmla="*/ 122 h 601"/>
                  <a:gd name="T32" fmla="*/ 86 w 601"/>
                  <a:gd name="T33" fmla="*/ 12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601">
                    <a:moveTo>
                      <a:pt x="86" y="122"/>
                    </a:moveTo>
                    <a:cubicBezTo>
                      <a:pt x="76" y="115"/>
                      <a:pt x="62" y="117"/>
                      <a:pt x="55" y="127"/>
                    </a:cubicBezTo>
                    <a:cubicBezTo>
                      <a:pt x="19" y="178"/>
                      <a:pt x="0" y="238"/>
                      <a:pt x="0" y="300"/>
                    </a:cubicBezTo>
                    <a:cubicBezTo>
                      <a:pt x="0" y="466"/>
                      <a:pt x="135" y="601"/>
                      <a:pt x="300" y="601"/>
                    </a:cubicBezTo>
                    <a:cubicBezTo>
                      <a:pt x="466" y="601"/>
                      <a:pt x="601" y="466"/>
                      <a:pt x="601" y="300"/>
                    </a:cubicBezTo>
                    <a:cubicBezTo>
                      <a:pt x="601" y="135"/>
                      <a:pt x="466" y="0"/>
                      <a:pt x="300" y="0"/>
                    </a:cubicBezTo>
                    <a:cubicBezTo>
                      <a:pt x="241" y="0"/>
                      <a:pt x="184" y="17"/>
                      <a:pt x="135" y="49"/>
                    </a:cubicBezTo>
                    <a:cubicBezTo>
                      <a:pt x="125" y="56"/>
                      <a:pt x="122" y="70"/>
                      <a:pt x="129" y="81"/>
                    </a:cubicBezTo>
                    <a:cubicBezTo>
                      <a:pt x="136" y="91"/>
                      <a:pt x="150" y="94"/>
                      <a:pt x="160" y="87"/>
                    </a:cubicBezTo>
                    <a:cubicBezTo>
                      <a:pt x="202" y="59"/>
                      <a:pt x="250" y="45"/>
                      <a:pt x="300" y="45"/>
                    </a:cubicBezTo>
                    <a:cubicBezTo>
                      <a:pt x="441" y="45"/>
                      <a:pt x="556" y="160"/>
                      <a:pt x="556" y="300"/>
                    </a:cubicBezTo>
                    <a:cubicBezTo>
                      <a:pt x="556" y="441"/>
                      <a:pt x="441" y="556"/>
                      <a:pt x="300" y="556"/>
                    </a:cubicBezTo>
                    <a:cubicBezTo>
                      <a:pt x="160" y="556"/>
                      <a:pt x="45" y="441"/>
                      <a:pt x="45" y="300"/>
                    </a:cubicBezTo>
                    <a:cubicBezTo>
                      <a:pt x="45" y="247"/>
                      <a:pt x="61" y="196"/>
                      <a:pt x="92" y="153"/>
                    </a:cubicBezTo>
                    <a:cubicBezTo>
                      <a:pt x="99" y="143"/>
                      <a:pt x="97" y="129"/>
                      <a:pt x="86" y="122"/>
                    </a:cubicBezTo>
                    <a:close/>
                    <a:moveTo>
                      <a:pt x="86" y="122"/>
                    </a:moveTo>
                    <a:cubicBezTo>
                      <a:pt x="86" y="122"/>
                      <a:pt x="86" y="122"/>
                      <a:pt x="86"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52" name="Freeform 75">
                <a:extLst>
                  <a:ext uri="{FF2B5EF4-FFF2-40B4-BE49-F238E27FC236}">
                    <a16:creationId xmlns:a16="http://schemas.microsoft.com/office/drawing/2014/main" id="{A7F58EA6-314E-4CAA-B08E-6987509F3399}"/>
                  </a:ext>
                </a:extLst>
              </p:cNvPr>
              <p:cNvSpPr>
                <a:spLocks noEditPoints="1"/>
              </p:cNvSpPr>
              <p:nvPr/>
            </p:nvSpPr>
            <p:spPr bwMode="auto">
              <a:xfrm>
                <a:off x="11231019" y="1874688"/>
                <a:ext cx="202596" cy="63767"/>
              </a:xfrm>
              <a:custGeom>
                <a:avLst/>
                <a:gdLst>
                  <a:gd name="T0" fmla="*/ 0 w 705"/>
                  <a:gd name="T1" fmla="*/ 58 h 223"/>
                  <a:gd name="T2" fmla="*/ 0 w 705"/>
                  <a:gd name="T3" fmla="*/ 165 h 223"/>
                  <a:gd name="T4" fmla="*/ 57 w 705"/>
                  <a:gd name="T5" fmla="*/ 223 h 223"/>
                  <a:gd name="T6" fmla="*/ 648 w 705"/>
                  <a:gd name="T7" fmla="*/ 223 h 223"/>
                  <a:gd name="T8" fmla="*/ 705 w 705"/>
                  <a:gd name="T9" fmla="*/ 165 h 223"/>
                  <a:gd name="T10" fmla="*/ 705 w 705"/>
                  <a:gd name="T11" fmla="*/ 58 h 223"/>
                  <a:gd name="T12" fmla="*/ 648 w 705"/>
                  <a:gd name="T13" fmla="*/ 0 h 223"/>
                  <a:gd name="T14" fmla="*/ 57 w 705"/>
                  <a:gd name="T15" fmla="*/ 0 h 223"/>
                  <a:gd name="T16" fmla="*/ 0 w 705"/>
                  <a:gd name="T17" fmla="*/ 58 h 223"/>
                  <a:gd name="T18" fmla="*/ 45 w 705"/>
                  <a:gd name="T19" fmla="*/ 58 h 223"/>
                  <a:gd name="T20" fmla="*/ 57 w 705"/>
                  <a:gd name="T21" fmla="*/ 45 h 223"/>
                  <a:gd name="T22" fmla="*/ 648 w 705"/>
                  <a:gd name="T23" fmla="*/ 45 h 223"/>
                  <a:gd name="T24" fmla="*/ 660 w 705"/>
                  <a:gd name="T25" fmla="*/ 58 h 223"/>
                  <a:gd name="T26" fmla="*/ 660 w 705"/>
                  <a:gd name="T27" fmla="*/ 165 h 223"/>
                  <a:gd name="T28" fmla="*/ 648 w 705"/>
                  <a:gd name="T29" fmla="*/ 178 h 223"/>
                  <a:gd name="T30" fmla="*/ 57 w 705"/>
                  <a:gd name="T31" fmla="*/ 178 h 223"/>
                  <a:gd name="T32" fmla="*/ 45 w 705"/>
                  <a:gd name="T33" fmla="*/ 165 h 223"/>
                  <a:gd name="T34" fmla="*/ 45 w 705"/>
                  <a:gd name="T35" fmla="*/ 58 h 223"/>
                  <a:gd name="T36" fmla="*/ 45 w 705"/>
                  <a:gd name="T37" fmla="*/ 58 h 223"/>
                  <a:gd name="T38" fmla="*/ 45 w 705"/>
                  <a:gd name="T39"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5" h="223">
                    <a:moveTo>
                      <a:pt x="0" y="58"/>
                    </a:moveTo>
                    <a:cubicBezTo>
                      <a:pt x="0" y="165"/>
                      <a:pt x="0" y="165"/>
                      <a:pt x="0" y="165"/>
                    </a:cubicBezTo>
                    <a:cubicBezTo>
                      <a:pt x="0" y="197"/>
                      <a:pt x="26" y="223"/>
                      <a:pt x="57" y="223"/>
                    </a:cubicBezTo>
                    <a:cubicBezTo>
                      <a:pt x="648" y="223"/>
                      <a:pt x="648" y="223"/>
                      <a:pt x="648" y="223"/>
                    </a:cubicBezTo>
                    <a:cubicBezTo>
                      <a:pt x="679" y="223"/>
                      <a:pt x="705" y="197"/>
                      <a:pt x="705" y="165"/>
                    </a:cubicBezTo>
                    <a:cubicBezTo>
                      <a:pt x="705" y="58"/>
                      <a:pt x="705" y="58"/>
                      <a:pt x="705" y="58"/>
                    </a:cubicBezTo>
                    <a:cubicBezTo>
                      <a:pt x="705" y="26"/>
                      <a:pt x="679" y="0"/>
                      <a:pt x="648" y="0"/>
                    </a:cubicBezTo>
                    <a:cubicBezTo>
                      <a:pt x="57" y="0"/>
                      <a:pt x="57" y="0"/>
                      <a:pt x="57" y="0"/>
                    </a:cubicBezTo>
                    <a:cubicBezTo>
                      <a:pt x="26" y="0"/>
                      <a:pt x="0" y="26"/>
                      <a:pt x="0" y="58"/>
                    </a:cubicBezTo>
                    <a:close/>
                    <a:moveTo>
                      <a:pt x="45" y="58"/>
                    </a:moveTo>
                    <a:cubicBezTo>
                      <a:pt x="45" y="51"/>
                      <a:pt x="50" y="45"/>
                      <a:pt x="57" y="45"/>
                    </a:cubicBezTo>
                    <a:cubicBezTo>
                      <a:pt x="648" y="45"/>
                      <a:pt x="648" y="45"/>
                      <a:pt x="648" y="45"/>
                    </a:cubicBezTo>
                    <a:cubicBezTo>
                      <a:pt x="655" y="45"/>
                      <a:pt x="660" y="51"/>
                      <a:pt x="660" y="58"/>
                    </a:cubicBezTo>
                    <a:cubicBezTo>
                      <a:pt x="660" y="165"/>
                      <a:pt x="660" y="165"/>
                      <a:pt x="660" y="165"/>
                    </a:cubicBezTo>
                    <a:cubicBezTo>
                      <a:pt x="660" y="172"/>
                      <a:pt x="655" y="178"/>
                      <a:pt x="648" y="178"/>
                    </a:cubicBezTo>
                    <a:cubicBezTo>
                      <a:pt x="57" y="178"/>
                      <a:pt x="57" y="178"/>
                      <a:pt x="57" y="178"/>
                    </a:cubicBezTo>
                    <a:cubicBezTo>
                      <a:pt x="50" y="178"/>
                      <a:pt x="45" y="172"/>
                      <a:pt x="45" y="165"/>
                    </a:cubicBezTo>
                    <a:lnTo>
                      <a:pt x="45" y="58"/>
                    </a:lnTo>
                    <a:close/>
                    <a:moveTo>
                      <a:pt x="45" y="58"/>
                    </a:moveTo>
                    <a:cubicBezTo>
                      <a:pt x="45" y="58"/>
                      <a:pt x="45" y="58"/>
                      <a:pt x="45"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grpSp>
        <p:nvGrpSpPr>
          <p:cNvPr id="24" name="Gruppieren 23">
            <a:extLst>
              <a:ext uri="{FF2B5EF4-FFF2-40B4-BE49-F238E27FC236}">
                <a16:creationId xmlns:a16="http://schemas.microsoft.com/office/drawing/2014/main" id="{CA6D8C6B-0E29-440C-BF17-1A514E6231F0}"/>
              </a:ext>
            </a:extLst>
          </p:cNvPr>
          <p:cNvGrpSpPr/>
          <p:nvPr/>
        </p:nvGrpSpPr>
        <p:grpSpPr>
          <a:xfrm>
            <a:off x="487946" y="4214881"/>
            <a:ext cx="10713677" cy="429859"/>
            <a:chOff x="703462" y="4439332"/>
            <a:chExt cx="10713677" cy="429859"/>
          </a:xfrm>
        </p:grpSpPr>
        <p:grpSp>
          <p:nvGrpSpPr>
            <p:cNvPr id="787" name="Groupe 202">
              <a:extLst>
                <a:ext uri="{FF2B5EF4-FFF2-40B4-BE49-F238E27FC236}">
                  <a16:creationId xmlns:a16="http://schemas.microsoft.com/office/drawing/2014/main" id="{DD67CEC5-10D9-4C3A-AE41-F3F340705AE5}"/>
                </a:ext>
              </a:extLst>
            </p:cNvPr>
            <p:cNvGrpSpPr>
              <a:grpSpLocks noChangeAspect="1"/>
            </p:cNvGrpSpPr>
            <p:nvPr/>
          </p:nvGrpSpPr>
          <p:grpSpPr>
            <a:xfrm>
              <a:off x="8383303" y="4440061"/>
              <a:ext cx="403200" cy="428400"/>
              <a:chOff x="8369750" y="4191711"/>
              <a:chExt cx="411328" cy="436860"/>
            </a:xfrm>
            <a:solidFill>
              <a:schemeClr val="tx2"/>
            </a:solidFill>
          </p:grpSpPr>
          <p:sp>
            <p:nvSpPr>
              <p:cNvPr id="788" name="Freeform 433">
                <a:extLst>
                  <a:ext uri="{FF2B5EF4-FFF2-40B4-BE49-F238E27FC236}">
                    <a16:creationId xmlns:a16="http://schemas.microsoft.com/office/drawing/2014/main" id="{1D309C82-5520-4AF8-B252-7530229EE91D}"/>
                  </a:ext>
                </a:extLst>
              </p:cNvPr>
              <p:cNvSpPr>
                <a:spLocks noEditPoints="1"/>
              </p:cNvSpPr>
              <p:nvPr/>
            </p:nvSpPr>
            <p:spPr bwMode="auto">
              <a:xfrm>
                <a:off x="8369750" y="4191711"/>
                <a:ext cx="411328" cy="436860"/>
              </a:xfrm>
              <a:custGeom>
                <a:avLst/>
                <a:gdLst>
                  <a:gd name="T0" fmla="*/ 1427 w 1440"/>
                  <a:gd name="T1" fmla="*/ 340 h 1537"/>
                  <a:gd name="T2" fmla="*/ 730 w 1440"/>
                  <a:gd name="T3" fmla="*/ 3 h 1537"/>
                  <a:gd name="T4" fmla="*/ 710 w 1440"/>
                  <a:gd name="T5" fmla="*/ 3 h 1537"/>
                  <a:gd name="T6" fmla="*/ 13 w 1440"/>
                  <a:gd name="T7" fmla="*/ 340 h 1537"/>
                  <a:gd name="T8" fmla="*/ 0 w 1440"/>
                  <a:gd name="T9" fmla="*/ 360 h 1537"/>
                  <a:gd name="T10" fmla="*/ 0 w 1440"/>
                  <a:gd name="T11" fmla="*/ 1178 h 1537"/>
                  <a:gd name="T12" fmla="*/ 13 w 1440"/>
                  <a:gd name="T13" fmla="*/ 1198 h 1537"/>
                  <a:gd name="T14" fmla="*/ 710 w 1440"/>
                  <a:gd name="T15" fmla="*/ 1535 h 1537"/>
                  <a:gd name="T16" fmla="*/ 720 w 1440"/>
                  <a:gd name="T17" fmla="*/ 1537 h 1537"/>
                  <a:gd name="T18" fmla="*/ 730 w 1440"/>
                  <a:gd name="T19" fmla="*/ 1535 h 1537"/>
                  <a:gd name="T20" fmla="*/ 1427 w 1440"/>
                  <a:gd name="T21" fmla="*/ 1198 h 1537"/>
                  <a:gd name="T22" fmla="*/ 1440 w 1440"/>
                  <a:gd name="T23" fmla="*/ 1178 h 1537"/>
                  <a:gd name="T24" fmla="*/ 1440 w 1440"/>
                  <a:gd name="T25" fmla="*/ 360 h 1537"/>
                  <a:gd name="T26" fmla="*/ 1427 w 1440"/>
                  <a:gd name="T27" fmla="*/ 340 h 1537"/>
                  <a:gd name="T28" fmla="*/ 720 w 1440"/>
                  <a:gd name="T29" fmla="*/ 48 h 1537"/>
                  <a:gd name="T30" fmla="*/ 1366 w 1440"/>
                  <a:gd name="T31" fmla="*/ 360 h 1537"/>
                  <a:gd name="T32" fmla="*/ 1178 w 1440"/>
                  <a:gd name="T33" fmla="*/ 451 h 1537"/>
                  <a:gd name="T34" fmla="*/ 1175 w 1440"/>
                  <a:gd name="T35" fmla="*/ 448 h 1537"/>
                  <a:gd name="T36" fmla="*/ 533 w 1440"/>
                  <a:gd name="T37" fmla="*/ 139 h 1537"/>
                  <a:gd name="T38" fmla="*/ 720 w 1440"/>
                  <a:gd name="T39" fmla="*/ 48 h 1537"/>
                  <a:gd name="T40" fmla="*/ 483 w 1440"/>
                  <a:gd name="T41" fmla="*/ 164 h 1537"/>
                  <a:gd name="T42" fmla="*/ 1127 w 1440"/>
                  <a:gd name="T43" fmla="*/ 475 h 1537"/>
                  <a:gd name="T44" fmla="*/ 995 w 1440"/>
                  <a:gd name="T45" fmla="*/ 539 h 1537"/>
                  <a:gd name="T46" fmla="*/ 351 w 1440"/>
                  <a:gd name="T47" fmla="*/ 228 h 1537"/>
                  <a:gd name="T48" fmla="*/ 483 w 1440"/>
                  <a:gd name="T49" fmla="*/ 164 h 1537"/>
                  <a:gd name="T50" fmla="*/ 1142 w 1440"/>
                  <a:gd name="T51" fmla="*/ 518 h 1537"/>
                  <a:gd name="T52" fmla="*/ 1142 w 1440"/>
                  <a:gd name="T53" fmla="*/ 754 h 1537"/>
                  <a:gd name="T54" fmla="*/ 1019 w 1440"/>
                  <a:gd name="T55" fmla="*/ 813 h 1537"/>
                  <a:gd name="T56" fmla="*/ 1019 w 1440"/>
                  <a:gd name="T57" fmla="*/ 577 h 1537"/>
                  <a:gd name="T58" fmla="*/ 1142 w 1440"/>
                  <a:gd name="T59" fmla="*/ 518 h 1537"/>
                  <a:gd name="T60" fmla="*/ 1395 w 1440"/>
                  <a:gd name="T61" fmla="*/ 1164 h 1537"/>
                  <a:gd name="T62" fmla="*/ 743 w 1440"/>
                  <a:gd name="T63" fmla="*/ 1479 h 1537"/>
                  <a:gd name="T64" fmla="*/ 743 w 1440"/>
                  <a:gd name="T65" fmla="*/ 711 h 1537"/>
                  <a:gd name="T66" fmla="*/ 898 w 1440"/>
                  <a:gd name="T67" fmla="*/ 636 h 1537"/>
                  <a:gd name="T68" fmla="*/ 909 w 1440"/>
                  <a:gd name="T69" fmla="*/ 606 h 1537"/>
                  <a:gd name="T70" fmla="*/ 879 w 1440"/>
                  <a:gd name="T71" fmla="*/ 595 h 1537"/>
                  <a:gd name="T72" fmla="*/ 720 w 1440"/>
                  <a:gd name="T73" fmla="*/ 672 h 1537"/>
                  <a:gd name="T74" fmla="*/ 658 w 1440"/>
                  <a:gd name="T75" fmla="*/ 642 h 1537"/>
                  <a:gd name="T76" fmla="*/ 628 w 1440"/>
                  <a:gd name="T77" fmla="*/ 652 h 1537"/>
                  <a:gd name="T78" fmla="*/ 638 w 1440"/>
                  <a:gd name="T79" fmla="*/ 682 h 1537"/>
                  <a:gd name="T80" fmla="*/ 698 w 1440"/>
                  <a:gd name="T81" fmla="*/ 711 h 1537"/>
                  <a:gd name="T82" fmla="*/ 698 w 1440"/>
                  <a:gd name="T83" fmla="*/ 1479 h 1537"/>
                  <a:gd name="T84" fmla="*/ 45 w 1440"/>
                  <a:gd name="T85" fmla="*/ 1164 h 1537"/>
                  <a:gd name="T86" fmla="*/ 45 w 1440"/>
                  <a:gd name="T87" fmla="*/ 396 h 1537"/>
                  <a:gd name="T88" fmla="*/ 542 w 1440"/>
                  <a:gd name="T89" fmla="*/ 636 h 1537"/>
                  <a:gd name="T90" fmla="*/ 552 w 1440"/>
                  <a:gd name="T91" fmla="*/ 638 h 1537"/>
                  <a:gd name="T92" fmla="*/ 572 w 1440"/>
                  <a:gd name="T93" fmla="*/ 625 h 1537"/>
                  <a:gd name="T94" fmla="*/ 561 w 1440"/>
                  <a:gd name="T95" fmla="*/ 595 h 1537"/>
                  <a:gd name="T96" fmla="*/ 74 w 1440"/>
                  <a:gd name="T97" fmla="*/ 360 h 1537"/>
                  <a:gd name="T98" fmla="*/ 298 w 1440"/>
                  <a:gd name="T99" fmla="*/ 252 h 1537"/>
                  <a:gd name="T100" fmla="*/ 974 w 1440"/>
                  <a:gd name="T101" fmla="*/ 579 h 1537"/>
                  <a:gd name="T102" fmla="*/ 974 w 1440"/>
                  <a:gd name="T103" fmla="*/ 579 h 1537"/>
                  <a:gd name="T104" fmla="*/ 974 w 1440"/>
                  <a:gd name="T105" fmla="*/ 849 h 1537"/>
                  <a:gd name="T106" fmla="*/ 985 w 1440"/>
                  <a:gd name="T107" fmla="*/ 868 h 1537"/>
                  <a:gd name="T108" fmla="*/ 997 w 1440"/>
                  <a:gd name="T109" fmla="*/ 871 h 1537"/>
                  <a:gd name="T110" fmla="*/ 1006 w 1440"/>
                  <a:gd name="T111" fmla="*/ 869 h 1537"/>
                  <a:gd name="T112" fmla="*/ 1175 w 1440"/>
                  <a:gd name="T113" fmla="*/ 788 h 1537"/>
                  <a:gd name="T114" fmla="*/ 1187 w 1440"/>
                  <a:gd name="T115" fmla="*/ 768 h 1537"/>
                  <a:gd name="T116" fmla="*/ 1187 w 1440"/>
                  <a:gd name="T117" fmla="*/ 496 h 1537"/>
                  <a:gd name="T118" fmla="*/ 1395 w 1440"/>
                  <a:gd name="T119" fmla="*/ 396 h 1537"/>
                  <a:gd name="T120" fmla="*/ 1395 w 1440"/>
                  <a:gd name="T121" fmla="*/ 1164 h 1537"/>
                  <a:gd name="T122" fmla="*/ 1395 w 1440"/>
                  <a:gd name="T123" fmla="*/ 1164 h 1537"/>
                  <a:gd name="T124" fmla="*/ 1395 w 1440"/>
                  <a:gd name="T125" fmla="*/ 1164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1537">
                    <a:moveTo>
                      <a:pt x="1427" y="340"/>
                    </a:moveTo>
                    <a:cubicBezTo>
                      <a:pt x="730" y="3"/>
                      <a:pt x="730" y="3"/>
                      <a:pt x="730" y="3"/>
                    </a:cubicBezTo>
                    <a:cubicBezTo>
                      <a:pt x="724" y="0"/>
                      <a:pt x="716" y="0"/>
                      <a:pt x="710" y="3"/>
                    </a:cubicBezTo>
                    <a:cubicBezTo>
                      <a:pt x="13" y="340"/>
                      <a:pt x="13" y="340"/>
                      <a:pt x="13" y="340"/>
                    </a:cubicBezTo>
                    <a:cubicBezTo>
                      <a:pt x="5" y="344"/>
                      <a:pt x="0" y="352"/>
                      <a:pt x="0" y="360"/>
                    </a:cubicBezTo>
                    <a:cubicBezTo>
                      <a:pt x="0" y="1178"/>
                      <a:pt x="0" y="1178"/>
                      <a:pt x="0" y="1178"/>
                    </a:cubicBezTo>
                    <a:cubicBezTo>
                      <a:pt x="0" y="1186"/>
                      <a:pt x="5" y="1194"/>
                      <a:pt x="13" y="1198"/>
                    </a:cubicBezTo>
                    <a:cubicBezTo>
                      <a:pt x="710" y="1535"/>
                      <a:pt x="710" y="1535"/>
                      <a:pt x="710" y="1535"/>
                    </a:cubicBezTo>
                    <a:cubicBezTo>
                      <a:pt x="713" y="1536"/>
                      <a:pt x="717" y="1537"/>
                      <a:pt x="720" y="1537"/>
                    </a:cubicBezTo>
                    <a:cubicBezTo>
                      <a:pt x="723" y="1537"/>
                      <a:pt x="727" y="1536"/>
                      <a:pt x="730" y="1535"/>
                    </a:cubicBezTo>
                    <a:cubicBezTo>
                      <a:pt x="1427" y="1198"/>
                      <a:pt x="1427" y="1198"/>
                      <a:pt x="1427" y="1198"/>
                    </a:cubicBezTo>
                    <a:cubicBezTo>
                      <a:pt x="1435" y="1194"/>
                      <a:pt x="1440" y="1186"/>
                      <a:pt x="1440" y="1178"/>
                    </a:cubicBezTo>
                    <a:cubicBezTo>
                      <a:pt x="1440" y="360"/>
                      <a:pt x="1440" y="360"/>
                      <a:pt x="1440" y="360"/>
                    </a:cubicBezTo>
                    <a:cubicBezTo>
                      <a:pt x="1440" y="352"/>
                      <a:pt x="1435" y="344"/>
                      <a:pt x="1427" y="340"/>
                    </a:cubicBezTo>
                    <a:close/>
                    <a:moveTo>
                      <a:pt x="720" y="48"/>
                    </a:moveTo>
                    <a:cubicBezTo>
                      <a:pt x="1366" y="360"/>
                      <a:pt x="1366" y="360"/>
                      <a:pt x="1366" y="360"/>
                    </a:cubicBezTo>
                    <a:cubicBezTo>
                      <a:pt x="1178" y="451"/>
                      <a:pt x="1178" y="451"/>
                      <a:pt x="1178" y="451"/>
                    </a:cubicBezTo>
                    <a:cubicBezTo>
                      <a:pt x="1177" y="450"/>
                      <a:pt x="1176" y="449"/>
                      <a:pt x="1175" y="448"/>
                    </a:cubicBezTo>
                    <a:cubicBezTo>
                      <a:pt x="533" y="139"/>
                      <a:pt x="533" y="139"/>
                      <a:pt x="533" y="139"/>
                    </a:cubicBezTo>
                    <a:lnTo>
                      <a:pt x="720" y="48"/>
                    </a:lnTo>
                    <a:close/>
                    <a:moveTo>
                      <a:pt x="483" y="164"/>
                    </a:moveTo>
                    <a:cubicBezTo>
                      <a:pt x="1127" y="475"/>
                      <a:pt x="1127" y="475"/>
                      <a:pt x="1127" y="475"/>
                    </a:cubicBezTo>
                    <a:cubicBezTo>
                      <a:pt x="995" y="539"/>
                      <a:pt x="995" y="539"/>
                      <a:pt x="995" y="539"/>
                    </a:cubicBezTo>
                    <a:cubicBezTo>
                      <a:pt x="351" y="228"/>
                      <a:pt x="351" y="228"/>
                      <a:pt x="351" y="228"/>
                    </a:cubicBezTo>
                    <a:lnTo>
                      <a:pt x="483" y="164"/>
                    </a:lnTo>
                    <a:close/>
                    <a:moveTo>
                      <a:pt x="1142" y="518"/>
                    </a:moveTo>
                    <a:cubicBezTo>
                      <a:pt x="1142" y="754"/>
                      <a:pt x="1142" y="754"/>
                      <a:pt x="1142" y="754"/>
                    </a:cubicBezTo>
                    <a:cubicBezTo>
                      <a:pt x="1019" y="813"/>
                      <a:pt x="1019" y="813"/>
                      <a:pt x="1019" y="813"/>
                    </a:cubicBezTo>
                    <a:cubicBezTo>
                      <a:pt x="1019" y="577"/>
                      <a:pt x="1019" y="577"/>
                      <a:pt x="1019" y="577"/>
                    </a:cubicBezTo>
                    <a:lnTo>
                      <a:pt x="1142" y="518"/>
                    </a:lnTo>
                    <a:close/>
                    <a:moveTo>
                      <a:pt x="1395" y="1164"/>
                    </a:moveTo>
                    <a:cubicBezTo>
                      <a:pt x="743" y="1479"/>
                      <a:pt x="743" y="1479"/>
                      <a:pt x="743" y="1479"/>
                    </a:cubicBezTo>
                    <a:cubicBezTo>
                      <a:pt x="743" y="711"/>
                      <a:pt x="743" y="711"/>
                      <a:pt x="743" y="711"/>
                    </a:cubicBezTo>
                    <a:cubicBezTo>
                      <a:pt x="898" y="636"/>
                      <a:pt x="898" y="636"/>
                      <a:pt x="898" y="636"/>
                    </a:cubicBezTo>
                    <a:cubicBezTo>
                      <a:pt x="909" y="630"/>
                      <a:pt x="914" y="617"/>
                      <a:pt x="909" y="606"/>
                    </a:cubicBezTo>
                    <a:cubicBezTo>
                      <a:pt x="903" y="595"/>
                      <a:pt x="890" y="590"/>
                      <a:pt x="879" y="595"/>
                    </a:cubicBezTo>
                    <a:cubicBezTo>
                      <a:pt x="720" y="672"/>
                      <a:pt x="720" y="672"/>
                      <a:pt x="720" y="672"/>
                    </a:cubicBezTo>
                    <a:cubicBezTo>
                      <a:pt x="658" y="642"/>
                      <a:pt x="658" y="642"/>
                      <a:pt x="658" y="642"/>
                    </a:cubicBezTo>
                    <a:cubicBezTo>
                      <a:pt x="646" y="636"/>
                      <a:pt x="633" y="641"/>
                      <a:pt x="628" y="652"/>
                    </a:cubicBezTo>
                    <a:cubicBezTo>
                      <a:pt x="622" y="663"/>
                      <a:pt x="627" y="677"/>
                      <a:pt x="638" y="682"/>
                    </a:cubicBezTo>
                    <a:cubicBezTo>
                      <a:pt x="698" y="711"/>
                      <a:pt x="698" y="711"/>
                      <a:pt x="698" y="711"/>
                    </a:cubicBezTo>
                    <a:cubicBezTo>
                      <a:pt x="698" y="1479"/>
                      <a:pt x="698" y="1479"/>
                      <a:pt x="698" y="1479"/>
                    </a:cubicBezTo>
                    <a:cubicBezTo>
                      <a:pt x="45" y="1164"/>
                      <a:pt x="45" y="1164"/>
                      <a:pt x="45" y="1164"/>
                    </a:cubicBezTo>
                    <a:cubicBezTo>
                      <a:pt x="45" y="396"/>
                      <a:pt x="45" y="396"/>
                      <a:pt x="45" y="396"/>
                    </a:cubicBezTo>
                    <a:cubicBezTo>
                      <a:pt x="542" y="636"/>
                      <a:pt x="542" y="636"/>
                      <a:pt x="542" y="636"/>
                    </a:cubicBezTo>
                    <a:cubicBezTo>
                      <a:pt x="545" y="637"/>
                      <a:pt x="548" y="638"/>
                      <a:pt x="552" y="638"/>
                    </a:cubicBezTo>
                    <a:cubicBezTo>
                      <a:pt x="560" y="638"/>
                      <a:pt x="568" y="633"/>
                      <a:pt x="572" y="625"/>
                    </a:cubicBezTo>
                    <a:cubicBezTo>
                      <a:pt x="577" y="614"/>
                      <a:pt x="573" y="601"/>
                      <a:pt x="561" y="595"/>
                    </a:cubicBezTo>
                    <a:cubicBezTo>
                      <a:pt x="74" y="360"/>
                      <a:pt x="74" y="360"/>
                      <a:pt x="74" y="360"/>
                    </a:cubicBezTo>
                    <a:cubicBezTo>
                      <a:pt x="298" y="252"/>
                      <a:pt x="298" y="252"/>
                      <a:pt x="298" y="252"/>
                    </a:cubicBezTo>
                    <a:cubicBezTo>
                      <a:pt x="974" y="579"/>
                      <a:pt x="974" y="579"/>
                      <a:pt x="974" y="579"/>
                    </a:cubicBezTo>
                    <a:cubicBezTo>
                      <a:pt x="974" y="579"/>
                      <a:pt x="974" y="579"/>
                      <a:pt x="974" y="579"/>
                    </a:cubicBezTo>
                    <a:cubicBezTo>
                      <a:pt x="974" y="849"/>
                      <a:pt x="974" y="849"/>
                      <a:pt x="974" y="849"/>
                    </a:cubicBezTo>
                    <a:cubicBezTo>
                      <a:pt x="974" y="857"/>
                      <a:pt x="978" y="864"/>
                      <a:pt x="985" y="868"/>
                    </a:cubicBezTo>
                    <a:cubicBezTo>
                      <a:pt x="988" y="870"/>
                      <a:pt x="992" y="871"/>
                      <a:pt x="997" y="871"/>
                    </a:cubicBezTo>
                    <a:cubicBezTo>
                      <a:pt x="1000" y="871"/>
                      <a:pt x="1003" y="871"/>
                      <a:pt x="1006" y="869"/>
                    </a:cubicBezTo>
                    <a:cubicBezTo>
                      <a:pt x="1175" y="788"/>
                      <a:pt x="1175" y="788"/>
                      <a:pt x="1175" y="788"/>
                    </a:cubicBezTo>
                    <a:cubicBezTo>
                      <a:pt x="1182" y="784"/>
                      <a:pt x="1187" y="776"/>
                      <a:pt x="1187" y="768"/>
                    </a:cubicBezTo>
                    <a:cubicBezTo>
                      <a:pt x="1187" y="496"/>
                      <a:pt x="1187" y="496"/>
                      <a:pt x="1187" y="496"/>
                    </a:cubicBezTo>
                    <a:cubicBezTo>
                      <a:pt x="1395" y="396"/>
                      <a:pt x="1395" y="396"/>
                      <a:pt x="1395" y="396"/>
                    </a:cubicBezTo>
                    <a:lnTo>
                      <a:pt x="1395" y="1164"/>
                    </a:lnTo>
                    <a:close/>
                    <a:moveTo>
                      <a:pt x="1395" y="1164"/>
                    </a:moveTo>
                    <a:cubicBezTo>
                      <a:pt x="1395" y="1164"/>
                      <a:pt x="1395" y="1164"/>
                      <a:pt x="1395" y="11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89" name="Freeform 434">
                <a:extLst>
                  <a:ext uri="{FF2B5EF4-FFF2-40B4-BE49-F238E27FC236}">
                    <a16:creationId xmlns:a16="http://schemas.microsoft.com/office/drawing/2014/main" id="{6F28E4EB-41D9-4D4E-B5F5-BCAC638D5261}"/>
                  </a:ext>
                </a:extLst>
              </p:cNvPr>
              <p:cNvSpPr>
                <a:spLocks noEditPoints="1"/>
              </p:cNvSpPr>
              <p:nvPr/>
            </p:nvSpPr>
            <p:spPr bwMode="auto">
              <a:xfrm>
                <a:off x="8396219" y="4482170"/>
                <a:ext cx="44037" cy="27640"/>
              </a:xfrm>
              <a:custGeom>
                <a:avLst/>
                <a:gdLst>
                  <a:gd name="T0" fmla="*/ 138 w 154"/>
                  <a:gd name="T1" fmla="*/ 54 h 97"/>
                  <a:gd name="T2" fmla="*/ 35 w 154"/>
                  <a:gd name="T3" fmla="*/ 5 h 97"/>
                  <a:gd name="T4" fmla="*/ 5 w 154"/>
                  <a:gd name="T5" fmla="*/ 16 h 97"/>
                  <a:gd name="T6" fmla="*/ 16 w 154"/>
                  <a:gd name="T7" fmla="*/ 46 h 97"/>
                  <a:gd name="T8" fmla="*/ 118 w 154"/>
                  <a:gd name="T9" fmla="*/ 95 h 97"/>
                  <a:gd name="T10" fmla="*/ 128 w 154"/>
                  <a:gd name="T11" fmla="*/ 97 h 97"/>
                  <a:gd name="T12" fmla="*/ 148 w 154"/>
                  <a:gd name="T13" fmla="*/ 84 h 97"/>
                  <a:gd name="T14" fmla="*/ 138 w 154"/>
                  <a:gd name="T15" fmla="*/ 54 h 97"/>
                  <a:gd name="T16" fmla="*/ 138 w 154"/>
                  <a:gd name="T17" fmla="*/ 54 h 97"/>
                  <a:gd name="T18" fmla="*/ 138 w 154"/>
                  <a:gd name="T19"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97">
                    <a:moveTo>
                      <a:pt x="138" y="54"/>
                    </a:moveTo>
                    <a:cubicBezTo>
                      <a:pt x="35" y="5"/>
                      <a:pt x="35" y="5"/>
                      <a:pt x="35" y="5"/>
                    </a:cubicBezTo>
                    <a:cubicBezTo>
                      <a:pt x="24" y="0"/>
                      <a:pt x="11" y="4"/>
                      <a:pt x="5" y="16"/>
                    </a:cubicBezTo>
                    <a:cubicBezTo>
                      <a:pt x="0" y="27"/>
                      <a:pt x="5" y="40"/>
                      <a:pt x="16" y="46"/>
                    </a:cubicBezTo>
                    <a:cubicBezTo>
                      <a:pt x="118" y="95"/>
                      <a:pt x="118" y="95"/>
                      <a:pt x="118" y="95"/>
                    </a:cubicBezTo>
                    <a:cubicBezTo>
                      <a:pt x="121" y="96"/>
                      <a:pt x="125" y="97"/>
                      <a:pt x="128" y="97"/>
                    </a:cubicBezTo>
                    <a:cubicBezTo>
                      <a:pt x="136" y="97"/>
                      <a:pt x="144" y="93"/>
                      <a:pt x="148" y="84"/>
                    </a:cubicBezTo>
                    <a:cubicBezTo>
                      <a:pt x="154" y="73"/>
                      <a:pt x="149" y="60"/>
                      <a:pt x="138" y="54"/>
                    </a:cubicBezTo>
                    <a:close/>
                    <a:moveTo>
                      <a:pt x="138" y="54"/>
                    </a:moveTo>
                    <a:cubicBezTo>
                      <a:pt x="138" y="54"/>
                      <a:pt x="138" y="54"/>
                      <a:pt x="138" y="5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0" name="Freeform 435">
                <a:extLst>
                  <a:ext uri="{FF2B5EF4-FFF2-40B4-BE49-F238E27FC236}">
                    <a16:creationId xmlns:a16="http://schemas.microsoft.com/office/drawing/2014/main" id="{E7A1B68D-1219-4064-9F11-EBF56317C347}"/>
                  </a:ext>
                </a:extLst>
              </p:cNvPr>
              <p:cNvSpPr>
                <a:spLocks noEditPoints="1"/>
              </p:cNvSpPr>
              <p:nvPr/>
            </p:nvSpPr>
            <p:spPr bwMode="auto">
              <a:xfrm>
                <a:off x="8396219" y="4451719"/>
                <a:ext cx="70975" cy="40758"/>
              </a:xfrm>
              <a:custGeom>
                <a:avLst/>
                <a:gdLst>
                  <a:gd name="T0" fmla="*/ 232 w 248"/>
                  <a:gd name="T1" fmla="*/ 100 h 143"/>
                  <a:gd name="T2" fmla="*/ 36 w 248"/>
                  <a:gd name="T3" fmla="*/ 5 h 143"/>
                  <a:gd name="T4" fmla="*/ 6 w 248"/>
                  <a:gd name="T5" fmla="*/ 16 h 143"/>
                  <a:gd name="T6" fmla="*/ 16 w 248"/>
                  <a:gd name="T7" fmla="*/ 46 h 143"/>
                  <a:gd name="T8" fmla="*/ 212 w 248"/>
                  <a:gd name="T9" fmla="*/ 141 h 143"/>
                  <a:gd name="T10" fmla="*/ 222 w 248"/>
                  <a:gd name="T11" fmla="*/ 143 h 143"/>
                  <a:gd name="T12" fmla="*/ 242 w 248"/>
                  <a:gd name="T13" fmla="*/ 130 h 143"/>
                  <a:gd name="T14" fmla="*/ 232 w 248"/>
                  <a:gd name="T15" fmla="*/ 100 h 143"/>
                  <a:gd name="T16" fmla="*/ 232 w 248"/>
                  <a:gd name="T17" fmla="*/ 100 h 143"/>
                  <a:gd name="T18" fmla="*/ 232 w 248"/>
                  <a:gd name="T19" fmla="*/ 10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43">
                    <a:moveTo>
                      <a:pt x="232" y="100"/>
                    </a:moveTo>
                    <a:cubicBezTo>
                      <a:pt x="36" y="5"/>
                      <a:pt x="36" y="5"/>
                      <a:pt x="36" y="5"/>
                    </a:cubicBezTo>
                    <a:cubicBezTo>
                      <a:pt x="24" y="0"/>
                      <a:pt x="11" y="5"/>
                      <a:pt x="6" y="16"/>
                    </a:cubicBezTo>
                    <a:cubicBezTo>
                      <a:pt x="0" y="27"/>
                      <a:pt x="5" y="40"/>
                      <a:pt x="16" y="46"/>
                    </a:cubicBezTo>
                    <a:cubicBezTo>
                      <a:pt x="212" y="141"/>
                      <a:pt x="212" y="141"/>
                      <a:pt x="212" y="141"/>
                    </a:cubicBezTo>
                    <a:cubicBezTo>
                      <a:pt x="216" y="142"/>
                      <a:pt x="219" y="143"/>
                      <a:pt x="222" y="143"/>
                    </a:cubicBezTo>
                    <a:cubicBezTo>
                      <a:pt x="231" y="143"/>
                      <a:pt x="239" y="138"/>
                      <a:pt x="242" y="130"/>
                    </a:cubicBezTo>
                    <a:cubicBezTo>
                      <a:pt x="248" y="119"/>
                      <a:pt x="243" y="106"/>
                      <a:pt x="232" y="100"/>
                    </a:cubicBezTo>
                    <a:close/>
                    <a:moveTo>
                      <a:pt x="232" y="100"/>
                    </a:moveTo>
                    <a:cubicBezTo>
                      <a:pt x="232" y="100"/>
                      <a:pt x="232" y="100"/>
                      <a:pt x="232" y="10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996" name="Groupe 411">
              <a:extLst>
                <a:ext uri="{FF2B5EF4-FFF2-40B4-BE49-F238E27FC236}">
                  <a16:creationId xmlns:a16="http://schemas.microsoft.com/office/drawing/2014/main" id="{A14DBAC2-2E32-4F26-BE6D-52DA41FEF338}"/>
                </a:ext>
              </a:extLst>
            </p:cNvPr>
            <p:cNvGrpSpPr>
              <a:grpSpLocks noChangeAspect="1"/>
            </p:cNvGrpSpPr>
            <p:nvPr/>
          </p:nvGrpSpPr>
          <p:grpSpPr>
            <a:xfrm>
              <a:off x="703462" y="4440061"/>
              <a:ext cx="507600" cy="428400"/>
              <a:chOff x="698500" y="4190365"/>
              <a:chExt cx="515938" cy="436563"/>
            </a:xfrm>
            <a:solidFill>
              <a:schemeClr val="tx2"/>
            </a:solidFill>
          </p:grpSpPr>
          <p:sp>
            <p:nvSpPr>
              <p:cNvPr id="997" name="Freeform 77">
                <a:extLst>
                  <a:ext uri="{FF2B5EF4-FFF2-40B4-BE49-F238E27FC236}">
                    <a16:creationId xmlns:a16="http://schemas.microsoft.com/office/drawing/2014/main" id="{9F7D5F83-9945-4DB6-B350-7CF878D59A29}"/>
                  </a:ext>
                </a:extLst>
              </p:cNvPr>
              <p:cNvSpPr>
                <a:spLocks noEditPoints="1"/>
              </p:cNvSpPr>
              <p:nvPr/>
            </p:nvSpPr>
            <p:spPr bwMode="auto">
              <a:xfrm>
                <a:off x="817563" y="4250690"/>
                <a:ext cx="106363" cy="14288"/>
              </a:xfrm>
              <a:custGeom>
                <a:avLst/>
                <a:gdLst>
                  <a:gd name="T0" fmla="*/ 22 w 315"/>
                  <a:gd name="T1" fmla="*/ 45 h 45"/>
                  <a:gd name="T2" fmla="*/ 292 w 315"/>
                  <a:gd name="T3" fmla="*/ 45 h 45"/>
                  <a:gd name="T4" fmla="*/ 315 w 315"/>
                  <a:gd name="T5" fmla="*/ 22 h 45"/>
                  <a:gd name="T6" fmla="*/ 292 w 315"/>
                  <a:gd name="T7" fmla="*/ 0 h 45"/>
                  <a:gd name="T8" fmla="*/ 22 w 315"/>
                  <a:gd name="T9" fmla="*/ 0 h 45"/>
                  <a:gd name="T10" fmla="*/ 0 w 315"/>
                  <a:gd name="T11" fmla="*/ 22 h 45"/>
                  <a:gd name="T12" fmla="*/ 22 w 315"/>
                  <a:gd name="T13" fmla="*/ 45 h 45"/>
                  <a:gd name="T14" fmla="*/ 22 w 315"/>
                  <a:gd name="T15" fmla="*/ 45 h 45"/>
                  <a:gd name="T16" fmla="*/ 22 w 3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5">
                    <a:moveTo>
                      <a:pt x="22" y="45"/>
                    </a:moveTo>
                    <a:cubicBezTo>
                      <a:pt x="292" y="45"/>
                      <a:pt x="292" y="45"/>
                      <a:pt x="292" y="45"/>
                    </a:cubicBezTo>
                    <a:cubicBezTo>
                      <a:pt x="305" y="45"/>
                      <a:pt x="315" y="35"/>
                      <a:pt x="315" y="22"/>
                    </a:cubicBezTo>
                    <a:cubicBezTo>
                      <a:pt x="315" y="10"/>
                      <a:pt x="305" y="0"/>
                      <a:pt x="292"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8" name="Freeform 78">
                <a:extLst>
                  <a:ext uri="{FF2B5EF4-FFF2-40B4-BE49-F238E27FC236}">
                    <a16:creationId xmlns:a16="http://schemas.microsoft.com/office/drawing/2014/main" id="{0F3A9931-DC62-4077-A6EF-BA833D49CCD7}"/>
                  </a:ext>
                </a:extLst>
              </p:cNvPr>
              <p:cNvSpPr>
                <a:spLocks noEditPoints="1"/>
              </p:cNvSpPr>
              <p:nvPr/>
            </p:nvSpPr>
            <p:spPr bwMode="auto">
              <a:xfrm>
                <a:off x="817563" y="4311015"/>
                <a:ext cx="227013" cy="14288"/>
              </a:xfrm>
              <a:custGeom>
                <a:avLst/>
                <a:gdLst>
                  <a:gd name="T0" fmla="*/ 675 w 675"/>
                  <a:gd name="T1" fmla="*/ 22 h 45"/>
                  <a:gd name="T2" fmla="*/ 652 w 675"/>
                  <a:gd name="T3" fmla="*/ 0 h 45"/>
                  <a:gd name="T4" fmla="*/ 22 w 675"/>
                  <a:gd name="T5" fmla="*/ 0 h 45"/>
                  <a:gd name="T6" fmla="*/ 0 w 675"/>
                  <a:gd name="T7" fmla="*/ 22 h 45"/>
                  <a:gd name="T8" fmla="*/ 22 w 675"/>
                  <a:gd name="T9" fmla="*/ 45 h 45"/>
                  <a:gd name="T10" fmla="*/ 652 w 675"/>
                  <a:gd name="T11" fmla="*/ 45 h 45"/>
                  <a:gd name="T12" fmla="*/ 675 w 675"/>
                  <a:gd name="T13" fmla="*/ 22 h 45"/>
                  <a:gd name="T14" fmla="*/ 675 w 675"/>
                  <a:gd name="T15" fmla="*/ 22 h 45"/>
                  <a:gd name="T16" fmla="*/ 675 w 67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45">
                    <a:moveTo>
                      <a:pt x="675" y="22"/>
                    </a:moveTo>
                    <a:cubicBezTo>
                      <a:pt x="675" y="10"/>
                      <a:pt x="665" y="0"/>
                      <a:pt x="652" y="0"/>
                    </a:cubicBezTo>
                    <a:cubicBezTo>
                      <a:pt x="22" y="0"/>
                      <a:pt x="22" y="0"/>
                      <a:pt x="22" y="0"/>
                    </a:cubicBezTo>
                    <a:cubicBezTo>
                      <a:pt x="10" y="0"/>
                      <a:pt x="0" y="10"/>
                      <a:pt x="0" y="22"/>
                    </a:cubicBezTo>
                    <a:cubicBezTo>
                      <a:pt x="0" y="35"/>
                      <a:pt x="10" y="45"/>
                      <a:pt x="22" y="45"/>
                    </a:cubicBezTo>
                    <a:cubicBezTo>
                      <a:pt x="652" y="45"/>
                      <a:pt x="652" y="45"/>
                      <a:pt x="652" y="45"/>
                    </a:cubicBezTo>
                    <a:cubicBezTo>
                      <a:pt x="665" y="45"/>
                      <a:pt x="675" y="35"/>
                      <a:pt x="675" y="22"/>
                    </a:cubicBezTo>
                    <a:close/>
                    <a:moveTo>
                      <a:pt x="675" y="22"/>
                    </a:moveTo>
                    <a:cubicBezTo>
                      <a:pt x="675" y="22"/>
                      <a:pt x="675" y="22"/>
                      <a:pt x="675"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99" name="Freeform 79">
                <a:extLst>
                  <a:ext uri="{FF2B5EF4-FFF2-40B4-BE49-F238E27FC236}">
                    <a16:creationId xmlns:a16="http://schemas.microsoft.com/office/drawing/2014/main" id="{7E5D4F3D-4CE0-4F5B-9737-1385BBC470E6}"/>
                  </a:ext>
                </a:extLst>
              </p:cNvPr>
              <p:cNvSpPr>
                <a:spLocks noEditPoints="1"/>
              </p:cNvSpPr>
              <p:nvPr/>
            </p:nvSpPr>
            <p:spPr bwMode="auto">
              <a:xfrm>
                <a:off x="817563" y="4350703"/>
                <a:ext cx="166688" cy="14288"/>
              </a:xfrm>
              <a:custGeom>
                <a:avLst/>
                <a:gdLst>
                  <a:gd name="T0" fmla="*/ 22 w 495"/>
                  <a:gd name="T1" fmla="*/ 0 h 45"/>
                  <a:gd name="T2" fmla="*/ 0 w 495"/>
                  <a:gd name="T3" fmla="*/ 22 h 45"/>
                  <a:gd name="T4" fmla="*/ 22 w 495"/>
                  <a:gd name="T5" fmla="*/ 45 h 45"/>
                  <a:gd name="T6" fmla="*/ 472 w 495"/>
                  <a:gd name="T7" fmla="*/ 45 h 45"/>
                  <a:gd name="T8" fmla="*/ 495 w 495"/>
                  <a:gd name="T9" fmla="*/ 22 h 45"/>
                  <a:gd name="T10" fmla="*/ 472 w 495"/>
                  <a:gd name="T11" fmla="*/ 0 h 45"/>
                  <a:gd name="T12" fmla="*/ 22 w 495"/>
                  <a:gd name="T13" fmla="*/ 0 h 45"/>
                  <a:gd name="T14" fmla="*/ 22 w 495"/>
                  <a:gd name="T15" fmla="*/ 0 h 45"/>
                  <a:gd name="T16" fmla="*/ 22 w 49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 h="45">
                    <a:moveTo>
                      <a:pt x="22" y="0"/>
                    </a:moveTo>
                    <a:cubicBezTo>
                      <a:pt x="10" y="0"/>
                      <a:pt x="0" y="10"/>
                      <a:pt x="0" y="22"/>
                    </a:cubicBezTo>
                    <a:cubicBezTo>
                      <a:pt x="0" y="35"/>
                      <a:pt x="10" y="45"/>
                      <a:pt x="22" y="45"/>
                    </a:cubicBezTo>
                    <a:cubicBezTo>
                      <a:pt x="472" y="45"/>
                      <a:pt x="472" y="45"/>
                      <a:pt x="472" y="45"/>
                    </a:cubicBezTo>
                    <a:cubicBezTo>
                      <a:pt x="485" y="45"/>
                      <a:pt x="495" y="35"/>
                      <a:pt x="495" y="22"/>
                    </a:cubicBezTo>
                    <a:cubicBezTo>
                      <a:pt x="495" y="10"/>
                      <a:pt x="485" y="0"/>
                      <a:pt x="472" y="0"/>
                    </a:cubicBezTo>
                    <a:lnTo>
                      <a:pt x="22" y="0"/>
                    </a:ln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0" name="Freeform 80">
                <a:extLst>
                  <a:ext uri="{FF2B5EF4-FFF2-40B4-BE49-F238E27FC236}">
                    <a16:creationId xmlns:a16="http://schemas.microsoft.com/office/drawing/2014/main" id="{39598748-2A0A-4714-A672-97BA12F9BE45}"/>
                  </a:ext>
                </a:extLst>
              </p:cNvPr>
              <p:cNvSpPr>
                <a:spLocks noEditPoints="1"/>
              </p:cNvSpPr>
              <p:nvPr/>
            </p:nvSpPr>
            <p:spPr bwMode="auto">
              <a:xfrm>
                <a:off x="698500" y="4190365"/>
                <a:ext cx="515938" cy="436563"/>
              </a:xfrm>
              <a:custGeom>
                <a:avLst/>
                <a:gdLst>
                  <a:gd name="T0" fmla="*/ 1331 w 1536"/>
                  <a:gd name="T1" fmla="*/ 597 h 1308"/>
                  <a:gd name="T2" fmla="*/ 1308 w 1536"/>
                  <a:gd name="T3" fmla="*/ 231 h 1308"/>
                  <a:gd name="T4" fmla="*/ 1286 w 1536"/>
                  <a:gd name="T5" fmla="*/ 597 h 1308"/>
                  <a:gd name="T6" fmla="*/ 251 w 1536"/>
                  <a:gd name="T7" fmla="*/ 82 h 1308"/>
                  <a:gd name="T8" fmla="*/ 1248 w 1536"/>
                  <a:gd name="T9" fmla="*/ 45 h 1308"/>
                  <a:gd name="T10" fmla="*/ 1286 w 1536"/>
                  <a:gd name="T11" fmla="*/ 149 h 1308"/>
                  <a:gd name="T12" fmla="*/ 1331 w 1536"/>
                  <a:gd name="T13" fmla="*/ 149 h 1308"/>
                  <a:gd name="T14" fmla="*/ 1248 w 1536"/>
                  <a:gd name="T15" fmla="*/ 0 h 1308"/>
                  <a:gd name="T16" fmla="*/ 206 w 1536"/>
                  <a:gd name="T17" fmla="*/ 82 h 1308"/>
                  <a:gd name="T18" fmla="*/ 113 w 1536"/>
                  <a:gd name="T19" fmla="*/ 597 h 1308"/>
                  <a:gd name="T20" fmla="*/ 0 w 1536"/>
                  <a:gd name="T21" fmla="*/ 778 h 1308"/>
                  <a:gd name="T22" fmla="*/ 45 w 1536"/>
                  <a:gd name="T23" fmla="*/ 778 h 1308"/>
                  <a:gd name="T24" fmla="*/ 113 w 1536"/>
                  <a:gd name="T25" fmla="*/ 642 h 1308"/>
                  <a:gd name="T26" fmla="*/ 1491 w 1536"/>
                  <a:gd name="T27" fmla="*/ 709 h 1308"/>
                  <a:gd name="T28" fmla="*/ 1454 w 1536"/>
                  <a:gd name="T29" fmla="*/ 1263 h 1308"/>
                  <a:gd name="T30" fmla="*/ 1337 w 1536"/>
                  <a:gd name="T31" fmla="*/ 1225 h 1308"/>
                  <a:gd name="T32" fmla="*/ 1254 w 1536"/>
                  <a:gd name="T33" fmla="*/ 1023 h 1308"/>
                  <a:gd name="T34" fmla="*/ 984 w 1536"/>
                  <a:gd name="T35" fmla="*/ 1045 h 1308"/>
                  <a:gd name="T36" fmla="*/ 1254 w 1536"/>
                  <a:gd name="T37" fmla="*/ 1068 h 1308"/>
                  <a:gd name="T38" fmla="*/ 1292 w 1536"/>
                  <a:gd name="T39" fmla="*/ 1225 h 1308"/>
                  <a:gd name="T40" fmla="*/ 294 w 1536"/>
                  <a:gd name="T41" fmla="*/ 1263 h 1308"/>
                  <a:gd name="T42" fmla="*/ 257 w 1536"/>
                  <a:gd name="T43" fmla="*/ 1105 h 1308"/>
                  <a:gd name="T44" fmla="*/ 902 w 1536"/>
                  <a:gd name="T45" fmla="*/ 1068 h 1308"/>
                  <a:gd name="T46" fmla="*/ 902 w 1536"/>
                  <a:gd name="T47" fmla="*/ 1023 h 1308"/>
                  <a:gd name="T48" fmla="*/ 212 w 1536"/>
                  <a:gd name="T49" fmla="*/ 1105 h 1308"/>
                  <a:gd name="T50" fmla="*/ 221 w 1536"/>
                  <a:gd name="T51" fmla="*/ 1263 h 1308"/>
                  <a:gd name="T52" fmla="*/ 45 w 1536"/>
                  <a:gd name="T53" fmla="*/ 1225 h 1308"/>
                  <a:gd name="T54" fmla="*/ 23 w 1536"/>
                  <a:gd name="T55" fmla="*/ 860 h 1308"/>
                  <a:gd name="T56" fmla="*/ 0 w 1536"/>
                  <a:gd name="T57" fmla="*/ 1225 h 1308"/>
                  <a:gd name="T58" fmla="*/ 1454 w 1536"/>
                  <a:gd name="T59" fmla="*/ 1308 h 1308"/>
                  <a:gd name="T60" fmla="*/ 1536 w 1536"/>
                  <a:gd name="T61" fmla="*/ 709 h 1308"/>
                  <a:gd name="T62" fmla="*/ 1424 w 1536"/>
                  <a:gd name="T63" fmla="*/ 597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308">
                    <a:moveTo>
                      <a:pt x="1424" y="597"/>
                    </a:moveTo>
                    <a:cubicBezTo>
                      <a:pt x="1331" y="597"/>
                      <a:pt x="1331" y="597"/>
                      <a:pt x="1331" y="597"/>
                    </a:cubicBezTo>
                    <a:cubicBezTo>
                      <a:pt x="1331" y="254"/>
                      <a:pt x="1331" y="254"/>
                      <a:pt x="1331" y="254"/>
                    </a:cubicBezTo>
                    <a:cubicBezTo>
                      <a:pt x="1331" y="241"/>
                      <a:pt x="1321" y="231"/>
                      <a:pt x="1308" y="231"/>
                    </a:cubicBezTo>
                    <a:cubicBezTo>
                      <a:pt x="1296" y="231"/>
                      <a:pt x="1286" y="241"/>
                      <a:pt x="1286" y="254"/>
                    </a:cubicBezTo>
                    <a:cubicBezTo>
                      <a:pt x="1286" y="597"/>
                      <a:pt x="1286" y="597"/>
                      <a:pt x="1286" y="597"/>
                    </a:cubicBezTo>
                    <a:cubicBezTo>
                      <a:pt x="251" y="597"/>
                      <a:pt x="251" y="597"/>
                      <a:pt x="251" y="597"/>
                    </a:cubicBezTo>
                    <a:cubicBezTo>
                      <a:pt x="251" y="82"/>
                      <a:pt x="251" y="82"/>
                      <a:pt x="251" y="82"/>
                    </a:cubicBezTo>
                    <a:cubicBezTo>
                      <a:pt x="251" y="62"/>
                      <a:pt x="268" y="45"/>
                      <a:pt x="288" y="45"/>
                    </a:cubicBezTo>
                    <a:cubicBezTo>
                      <a:pt x="1248" y="45"/>
                      <a:pt x="1248" y="45"/>
                      <a:pt x="1248" y="45"/>
                    </a:cubicBezTo>
                    <a:cubicBezTo>
                      <a:pt x="1269" y="45"/>
                      <a:pt x="1286" y="62"/>
                      <a:pt x="1286" y="82"/>
                    </a:cubicBezTo>
                    <a:cubicBezTo>
                      <a:pt x="1286" y="149"/>
                      <a:pt x="1286" y="149"/>
                      <a:pt x="1286" y="149"/>
                    </a:cubicBezTo>
                    <a:cubicBezTo>
                      <a:pt x="1286" y="161"/>
                      <a:pt x="1296" y="171"/>
                      <a:pt x="1308" y="171"/>
                    </a:cubicBezTo>
                    <a:cubicBezTo>
                      <a:pt x="1321" y="171"/>
                      <a:pt x="1331" y="161"/>
                      <a:pt x="1331" y="149"/>
                    </a:cubicBezTo>
                    <a:cubicBezTo>
                      <a:pt x="1331" y="82"/>
                      <a:pt x="1331" y="82"/>
                      <a:pt x="1331" y="82"/>
                    </a:cubicBezTo>
                    <a:cubicBezTo>
                      <a:pt x="1331" y="37"/>
                      <a:pt x="1294" y="0"/>
                      <a:pt x="1248" y="0"/>
                    </a:cubicBezTo>
                    <a:cubicBezTo>
                      <a:pt x="288" y="0"/>
                      <a:pt x="288" y="0"/>
                      <a:pt x="288" y="0"/>
                    </a:cubicBezTo>
                    <a:cubicBezTo>
                      <a:pt x="243" y="0"/>
                      <a:pt x="206" y="37"/>
                      <a:pt x="206" y="82"/>
                    </a:cubicBezTo>
                    <a:cubicBezTo>
                      <a:pt x="206" y="597"/>
                      <a:pt x="206" y="597"/>
                      <a:pt x="206" y="597"/>
                    </a:cubicBezTo>
                    <a:cubicBezTo>
                      <a:pt x="113" y="597"/>
                      <a:pt x="113" y="597"/>
                      <a:pt x="113" y="597"/>
                    </a:cubicBezTo>
                    <a:cubicBezTo>
                      <a:pt x="50" y="597"/>
                      <a:pt x="0" y="647"/>
                      <a:pt x="0" y="709"/>
                    </a:cubicBezTo>
                    <a:cubicBezTo>
                      <a:pt x="0" y="778"/>
                      <a:pt x="0" y="778"/>
                      <a:pt x="0" y="778"/>
                    </a:cubicBezTo>
                    <a:cubicBezTo>
                      <a:pt x="0" y="790"/>
                      <a:pt x="10" y="800"/>
                      <a:pt x="23" y="800"/>
                    </a:cubicBezTo>
                    <a:cubicBezTo>
                      <a:pt x="35" y="800"/>
                      <a:pt x="45" y="790"/>
                      <a:pt x="45" y="778"/>
                    </a:cubicBezTo>
                    <a:cubicBezTo>
                      <a:pt x="45" y="709"/>
                      <a:pt x="45" y="709"/>
                      <a:pt x="45" y="709"/>
                    </a:cubicBezTo>
                    <a:cubicBezTo>
                      <a:pt x="45" y="672"/>
                      <a:pt x="75" y="642"/>
                      <a:pt x="113" y="642"/>
                    </a:cubicBezTo>
                    <a:cubicBezTo>
                      <a:pt x="1424" y="642"/>
                      <a:pt x="1424" y="642"/>
                      <a:pt x="1424" y="642"/>
                    </a:cubicBezTo>
                    <a:cubicBezTo>
                      <a:pt x="1461" y="642"/>
                      <a:pt x="1491" y="672"/>
                      <a:pt x="1491" y="709"/>
                    </a:cubicBezTo>
                    <a:cubicBezTo>
                      <a:pt x="1491" y="1225"/>
                      <a:pt x="1491" y="1225"/>
                      <a:pt x="1491" y="1225"/>
                    </a:cubicBezTo>
                    <a:cubicBezTo>
                      <a:pt x="1491" y="1246"/>
                      <a:pt x="1474" y="1263"/>
                      <a:pt x="1454" y="1263"/>
                    </a:cubicBezTo>
                    <a:cubicBezTo>
                      <a:pt x="1328" y="1263"/>
                      <a:pt x="1328" y="1263"/>
                      <a:pt x="1328" y="1263"/>
                    </a:cubicBezTo>
                    <a:cubicBezTo>
                      <a:pt x="1334" y="1252"/>
                      <a:pt x="1337" y="1239"/>
                      <a:pt x="1337" y="1225"/>
                    </a:cubicBezTo>
                    <a:cubicBezTo>
                      <a:pt x="1337" y="1105"/>
                      <a:pt x="1337" y="1105"/>
                      <a:pt x="1337" y="1105"/>
                    </a:cubicBezTo>
                    <a:cubicBezTo>
                      <a:pt x="1337" y="1060"/>
                      <a:pt x="1300" y="1023"/>
                      <a:pt x="1254" y="1023"/>
                    </a:cubicBezTo>
                    <a:cubicBezTo>
                      <a:pt x="1007" y="1023"/>
                      <a:pt x="1007" y="1023"/>
                      <a:pt x="1007" y="1023"/>
                    </a:cubicBezTo>
                    <a:cubicBezTo>
                      <a:pt x="994" y="1023"/>
                      <a:pt x="984" y="1033"/>
                      <a:pt x="984" y="1045"/>
                    </a:cubicBezTo>
                    <a:cubicBezTo>
                      <a:pt x="984" y="1058"/>
                      <a:pt x="994" y="1068"/>
                      <a:pt x="1007" y="1068"/>
                    </a:cubicBezTo>
                    <a:cubicBezTo>
                      <a:pt x="1254" y="1068"/>
                      <a:pt x="1254" y="1068"/>
                      <a:pt x="1254" y="1068"/>
                    </a:cubicBezTo>
                    <a:cubicBezTo>
                      <a:pt x="1275" y="1068"/>
                      <a:pt x="1292" y="1085"/>
                      <a:pt x="1292" y="1105"/>
                    </a:cubicBezTo>
                    <a:cubicBezTo>
                      <a:pt x="1292" y="1225"/>
                      <a:pt x="1292" y="1225"/>
                      <a:pt x="1292" y="1225"/>
                    </a:cubicBezTo>
                    <a:cubicBezTo>
                      <a:pt x="1292" y="1246"/>
                      <a:pt x="1275" y="1263"/>
                      <a:pt x="1254" y="1263"/>
                    </a:cubicBezTo>
                    <a:cubicBezTo>
                      <a:pt x="294" y="1263"/>
                      <a:pt x="294" y="1263"/>
                      <a:pt x="294" y="1263"/>
                    </a:cubicBezTo>
                    <a:cubicBezTo>
                      <a:pt x="274" y="1263"/>
                      <a:pt x="257" y="1246"/>
                      <a:pt x="257" y="1225"/>
                    </a:cubicBezTo>
                    <a:cubicBezTo>
                      <a:pt x="257" y="1105"/>
                      <a:pt x="257" y="1105"/>
                      <a:pt x="257" y="1105"/>
                    </a:cubicBezTo>
                    <a:cubicBezTo>
                      <a:pt x="257" y="1085"/>
                      <a:pt x="274" y="1068"/>
                      <a:pt x="294" y="1068"/>
                    </a:cubicBezTo>
                    <a:cubicBezTo>
                      <a:pt x="902" y="1068"/>
                      <a:pt x="902" y="1068"/>
                      <a:pt x="902" y="1068"/>
                    </a:cubicBezTo>
                    <a:cubicBezTo>
                      <a:pt x="914" y="1068"/>
                      <a:pt x="924" y="1058"/>
                      <a:pt x="924" y="1045"/>
                    </a:cubicBezTo>
                    <a:cubicBezTo>
                      <a:pt x="924" y="1033"/>
                      <a:pt x="914" y="1023"/>
                      <a:pt x="902" y="1023"/>
                    </a:cubicBezTo>
                    <a:cubicBezTo>
                      <a:pt x="294" y="1023"/>
                      <a:pt x="294" y="1023"/>
                      <a:pt x="294" y="1023"/>
                    </a:cubicBezTo>
                    <a:cubicBezTo>
                      <a:pt x="249" y="1023"/>
                      <a:pt x="212" y="1060"/>
                      <a:pt x="212" y="1105"/>
                    </a:cubicBezTo>
                    <a:cubicBezTo>
                      <a:pt x="212" y="1225"/>
                      <a:pt x="212" y="1225"/>
                      <a:pt x="212" y="1225"/>
                    </a:cubicBezTo>
                    <a:cubicBezTo>
                      <a:pt x="212" y="1239"/>
                      <a:pt x="215" y="1252"/>
                      <a:pt x="221" y="1263"/>
                    </a:cubicBezTo>
                    <a:cubicBezTo>
                      <a:pt x="83" y="1263"/>
                      <a:pt x="83" y="1263"/>
                      <a:pt x="83" y="1263"/>
                    </a:cubicBezTo>
                    <a:cubicBezTo>
                      <a:pt x="62" y="1263"/>
                      <a:pt x="45" y="1246"/>
                      <a:pt x="45" y="1225"/>
                    </a:cubicBezTo>
                    <a:cubicBezTo>
                      <a:pt x="45" y="883"/>
                      <a:pt x="45" y="883"/>
                      <a:pt x="45" y="883"/>
                    </a:cubicBezTo>
                    <a:cubicBezTo>
                      <a:pt x="45" y="871"/>
                      <a:pt x="35" y="860"/>
                      <a:pt x="23" y="860"/>
                    </a:cubicBezTo>
                    <a:cubicBezTo>
                      <a:pt x="10" y="860"/>
                      <a:pt x="0" y="871"/>
                      <a:pt x="0" y="883"/>
                    </a:cubicBezTo>
                    <a:cubicBezTo>
                      <a:pt x="0" y="1225"/>
                      <a:pt x="0" y="1225"/>
                      <a:pt x="0" y="1225"/>
                    </a:cubicBezTo>
                    <a:cubicBezTo>
                      <a:pt x="0" y="1271"/>
                      <a:pt x="37" y="1308"/>
                      <a:pt x="83" y="1308"/>
                    </a:cubicBezTo>
                    <a:cubicBezTo>
                      <a:pt x="1454" y="1308"/>
                      <a:pt x="1454" y="1308"/>
                      <a:pt x="1454" y="1308"/>
                    </a:cubicBezTo>
                    <a:cubicBezTo>
                      <a:pt x="1499" y="1308"/>
                      <a:pt x="1536" y="1271"/>
                      <a:pt x="1536" y="1225"/>
                    </a:cubicBezTo>
                    <a:cubicBezTo>
                      <a:pt x="1536" y="709"/>
                      <a:pt x="1536" y="709"/>
                      <a:pt x="1536" y="709"/>
                    </a:cubicBezTo>
                    <a:cubicBezTo>
                      <a:pt x="1536" y="647"/>
                      <a:pt x="1486" y="597"/>
                      <a:pt x="1424" y="597"/>
                    </a:cubicBezTo>
                    <a:close/>
                    <a:moveTo>
                      <a:pt x="1424" y="597"/>
                    </a:moveTo>
                    <a:cubicBezTo>
                      <a:pt x="1424" y="597"/>
                      <a:pt x="1424" y="597"/>
                      <a:pt x="1424" y="5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1" name="Freeform 81">
                <a:extLst>
                  <a:ext uri="{FF2B5EF4-FFF2-40B4-BE49-F238E27FC236}">
                    <a16:creationId xmlns:a16="http://schemas.microsoft.com/office/drawing/2014/main" id="{9C6CB23F-9819-4FFE-8578-6D5AAE27FB8F}"/>
                  </a:ext>
                </a:extLst>
              </p:cNvPr>
              <p:cNvSpPr>
                <a:spLocks noEditPoints="1"/>
              </p:cNvSpPr>
              <p:nvPr/>
            </p:nvSpPr>
            <p:spPr bwMode="auto">
              <a:xfrm>
                <a:off x="769938" y="4430078"/>
                <a:ext cx="176213" cy="74613"/>
              </a:xfrm>
              <a:custGeom>
                <a:avLst/>
                <a:gdLst>
                  <a:gd name="T0" fmla="*/ 82 w 525"/>
                  <a:gd name="T1" fmla="*/ 225 h 225"/>
                  <a:gd name="T2" fmla="*/ 442 w 525"/>
                  <a:gd name="T3" fmla="*/ 225 h 225"/>
                  <a:gd name="T4" fmla="*/ 525 w 525"/>
                  <a:gd name="T5" fmla="*/ 142 h 225"/>
                  <a:gd name="T6" fmla="*/ 525 w 525"/>
                  <a:gd name="T7" fmla="*/ 82 h 225"/>
                  <a:gd name="T8" fmla="*/ 442 w 525"/>
                  <a:gd name="T9" fmla="*/ 0 h 225"/>
                  <a:gd name="T10" fmla="*/ 82 w 525"/>
                  <a:gd name="T11" fmla="*/ 0 h 225"/>
                  <a:gd name="T12" fmla="*/ 0 w 525"/>
                  <a:gd name="T13" fmla="*/ 82 h 225"/>
                  <a:gd name="T14" fmla="*/ 0 w 525"/>
                  <a:gd name="T15" fmla="*/ 142 h 225"/>
                  <a:gd name="T16" fmla="*/ 82 w 525"/>
                  <a:gd name="T17" fmla="*/ 225 h 225"/>
                  <a:gd name="T18" fmla="*/ 45 w 525"/>
                  <a:gd name="T19" fmla="*/ 82 h 225"/>
                  <a:gd name="T20" fmla="*/ 82 w 525"/>
                  <a:gd name="T21" fmla="*/ 45 h 225"/>
                  <a:gd name="T22" fmla="*/ 442 w 525"/>
                  <a:gd name="T23" fmla="*/ 45 h 225"/>
                  <a:gd name="T24" fmla="*/ 480 w 525"/>
                  <a:gd name="T25" fmla="*/ 82 h 225"/>
                  <a:gd name="T26" fmla="*/ 480 w 525"/>
                  <a:gd name="T27" fmla="*/ 142 h 225"/>
                  <a:gd name="T28" fmla="*/ 442 w 525"/>
                  <a:gd name="T29" fmla="*/ 180 h 225"/>
                  <a:gd name="T30" fmla="*/ 82 w 525"/>
                  <a:gd name="T31" fmla="*/ 180 h 225"/>
                  <a:gd name="T32" fmla="*/ 45 w 525"/>
                  <a:gd name="T33" fmla="*/ 142 h 225"/>
                  <a:gd name="T34" fmla="*/ 45 w 525"/>
                  <a:gd name="T35" fmla="*/ 82 h 225"/>
                  <a:gd name="T36" fmla="*/ 45 w 525"/>
                  <a:gd name="T37" fmla="*/ 82 h 225"/>
                  <a:gd name="T38" fmla="*/ 45 w 525"/>
                  <a:gd name="T39" fmla="*/ 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5" h="225">
                    <a:moveTo>
                      <a:pt x="82" y="225"/>
                    </a:moveTo>
                    <a:cubicBezTo>
                      <a:pt x="442" y="225"/>
                      <a:pt x="442" y="225"/>
                      <a:pt x="442" y="225"/>
                    </a:cubicBezTo>
                    <a:cubicBezTo>
                      <a:pt x="488" y="225"/>
                      <a:pt x="525" y="188"/>
                      <a:pt x="525" y="142"/>
                    </a:cubicBezTo>
                    <a:cubicBezTo>
                      <a:pt x="525" y="82"/>
                      <a:pt x="525" y="82"/>
                      <a:pt x="525" y="82"/>
                    </a:cubicBezTo>
                    <a:cubicBezTo>
                      <a:pt x="525" y="37"/>
                      <a:pt x="488" y="0"/>
                      <a:pt x="442" y="0"/>
                    </a:cubicBezTo>
                    <a:cubicBezTo>
                      <a:pt x="82" y="0"/>
                      <a:pt x="82" y="0"/>
                      <a:pt x="82" y="0"/>
                    </a:cubicBezTo>
                    <a:cubicBezTo>
                      <a:pt x="37" y="0"/>
                      <a:pt x="0" y="37"/>
                      <a:pt x="0" y="82"/>
                    </a:cubicBezTo>
                    <a:cubicBezTo>
                      <a:pt x="0" y="142"/>
                      <a:pt x="0" y="142"/>
                      <a:pt x="0" y="142"/>
                    </a:cubicBezTo>
                    <a:cubicBezTo>
                      <a:pt x="0" y="188"/>
                      <a:pt x="37" y="225"/>
                      <a:pt x="82" y="225"/>
                    </a:cubicBezTo>
                    <a:close/>
                    <a:moveTo>
                      <a:pt x="45" y="82"/>
                    </a:moveTo>
                    <a:cubicBezTo>
                      <a:pt x="45" y="62"/>
                      <a:pt x="62" y="45"/>
                      <a:pt x="82" y="45"/>
                    </a:cubicBezTo>
                    <a:cubicBezTo>
                      <a:pt x="442" y="45"/>
                      <a:pt x="442" y="45"/>
                      <a:pt x="442" y="45"/>
                    </a:cubicBezTo>
                    <a:cubicBezTo>
                      <a:pt x="463" y="45"/>
                      <a:pt x="480" y="62"/>
                      <a:pt x="480" y="82"/>
                    </a:cubicBezTo>
                    <a:cubicBezTo>
                      <a:pt x="480" y="142"/>
                      <a:pt x="480" y="142"/>
                      <a:pt x="480" y="142"/>
                    </a:cubicBezTo>
                    <a:cubicBezTo>
                      <a:pt x="480" y="163"/>
                      <a:pt x="463" y="180"/>
                      <a:pt x="442" y="180"/>
                    </a:cubicBezTo>
                    <a:cubicBezTo>
                      <a:pt x="82" y="180"/>
                      <a:pt x="82" y="180"/>
                      <a:pt x="82" y="180"/>
                    </a:cubicBezTo>
                    <a:cubicBezTo>
                      <a:pt x="62" y="180"/>
                      <a:pt x="45" y="163"/>
                      <a:pt x="45" y="142"/>
                    </a:cubicBezTo>
                    <a:lnTo>
                      <a:pt x="45" y="82"/>
                    </a:lnTo>
                    <a:close/>
                    <a:moveTo>
                      <a:pt x="45" y="82"/>
                    </a:moveTo>
                    <a:cubicBezTo>
                      <a:pt x="45" y="82"/>
                      <a:pt x="45" y="82"/>
                      <a:pt x="45" y="8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02" name="Groupe 417">
              <a:extLst>
                <a:ext uri="{FF2B5EF4-FFF2-40B4-BE49-F238E27FC236}">
                  <a16:creationId xmlns:a16="http://schemas.microsoft.com/office/drawing/2014/main" id="{43340CCF-83C5-4E4E-A98C-5CF3B4725BD2}"/>
                </a:ext>
              </a:extLst>
            </p:cNvPr>
            <p:cNvGrpSpPr>
              <a:grpSpLocks noChangeAspect="1"/>
            </p:cNvGrpSpPr>
            <p:nvPr/>
          </p:nvGrpSpPr>
          <p:grpSpPr>
            <a:xfrm>
              <a:off x="2098629" y="4440061"/>
              <a:ext cx="453600" cy="428400"/>
              <a:chOff x="2830577" y="4190849"/>
              <a:chExt cx="460500" cy="436079"/>
            </a:xfrm>
            <a:solidFill>
              <a:schemeClr val="tx2"/>
            </a:solidFill>
          </p:grpSpPr>
          <p:sp>
            <p:nvSpPr>
              <p:cNvPr id="1003" name="Freeform 93">
                <a:extLst>
                  <a:ext uri="{FF2B5EF4-FFF2-40B4-BE49-F238E27FC236}">
                    <a16:creationId xmlns:a16="http://schemas.microsoft.com/office/drawing/2014/main" id="{13E27F52-3974-4FC1-A0EA-C6C57569601F}"/>
                  </a:ext>
                </a:extLst>
              </p:cNvPr>
              <p:cNvSpPr>
                <a:spLocks noEditPoints="1"/>
              </p:cNvSpPr>
              <p:nvPr/>
            </p:nvSpPr>
            <p:spPr bwMode="auto">
              <a:xfrm>
                <a:off x="3034662" y="4304230"/>
                <a:ext cx="141290" cy="141290"/>
              </a:xfrm>
              <a:custGeom>
                <a:avLst/>
                <a:gdLst>
                  <a:gd name="T0" fmla="*/ 463 w 478"/>
                  <a:gd name="T1" fmla="*/ 104 h 471"/>
                  <a:gd name="T2" fmla="*/ 371 w 478"/>
                  <a:gd name="T3" fmla="*/ 12 h 471"/>
                  <a:gd name="T4" fmla="*/ 343 w 478"/>
                  <a:gd name="T5" fmla="*/ 0 h 471"/>
                  <a:gd name="T6" fmla="*/ 315 w 478"/>
                  <a:gd name="T7" fmla="*/ 12 h 471"/>
                  <a:gd name="T8" fmla="*/ 15 w 478"/>
                  <a:gd name="T9" fmla="*/ 312 h 471"/>
                  <a:gd name="T10" fmla="*/ 15 w 478"/>
                  <a:gd name="T11" fmla="*/ 367 h 471"/>
                  <a:gd name="T12" fmla="*/ 108 w 478"/>
                  <a:gd name="T13" fmla="*/ 459 h 471"/>
                  <a:gd name="T14" fmla="*/ 135 w 478"/>
                  <a:gd name="T15" fmla="*/ 471 h 471"/>
                  <a:gd name="T16" fmla="*/ 163 w 478"/>
                  <a:gd name="T17" fmla="*/ 459 h 471"/>
                  <a:gd name="T18" fmla="*/ 358 w 478"/>
                  <a:gd name="T19" fmla="*/ 264 h 471"/>
                  <a:gd name="T20" fmla="*/ 358 w 478"/>
                  <a:gd name="T21" fmla="*/ 231 h 471"/>
                  <a:gd name="T22" fmla="*/ 325 w 478"/>
                  <a:gd name="T23" fmla="*/ 231 h 471"/>
                  <a:gd name="T24" fmla="*/ 135 w 478"/>
                  <a:gd name="T25" fmla="*/ 421 h 471"/>
                  <a:gd name="T26" fmla="*/ 54 w 478"/>
                  <a:gd name="T27" fmla="*/ 340 h 471"/>
                  <a:gd name="T28" fmla="*/ 343 w 478"/>
                  <a:gd name="T29" fmla="*/ 51 h 471"/>
                  <a:gd name="T30" fmla="*/ 424 w 478"/>
                  <a:gd name="T31" fmla="*/ 132 h 471"/>
                  <a:gd name="T32" fmla="*/ 394 w 478"/>
                  <a:gd name="T33" fmla="*/ 162 h 471"/>
                  <a:gd name="T34" fmla="*/ 394 w 478"/>
                  <a:gd name="T35" fmla="*/ 195 h 471"/>
                  <a:gd name="T36" fmla="*/ 427 w 478"/>
                  <a:gd name="T37" fmla="*/ 195 h 471"/>
                  <a:gd name="T38" fmla="*/ 463 w 478"/>
                  <a:gd name="T39" fmla="*/ 159 h 471"/>
                  <a:gd name="T40" fmla="*/ 463 w 478"/>
                  <a:gd name="T41" fmla="*/ 104 h 471"/>
                  <a:gd name="T42" fmla="*/ 463 w 478"/>
                  <a:gd name="T43" fmla="*/ 104 h 471"/>
                  <a:gd name="T44" fmla="*/ 463 w 478"/>
                  <a:gd name="T45" fmla="*/ 10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8" h="471">
                    <a:moveTo>
                      <a:pt x="463" y="104"/>
                    </a:moveTo>
                    <a:cubicBezTo>
                      <a:pt x="371" y="12"/>
                      <a:pt x="371" y="12"/>
                      <a:pt x="371" y="12"/>
                    </a:cubicBezTo>
                    <a:cubicBezTo>
                      <a:pt x="363" y="4"/>
                      <a:pt x="354" y="0"/>
                      <a:pt x="343" y="0"/>
                    </a:cubicBezTo>
                    <a:cubicBezTo>
                      <a:pt x="333" y="0"/>
                      <a:pt x="323" y="4"/>
                      <a:pt x="315" y="12"/>
                    </a:cubicBezTo>
                    <a:cubicBezTo>
                      <a:pt x="15" y="312"/>
                      <a:pt x="15" y="312"/>
                      <a:pt x="15" y="312"/>
                    </a:cubicBezTo>
                    <a:cubicBezTo>
                      <a:pt x="0" y="327"/>
                      <a:pt x="0" y="352"/>
                      <a:pt x="15" y="367"/>
                    </a:cubicBezTo>
                    <a:cubicBezTo>
                      <a:pt x="108" y="459"/>
                      <a:pt x="108" y="459"/>
                      <a:pt x="108" y="459"/>
                    </a:cubicBezTo>
                    <a:cubicBezTo>
                      <a:pt x="115" y="467"/>
                      <a:pt x="125" y="471"/>
                      <a:pt x="135" y="471"/>
                    </a:cubicBezTo>
                    <a:cubicBezTo>
                      <a:pt x="145" y="471"/>
                      <a:pt x="155" y="467"/>
                      <a:pt x="163" y="459"/>
                    </a:cubicBezTo>
                    <a:cubicBezTo>
                      <a:pt x="358" y="264"/>
                      <a:pt x="358" y="264"/>
                      <a:pt x="358" y="264"/>
                    </a:cubicBezTo>
                    <a:cubicBezTo>
                      <a:pt x="367" y="255"/>
                      <a:pt x="367" y="240"/>
                      <a:pt x="358" y="231"/>
                    </a:cubicBezTo>
                    <a:cubicBezTo>
                      <a:pt x="349" y="222"/>
                      <a:pt x="334" y="222"/>
                      <a:pt x="325" y="231"/>
                    </a:cubicBezTo>
                    <a:cubicBezTo>
                      <a:pt x="135" y="421"/>
                      <a:pt x="135" y="421"/>
                      <a:pt x="135" y="421"/>
                    </a:cubicBezTo>
                    <a:cubicBezTo>
                      <a:pt x="54" y="340"/>
                      <a:pt x="54" y="340"/>
                      <a:pt x="54" y="340"/>
                    </a:cubicBezTo>
                    <a:cubicBezTo>
                      <a:pt x="343" y="51"/>
                      <a:pt x="343" y="51"/>
                      <a:pt x="343" y="51"/>
                    </a:cubicBezTo>
                    <a:cubicBezTo>
                      <a:pt x="424" y="132"/>
                      <a:pt x="424" y="132"/>
                      <a:pt x="424" y="132"/>
                    </a:cubicBezTo>
                    <a:cubicBezTo>
                      <a:pt x="394" y="162"/>
                      <a:pt x="394" y="162"/>
                      <a:pt x="394" y="162"/>
                    </a:cubicBezTo>
                    <a:cubicBezTo>
                      <a:pt x="385" y="171"/>
                      <a:pt x="385" y="186"/>
                      <a:pt x="394" y="195"/>
                    </a:cubicBezTo>
                    <a:cubicBezTo>
                      <a:pt x="403" y="204"/>
                      <a:pt x="418" y="204"/>
                      <a:pt x="427" y="195"/>
                    </a:cubicBezTo>
                    <a:cubicBezTo>
                      <a:pt x="463" y="159"/>
                      <a:pt x="463" y="159"/>
                      <a:pt x="463" y="159"/>
                    </a:cubicBezTo>
                    <a:cubicBezTo>
                      <a:pt x="478" y="144"/>
                      <a:pt x="478" y="119"/>
                      <a:pt x="463" y="104"/>
                    </a:cubicBezTo>
                    <a:close/>
                    <a:moveTo>
                      <a:pt x="463" y="104"/>
                    </a:moveTo>
                    <a:cubicBezTo>
                      <a:pt x="463" y="104"/>
                      <a:pt x="463" y="104"/>
                      <a:pt x="463" y="10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4" name="Freeform 94">
                <a:extLst>
                  <a:ext uri="{FF2B5EF4-FFF2-40B4-BE49-F238E27FC236}">
                    <a16:creationId xmlns:a16="http://schemas.microsoft.com/office/drawing/2014/main" id="{230A3753-93BB-4091-939D-8EAAA93F8901}"/>
                  </a:ext>
                </a:extLst>
              </p:cNvPr>
              <p:cNvSpPr>
                <a:spLocks noEditPoints="1"/>
              </p:cNvSpPr>
              <p:nvPr/>
            </p:nvSpPr>
            <p:spPr bwMode="auto">
              <a:xfrm>
                <a:off x="2830577" y="4190849"/>
                <a:ext cx="460500" cy="436079"/>
              </a:xfrm>
              <a:custGeom>
                <a:avLst/>
                <a:gdLst>
                  <a:gd name="T0" fmla="*/ 1181 w 1545"/>
                  <a:gd name="T1" fmla="*/ 20 h 1462"/>
                  <a:gd name="T2" fmla="*/ 1081 w 1545"/>
                  <a:gd name="T3" fmla="*/ 20 h 1462"/>
                  <a:gd name="T4" fmla="*/ 296 w 1545"/>
                  <a:gd name="T5" fmla="*/ 868 h 1462"/>
                  <a:gd name="T6" fmla="*/ 226 w 1545"/>
                  <a:gd name="T7" fmla="*/ 1110 h 1462"/>
                  <a:gd name="T8" fmla="*/ 145 w 1545"/>
                  <a:gd name="T9" fmla="*/ 1224 h 1462"/>
                  <a:gd name="T10" fmla="*/ 3 w 1545"/>
                  <a:gd name="T11" fmla="*/ 1389 h 1462"/>
                  <a:gd name="T12" fmla="*/ 210 w 1545"/>
                  <a:gd name="T13" fmla="*/ 1461 h 1462"/>
                  <a:gd name="T14" fmla="*/ 259 w 1545"/>
                  <a:gd name="T15" fmla="*/ 1448 h 1462"/>
                  <a:gd name="T16" fmla="*/ 328 w 1545"/>
                  <a:gd name="T17" fmla="*/ 1395 h 1462"/>
                  <a:gd name="T18" fmla="*/ 428 w 1545"/>
                  <a:gd name="T19" fmla="*/ 1312 h 1462"/>
                  <a:gd name="T20" fmla="*/ 444 w 1545"/>
                  <a:gd name="T21" fmla="*/ 1313 h 1462"/>
                  <a:gd name="T22" fmla="*/ 520 w 1545"/>
                  <a:gd name="T23" fmla="*/ 1265 h 1462"/>
                  <a:gd name="T24" fmla="*/ 444 w 1545"/>
                  <a:gd name="T25" fmla="*/ 1264 h 1462"/>
                  <a:gd name="T26" fmla="*/ 332 w 1545"/>
                  <a:gd name="T27" fmla="*/ 911 h 1462"/>
                  <a:gd name="T28" fmla="*/ 597 w 1545"/>
                  <a:gd name="T29" fmla="*/ 1216 h 1462"/>
                  <a:gd name="T30" fmla="*/ 611 w 1545"/>
                  <a:gd name="T31" fmla="*/ 1261 h 1462"/>
                  <a:gd name="T32" fmla="*/ 697 w 1545"/>
                  <a:gd name="T33" fmla="*/ 1247 h 1462"/>
                  <a:gd name="T34" fmla="*/ 897 w 1545"/>
                  <a:gd name="T35" fmla="*/ 1077 h 1462"/>
                  <a:gd name="T36" fmla="*/ 864 w 1545"/>
                  <a:gd name="T37" fmla="*/ 1044 h 1462"/>
                  <a:gd name="T38" fmla="*/ 419 w 1545"/>
                  <a:gd name="T39" fmla="*/ 750 h 1462"/>
                  <a:gd name="T40" fmla="*/ 1293 w 1545"/>
                  <a:gd name="T41" fmla="*/ 380 h 1462"/>
                  <a:gd name="T42" fmla="*/ 1326 w 1545"/>
                  <a:gd name="T43" fmla="*/ 380 h 1462"/>
                  <a:gd name="T44" fmla="*/ 1074 w 1545"/>
                  <a:gd name="T45" fmla="*/ 95 h 1462"/>
                  <a:gd name="T46" fmla="*/ 1131 w 1545"/>
                  <a:gd name="T47" fmla="*/ 47 h 1462"/>
                  <a:gd name="T48" fmla="*/ 1484 w 1545"/>
                  <a:gd name="T49" fmla="*/ 390 h 1462"/>
                  <a:gd name="T50" fmla="*/ 1443 w 1545"/>
                  <a:gd name="T51" fmla="*/ 464 h 1462"/>
                  <a:gd name="T52" fmla="*/ 1362 w 1545"/>
                  <a:gd name="T53" fmla="*/ 417 h 1462"/>
                  <a:gd name="T54" fmla="*/ 1410 w 1545"/>
                  <a:gd name="T55" fmla="*/ 497 h 1462"/>
                  <a:gd name="T56" fmla="*/ 936 w 1545"/>
                  <a:gd name="T57" fmla="*/ 1005 h 1462"/>
                  <a:gd name="T58" fmla="*/ 1517 w 1545"/>
                  <a:gd name="T59" fmla="*/ 456 h 1462"/>
                  <a:gd name="T60" fmla="*/ 226 w 1545"/>
                  <a:gd name="T61" fmla="*/ 1414 h 1462"/>
                  <a:gd name="T62" fmla="*/ 222 w 1545"/>
                  <a:gd name="T63" fmla="*/ 1415 h 1462"/>
                  <a:gd name="T64" fmla="*/ 177 w 1545"/>
                  <a:gd name="T65" fmla="*/ 1260 h 1462"/>
                  <a:gd name="T66" fmla="*/ 191 w 1545"/>
                  <a:gd name="T67" fmla="*/ 1338 h 1462"/>
                  <a:gd name="T68" fmla="*/ 208 w 1545"/>
                  <a:gd name="T69" fmla="*/ 1379 h 1462"/>
                  <a:gd name="T70" fmla="*/ 256 w 1545"/>
                  <a:gd name="T71" fmla="*/ 1340 h 1462"/>
                  <a:gd name="T72" fmla="*/ 226 w 1545"/>
                  <a:gd name="T73" fmla="*/ 1414 h 1462"/>
                  <a:gd name="T74" fmla="*/ 328 w 1545"/>
                  <a:gd name="T75" fmla="*/ 1345 h 1462"/>
                  <a:gd name="T76" fmla="*/ 258 w 1545"/>
                  <a:gd name="T77" fmla="*/ 1145 h 1462"/>
                  <a:gd name="T78" fmla="*/ 755 w 1545"/>
                  <a:gd name="T79" fmla="*/ 1152 h 1462"/>
                  <a:gd name="T80" fmla="*/ 697 w 1545"/>
                  <a:gd name="T81" fmla="*/ 1200 h 1462"/>
                  <a:gd name="T82" fmla="*/ 345 w 1545"/>
                  <a:gd name="T83" fmla="*/ 857 h 1462"/>
                  <a:gd name="T84" fmla="*/ 386 w 1545"/>
                  <a:gd name="T85" fmla="*/ 783 h 1462"/>
                  <a:gd name="T86" fmla="*/ 755 w 1545"/>
                  <a:gd name="T87" fmla="*/ 115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5" h="1462">
                    <a:moveTo>
                      <a:pt x="1517" y="357"/>
                    </a:moveTo>
                    <a:cubicBezTo>
                      <a:pt x="1181" y="20"/>
                      <a:pt x="1181" y="20"/>
                      <a:pt x="1181" y="20"/>
                    </a:cubicBezTo>
                    <a:cubicBezTo>
                      <a:pt x="1168" y="7"/>
                      <a:pt x="1150" y="0"/>
                      <a:pt x="1131" y="0"/>
                    </a:cubicBezTo>
                    <a:cubicBezTo>
                      <a:pt x="1112" y="0"/>
                      <a:pt x="1095" y="7"/>
                      <a:pt x="1081" y="20"/>
                    </a:cubicBezTo>
                    <a:cubicBezTo>
                      <a:pt x="311" y="791"/>
                      <a:pt x="311" y="791"/>
                      <a:pt x="311" y="791"/>
                    </a:cubicBezTo>
                    <a:cubicBezTo>
                      <a:pt x="291" y="811"/>
                      <a:pt x="286" y="842"/>
                      <a:pt x="296" y="868"/>
                    </a:cubicBezTo>
                    <a:cubicBezTo>
                      <a:pt x="225" y="1094"/>
                      <a:pt x="225" y="1094"/>
                      <a:pt x="225" y="1094"/>
                    </a:cubicBezTo>
                    <a:cubicBezTo>
                      <a:pt x="223" y="1099"/>
                      <a:pt x="223" y="1105"/>
                      <a:pt x="226" y="1110"/>
                    </a:cubicBezTo>
                    <a:cubicBezTo>
                      <a:pt x="154" y="1182"/>
                      <a:pt x="154" y="1182"/>
                      <a:pt x="154" y="1182"/>
                    </a:cubicBezTo>
                    <a:cubicBezTo>
                      <a:pt x="143" y="1193"/>
                      <a:pt x="140" y="1210"/>
                      <a:pt x="145" y="1224"/>
                    </a:cubicBezTo>
                    <a:cubicBezTo>
                      <a:pt x="12" y="1357"/>
                      <a:pt x="12" y="1357"/>
                      <a:pt x="12" y="1357"/>
                    </a:cubicBezTo>
                    <a:cubicBezTo>
                      <a:pt x="4" y="1366"/>
                      <a:pt x="0" y="1378"/>
                      <a:pt x="3" y="1389"/>
                    </a:cubicBezTo>
                    <a:cubicBezTo>
                      <a:pt x="6" y="1400"/>
                      <a:pt x="15" y="1408"/>
                      <a:pt x="27" y="1412"/>
                    </a:cubicBezTo>
                    <a:cubicBezTo>
                      <a:pt x="210" y="1461"/>
                      <a:pt x="210" y="1461"/>
                      <a:pt x="210" y="1461"/>
                    </a:cubicBezTo>
                    <a:cubicBezTo>
                      <a:pt x="214" y="1462"/>
                      <a:pt x="218" y="1462"/>
                      <a:pt x="222" y="1462"/>
                    </a:cubicBezTo>
                    <a:cubicBezTo>
                      <a:pt x="236" y="1462"/>
                      <a:pt x="250" y="1457"/>
                      <a:pt x="259" y="1448"/>
                    </a:cubicBezTo>
                    <a:cubicBezTo>
                      <a:pt x="314" y="1393"/>
                      <a:pt x="314" y="1393"/>
                      <a:pt x="314" y="1393"/>
                    </a:cubicBezTo>
                    <a:cubicBezTo>
                      <a:pt x="318" y="1394"/>
                      <a:pt x="323" y="1395"/>
                      <a:pt x="328" y="1395"/>
                    </a:cubicBezTo>
                    <a:cubicBezTo>
                      <a:pt x="339" y="1395"/>
                      <a:pt x="349" y="1391"/>
                      <a:pt x="356" y="1384"/>
                    </a:cubicBezTo>
                    <a:cubicBezTo>
                      <a:pt x="428" y="1312"/>
                      <a:pt x="428" y="1312"/>
                      <a:pt x="428" y="1312"/>
                    </a:cubicBezTo>
                    <a:cubicBezTo>
                      <a:pt x="431" y="1314"/>
                      <a:pt x="434" y="1314"/>
                      <a:pt x="437" y="1314"/>
                    </a:cubicBezTo>
                    <a:cubicBezTo>
                      <a:pt x="440" y="1314"/>
                      <a:pt x="442" y="1314"/>
                      <a:pt x="444" y="1313"/>
                    </a:cubicBezTo>
                    <a:cubicBezTo>
                      <a:pt x="504" y="1294"/>
                      <a:pt x="504" y="1294"/>
                      <a:pt x="504" y="1294"/>
                    </a:cubicBezTo>
                    <a:cubicBezTo>
                      <a:pt x="517" y="1291"/>
                      <a:pt x="524" y="1277"/>
                      <a:pt x="520" y="1265"/>
                    </a:cubicBezTo>
                    <a:cubicBezTo>
                      <a:pt x="516" y="1253"/>
                      <a:pt x="503" y="1246"/>
                      <a:pt x="490" y="1250"/>
                    </a:cubicBezTo>
                    <a:cubicBezTo>
                      <a:pt x="444" y="1264"/>
                      <a:pt x="444" y="1264"/>
                      <a:pt x="444" y="1264"/>
                    </a:cubicBezTo>
                    <a:cubicBezTo>
                      <a:pt x="274" y="1094"/>
                      <a:pt x="274" y="1094"/>
                      <a:pt x="274" y="1094"/>
                    </a:cubicBezTo>
                    <a:cubicBezTo>
                      <a:pt x="332" y="911"/>
                      <a:pt x="332" y="911"/>
                      <a:pt x="332" y="911"/>
                    </a:cubicBezTo>
                    <a:cubicBezTo>
                      <a:pt x="627" y="1206"/>
                      <a:pt x="627" y="1206"/>
                      <a:pt x="627" y="1206"/>
                    </a:cubicBezTo>
                    <a:cubicBezTo>
                      <a:pt x="597" y="1216"/>
                      <a:pt x="597" y="1216"/>
                      <a:pt x="597" y="1216"/>
                    </a:cubicBezTo>
                    <a:cubicBezTo>
                      <a:pt x="584" y="1220"/>
                      <a:pt x="578" y="1233"/>
                      <a:pt x="581" y="1245"/>
                    </a:cubicBezTo>
                    <a:cubicBezTo>
                      <a:pt x="585" y="1258"/>
                      <a:pt x="599" y="1265"/>
                      <a:pt x="611" y="1261"/>
                    </a:cubicBezTo>
                    <a:cubicBezTo>
                      <a:pt x="670" y="1242"/>
                      <a:pt x="670" y="1242"/>
                      <a:pt x="670" y="1242"/>
                    </a:cubicBezTo>
                    <a:cubicBezTo>
                      <a:pt x="679" y="1245"/>
                      <a:pt x="688" y="1247"/>
                      <a:pt x="697" y="1247"/>
                    </a:cubicBezTo>
                    <a:cubicBezTo>
                      <a:pt x="716" y="1247"/>
                      <a:pt x="734" y="1240"/>
                      <a:pt x="747" y="1227"/>
                    </a:cubicBezTo>
                    <a:cubicBezTo>
                      <a:pt x="897" y="1077"/>
                      <a:pt x="897" y="1077"/>
                      <a:pt x="897" y="1077"/>
                    </a:cubicBezTo>
                    <a:cubicBezTo>
                      <a:pt x="906" y="1068"/>
                      <a:pt x="906" y="1053"/>
                      <a:pt x="897" y="1044"/>
                    </a:cubicBezTo>
                    <a:cubicBezTo>
                      <a:pt x="888" y="1034"/>
                      <a:pt x="873" y="1034"/>
                      <a:pt x="864" y="1044"/>
                    </a:cubicBezTo>
                    <a:cubicBezTo>
                      <a:pt x="788" y="1119"/>
                      <a:pt x="788" y="1119"/>
                      <a:pt x="788" y="1119"/>
                    </a:cubicBezTo>
                    <a:cubicBezTo>
                      <a:pt x="419" y="750"/>
                      <a:pt x="419" y="750"/>
                      <a:pt x="419" y="750"/>
                    </a:cubicBezTo>
                    <a:cubicBezTo>
                      <a:pt x="1040" y="128"/>
                      <a:pt x="1040" y="128"/>
                      <a:pt x="1040" y="128"/>
                    </a:cubicBezTo>
                    <a:cubicBezTo>
                      <a:pt x="1293" y="380"/>
                      <a:pt x="1293" y="380"/>
                      <a:pt x="1293" y="380"/>
                    </a:cubicBezTo>
                    <a:cubicBezTo>
                      <a:pt x="1297" y="385"/>
                      <a:pt x="1303" y="387"/>
                      <a:pt x="1309" y="387"/>
                    </a:cubicBezTo>
                    <a:cubicBezTo>
                      <a:pt x="1315" y="387"/>
                      <a:pt x="1321" y="385"/>
                      <a:pt x="1326" y="380"/>
                    </a:cubicBezTo>
                    <a:cubicBezTo>
                      <a:pt x="1335" y="371"/>
                      <a:pt x="1335" y="356"/>
                      <a:pt x="1326" y="347"/>
                    </a:cubicBezTo>
                    <a:cubicBezTo>
                      <a:pt x="1074" y="95"/>
                      <a:pt x="1074" y="95"/>
                      <a:pt x="1074" y="95"/>
                    </a:cubicBezTo>
                    <a:cubicBezTo>
                      <a:pt x="1115" y="54"/>
                      <a:pt x="1115" y="54"/>
                      <a:pt x="1115" y="54"/>
                    </a:cubicBezTo>
                    <a:cubicBezTo>
                      <a:pt x="1119" y="49"/>
                      <a:pt x="1125" y="47"/>
                      <a:pt x="1131" y="47"/>
                    </a:cubicBezTo>
                    <a:cubicBezTo>
                      <a:pt x="1138" y="47"/>
                      <a:pt x="1144" y="49"/>
                      <a:pt x="1148" y="54"/>
                    </a:cubicBezTo>
                    <a:cubicBezTo>
                      <a:pt x="1484" y="390"/>
                      <a:pt x="1484" y="390"/>
                      <a:pt x="1484" y="390"/>
                    </a:cubicBezTo>
                    <a:cubicBezTo>
                      <a:pt x="1493" y="399"/>
                      <a:pt x="1493" y="414"/>
                      <a:pt x="1484" y="423"/>
                    </a:cubicBezTo>
                    <a:cubicBezTo>
                      <a:pt x="1443" y="464"/>
                      <a:pt x="1443" y="464"/>
                      <a:pt x="1443" y="464"/>
                    </a:cubicBezTo>
                    <a:cubicBezTo>
                      <a:pt x="1395" y="417"/>
                      <a:pt x="1395" y="417"/>
                      <a:pt x="1395" y="417"/>
                    </a:cubicBezTo>
                    <a:cubicBezTo>
                      <a:pt x="1386" y="407"/>
                      <a:pt x="1371" y="407"/>
                      <a:pt x="1362" y="417"/>
                    </a:cubicBezTo>
                    <a:cubicBezTo>
                      <a:pt x="1353" y="426"/>
                      <a:pt x="1353" y="441"/>
                      <a:pt x="1362" y="450"/>
                    </a:cubicBezTo>
                    <a:cubicBezTo>
                      <a:pt x="1410" y="497"/>
                      <a:pt x="1410" y="497"/>
                      <a:pt x="1410" y="497"/>
                    </a:cubicBezTo>
                    <a:cubicBezTo>
                      <a:pt x="936" y="971"/>
                      <a:pt x="936" y="971"/>
                      <a:pt x="936" y="971"/>
                    </a:cubicBezTo>
                    <a:cubicBezTo>
                      <a:pt x="927" y="981"/>
                      <a:pt x="927" y="995"/>
                      <a:pt x="936" y="1005"/>
                    </a:cubicBezTo>
                    <a:cubicBezTo>
                      <a:pt x="945" y="1014"/>
                      <a:pt x="960" y="1014"/>
                      <a:pt x="969" y="1005"/>
                    </a:cubicBezTo>
                    <a:cubicBezTo>
                      <a:pt x="1517" y="456"/>
                      <a:pt x="1517" y="456"/>
                      <a:pt x="1517" y="456"/>
                    </a:cubicBezTo>
                    <a:cubicBezTo>
                      <a:pt x="1545" y="429"/>
                      <a:pt x="1545" y="384"/>
                      <a:pt x="1517" y="357"/>
                    </a:cubicBezTo>
                    <a:close/>
                    <a:moveTo>
                      <a:pt x="226" y="1414"/>
                    </a:moveTo>
                    <a:cubicBezTo>
                      <a:pt x="225" y="1415"/>
                      <a:pt x="223" y="1415"/>
                      <a:pt x="222" y="1415"/>
                    </a:cubicBezTo>
                    <a:cubicBezTo>
                      <a:pt x="222" y="1415"/>
                      <a:pt x="222" y="1415"/>
                      <a:pt x="222" y="1415"/>
                    </a:cubicBezTo>
                    <a:cubicBezTo>
                      <a:pt x="63" y="1373"/>
                      <a:pt x="63" y="1373"/>
                      <a:pt x="63" y="1373"/>
                    </a:cubicBezTo>
                    <a:cubicBezTo>
                      <a:pt x="177" y="1260"/>
                      <a:pt x="177" y="1260"/>
                      <a:pt x="177" y="1260"/>
                    </a:cubicBezTo>
                    <a:cubicBezTo>
                      <a:pt x="223" y="1306"/>
                      <a:pt x="223" y="1306"/>
                      <a:pt x="223" y="1306"/>
                    </a:cubicBezTo>
                    <a:cubicBezTo>
                      <a:pt x="191" y="1338"/>
                      <a:pt x="191" y="1338"/>
                      <a:pt x="191" y="1338"/>
                    </a:cubicBezTo>
                    <a:cubicBezTo>
                      <a:pt x="182" y="1348"/>
                      <a:pt x="182" y="1362"/>
                      <a:pt x="191" y="1372"/>
                    </a:cubicBezTo>
                    <a:cubicBezTo>
                      <a:pt x="196" y="1376"/>
                      <a:pt x="202" y="1379"/>
                      <a:pt x="208" y="1379"/>
                    </a:cubicBezTo>
                    <a:cubicBezTo>
                      <a:pt x="214" y="1379"/>
                      <a:pt x="220" y="1376"/>
                      <a:pt x="225" y="1372"/>
                    </a:cubicBezTo>
                    <a:cubicBezTo>
                      <a:pt x="256" y="1340"/>
                      <a:pt x="256" y="1340"/>
                      <a:pt x="256" y="1340"/>
                    </a:cubicBezTo>
                    <a:cubicBezTo>
                      <a:pt x="278" y="1362"/>
                      <a:pt x="278" y="1362"/>
                      <a:pt x="278" y="1362"/>
                    </a:cubicBezTo>
                    <a:lnTo>
                      <a:pt x="226" y="1414"/>
                    </a:lnTo>
                    <a:close/>
                    <a:moveTo>
                      <a:pt x="393" y="1280"/>
                    </a:moveTo>
                    <a:cubicBezTo>
                      <a:pt x="328" y="1345"/>
                      <a:pt x="328" y="1345"/>
                      <a:pt x="328" y="1345"/>
                    </a:cubicBezTo>
                    <a:cubicBezTo>
                      <a:pt x="193" y="1210"/>
                      <a:pt x="193" y="1210"/>
                      <a:pt x="193" y="1210"/>
                    </a:cubicBezTo>
                    <a:cubicBezTo>
                      <a:pt x="258" y="1145"/>
                      <a:pt x="258" y="1145"/>
                      <a:pt x="258" y="1145"/>
                    </a:cubicBezTo>
                    <a:lnTo>
                      <a:pt x="393" y="1280"/>
                    </a:lnTo>
                    <a:close/>
                    <a:moveTo>
                      <a:pt x="755" y="1152"/>
                    </a:moveTo>
                    <a:cubicBezTo>
                      <a:pt x="714" y="1193"/>
                      <a:pt x="714" y="1193"/>
                      <a:pt x="714" y="1193"/>
                    </a:cubicBezTo>
                    <a:cubicBezTo>
                      <a:pt x="710" y="1198"/>
                      <a:pt x="704" y="1200"/>
                      <a:pt x="697" y="1200"/>
                    </a:cubicBezTo>
                    <a:cubicBezTo>
                      <a:pt x="691" y="1200"/>
                      <a:pt x="685" y="1198"/>
                      <a:pt x="681" y="1193"/>
                    </a:cubicBezTo>
                    <a:cubicBezTo>
                      <a:pt x="345" y="857"/>
                      <a:pt x="345" y="857"/>
                      <a:pt x="345" y="857"/>
                    </a:cubicBezTo>
                    <a:cubicBezTo>
                      <a:pt x="335" y="848"/>
                      <a:pt x="335" y="833"/>
                      <a:pt x="345" y="824"/>
                    </a:cubicBezTo>
                    <a:cubicBezTo>
                      <a:pt x="386" y="783"/>
                      <a:pt x="386" y="783"/>
                      <a:pt x="386" y="783"/>
                    </a:cubicBezTo>
                    <a:lnTo>
                      <a:pt x="755" y="1152"/>
                    </a:lnTo>
                    <a:close/>
                    <a:moveTo>
                      <a:pt x="755" y="1152"/>
                    </a:moveTo>
                    <a:cubicBezTo>
                      <a:pt x="755" y="1152"/>
                      <a:pt x="755" y="1152"/>
                      <a:pt x="755" y="11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05" name="Groupe 420">
              <a:extLst>
                <a:ext uri="{FF2B5EF4-FFF2-40B4-BE49-F238E27FC236}">
                  <a16:creationId xmlns:a16="http://schemas.microsoft.com/office/drawing/2014/main" id="{64EB6917-3EE8-442A-9434-49AF3FBC3E96}"/>
                </a:ext>
              </a:extLst>
            </p:cNvPr>
            <p:cNvGrpSpPr>
              <a:grpSpLocks noChangeAspect="1"/>
            </p:cNvGrpSpPr>
            <p:nvPr/>
          </p:nvGrpSpPr>
          <p:grpSpPr>
            <a:xfrm>
              <a:off x="1517038" y="4440061"/>
              <a:ext cx="234000" cy="428400"/>
              <a:chOff x="2201033" y="4191093"/>
              <a:chExt cx="241190" cy="435217"/>
            </a:xfrm>
            <a:solidFill>
              <a:schemeClr val="tx2"/>
            </a:solidFill>
          </p:grpSpPr>
          <p:sp>
            <p:nvSpPr>
              <p:cNvPr id="1006" name="Freeform 102">
                <a:extLst>
                  <a:ext uri="{FF2B5EF4-FFF2-40B4-BE49-F238E27FC236}">
                    <a16:creationId xmlns:a16="http://schemas.microsoft.com/office/drawing/2014/main" id="{A87964F7-E533-40B2-BA02-7A7FB73190FF}"/>
                  </a:ext>
                </a:extLst>
              </p:cNvPr>
              <p:cNvSpPr>
                <a:spLocks noEditPoints="1"/>
              </p:cNvSpPr>
              <p:nvPr/>
            </p:nvSpPr>
            <p:spPr bwMode="auto">
              <a:xfrm>
                <a:off x="2237223" y="4584049"/>
                <a:ext cx="169510" cy="42261"/>
              </a:xfrm>
              <a:custGeom>
                <a:avLst/>
                <a:gdLst>
                  <a:gd name="T0" fmla="*/ 570 w 594"/>
                  <a:gd name="T1" fmla="*/ 149 h 149"/>
                  <a:gd name="T2" fmla="*/ 25 w 594"/>
                  <a:gd name="T3" fmla="*/ 149 h 149"/>
                  <a:gd name="T4" fmla="*/ 0 w 594"/>
                  <a:gd name="T5" fmla="*/ 124 h 149"/>
                  <a:gd name="T6" fmla="*/ 0 w 594"/>
                  <a:gd name="T7" fmla="*/ 25 h 149"/>
                  <a:gd name="T8" fmla="*/ 25 w 594"/>
                  <a:gd name="T9" fmla="*/ 0 h 149"/>
                  <a:gd name="T10" fmla="*/ 570 w 594"/>
                  <a:gd name="T11" fmla="*/ 0 h 149"/>
                  <a:gd name="T12" fmla="*/ 594 w 594"/>
                  <a:gd name="T13" fmla="*/ 25 h 149"/>
                  <a:gd name="T14" fmla="*/ 594 w 594"/>
                  <a:gd name="T15" fmla="*/ 124 h 149"/>
                  <a:gd name="T16" fmla="*/ 570 w 594"/>
                  <a:gd name="T17" fmla="*/ 149 h 149"/>
                  <a:gd name="T18" fmla="*/ 49 w 594"/>
                  <a:gd name="T19" fmla="*/ 99 h 149"/>
                  <a:gd name="T20" fmla="*/ 545 w 594"/>
                  <a:gd name="T21" fmla="*/ 99 h 149"/>
                  <a:gd name="T22" fmla="*/ 545 w 594"/>
                  <a:gd name="T23" fmla="*/ 50 h 149"/>
                  <a:gd name="T24" fmla="*/ 49 w 594"/>
                  <a:gd name="T25" fmla="*/ 50 h 149"/>
                  <a:gd name="T26" fmla="*/ 49 w 594"/>
                  <a:gd name="T27" fmla="*/ 99 h 149"/>
                  <a:gd name="T28" fmla="*/ 49 w 594"/>
                  <a:gd name="T29" fmla="*/ 99 h 149"/>
                  <a:gd name="T30" fmla="*/ 49 w 594"/>
                  <a:gd name="T31" fmla="*/ 9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9">
                    <a:moveTo>
                      <a:pt x="570" y="149"/>
                    </a:moveTo>
                    <a:cubicBezTo>
                      <a:pt x="25" y="149"/>
                      <a:pt x="25" y="149"/>
                      <a:pt x="25" y="149"/>
                    </a:cubicBezTo>
                    <a:cubicBezTo>
                      <a:pt x="11" y="149"/>
                      <a:pt x="0" y="138"/>
                      <a:pt x="0" y="124"/>
                    </a:cubicBezTo>
                    <a:cubicBezTo>
                      <a:pt x="0" y="25"/>
                      <a:pt x="0" y="25"/>
                      <a:pt x="0" y="25"/>
                    </a:cubicBezTo>
                    <a:cubicBezTo>
                      <a:pt x="0" y="11"/>
                      <a:pt x="11" y="0"/>
                      <a:pt x="25" y="0"/>
                    </a:cubicBezTo>
                    <a:cubicBezTo>
                      <a:pt x="570" y="0"/>
                      <a:pt x="570" y="0"/>
                      <a:pt x="570" y="0"/>
                    </a:cubicBezTo>
                    <a:cubicBezTo>
                      <a:pt x="583" y="0"/>
                      <a:pt x="594" y="11"/>
                      <a:pt x="594" y="25"/>
                    </a:cubicBezTo>
                    <a:cubicBezTo>
                      <a:pt x="594" y="124"/>
                      <a:pt x="594" y="124"/>
                      <a:pt x="594" y="124"/>
                    </a:cubicBezTo>
                    <a:cubicBezTo>
                      <a:pt x="594" y="138"/>
                      <a:pt x="583" y="149"/>
                      <a:pt x="570" y="149"/>
                    </a:cubicBezTo>
                    <a:close/>
                    <a:moveTo>
                      <a:pt x="49" y="99"/>
                    </a:moveTo>
                    <a:cubicBezTo>
                      <a:pt x="545" y="99"/>
                      <a:pt x="545" y="99"/>
                      <a:pt x="545" y="99"/>
                    </a:cubicBezTo>
                    <a:cubicBezTo>
                      <a:pt x="545" y="50"/>
                      <a:pt x="545" y="50"/>
                      <a:pt x="545" y="50"/>
                    </a:cubicBezTo>
                    <a:cubicBezTo>
                      <a:pt x="49" y="50"/>
                      <a:pt x="49" y="50"/>
                      <a:pt x="49" y="50"/>
                    </a:cubicBezTo>
                    <a:lnTo>
                      <a:pt x="49" y="99"/>
                    </a:lnTo>
                    <a:close/>
                    <a:moveTo>
                      <a:pt x="49" y="99"/>
                    </a:moveTo>
                    <a:cubicBezTo>
                      <a:pt x="49" y="99"/>
                      <a:pt x="49" y="99"/>
                      <a:pt x="49" y="9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7" name="Freeform 103">
                <a:extLst>
                  <a:ext uri="{FF2B5EF4-FFF2-40B4-BE49-F238E27FC236}">
                    <a16:creationId xmlns:a16="http://schemas.microsoft.com/office/drawing/2014/main" id="{A9B190C8-3387-49E9-8AFB-82426EE659DC}"/>
                  </a:ext>
                </a:extLst>
              </p:cNvPr>
              <p:cNvSpPr>
                <a:spLocks noEditPoints="1"/>
              </p:cNvSpPr>
              <p:nvPr/>
            </p:nvSpPr>
            <p:spPr bwMode="auto">
              <a:xfrm>
                <a:off x="2258470" y="4556031"/>
                <a:ext cx="127016" cy="42261"/>
              </a:xfrm>
              <a:custGeom>
                <a:avLst/>
                <a:gdLst>
                  <a:gd name="T0" fmla="*/ 421 w 446"/>
                  <a:gd name="T1" fmla="*/ 149 h 149"/>
                  <a:gd name="T2" fmla="*/ 25 w 446"/>
                  <a:gd name="T3" fmla="*/ 149 h 149"/>
                  <a:gd name="T4" fmla="*/ 0 w 446"/>
                  <a:gd name="T5" fmla="*/ 124 h 149"/>
                  <a:gd name="T6" fmla="*/ 0 w 446"/>
                  <a:gd name="T7" fmla="*/ 25 h 149"/>
                  <a:gd name="T8" fmla="*/ 25 w 446"/>
                  <a:gd name="T9" fmla="*/ 0 h 149"/>
                  <a:gd name="T10" fmla="*/ 421 w 446"/>
                  <a:gd name="T11" fmla="*/ 0 h 149"/>
                  <a:gd name="T12" fmla="*/ 446 w 446"/>
                  <a:gd name="T13" fmla="*/ 25 h 149"/>
                  <a:gd name="T14" fmla="*/ 446 w 446"/>
                  <a:gd name="T15" fmla="*/ 124 h 149"/>
                  <a:gd name="T16" fmla="*/ 421 w 446"/>
                  <a:gd name="T17" fmla="*/ 149 h 149"/>
                  <a:gd name="T18" fmla="*/ 50 w 446"/>
                  <a:gd name="T19" fmla="*/ 99 h 149"/>
                  <a:gd name="T20" fmla="*/ 397 w 446"/>
                  <a:gd name="T21" fmla="*/ 99 h 149"/>
                  <a:gd name="T22" fmla="*/ 397 w 446"/>
                  <a:gd name="T23" fmla="*/ 50 h 149"/>
                  <a:gd name="T24" fmla="*/ 50 w 446"/>
                  <a:gd name="T25" fmla="*/ 50 h 149"/>
                  <a:gd name="T26" fmla="*/ 50 w 446"/>
                  <a:gd name="T27" fmla="*/ 99 h 149"/>
                  <a:gd name="T28" fmla="*/ 50 w 446"/>
                  <a:gd name="T29" fmla="*/ 99 h 149"/>
                  <a:gd name="T30" fmla="*/ 50 w 446"/>
                  <a:gd name="T31" fmla="*/ 9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149">
                    <a:moveTo>
                      <a:pt x="421" y="149"/>
                    </a:moveTo>
                    <a:cubicBezTo>
                      <a:pt x="25" y="149"/>
                      <a:pt x="25" y="149"/>
                      <a:pt x="25" y="149"/>
                    </a:cubicBezTo>
                    <a:cubicBezTo>
                      <a:pt x="11" y="149"/>
                      <a:pt x="0" y="138"/>
                      <a:pt x="0" y="124"/>
                    </a:cubicBezTo>
                    <a:cubicBezTo>
                      <a:pt x="0" y="25"/>
                      <a:pt x="0" y="25"/>
                      <a:pt x="0" y="25"/>
                    </a:cubicBezTo>
                    <a:cubicBezTo>
                      <a:pt x="0" y="11"/>
                      <a:pt x="11" y="0"/>
                      <a:pt x="25" y="0"/>
                    </a:cubicBezTo>
                    <a:cubicBezTo>
                      <a:pt x="421" y="0"/>
                      <a:pt x="421" y="0"/>
                      <a:pt x="421" y="0"/>
                    </a:cubicBezTo>
                    <a:cubicBezTo>
                      <a:pt x="435" y="0"/>
                      <a:pt x="446" y="11"/>
                      <a:pt x="446" y="25"/>
                    </a:cubicBezTo>
                    <a:cubicBezTo>
                      <a:pt x="446" y="124"/>
                      <a:pt x="446" y="124"/>
                      <a:pt x="446" y="124"/>
                    </a:cubicBezTo>
                    <a:cubicBezTo>
                      <a:pt x="446" y="138"/>
                      <a:pt x="435" y="149"/>
                      <a:pt x="421" y="149"/>
                    </a:cubicBezTo>
                    <a:close/>
                    <a:moveTo>
                      <a:pt x="50" y="99"/>
                    </a:moveTo>
                    <a:cubicBezTo>
                      <a:pt x="397" y="99"/>
                      <a:pt x="397" y="99"/>
                      <a:pt x="397" y="99"/>
                    </a:cubicBezTo>
                    <a:cubicBezTo>
                      <a:pt x="397" y="50"/>
                      <a:pt x="397" y="50"/>
                      <a:pt x="397" y="50"/>
                    </a:cubicBezTo>
                    <a:cubicBezTo>
                      <a:pt x="50" y="50"/>
                      <a:pt x="50" y="50"/>
                      <a:pt x="50" y="50"/>
                    </a:cubicBezTo>
                    <a:lnTo>
                      <a:pt x="50" y="99"/>
                    </a:lnTo>
                    <a:close/>
                    <a:moveTo>
                      <a:pt x="50" y="99"/>
                    </a:moveTo>
                    <a:cubicBezTo>
                      <a:pt x="50" y="99"/>
                      <a:pt x="50" y="99"/>
                      <a:pt x="50" y="9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8" name="Freeform 104">
                <a:extLst>
                  <a:ext uri="{FF2B5EF4-FFF2-40B4-BE49-F238E27FC236}">
                    <a16:creationId xmlns:a16="http://schemas.microsoft.com/office/drawing/2014/main" id="{274558E0-18A6-4DF5-9832-64E010B21E38}"/>
                  </a:ext>
                </a:extLst>
              </p:cNvPr>
              <p:cNvSpPr>
                <a:spLocks noEditPoints="1"/>
              </p:cNvSpPr>
              <p:nvPr/>
            </p:nvSpPr>
            <p:spPr bwMode="auto">
              <a:xfrm>
                <a:off x="2201033" y="4191093"/>
                <a:ext cx="241190" cy="379180"/>
              </a:xfrm>
              <a:custGeom>
                <a:avLst/>
                <a:gdLst>
                  <a:gd name="T0" fmla="*/ 598 w 846"/>
                  <a:gd name="T1" fmla="*/ 1338 h 1338"/>
                  <a:gd name="T2" fmla="*/ 251 w 846"/>
                  <a:gd name="T3" fmla="*/ 1338 h 1338"/>
                  <a:gd name="T4" fmla="*/ 226 w 846"/>
                  <a:gd name="T5" fmla="*/ 1316 h 1338"/>
                  <a:gd name="T6" fmla="*/ 10 w 846"/>
                  <a:gd name="T7" fmla="*/ 811 h 1338"/>
                  <a:gd name="T8" fmla="*/ 10 w 846"/>
                  <a:gd name="T9" fmla="*/ 776 h 1338"/>
                  <a:gd name="T10" fmla="*/ 401 w 846"/>
                  <a:gd name="T11" fmla="*/ 16 h 1338"/>
                  <a:gd name="T12" fmla="*/ 424 w 846"/>
                  <a:gd name="T13" fmla="*/ 0 h 1338"/>
                  <a:gd name="T14" fmla="*/ 447 w 846"/>
                  <a:gd name="T15" fmla="*/ 16 h 1338"/>
                  <a:gd name="T16" fmla="*/ 838 w 846"/>
                  <a:gd name="T17" fmla="*/ 775 h 1338"/>
                  <a:gd name="T18" fmla="*/ 845 w 846"/>
                  <a:gd name="T19" fmla="*/ 792 h 1338"/>
                  <a:gd name="T20" fmla="*/ 838 w 846"/>
                  <a:gd name="T21" fmla="*/ 810 h 1338"/>
                  <a:gd name="T22" fmla="*/ 622 w 846"/>
                  <a:gd name="T23" fmla="*/ 1316 h 1338"/>
                  <a:gd name="T24" fmla="*/ 598 w 846"/>
                  <a:gd name="T25" fmla="*/ 1338 h 1338"/>
                  <a:gd name="T26" fmla="*/ 273 w 846"/>
                  <a:gd name="T27" fmla="*/ 1288 h 1338"/>
                  <a:gd name="T28" fmla="*/ 575 w 846"/>
                  <a:gd name="T29" fmla="*/ 1288 h 1338"/>
                  <a:gd name="T30" fmla="*/ 786 w 846"/>
                  <a:gd name="T31" fmla="*/ 793 h 1338"/>
                  <a:gd name="T32" fmla="*/ 424 w 846"/>
                  <a:gd name="T33" fmla="*/ 96 h 1338"/>
                  <a:gd name="T34" fmla="*/ 62 w 846"/>
                  <a:gd name="T35" fmla="*/ 792 h 1338"/>
                  <a:gd name="T36" fmla="*/ 273 w 846"/>
                  <a:gd name="T37" fmla="*/ 1288 h 1338"/>
                  <a:gd name="T38" fmla="*/ 273 w 846"/>
                  <a:gd name="T39" fmla="*/ 1288 h 1338"/>
                  <a:gd name="T40" fmla="*/ 273 w 846"/>
                  <a:gd name="T41" fmla="*/ 128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1338">
                    <a:moveTo>
                      <a:pt x="598" y="1338"/>
                    </a:moveTo>
                    <a:cubicBezTo>
                      <a:pt x="251" y="1338"/>
                      <a:pt x="251" y="1338"/>
                      <a:pt x="251" y="1338"/>
                    </a:cubicBezTo>
                    <a:cubicBezTo>
                      <a:pt x="238" y="1338"/>
                      <a:pt x="228" y="1328"/>
                      <a:pt x="226" y="1316"/>
                    </a:cubicBezTo>
                    <a:cubicBezTo>
                      <a:pt x="200" y="1094"/>
                      <a:pt x="127" y="924"/>
                      <a:pt x="10" y="811"/>
                    </a:cubicBezTo>
                    <a:cubicBezTo>
                      <a:pt x="1" y="801"/>
                      <a:pt x="0" y="785"/>
                      <a:pt x="10" y="776"/>
                    </a:cubicBezTo>
                    <a:cubicBezTo>
                      <a:pt x="171" y="610"/>
                      <a:pt x="298" y="299"/>
                      <a:pt x="401" y="16"/>
                    </a:cubicBezTo>
                    <a:cubicBezTo>
                      <a:pt x="404" y="7"/>
                      <a:pt x="414" y="0"/>
                      <a:pt x="424" y="0"/>
                    </a:cubicBezTo>
                    <a:cubicBezTo>
                      <a:pt x="435" y="0"/>
                      <a:pt x="444" y="6"/>
                      <a:pt x="447" y="16"/>
                    </a:cubicBezTo>
                    <a:cubicBezTo>
                      <a:pt x="595" y="418"/>
                      <a:pt x="719" y="659"/>
                      <a:pt x="838" y="775"/>
                    </a:cubicBezTo>
                    <a:cubicBezTo>
                      <a:pt x="843" y="780"/>
                      <a:pt x="845" y="786"/>
                      <a:pt x="845" y="792"/>
                    </a:cubicBezTo>
                    <a:cubicBezTo>
                      <a:pt x="846" y="799"/>
                      <a:pt x="843" y="805"/>
                      <a:pt x="838" y="810"/>
                    </a:cubicBezTo>
                    <a:cubicBezTo>
                      <a:pt x="717" y="935"/>
                      <a:pt x="644" y="1105"/>
                      <a:pt x="622" y="1316"/>
                    </a:cubicBezTo>
                    <a:cubicBezTo>
                      <a:pt x="621" y="1328"/>
                      <a:pt x="610" y="1338"/>
                      <a:pt x="598" y="1338"/>
                    </a:cubicBezTo>
                    <a:close/>
                    <a:moveTo>
                      <a:pt x="273" y="1288"/>
                    </a:moveTo>
                    <a:cubicBezTo>
                      <a:pt x="575" y="1288"/>
                      <a:pt x="575" y="1288"/>
                      <a:pt x="575" y="1288"/>
                    </a:cubicBezTo>
                    <a:cubicBezTo>
                      <a:pt x="600" y="1086"/>
                      <a:pt x="671" y="920"/>
                      <a:pt x="786" y="793"/>
                    </a:cubicBezTo>
                    <a:cubicBezTo>
                      <a:pt x="672" y="673"/>
                      <a:pt x="559" y="455"/>
                      <a:pt x="424" y="96"/>
                    </a:cubicBezTo>
                    <a:cubicBezTo>
                      <a:pt x="327" y="356"/>
                      <a:pt x="210" y="630"/>
                      <a:pt x="62" y="792"/>
                    </a:cubicBezTo>
                    <a:cubicBezTo>
                      <a:pt x="173" y="910"/>
                      <a:pt x="244" y="1076"/>
                      <a:pt x="273" y="1288"/>
                    </a:cubicBezTo>
                    <a:close/>
                    <a:moveTo>
                      <a:pt x="273" y="1288"/>
                    </a:moveTo>
                    <a:cubicBezTo>
                      <a:pt x="273" y="1288"/>
                      <a:pt x="273" y="1288"/>
                      <a:pt x="273" y="128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09" name="Freeform 105">
                <a:extLst>
                  <a:ext uri="{FF2B5EF4-FFF2-40B4-BE49-F238E27FC236}">
                    <a16:creationId xmlns:a16="http://schemas.microsoft.com/office/drawing/2014/main" id="{9CEF0C76-B831-482E-A99B-55CE5EF15DAF}"/>
                  </a:ext>
                </a:extLst>
              </p:cNvPr>
              <p:cNvSpPr>
                <a:spLocks noEditPoints="1"/>
              </p:cNvSpPr>
              <p:nvPr/>
            </p:nvSpPr>
            <p:spPr bwMode="auto">
              <a:xfrm>
                <a:off x="2286722" y="4401697"/>
                <a:ext cx="70512" cy="70279"/>
              </a:xfrm>
              <a:custGeom>
                <a:avLst/>
                <a:gdLst>
                  <a:gd name="T0" fmla="*/ 124 w 248"/>
                  <a:gd name="T1" fmla="*/ 248 h 248"/>
                  <a:gd name="T2" fmla="*/ 0 w 248"/>
                  <a:gd name="T3" fmla="*/ 124 h 248"/>
                  <a:gd name="T4" fmla="*/ 124 w 248"/>
                  <a:gd name="T5" fmla="*/ 0 h 248"/>
                  <a:gd name="T6" fmla="*/ 248 w 248"/>
                  <a:gd name="T7" fmla="*/ 124 h 248"/>
                  <a:gd name="T8" fmla="*/ 124 w 248"/>
                  <a:gd name="T9" fmla="*/ 248 h 248"/>
                  <a:gd name="T10" fmla="*/ 124 w 248"/>
                  <a:gd name="T11" fmla="*/ 50 h 248"/>
                  <a:gd name="T12" fmla="*/ 50 w 248"/>
                  <a:gd name="T13" fmla="*/ 124 h 248"/>
                  <a:gd name="T14" fmla="*/ 124 w 248"/>
                  <a:gd name="T15" fmla="*/ 198 h 248"/>
                  <a:gd name="T16" fmla="*/ 198 w 248"/>
                  <a:gd name="T17" fmla="*/ 124 h 248"/>
                  <a:gd name="T18" fmla="*/ 124 w 248"/>
                  <a:gd name="T19" fmla="*/ 50 h 248"/>
                  <a:gd name="T20" fmla="*/ 124 w 248"/>
                  <a:gd name="T21" fmla="*/ 50 h 248"/>
                  <a:gd name="T22" fmla="*/ 124 w 248"/>
                  <a:gd name="T23" fmla="*/ 5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48">
                    <a:moveTo>
                      <a:pt x="124" y="248"/>
                    </a:moveTo>
                    <a:cubicBezTo>
                      <a:pt x="56" y="248"/>
                      <a:pt x="0" y="192"/>
                      <a:pt x="0" y="124"/>
                    </a:cubicBezTo>
                    <a:cubicBezTo>
                      <a:pt x="0" y="56"/>
                      <a:pt x="56" y="0"/>
                      <a:pt x="124" y="0"/>
                    </a:cubicBezTo>
                    <a:cubicBezTo>
                      <a:pt x="193" y="0"/>
                      <a:pt x="248" y="56"/>
                      <a:pt x="248" y="124"/>
                    </a:cubicBezTo>
                    <a:cubicBezTo>
                      <a:pt x="248" y="192"/>
                      <a:pt x="193" y="248"/>
                      <a:pt x="124" y="248"/>
                    </a:cubicBezTo>
                    <a:close/>
                    <a:moveTo>
                      <a:pt x="124" y="50"/>
                    </a:moveTo>
                    <a:cubicBezTo>
                      <a:pt x="83" y="50"/>
                      <a:pt x="50" y="83"/>
                      <a:pt x="50" y="124"/>
                    </a:cubicBezTo>
                    <a:cubicBezTo>
                      <a:pt x="50" y="165"/>
                      <a:pt x="83" y="198"/>
                      <a:pt x="124" y="198"/>
                    </a:cubicBezTo>
                    <a:cubicBezTo>
                      <a:pt x="165" y="198"/>
                      <a:pt x="198" y="165"/>
                      <a:pt x="198" y="124"/>
                    </a:cubicBezTo>
                    <a:cubicBezTo>
                      <a:pt x="198" y="83"/>
                      <a:pt x="165" y="50"/>
                      <a:pt x="124" y="50"/>
                    </a:cubicBezTo>
                    <a:close/>
                    <a:moveTo>
                      <a:pt x="124" y="50"/>
                    </a:moveTo>
                    <a:cubicBezTo>
                      <a:pt x="124" y="50"/>
                      <a:pt x="124" y="50"/>
                      <a:pt x="124" y="5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10" name="Freeform 106">
                <a:extLst>
                  <a:ext uri="{FF2B5EF4-FFF2-40B4-BE49-F238E27FC236}">
                    <a16:creationId xmlns:a16="http://schemas.microsoft.com/office/drawing/2014/main" id="{8281AD20-B5DC-4321-B3C7-87E824F44E4A}"/>
                  </a:ext>
                </a:extLst>
              </p:cNvPr>
              <p:cNvSpPr>
                <a:spLocks noEditPoints="1"/>
              </p:cNvSpPr>
              <p:nvPr/>
            </p:nvSpPr>
            <p:spPr bwMode="auto">
              <a:xfrm>
                <a:off x="2314740" y="4514003"/>
                <a:ext cx="14476" cy="49032"/>
              </a:xfrm>
              <a:custGeom>
                <a:avLst/>
                <a:gdLst>
                  <a:gd name="T0" fmla="*/ 25 w 50"/>
                  <a:gd name="T1" fmla="*/ 173 h 173"/>
                  <a:gd name="T2" fmla="*/ 0 w 50"/>
                  <a:gd name="T3" fmla="*/ 148 h 173"/>
                  <a:gd name="T4" fmla="*/ 0 w 50"/>
                  <a:gd name="T5" fmla="*/ 24 h 173"/>
                  <a:gd name="T6" fmla="*/ 25 w 50"/>
                  <a:gd name="T7" fmla="*/ 0 h 173"/>
                  <a:gd name="T8" fmla="*/ 50 w 50"/>
                  <a:gd name="T9" fmla="*/ 24 h 173"/>
                  <a:gd name="T10" fmla="*/ 50 w 50"/>
                  <a:gd name="T11" fmla="*/ 148 h 173"/>
                  <a:gd name="T12" fmla="*/ 25 w 50"/>
                  <a:gd name="T13" fmla="*/ 173 h 173"/>
                  <a:gd name="T14" fmla="*/ 25 w 50"/>
                  <a:gd name="T15" fmla="*/ 173 h 173"/>
                  <a:gd name="T16" fmla="*/ 25 w 50"/>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3">
                    <a:moveTo>
                      <a:pt x="25" y="173"/>
                    </a:moveTo>
                    <a:cubicBezTo>
                      <a:pt x="11" y="173"/>
                      <a:pt x="0" y="162"/>
                      <a:pt x="0" y="148"/>
                    </a:cubicBezTo>
                    <a:cubicBezTo>
                      <a:pt x="0" y="24"/>
                      <a:pt x="0" y="24"/>
                      <a:pt x="0" y="24"/>
                    </a:cubicBezTo>
                    <a:cubicBezTo>
                      <a:pt x="0" y="11"/>
                      <a:pt x="11" y="0"/>
                      <a:pt x="25" y="0"/>
                    </a:cubicBezTo>
                    <a:cubicBezTo>
                      <a:pt x="39" y="0"/>
                      <a:pt x="50" y="11"/>
                      <a:pt x="50" y="24"/>
                    </a:cubicBezTo>
                    <a:cubicBezTo>
                      <a:pt x="50" y="148"/>
                      <a:pt x="50" y="148"/>
                      <a:pt x="50" y="148"/>
                    </a:cubicBezTo>
                    <a:cubicBezTo>
                      <a:pt x="50" y="162"/>
                      <a:pt x="39" y="173"/>
                      <a:pt x="25" y="173"/>
                    </a:cubicBezTo>
                    <a:close/>
                    <a:moveTo>
                      <a:pt x="25" y="173"/>
                    </a:moveTo>
                    <a:cubicBezTo>
                      <a:pt x="25" y="173"/>
                      <a:pt x="25" y="173"/>
                      <a:pt x="25" y="17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11" name="Freeform 107">
                <a:extLst>
                  <a:ext uri="{FF2B5EF4-FFF2-40B4-BE49-F238E27FC236}">
                    <a16:creationId xmlns:a16="http://schemas.microsoft.com/office/drawing/2014/main" id="{DFE9DA27-D540-415A-93D2-D7ECC084CA24}"/>
                  </a:ext>
                </a:extLst>
              </p:cNvPr>
              <p:cNvSpPr>
                <a:spLocks noEditPoints="1"/>
              </p:cNvSpPr>
              <p:nvPr/>
            </p:nvSpPr>
            <p:spPr bwMode="auto">
              <a:xfrm>
                <a:off x="2314740" y="4464738"/>
                <a:ext cx="14476" cy="35256"/>
              </a:xfrm>
              <a:custGeom>
                <a:avLst/>
                <a:gdLst>
                  <a:gd name="T0" fmla="*/ 25 w 50"/>
                  <a:gd name="T1" fmla="*/ 124 h 124"/>
                  <a:gd name="T2" fmla="*/ 0 w 50"/>
                  <a:gd name="T3" fmla="*/ 99 h 124"/>
                  <a:gd name="T4" fmla="*/ 0 w 50"/>
                  <a:gd name="T5" fmla="*/ 25 h 124"/>
                  <a:gd name="T6" fmla="*/ 25 w 50"/>
                  <a:gd name="T7" fmla="*/ 0 h 124"/>
                  <a:gd name="T8" fmla="*/ 50 w 50"/>
                  <a:gd name="T9" fmla="*/ 25 h 124"/>
                  <a:gd name="T10" fmla="*/ 50 w 50"/>
                  <a:gd name="T11" fmla="*/ 99 h 124"/>
                  <a:gd name="T12" fmla="*/ 25 w 50"/>
                  <a:gd name="T13" fmla="*/ 124 h 124"/>
                  <a:gd name="T14" fmla="*/ 25 w 50"/>
                  <a:gd name="T15" fmla="*/ 124 h 124"/>
                  <a:gd name="T16" fmla="*/ 25 w 50"/>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24">
                    <a:moveTo>
                      <a:pt x="25" y="124"/>
                    </a:moveTo>
                    <a:cubicBezTo>
                      <a:pt x="11" y="124"/>
                      <a:pt x="0" y="113"/>
                      <a:pt x="0" y="99"/>
                    </a:cubicBezTo>
                    <a:cubicBezTo>
                      <a:pt x="0" y="25"/>
                      <a:pt x="0" y="25"/>
                      <a:pt x="0" y="25"/>
                    </a:cubicBezTo>
                    <a:cubicBezTo>
                      <a:pt x="0" y="11"/>
                      <a:pt x="11" y="0"/>
                      <a:pt x="25" y="0"/>
                    </a:cubicBezTo>
                    <a:cubicBezTo>
                      <a:pt x="39" y="0"/>
                      <a:pt x="50" y="11"/>
                      <a:pt x="50" y="25"/>
                    </a:cubicBezTo>
                    <a:cubicBezTo>
                      <a:pt x="50" y="99"/>
                      <a:pt x="50" y="99"/>
                      <a:pt x="50" y="99"/>
                    </a:cubicBezTo>
                    <a:cubicBezTo>
                      <a:pt x="50" y="113"/>
                      <a:pt x="39" y="124"/>
                      <a:pt x="25" y="124"/>
                    </a:cubicBezTo>
                    <a:close/>
                    <a:moveTo>
                      <a:pt x="25" y="124"/>
                    </a:moveTo>
                    <a:cubicBezTo>
                      <a:pt x="25" y="124"/>
                      <a:pt x="25" y="124"/>
                      <a:pt x="25" y="12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12" name="Groupe 427">
              <a:extLst>
                <a:ext uri="{FF2B5EF4-FFF2-40B4-BE49-F238E27FC236}">
                  <a16:creationId xmlns:a16="http://schemas.microsoft.com/office/drawing/2014/main" id="{458C3E2D-259D-4D17-9312-72400ABAECAB}"/>
                </a:ext>
              </a:extLst>
            </p:cNvPr>
            <p:cNvGrpSpPr>
              <a:grpSpLocks noChangeAspect="1"/>
            </p:cNvGrpSpPr>
            <p:nvPr/>
          </p:nvGrpSpPr>
          <p:grpSpPr>
            <a:xfrm>
              <a:off x="2839863" y="4440061"/>
              <a:ext cx="439200" cy="428400"/>
              <a:chOff x="2839085" y="4189413"/>
              <a:chExt cx="444501" cy="439738"/>
            </a:xfrm>
            <a:solidFill>
              <a:schemeClr val="tx2"/>
            </a:solidFill>
          </p:grpSpPr>
          <p:sp>
            <p:nvSpPr>
              <p:cNvPr id="1013" name="Freeform 151">
                <a:extLst>
                  <a:ext uri="{FF2B5EF4-FFF2-40B4-BE49-F238E27FC236}">
                    <a16:creationId xmlns:a16="http://schemas.microsoft.com/office/drawing/2014/main" id="{3972776C-9357-48C9-8E2D-D2626003950E}"/>
                  </a:ext>
                </a:extLst>
              </p:cNvPr>
              <p:cNvSpPr>
                <a:spLocks noEditPoints="1"/>
              </p:cNvSpPr>
              <p:nvPr/>
            </p:nvSpPr>
            <p:spPr bwMode="auto">
              <a:xfrm flipH="1">
                <a:off x="2839085" y="4189413"/>
                <a:ext cx="444501" cy="439738"/>
              </a:xfrm>
              <a:custGeom>
                <a:avLst/>
                <a:gdLst>
                  <a:gd name="T0" fmla="*/ 1421 w 1550"/>
                  <a:gd name="T1" fmla="*/ 1290 h 1542"/>
                  <a:gd name="T2" fmla="*/ 1388 w 1550"/>
                  <a:gd name="T3" fmla="*/ 1320 h 1542"/>
                  <a:gd name="T4" fmla="*/ 1484 w 1550"/>
                  <a:gd name="T5" fmla="*/ 1485 h 1542"/>
                  <a:gd name="T6" fmla="*/ 988 w 1550"/>
                  <a:gd name="T7" fmla="*/ 1085 h 1542"/>
                  <a:gd name="T8" fmla="*/ 1324 w 1550"/>
                  <a:gd name="T9" fmla="*/ 1251 h 1542"/>
                  <a:gd name="T10" fmla="*/ 1356 w 1550"/>
                  <a:gd name="T11" fmla="*/ 1253 h 1542"/>
                  <a:gd name="T12" fmla="*/ 1116 w 1550"/>
                  <a:gd name="T13" fmla="*/ 957 h 1542"/>
                  <a:gd name="T14" fmla="*/ 1323 w 1550"/>
                  <a:gd name="T15" fmla="*/ 685 h 1542"/>
                  <a:gd name="T16" fmla="*/ 1076 w 1550"/>
                  <a:gd name="T17" fmla="*/ 581 h 1542"/>
                  <a:gd name="T18" fmla="*/ 1010 w 1550"/>
                  <a:gd name="T19" fmla="*/ 547 h 1542"/>
                  <a:gd name="T20" fmla="*/ 1033 w 1550"/>
                  <a:gd name="T21" fmla="*/ 602 h 1542"/>
                  <a:gd name="T22" fmla="*/ 299 w 1550"/>
                  <a:gd name="T23" fmla="*/ 732 h 1542"/>
                  <a:gd name="T24" fmla="*/ 334 w 1550"/>
                  <a:gd name="T25" fmla="*/ 665 h 1542"/>
                  <a:gd name="T26" fmla="*/ 260 w 1550"/>
                  <a:gd name="T27" fmla="*/ 707 h 1542"/>
                  <a:gd name="T28" fmla="*/ 52 w 1550"/>
                  <a:gd name="T29" fmla="*/ 637 h 1542"/>
                  <a:gd name="T30" fmla="*/ 592 w 1550"/>
                  <a:gd name="T31" fmla="*/ 64 h 1542"/>
                  <a:gd name="T32" fmla="*/ 666 w 1550"/>
                  <a:gd name="T33" fmla="*/ 85 h 1542"/>
                  <a:gd name="T34" fmla="*/ 366 w 1550"/>
                  <a:gd name="T35" fmla="*/ 601 h 1542"/>
                  <a:gd name="T36" fmla="*/ 382 w 1550"/>
                  <a:gd name="T37" fmla="*/ 640 h 1542"/>
                  <a:gd name="T38" fmla="*/ 731 w 1550"/>
                  <a:gd name="T39" fmla="*/ 300 h 1542"/>
                  <a:gd name="T40" fmla="*/ 971 w 1550"/>
                  <a:gd name="T41" fmla="*/ 508 h 1542"/>
                  <a:gd name="T42" fmla="*/ 752 w 1550"/>
                  <a:gd name="T43" fmla="*/ 257 h 1542"/>
                  <a:gd name="T44" fmla="*/ 648 w 1550"/>
                  <a:gd name="T45" fmla="*/ 10 h 1542"/>
                  <a:gd name="T46" fmla="*/ 31 w 1550"/>
                  <a:gd name="T47" fmla="*/ 561 h 1542"/>
                  <a:gd name="T48" fmla="*/ 74 w 1550"/>
                  <a:gd name="T49" fmla="*/ 711 h 1542"/>
                  <a:gd name="T50" fmla="*/ 580 w 1550"/>
                  <a:gd name="T51" fmla="*/ 1077 h 1542"/>
                  <a:gd name="T52" fmla="*/ 684 w 1550"/>
                  <a:gd name="T53" fmla="*/ 1324 h 1542"/>
                  <a:gd name="T54" fmla="*/ 771 w 1550"/>
                  <a:gd name="T55" fmla="*/ 1302 h 1542"/>
                  <a:gd name="T56" fmla="*/ 1396 w 1550"/>
                  <a:gd name="T57" fmla="*/ 1519 h 1542"/>
                  <a:gd name="T58" fmla="*/ 1516 w 1550"/>
                  <a:gd name="T59" fmla="*/ 1517 h 1542"/>
                  <a:gd name="T60" fmla="*/ 740 w 1550"/>
                  <a:gd name="T61" fmla="*/ 1270 h 1542"/>
                  <a:gd name="T62" fmla="*/ 666 w 1550"/>
                  <a:gd name="T63" fmla="*/ 1248 h 1542"/>
                  <a:gd name="T64" fmla="*/ 1072 w 1550"/>
                  <a:gd name="T65" fmla="*/ 626 h 1542"/>
                  <a:gd name="T66" fmla="*/ 1280 w 1550"/>
                  <a:gd name="T67" fmla="*/ 697 h 1542"/>
                  <a:gd name="T68" fmla="*/ 740 w 1550"/>
                  <a:gd name="T69" fmla="*/ 1270 h 1542"/>
                  <a:gd name="T70" fmla="*/ 740 w 1550"/>
                  <a:gd name="T71" fmla="*/ 127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0" h="1542">
                    <a:moveTo>
                      <a:pt x="1518" y="1397"/>
                    </a:moveTo>
                    <a:cubicBezTo>
                      <a:pt x="1421" y="1290"/>
                      <a:pt x="1421" y="1290"/>
                      <a:pt x="1421" y="1290"/>
                    </a:cubicBezTo>
                    <a:cubicBezTo>
                      <a:pt x="1412" y="1281"/>
                      <a:pt x="1398" y="1280"/>
                      <a:pt x="1389" y="1289"/>
                    </a:cubicBezTo>
                    <a:cubicBezTo>
                      <a:pt x="1380" y="1297"/>
                      <a:pt x="1379" y="1311"/>
                      <a:pt x="1388" y="1320"/>
                    </a:cubicBezTo>
                    <a:cubicBezTo>
                      <a:pt x="1485" y="1427"/>
                      <a:pt x="1485" y="1427"/>
                      <a:pt x="1485" y="1427"/>
                    </a:cubicBezTo>
                    <a:cubicBezTo>
                      <a:pt x="1500" y="1443"/>
                      <a:pt x="1500" y="1469"/>
                      <a:pt x="1484" y="1485"/>
                    </a:cubicBezTo>
                    <a:cubicBezTo>
                      <a:pt x="1468" y="1501"/>
                      <a:pt x="1442" y="1501"/>
                      <a:pt x="1426" y="1486"/>
                    </a:cubicBezTo>
                    <a:cubicBezTo>
                      <a:pt x="988" y="1085"/>
                      <a:pt x="988" y="1085"/>
                      <a:pt x="988" y="1085"/>
                    </a:cubicBezTo>
                    <a:cubicBezTo>
                      <a:pt x="1084" y="989"/>
                      <a:pt x="1084" y="989"/>
                      <a:pt x="1084" y="989"/>
                    </a:cubicBezTo>
                    <a:cubicBezTo>
                      <a:pt x="1324" y="1251"/>
                      <a:pt x="1324" y="1251"/>
                      <a:pt x="1324" y="1251"/>
                    </a:cubicBezTo>
                    <a:cubicBezTo>
                      <a:pt x="1329" y="1256"/>
                      <a:pt x="1335" y="1258"/>
                      <a:pt x="1341" y="1258"/>
                    </a:cubicBezTo>
                    <a:cubicBezTo>
                      <a:pt x="1346" y="1258"/>
                      <a:pt x="1352" y="1256"/>
                      <a:pt x="1356" y="1253"/>
                    </a:cubicBezTo>
                    <a:cubicBezTo>
                      <a:pt x="1365" y="1244"/>
                      <a:pt x="1366" y="1230"/>
                      <a:pt x="1357" y="1221"/>
                    </a:cubicBezTo>
                    <a:cubicBezTo>
                      <a:pt x="1116" y="957"/>
                      <a:pt x="1116" y="957"/>
                      <a:pt x="1116" y="957"/>
                    </a:cubicBezTo>
                    <a:cubicBezTo>
                      <a:pt x="1301" y="772"/>
                      <a:pt x="1301" y="772"/>
                      <a:pt x="1301" y="772"/>
                    </a:cubicBezTo>
                    <a:cubicBezTo>
                      <a:pt x="1324" y="749"/>
                      <a:pt x="1332" y="716"/>
                      <a:pt x="1323" y="685"/>
                    </a:cubicBezTo>
                    <a:cubicBezTo>
                      <a:pt x="1314" y="653"/>
                      <a:pt x="1290" y="630"/>
                      <a:pt x="1257" y="623"/>
                    </a:cubicBezTo>
                    <a:cubicBezTo>
                      <a:pt x="1076" y="581"/>
                      <a:pt x="1076" y="581"/>
                      <a:pt x="1076" y="581"/>
                    </a:cubicBezTo>
                    <a:cubicBezTo>
                      <a:pt x="1042" y="547"/>
                      <a:pt x="1042" y="547"/>
                      <a:pt x="1042" y="547"/>
                    </a:cubicBezTo>
                    <a:cubicBezTo>
                      <a:pt x="1033" y="538"/>
                      <a:pt x="1019" y="538"/>
                      <a:pt x="1010" y="547"/>
                    </a:cubicBezTo>
                    <a:cubicBezTo>
                      <a:pt x="1001" y="556"/>
                      <a:pt x="1001" y="570"/>
                      <a:pt x="1010" y="579"/>
                    </a:cubicBezTo>
                    <a:cubicBezTo>
                      <a:pt x="1033" y="602"/>
                      <a:pt x="1033" y="602"/>
                      <a:pt x="1033" y="602"/>
                    </a:cubicBezTo>
                    <a:cubicBezTo>
                      <a:pt x="601" y="1034"/>
                      <a:pt x="601" y="1034"/>
                      <a:pt x="601" y="1034"/>
                    </a:cubicBezTo>
                    <a:cubicBezTo>
                      <a:pt x="299" y="732"/>
                      <a:pt x="299" y="732"/>
                      <a:pt x="299" y="732"/>
                    </a:cubicBezTo>
                    <a:cubicBezTo>
                      <a:pt x="334" y="697"/>
                      <a:pt x="334" y="697"/>
                      <a:pt x="334" y="697"/>
                    </a:cubicBezTo>
                    <a:cubicBezTo>
                      <a:pt x="343" y="688"/>
                      <a:pt x="343" y="674"/>
                      <a:pt x="334" y="665"/>
                    </a:cubicBezTo>
                    <a:cubicBezTo>
                      <a:pt x="325" y="656"/>
                      <a:pt x="311" y="656"/>
                      <a:pt x="302" y="665"/>
                    </a:cubicBezTo>
                    <a:cubicBezTo>
                      <a:pt x="260" y="707"/>
                      <a:pt x="260" y="707"/>
                      <a:pt x="260" y="707"/>
                    </a:cubicBezTo>
                    <a:cubicBezTo>
                      <a:pt x="84" y="667"/>
                      <a:pt x="84" y="667"/>
                      <a:pt x="84" y="667"/>
                    </a:cubicBezTo>
                    <a:cubicBezTo>
                      <a:pt x="68" y="664"/>
                      <a:pt x="56" y="652"/>
                      <a:pt x="52" y="637"/>
                    </a:cubicBezTo>
                    <a:cubicBezTo>
                      <a:pt x="47" y="621"/>
                      <a:pt x="52" y="605"/>
                      <a:pt x="63" y="593"/>
                    </a:cubicBezTo>
                    <a:cubicBezTo>
                      <a:pt x="592" y="64"/>
                      <a:pt x="592" y="64"/>
                      <a:pt x="592" y="64"/>
                    </a:cubicBezTo>
                    <a:cubicBezTo>
                      <a:pt x="604" y="52"/>
                      <a:pt x="620" y="48"/>
                      <a:pt x="636" y="53"/>
                    </a:cubicBezTo>
                    <a:cubicBezTo>
                      <a:pt x="651" y="57"/>
                      <a:pt x="663" y="69"/>
                      <a:pt x="666" y="85"/>
                    </a:cubicBezTo>
                    <a:cubicBezTo>
                      <a:pt x="706" y="261"/>
                      <a:pt x="706" y="261"/>
                      <a:pt x="706" y="261"/>
                    </a:cubicBezTo>
                    <a:cubicBezTo>
                      <a:pt x="366" y="601"/>
                      <a:pt x="366" y="601"/>
                      <a:pt x="366" y="601"/>
                    </a:cubicBezTo>
                    <a:cubicBezTo>
                      <a:pt x="357" y="610"/>
                      <a:pt x="357" y="624"/>
                      <a:pt x="366" y="633"/>
                    </a:cubicBezTo>
                    <a:cubicBezTo>
                      <a:pt x="370" y="638"/>
                      <a:pt x="376" y="640"/>
                      <a:pt x="382" y="640"/>
                    </a:cubicBezTo>
                    <a:cubicBezTo>
                      <a:pt x="388" y="640"/>
                      <a:pt x="393" y="638"/>
                      <a:pt x="398" y="633"/>
                    </a:cubicBezTo>
                    <a:cubicBezTo>
                      <a:pt x="731" y="300"/>
                      <a:pt x="731" y="300"/>
                      <a:pt x="731" y="300"/>
                    </a:cubicBezTo>
                    <a:cubicBezTo>
                      <a:pt x="939" y="508"/>
                      <a:pt x="939" y="508"/>
                      <a:pt x="939" y="508"/>
                    </a:cubicBezTo>
                    <a:cubicBezTo>
                      <a:pt x="948" y="516"/>
                      <a:pt x="962" y="516"/>
                      <a:pt x="971" y="508"/>
                    </a:cubicBezTo>
                    <a:cubicBezTo>
                      <a:pt x="979" y="499"/>
                      <a:pt x="979" y="484"/>
                      <a:pt x="971" y="476"/>
                    </a:cubicBezTo>
                    <a:cubicBezTo>
                      <a:pt x="752" y="257"/>
                      <a:pt x="752" y="257"/>
                      <a:pt x="752" y="257"/>
                    </a:cubicBezTo>
                    <a:cubicBezTo>
                      <a:pt x="710" y="75"/>
                      <a:pt x="710" y="75"/>
                      <a:pt x="710" y="75"/>
                    </a:cubicBezTo>
                    <a:cubicBezTo>
                      <a:pt x="703" y="43"/>
                      <a:pt x="680" y="19"/>
                      <a:pt x="648" y="10"/>
                    </a:cubicBezTo>
                    <a:cubicBezTo>
                      <a:pt x="616" y="0"/>
                      <a:pt x="584" y="9"/>
                      <a:pt x="560" y="32"/>
                    </a:cubicBezTo>
                    <a:cubicBezTo>
                      <a:pt x="31" y="561"/>
                      <a:pt x="31" y="561"/>
                      <a:pt x="31" y="561"/>
                    </a:cubicBezTo>
                    <a:cubicBezTo>
                      <a:pt x="8" y="585"/>
                      <a:pt x="0" y="617"/>
                      <a:pt x="9" y="649"/>
                    </a:cubicBezTo>
                    <a:cubicBezTo>
                      <a:pt x="18" y="681"/>
                      <a:pt x="42" y="704"/>
                      <a:pt x="74" y="711"/>
                    </a:cubicBezTo>
                    <a:cubicBezTo>
                      <a:pt x="256" y="753"/>
                      <a:pt x="256" y="753"/>
                      <a:pt x="256" y="753"/>
                    </a:cubicBezTo>
                    <a:cubicBezTo>
                      <a:pt x="580" y="1077"/>
                      <a:pt x="580" y="1077"/>
                      <a:pt x="580" y="1077"/>
                    </a:cubicBezTo>
                    <a:cubicBezTo>
                      <a:pt x="622" y="1258"/>
                      <a:pt x="622" y="1258"/>
                      <a:pt x="622" y="1258"/>
                    </a:cubicBezTo>
                    <a:cubicBezTo>
                      <a:pt x="629" y="1291"/>
                      <a:pt x="652" y="1315"/>
                      <a:pt x="684" y="1324"/>
                    </a:cubicBezTo>
                    <a:cubicBezTo>
                      <a:pt x="692" y="1327"/>
                      <a:pt x="701" y="1328"/>
                      <a:pt x="709" y="1328"/>
                    </a:cubicBezTo>
                    <a:cubicBezTo>
                      <a:pt x="732" y="1328"/>
                      <a:pt x="754" y="1319"/>
                      <a:pt x="771" y="1302"/>
                    </a:cubicBezTo>
                    <a:cubicBezTo>
                      <a:pt x="956" y="1117"/>
                      <a:pt x="956" y="1117"/>
                      <a:pt x="956" y="1117"/>
                    </a:cubicBezTo>
                    <a:cubicBezTo>
                      <a:pt x="1396" y="1519"/>
                      <a:pt x="1396" y="1519"/>
                      <a:pt x="1396" y="1519"/>
                    </a:cubicBezTo>
                    <a:cubicBezTo>
                      <a:pt x="1412" y="1534"/>
                      <a:pt x="1433" y="1542"/>
                      <a:pt x="1454" y="1542"/>
                    </a:cubicBezTo>
                    <a:cubicBezTo>
                      <a:pt x="1476" y="1542"/>
                      <a:pt x="1499" y="1533"/>
                      <a:pt x="1516" y="1517"/>
                    </a:cubicBezTo>
                    <a:cubicBezTo>
                      <a:pt x="1548" y="1484"/>
                      <a:pt x="1550" y="1431"/>
                      <a:pt x="1518" y="1397"/>
                    </a:cubicBezTo>
                    <a:close/>
                    <a:moveTo>
                      <a:pt x="740" y="1270"/>
                    </a:moveTo>
                    <a:cubicBezTo>
                      <a:pt x="728" y="1281"/>
                      <a:pt x="712" y="1285"/>
                      <a:pt x="696" y="1281"/>
                    </a:cubicBezTo>
                    <a:cubicBezTo>
                      <a:pt x="681" y="1276"/>
                      <a:pt x="669" y="1264"/>
                      <a:pt x="666" y="1248"/>
                    </a:cubicBezTo>
                    <a:cubicBezTo>
                      <a:pt x="625" y="1073"/>
                      <a:pt x="625" y="1073"/>
                      <a:pt x="625" y="1073"/>
                    </a:cubicBezTo>
                    <a:cubicBezTo>
                      <a:pt x="1072" y="626"/>
                      <a:pt x="1072" y="626"/>
                      <a:pt x="1072" y="626"/>
                    </a:cubicBezTo>
                    <a:cubicBezTo>
                      <a:pt x="1247" y="667"/>
                      <a:pt x="1247" y="667"/>
                      <a:pt x="1247" y="667"/>
                    </a:cubicBezTo>
                    <a:cubicBezTo>
                      <a:pt x="1263" y="670"/>
                      <a:pt x="1275" y="682"/>
                      <a:pt x="1280" y="697"/>
                    </a:cubicBezTo>
                    <a:cubicBezTo>
                      <a:pt x="1284" y="713"/>
                      <a:pt x="1280" y="729"/>
                      <a:pt x="1269" y="741"/>
                    </a:cubicBezTo>
                    <a:lnTo>
                      <a:pt x="740" y="1270"/>
                    </a:lnTo>
                    <a:close/>
                    <a:moveTo>
                      <a:pt x="740" y="1270"/>
                    </a:moveTo>
                    <a:cubicBezTo>
                      <a:pt x="740" y="1270"/>
                      <a:pt x="740" y="1270"/>
                      <a:pt x="740" y="127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14" name="Freeform 27">
                <a:extLst>
                  <a:ext uri="{FF2B5EF4-FFF2-40B4-BE49-F238E27FC236}">
                    <a16:creationId xmlns:a16="http://schemas.microsoft.com/office/drawing/2014/main" id="{8A82AC15-8F8D-43C9-B4BA-23673DF4CA55}"/>
                  </a:ext>
                </a:extLst>
              </p:cNvPr>
              <p:cNvSpPr>
                <a:spLocks noEditPoints="1"/>
              </p:cNvSpPr>
              <p:nvPr/>
            </p:nvSpPr>
            <p:spPr bwMode="auto">
              <a:xfrm rot="2694778">
                <a:off x="2954265" y="4419700"/>
                <a:ext cx="180000" cy="14900"/>
              </a:xfrm>
              <a:custGeom>
                <a:avLst/>
                <a:gdLst>
                  <a:gd name="T0" fmla="*/ 443 w 465"/>
                  <a:gd name="T1" fmla="*/ 0 h 45"/>
                  <a:gd name="T2" fmla="*/ 23 w 465"/>
                  <a:gd name="T3" fmla="*/ 0 h 45"/>
                  <a:gd name="T4" fmla="*/ 0 w 465"/>
                  <a:gd name="T5" fmla="*/ 22 h 45"/>
                  <a:gd name="T6" fmla="*/ 23 w 465"/>
                  <a:gd name="T7" fmla="*/ 45 h 45"/>
                  <a:gd name="T8" fmla="*/ 443 w 465"/>
                  <a:gd name="T9" fmla="*/ 45 h 45"/>
                  <a:gd name="T10" fmla="*/ 465 w 465"/>
                  <a:gd name="T11" fmla="*/ 22 h 45"/>
                  <a:gd name="T12" fmla="*/ 443 w 465"/>
                  <a:gd name="T13" fmla="*/ 0 h 45"/>
                  <a:gd name="T14" fmla="*/ 443 w 465"/>
                  <a:gd name="T15" fmla="*/ 0 h 45"/>
                  <a:gd name="T16" fmla="*/ 443 w 46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5">
                    <a:moveTo>
                      <a:pt x="443" y="0"/>
                    </a:moveTo>
                    <a:cubicBezTo>
                      <a:pt x="23" y="0"/>
                      <a:pt x="23" y="0"/>
                      <a:pt x="23" y="0"/>
                    </a:cubicBezTo>
                    <a:cubicBezTo>
                      <a:pt x="10" y="0"/>
                      <a:pt x="0" y="10"/>
                      <a:pt x="0" y="22"/>
                    </a:cubicBezTo>
                    <a:cubicBezTo>
                      <a:pt x="0" y="34"/>
                      <a:pt x="10" y="45"/>
                      <a:pt x="23" y="45"/>
                    </a:cubicBezTo>
                    <a:cubicBezTo>
                      <a:pt x="443" y="45"/>
                      <a:pt x="443" y="45"/>
                      <a:pt x="443" y="45"/>
                    </a:cubicBezTo>
                    <a:cubicBezTo>
                      <a:pt x="455" y="45"/>
                      <a:pt x="465" y="34"/>
                      <a:pt x="465" y="22"/>
                    </a:cubicBezTo>
                    <a:cubicBezTo>
                      <a:pt x="465" y="10"/>
                      <a:pt x="455" y="0"/>
                      <a:pt x="443" y="0"/>
                    </a:cubicBezTo>
                    <a:close/>
                    <a:moveTo>
                      <a:pt x="443" y="0"/>
                    </a:moveTo>
                    <a:cubicBezTo>
                      <a:pt x="443" y="0"/>
                      <a:pt x="443" y="0"/>
                      <a:pt x="44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15" name="Groupe 430">
              <a:extLst>
                <a:ext uri="{FF2B5EF4-FFF2-40B4-BE49-F238E27FC236}">
                  <a16:creationId xmlns:a16="http://schemas.microsoft.com/office/drawing/2014/main" id="{C0240189-D5D2-4FA4-B6E4-784152E573C4}"/>
                </a:ext>
              </a:extLst>
            </p:cNvPr>
            <p:cNvGrpSpPr>
              <a:grpSpLocks noChangeAspect="1"/>
            </p:cNvGrpSpPr>
            <p:nvPr/>
          </p:nvGrpSpPr>
          <p:grpSpPr>
            <a:xfrm>
              <a:off x="3593622" y="4453555"/>
              <a:ext cx="366526" cy="401412"/>
              <a:chOff x="3590012" y="4208674"/>
              <a:chExt cx="366526" cy="401412"/>
            </a:xfrm>
            <a:solidFill>
              <a:schemeClr val="tx2"/>
            </a:solidFill>
          </p:grpSpPr>
          <p:sp>
            <p:nvSpPr>
              <p:cNvPr id="1016" name="Freeform 155">
                <a:extLst>
                  <a:ext uri="{FF2B5EF4-FFF2-40B4-BE49-F238E27FC236}">
                    <a16:creationId xmlns:a16="http://schemas.microsoft.com/office/drawing/2014/main" id="{B6502BFF-1CD2-42EE-928A-65FF1C8451A2}"/>
                  </a:ext>
                </a:extLst>
              </p:cNvPr>
              <p:cNvSpPr>
                <a:spLocks noEditPoints="1"/>
              </p:cNvSpPr>
              <p:nvPr/>
            </p:nvSpPr>
            <p:spPr bwMode="auto">
              <a:xfrm>
                <a:off x="3590012" y="4208674"/>
                <a:ext cx="366526" cy="401412"/>
              </a:xfrm>
              <a:custGeom>
                <a:avLst/>
                <a:gdLst>
                  <a:gd name="T0" fmla="*/ 261 w 1397"/>
                  <a:gd name="T1" fmla="*/ 1536 h 1536"/>
                  <a:gd name="T2" fmla="*/ 445 w 1397"/>
                  <a:gd name="T3" fmla="*/ 1460 h 1536"/>
                  <a:gd name="T4" fmla="*/ 1292 w 1397"/>
                  <a:gd name="T5" fmla="*/ 613 h 1536"/>
                  <a:gd name="T6" fmla="*/ 1397 w 1397"/>
                  <a:gd name="T7" fmla="*/ 359 h 1536"/>
                  <a:gd name="T8" fmla="*/ 1292 w 1397"/>
                  <a:gd name="T9" fmla="*/ 105 h 1536"/>
                  <a:gd name="T10" fmla="*/ 1038 w 1397"/>
                  <a:gd name="T11" fmla="*/ 0 h 1536"/>
                  <a:gd name="T12" fmla="*/ 784 w 1397"/>
                  <a:gd name="T13" fmla="*/ 105 h 1536"/>
                  <a:gd name="T14" fmla="*/ 662 w 1397"/>
                  <a:gd name="T15" fmla="*/ 227 h 1536"/>
                  <a:gd name="T16" fmla="*/ 662 w 1397"/>
                  <a:gd name="T17" fmla="*/ 271 h 1536"/>
                  <a:gd name="T18" fmla="*/ 705 w 1397"/>
                  <a:gd name="T19" fmla="*/ 271 h 1536"/>
                  <a:gd name="T20" fmla="*/ 827 w 1397"/>
                  <a:gd name="T21" fmla="*/ 148 h 1536"/>
                  <a:gd name="T22" fmla="*/ 1038 w 1397"/>
                  <a:gd name="T23" fmla="*/ 61 h 1536"/>
                  <a:gd name="T24" fmla="*/ 1249 w 1397"/>
                  <a:gd name="T25" fmla="*/ 148 h 1536"/>
                  <a:gd name="T26" fmla="*/ 1336 w 1397"/>
                  <a:gd name="T27" fmla="*/ 359 h 1536"/>
                  <a:gd name="T28" fmla="*/ 1249 w 1397"/>
                  <a:gd name="T29" fmla="*/ 570 h 1536"/>
                  <a:gd name="T30" fmla="*/ 402 w 1397"/>
                  <a:gd name="T31" fmla="*/ 1417 h 1536"/>
                  <a:gd name="T32" fmla="*/ 120 w 1397"/>
                  <a:gd name="T33" fmla="*/ 1417 h 1536"/>
                  <a:gd name="T34" fmla="*/ 61 w 1397"/>
                  <a:gd name="T35" fmla="*/ 1275 h 1536"/>
                  <a:gd name="T36" fmla="*/ 120 w 1397"/>
                  <a:gd name="T37" fmla="*/ 1134 h 1536"/>
                  <a:gd name="T38" fmla="*/ 845 w 1397"/>
                  <a:gd name="T39" fmla="*/ 409 h 1536"/>
                  <a:gd name="T40" fmla="*/ 999 w 1397"/>
                  <a:gd name="T41" fmla="*/ 409 h 1536"/>
                  <a:gd name="T42" fmla="*/ 1031 w 1397"/>
                  <a:gd name="T43" fmla="*/ 486 h 1536"/>
                  <a:gd name="T44" fmla="*/ 999 w 1397"/>
                  <a:gd name="T45" fmla="*/ 563 h 1536"/>
                  <a:gd name="T46" fmla="*/ 412 w 1397"/>
                  <a:gd name="T47" fmla="*/ 1150 h 1536"/>
                  <a:gd name="T48" fmla="*/ 412 w 1397"/>
                  <a:gd name="T49" fmla="*/ 1193 h 1536"/>
                  <a:gd name="T50" fmla="*/ 455 w 1397"/>
                  <a:gd name="T51" fmla="*/ 1193 h 1536"/>
                  <a:gd name="T52" fmla="*/ 1042 w 1397"/>
                  <a:gd name="T53" fmla="*/ 606 h 1536"/>
                  <a:gd name="T54" fmla="*/ 1092 w 1397"/>
                  <a:gd name="T55" fmla="*/ 486 h 1536"/>
                  <a:gd name="T56" fmla="*/ 1042 w 1397"/>
                  <a:gd name="T57" fmla="*/ 366 h 1536"/>
                  <a:gd name="T58" fmla="*/ 801 w 1397"/>
                  <a:gd name="T59" fmla="*/ 366 h 1536"/>
                  <a:gd name="T60" fmla="*/ 76 w 1397"/>
                  <a:gd name="T61" fmla="*/ 1091 h 1536"/>
                  <a:gd name="T62" fmla="*/ 0 w 1397"/>
                  <a:gd name="T63" fmla="*/ 1275 h 1536"/>
                  <a:gd name="T64" fmla="*/ 76 w 1397"/>
                  <a:gd name="T65" fmla="*/ 1460 h 1536"/>
                  <a:gd name="T66" fmla="*/ 261 w 1397"/>
                  <a:gd name="T67" fmla="*/ 1536 h 1536"/>
                  <a:gd name="T68" fmla="*/ 261 w 1397"/>
                  <a:gd name="T69" fmla="*/ 1536 h 1536"/>
                  <a:gd name="T70" fmla="*/ 261 w 1397"/>
                  <a:gd name="T7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7" h="1536">
                    <a:moveTo>
                      <a:pt x="261" y="1536"/>
                    </a:moveTo>
                    <a:cubicBezTo>
                      <a:pt x="328" y="1536"/>
                      <a:pt x="394" y="1511"/>
                      <a:pt x="445" y="1460"/>
                    </a:cubicBezTo>
                    <a:cubicBezTo>
                      <a:pt x="1292" y="613"/>
                      <a:pt x="1292" y="613"/>
                      <a:pt x="1292" y="613"/>
                    </a:cubicBezTo>
                    <a:cubicBezTo>
                      <a:pt x="1360" y="545"/>
                      <a:pt x="1397" y="455"/>
                      <a:pt x="1397" y="359"/>
                    </a:cubicBezTo>
                    <a:cubicBezTo>
                      <a:pt x="1397" y="263"/>
                      <a:pt x="1360" y="173"/>
                      <a:pt x="1292" y="105"/>
                    </a:cubicBezTo>
                    <a:cubicBezTo>
                      <a:pt x="1224" y="37"/>
                      <a:pt x="1134" y="0"/>
                      <a:pt x="1038" y="0"/>
                    </a:cubicBezTo>
                    <a:cubicBezTo>
                      <a:pt x="942" y="0"/>
                      <a:pt x="852" y="37"/>
                      <a:pt x="784" y="105"/>
                    </a:cubicBezTo>
                    <a:cubicBezTo>
                      <a:pt x="662" y="227"/>
                      <a:pt x="662" y="227"/>
                      <a:pt x="662" y="227"/>
                    </a:cubicBezTo>
                    <a:cubicBezTo>
                      <a:pt x="650" y="239"/>
                      <a:pt x="650" y="259"/>
                      <a:pt x="662" y="271"/>
                    </a:cubicBezTo>
                    <a:cubicBezTo>
                      <a:pt x="674" y="282"/>
                      <a:pt x="693" y="282"/>
                      <a:pt x="705" y="271"/>
                    </a:cubicBezTo>
                    <a:cubicBezTo>
                      <a:pt x="827" y="148"/>
                      <a:pt x="827" y="148"/>
                      <a:pt x="827" y="148"/>
                    </a:cubicBezTo>
                    <a:cubicBezTo>
                      <a:pt x="884" y="92"/>
                      <a:pt x="959" y="61"/>
                      <a:pt x="1038" y="61"/>
                    </a:cubicBezTo>
                    <a:cubicBezTo>
                      <a:pt x="1118" y="61"/>
                      <a:pt x="1193" y="92"/>
                      <a:pt x="1249" y="148"/>
                    </a:cubicBezTo>
                    <a:cubicBezTo>
                      <a:pt x="1305" y="205"/>
                      <a:pt x="1336" y="279"/>
                      <a:pt x="1336" y="359"/>
                    </a:cubicBezTo>
                    <a:cubicBezTo>
                      <a:pt x="1336" y="439"/>
                      <a:pt x="1305" y="513"/>
                      <a:pt x="1249" y="570"/>
                    </a:cubicBezTo>
                    <a:cubicBezTo>
                      <a:pt x="402" y="1417"/>
                      <a:pt x="402" y="1417"/>
                      <a:pt x="402" y="1417"/>
                    </a:cubicBezTo>
                    <a:cubicBezTo>
                      <a:pt x="324" y="1495"/>
                      <a:pt x="197" y="1495"/>
                      <a:pt x="120" y="1417"/>
                    </a:cubicBezTo>
                    <a:cubicBezTo>
                      <a:pt x="82" y="1379"/>
                      <a:pt x="61" y="1329"/>
                      <a:pt x="61" y="1275"/>
                    </a:cubicBezTo>
                    <a:cubicBezTo>
                      <a:pt x="61" y="1222"/>
                      <a:pt x="82" y="1172"/>
                      <a:pt x="120" y="1134"/>
                    </a:cubicBezTo>
                    <a:cubicBezTo>
                      <a:pt x="845" y="409"/>
                      <a:pt x="845" y="409"/>
                      <a:pt x="845" y="409"/>
                    </a:cubicBezTo>
                    <a:cubicBezTo>
                      <a:pt x="887" y="366"/>
                      <a:pt x="956" y="366"/>
                      <a:pt x="999" y="409"/>
                    </a:cubicBezTo>
                    <a:cubicBezTo>
                      <a:pt x="1019" y="429"/>
                      <a:pt x="1031" y="457"/>
                      <a:pt x="1031" y="486"/>
                    </a:cubicBezTo>
                    <a:cubicBezTo>
                      <a:pt x="1031" y="515"/>
                      <a:pt x="1019" y="542"/>
                      <a:pt x="999" y="563"/>
                    </a:cubicBezTo>
                    <a:cubicBezTo>
                      <a:pt x="412" y="1150"/>
                      <a:pt x="412" y="1150"/>
                      <a:pt x="412" y="1150"/>
                    </a:cubicBezTo>
                    <a:cubicBezTo>
                      <a:pt x="400" y="1162"/>
                      <a:pt x="400" y="1181"/>
                      <a:pt x="412" y="1193"/>
                    </a:cubicBezTo>
                    <a:cubicBezTo>
                      <a:pt x="424" y="1205"/>
                      <a:pt x="443" y="1205"/>
                      <a:pt x="455" y="1193"/>
                    </a:cubicBezTo>
                    <a:cubicBezTo>
                      <a:pt x="1042" y="606"/>
                      <a:pt x="1042" y="606"/>
                      <a:pt x="1042" y="606"/>
                    </a:cubicBezTo>
                    <a:cubicBezTo>
                      <a:pt x="1074" y="574"/>
                      <a:pt x="1092" y="531"/>
                      <a:pt x="1092" y="486"/>
                    </a:cubicBezTo>
                    <a:cubicBezTo>
                      <a:pt x="1092" y="440"/>
                      <a:pt x="1074" y="398"/>
                      <a:pt x="1042" y="366"/>
                    </a:cubicBezTo>
                    <a:cubicBezTo>
                      <a:pt x="976" y="299"/>
                      <a:pt x="868" y="299"/>
                      <a:pt x="801" y="366"/>
                    </a:cubicBezTo>
                    <a:cubicBezTo>
                      <a:pt x="76" y="1091"/>
                      <a:pt x="76" y="1091"/>
                      <a:pt x="76" y="1091"/>
                    </a:cubicBezTo>
                    <a:cubicBezTo>
                      <a:pt x="27" y="1140"/>
                      <a:pt x="0" y="1206"/>
                      <a:pt x="0" y="1275"/>
                    </a:cubicBezTo>
                    <a:cubicBezTo>
                      <a:pt x="0" y="1345"/>
                      <a:pt x="27" y="1410"/>
                      <a:pt x="76" y="1460"/>
                    </a:cubicBezTo>
                    <a:cubicBezTo>
                      <a:pt x="127" y="1511"/>
                      <a:pt x="194" y="1536"/>
                      <a:pt x="261" y="1536"/>
                    </a:cubicBezTo>
                    <a:close/>
                    <a:moveTo>
                      <a:pt x="261" y="1536"/>
                    </a:moveTo>
                    <a:cubicBezTo>
                      <a:pt x="261" y="1536"/>
                      <a:pt x="261" y="1536"/>
                      <a:pt x="261" y="153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17" name="Freeform 156">
                <a:extLst>
                  <a:ext uri="{FF2B5EF4-FFF2-40B4-BE49-F238E27FC236}">
                    <a16:creationId xmlns:a16="http://schemas.microsoft.com/office/drawing/2014/main" id="{776A41A6-7488-4C4F-A5F0-C8F88011DB66}"/>
                  </a:ext>
                </a:extLst>
              </p:cNvPr>
              <p:cNvSpPr>
                <a:spLocks noEditPoints="1"/>
              </p:cNvSpPr>
              <p:nvPr/>
            </p:nvSpPr>
            <p:spPr bwMode="auto">
              <a:xfrm>
                <a:off x="3604440" y="4298690"/>
                <a:ext cx="139762" cy="138685"/>
              </a:xfrm>
              <a:custGeom>
                <a:avLst/>
                <a:gdLst>
                  <a:gd name="T0" fmla="*/ 33 w 533"/>
                  <a:gd name="T1" fmla="*/ 531 h 531"/>
                  <a:gd name="T2" fmla="*/ 55 w 533"/>
                  <a:gd name="T3" fmla="*/ 522 h 531"/>
                  <a:gd name="T4" fmla="*/ 522 w 533"/>
                  <a:gd name="T5" fmla="*/ 55 h 531"/>
                  <a:gd name="T6" fmla="*/ 522 w 533"/>
                  <a:gd name="T7" fmla="*/ 12 h 531"/>
                  <a:gd name="T8" fmla="*/ 478 w 533"/>
                  <a:gd name="T9" fmla="*/ 12 h 531"/>
                  <a:gd name="T10" fmla="*/ 12 w 533"/>
                  <a:gd name="T11" fmla="*/ 479 h 531"/>
                  <a:gd name="T12" fmla="*/ 12 w 533"/>
                  <a:gd name="T13" fmla="*/ 522 h 531"/>
                  <a:gd name="T14" fmla="*/ 33 w 533"/>
                  <a:gd name="T15" fmla="*/ 531 h 531"/>
                  <a:gd name="T16" fmla="*/ 33 w 533"/>
                  <a:gd name="T17" fmla="*/ 531 h 531"/>
                  <a:gd name="T18" fmla="*/ 33 w 533"/>
                  <a:gd name="T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31">
                    <a:moveTo>
                      <a:pt x="33" y="531"/>
                    </a:moveTo>
                    <a:cubicBezTo>
                      <a:pt x="41" y="531"/>
                      <a:pt x="49" y="528"/>
                      <a:pt x="55" y="522"/>
                    </a:cubicBezTo>
                    <a:cubicBezTo>
                      <a:pt x="522" y="55"/>
                      <a:pt x="522" y="55"/>
                      <a:pt x="522" y="55"/>
                    </a:cubicBezTo>
                    <a:cubicBezTo>
                      <a:pt x="533" y="43"/>
                      <a:pt x="533" y="24"/>
                      <a:pt x="522" y="12"/>
                    </a:cubicBezTo>
                    <a:cubicBezTo>
                      <a:pt x="510" y="0"/>
                      <a:pt x="490" y="0"/>
                      <a:pt x="478" y="12"/>
                    </a:cubicBezTo>
                    <a:cubicBezTo>
                      <a:pt x="12" y="479"/>
                      <a:pt x="12" y="479"/>
                      <a:pt x="12" y="479"/>
                    </a:cubicBezTo>
                    <a:cubicBezTo>
                      <a:pt x="0" y="491"/>
                      <a:pt x="0" y="510"/>
                      <a:pt x="12" y="522"/>
                    </a:cubicBezTo>
                    <a:cubicBezTo>
                      <a:pt x="18" y="528"/>
                      <a:pt x="26" y="531"/>
                      <a:pt x="33" y="531"/>
                    </a:cubicBezTo>
                    <a:close/>
                    <a:moveTo>
                      <a:pt x="33" y="531"/>
                    </a:moveTo>
                    <a:cubicBezTo>
                      <a:pt x="33" y="531"/>
                      <a:pt x="33" y="531"/>
                      <a:pt x="33" y="53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18" name="Freeform 157">
                <a:extLst>
                  <a:ext uri="{FF2B5EF4-FFF2-40B4-BE49-F238E27FC236}">
                    <a16:creationId xmlns:a16="http://schemas.microsoft.com/office/drawing/2014/main" id="{DBE166E1-3EBD-4094-A63D-3E8289D631A0}"/>
                  </a:ext>
                </a:extLst>
              </p:cNvPr>
              <p:cNvSpPr>
                <a:spLocks noEditPoints="1"/>
              </p:cNvSpPr>
              <p:nvPr/>
            </p:nvSpPr>
            <p:spPr bwMode="auto">
              <a:xfrm>
                <a:off x="3742479" y="4282108"/>
                <a:ext cx="20458" cy="15936"/>
              </a:xfrm>
              <a:custGeom>
                <a:avLst/>
                <a:gdLst>
                  <a:gd name="T0" fmla="*/ 39 w 78"/>
                  <a:gd name="T1" fmla="*/ 61 h 61"/>
                  <a:gd name="T2" fmla="*/ 39 w 78"/>
                  <a:gd name="T3" fmla="*/ 0 h 61"/>
                  <a:gd name="T4" fmla="*/ 39 w 78"/>
                  <a:gd name="T5" fmla="*/ 61 h 61"/>
                  <a:gd name="T6" fmla="*/ 39 w 78"/>
                  <a:gd name="T7" fmla="*/ 61 h 61"/>
                  <a:gd name="T8" fmla="*/ 39 w 78"/>
                  <a:gd name="T9" fmla="*/ 61 h 61"/>
                </a:gdLst>
                <a:ahLst/>
                <a:cxnLst>
                  <a:cxn ang="0">
                    <a:pos x="T0" y="T1"/>
                  </a:cxn>
                  <a:cxn ang="0">
                    <a:pos x="T2" y="T3"/>
                  </a:cxn>
                  <a:cxn ang="0">
                    <a:pos x="T4" y="T5"/>
                  </a:cxn>
                  <a:cxn ang="0">
                    <a:pos x="T6" y="T7"/>
                  </a:cxn>
                  <a:cxn ang="0">
                    <a:pos x="T8" y="T9"/>
                  </a:cxn>
                </a:cxnLst>
                <a:rect l="0" t="0" r="r" b="b"/>
                <a:pathLst>
                  <a:path w="78" h="61">
                    <a:moveTo>
                      <a:pt x="39" y="61"/>
                    </a:moveTo>
                    <a:cubicBezTo>
                      <a:pt x="78" y="61"/>
                      <a:pt x="78" y="0"/>
                      <a:pt x="39" y="0"/>
                    </a:cubicBezTo>
                    <a:cubicBezTo>
                      <a:pt x="0" y="0"/>
                      <a:pt x="0" y="61"/>
                      <a:pt x="39" y="61"/>
                    </a:cubicBezTo>
                    <a:close/>
                    <a:moveTo>
                      <a:pt x="39" y="61"/>
                    </a:moveTo>
                    <a:cubicBezTo>
                      <a:pt x="39" y="61"/>
                      <a:pt x="39" y="61"/>
                      <a:pt x="39" y="6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19" name="Groupe 434">
              <a:extLst>
                <a:ext uri="{FF2B5EF4-FFF2-40B4-BE49-F238E27FC236}">
                  <a16:creationId xmlns:a16="http://schemas.microsoft.com/office/drawing/2014/main" id="{2CB38D30-81A2-4907-A9F8-9DC94DA0348B}"/>
                </a:ext>
              </a:extLst>
            </p:cNvPr>
            <p:cNvGrpSpPr>
              <a:grpSpLocks noChangeAspect="1"/>
            </p:cNvGrpSpPr>
            <p:nvPr/>
          </p:nvGrpSpPr>
          <p:grpSpPr>
            <a:xfrm>
              <a:off x="9082045" y="4440061"/>
              <a:ext cx="270000" cy="428400"/>
              <a:chOff x="8439940" y="4194659"/>
              <a:chExt cx="274141" cy="430859"/>
            </a:xfrm>
            <a:solidFill>
              <a:schemeClr val="tx2"/>
            </a:solidFill>
          </p:grpSpPr>
          <p:sp>
            <p:nvSpPr>
              <p:cNvPr id="1020" name="Freeform 169">
                <a:extLst>
                  <a:ext uri="{FF2B5EF4-FFF2-40B4-BE49-F238E27FC236}">
                    <a16:creationId xmlns:a16="http://schemas.microsoft.com/office/drawing/2014/main" id="{695E3AF9-A542-43DE-92C2-F602CFA0B83D}"/>
                  </a:ext>
                </a:extLst>
              </p:cNvPr>
              <p:cNvSpPr>
                <a:spLocks noEditPoints="1"/>
              </p:cNvSpPr>
              <p:nvPr/>
            </p:nvSpPr>
            <p:spPr bwMode="auto">
              <a:xfrm>
                <a:off x="8553434" y="4266546"/>
                <a:ext cx="12713" cy="94077"/>
              </a:xfrm>
              <a:custGeom>
                <a:avLst/>
                <a:gdLst>
                  <a:gd name="T0" fmla="*/ 45 w 45"/>
                  <a:gd name="T1" fmla="*/ 314 h 336"/>
                  <a:gd name="T2" fmla="*/ 45 w 45"/>
                  <a:gd name="T3" fmla="*/ 23 h 336"/>
                  <a:gd name="T4" fmla="*/ 23 w 45"/>
                  <a:gd name="T5" fmla="*/ 0 h 336"/>
                  <a:gd name="T6" fmla="*/ 0 w 45"/>
                  <a:gd name="T7" fmla="*/ 23 h 336"/>
                  <a:gd name="T8" fmla="*/ 0 w 45"/>
                  <a:gd name="T9" fmla="*/ 314 h 336"/>
                  <a:gd name="T10" fmla="*/ 23 w 45"/>
                  <a:gd name="T11" fmla="*/ 336 h 336"/>
                  <a:gd name="T12" fmla="*/ 45 w 45"/>
                  <a:gd name="T13" fmla="*/ 314 h 336"/>
                  <a:gd name="T14" fmla="*/ 45 w 45"/>
                  <a:gd name="T15" fmla="*/ 314 h 336"/>
                  <a:gd name="T16" fmla="*/ 45 w 45"/>
                  <a:gd name="T17" fmla="*/ 3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6">
                    <a:moveTo>
                      <a:pt x="45" y="314"/>
                    </a:moveTo>
                    <a:cubicBezTo>
                      <a:pt x="45" y="23"/>
                      <a:pt x="45" y="23"/>
                      <a:pt x="45" y="23"/>
                    </a:cubicBezTo>
                    <a:cubicBezTo>
                      <a:pt x="45" y="11"/>
                      <a:pt x="35" y="0"/>
                      <a:pt x="23" y="0"/>
                    </a:cubicBezTo>
                    <a:cubicBezTo>
                      <a:pt x="10" y="0"/>
                      <a:pt x="0" y="11"/>
                      <a:pt x="0" y="23"/>
                    </a:cubicBezTo>
                    <a:cubicBezTo>
                      <a:pt x="0" y="314"/>
                      <a:pt x="0" y="314"/>
                      <a:pt x="0" y="314"/>
                    </a:cubicBezTo>
                    <a:cubicBezTo>
                      <a:pt x="0" y="326"/>
                      <a:pt x="10" y="336"/>
                      <a:pt x="23" y="336"/>
                    </a:cubicBezTo>
                    <a:cubicBezTo>
                      <a:pt x="35" y="336"/>
                      <a:pt x="45" y="326"/>
                      <a:pt x="45" y="314"/>
                    </a:cubicBezTo>
                    <a:close/>
                    <a:moveTo>
                      <a:pt x="45" y="314"/>
                    </a:moveTo>
                    <a:cubicBezTo>
                      <a:pt x="45" y="314"/>
                      <a:pt x="45" y="314"/>
                      <a:pt x="45" y="31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1" name="Freeform 170">
                <a:extLst>
                  <a:ext uri="{FF2B5EF4-FFF2-40B4-BE49-F238E27FC236}">
                    <a16:creationId xmlns:a16="http://schemas.microsoft.com/office/drawing/2014/main" id="{358CE750-E224-47D9-A7B1-6027F357AEC1}"/>
                  </a:ext>
                </a:extLst>
              </p:cNvPr>
              <p:cNvSpPr>
                <a:spLocks noEditPoints="1"/>
              </p:cNvSpPr>
              <p:nvPr/>
            </p:nvSpPr>
            <p:spPr bwMode="auto">
              <a:xfrm>
                <a:off x="8585563" y="4353226"/>
                <a:ext cx="12713" cy="72349"/>
              </a:xfrm>
              <a:custGeom>
                <a:avLst/>
                <a:gdLst>
                  <a:gd name="T0" fmla="*/ 45 w 45"/>
                  <a:gd name="T1" fmla="*/ 236 h 258"/>
                  <a:gd name="T2" fmla="*/ 45 w 45"/>
                  <a:gd name="T3" fmla="*/ 23 h 258"/>
                  <a:gd name="T4" fmla="*/ 23 w 45"/>
                  <a:gd name="T5" fmla="*/ 0 h 258"/>
                  <a:gd name="T6" fmla="*/ 0 w 45"/>
                  <a:gd name="T7" fmla="*/ 23 h 258"/>
                  <a:gd name="T8" fmla="*/ 0 w 45"/>
                  <a:gd name="T9" fmla="*/ 236 h 258"/>
                  <a:gd name="T10" fmla="*/ 23 w 45"/>
                  <a:gd name="T11" fmla="*/ 258 h 258"/>
                  <a:gd name="T12" fmla="*/ 45 w 45"/>
                  <a:gd name="T13" fmla="*/ 236 h 258"/>
                  <a:gd name="T14" fmla="*/ 45 w 45"/>
                  <a:gd name="T15" fmla="*/ 236 h 258"/>
                  <a:gd name="T16" fmla="*/ 45 w 45"/>
                  <a:gd name="T17" fmla="*/ 23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58">
                    <a:moveTo>
                      <a:pt x="45" y="236"/>
                    </a:moveTo>
                    <a:cubicBezTo>
                      <a:pt x="45" y="23"/>
                      <a:pt x="45" y="23"/>
                      <a:pt x="45" y="23"/>
                    </a:cubicBezTo>
                    <a:cubicBezTo>
                      <a:pt x="45" y="11"/>
                      <a:pt x="35" y="0"/>
                      <a:pt x="23" y="0"/>
                    </a:cubicBezTo>
                    <a:cubicBezTo>
                      <a:pt x="10" y="0"/>
                      <a:pt x="0" y="11"/>
                      <a:pt x="0" y="23"/>
                    </a:cubicBezTo>
                    <a:cubicBezTo>
                      <a:pt x="0" y="236"/>
                      <a:pt x="0" y="236"/>
                      <a:pt x="0" y="236"/>
                    </a:cubicBezTo>
                    <a:cubicBezTo>
                      <a:pt x="0" y="248"/>
                      <a:pt x="10" y="258"/>
                      <a:pt x="23" y="258"/>
                    </a:cubicBezTo>
                    <a:cubicBezTo>
                      <a:pt x="35" y="258"/>
                      <a:pt x="45" y="248"/>
                      <a:pt x="45" y="236"/>
                    </a:cubicBezTo>
                    <a:close/>
                    <a:moveTo>
                      <a:pt x="45" y="236"/>
                    </a:moveTo>
                    <a:cubicBezTo>
                      <a:pt x="45" y="236"/>
                      <a:pt x="45" y="236"/>
                      <a:pt x="45" y="23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2" name="Freeform 171">
                <a:extLst>
                  <a:ext uri="{FF2B5EF4-FFF2-40B4-BE49-F238E27FC236}">
                    <a16:creationId xmlns:a16="http://schemas.microsoft.com/office/drawing/2014/main" id="{21D77980-9150-4D04-8E0E-592D650B97A1}"/>
                  </a:ext>
                </a:extLst>
              </p:cNvPr>
              <p:cNvSpPr>
                <a:spLocks noEditPoints="1"/>
              </p:cNvSpPr>
              <p:nvPr/>
            </p:nvSpPr>
            <p:spPr bwMode="auto">
              <a:xfrm>
                <a:off x="8439940" y="4194659"/>
                <a:ext cx="274141" cy="430859"/>
              </a:xfrm>
              <a:custGeom>
                <a:avLst/>
                <a:gdLst>
                  <a:gd name="T0" fmla="*/ 674 w 972"/>
                  <a:gd name="T1" fmla="*/ 906 h 1536"/>
                  <a:gd name="T2" fmla="*/ 819 w 972"/>
                  <a:gd name="T3" fmla="*/ 585 h 1536"/>
                  <a:gd name="T4" fmla="*/ 962 w 972"/>
                  <a:gd name="T5" fmla="*/ 261 h 1536"/>
                  <a:gd name="T6" fmla="*/ 752 w 972"/>
                  <a:gd name="T7" fmla="*/ 261 h 1536"/>
                  <a:gd name="T8" fmla="*/ 714 w 972"/>
                  <a:gd name="T9" fmla="*/ 363 h 1536"/>
                  <a:gd name="T10" fmla="*/ 674 w 972"/>
                  <a:gd name="T11" fmla="*/ 187 h 1536"/>
                  <a:gd name="T12" fmla="*/ 299 w 972"/>
                  <a:gd name="T13" fmla="*/ 187 h 1536"/>
                  <a:gd name="T14" fmla="*/ 321 w 972"/>
                  <a:gd name="T15" fmla="*/ 414 h 1536"/>
                  <a:gd name="T16" fmla="*/ 344 w 972"/>
                  <a:gd name="T17" fmla="*/ 187 h 1536"/>
                  <a:gd name="T18" fmla="*/ 629 w 972"/>
                  <a:gd name="T19" fmla="*/ 187 h 1536"/>
                  <a:gd name="T20" fmla="*/ 344 w 972"/>
                  <a:gd name="T21" fmla="*/ 906 h 1536"/>
                  <a:gd name="T22" fmla="*/ 321 w 972"/>
                  <a:gd name="T23" fmla="*/ 474 h 1536"/>
                  <a:gd name="T24" fmla="*/ 299 w 972"/>
                  <a:gd name="T25" fmla="*/ 632 h 1536"/>
                  <a:gd name="T26" fmla="*/ 220 w 972"/>
                  <a:gd name="T27" fmla="*/ 595 h 1536"/>
                  <a:gd name="T28" fmla="*/ 115 w 972"/>
                  <a:gd name="T29" fmla="*/ 305 h 1536"/>
                  <a:gd name="T30" fmla="*/ 10 w 972"/>
                  <a:gd name="T31" fmla="*/ 712 h 1536"/>
                  <a:gd name="T32" fmla="*/ 299 w 972"/>
                  <a:gd name="T33" fmla="*/ 854 h 1536"/>
                  <a:gd name="T34" fmla="*/ 236 w 972"/>
                  <a:gd name="T35" fmla="*/ 906 h 1536"/>
                  <a:gd name="T36" fmla="*/ 236 w 972"/>
                  <a:gd name="T37" fmla="*/ 951 h 1536"/>
                  <a:gd name="T38" fmla="*/ 927 w 972"/>
                  <a:gd name="T39" fmla="*/ 988 h 1536"/>
                  <a:gd name="T40" fmla="*/ 890 w 972"/>
                  <a:gd name="T41" fmla="*/ 1065 h 1536"/>
                  <a:gd name="T42" fmla="*/ 45 w 972"/>
                  <a:gd name="T43" fmla="*/ 1027 h 1536"/>
                  <a:gd name="T44" fmla="*/ 83 w 972"/>
                  <a:gd name="T45" fmla="*/ 951 h 1536"/>
                  <a:gd name="T46" fmla="*/ 153 w 972"/>
                  <a:gd name="T47" fmla="*/ 928 h 1536"/>
                  <a:gd name="T48" fmla="*/ 83 w 972"/>
                  <a:gd name="T49" fmla="*/ 906 h 1536"/>
                  <a:gd name="T50" fmla="*/ 0 w 972"/>
                  <a:gd name="T51" fmla="*/ 1027 h 1536"/>
                  <a:gd name="T52" fmla="*/ 122 w 972"/>
                  <a:gd name="T53" fmla="*/ 1110 h 1536"/>
                  <a:gd name="T54" fmla="*/ 234 w 972"/>
                  <a:gd name="T55" fmla="*/ 1536 h 1536"/>
                  <a:gd name="T56" fmla="*/ 839 w 972"/>
                  <a:gd name="T57" fmla="*/ 1425 h 1536"/>
                  <a:gd name="T58" fmla="*/ 816 w 972"/>
                  <a:gd name="T59" fmla="*/ 1302 h 1536"/>
                  <a:gd name="T60" fmla="*/ 794 w 972"/>
                  <a:gd name="T61" fmla="*/ 1425 h 1536"/>
                  <a:gd name="T62" fmla="*/ 234 w 972"/>
                  <a:gd name="T63" fmla="*/ 1491 h 1536"/>
                  <a:gd name="T64" fmla="*/ 167 w 972"/>
                  <a:gd name="T65" fmla="*/ 1110 h 1536"/>
                  <a:gd name="T66" fmla="*/ 794 w 972"/>
                  <a:gd name="T67" fmla="*/ 1219 h 1536"/>
                  <a:gd name="T68" fmla="*/ 839 w 972"/>
                  <a:gd name="T69" fmla="*/ 1219 h 1536"/>
                  <a:gd name="T70" fmla="*/ 890 w 972"/>
                  <a:gd name="T71" fmla="*/ 1110 h 1536"/>
                  <a:gd name="T72" fmla="*/ 972 w 972"/>
                  <a:gd name="T73" fmla="*/ 988 h 1536"/>
                  <a:gd name="T74" fmla="*/ 714 w 972"/>
                  <a:gd name="T75" fmla="*/ 408 h 1536"/>
                  <a:gd name="T76" fmla="*/ 797 w 972"/>
                  <a:gd name="T77" fmla="*/ 261 h 1536"/>
                  <a:gd name="T78" fmla="*/ 917 w 972"/>
                  <a:gd name="T79" fmla="*/ 261 h 1536"/>
                  <a:gd name="T80" fmla="*/ 819 w 972"/>
                  <a:gd name="T81" fmla="*/ 540 h 1536"/>
                  <a:gd name="T82" fmla="*/ 674 w 972"/>
                  <a:gd name="T83" fmla="*/ 408 h 1536"/>
                  <a:gd name="T84" fmla="*/ 298 w 972"/>
                  <a:gd name="T85" fmla="*/ 809 h 1536"/>
                  <a:gd name="T86" fmla="*/ 55 w 972"/>
                  <a:gd name="T87" fmla="*/ 712 h 1536"/>
                  <a:gd name="T88" fmla="*/ 115 w 972"/>
                  <a:gd name="T89" fmla="*/ 350 h 1536"/>
                  <a:gd name="T90" fmla="*/ 175 w 972"/>
                  <a:gd name="T91" fmla="*/ 595 h 1536"/>
                  <a:gd name="T92" fmla="*/ 298 w 972"/>
                  <a:gd name="T93" fmla="*/ 677 h 1536"/>
                  <a:gd name="T94" fmla="*/ 298 w 972"/>
                  <a:gd name="T95" fmla="*/ 80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2" h="1536">
                    <a:moveTo>
                      <a:pt x="890" y="906"/>
                    </a:moveTo>
                    <a:cubicBezTo>
                      <a:pt x="674" y="906"/>
                      <a:pt x="674" y="906"/>
                      <a:pt x="674" y="906"/>
                    </a:cubicBezTo>
                    <a:cubicBezTo>
                      <a:pt x="674" y="585"/>
                      <a:pt x="674" y="585"/>
                      <a:pt x="674" y="585"/>
                    </a:cubicBezTo>
                    <a:cubicBezTo>
                      <a:pt x="819" y="585"/>
                      <a:pt x="819" y="585"/>
                      <a:pt x="819" y="585"/>
                    </a:cubicBezTo>
                    <a:cubicBezTo>
                      <a:pt x="898" y="585"/>
                      <a:pt x="962" y="521"/>
                      <a:pt x="962" y="442"/>
                    </a:cubicBezTo>
                    <a:cubicBezTo>
                      <a:pt x="962" y="261"/>
                      <a:pt x="962" y="261"/>
                      <a:pt x="962" y="261"/>
                    </a:cubicBezTo>
                    <a:cubicBezTo>
                      <a:pt x="962" y="203"/>
                      <a:pt x="914" y="156"/>
                      <a:pt x="857" y="156"/>
                    </a:cubicBezTo>
                    <a:cubicBezTo>
                      <a:pt x="799" y="156"/>
                      <a:pt x="752" y="203"/>
                      <a:pt x="752" y="261"/>
                    </a:cubicBezTo>
                    <a:cubicBezTo>
                      <a:pt x="752" y="325"/>
                      <a:pt x="752" y="325"/>
                      <a:pt x="752" y="325"/>
                    </a:cubicBezTo>
                    <a:cubicBezTo>
                      <a:pt x="752" y="346"/>
                      <a:pt x="735" y="363"/>
                      <a:pt x="714" y="363"/>
                    </a:cubicBezTo>
                    <a:cubicBezTo>
                      <a:pt x="674" y="363"/>
                      <a:pt x="674" y="363"/>
                      <a:pt x="674" y="363"/>
                    </a:cubicBezTo>
                    <a:cubicBezTo>
                      <a:pt x="674" y="187"/>
                      <a:pt x="674" y="187"/>
                      <a:pt x="674" y="187"/>
                    </a:cubicBezTo>
                    <a:cubicBezTo>
                      <a:pt x="674" y="84"/>
                      <a:pt x="589" y="0"/>
                      <a:pt x="486" y="0"/>
                    </a:cubicBezTo>
                    <a:cubicBezTo>
                      <a:pt x="383" y="0"/>
                      <a:pt x="299" y="84"/>
                      <a:pt x="299" y="187"/>
                    </a:cubicBezTo>
                    <a:cubicBezTo>
                      <a:pt x="299" y="392"/>
                      <a:pt x="299" y="392"/>
                      <a:pt x="299" y="392"/>
                    </a:cubicBezTo>
                    <a:cubicBezTo>
                      <a:pt x="299" y="404"/>
                      <a:pt x="309" y="414"/>
                      <a:pt x="321" y="414"/>
                    </a:cubicBezTo>
                    <a:cubicBezTo>
                      <a:pt x="333" y="414"/>
                      <a:pt x="344" y="404"/>
                      <a:pt x="344" y="392"/>
                    </a:cubicBezTo>
                    <a:cubicBezTo>
                      <a:pt x="344" y="187"/>
                      <a:pt x="344" y="187"/>
                      <a:pt x="344" y="187"/>
                    </a:cubicBezTo>
                    <a:cubicBezTo>
                      <a:pt x="344" y="109"/>
                      <a:pt x="407" y="45"/>
                      <a:pt x="486" y="45"/>
                    </a:cubicBezTo>
                    <a:cubicBezTo>
                      <a:pt x="565" y="45"/>
                      <a:pt x="629" y="109"/>
                      <a:pt x="629" y="187"/>
                    </a:cubicBezTo>
                    <a:cubicBezTo>
                      <a:pt x="629" y="906"/>
                      <a:pt x="629" y="906"/>
                      <a:pt x="629" y="906"/>
                    </a:cubicBezTo>
                    <a:cubicBezTo>
                      <a:pt x="344" y="906"/>
                      <a:pt x="344" y="906"/>
                      <a:pt x="344" y="906"/>
                    </a:cubicBezTo>
                    <a:cubicBezTo>
                      <a:pt x="344" y="497"/>
                      <a:pt x="344" y="497"/>
                      <a:pt x="344" y="497"/>
                    </a:cubicBezTo>
                    <a:cubicBezTo>
                      <a:pt x="344" y="484"/>
                      <a:pt x="333" y="474"/>
                      <a:pt x="321" y="474"/>
                    </a:cubicBezTo>
                    <a:cubicBezTo>
                      <a:pt x="309" y="474"/>
                      <a:pt x="299" y="484"/>
                      <a:pt x="299" y="497"/>
                    </a:cubicBezTo>
                    <a:cubicBezTo>
                      <a:pt x="299" y="632"/>
                      <a:pt x="299" y="632"/>
                      <a:pt x="299" y="632"/>
                    </a:cubicBezTo>
                    <a:cubicBezTo>
                      <a:pt x="258" y="632"/>
                      <a:pt x="258" y="632"/>
                      <a:pt x="258" y="632"/>
                    </a:cubicBezTo>
                    <a:cubicBezTo>
                      <a:pt x="237" y="632"/>
                      <a:pt x="220" y="616"/>
                      <a:pt x="220" y="595"/>
                    </a:cubicBezTo>
                    <a:cubicBezTo>
                      <a:pt x="220" y="410"/>
                      <a:pt x="220" y="410"/>
                      <a:pt x="220" y="410"/>
                    </a:cubicBezTo>
                    <a:cubicBezTo>
                      <a:pt x="220" y="353"/>
                      <a:pt x="173" y="305"/>
                      <a:pt x="115" y="305"/>
                    </a:cubicBezTo>
                    <a:cubicBezTo>
                      <a:pt x="58" y="305"/>
                      <a:pt x="10" y="353"/>
                      <a:pt x="10" y="410"/>
                    </a:cubicBezTo>
                    <a:cubicBezTo>
                      <a:pt x="10" y="712"/>
                      <a:pt x="10" y="712"/>
                      <a:pt x="10" y="712"/>
                    </a:cubicBezTo>
                    <a:cubicBezTo>
                      <a:pt x="10" y="791"/>
                      <a:pt x="74" y="854"/>
                      <a:pt x="153" y="854"/>
                    </a:cubicBezTo>
                    <a:cubicBezTo>
                      <a:pt x="299" y="854"/>
                      <a:pt x="299" y="854"/>
                      <a:pt x="299" y="854"/>
                    </a:cubicBezTo>
                    <a:cubicBezTo>
                      <a:pt x="299" y="906"/>
                      <a:pt x="299" y="906"/>
                      <a:pt x="299" y="906"/>
                    </a:cubicBezTo>
                    <a:cubicBezTo>
                      <a:pt x="236" y="906"/>
                      <a:pt x="236" y="906"/>
                      <a:pt x="236" y="906"/>
                    </a:cubicBezTo>
                    <a:cubicBezTo>
                      <a:pt x="223" y="906"/>
                      <a:pt x="213" y="916"/>
                      <a:pt x="213" y="928"/>
                    </a:cubicBezTo>
                    <a:cubicBezTo>
                      <a:pt x="213" y="941"/>
                      <a:pt x="223" y="951"/>
                      <a:pt x="236" y="951"/>
                    </a:cubicBezTo>
                    <a:cubicBezTo>
                      <a:pt x="890" y="951"/>
                      <a:pt x="890" y="951"/>
                      <a:pt x="890" y="951"/>
                    </a:cubicBezTo>
                    <a:cubicBezTo>
                      <a:pt x="910" y="951"/>
                      <a:pt x="927" y="968"/>
                      <a:pt x="927" y="988"/>
                    </a:cubicBezTo>
                    <a:cubicBezTo>
                      <a:pt x="927" y="1027"/>
                      <a:pt x="927" y="1027"/>
                      <a:pt x="927" y="1027"/>
                    </a:cubicBezTo>
                    <a:cubicBezTo>
                      <a:pt x="927" y="1048"/>
                      <a:pt x="910" y="1065"/>
                      <a:pt x="890" y="1065"/>
                    </a:cubicBezTo>
                    <a:cubicBezTo>
                      <a:pt x="83" y="1065"/>
                      <a:pt x="83" y="1065"/>
                      <a:pt x="83" y="1065"/>
                    </a:cubicBezTo>
                    <a:cubicBezTo>
                      <a:pt x="62" y="1065"/>
                      <a:pt x="45" y="1048"/>
                      <a:pt x="45" y="1027"/>
                    </a:cubicBezTo>
                    <a:cubicBezTo>
                      <a:pt x="45" y="988"/>
                      <a:pt x="45" y="988"/>
                      <a:pt x="45" y="988"/>
                    </a:cubicBezTo>
                    <a:cubicBezTo>
                      <a:pt x="45" y="968"/>
                      <a:pt x="62" y="951"/>
                      <a:pt x="83" y="951"/>
                    </a:cubicBezTo>
                    <a:cubicBezTo>
                      <a:pt x="131" y="951"/>
                      <a:pt x="131" y="951"/>
                      <a:pt x="131" y="951"/>
                    </a:cubicBezTo>
                    <a:cubicBezTo>
                      <a:pt x="143" y="951"/>
                      <a:pt x="153" y="941"/>
                      <a:pt x="153" y="928"/>
                    </a:cubicBezTo>
                    <a:cubicBezTo>
                      <a:pt x="153" y="916"/>
                      <a:pt x="143" y="906"/>
                      <a:pt x="131" y="906"/>
                    </a:cubicBezTo>
                    <a:cubicBezTo>
                      <a:pt x="83" y="906"/>
                      <a:pt x="83" y="906"/>
                      <a:pt x="83" y="906"/>
                    </a:cubicBezTo>
                    <a:cubicBezTo>
                      <a:pt x="37" y="906"/>
                      <a:pt x="0" y="943"/>
                      <a:pt x="0" y="988"/>
                    </a:cubicBezTo>
                    <a:cubicBezTo>
                      <a:pt x="0" y="1027"/>
                      <a:pt x="0" y="1027"/>
                      <a:pt x="0" y="1027"/>
                    </a:cubicBezTo>
                    <a:cubicBezTo>
                      <a:pt x="0" y="1073"/>
                      <a:pt x="37" y="1110"/>
                      <a:pt x="83" y="1110"/>
                    </a:cubicBezTo>
                    <a:cubicBezTo>
                      <a:pt x="122" y="1110"/>
                      <a:pt x="122" y="1110"/>
                      <a:pt x="122" y="1110"/>
                    </a:cubicBezTo>
                    <a:cubicBezTo>
                      <a:pt x="122" y="1425"/>
                      <a:pt x="122" y="1425"/>
                      <a:pt x="122" y="1425"/>
                    </a:cubicBezTo>
                    <a:cubicBezTo>
                      <a:pt x="122" y="1486"/>
                      <a:pt x="172" y="1536"/>
                      <a:pt x="234" y="1536"/>
                    </a:cubicBezTo>
                    <a:cubicBezTo>
                      <a:pt x="726" y="1536"/>
                      <a:pt x="726" y="1536"/>
                      <a:pt x="726" y="1536"/>
                    </a:cubicBezTo>
                    <a:cubicBezTo>
                      <a:pt x="788" y="1536"/>
                      <a:pt x="839" y="1486"/>
                      <a:pt x="839" y="1425"/>
                    </a:cubicBezTo>
                    <a:cubicBezTo>
                      <a:pt x="839" y="1324"/>
                      <a:pt x="839" y="1324"/>
                      <a:pt x="839" y="1324"/>
                    </a:cubicBezTo>
                    <a:cubicBezTo>
                      <a:pt x="839" y="1312"/>
                      <a:pt x="828" y="1302"/>
                      <a:pt x="816" y="1302"/>
                    </a:cubicBezTo>
                    <a:cubicBezTo>
                      <a:pt x="804" y="1302"/>
                      <a:pt x="794" y="1312"/>
                      <a:pt x="794" y="1324"/>
                    </a:cubicBezTo>
                    <a:cubicBezTo>
                      <a:pt x="794" y="1425"/>
                      <a:pt x="794" y="1425"/>
                      <a:pt x="794" y="1425"/>
                    </a:cubicBezTo>
                    <a:cubicBezTo>
                      <a:pt x="794" y="1461"/>
                      <a:pt x="763" y="1491"/>
                      <a:pt x="726" y="1491"/>
                    </a:cubicBezTo>
                    <a:cubicBezTo>
                      <a:pt x="234" y="1491"/>
                      <a:pt x="234" y="1491"/>
                      <a:pt x="234" y="1491"/>
                    </a:cubicBezTo>
                    <a:cubicBezTo>
                      <a:pt x="197" y="1491"/>
                      <a:pt x="167" y="1461"/>
                      <a:pt x="167" y="1425"/>
                    </a:cubicBezTo>
                    <a:cubicBezTo>
                      <a:pt x="167" y="1110"/>
                      <a:pt x="167" y="1110"/>
                      <a:pt x="167" y="1110"/>
                    </a:cubicBezTo>
                    <a:cubicBezTo>
                      <a:pt x="794" y="1110"/>
                      <a:pt x="794" y="1110"/>
                      <a:pt x="794" y="1110"/>
                    </a:cubicBezTo>
                    <a:cubicBezTo>
                      <a:pt x="794" y="1219"/>
                      <a:pt x="794" y="1219"/>
                      <a:pt x="794" y="1219"/>
                    </a:cubicBezTo>
                    <a:cubicBezTo>
                      <a:pt x="794" y="1232"/>
                      <a:pt x="804" y="1242"/>
                      <a:pt x="816" y="1242"/>
                    </a:cubicBezTo>
                    <a:cubicBezTo>
                      <a:pt x="828" y="1242"/>
                      <a:pt x="839" y="1232"/>
                      <a:pt x="839" y="1219"/>
                    </a:cubicBezTo>
                    <a:cubicBezTo>
                      <a:pt x="839" y="1110"/>
                      <a:pt x="839" y="1110"/>
                      <a:pt x="839" y="1110"/>
                    </a:cubicBezTo>
                    <a:cubicBezTo>
                      <a:pt x="890" y="1110"/>
                      <a:pt x="890" y="1110"/>
                      <a:pt x="890" y="1110"/>
                    </a:cubicBezTo>
                    <a:cubicBezTo>
                      <a:pt x="935" y="1110"/>
                      <a:pt x="972" y="1073"/>
                      <a:pt x="972" y="1027"/>
                    </a:cubicBezTo>
                    <a:cubicBezTo>
                      <a:pt x="972" y="988"/>
                      <a:pt x="972" y="988"/>
                      <a:pt x="972" y="988"/>
                    </a:cubicBezTo>
                    <a:cubicBezTo>
                      <a:pt x="972" y="943"/>
                      <a:pt x="935" y="906"/>
                      <a:pt x="890" y="906"/>
                    </a:cubicBezTo>
                    <a:close/>
                    <a:moveTo>
                      <a:pt x="714" y="408"/>
                    </a:moveTo>
                    <a:cubicBezTo>
                      <a:pt x="759" y="408"/>
                      <a:pt x="797" y="371"/>
                      <a:pt x="797" y="325"/>
                    </a:cubicBezTo>
                    <a:cubicBezTo>
                      <a:pt x="797" y="261"/>
                      <a:pt x="797" y="261"/>
                      <a:pt x="797" y="261"/>
                    </a:cubicBezTo>
                    <a:cubicBezTo>
                      <a:pt x="797" y="228"/>
                      <a:pt x="823" y="201"/>
                      <a:pt x="857" y="201"/>
                    </a:cubicBezTo>
                    <a:cubicBezTo>
                      <a:pt x="890" y="201"/>
                      <a:pt x="917" y="228"/>
                      <a:pt x="917" y="261"/>
                    </a:cubicBezTo>
                    <a:cubicBezTo>
                      <a:pt x="917" y="442"/>
                      <a:pt x="917" y="442"/>
                      <a:pt x="917" y="442"/>
                    </a:cubicBezTo>
                    <a:cubicBezTo>
                      <a:pt x="917" y="496"/>
                      <a:pt x="873" y="540"/>
                      <a:pt x="819" y="540"/>
                    </a:cubicBezTo>
                    <a:cubicBezTo>
                      <a:pt x="674" y="540"/>
                      <a:pt x="674" y="540"/>
                      <a:pt x="674" y="540"/>
                    </a:cubicBezTo>
                    <a:cubicBezTo>
                      <a:pt x="674" y="408"/>
                      <a:pt x="674" y="408"/>
                      <a:pt x="674" y="408"/>
                    </a:cubicBezTo>
                    <a:lnTo>
                      <a:pt x="714" y="408"/>
                    </a:lnTo>
                    <a:close/>
                    <a:moveTo>
                      <a:pt x="298" y="809"/>
                    </a:moveTo>
                    <a:cubicBezTo>
                      <a:pt x="153" y="809"/>
                      <a:pt x="153" y="809"/>
                      <a:pt x="153" y="809"/>
                    </a:cubicBezTo>
                    <a:cubicBezTo>
                      <a:pt x="99" y="809"/>
                      <a:pt x="55" y="766"/>
                      <a:pt x="55" y="712"/>
                    </a:cubicBezTo>
                    <a:cubicBezTo>
                      <a:pt x="55" y="410"/>
                      <a:pt x="55" y="410"/>
                      <a:pt x="55" y="410"/>
                    </a:cubicBezTo>
                    <a:cubicBezTo>
                      <a:pt x="55" y="377"/>
                      <a:pt x="82" y="350"/>
                      <a:pt x="115" y="350"/>
                    </a:cubicBezTo>
                    <a:cubicBezTo>
                      <a:pt x="149" y="350"/>
                      <a:pt x="175" y="377"/>
                      <a:pt x="175" y="410"/>
                    </a:cubicBezTo>
                    <a:cubicBezTo>
                      <a:pt x="175" y="595"/>
                      <a:pt x="175" y="595"/>
                      <a:pt x="175" y="595"/>
                    </a:cubicBezTo>
                    <a:cubicBezTo>
                      <a:pt x="175" y="640"/>
                      <a:pt x="212" y="677"/>
                      <a:pt x="258" y="677"/>
                    </a:cubicBezTo>
                    <a:cubicBezTo>
                      <a:pt x="298" y="677"/>
                      <a:pt x="298" y="677"/>
                      <a:pt x="298" y="677"/>
                    </a:cubicBezTo>
                    <a:lnTo>
                      <a:pt x="298" y="809"/>
                    </a:lnTo>
                    <a:close/>
                    <a:moveTo>
                      <a:pt x="298" y="809"/>
                    </a:moveTo>
                    <a:cubicBezTo>
                      <a:pt x="298" y="809"/>
                      <a:pt x="298" y="809"/>
                      <a:pt x="298" y="80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23" name="Groupe 438">
              <a:extLst>
                <a:ext uri="{FF2B5EF4-FFF2-40B4-BE49-F238E27FC236}">
                  <a16:creationId xmlns:a16="http://schemas.microsoft.com/office/drawing/2014/main" id="{C7FC4C8B-8797-4A61-951F-1D941B3607A0}"/>
                </a:ext>
              </a:extLst>
            </p:cNvPr>
            <p:cNvGrpSpPr>
              <a:grpSpLocks noChangeAspect="1"/>
            </p:cNvGrpSpPr>
            <p:nvPr/>
          </p:nvGrpSpPr>
          <p:grpSpPr>
            <a:xfrm>
              <a:off x="4316179" y="4439332"/>
              <a:ext cx="309250" cy="429859"/>
              <a:chOff x="4317657" y="4191318"/>
              <a:chExt cx="309250" cy="429859"/>
            </a:xfrm>
            <a:solidFill>
              <a:schemeClr val="tx2"/>
            </a:solidFill>
          </p:grpSpPr>
          <p:sp>
            <p:nvSpPr>
              <p:cNvPr id="1024" name="Freeform 185">
                <a:extLst>
                  <a:ext uri="{FF2B5EF4-FFF2-40B4-BE49-F238E27FC236}">
                    <a16:creationId xmlns:a16="http://schemas.microsoft.com/office/drawing/2014/main" id="{FCDB2DB4-5D99-45B4-A64D-A3729E86050B}"/>
                  </a:ext>
                </a:extLst>
              </p:cNvPr>
              <p:cNvSpPr>
                <a:spLocks noEditPoints="1"/>
              </p:cNvSpPr>
              <p:nvPr/>
            </p:nvSpPr>
            <p:spPr bwMode="auto">
              <a:xfrm>
                <a:off x="4614223" y="4458366"/>
                <a:ext cx="12684" cy="23292"/>
              </a:xfrm>
              <a:custGeom>
                <a:avLst/>
                <a:gdLst>
                  <a:gd name="T0" fmla="*/ 22 w 45"/>
                  <a:gd name="T1" fmla="*/ 0 h 83"/>
                  <a:gd name="T2" fmla="*/ 0 w 45"/>
                  <a:gd name="T3" fmla="*/ 22 h 83"/>
                  <a:gd name="T4" fmla="*/ 0 w 45"/>
                  <a:gd name="T5" fmla="*/ 60 h 83"/>
                  <a:gd name="T6" fmla="*/ 22 w 45"/>
                  <a:gd name="T7" fmla="*/ 83 h 83"/>
                  <a:gd name="T8" fmla="*/ 45 w 45"/>
                  <a:gd name="T9" fmla="*/ 60 h 83"/>
                  <a:gd name="T10" fmla="*/ 45 w 45"/>
                  <a:gd name="T11" fmla="*/ 22 h 83"/>
                  <a:gd name="T12" fmla="*/ 22 w 45"/>
                  <a:gd name="T13" fmla="*/ 0 h 83"/>
                  <a:gd name="T14" fmla="*/ 22 w 45"/>
                  <a:gd name="T15" fmla="*/ 0 h 83"/>
                  <a:gd name="T16" fmla="*/ 22 w 45"/>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3">
                    <a:moveTo>
                      <a:pt x="22" y="0"/>
                    </a:moveTo>
                    <a:cubicBezTo>
                      <a:pt x="10" y="0"/>
                      <a:pt x="0" y="10"/>
                      <a:pt x="0" y="22"/>
                    </a:cubicBezTo>
                    <a:cubicBezTo>
                      <a:pt x="0" y="60"/>
                      <a:pt x="0" y="60"/>
                      <a:pt x="0" y="60"/>
                    </a:cubicBezTo>
                    <a:cubicBezTo>
                      <a:pt x="0" y="73"/>
                      <a:pt x="10" y="83"/>
                      <a:pt x="22" y="83"/>
                    </a:cubicBezTo>
                    <a:cubicBezTo>
                      <a:pt x="35" y="83"/>
                      <a:pt x="45" y="73"/>
                      <a:pt x="45" y="60"/>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5" name="Freeform 186">
                <a:extLst>
                  <a:ext uri="{FF2B5EF4-FFF2-40B4-BE49-F238E27FC236}">
                    <a16:creationId xmlns:a16="http://schemas.microsoft.com/office/drawing/2014/main" id="{35F94417-0C9C-4DDC-BF83-28C7B2C116A7}"/>
                  </a:ext>
                </a:extLst>
              </p:cNvPr>
              <p:cNvSpPr>
                <a:spLocks noEditPoints="1"/>
              </p:cNvSpPr>
              <p:nvPr/>
            </p:nvSpPr>
            <p:spPr bwMode="auto">
              <a:xfrm>
                <a:off x="4317657" y="4191318"/>
                <a:ext cx="309250" cy="255517"/>
              </a:xfrm>
              <a:custGeom>
                <a:avLst/>
                <a:gdLst>
                  <a:gd name="T0" fmla="*/ 977 w 1099"/>
                  <a:gd name="T1" fmla="*/ 0 h 913"/>
                  <a:gd name="T2" fmla="*/ 122 w 1099"/>
                  <a:gd name="T3" fmla="*/ 0 h 913"/>
                  <a:gd name="T4" fmla="*/ 0 w 1099"/>
                  <a:gd name="T5" fmla="*/ 122 h 913"/>
                  <a:gd name="T6" fmla="*/ 0 w 1099"/>
                  <a:gd name="T7" fmla="*/ 223 h 913"/>
                  <a:gd name="T8" fmla="*/ 22 w 1099"/>
                  <a:gd name="T9" fmla="*/ 245 h 913"/>
                  <a:gd name="T10" fmla="*/ 44 w 1099"/>
                  <a:gd name="T11" fmla="*/ 223 h 913"/>
                  <a:gd name="T12" fmla="*/ 44 w 1099"/>
                  <a:gd name="T13" fmla="*/ 122 h 913"/>
                  <a:gd name="T14" fmla="*/ 122 w 1099"/>
                  <a:gd name="T15" fmla="*/ 44 h 913"/>
                  <a:gd name="T16" fmla="*/ 977 w 1099"/>
                  <a:gd name="T17" fmla="*/ 44 h 913"/>
                  <a:gd name="T18" fmla="*/ 1054 w 1099"/>
                  <a:gd name="T19" fmla="*/ 122 h 913"/>
                  <a:gd name="T20" fmla="*/ 1054 w 1099"/>
                  <a:gd name="T21" fmla="*/ 890 h 913"/>
                  <a:gd name="T22" fmla="*/ 1076 w 1099"/>
                  <a:gd name="T23" fmla="*/ 913 h 913"/>
                  <a:gd name="T24" fmla="*/ 1099 w 1099"/>
                  <a:gd name="T25" fmla="*/ 890 h 913"/>
                  <a:gd name="T26" fmla="*/ 1099 w 1099"/>
                  <a:gd name="T27" fmla="*/ 122 h 913"/>
                  <a:gd name="T28" fmla="*/ 977 w 1099"/>
                  <a:gd name="T29" fmla="*/ 0 h 913"/>
                  <a:gd name="T30" fmla="*/ 977 w 1099"/>
                  <a:gd name="T31" fmla="*/ 0 h 913"/>
                  <a:gd name="T32" fmla="*/ 977 w 109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 h="913">
                    <a:moveTo>
                      <a:pt x="977" y="0"/>
                    </a:moveTo>
                    <a:cubicBezTo>
                      <a:pt x="122" y="0"/>
                      <a:pt x="122" y="0"/>
                      <a:pt x="122" y="0"/>
                    </a:cubicBezTo>
                    <a:cubicBezTo>
                      <a:pt x="55" y="0"/>
                      <a:pt x="0" y="55"/>
                      <a:pt x="0" y="122"/>
                    </a:cubicBezTo>
                    <a:cubicBezTo>
                      <a:pt x="0" y="223"/>
                      <a:pt x="0" y="223"/>
                      <a:pt x="0" y="223"/>
                    </a:cubicBezTo>
                    <a:cubicBezTo>
                      <a:pt x="0" y="235"/>
                      <a:pt x="10" y="245"/>
                      <a:pt x="22" y="245"/>
                    </a:cubicBezTo>
                    <a:cubicBezTo>
                      <a:pt x="34" y="245"/>
                      <a:pt x="44" y="235"/>
                      <a:pt x="44" y="223"/>
                    </a:cubicBezTo>
                    <a:cubicBezTo>
                      <a:pt x="44" y="122"/>
                      <a:pt x="44" y="122"/>
                      <a:pt x="44" y="122"/>
                    </a:cubicBezTo>
                    <a:cubicBezTo>
                      <a:pt x="44" y="79"/>
                      <a:pt x="79" y="44"/>
                      <a:pt x="122" y="44"/>
                    </a:cubicBezTo>
                    <a:cubicBezTo>
                      <a:pt x="977" y="44"/>
                      <a:pt x="977" y="44"/>
                      <a:pt x="977" y="44"/>
                    </a:cubicBezTo>
                    <a:cubicBezTo>
                      <a:pt x="1020" y="44"/>
                      <a:pt x="1054" y="79"/>
                      <a:pt x="1054" y="122"/>
                    </a:cubicBezTo>
                    <a:cubicBezTo>
                      <a:pt x="1054" y="890"/>
                      <a:pt x="1054" y="890"/>
                      <a:pt x="1054" y="890"/>
                    </a:cubicBezTo>
                    <a:cubicBezTo>
                      <a:pt x="1054" y="903"/>
                      <a:pt x="1064" y="913"/>
                      <a:pt x="1076" y="913"/>
                    </a:cubicBezTo>
                    <a:cubicBezTo>
                      <a:pt x="1089" y="913"/>
                      <a:pt x="1099" y="903"/>
                      <a:pt x="1099" y="890"/>
                    </a:cubicBezTo>
                    <a:cubicBezTo>
                      <a:pt x="1099" y="122"/>
                      <a:pt x="1099" y="122"/>
                      <a:pt x="1099" y="122"/>
                    </a:cubicBezTo>
                    <a:cubicBezTo>
                      <a:pt x="1099" y="55"/>
                      <a:pt x="1044" y="0"/>
                      <a:pt x="977" y="0"/>
                    </a:cubicBezTo>
                    <a:close/>
                    <a:moveTo>
                      <a:pt x="977" y="0"/>
                    </a:moveTo>
                    <a:cubicBezTo>
                      <a:pt x="977" y="0"/>
                      <a:pt x="977" y="0"/>
                      <a:pt x="97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6" name="Freeform 187">
                <a:extLst>
                  <a:ext uri="{FF2B5EF4-FFF2-40B4-BE49-F238E27FC236}">
                    <a16:creationId xmlns:a16="http://schemas.microsoft.com/office/drawing/2014/main" id="{77807EF6-AA4A-45ED-BD85-CF93D96B9EE3}"/>
                  </a:ext>
                </a:extLst>
              </p:cNvPr>
              <p:cNvSpPr>
                <a:spLocks noEditPoints="1"/>
              </p:cNvSpPr>
              <p:nvPr/>
            </p:nvSpPr>
            <p:spPr bwMode="auto">
              <a:xfrm>
                <a:off x="4317657" y="4277336"/>
                <a:ext cx="309250" cy="343841"/>
              </a:xfrm>
              <a:custGeom>
                <a:avLst/>
                <a:gdLst>
                  <a:gd name="T0" fmla="*/ 1076 w 1099"/>
                  <a:gd name="T1" fmla="*/ 771 h 1229"/>
                  <a:gd name="T2" fmla="*/ 1054 w 1099"/>
                  <a:gd name="T3" fmla="*/ 793 h 1229"/>
                  <a:gd name="T4" fmla="*/ 1054 w 1099"/>
                  <a:gd name="T5" fmla="*/ 1107 h 1229"/>
                  <a:gd name="T6" fmla="*/ 977 w 1099"/>
                  <a:gd name="T7" fmla="*/ 1185 h 1229"/>
                  <a:gd name="T8" fmla="*/ 122 w 1099"/>
                  <a:gd name="T9" fmla="*/ 1185 h 1229"/>
                  <a:gd name="T10" fmla="*/ 44 w 1099"/>
                  <a:gd name="T11" fmla="*/ 1107 h 1229"/>
                  <a:gd name="T12" fmla="*/ 44 w 1099"/>
                  <a:gd name="T13" fmla="*/ 22 h 1229"/>
                  <a:gd name="T14" fmla="*/ 22 w 1099"/>
                  <a:gd name="T15" fmla="*/ 0 h 1229"/>
                  <a:gd name="T16" fmla="*/ 0 w 1099"/>
                  <a:gd name="T17" fmla="*/ 22 h 1229"/>
                  <a:gd name="T18" fmla="*/ 0 w 1099"/>
                  <a:gd name="T19" fmla="*/ 1107 h 1229"/>
                  <a:gd name="T20" fmla="*/ 122 w 1099"/>
                  <a:gd name="T21" fmla="*/ 1229 h 1229"/>
                  <a:gd name="T22" fmla="*/ 977 w 1099"/>
                  <a:gd name="T23" fmla="*/ 1229 h 1229"/>
                  <a:gd name="T24" fmla="*/ 1099 w 1099"/>
                  <a:gd name="T25" fmla="*/ 1107 h 1229"/>
                  <a:gd name="T26" fmla="*/ 1099 w 1099"/>
                  <a:gd name="T27" fmla="*/ 793 h 1229"/>
                  <a:gd name="T28" fmla="*/ 1076 w 1099"/>
                  <a:gd name="T29" fmla="*/ 771 h 1229"/>
                  <a:gd name="T30" fmla="*/ 1076 w 1099"/>
                  <a:gd name="T31" fmla="*/ 771 h 1229"/>
                  <a:gd name="T32" fmla="*/ 1076 w 1099"/>
                  <a:gd name="T33" fmla="*/ 771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 h="1229">
                    <a:moveTo>
                      <a:pt x="1076" y="771"/>
                    </a:moveTo>
                    <a:cubicBezTo>
                      <a:pt x="1064" y="771"/>
                      <a:pt x="1054" y="781"/>
                      <a:pt x="1054" y="793"/>
                    </a:cubicBezTo>
                    <a:cubicBezTo>
                      <a:pt x="1054" y="1107"/>
                      <a:pt x="1054" y="1107"/>
                      <a:pt x="1054" y="1107"/>
                    </a:cubicBezTo>
                    <a:cubicBezTo>
                      <a:pt x="1054" y="1150"/>
                      <a:pt x="1020" y="1185"/>
                      <a:pt x="977" y="1185"/>
                    </a:cubicBezTo>
                    <a:cubicBezTo>
                      <a:pt x="122" y="1185"/>
                      <a:pt x="122" y="1185"/>
                      <a:pt x="122" y="1185"/>
                    </a:cubicBezTo>
                    <a:cubicBezTo>
                      <a:pt x="79" y="1185"/>
                      <a:pt x="44" y="1150"/>
                      <a:pt x="44" y="1107"/>
                    </a:cubicBezTo>
                    <a:cubicBezTo>
                      <a:pt x="44" y="22"/>
                      <a:pt x="44" y="22"/>
                      <a:pt x="44" y="22"/>
                    </a:cubicBezTo>
                    <a:cubicBezTo>
                      <a:pt x="44" y="10"/>
                      <a:pt x="34" y="0"/>
                      <a:pt x="22" y="0"/>
                    </a:cubicBezTo>
                    <a:cubicBezTo>
                      <a:pt x="10" y="0"/>
                      <a:pt x="0" y="10"/>
                      <a:pt x="0" y="22"/>
                    </a:cubicBezTo>
                    <a:cubicBezTo>
                      <a:pt x="0" y="1107"/>
                      <a:pt x="0" y="1107"/>
                      <a:pt x="0" y="1107"/>
                    </a:cubicBezTo>
                    <a:cubicBezTo>
                      <a:pt x="0" y="1174"/>
                      <a:pt x="55" y="1229"/>
                      <a:pt x="122" y="1229"/>
                    </a:cubicBezTo>
                    <a:cubicBezTo>
                      <a:pt x="977" y="1229"/>
                      <a:pt x="977" y="1229"/>
                      <a:pt x="977" y="1229"/>
                    </a:cubicBezTo>
                    <a:cubicBezTo>
                      <a:pt x="1044" y="1229"/>
                      <a:pt x="1099" y="1174"/>
                      <a:pt x="1099" y="1107"/>
                    </a:cubicBezTo>
                    <a:cubicBezTo>
                      <a:pt x="1099" y="793"/>
                      <a:pt x="1099" y="793"/>
                      <a:pt x="1099" y="793"/>
                    </a:cubicBezTo>
                    <a:cubicBezTo>
                      <a:pt x="1099" y="781"/>
                      <a:pt x="1089" y="771"/>
                      <a:pt x="1076" y="771"/>
                    </a:cubicBezTo>
                    <a:close/>
                    <a:moveTo>
                      <a:pt x="1076" y="771"/>
                    </a:moveTo>
                    <a:cubicBezTo>
                      <a:pt x="1076" y="771"/>
                      <a:pt x="1076" y="771"/>
                      <a:pt x="1076" y="77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7" name="Freeform 188">
                <a:extLst>
                  <a:ext uri="{FF2B5EF4-FFF2-40B4-BE49-F238E27FC236}">
                    <a16:creationId xmlns:a16="http://schemas.microsoft.com/office/drawing/2014/main" id="{411AA6A3-D10D-41F8-B334-F1C15A65689B}"/>
                  </a:ext>
                </a:extLst>
              </p:cNvPr>
              <p:cNvSpPr>
                <a:spLocks noEditPoints="1"/>
              </p:cNvSpPr>
              <p:nvPr/>
            </p:nvSpPr>
            <p:spPr bwMode="auto">
              <a:xfrm>
                <a:off x="4413591" y="4235826"/>
                <a:ext cx="181491" cy="86940"/>
              </a:xfrm>
              <a:custGeom>
                <a:avLst/>
                <a:gdLst>
                  <a:gd name="T0" fmla="*/ 0 w 645"/>
                  <a:gd name="T1" fmla="*/ 288 h 311"/>
                  <a:gd name="T2" fmla="*/ 22 w 645"/>
                  <a:gd name="T3" fmla="*/ 311 h 311"/>
                  <a:gd name="T4" fmla="*/ 622 w 645"/>
                  <a:gd name="T5" fmla="*/ 311 h 311"/>
                  <a:gd name="T6" fmla="*/ 645 w 645"/>
                  <a:gd name="T7" fmla="*/ 288 h 311"/>
                  <a:gd name="T8" fmla="*/ 645 w 645"/>
                  <a:gd name="T9" fmla="*/ 23 h 311"/>
                  <a:gd name="T10" fmla="*/ 622 w 645"/>
                  <a:gd name="T11" fmla="*/ 0 h 311"/>
                  <a:gd name="T12" fmla="*/ 279 w 645"/>
                  <a:gd name="T13" fmla="*/ 0 h 311"/>
                  <a:gd name="T14" fmla="*/ 257 w 645"/>
                  <a:gd name="T15" fmla="*/ 23 h 311"/>
                  <a:gd name="T16" fmla="*/ 279 w 645"/>
                  <a:gd name="T17" fmla="*/ 45 h 311"/>
                  <a:gd name="T18" fmla="*/ 600 w 645"/>
                  <a:gd name="T19" fmla="*/ 45 h 311"/>
                  <a:gd name="T20" fmla="*/ 600 w 645"/>
                  <a:gd name="T21" fmla="*/ 266 h 311"/>
                  <a:gd name="T22" fmla="*/ 22 w 645"/>
                  <a:gd name="T23" fmla="*/ 266 h 311"/>
                  <a:gd name="T24" fmla="*/ 0 w 645"/>
                  <a:gd name="T25" fmla="*/ 288 h 311"/>
                  <a:gd name="T26" fmla="*/ 0 w 645"/>
                  <a:gd name="T27" fmla="*/ 288 h 311"/>
                  <a:gd name="T28" fmla="*/ 0 w 645"/>
                  <a:gd name="T29" fmla="*/ 28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5" h="311">
                    <a:moveTo>
                      <a:pt x="0" y="288"/>
                    </a:moveTo>
                    <a:cubicBezTo>
                      <a:pt x="0" y="301"/>
                      <a:pt x="10" y="311"/>
                      <a:pt x="22" y="311"/>
                    </a:cubicBezTo>
                    <a:cubicBezTo>
                      <a:pt x="622" y="311"/>
                      <a:pt x="622" y="311"/>
                      <a:pt x="622" y="311"/>
                    </a:cubicBezTo>
                    <a:cubicBezTo>
                      <a:pt x="635" y="311"/>
                      <a:pt x="645" y="301"/>
                      <a:pt x="645" y="288"/>
                    </a:cubicBezTo>
                    <a:cubicBezTo>
                      <a:pt x="645" y="23"/>
                      <a:pt x="645" y="23"/>
                      <a:pt x="645" y="23"/>
                    </a:cubicBezTo>
                    <a:cubicBezTo>
                      <a:pt x="645" y="10"/>
                      <a:pt x="635" y="0"/>
                      <a:pt x="622" y="0"/>
                    </a:cubicBezTo>
                    <a:cubicBezTo>
                      <a:pt x="279" y="0"/>
                      <a:pt x="279" y="0"/>
                      <a:pt x="279" y="0"/>
                    </a:cubicBezTo>
                    <a:cubicBezTo>
                      <a:pt x="267" y="0"/>
                      <a:pt x="257" y="10"/>
                      <a:pt x="257" y="23"/>
                    </a:cubicBezTo>
                    <a:cubicBezTo>
                      <a:pt x="257" y="35"/>
                      <a:pt x="267" y="45"/>
                      <a:pt x="279" y="45"/>
                    </a:cubicBezTo>
                    <a:cubicBezTo>
                      <a:pt x="600" y="45"/>
                      <a:pt x="600" y="45"/>
                      <a:pt x="600" y="45"/>
                    </a:cubicBezTo>
                    <a:cubicBezTo>
                      <a:pt x="600" y="266"/>
                      <a:pt x="600" y="266"/>
                      <a:pt x="600" y="266"/>
                    </a:cubicBezTo>
                    <a:cubicBezTo>
                      <a:pt x="22" y="266"/>
                      <a:pt x="22" y="266"/>
                      <a:pt x="22" y="266"/>
                    </a:cubicBezTo>
                    <a:cubicBezTo>
                      <a:pt x="10" y="266"/>
                      <a:pt x="0" y="276"/>
                      <a:pt x="0" y="288"/>
                    </a:cubicBezTo>
                    <a:close/>
                    <a:moveTo>
                      <a:pt x="0" y="288"/>
                    </a:moveTo>
                    <a:cubicBezTo>
                      <a:pt x="0" y="288"/>
                      <a:pt x="0" y="288"/>
                      <a:pt x="0" y="28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8" name="Freeform 189">
                <a:extLst>
                  <a:ext uri="{FF2B5EF4-FFF2-40B4-BE49-F238E27FC236}">
                    <a16:creationId xmlns:a16="http://schemas.microsoft.com/office/drawing/2014/main" id="{8BFFE43E-1C9C-4269-8FEE-4C004D454FD5}"/>
                  </a:ext>
                </a:extLst>
              </p:cNvPr>
              <p:cNvSpPr>
                <a:spLocks noEditPoints="1"/>
              </p:cNvSpPr>
              <p:nvPr/>
            </p:nvSpPr>
            <p:spPr bwMode="auto">
              <a:xfrm>
                <a:off x="4349481" y="4235826"/>
                <a:ext cx="130526" cy="86940"/>
              </a:xfrm>
              <a:custGeom>
                <a:avLst/>
                <a:gdLst>
                  <a:gd name="T0" fmla="*/ 442 w 464"/>
                  <a:gd name="T1" fmla="*/ 0 h 311"/>
                  <a:gd name="T2" fmla="*/ 22 w 464"/>
                  <a:gd name="T3" fmla="*/ 0 h 311"/>
                  <a:gd name="T4" fmla="*/ 0 w 464"/>
                  <a:gd name="T5" fmla="*/ 23 h 311"/>
                  <a:gd name="T6" fmla="*/ 0 w 464"/>
                  <a:gd name="T7" fmla="*/ 288 h 311"/>
                  <a:gd name="T8" fmla="*/ 22 w 464"/>
                  <a:gd name="T9" fmla="*/ 311 h 311"/>
                  <a:gd name="T10" fmla="*/ 156 w 464"/>
                  <a:gd name="T11" fmla="*/ 311 h 311"/>
                  <a:gd name="T12" fmla="*/ 178 w 464"/>
                  <a:gd name="T13" fmla="*/ 288 h 311"/>
                  <a:gd name="T14" fmla="*/ 156 w 464"/>
                  <a:gd name="T15" fmla="*/ 266 h 311"/>
                  <a:gd name="T16" fmla="*/ 44 w 464"/>
                  <a:gd name="T17" fmla="*/ 266 h 311"/>
                  <a:gd name="T18" fmla="*/ 44 w 464"/>
                  <a:gd name="T19" fmla="*/ 45 h 311"/>
                  <a:gd name="T20" fmla="*/ 442 w 464"/>
                  <a:gd name="T21" fmla="*/ 45 h 311"/>
                  <a:gd name="T22" fmla="*/ 464 w 464"/>
                  <a:gd name="T23" fmla="*/ 23 h 311"/>
                  <a:gd name="T24" fmla="*/ 442 w 464"/>
                  <a:gd name="T25" fmla="*/ 0 h 311"/>
                  <a:gd name="T26" fmla="*/ 442 w 464"/>
                  <a:gd name="T27" fmla="*/ 0 h 311"/>
                  <a:gd name="T28" fmla="*/ 442 w 464"/>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11">
                    <a:moveTo>
                      <a:pt x="442" y="0"/>
                    </a:moveTo>
                    <a:cubicBezTo>
                      <a:pt x="22" y="0"/>
                      <a:pt x="22" y="0"/>
                      <a:pt x="22" y="0"/>
                    </a:cubicBezTo>
                    <a:cubicBezTo>
                      <a:pt x="10" y="0"/>
                      <a:pt x="0" y="10"/>
                      <a:pt x="0" y="23"/>
                    </a:cubicBezTo>
                    <a:cubicBezTo>
                      <a:pt x="0" y="288"/>
                      <a:pt x="0" y="288"/>
                      <a:pt x="0" y="288"/>
                    </a:cubicBezTo>
                    <a:cubicBezTo>
                      <a:pt x="0" y="301"/>
                      <a:pt x="10" y="311"/>
                      <a:pt x="22" y="311"/>
                    </a:cubicBezTo>
                    <a:cubicBezTo>
                      <a:pt x="156" y="311"/>
                      <a:pt x="156" y="311"/>
                      <a:pt x="156" y="311"/>
                    </a:cubicBezTo>
                    <a:cubicBezTo>
                      <a:pt x="168" y="311"/>
                      <a:pt x="178" y="301"/>
                      <a:pt x="178" y="288"/>
                    </a:cubicBezTo>
                    <a:cubicBezTo>
                      <a:pt x="178" y="276"/>
                      <a:pt x="168" y="266"/>
                      <a:pt x="156" y="266"/>
                    </a:cubicBezTo>
                    <a:cubicBezTo>
                      <a:pt x="44" y="266"/>
                      <a:pt x="44" y="266"/>
                      <a:pt x="44" y="266"/>
                    </a:cubicBezTo>
                    <a:cubicBezTo>
                      <a:pt x="44" y="45"/>
                      <a:pt x="44" y="45"/>
                      <a:pt x="44" y="45"/>
                    </a:cubicBezTo>
                    <a:cubicBezTo>
                      <a:pt x="442" y="45"/>
                      <a:pt x="442" y="45"/>
                      <a:pt x="442" y="45"/>
                    </a:cubicBezTo>
                    <a:cubicBezTo>
                      <a:pt x="454" y="45"/>
                      <a:pt x="464" y="35"/>
                      <a:pt x="464" y="23"/>
                    </a:cubicBezTo>
                    <a:cubicBezTo>
                      <a:pt x="464" y="10"/>
                      <a:pt x="454" y="0"/>
                      <a:pt x="442" y="0"/>
                    </a:cubicBezTo>
                    <a:close/>
                    <a:moveTo>
                      <a:pt x="442" y="0"/>
                    </a:moveTo>
                    <a:cubicBezTo>
                      <a:pt x="442" y="0"/>
                      <a:pt x="442" y="0"/>
                      <a:pt x="44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9" name="Freeform 190">
                <a:extLst>
                  <a:ext uri="{FF2B5EF4-FFF2-40B4-BE49-F238E27FC236}">
                    <a16:creationId xmlns:a16="http://schemas.microsoft.com/office/drawing/2014/main" id="{931B7C0B-5929-4872-91BF-82FECA924D61}"/>
                  </a:ext>
                </a:extLst>
              </p:cNvPr>
              <p:cNvSpPr>
                <a:spLocks noEditPoints="1"/>
              </p:cNvSpPr>
              <p:nvPr/>
            </p:nvSpPr>
            <p:spPr bwMode="auto">
              <a:xfrm>
                <a:off x="4349712" y="4342368"/>
                <a:ext cx="52349" cy="52118"/>
              </a:xfrm>
              <a:custGeom>
                <a:avLst/>
                <a:gdLst>
                  <a:gd name="T0" fmla="*/ 186 w 186"/>
                  <a:gd name="T1" fmla="*/ 23 h 186"/>
                  <a:gd name="T2" fmla="*/ 164 w 186"/>
                  <a:gd name="T3" fmla="*/ 0 h 186"/>
                  <a:gd name="T4" fmla="*/ 23 w 186"/>
                  <a:gd name="T5" fmla="*/ 0 h 186"/>
                  <a:gd name="T6" fmla="*/ 0 w 186"/>
                  <a:gd name="T7" fmla="*/ 23 h 186"/>
                  <a:gd name="T8" fmla="*/ 0 w 186"/>
                  <a:gd name="T9" fmla="*/ 164 h 186"/>
                  <a:gd name="T10" fmla="*/ 23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3" y="0"/>
                      <a:pt x="23" y="0"/>
                      <a:pt x="23" y="0"/>
                    </a:cubicBezTo>
                    <a:cubicBezTo>
                      <a:pt x="10" y="0"/>
                      <a:pt x="0" y="10"/>
                      <a:pt x="0" y="23"/>
                    </a:cubicBezTo>
                    <a:cubicBezTo>
                      <a:pt x="0" y="164"/>
                      <a:pt x="0" y="164"/>
                      <a:pt x="0" y="164"/>
                    </a:cubicBezTo>
                    <a:cubicBezTo>
                      <a:pt x="0" y="177"/>
                      <a:pt x="10" y="186"/>
                      <a:pt x="23"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0" name="Freeform 191">
                <a:extLst>
                  <a:ext uri="{FF2B5EF4-FFF2-40B4-BE49-F238E27FC236}">
                    <a16:creationId xmlns:a16="http://schemas.microsoft.com/office/drawing/2014/main" id="{3DB08F18-444F-488F-9B15-B96E6E56EFF3}"/>
                  </a:ext>
                </a:extLst>
              </p:cNvPr>
              <p:cNvSpPr>
                <a:spLocks noEditPoints="1"/>
              </p:cNvSpPr>
              <p:nvPr/>
            </p:nvSpPr>
            <p:spPr bwMode="auto">
              <a:xfrm>
                <a:off x="441382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1" name="Freeform 192">
                <a:extLst>
                  <a:ext uri="{FF2B5EF4-FFF2-40B4-BE49-F238E27FC236}">
                    <a16:creationId xmlns:a16="http://schemas.microsoft.com/office/drawing/2014/main" id="{87DC8532-3E8B-4AE0-96B8-5146F6682110}"/>
                  </a:ext>
                </a:extLst>
              </p:cNvPr>
              <p:cNvSpPr>
                <a:spLocks noEditPoints="1"/>
              </p:cNvSpPr>
              <p:nvPr/>
            </p:nvSpPr>
            <p:spPr bwMode="auto">
              <a:xfrm>
                <a:off x="454227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2" name="Freeform 193">
                <a:extLst>
                  <a:ext uri="{FF2B5EF4-FFF2-40B4-BE49-F238E27FC236}">
                    <a16:creationId xmlns:a16="http://schemas.microsoft.com/office/drawing/2014/main" id="{34BE5F32-6945-432C-9619-2EF2B890CCFD}"/>
                  </a:ext>
                </a:extLst>
              </p:cNvPr>
              <p:cNvSpPr>
                <a:spLocks noEditPoints="1"/>
              </p:cNvSpPr>
              <p:nvPr/>
            </p:nvSpPr>
            <p:spPr bwMode="auto">
              <a:xfrm>
                <a:off x="447816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3" name="Freeform 194">
                <a:extLst>
                  <a:ext uri="{FF2B5EF4-FFF2-40B4-BE49-F238E27FC236}">
                    <a16:creationId xmlns:a16="http://schemas.microsoft.com/office/drawing/2014/main" id="{8C27FE9F-B4B6-49C9-8ADD-82C6DB280834}"/>
                  </a:ext>
                </a:extLst>
              </p:cNvPr>
              <p:cNvSpPr>
                <a:spLocks noEditPoints="1"/>
              </p:cNvSpPr>
              <p:nvPr/>
            </p:nvSpPr>
            <p:spPr bwMode="auto">
              <a:xfrm>
                <a:off x="4349712" y="4406248"/>
                <a:ext cx="52349" cy="52118"/>
              </a:xfrm>
              <a:custGeom>
                <a:avLst/>
                <a:gdLst>
                  <a:gd name="T0" fmla="*/ 186 w 186"/>
                  <a:gd name="T1" fmla="*/ 22 h 186"/>
                  <a:gd name="T2" fmla="*/ 164 w 186"/>
                  <a:gd name="T3" fmla="*/ 0 h 186"/>
                  <a:gd name="T4" fmla="*/ 23 w 186"/>
                  <a:gd name="T5" fmla="*/ 0 h 186"/>
                  <a:gd name="T6" fmla="*/ 0 w 186"/>
                  <a:gd name="T7" fmla="*/ 22 h 186"/>
                  <a:gd name="T8" fmla="*/ 0 w 186"/>
                  <a:gd name="T9" fmla="*/ 164 h 186"/>
                  <a:gd name="T10" fmla="*/ 23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4" name="Freeform 195">
                <a:extLst>
                  <a:ext uri="{FF2B5EF4-FFF2-40B4-BE49-F238E27FC236}">
                    <a16:creationId xmlns:a16="http://schemas.microsoft.com/office/drawing/2014/main" id="{DF65CD7A-4EED-4222-9259-5D0278C04E87}"/>
                  </a:ext>
                </a:extLst>
              </p:cNvPr>
              <p:cNvSpPr>
                <a:spLocks noEditPoints="1"/>
              </p:cNvSpPr>
              <p:nvPr/>
            </p:nvSpPr>
            <p:spPr bwMode="auto">
              <a:xfrm>
                <a:off x="441382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5" name="Freeform 196">
                <a:extLst>
                  <a:ext uri="{FF2B5EF4-FFF2-40B4-BE49-F238E27FC236}">
                    <a16:creationId xmlns:a16="http://schemas.microsoft.com/office/drawing/2014/main" id="{22412A07-8CFE-4507-A73B-10CFCB173EB0}"/>
                  </a:ext>
                </a:extLst>
              </p:cNvPr>
              <p:cNvSpPr>
                <a:spLocks noEditPoints="1"/>
              </p:cNvSpPr>
              <p:nvPr/>
            </p:nvSpPr>
            <p:spPr bwMode="auto">
              <a:xfrm>
                <a:off x="454227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6" name="Freeform 197">
                <a:extLst>
                  <a:ext uri="{FF2B5EF4-FFF2-40B4-BE49-F238E27FC236}">
                    <a16:creationId xmlns:a16="http://schemas.microsoft.com/office/drawing/2014/main" id="{FD1C6670-2EC7-406A-B68D-9A6A95D55878}"/>
                  </a:ext>
                </a:extLst>
              </p:cNvPr>
              <p:cNvSpPr>
                <a:spLocks noEditPoints="1"/>
              </p:cNvSpPr>
              <p:nvPr/>
            </p:nvSpPr>
            <p:spPr bwMode="auto">
              <a:xfrm>
                <a:off x="447816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7" name="Freeform 198">
                <a:extLst>
                  <a:ext uri="{FF2B5EF4-FFF2-40B4-BE49-F238E27FC236}">
                    <a16:creationId xmlns:a16="http://schemas.microsoft.com/office/drawing/2014/main" id="{814CCA92-2503-40F3-BD8D-7867EF95942A}"/>
                  </a:ext>
                </a:extLst>
              </p:cNvPr>
              <p:cNvSpPr>
                <a:spLocks noEditPoints="1"/>
              </p:cNvSpPr>
              <p:nvPr/>
            </p:nvSpPr>
            <p:spPr bwMode="auto">
              <a:xfrm>
                <a:off x="4349712" y="4470127"/>
                <a:ext cx="52349" cy="51887"/>
              </a:xfrm>
              <a:custGeom>
                <a:avLst/>
                <a:gdLst>
                  <a:gd name="T0" fmla="*/ 186 w 186"/>
                  <a:gd name="T1" fmla="*/ 22 h 186"/>
                  <a:gd name="T2" fmla="*/ 164 w 186"/>
                  <a:gd name="T3" fmla="*/ 0 h 186"/>
                  <a:gd name="T4" fmla="*/ 23 w 186"/>
                  <a:gd name="T5" fmla="*/ 0 h 186"/>
                  <a:gd name="T6" fmla="*/ 0 w 186"/>
                  <a:gd name="T7" fmla="*/ 22 h 186"/>
                  <a:gd name="T8" fmla="*/ 0 w 186"/>
                  <a:gd name="T9" fmla="*/ 164 h 186"/>
                  <a:gd name="T10" fmla="*/ 23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8" name="Freeform 199">
                <a:extLst>
                  <a:ext uri="{FF2B5EF4-FFF2-40B4-BE49-F238E27FC236}">
                    <a16:creationId xmlns:a16="http://schemas.microsoft.com/office/drawing/2014/main" id="{77470BD5-6359-42C0-9F35-F2C8FF2CC916}"/>
                  </a:ext>
                </a:extLst>
              </p:cNvPr>
              <p:cNvSpPr>
                <a:spLocks noEditPoints="1"/>
              </p:cNvSpPr>
              <p:nvPr/>
            </p:nvSpPr>
            <p:spPr bwMode="auto">
              <a:xfrm>
                <a:off x="441382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9" name="Freeform 200">
                <a:extLst>
                  <a:ext uri="{FF2B5EF4-FFF2-40B4-BE49-F238E27FC236}">
                    <a16:creationId xmlns:a16="http://schemas.microsoft.com/office/drawing/2014/main" id="{05ABE8B9-C640-4A9D-A999-27447C0A19BC}"/>
                  </a:ext>
                </a:extLst>
              </p:cNvPr>
              <p:cNvSpPr>
                <a:spLocks noEditPoints="1"/>
              </p:cNvSpPr>
              <p:nvPr/>
            </p:nvSpPr>
            <p:spPr bwMode="auto">
              <a:xfrm>
                <a:off x="454227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0" name="Freeform 201">
                <a:extLst>
                  <a:ext uri="{FF2B5EF4-FFF2-40B4-BE49-F238E27FC236}">
                    <a16:creationId xmlns:a16="http://schemas.microsoft.com/office/drawing/2014/main" id="{A014EBCE-A2BD-44D0-92CA-0A3D04175C17}"/>
                  </a:ext>
                </a:extLst>
              </p:cNvPr>
              <p:cNvSpPr>
                <a:spLocks noEditPoints="1"/>
              </p:cNvSpPr>
              <p:nvPr/>
            </p:nvSpPr>
            <p:spPr bwMode="auto">
              <a:xfrm>
                <a:off x="447816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1" name="Freeform 202">
                <a:extLst>
                  <a:ext uri="{FF2B5EF4-FFF2-40B4-BE49-F238E27FC236}">
                    <a16:creationId xmlns:a16="http://schemas.microsoft.com/office/drawing/2014/main" id="{C5C2AF68-56F0-4546-A06B-3E67EFC01247}"/>
                  </a:ext>
                </a:extLst>
              </p:cNvPr>
              <p:cNvSpPr>
                <a:spLocks noEditPoints="1"/>
              </p:cNvSpPr>
              <p:nvPr/>
            </p:nvSpPr>
            <p:spPr bwMode="auto">
              <a:xfrm>
                <a:off x="4349712" y="4533775"/>
                <a:ext cx="52349" cy="52118"/>
              </a:xfrm>
              <a:custGeom>
                <a:avLst/>
                <a:gdLst>
                  <a:gd name="T0" fmla="*/ 164 w 186"/>
                  <a:gd name="T1" fmla="*/ 0 h 186"/>
                  <a:gd name="T2" fmla="*/ 23 w 186"/>
                  <a:gd name="T3" fmla="*/ 0 h 186"/>
                  <a:gd name="T4" fmla="*/ 0 w 186"/>
                  <a:gd name="T5" fmla="*/ 22 h 186"/>
                  <a:gd name="T6" fmla="*/ 0 w 186"/>
                  <a:gd name="T7" fmla="*/ 164 h 186"/>
                  <a:gd name="T8" fmla="*/ 23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cubicBezTo>
                      <a:pt x="186" y="22"/>
                      <a:pt x="186" y="22"/>
                      <a:pt x="186" y="22"/>
                    </a:cubicBezTo>
                    <a:cubicBezTo>
                      <a:pt x="186" y="10"/>
                      <a:pt x="177"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2" name="Freeform 203">
                <a:extLst>
                  <a:ext uri="{FF2B5EF4-FFF2-40B4-BE49-F238E27FC236}">
                    <a16:creationId xmlns:a16="http://schemas.microsoft.com/office/drawing/2014/main" id="{616DCE37-E89D-4B6F-A82F-3EA4626C87D5}"/>
                  </a:ext>
                </a:extLst>
              </p:cNvPr>
              <p:cNvSpPr>
                <a:spLocks noEditPoints="1"/>
              </p:cNvSpPr>
              <p:nvPr/>
            </p:nvSpPr>
            <p:spPr bwMode="auto">
              <a:xfrm>
                <a:off x="441382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3" name="Freeform 204">
                <a:extLst>
                  <a:ext uri="{FF2B5EF4-FFF2-40B4-BE49-F238E27FC236}">
                    <a16:creationId xmlns:a16="http://schemas.microsoft.com/office/drawing/2014/main" id="{A95A77AA-E302-401A-B16E-CE8150B14389}"/>
                  </a:ext>
                </a:extLst>
              </p:cNvPr>
              <p:cNvSpPr>
                <a:spLocks noEditPoints="1"/>
              </p:cNvSpPr>
              <p:nvPr/>
            </p:nvSpPr>
            <p:spPr bwMode="auto">
              <a:xfrm>
                <a:off x="454227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4 w 186"/>
                  <a:gd name="T21" fmla="*/ 142 h 186"/>
                  <a:gd name="T22" fmla="*/ 44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4" y="142"/>
                      <a:pt x="44" y="142"/>
                      <a:pt x="44" y="142"/>
                    </a:cubicBezTo>
                    <a:cubicBezTo>
                      <a:pt x="44" y="44"/>
                      <a:pt x="44" y="44"/>
                      <a:pt x="44"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4" name="Freeform 205">
                <a:extLst>
                  <a:ext uri="{FF2B5EF4-FFF2-40B4-BE49-F238E27FC236}">
                    <a16:creationId xmlns:a16="http://schemas.microsoft.com/office/drawing/2014/main" id="{1BBD50CD-ED71-4077-A481-7F6029723967}"/>
                  </a:ext>
                </a:extLst>
              </p:cNvPr>
              <p:cNvSpPr>
                <a:spLocks noEditPoints="1"/>
              </p:cNvSpPr>
              <p:nvPr/>
            </p:nvSpPr>
            <p:spPr bwMode="auto">
              <a:xfrm>
                <a:off x="447816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45" name="Groupe 460">
              <a:extLst>
                <a:ext uri="{FF2B5EF4-FFF2-40B4-BE49-F238E27FC236}">
                  <a16:creationId xmlns:a16="http://schemas.microsoft.com/office/drawing/2014/main" id="{5F631D47-B1DD-4E99-A713-2A5FF4E709BF}"/>
                </a:ext>
              </a:extLst>
            </p:cNvPr>
            <p:cNvGrpSpPr>
              <a:grpSpLocks noChangeAspect="1"/>
            </p:cNvGrpSpPr>
            <p:nvPr/>
          </p:nvGrpSpPr>
          <p:grpSpPr>
            <a:xfrm>
              <a:off x="4929218" y="4470441"/>
              <a:ext cx="469387" cy="367641"/>
              <a:chOff x="4892675" y="4192588"/>
              <a:chExt cx="549275" cy="430212"/>
            </a:xfrm>
            <a:solidFill>
              <a:schemeClr val="tx2"/>
            </a:solidFill>
          </p:grpSpPr>
          <p:sp>
            <p:nvSpPr>
              <p:cNvPr id="1046" name="Freeform 215">
                <a:extLst>
                  <a:ext uri="{FF2B5EF4-FFF2-40B4-BE49-F238E27FC236}">
                    <a16:creationId xmlns:a16="http://schemas.microsoft.com/office/drawing/2014/main" id="{9D1388A4-4B6C-421E-91A4-FBA2C2CB7015}"/>
                  </a:ext>
                </a:extLst>
              </p:cNvPr>
              <p:cNvSpPr>
                <a:spLocks noEditPoints="1"/>
              </p:cNvSpPr>
              <p:nvPr/>
            </p:nvSpPr>
            <p:spPr bwMode="auto">
              <a:xfrm>
                <a:off x="5113338" y="4400550"/>
                <a:ext cx="107950" cy="74612"/>
              </a:xfrm>
              <a:custGeom>
                <a:avLst/>
                <a:gdLst>
                  <a:gd name="T0" fmla="*/ 242 w 300"/>
                  <a:gd name="T1" fmla="*/ 0 h 210"/>
                  <a:gd name="T2" fmla="*/ 58 w 300"/>
                  <a:gd name="T3" fmla="*/ 0 h 210"/>
                  <a:gd name="T4" fmla="*/ 0 w 300"/>
                  <a:gd name="T5" fmla="*/ 58 h 210"/>
                  <a:gd name="T6" fmla="*/ 0 w 300"/>
                  <a:gd name="T7" fmla="*/ 152 h 210"/>
                  <a:gd name="T8" fmla="*/ 58 w 300"/>
                  <a:gd name="T9" fmla="*/ 210 h 210"/>
                  <a:gd name="T10" fmla="*/ 242 w 300"/>
                  <a:gd name="T11" fmla="*/ 210 h 210"/>
                  <a:gd name="T12" fmla="*/ 300 w 300"/>
                  <a:gd name="T13" fmla="*/ 152 h 210"/>
                  <a:gd name="T14" fmla="*/ 300 w 300"/>
                  <a:gd name="T15" fmla="*/ 58 h 210"/>
                  <a:gd name="T16" fmla="*/ 242 w 300"/>
                  <a:gd name="T17" fmla="*/ 0 h 210"/>
                  <a:gd name="T18" fmla="*/ 255 w 300"/>
                  <a:gd name="T19" fmla="*/ 152 h 210"/>
                  <a:gd name="T20" fmla="*/ 242 w 300"/>
                  <a:gd name="T21" fmla="*/ 165 h 210"/>
                  <a:gd name="T22" fmla="*/ 58 w 300"/>
                  <a:gd name="T23" fmla="*/ 165 h 210"/>
                  <a:gd name="T24" fmla="*/ 45 w 300"/>
                  <a:gd name="T25" fmla="*/ 152 h 210"/>
                  <a:gd name="T26" fmla="*/ 45 w 300"/>
                  <a:gd name="T27" fmla="*/ 58 h 210"/>
                  <a:gd name="T28" fmla="*/ 58 w 300"/>
                  <a:gd name="T29" fmla="*/ 45 h 210"/>
                  <a:gd name="T30" fmla="*/ 242 w 300"/>
                  <a:gd name="T31" fmla="*/ 45 h 210"/>
                  <a:gd name="T32" fmla="*/ 255 w 300"/>
                  <a:gd name="T33" fmla="*/ 58 h 210"/>
                  <a:gd name="T34" fmla="*/ 255 w 300"/>
                  <a:gd name="T35" fmla="*/ 152 h 210"/>
                  <a:gd name="T36" fmla="*/ 255 w 300"/>
                  <a:gd name="T37" fmla="*/ 152 h 210"/>
                  <a:gd name="T38" fmla="*/ 255 w 300"/>
                  <a:gd name="T39" fmla="*/ 1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0" h="210">
                    <a:moveTo>
                      <a:pt x="242" y="0"/>
                    </a:moveTo>
                    <a:cubicBezTo>
                      <a:pt x="58" y="0"/>
                      <a:pt x="58" y="0"/>
                      <a:pt x="58" y="0"/>
                    </a:cubicBezTo>
                    <a:cubicBezTo>
                      <a:pt x="26" y="0"/>
                      <a:pt x="0" y="26"/>
                      <a:pt x="0" y="58"/>
                    </a:cubicBezTo>
                    <a:cubicBezTo>
                      <a:pt x="0" y="152"/>
                      <a:pt x="0" y="152"/>
                      <a:pt x="0" y="152"/>
                    </a:cubicBezTo>
                    <a:cubicBezTo>
                      <a:pt x="0" y="184"/>
                      <a:pt x="26" y="210"/>
                      <a:pt x="58" y="210"/>
                    </a:cubicBezTo>
                    <a:cubicBezTo>
                      <a:pt x="242" y="210"/>
                      <a:pt x="242" y="210"/>
                      <a:pt x="242" y="210"/>
                    </a:cubicBezTo>
                    <a:cubicBezTo>
                      <a:pt x="274" y="210"/>
                      <a:pt x="300" y="184"/>
                      <a:pt x="300" y="152"/>
                    </a:cubicBezTo>
                    <a:cubicBezTo>
                      <a:pt x="300" y="58"/>
                      <a:pt x="300" y="58"/>
                      <a:pt x="300" y="58"/>
                    </a:cubicBezTo>
                    <a:cubicBezTo>
                      <a:pt x="300" y="26"/>
                      <a:pt x="274" y="0"/>
                      <a:pt x="242" y="0"/>
                    </a:cubicBezTo>
                    <a:close/>
                    <a:moveTo>
                      <a:pt x="255" y="152"/>
                    </a:moveTo>
                    <a:cubicBezTo>
                      <a:pt x="255" y="159"/>
                      <a:pt x="249" y="165"/>
                      <a:pt x="242" y="165"/>
                    </a:cubicBezTo>
                    <a:cubicBezTo>
                      <a:pt x="58" y="165"/>
                      <a:pt x="58" y="165"/>
                      <a:pt x="58" y="165"/>
                    </a:cubicBezTo>
                    <a:cubicBezTo>
                      <a:pt x="51" y="165"/>
                      <a:pt x="45" y="159"/>
                      <a:pt x="45" y="152"/>
                    </a:cubicBezTo>
                    <a:cubicBezTo>
                      <a:pt x="45" y="58"/>
                      <a:pt x="45" y="58"/>
                      <a:pt x="45" y="58"/>
                    </a:cubicBezTo>
                    <a:cubicBezTo>
                      <a:pt x="45" y="51"/>
                      <a:pt x="51" y="45"/>
                      <a:pt x="58" y="45"/>
                    </a:cubicBezTo>
                    <a:cubicBezTo>
                      <a:pt x="242" y="45"/>
                      <a:pt x="242" y="45"/>
                      <a:pt x="242" y="45"/>
                    </a:cubicBezTo>
                    <a:cubicBezTo>
                      <a:pt x="249" y="45"/>
                      <a:pt x="255" y="51"/>
                      <a:pt x="255" y="58"/>
                    </a:cubicBezTo>
                    <a:lnTo>
                      <a:pt x="255" y="152"/>
                    </a:lnTo>
                    <a:close/>
                    <a:moveTo>
                      <a:pt x="255" y="152"/>
                    </a:moveTo>
                    <a:cubicBezTo>
                      <a:pt x="255" y="152"/>
                      <a:pt x="255" y="152"/>
                      <a:pt x="255" y="1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7" name="Freeform 216">
                <a:extLst>
                  <a:ext uri="{FF2B5EF4-FFF2-40B4-BE49-F238E27FC236}">
                    <a16:creationId xmlns:a16="http://schemas.microsoft.com/office/drawing/2014/main" id="{E3B94117-14A7-429D-AB18-1E8078E10A5E}"/>
                  </a:ext>
                </a:extLst>
              </p:cNvPr>
              <p:cNvSpPr>
                <a:spLocks noEditPoints="1"/>
              </p:cNvSpPr>
              <p:nvPr/>
            </p:nvSpPr>
            <p:spPr bwMode="auto">
              <a:xfrm>
                <a:off x="4892675" y="4192588"/>
                <a:ext cx="549275" cy="430212"/>
              </a:xfrm>
              <a:custGeom>
                <a:avLst/>
                <a:gdLst>
                  <a:gd name="T0" fmla="*/ 1536 w 1536"/>
                  <a:gd name="T1" fmla="*/ 252 h 1209"/>
                  <a:gd name="T2" fmla="*/ 1474 w 1536"/>
                  <a:gd name="T3" fmla="*/ 196 h 1209"/>
                  <a:gd name="T4" fmla="*/ 1034 w 1536"/>
                  <a:gd name="T5" fmla="*/ 196 h 1209"/>
                  <a:gd name="T6" fmla="*/ 1034 w 1536"/>
                  <a:gd name="T7" fmla="*/ 90 h 1209"/>
                  <a:gd name="T8" fmla="*/ 944 w 1536"/>
                  <a:gd name="T9" fmla="*/ 0 h 1209"/>
                  <a:gd name="T10" fmla="*/ 592 w 1536"/>
                  <a:gd name="T11" fmla="*/ 0 h 1209"/>
                  <a:gd name="T12" fmla="*/ 502 w 1536"/>
                  <a:gd name="T13" fmla="*/ 90 h 1209"/>
                  <a:gd name="T14" fmla="*/ 502 w 1536"/>
                  <a:gd name="T15" fmla="*/ 196 h 1209"/>
                  <a:gd name="T16" fmla="*/ 62 w 1536"/>
                  <a:gd name="T17" fmla="*/ 196 h 1209"/>
                  <a:gd name="T18" fmla="*/ 0 w 1536"/>
                  <a:gd name="T19" fmla="*/ 252 h 1209"/>
                  <a:gd name="T20" fmla="*/ 0 w 1536"/>
                  <a:gd name="T21" fmla="*/ 258 h 1209"/>
                  <a:gd name="T22" fmla="*/ 0 w 1536"/>
                  <a:gd name="T23" fmla="*/ 1146 h 1209"/>
                  <a:gd name="T24" fmla="*/ 62 w 1536"/>
                  <a:gd name="T25" fmla="*/ 1209 h 1209"/>
                  <a:gd name="T26" fmla="*/ 1474 w 1536"/>
                  <a:gd name="T27" fmla="*/ 1209 h 1209"/>
                  <a:gd name="T28" fmla="*/ 1536 w 1536"/>
                  <a:gd name="T29" fmla="*/ 1146 h 1209"/>
                  <a:gd name="T30" fmla="*/ 1536 w 1536"/>
                  <a:gd name="T31" fmla="*/ 258 h 1209"/>
                  <a:gd name="T32" fmla="*/ 1536 w 1536"/>
                  <a:gd name="T33" fmla="*/ 252 h 1209"/>
                  <a:gd name="T34" fmla="*/ 547 w 1536"/>
                  <a:gd name="T35" fmla="*/ 90 h 1209"/>
                  <a:gd name="T36" fmla="*/ 592 w 1536"/>
                  <a:gd name="T37" fmla="*/ 45 h 1209"/>
                  <a:gd name="T38" fmla="*/ 944 w 1536"/>
                  <a:gd name="T39" fmla="*/ 45 h 1209"/>
                  <a:gd name="T40" fmla="*/ 989 w 1536"/>
                  <a:gd name="T41" fmla="*/ 90 h 1209"/>
                  <a:gd name="T42" fmla="*/ 989 w 1536"/>
                  <a:gd name="T43" fmla="*/ 196 h 1209"/>
                  <a:gd name="T44" fmla="*/ 960 w 1536"/>
                  <a:gd name="T45" fmla="*/ 196 h 1209"/>
                  <a:gd name="T46" fmla="*/ 960 w 1536"/>
                  <a:gd name="T47" fmla="*/ 108 h 1209"/>
                  <a:gd name="T48" fmla="*/ 926 w 1536"/>
                  <a:gd name="T49" fmla="*/ 74 h 1209"/>
                  <a:gd name="T50" fmla="*/ 610 w 1536"/>
                  <a:gd name="T51" fmla="*/ 74 h 1209"/>
                  <a:gd name="T52" fmla="*/ 576 w 1536"/>
                  <a:gd name="T53" fmla="*/ 108 h 1209"/>
                  <a:gd name="T54" fmla="*/ 576 w 1536"/>
                  <a:gd name="T55" fmla="*/ 196 h 1209"/>
                  <a:gd name="T56" fmla="*/ 547 w 1536"/>
                  <a:gd name="T57" fmla="*/ 196 h 1209"/>
                  <a:gd name="T58" fmla="*/ 547 w 1536"/>
                  <a:gd name="T59" fmla="*/ 90 h 1209"/>
                  <a:gd name="T60" fmla="*/ 915 w 1536"/>
                  <a:gd name="T61" fmla="*/ 119 h 1209"/>
                  <a:gd name="T62" fmla="*/ 915 w 1536"/>
                  <a:gd name="T63" fmla="*/ 196 h 1209"/>
                  <a:gd name="T64" fmla="*/ 621 w 1536"/>
                  <a:gd name="T65" fmla="*/ 196 h 1209"/>
                  <a:gd name="T66" fmla="*/ 621 w 1536"/>
                  <a:gd name="T67" fmla="*/ 119 h 1209"/>
                  <a:gd name="T68" fmla="*/ 915 w 1536"/>
                  <a:gd name="T69" fmla="*/ 119 h 1209"/>
                  <a:gd name="T70" fmla="*/ 1491 w 1536"/>
                  <a:gd name="T71" fmla="*/ 289 h 1209"/>
                  <a:gd name="T72" fmla="*/ 1408 w 1536"/>
                  <a:gd name="T73" fmla="*/ 420 h 1209"/>
                  <a:gd name="T74" fmla="*/ 989 w 1536"/>
                  <a:gd name="T75" fmla="*/ 618 h 1209"/>
                  <a:gd name="T76" fmla="*/ 979 w 1536"/>
                  <a:gd name="T77" fmla="*/ 648 h 1209"/>
                  <a:gd name="T78" fmla="*/ 1008 w 1536"/>
                  <a:gd name="T79" fmla="*/ 659 h 1209"/>
                  <a:gd name="T80" fmla="*/ 1427 w 1536"/>
                  <a:gd name="T81" fmla="*/ 461 h 1209"/>
                  <a:gd name="T82" fmla="*/ 1491 w 1536"/>
                  <a:gd name="T83" fmla="*/ 411 h 1209"/>
                  <a:gd name="T84" fmla="*/ 1491 w 1536"/>
                  <a:gd name="T85" fmla="*/ 1146 h 1209"/>
                  <a:gd name="T86" fmla="*/ 1474 w 1536"/>
                  <a:gd name="T87" fmla="*/ 1164 h 1209"/>
                  <a:gd name="T88" fmla="*/ 62 w 1536"/>
                  <a:gd name="T89" fmla="*/ 1164 h 1209"/>
                  <a:gd name="T90" fmla="*/ 45 w 1536"/>
                  <a:gd name="T91" fmla="*/ 1146 h 1209"/>
                  <a:gd name="T92" fmla="*/ 45 w 1536"/>
                  <a:gd name="T93" fmla="*/ 411 h 1209"/>
                  <a:gd name="T94" fmla="*/ 109 w 1536"/>
                  <a:gd name="T95" fmla="*/ 461 h 1209"/>
                  <a:gd name="T96" fmla="*/ 528 w 1536"/>
                  <a:gd name="T97" fmla="*/ 659 h 1209"/>
                  <a:gd name="T98" fmla="*/ 538 w 1536"/>
                  <a:gd name="T99" fmla="*/ 662 h 1209"/>
                  <a:gd name="T100" fmla="*/ 558 w 1536"/>
                  <a:gd name="T101" fmla="*/ 649 h 1209"/>
                  <a:gd name="T102" fmla="*/ 548 w 1536"/>
                  <a:gd name="T103" fmla="*/ 619 h 1209"/>
                  <a:gd name="T104" fmla="*/ 128 w 1536"/>
                  <a:gd name="T105" fmla="*/ 420 h 1209"/>
                  <a:gd name="T106" fmla="*/ 45 w 1536"/>
                  <a:gd name="T107" fmla="*/ 289 h 1209"/>
                  <a:gd name="T108" fmla="*/ 45 w 1536"/>
                  <a:gd name="T109" fmla="*/ 258 h 1209"/>
                  <a:gd name="T110" fmla="*/ 45 w 1536"/>
                  <a:gd name="T111" fmla="*/ 256 h 1209"/>
                  <a:gd name="T112" fmla="*/ 62 w 1536"/>
                  <a:gd name="T113" fmla="*/ 241 h 1209"/>
                  <a:gd name="T114" fmla="*/ 1474 w 1536"/>
                  <a:gd name="T115" fmla="*/ 241 h 1209"/>
                  <a:gd name="T116" fmla="*/ 1491 w 1536"/>
                  <a:gd name="T117" fmla="*/ 256 h 1209"/>
                  <a:gd name="T118" fmla="*/ 1491 w 1536"/>
                  <a:gd name="T119" fmla="*/ 258 h 1209"/>
                  <a:gd name="T120" fmla="*/ 1491 w 1536"/>
                  <a:gd name="T121" fmla="*/ 289 h 1209"/>
                  <a:gd name="T122" fmla="*/ 1491 w 1536"/>
                  <a:gd name="T123" fmla="*/ 289 h 1209"/>
                  <a:gd name="T124" fmla="*/ 1491 w 1536"/>
                  <a:gd name="T125" fmla="*/ 289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6" h="1209">
                    <a:moveTo>
                      <a:pt x="1536" y="252"/>
                    </a:moveTo>
                    <a:cubicBezTo>
                      <a:pt x="1532" y="220"/>
                      <a:pt x="1506" y="196"/>
                      <a:pt x="1474" y="196"/>
                    </a:cubicBezTo>
                    <a:cubicBezTo>
                      <a:pt x="1034" y="196"/>
                      <a:pt x="1034" y="196"/>
                      <a:pt x="1034" y="196"/>
                    </a:cubicBezTo>
                    <a:cubicBezTo>
                      <a:pt x="1034" y="90"/>
                      <a:pt x="1034" y="90"/>
                      <a:pt x="1034" y="90"/>
                    </a:cubicBezTo>
                    <a:cubicBezTo>
                      <a:pt x="1034" y="41"/>
                      <a:pt x="994" y="0"/>
                      <a:pt x="944" y="0"/>
                    </a:cubicBezTo>
                    <a:cubicBezTo>
                      <a:pt x="592" y="0"/>
                      <a:pt x="592" y="0"/>
                      <a:pt x="592" y="0"/>
                    </a:cubicBezTo>
                    <a:cubicBezTo>
                      <a:pt x="542" y="0"/>
                      <a:pt x="502" y="41"/>
                      <a:pt x="502" y="90"/>
                    </a:cubicBezTo>
                    <a:cubicBezTo>
                      <a:pt x="502" y="196"/>
                      <a:pt x="502" y="196"/>
                      <a:pt x="502" y="196"/>
                    </a:cubicBezTo>
                    <a:cubicBezTo>
                      <a:pt x="62" y="196"/>
                      <a:pt x="62" y="196"/>
                      <a:pt x="62" y="196"/>
                    </a:cubicBezTo>
                    <a:cubicBezTo>
                      <a:pt x="30" y="196"/>
                      <a:pt x="4" y="220"/>
                      <a:pt x="0" y="252"/>
                    </a:cubicBezTo>
                    <a:cubicBezTo>
                      <a:pt x="0" y="254"/>
                      <a:pt x="0" y="256"/>
                      <a:pt x="0" y="258"/>
                    </a:cubicBezTo>
                    <a:cubicBezTo>
                      <a:pt x="0" y="1146"/>
                      <a:pt x="0" y="1146"/>
                      <a:pt x="0" y="1146"/>
                    </a:cubicBezTo>
                    <a:cubicBezTo>
                      <a:pt x="0" y="1181"/>
                      <a:pt x="28" y="1209"/>
                      <a:pt x="62" y="1209"/>
                    </a:cubicBezTo>
                    <a:cubicBezTo>
                      <a:pt x="1474" y="1209"/>
                      <a:pt x="1474" y="1209"/>
                      <a:pt x="1474" y="1209"/>
                    </a:cubicBezTo>
                    <a:cubicBezTo>
                      <a:pt x="1508" y="1209"/>
                      <a:pt x="1536" y="1181"/>
                      <a:pt x="1536" y="1146"/>
                    </a:cubicBezTo>
                    <a:cubicBezTo>
                      <a:pt x="1536" y="258"/>
                      <a:pt x="1536" y="258"/>
                      <a:pt x="1536" y="258"/>
                    </a:cubicBezTo>
                    <a:cubicBezTo>
                      <a:pt x="1536" y="256"/>
                      <a:pt x="1536" y="254"/>
                      <a:pt x="1536" y="252"/>
                    </a:cubicBezTo>
                    <a:close/>
                    <a:moveTo>
                      <a:pt x="547" y="90"/>
                    </a:moveTo>
                    <a:cubicBezTo>
                      <a:pt x="547" y="65"/>
                      <a:pt x="567" y="45"/>
                      <a:pt x="592" y="45"/>
                    </a:cubicBezTo>
                    <a:cubicBezTo>
                      <a:pt x="944" y="45"/>
                      <a:pt x="944" y="45"/>
                      <a:pt x="944" y="45"/>
                    </a:cubicBezTo>
                    <a:cubicBezTo>
                      <a:pt x="969" y="45"/>
                      <a:pt x="989" y="65"/>
                      <a:pt x="989" y="90"/>
                    </a:cubicBezTo>
                    <a:cubicBezTo>
                      <a:pt x="989" y="196"/>
                      <a:pt x="989" y="196"/>
                      <a:pt x="989" y="196"/>
                    </a:cubicBezTo>
                    <a:cubicBezTo>
                      <a:pt x="960" y="196"/>
                      <a:pt x="960" y="196"/>
                      <a:pt x="960" y="196"/>
                    </a:cubicBezTo>
                    <a:cubicBezTo>
                      <a:pt x="960" y="108"/>
                      <a:pt x="960" y="108"/>
                      <a:pt x="960" y="108"/>
                    </a:cubicBezTo>
                    <a:cubicBezTo>
                      <a:pt x="960" y="89"/>
                      <a:pt x="945" y="74"/>
                      <a:pt x="926" y="74"/>
                    </a:cubicBezTo>
                    <a:cubicBezTo>
                      <a:pt x="610" y="74"/>
                      <a:pt x="610" y="74"/>
                      <a:pt x="610" y="74"/>
                    </a:cubicBezTo>
                    <a:cubicBezTo>
                      <a:pt x="591" y="74"/>
                      <a:pt x="576" y="89"/>
                      <a:pt x="576" y="108"/>
                    </a:cubicBezTo>
                    <a:cubicBezTo>
                      <a:pt x="576" y="196"/>
                      <a:pt x="576" y="196"/>
                      <a:pt x="576" y="196"/>
                    </a:cubicBezTo>
                    <a:cubicBezTo>
                      <a:pt x="547" y="196"/>
                      <a:pt x="547" y="196"/>
                      <a:pt x="547" y="196"/>
                    </a:cubicBezTo>
                    <a:lnTo>
                      <a:pt x="547" y="90"/>
                    </a:lnTo>
                    <a:close/>
                    <a:moveTo>
                      <a:pt x="915" y="119"/>
                    </a:moveTo>
                    <a:cubicBezTo>
                      <a:pt x="915" y="196"/>
                      <a:pt x="915" y="196"/>
                      <a:pt x="915" y="196"/>
                    </a:cubicBezTo>
                    <a:cubicBezTo>
                      <a:pt x="621" y="196"/>
                      <a:pt x="621" y="196"/>
                      <a:pt x="621" y="196"/>
                    </a:cubicBezTo>
                    <a:cubicBezTo>
                      <a:pt x="621" y="119"/>
                      <a:pt x="621" y="119"/>
                      <a:pt x="621" y="119"/>
                    </a:cubicBezTo>
                    <a:lnTo>
                      <a:pt x="915" y="119"/>
                    </a:lnTo>
                    <a:close/>
                    <a:moveTo>
                      <a:pt x="1491" y="289"/>
                    </a:moveTo>
                    <a:cubicBezTo>
                      <a:pt x="1491" y="345"/>
                      <a:pt x="1458" y="396"/>
                      <a:pt x="1408" y="420"/>
                    </a:cubicBezTo>
                    <a:cubicBezTo>
                      <a:pt x="989" y="618"/>
                      <a:pt x="989" y="618"/>
                      <a:pt x="989" y="618"/>
                    </a:cubicBezTo>
                    <a:cubicBezTo>
                      <a:pt x="978" y="624"/>
                      <a:pt x="973" y="637"/>
                      <a:pt x="979" y="648"/>
                    </a:cubicBezTo>
                    <a:cubicBezTo>
                      <a:pt x="984" y="660"/>
                      <a:pt x="997" y="664"/>
                      <a:pt x="1008" y="659"/>
                    </a:cubicBezTo>
                    <a:cubicBezTo>
                      <a:pt x="1427" y="461"/>
                      <a:pt x="1427" y="461"/>
                      <a:pt x="1427" y="461"/>
                    </a:cubicBezTo>
                    <a:cubicBezTo>
                      <a:pt x="1452" y="449"/>
                      <a:pt x="1474" y="432"/>
                      <a:pt x="1491" y="411"/>
                    </a:cubicBezTo>
                    <a:cubicBezTo>
                      <a:pt x="1491" y="1146"/>
                      <a:pt x="1491" y="1146"/>
                      <a:pt x="1491" y="1146"/>
                    </a:cubicBezTo>
                    <a:cubicBezTo>
                      <a:pt x="1491" y="1156"/>
                      <a:pt x="1483" y="1164"/>
                      <a:pt x="1474" y="1164"/>
                    </a:cubicBezTo>
                    <a:cubicBezTo>
                      <a:pt x="62" y="1164"/>
                      <a:pt x="62" y="1164"/>
                      <a:pt x="62" y="1164"/>
                    </a:cubicBezTo>
                    <a:cubicBezTo>
                      <a:pt x="53" y="1164"/>
                      <a:pt x="45" y="1156"/>
                      <a:pt x="45" y="1146"/>
                    </a:cubicBezTo>
                    <a:cubicBezTo>
                      <a:pt x="45" y="411"/>
                      <a:pt x="45" y="411"/>
                      <a:pt x="45" y="411"/>
                    </a:cubicBezTo>
                    <a:cubicBezTo>
                      <a:pt x="62" y="432"/>
                      <a:pt x="84" y="449"/>
                      <a:pt x="109" y="461"/>
                    </a:cubicBezTo>
                    <a:cubicBezTo>
                      <a:pt x="528" y="659"/>
                      <a:pt x="528" y="659"/>
                      <a:pt x="528" y="659"/>
                    </a:cubicBezTo>
                    <a:cubicBezTo>
                      <a:pt x="531" y="661"/>
                      <a:pt x="535" y="662"/>
                      <a:pt x="538" y="662"/>
                    </a:cubicBezTo>
                    <a:cubicBezTo>
                      <a:pt x="546" y="662"/>
                      <a:pt x="554" y="657"/>
                      <a:pt x="558" y="649"/>
                    </a:cubicBezTo>
                    <a:cubicBezTo>
                      <a:pt x="564" y="637"/>
                      <a:pt x="559" y="624"/>
                      <a:pt x="548" y="619"/>
                    </a:cubicBezTo>
                    <a:cubicBezTo>
                      <a:pt x="128" y="420"/>
                      <a:pt x="128" y="420"/>
                      <a:pt x="128" y="420"/>
                    </a:cubicBezTo>
                    <a:cubicBezTo>
                      <a:pt x="78" y="396"/>
                      <a:pt x="45" y="345"/>
                      <a:pt x="45" y="289"/>
                    </a:cubicBezTo>
                    <a:cubicBezTo>
                      <a:pt x="45" y="258"/>
                      <a:pt x="45" y="258"/>
                      <a:pt x="45" y="258"/>
                    </a:cubicBezTo>
                    <a:cubicBezTo>
                      <a:pt x="45" y="258"/>
                      <a:pt x="45" y="257"/>
                      <a:pt x="45" y="256"/>
                    </a:cubicBezTo>
                    <a:cubicBezTo>
                      <a:pt x="46" y="248"/>
                      <a:pt x="53" y="241"/>
                      <a:pt x="62" y="241"/>
                    </a:cubicBezTo>
                    <a:cubicBezTo>
                      <a:pt x="1474" y="241"/>
                      <a:pt x="1474" y="241"/>
                      <a:pt x="1474" y="241"/>
                    </a:cubicBezTo>
                    <a:cubicBezTo>
                      <a:pt x="1483" y="241"/>
                      <a:pt x="1490" y="248"/>
                      <a:pt x="1491" y="256"/>
                    </a:cubicBezTo>
                    <a:cubicBezTo>
                      <a:pt x="1491" y="257"/>
                      <a:pt x="1491" y="258"/>
                      <a:pt x="1491" y="258"/>
                    </a:cubicBezTo>
                    <a:lnTo>
                      <a:pt x="1491" y="289"/>
                    </a:lnTo>
                    <a:close/>
                    <a:moveTo>
                      <a:pt x="1491" y="289"/>
                    </a:moveTo>
                    <a:cubicBezTo>
                      <a:pt x="1491" y="289"/>
                      <a:pt x="1491" y="289"/>
                      <a:pt x="1491" y="28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48" name="Groupe 463">
              <a:extLst>
                <a:ext uri="{FF2B5EF4-FFF2-40B4-BE49-F238E27FC236}">
                  <a16:creationId xmlns:a16="http://schemas.microsoft.com/office/drawing/2014/main" id="{3C2F93EA-2B65-417F-B273-86799F3F9E35}"/>
                </a:ext>
              </a:extLst>
            </p:cNvPr>
            <p:cNvGrpSpPr>
              <a:grpSpLocks noChangeAspect="1"/>
            </p:cNvGrpSpPr>
            <p:nvPr/>
          </p:nvGrpSpPr>
          <p:grpSpPr>
            <a:xfrm>
              <a:off x="5720763" y="4440061"/>
              <a:ext cx="273600" cy="428400"/>
              <a:chOff x="5733395" y="4191635"/>
              <a:chExt cx="281326" cy="436112"/>
            </a:xfrm>
            <a:solidFill>
              <a:schemeClr val="tx2"/>
            </a:solidFill>
          </p:grpSpPr>
          <p:sp>
            <p:nvSpPr>
              <p:cNvPr id="1049" name="Freeform 175">
                <a:extLst>
                  <a:ext uri="{FF2B5EF4-FFF2-40B4-BE49-F238E27FC236}">
                    <a16:creationId xmlns:a16="http://schemas.microsoft.com/office/drawing/2014/main" id="{EAE3B6DA-FD5C-434D-A560-458476883F99}"/>
                  </a:ext>
                </a:extLst>
              </p:cNvPr>
              <p:cNvSpPr>
                <a:spLocks noEditPoints="1"/>
              </p:cNvSpPr>
              <p:nvPr/>
            </p:nvSpPr>
            <p:spPr bwMode="auto">
              <a:xfrm>
                <a:off x="5733395" y="4191635"/>
                <a:ext cx="269467" cy="436112"/>
              </a:xfrm>
              <a:custGeom>
                <a:avLst/>
                <a:gdLst>
                  <a:gd name="T0" fmla="*/ 823 w 886"/>
                  <a:gd name="T1" fmla="*/ 0 h 1440"/>
                  <a:gd name="T2" fmla="*/ 63 w 886"/>
                  <a:gd name="T3" fmla="*/ 0 h 1440"/>
                  <a:gd name="T4" fmla="*/ 0 w 886"/>
                  <a:gd name="T5" fmla="*/ 63 h 1440"/>
                  <a:gd name="T6" fmla="*/ 0 w 886"/>
                  <a:gd name="T7" fmla="*/ 1289 h 1440"/>
                  <a:gd name="T8" fmla="*/ 63 w 886"/>
                  <a:gd name="T9" fmla="*/ 1352 h 1440"/>
                  <a:gd name="T10" fmla="*/ 147 w 886"/>
                  <a:gd name="T11" fmla="*/ 1352 h 1440"/>
                  <a:gd name="T12" fmla="*/ 147 w 886"/>
                  <a:gd name="T13" fmla="*/ 1377 h 1440"/>
                  <a:gd name="T14" fmla="*/ 210 w 886"/>
                  <a:gd name="T15" fmla="*/ 1440 h 1440"/>
                  <a:gd name="T16" fmla="*/ 273 w 886"/>
                  <a:gd name="T17" fmla="*/ 1377 h 1440"/>
                  <a:gd name="T18" fmla="*/ 273 w 886"/>
                  <a:gd name="T19" fmla="*/ 1352 h 1440"/>
                  <a:gd name="T20" fmla="*/ 613 w 886"/>
                  <a:gd name="T21" fmla="*/ 1352 h 1440"/>
                  <a:gd name="T22" fmla="*/ 613 w 886"/>
                  <a:gd name="T23" fmla="*/ 1377 h 1440"/>
                  <a:gd name="T24" fmla="*/ 676 w 886"/>
                  <a:gd name="T25" fmla="*/ 1440 h 1440"/>
                  <a:gd name="T26" fmla="*/ 739 w 886"/>
                  <a:gd name="T27" fmla="*/ 1377 h 1440"/>
                  <a:gd name="T28" fmla="*/ 739 w 886"/>
                  <a:gd name="T29" fmla="*/ 1352 h 1440"/>
                  <a:gd name="T30" fmla="*/ 823 w 886"/>
                  <a:gd name="T31" fmla="*/ 1352 h 1440"/>
                  <a:gd name="T32" fmla="*/ 886 w 886"/>
                  <a:gd name="T33" fmla="*/ 1289 h 1440"/>
                  <a:gd name="T34" fmla="*/ 886 w 886"/>
                  <a:gd name="T35" fmla="*/ 63 h 1440"/>
                  <a:gd name="T36" fmla="*/ 823 w 886"/>
                  <a:gd name="T37" fmla="*/ 0 h 1440"/>
                  <a:gd name="T38" fmla="*/ 231 w 886"/>
                  <a:gd name="T39" fmla="*/ 1377 h 1440"/>
                  <a:gd name="T40" fmla="*/ 210 w 886"/>
                  <a:gd name="T41" fmla="*/ 1398 h 1440"/>
                  <a:gd name="T42" fmla="*/ 189 w 886"/>
                  <a:gd name="T43" fmla="*/ 1377 h 1440"/>
                  <a:gd name="T44" fmla="*/ 189 w 886"/>
                  <a:gd name="T45" fmla="*/ 1352 h 1440"/>
                  <a:gd name="T46" fmla="*/ 231 w 886"/>
                  <a:gd name="T47" fmla="*/ 1352 h 1440"/>
                  <a:gd name="T48" fmla="*/ 231 w 886"/>
                  <a:gd name="T49" fmla="*/ 1377 h 1440"/>
                  <a:gd name="T50" fmla="*/ 697 w 886"/>
                  <a:gd name="T51" fmla="*/ 1377 h 1440"/>
                  <a:gd name="T52" fmla="*/ 676 w 886"/>
                  <a:gd name="T53" fmla="*/ 1398 h 1440"/>
                  <a:gd name="T54" fmla="*/ 655 w 886"/>
                  <a:gd name="T55" fmla="*/ 1377 h 1440"/>
                  <a:gd name="T56" fmla="*/ 655 w 886"/>
                  <a:gd name="T57" fmla="*/ 1352 h 1440"/>
                  <a:gd name="T58" fmla="*/ 697 w 886"/>
                  <a:gd name="T59" fmla="*/ 1352 h 1440"/>
                  <a:gd name="T60" fmla="*/ 697 w 886"/>
                  <a:gd name="T61" fmla="*/ 1377 h 1440"/>
                  <a:gd name="T62" fmla="*/ 844 w 886"/>
                  <a:gd name="T63" fmla="*/ 1289 h 1440"/>
                  <a:gd name="T64" fmla="*/ 823 w 886"/>
                  <a:gd name="T65" fmla="*/ 1310 h 1440"/>
                  <a:gd name="T66" fmla="*/ 63 w 886"/>
                  <a:gd name="T67" fmla="*/ 1310 h 1440"/>
                  <a:gd name="T68" fmla="*/ 42 w 886"/>
                  <a:gd name="T69" fmla="*/ 1289 h 1440"/>
                  <a:gd name="T70" fmla="*/ 42 w 886"/>
                  <a:gd name="T71" fmla="*/ 63 h 1440"/>
                  <a:gd name="T72" fmla="*/ 63 w 886"/>
                  <a:gd name="T73" fmla="*/ 42 h 1440"/>
                  <a:gd name="T74" fmla="*/ 823 w 886"/>
                  <a:gd name="T75" fmla="*/ 42 h 1440"/>
                  <a:gd name="T76" fmla="*/ 844 w 886"/>
                  <a:gd name="T77" fmla="*/ 63 h 1440"/>
                  <a:gd name="T78" fmla="*/ 844 w 886"/>
                  <a:gd name="T79" fmla="*/ 1289 h 1440"/>
                  <a:gd name="T80" fmla="*/ 844 w 886"/>
                  <a:gd name="T81" fmla="*/ 1289 h 1440"/>
                  <a:gd name="T82" fmla="*/ 844 w 886"/>
                  <a:gd name="T83" fmla="*/ 1289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6" h="1440">
                    <a:moveTo>
                      <a:pt x="823" y="0"/>
                    </a:moveTo>
                    <a:cubicBezTo>
                      <a:pt x="63" y="0"/>
                      <a:pt x="63" y="0"/>
                      <a:pt x="63" y="0"/>
                    </a:cubicBezTo>
                    <a:cubicBezTo>
                      <a:pt x="28" y="0"/>
                      <a:pt x="0" y="28"/>
                      <a:pt x="0" y="63"/>
                    </a:cubicBezTo>
                    <a:cubicBezTo>
                      <a:pt x="0" y="1289"/>
                      <a:pt x="0" y="1289"/>
                      <a:pt x="0" y="1289"/>
                    </a:cubicBezTo>
                    <a:cubicBezTo>
                      <a:pt x="0" y="1323"/>
                      <a:pt x="28" y="1352"/>
                      <a:pt x="63" y="1352"/>
                    </a:cubicBezTo>
                    <a:cubicBezTo>
                      <a:pt x="147" y="1352"/>
                      <a:pt x="147" y="1352"/>
                      <a:pt x="147" y="1352"/>
                    </a:cubicBezTo>
                    <a:cubicBezTo>
                      <a:pt x="147" y="1377"/>
                      <a:pt x="147" y="1377"/>
                      <a:pt x="147" y="1377"/>
                    </a:cubicBezTo>
                    <a:cubicBezTo>
                      <a:pt x="147" y="1412"/>
                      <a:pt x="175" y="1440"/>
                      <a:pt x="210" y="1440"/>
                    </a:cubicBezTo>
                    <a:cubicBezTo>
                      <a:pt x="245" y="1440"/>
                      <a:pt x="273" y="1412"/>
                      <a:pt x="273" y="1377"/>
                    </a:cubicBezTo>
                    <a:cubicBezTo>
                      <a:pt x="273" y="1352"/>
                      <a:pt x="273" y="1352"/>
                      <a:pt x="273" y="1352"/>
                    </a:cubicBezTo>
                    <a:cubicBezTo>
                      <a:pt x="613" y="1352"/>
                      <a:pt x="613" y="1352"/>
                      <a:pt x="613" y="1352"/>
                    </a:cubicBezTo>
                    <a:cubicBezTo>
                      <a:pt x="613" y="1377"/>
                      <a:pt x="613" y="1377"/>
                      <a:pt x="613" y="1377"/>
                    </a:cubicBezTo>
                    <a:cubicBezTo>
                      <a:pt x="613" y="1412"/>
                      <a:pt x="641" y="1440"/>
                      <a:pt x="676" y="1440"/>
                    </a:cubicBezTo>
                    <a:cubicBezTo>
                      <a:pt x="711" y="1440"/>
                      <a:pt x="739" y="1412"/>
                      <a:pt x="739" y="1377"/>
                    </a:cubicBezTo>
                    <a:cubicBezTo>
                      <a:pt x="739" y="1352"/>
                      <a:pt x="739" y="1352"/>
                      <a:pt x="739" y="1352"/>
                    </a:cubicBezTo>
                    <a:cubicBezTo>
                      <a:pt x="823" y="1352"/>
                      <a:pt x="823" y="1352"/>
                      <a:pt x="823" y="1352"/>
                    </a:cubicBezTo>
                    <a:cubicBezTo>
                      <a:pt x="858" y="1352"/>
                      <a:pt x="886" y="1323"/>
                      <a:pt x="886" y="1289"/>
                    </a:cubicBezTo>
                    <a:cubicBezTo>
                      <a:pt x="886" y="63"/>
                      <a:pt x="886" y="63"/>
                      <a:pt x="886" y="63"/>
                    </a:cubicBezTo>
                    <a:cubicBezTo>
                      <a:pt x="886" y="28"/>
                      <a:pt x="858" y="0"/>
                      <a:pt x="823" y="0"/>
                    </a:cubicBezTo>
                    <a:close/>
                    <a:moveTo>
                      <a:pt x="231" y="1377"/>
                    </a:moveTo>
                    <a:cubicBezTo>
                      <a:pt x="231" y="1388"/>
                      <a:pt x="222" y="1398"/>
                      <a:pt x="210" y="1398"/>
                    </a:cubicBezTo>
                    <a:cubicBezTo>
                      <a:pt x="199" y="1398"/>
                      <a:pt x="189" y="1388"/>
                      <a:pt x="189" y="1377"/>
                    </a:cubicBezTo>
                    <a:cubicBezTo>
                      <a:pt x="189" y="1352"/>
                      <a:pt x="189" y="1352"/>
                      <a:pt x="189" y="1352"/>
                    </a:cubicBezTo>
                    <a:cubicBezTo>
                      <a:pt x="231" y="1352"/>
                      <a:pt x="231" y="1352"/>
                      <a:pt x="231" y="1352"/>
                    </a:cubicBezTo>
                    <a:lnTo>
                      <a:pt x="231" y="1377"/>
                    </a:lnTo>
                    <a:close/>
                    <a:moveTo>
                      <a:pt x="697" y="1377"/>
                    </a:moveTo>
                    <a:cubicBezTo>
                      <a:pt x="697" y="1388"/>
                      <a:pt x="687" y="1398"/>
                      <a:pt x="676" y="1398"/>
                    </a:cubicBezTo>
                    <a:cubicBezTo>
                      <a:pt x="664" y="1398"/>
                      <a:pt x="655" y="1388"/>
                      <a:pt x="655" y="1377"/>
                    </a:cubicBezTo>
                    <a:cubicBezTo>
                      <a:pt x="655" y="1352"/>
                      <a:pt x="655" y="1352"/>
                      <a:pt x="655" y="1352"/>
                    </a:cubicBezTo>
                    <a:cubicBezTo>
                      <a:pt x="697" y="1352"/>
                      <a:pt x="697" y="1352"/>
                      <a:pt x="697" y="1352"/>
                    </a:cubicBezTo>
                    <a:lnTo>
                      <a:pt x="697" y="1377"/>
                    </a:lnTo>
                    <a:close/>
                    <a:moveTo>
                      <a:pt x="844" y="1289"/>
                    </a:moveTo>
                    <a:cubicBezTo>
                      <a:pt x="844" y="1300"/>
                      <a:pt x="834" y="1310"/>
                      <a:pt x="823" y="1310"/>
                    </a:cubicBezTo>
                    <a:cubicBezTo>
                      <a:pt x="63" y="1310"/>
                      <a:pt x="63" y="1310"/>
                      <a:pt x="63" y="1310"/>
                    </a:cubicBezTo>
                    <a:cubicBezTo>
                      <a:pt x="52" y="1310"/>
                      <a:pt x="42" y="1300"/>
                      <a:pt x="42" y="1289"/>
                    </a:cubicBezTo>
                    <a:cubicBezTo>
                      <a:pt x="42" y="63"/>
                      <a:pt x="42" y="63"/>
                      <a:pt x="42" y="63"/>
                    </a:cubicBezTo>
                    <a:cubicBezTo>
                      <a:pt x="42" y="52"/>
                      <a:pt x="52" y="42"/>
                      <a:pt x="63" y="42"/>
                    </a:cubicBezTo>
                    <a:cubicBezTo>
                      <a:pt x="823" y="42"/>
                      <a:pt x="823" y="42"/>
                      <a:pt x="823" y="42"/>
                    </a:cubicBezTo>
                    <a:cubicBezTo>
                      <a:pt x="834" y="42"/>
                      <a:pt x="844" y="52"/>
                      <a:pt x="844" y="63"/>
                    </a:cubicBezTo>
                    <a:lnTo>
                      <a:pt x="844" y="1289"/>
                    </a:lnTo>
                    <a:close/>
                    <a:moveTo>
                      <a:pt x="844" y="1289"/>
                    </a:moveTo>
                    <a:cubicBezTo>
                      <a:pt x="844" y="1289"/>
                      <a:pt x="844" y="1289"/>
                      <a:pt x="844" y="128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0" name="Freeform 176">
                <a:extLst>
                  <a:ext uri="{FF2B5EF4-FFF2-40B4-BE49-F238E27FC236}">
                    <a16:creationId xmlns:a16="http://schemas.microsoft.com/office/drawing/2014/main" id="{85FF8B8D-81E7-4FEE-B10F-3F761EE2AA37}"/>
                  </a:ext>
                </a:extLst>
              </p:cNvPr>
              <p:cNvSpPr>
                <a:spLocks noEditPoints="1"/>
              </p:cNvSpPr>
              <p:nvPr/>
            </p:nvSpPr>
            <p:spPr bwMode="auto">
              <a:xfrm>
                <a:off x="5778306" y="4347643"/>
                <a:ext cx="179645" cy="98096"/>
              </a:xfrm>
              <a:custGeom>
                <a:avLst/>
                <a:gdLst>
                  <a:gd name="T0" fmla="*/ 571 w 592"/>
                  <a:gd name="T1" fmla="*/ 0 h 324"/>
                  <a:gd name="T2" fmla="*/ 21 w 592"/>
                  <a:gd name="T3" fmla="*/ 0 h 324"/>
                  <a:gd name="T4" fmla="*/ 6 w 592"/>
                  <a:gd name="T5" fmla="*/ 6 h 324"/>
                  <a:gd name="T6" fmla="*/ 0 w 592"/>
                  <a:gd name="T7" fmla="*/ 21 h 324"/>
                  <a:gd name="T8" fmla="*/ 0 w 592"/>
                  <a:gd name="T9" fmla="*/ 303 h 324"/>
                  <a:gd name="T10" fmla="*/ 21 w 592"/>
                  <a:gd name="T11" fmla="*/ 324 h 324"/>
                  <a:gd name="T12" fmla="*/ 42 w 592"/>
                  <a:gd name="T13" fmla="*/ 303 h 324"/>
                  <a:gd name="T14" fmla="*/ 42 w 592"/>
                  <a:gd name="T15" fmla="*/ 42 h 324"/>
                  <a:gd name="T16" fmla="*/ 550 w 592"/>
                  <a:gd name="T17" fmla="*/ 42 h 324"/>
                  <a:gd name="T18" fmla="*/ 550 w 592"/>
                  <a:gd name="T19" fmla="*/ 281 h 324"/>
                  <a:gd name="T20" fmla="*/ 105 w 592"/>
                  <a:gd name="T21" fmla="*/ 281 h 324"/>
                  <a:gd name="T22" fmla="*/ 84 w 592"/>
                  <a:gd name="T23" fmla="*/ 303 h 324"/>
                  <a:gd name="T24" fmla="*/ 105 w 592"/>
                  <a:gd name="T25" fmla="*/ 324 h 324"/>
                  <a:gd name="T26" fmla="*/ 571 w 592"/>
                  <a:gd name="T27" fmla="*/ 324 h 324"/>
                  <a:gd name="T28" fmla="*/ 586 w 592"/>
                  <a:gd name="T29" fmla="*/ 317 h 324"/>
                  <a:gd name="T30" fmla="*/ 592 w 592"/>
                  <a:gd name="T31" fmla="*/ 303 h 324"/>
                  <a:gd name="T32" fmla="*/ 592 w 592"/>
                  <a:gd name="T33" fmla="*/ 21 h 324"/>
                  <a:gd name="T34" fmla="*/ 586 w 592"/>
                  <a:gd name="T35" fmla="*/ 6 h 324"/>
                  <a:gd name="T36" fmla="*/ 571 w 592"/>
                  <a:gd name="T37" fmla="*/ 0 h 324"/>
                  <a:gd name="T38" fmla="*/ 571 w 592"/>
                  <a:gd name="T39" fmla="*/ 0 h 324"/>
                  <a:gd name="T40" fmla="*/ 571 w 592"/>
                  <a:gd name="T4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2" h="324">
                    <a:moveTo>
                      <a:pt x="571" y="0"/>
                    </a:moveTo>
                    <a:cubicBezTo>
                      <a:pt x="21" y="0"/>
                      <a:pt x="21" y="0"/>
                      <a:pt x="21" y="0"/>
                    </a:cubicBezTo>
                    <a:cubicBezTo>
                      <a:pt x="15" y="0"/>
                      <a:pt x="10" y="2"/>
                      <a:pt x="6" y="6"/>
                    </a:cubicBezTo>
                    <a:cubicBezTo>
                      <a:pt x="2" y="10"/>
                      <a:pt x="0" y="16"/>
                      <a:pt x="0" y="21"/>
                    </a:cubicBezTo>
                    <a:cubicBezTo>
                      <a:pt x="0" y="303"/>
                      <a:pt x="0" y="303"/>
                      <a:pt x="0" y="303"/>
                    </a:cubicBezTo>
                    <a:cubicBezTo>
                      <a:pt x="0" y="314"/>
                      <a:pt x="9" y="324"/>
                      <a:pt x="21" y="324"/>
                    </a:cubicBezTo>
                    <a:cubicBezTo>
                      <a:pt x="33" y="324"/>
                      <a:pt x="42" y="314"/>
                      <a:pt x="42" y="303"/>
                    </a:cubicBezTo>
                    <a:cubicBezTo>
                      <a:pt x="42" y="42"/>
                      <a:pt x="42" y="42"/>
                      <a:pt x="42" y="42"/>
                    </a:cubicBezTo>
                    <a:cubicBezTo>
                      <a:pt x="550" y="42"/>
                      <a:pt x="550" y="42"/>
                      <a:pt x="550" y="42"/>
                    </a:cubicBezTo>
                    <a:cubicBezTo>
                      <a:pt x="550" y="281"/>
                      <a:pt x="550" y="281"/>
                      <a:pt x="550" y="281"/>
                    </a:cubicBezTo>
                    <a:cubicBezTo>
                      <a:pt x="105" y="281"/>
                      <a:pt x="105" y="281"/>
                      <a:pt x="105" y="281"/>
                    </a:cubicBezTo>
                    <a:cubicBezTo>
                      <a:pt x="94" y="281"/>
                      <a:pt x="84" y="291"/>
                      <a:pt x="84" y="303"/>
                    </a:cubicBezTo>
                    <a:cubicBezTo>
                      <a:pt x="84" y="314"/>
                      <a:pt x="94" y="324"/>
                      <a:pt x="105" y="324"/>
                    </a:cubicBezTo>
                    <a:cubicBezTo>
                      <a:pt x="571" y="324"/>
                      <a:pt x="571" y="324"/>
                      <a:pt x="571" y="324"/>
                    </a:cubicBezTo>
                    <a:cubicBezTo>
                      <a:pt x="577" y="324"/>
                      <a:pt x="582" y="321"/>
                      <a:pt x="586" y="317"/>
                    </a:cubicBezTo>
                    <a:cubicBezTo>
                      <a:pt x="590" y="314"/>
                      <a:pt x="592" y="308"/>
                      <a:pt x="592" y="303"/>
                    </a:cubicBezTo>
                    <a:cubicBezTo>
                      <a:pt x="592" y="21"/>
                      <a:pt x="592" y="21"/>
                      <a:pt x="592" y="21"/>
                    </a:cubicBezTo>
                    <a:cubicBezTo>
                      <a:pt x="592" y="16"/>
                      <a:pt x="590" y="10"/>
                      <a:pt x="586" y="6"/>
                    </a:cubicBezTo>
                    <a:cubicBezTo>
                      <a:pt x="582" y="2"/>
                      <a:pt x="577" y="0"/>
                      <a:pt x="571" y="0"/>
                    </a:cubicBezTo>
                    <a:close/>
                    <a:moveTo>
                      <a:pt x="571" y="0"/>
                    </a:moveTo>
                    <a:cubicBezTo>
                      <a:pt x="571" y="0"/>
                      <a:pt x="571" y="0"/>
                      <a:pt x="57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1" name="Freeform 177">
                <a:extLst>
                  <a:ext uri="{FF2B5EF4-FFF2-40B4-BE49-F238E27FC236}">
                    <a16:creationId xmlns:a16="http://schemas.microsoft.com/office/drawing/2014/main" id="{D23F3AC6-9F81-46EB-A23A-C55644B2BC5D}"/>
                  </a:ext>
                </a:extLst>
              </p:cNvPr>
              <p:cNvSpPr>
                <a:spLocks noEditPoints="1"/>
              </p:cNvSpPr>
              <p:nvPr/>
            </p:nvSpPr>
            <p:spPr bwMode="auto">
              <a:xfrm>
                <a:off x="5778306" y="4458739"/>
                <a:ext cx="179645" cy="98096"/>
              </a:xfrm>
              <a:custGeom>
                <a:avLst/>
                <a:gdLst>
                  <a:gd name="T0" fmla="*/ 571 w 592"/>
                  <a:gd name="T1" fmla="*/ 0 h 323"/>
                  <a:gd name="T2" fmla="*/ 21 w 592"/>
                  <a:gd name="T3" fmla="*/ 0 h 323"/>
                  <a:gd name="T4" fmla="*/ 6 w 592"/>
                  <a:gd name="T5" fmla="*/ 6 h 323"/>
                  <a:gd name="T6" fmla="*/ 0 w 592"/>
                  <a:gd name="T7" fmla="*/ 21 h 323"/>
                  <a:gd name="T8" fmla="*/ 0 w 592"/>
                  <a:gd name="T9" fmla="*/ 302 h 323"/>
                  <a:gd name="T10" fmla="*/ 21 w 592"/>
                  <a:gd name="T11" fmla="*/ 323 h 323"/>
                  <a:gd name="T12" fmla="*/ 42 w 592"/>
                  <a:gd name="T13" fmla="*/ 302 h 323"/>
                  <a:gd name="T14" fmla="*/ 42 w 592"/>
                  <a:gd name="T15" fmla="*/ 42 h 323"/>
                  <a:gd name="T16" fmla="*/ 550 w 592"/>
                  <a:gd name="T17" fmla="*/ 42 h 323"/>
                  <a:gd name="T18" fmla="*/ 550 w 592"/>
                  <a:gd name="T19" fmla="*/ 281 h 323"/>
                  <a:gd name="T20" fmla="*/ 105 w 592"/>
                  <a:gd name="T21" fmla="*/ 281 h 323"/>
                  <a:gd name="T22" fmla="*/ 84 w 592"/>
                  <a:gd name="T23" fmla="*/ 302 h 323"/>
                  <a:gd name="T24" fmla="*/ 105 w 592"/>
                  <a:gd name="T25" fmla="*/ 323 h 323"/>
                  <a:gd name="T26" fmla="*/ 571 w 592"/>
                  <a:gd name="T27" fmla="*/ 323 h 323"/>
                  <a:gd name="T28" fmla="*/ 586 w 592"/>
                  <a:gd name="T29" fmla="*/ 317 h 323"/>
                  <a:gd name="T30" fmla="*/ 592 w 592"/>
                  <a:gd name="T31" fmla="*/ 302 h 323"/>
                  <a:gd name="T32" fmla="*/ 592 w 592"/>
                  <a:gd name="T33" fmla="*/ 21 h 323"/>
                  <a:gd name="T34" fmla="*/ 586 w 592"/>
                  <a:gd name="T35" fmla="*/ 6 h 323"/>
                  <a:gd name="T36" fmla="*/ 571 w 592"/>
                  <a:gd name="T37" fmla="*/ 0 h 323"/>
                  <a:gd name="T38" fmla="*/ 571 w 592"/>
                  <a:gd name="T39" fmla="*/ 0 h 323"/>
                  <a:gd name="T40" fmla="*/ 571 w 592"/>
                  <a:gd name="T4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2" h="323">
                    <a:moveTo>
                      <a:pt x="571" y="0"/>
                    </a:moveTo>
                    <a:cubicBezTo>
                      <a:pt x="21" y="0"/>
                      <a:pt x="21" y="0"/>
                      <a:pt x="21" y="0"/>
                    </a:cubicBezTo>
                    <a:cubicBezTo>
                      <a:pt x="15" y="0"/>
                      <a:pt x="10" y="2"/>
                      <a:pt x="6" y="6"/>
                    </a:cubicBezTo>
                    <a:cubicBezTo>
                      <a:pt x="2" y="10"/>
                      <a:pt x="0" y="15"/>
                      <a:pt x="0" y="21"/>
                    </a:cubicBezTo>
                    <a:cubicBezTo>
                      <a:pt x="0" y="302"/>
                      <a:pt x="0" y="302"/>
                      <a:pt x="0" y="302"/>
                    </a:cubicBezTo>
                    <a:cubicBezTo>
                      <a:pt x="0" y="314"/>
                      <a:pt x="9" y="323"/>
                      <a:pt x="21" y="323"/>
                    </a:cubicBezTo>
                    <a:cubicBezTo>
                      <a:pt x="33" y="323"/>
                      <a:pt x="42" y="314"/>
                      <a:pt x="42" y="302"/>
                    </a:cubicBezTo>
                    <a:cubicBezTo>
                      <a:pt x="42" y="42"/>
                      <a:pt x="42" y="42"/>
                      <a:pt x="42" y="42"/>
                    </a:cubicBezTo>
                    <a:cubicBezTo>
                      <a:pt x="550" y="42"/>
                      <a:pt x="550" y="42"/>
                      <a:pt x="550" y="42"/>
                    </a:cubicBezTo>
                    <a:cubicBezTo>
                      <a:pt x="550" y="281"/>
                      <a:pt x="550" y="281"/>
                      <a:pt x="550" y="281"/>
                    </a:cubicBezTo>
                    <a:cubicBezTo>
                      <a:pt x="105" y="281"/>
                      <a:pt x="105" y="281"/>
                      <a:pt x="105" y="281"/>
                    </a:cubicBezTo>
                    <a:cubicBezTo>
                      <a:pt x="94" y="281"/>
                      <a:pt x="84" y="291"/>
                      <a:pt x="84" y="302"/>
                    </a:cubicBezTo>
                    <a:cubicBezTo>
                      <a:pt x="84" y="314"/>
                      <a:pt x="94" y="323"/>
                      <a:pt x="105" y="323"/>
                    </a:cubicBezTo>
                    <a:cubicBezTo>
                      <a:pt x="571" y="323"/>
                      <a:pt x="571" y="323"/>
                      <a:pt x="571" y="323"/>
                    </a:cubicBezTo>
                    <a:cubicBezTo>
                      <a:pt x="577" y="323"/>
                      <a:pt x="582" y="321"/>
                      <a:pt x="586" y="317"/>
                    </a:cubicBezTo>
                    <a:cubicBezTo>
                      <a:pt x="590" y="313"/>
                      <a:pt x="592" y="308"/>
                      <a:pt x="592" y="302"/>
                    </a:cubicBezTo>
                    <a:cubicBezTo>
                      <a:pt x="592" y="21"/>
                      <a:pt x="592" y="21"/>
                      <a:pt x="592" y="21"/>
                    </a:cubicBezTo>
                    <a:cubicBezTo>
                      <a:pt x="592" y="15"/>
                      <a:pt x="590" y="10"/>
                      <a:pt x="586" y="6"/>
                    </a:cubicBezTo>
                    <a:cubicBezTo>
                      <a:pt x="582" y="2"/>
                      <a:pt x="577" y="0"/>
                      <a:pt x="571" y="0"/>
                    </a:cubicBezTo>
                    <a:close/>
                    <a:moveTo>
                      <a:pt x="571" y="0"/>
                    </a:moveTo>
                    <a:cubicBezTo>
                      <a:pt x="571" y="0"/>
                      <a:pt x="571" y="0"/>
                      <a:pt x="57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2" name="Freeform 178">
                <a:extLst>
                  <a:ext uri="{FF2B5EF4-FFF2-40B4-BE49-F238E27FC236}">
                    <a16:creationId xmlns:a16="http://schemas.microsoft.com/office/drawing/2014/main" id="{64EB26E0-A02B-4B7D-991F-D659C947DD75}"/>
                  </a:ext>
                </a:extLst>
              </p:cNvPr>
              <p:cNvSpPr>
                <a:spLocks noEditPoints="1"/>
              </p:cNvSpPr>
              <p:nvPr/>
            </p:nvSpPr>
            <p:spPr bwMode="auto">
              <a:xfrm>
                <a:off x="5778306" y="4236546"/>
                <a:ext cx="179645" cy="98096"/>
              </a:xfrm>
              <a:custGeom>
                <a:avLst/>
                <a:gdLst>
                  <a:gd name="T0" fmla="*/ 571 w 592"/>
                  <a:gd name="T1" fmla="*/ 0 h 323"/>
                  <a:gd name="T2" fmla="*/ 21 w 592"/>
                  <a:gd name="T3" fmla="*/ 0 h 323"/>
                  <a:gd name="T4" fmla="*/ 6 w 592"/>
                  <a:gd name="T5" fmla="*/ 6 h 323"/>
                  <a:gd name="T6" fmla="*/ 0 w 592"/>
                  <a:gd name="T7" fmla="*/ 21 h 323"/>
                  <a:gd name="T8" fmla="*/ 0 w 592"/>
                  <a:gd name="T9" fmla="*/ 302 h 323"/>
                  <a:gd name="T10" fmla="*/ 21 w 592"/>
                  <a:gd name="T11" fmla="*/ 323 h 323"/>
                  <a:gd name="T12" fmla="*/ 42 w 592"/>
                  <a:gd name="T13" fmla="*/ 302 h 323"/>
                  <a:gd name="T14" fmla="*/ 42 w 592"/>
                  <a:gd name="T15" fmla="*/ 42 h 323"/>
                  <a:gd name="T16" fmla="*/ 550 w 592"/>
                  <a:gd name="T17" fmla="*/ 42 h 323"/>
                  <a:gd name="T18" fmla="*/ 550 w 592"/>
                  <a:gd name="T19" fmla="*/ 281 h 323"/>
                  <a:gd name="T20" fmla="*/ 105 w 592"/>
                  <a:gd name="T21" fmla="*/ 281 h 323"/>
                  <a:gd name="T22" fmla="*/ 84 w 592"/>
                  <a:gd name="T23" fmla="*/ 302 h 323"/>
                  <a:gd name="T24" fmla="*/ 105 w 592"/>
                  <a:gd name="T25" fmla="*/ 323 h 323"/>
                  <a:gd name="T26" fmla="*/ 571 w 592"/>
                  <a:gd name="T27" fmla="*/ 323 h 323"/>
                  <a:gd name="T28" fmla="*/ 586 w 592"/>
                  <a:gd name="T29" fmla="*/ 317 h 323"/>
                  <a:gd name="T30" fmla="*/ 592 w 592"/>
                  <a:gd name="T31" fmla="*/ 302 h 323"/>
                  <a:gd name="T32" fmla="*/ 592 w 592"/>
                  <a:gd name="T33" fmla="*/ 21 h 323"/>
                  <a:gd name="T34" fmla="*/ 586 w 592"/>
                  <a:gd name="T35" fmla="*/ 6 h 323"/>
                  <a:gd name="T36" fmla="*/ 571 w 592"/>
                  <a:gd name="T37" fmla="*/ 0 h 323"/>
                  <a:gd name="T38" fmla="*/ 571 w 592"/>
                  <a:gd name="T39" fmla="*/ 0 h 323"/>
                  <a:gd name="T40" fmla="*/ 571 w 592"/>
                  <a:gd name="T4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2" h="323">
                    <a:moveTo>
                      <a:pt x="571" y="0"/>
                    </a:moveTo>
                    <a:cubicBezTo>
                      <a:pt x="21" y="0"/>
                      <a:pt x="21" y="0"/>
                      <a:pt x="21" y="0"/>
                    </a:cubicBezTo>
                    <a:cubicBezTo>
                      <a:pt x="15" y="0"/>
                      <a:pt x="10" y="2"/>
                      <a:pt x="6" y="6"/>
                    </a:cubicBezTo>
                    <a:cubicBezTo>
                      <a:pt x="2" y="10"/>
                      <a:pt x="0" y="15"/>
                      <a:pt x="0" y="21"/>
                    </a:cubicBezTo>
                    <a:cubicBezTo>
                      <a:pt x="0" y="302"/>
                      <a:pt x="0" y="302"/>
                      <a:pt x="0" y="302"/>
                    </a:cubicBezTo>
                    <a:cubicBezTo>
                      <a:pt x="0" y="314"/>
                      <a:pt x="9" y="323"/>
                      <a:pt x="21" y="323"/>
                    </a:cubicBezTo>
                    <a:cubicBezTo>
                      <a:pt x="33" y="323"/>
                      <a:pt x="42" y="314"/>
                      <a:pt x="42" y="302"/>
                    </a:cubicBezTo>
                    <a:cubicBezTo>
                      <a:pt x="42" y="42"/>
                      <a:pt x="42" y="42"/>
                      <a:pt x="42" y="42"/>
                    </a:cubicBezTo>
                    <a:cubicBezTo>
                      <a:pt x="550" y="42"/>
                      <a:pt x="550" y="42"/>
                      <a:pt x="550" y="42"/>
                    </a:cubicBezTo>
                    <a:cubicBezTo>
                      <a:pt x="550" y="281"/>
                      <a:pt x="550" y="281"/>
                      <a:pt x="550" y="281"/>
                    </a:cubicBezTo>
                    <a:cubicBezTo>
                      <a:pt x="105" y="281"/>
                      <a:pt x="105" y="281"/>
                      <a:pt x="105" y="281"/>
                    </a:cubicBezTo>
                    <a:cubicBezTo>
                      <a:pt x="94" y="281"/>
                      <a:pt x="84" y="290"/>
                      <a:pt x="84" y="302"/>
                    </a:cubicBezTo>
                    <a:cubicBezTo>
                      <a:pt x="84" y="314"/>
                      <a:pt x="94" y="323"/>
                      <a:pt x="105" y="323"/>
                    </a:cubicBezTo>
                    <a:cubicBezTo>
                      <a:pt x="571" y="323"/>
                      <a:pt x="571" y="323"/>
                      <a:pt x="571" y="323"/>
                    </a:cubicBezTo>
                    <a:cubicBezTo>
                      <a:pt x="577" y="323"/>
                      <a:pt x="582" y="321"/>
                      <a:pt x="586" y="317"/>
                    </a:cubicBezTo>
                    <a:cubicBezTo>
                      <a:pt x="590" y="313"/>
                      <a:pt x="592" y="308"/>
                      <a:pt x="592" y="302"/>
                    </a:cubicBezTo>
                    <a:cubicBezTo>
                      <a:pt x="592" y="21"/>
                      <a:pt x="592" y="21"/>
                      <a:pt x="592" y="21"/>
                    </a:cubicBezTo>
                    <a:cubicBezTo>
                      <a:pt x="592" y="15"/>
                      <a:pt x="590" y="10"/>
                      <a:pt x="586" y="6"/>
                    </a:cubicBezTo>
                    <a:cubicBezTo>
                      <a:pt x="582" y="2"/>
                      <a:pt x="577" y="0"/>
                      <a:pt x="571" y="0"/>
                    </a:cubicBezTo>
                    <a:close/>
                    <a:moveTo>
                      <a:pt x="571" y="0"/>
                    </a:moveTo>
                    <a:cubicBezTo>
                      <a:pt x="571" y="0"/>
                      <a:pt x="571" y="0"/>
                      <a:pt x="57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3" name="Freeform 179">
                <a:extLst>
                  <a:ext uri="{FF2B5EF4-FFF2-40B4-BE49-F238E27FC236}">
                    <a16:creationId xmlns:a16="http://schemas.microsoft.com/office/drawing/2014/main" id="{896A24E4-C8A5-4576-B861-9390E13D57B1}"/>
                  </a:ext>
                </a:extLst>
              </p:cNvPr>
              <p:cNvSpPr>
                <a:spLocks noEditPoints="1"/>
              </p:cNvSpPr>
              <p:nvPr/>
            </p:nvSpPr>
            <p:spPr bwMode="auto">
              <a:xfrm>
                <a:off x="5849219" y="4373644"/>
                <a:ext cx="37820" cy="13001"/>
              </a:xfrm>
              <a:custGeom>
                <a:avLst/>
                <a:gdLst>
                  <a:gd name="T0" fmla="*/ 105 w 126"/>
                  <a:gd name="T1" fmla="*/ 42 h 42"/>
                  <a:gd name="T2" fmla="*/ 126 w 126"/>
                  <a:gd name="T3" fmla="*/ 21 h 42"/>
                  <a:gd name="T4" fmla="*/ 105 w 126"/>
                  <a:gd name="T5" fmla="*/ 0 h 42"/>
                  <a:gd name="T6" fmla="*/ 21 w 126"/>
                  <a:gd name="T7" fmla="*/ 0 h 42"/>
                  <a:gd name="T8" fmla="*/ 0 w 126"/>
                  <a:gd name="T9" fmla="*/ 21 h 42"/>
                  <a:gd name="T10" fmla="*/ 21 w 126"/>
                  <a:gd name="T11" fmla="*/ 42 h 42"/>
                  <a:gd name="T12" fmla="*/ 105 w 126"/>
                  <a:gd name="T13" fmla="*/ 42 h 42"/>
                  <a:gd name="T14" fmla="*/ 105 w 126"/>
                  <a:gd name="T15" fmla="*/ 42 h 42"/>
                  <a:gd name="T16" fmla="*/ 105 w 12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42">
                    <a:moveTo>
                      <a:pt x="105" y="42"/>
                    </a:moveTo>
                    <a:cubicBezTo>
                      <a:pt x="117" y="42"/>
                      <a:pt x="126" y="32"/>
                      <a:pt x="126" y="21"/>
                    </a:cubicBezTo>
                    <a:cubicBezTo>
                      <a:pt x="126" y="9"/>
                      <a:pt x="117" y="0"/>
                      <a:pt x="105" y="0"/>
                    </a:cubicBezTo>
                    <a:cubicBezTo>
                      <a:pt x="21" y="0"/>
                      <a:pt x="21" y="0"/>
                      <a:pt x="21" y="0"/>
                    </a:cubicBezTo>
                    <a:cubicBezTo>
                      <a:pt x="9" y="0"/>
                      <a:pt x="0" y="9"/>
                      <a:pt x="0" y="21"/>
                    </a:cubicBezTo>
                    <a:cubicBezTo>
                      <a:pt x="0" y="32"/>
                      <a:pt x="9" y="42"/>
                      <a:pt x="21" y="42"/>
                    </a:cubicBezTo>
                    <a:lnTo>
                      <a:pt x="105" y="42"/>
                    </a:lnTo>
                    <a:close/>
                    <a:moveTo>
                      <a:pt x="105" y="42"/>
                    </a:moveTo>
                    <a:cubicBezTo>
                      <a:pt x="105" y="42"/>
                      <a:pt x="105" y="42"/>
                      <a:pt x="105" y="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4" name="Freeform 180">
                <a:extLst>
                  <a:ext uri="{FF2B5EF4-FFF2-40B4-BE49-F238E27FC236}">
                    <a16:creationId xmlns:a16="http://schemas.microsoft.com/office/drawing/2014/main" id="{5B3B4154-352C-400D-8CBF-2701711BA06D}"/>
                  </a:ext>
                </a:extLst>
              </p:cNvPr>
              <p:cNvSpPr>
                <a:spLocks noEditPoints="1"/>
              </p:cNvSpPr>
              <p:nvPr/>
            </p:nvSpPr>
            <p:spPr bwMode="auto">
              <a:xfrm>
                <a:off x="5849219" y="4484740"/>
                <a:ext cx="37820" cy="11819"/>
              </a:xfrm>
              <a:custGeom>
                <a:avLst/>
                <a:gdLst>
                  <a:gd name="T0" fmla="*/ 105 w 126"/>
                  <a:gd name="T1" fmla="*/ 42 h 42"/>
                  <a:gd name="T2" fmla="*/ 126 w 126"/>
                  <a:gd name="T3" fmla="*/ 21 h 42"/>
                  <a:gd name="T4" fmla="*/ 105 w 126"/>
                  <a:gd name="T5" fmla="*/ 0 h 42"/>
                  <a:gd name="T6" fmla="*/ 21 w 126"/>
                  <a:gd name="T7" fmla="*/ 0 h 42"/>
                  <a:gd name="T8" fmla="*/ 0 w 126"/>
                  <a:gd name="T9" fmla="*/ 21 h 42"/>
                  <a:gd name="T10" fmla="*/ 21 w 126"/>
                  <a:gd name="T11" fmla="*/ 42 h 42"/>
                  <a:gd name="T12" fmla="*/ 105 w 126"/>
                  <a:gd name="T13" fmla="*/ 42 h 42"/>
                  <a:gd name="T14" fmla="*/ 105 w 126"/>
                  <a:gd name="T15" fmla="*/ 42 h 42"/>
                  <a:gd name="T16" fmla="*/ 105 w 12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42">
                    <a:moveTo>
                      <a:pt x="105" y="42"/>
                    </a:moveTo>
                    <a:cubicBezTo>
                      <a:pt x="117" y="42"/>
                      <a:pt x="126" y="33"/>
                      <a:pt x="126" y="21"/>
                    </a:cubicBezTo>
                    <a:cubicBezTo>
                      <a:pt x="126" y="10"/>
                      <a:pt x="117" y="0"/>
                      <a:pt x="105" y="0"/>
                    </a:cubicBezTo>
                    <a:cubicBezTo>
                      <a:pt x="21" y="0"/>
                      <a:pt x="21" y="0"/>
                      <a:pt x="21" y="0"/>
                    </a:cubicBezTo>
                    <a:cubicBezTo>
                      <a:pt x="9" y="0"/>
                      <a:pt x="0" y="10"/>
                      <a:pt x="0" y="21"/>
                    </a:cubicBezTo>
                    <a:cubicBezTo>
                      <a:pt x="0" y="33"/>
                      <a:pt x="9" y="42"/>
                      <a:pt x="21" y="42"/>
                    </a:cubicBezTo>
                    <a:lnTo>
                      <a:pt x="105" y="42"/>
                    </a:lnTo>
                    <a:close/>
                    <a:moveTo>
                      <a:pt x="105" y="42"/>
                    </a:moveTo>
                    <a:cubicBezTo>
                      <a:pt x="105" y="42"/>
                      <a:pt x="105" y="42"/>
                      <a:pt x="105" y="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5" name="Freeform 181">
                <a:extLst>
                  <a:ext uri="{FF2B5EF4-FFF2-40B4-BE49-F238E27FC236}">
                    <a16:creationId xmlns:a16="http://schemas.microsoft.com/office/drawing/2014/main" id="{12343F95-EF07-43AA-8E61-8804D045A5D1}"/>
                  </a:ext>
                </a:extLst>
              </p:cNvPr>
              <p:cNvSpPr>
                <a:spLocks noEditPoints="1"/>
              </p:cNvSpPr>
              <p:nvPr/>
            </p:nvSpPr>
            <p:spPr bwMode="auto">
              <a:xfrm>
                <a:off x="5849219" y="4262548"/>
                <a:ext cx="37820" cy="13001"/>
              </a:xfrm>
              <a:custGeom>
                <a:avLst/>
                <a:gdLst>
                  <a:gd name="T0" fmla="*/ 105 w 126"/>
                  <a:gd name="T1" fmla="*/ 42 h 42"/>
                  <a:gd name="T2" fmla="*/ 126 w 126"/>
                  <a:gd name="T3" fmla="*/ 21 h 42"/>
                  <a:gd name="T4" fmla="*/ 105 w 126"/>
                  <a:gd name="T5" fmla="*/ 0 h 42"/>
                  <a:gd name="T6" fmla="*/ 21 w 126"/>
                  <a:gd name="T7" fmla="*/ 0 h 42"/>
                  <a:gd name="T8" fmla="*/ 0 w 126"/>
                  <a:gd name="T9" fmla="*/ 21 h 42"/>
                  <a:gd name="T10" fmla="*/ 21 w 126"/>
                  <a:gd name="T11" fmla="*/ 42 h 42"/>
                  <a:gd name="T12" fmla="*/ 105 w 126"/>
                  <a:gd name="T13" fmla="*/ 42 h 42"/>
                  <a:gd name="T14" fmla="*/ 105 w 126"/>
                  <a:gd name="T15" fmla="*/ 42 h 42"/>
                  <a:gd name="T16" fmla="*/ 105 w 12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42">
                    <a:moveTo>
                      <a:pt x="105" y="42"/>
                    </a:moveTo>
                    <a:cubicBezTo>
                      <a:pt x="117" y="42"/>
                      <a:pt x="126" y="33"/>
                      <a:pt x="126" y="21"/>
                    </a:cubicBezTo>
                    <a:cubicBezTo>
                      <a:pt x="126" y="9"/>
                      <a:pt x="117" y="0"/>
                      <a:pt x="105" y="0"/>
                    </a:cubicBezTo>
                    <a:cubicBezTo>
                      <a:pt x="21" y="0"/>
                      <a:pt x="21" y="0"/>
                      <a:pt x="21" y="0"/>
                    </a:cubicBezTo>
                    <a:cubicBezTo>
                      <a:pt x="9" y="0"/>
                      <a:pt x="0" y="9"/>
                      <a:pt x="0" y="21"/>
                    </a:cubicBezTo>
                    <a:cubicBezTo>
                      <a:pt x="0" y="33"/>
                      <a:pt x="9" y="42"/>
                      <a:pt x="21" y="42"/>
                    </a:cubicBezTo>
                    <a:lnTo>
                      <a:pt x="105" y="42"/>
                    </a:lnTo>
                    <a:close/>
                    <a:moveTo>
                      <a:pt x="105" y="42"/>
                    </a:moveTo>
                    <a:cubicBezTo>
                      <a:pt x="105" y="42"/>
                      <a:pt x="105" y="42"/>
                      <a:pt x="105" y="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56" name="Line 226">
                <a:extLst>
                  <a:ext uri="{FF2B5EF4-FFF2-40B4-BE49-F238E27FC236}">
                    <a16:creationId xmlns:a16="http://schemas.microsoft.com/office/drawing/2014/main" id="{AFD34680-0758-406F-B3F3-C0436657CDE9}"/>
                  </a:ext>
                </a:extLst>
              </p:cNvPr>
              <p:cNvSpPr>
                <a:spLocks noChangeShapeType="1"/>
              </p:cNvSpPr>
              <p:nvPr/>
            </p:nvSpPr>
            <p:spPr bwMode="auto">
              <a:xfrm>
                <a:off x="6014721" y="438277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57" name="Line 227">
                <a:extLst>
                  <a:ext uri="{FF2B5EF4-FFF2-40B4-BE49-F238E27FC236}">
                    <a16:creationId xmlns:a16="http://schemas.microsoft.com/office/drawing/2014/main" id="{564C0978-3C13-446B-8BE6-9197CDBE9A79}"/>
                  </a:ext>
                </a:extLst>
              </p:cNvPr>
              <p:cNvSpPr>
                <a:spLocks noChangeShapeType="1"/>
              </p:cNvSpPr>
              <p:nvPr/>
            </p:nvSpPr>
            <p:spPr bwMode="auto">
              <a:xfrm>
                <a:off x="6014721" y="438277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58" name="Groupe 473">
              <a:extLst>
                <a:ext uri="{FF2B5EF4-FFF2-40B4-BE49-F238E27FC236}">
                  <a16:creationId xmlns:a16="http://schemas.microsoft.com/office/drawing/2014/main" id="{16D46D36-7344-4FB3-8CDA-B2EC5159C5B6}"/>
                </a:ext>
              </a:extLst>
            </p:cNvPr>
            <p:cNvGrpSpPr>
              <a:grpSpLocks noChangeAspect="1"/>
            </p:cNvGrpSpPr>
            <p:nvPr/>
          </p:nvGrpSpPr>
          <p:grpSpPr>
            <a:xfrm>
              <a:off x="6361114" y="4440061"/>
              <a:ext cx="352800" cy="428400"/>
              <a:chOff x="6372225" y="4192905"/>
              <a:chExt cx="361950" cy="436563"/>
            </a:xfrm>
            <a:solidFill>
              <a:schemeClr val="tx2"/>
            </a:solidFill>
          </p:grpSpPr>
          <p:sp>
            <p:nvSpPr>
              <p:cNvPr id="1059" name="Freeform 235">
                <a:extLst>
                  <a:ext uri="{FF2B5EF4-FFF2-40B4-BE49-F238E27FC236}">
                    <a16:creationId xmlns:a16="http://schemas.microsoft.com/office/drawing/2014/main" id="{F987A24E-5520-470A-8A5B-742A862E00D4}"/>
                  </a:ext>
                </a:extLst>
              </p:cNvPr>
              <p:cNvSpPr>
                <a:spLocks noEditPoints="1"/>
              </p:cNvSpPr>
              <p:nvPr/>
            </p:nvSpPr>
            <p:spPr bwMode="auto">
              <a:xfrm>
                <a:off x="6399213" y="4515168"/>
                <a:ext cx="74613" cy="76200"/>
              </a:xfrm>
              <a:custGeom>
                <a:avLst/>
                <a:gdLst>
                  <a:gd name="T0" fmla="*/ 132 w 264"/>
                  <a:gd name="T1" fmla="*/ 0 h 264"/>
                  <a:gd name="T2" fmla="*/ 0 w 264"/>
                  <a:gd name="T3" fmla="*/ 132 h 264"/>
                  <a:gd name="T4" fmla="*/ 132 w 264"/>
                  <a:gd name="T5" fmla="*/ 264 h 264"/>
                  <a:gd name="T6" fmla="*/ 264 w 264"/>
                  <a:gd name="T7" fmla="*/ 132 h 264"/>
                  <a:gd name="T8" fmla="*/ 132 w 264"/>
                  <a:gd name="T9" fmla="*/ 0 h 264"/>
                  <a:gd name="T10" fmla="*/ 132 w 264"/>
                  <a:gd name="T11" fmla="*/ 219 h 264"/>
                  <a:gd name="T12" fmla="*/ 45 w 264"/>
                  <a:gd name="T13" fmla="*/ 132 h 264"/>
                  <a:gd name="T14" fmla="*/ 132 w 264"/>
                  <a:gd name="T15" fmla="*/ 45 h 264"/>
                  <a:gd name="T16" fmla="*/ 219 w 264"/>
                  <a:gd name="T17" fmla="*/ 132 h 264"/>
                  <a:gd name="T18" fmla="*/ 132 w 264"/>
                  <a:gd name="T19" fmla="*/ 219 h 264"/>
                  <a:gd name="T20" fmla="*/ 132 w 264"/>
                  <a:gd name="T21" fmla="*/ 219 h 264"/>
                  <a:gd name="T22" fmla="*/ 132 w 264"/>
                  <a:gd name="T23" fmla="*/ 21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64">
                    <a:moveTo>
                      <a:pt x="132" y="0"/>
                    </a:moveTo>
                    <a:cubicBezTo>
                      <a:pt x="59" y="0"/>
                      <a:pt x="0" y="59"/>
                      <a:pt x="0" y="132"/>
                    </a:cubicBezTo>
                    <a:cubicBezTo>
                      <a:pt x="0" y="205"/>
                      <a:pt x="59" y="264"/>
                      <a:pt x="132" y="264"/>
                    </a:cubicBezTo>
                    <a:cubicBezTo>
                      <a:pt x="205" y="264"/>
                      <a:pt x="264" y="205"/>
                      <a:pt x="264" y="132"/>
                    </a:cubicBezTo>
                    <a:cubicBezTo>
                      <a:pt x="264" y="59"/>
                      <a:pt x="205" y="0"/>
                      <a:pt x="132" y="0"/>
                    </a:cubicBezTo>
                    <a:close/>
                    <a:moveTo>
                      <a:pt x="132" y="219"/>
                    </a:moveTo>
                    <a:cubicBezTo>
                      <a:pt x="84" y="219"/>
                      <a:pt x="45" y="180"/>
                      <a:pt x="45" y="132"/>
                    </a:cubicBezTo>
                    <a:cubicBezTo>
                      <a:pt x="45" y="84"/>
                      <a:pt x="84" y="45"/>
                      <a:pt x="132" y="45"/>
                    </a:cubicBezTo>
                    <a:cubicBezTo>
                      <a:pt x="180" y="45"/>
                      <a:pt x="219" y="84"/>
                      <a:pt x="219" y="132"/>
                    </a:cubicBezTo>
                    <a:cubicBezTo>
                      <a:pt x="219" y="180"/>
                      <a:pt x="180" y="219"/>
                      <a:pt x="132" y="219"/>
                    </a:cubicBezTo>
                    <a:close/>
                    <a:moveTo>
                      <a:pt x="132" y="219"/>
                    </a:moveTo>
                    <a:cubicBezTo>
                      <a:pt x="132" y="219"/>
                      <a:pt x="132" y="219"/>
                      <a:pt x="132" y="21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0" name="Freeform 236">
                <a:extLst>
                  <a:ext uri="{FF2B5EF4-FFF2-40B4-BE49-F238E27FC236}">
                    <a16:creationId xmlns:a16="http://schemas.microsoft.com/office/drawing/2014/main" id="{7C9C2CDF-7D14-428D-8A06-F77FF8880891}"/>
                  </a:ext>
                </a:extLst>
              </p:cNvPr>
              <p:cNvSpPr>
                <a:spLocks noEditPoints="1"/>
              </p:cNvSpPr>
              <p:nvPr/>
            </p:nvSpPr>
            <p:spPr bwMode="auto">
              <a:xfrm>
                <a:off x="6515100" y="4515168"/>
                <a:ext cx="74613" cy="76200"/>
              </a:xfrm>
              <a:custGeom>
                <a:avLst/>
                <a:gdLst>
                  <a:gd name="T0" fmla="*/ 131 w 263"/>
                  <a:gd name="T1" fmla="*/ 0 h 264"/>
                  <a:gd name="T2" fmla="*/ 0 w 263"/>
                  <a:gd name="T3" fmla="*/ 132 h 264"/>
                  <a:gd name="T4" fmla="*/ 131 w 263"/>
                  <a:gd name="T5" fmla="*/ 264 h 264"/>
                  <a:gd name="T6" fmla="*/ 263 w 263"/>
                  <a:gd name="T7" fmla="*/ 132 h 264"/>
                  <a:gd name="T8" fmla="*/ 131 w 263"/>
                  <a:gd name="T9" fmla="*/ 0 h 264"/>
                  <a:gd name="T10" fmla="*/ 131 w 263"/>
                  <a:gd name="T11" fmla="*/ 219 h 264"/>
                  <a:gd name="T12" fmla="*/ 45 w 263"/>
                  <a:gd name="T13" fmla="*/ 132 h 264"/>
                  <a:gd name="T14" fmla="*/ 131 w 263"/>
                  <a:gd name="T15" fmla="*/ 45 h 264"/>
                  <a:gd name="T16" fmla="*/ 218 w 263"/>
                  <a:gd name="T17" fmla="*/ 132 h 264"/>
                  <a:gd name="T18" fmla="*/ 131 w 263"/>
                  <a:gd name="T19" fmla="*/ 219 h 264"/>
                  <a:gd name="T20" fmla="*/ 131 w 263"/>
                  <a:gd name="T21" fmla="*/ 219 h 264"/>
                  <a:gd name="T22" fmla="*/ 131 w 263"/>
                  <a:gd name="T23" fmla="*/ 21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4">
                    <a:moveTo>
                      <a:pt x="131" y="0"/>
                    </a:moveTo>
                    <a:cubicBezTo>
                      <a:pt x="59" y="0"/>
                      <a:pt x="0" y="59"/>
                      <a:pt x="0" y="132"/>
                    </a:cubicBezTo>
                    <a:cubicBezTo>
                      <a:pt x="0" y="205"/>
                      <a:pt x="59" y="264"/>
                      <a:pt x="131" y="264"/>
                    </a:cubicBezTo>
                    <a:cubicBezTo>
                      <a:pt x="204" y="264"/>
                      <a:pt x="263" y="205"/>
                      <a:pt x="263" y="132"/>
                    </a:cubicBezTo>
                    <a:cubicBezTo>
                      <a:pt x="263" y="59"/>
                      <a:pt x="204" y="0"/>
                      <a:pt x="131" y="0"/>
                    </a:cubicBezTo>
                    <a:close/>
                    <a:moveTo>
                      <a:pt x="131" y="219"/>
                    </a:moveTo>
                    <a:cubicBezTo>
                      <a:pt x="84" y="219"/>
                      <a:pt x="45" y="180"/>
                      <a:pt x="45" y="132"/>
                    </a:cubicBezTo>
                    <a:cubicBezTo>
                      <a:pt x="45" y="84"/>
                      <a:pt x="84" y="45"/>
                      <a:pt x="131" y="45"/>
                    </a:cubicBezTo>
                    <a:cubicBezTo>
                      <a:pt x="179" y="45"/>
                      <a:pt x="218" y="84"/>
                      <a:pt x="218" y="132"/>
                    </a:cubicBezTo>
                    <a:cubicBezTo>
                      <a:pt x="218" y="180"/>
                      <a:pt x="179" y="219"/>
                      <a:pt x="131" y="219"/>
                    </a:cubicBezTo>
                    <a:close/>
                    <a:moveTo>
                      <a:pt x="131" y="219"/>
                    </a:moveTo>
                    <a:cubicBezTo>
                      <a:pt x="131" y="219"/>
                      <a:pt x="131" y="219"/>
                      <a:pt x="131" y="21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1" name="Freeform 237">
                <a:extLst>
                  <a:ext uri="{FF2B5EF4-FFF2-40B4-BE49-F238E27FC236}">
                    <a16:creationId xmlns:a16="http://schemas.microsoft.com/office/drawing/2014/main" id="{D9B27D57-93C1-4CA4-8787-3BC59F2B8523}"/>
                  </a:ext>
                </a:extLst>
              </p:cNvPr>
              <p:cNvSpPr>
                <a:spLocks noEditPoints="1"/>
              </p:cNvSpPr>
              <p:nvPr/>
            </p:nvSpPr>
            <p:spPr bwMode="auto">
              <a:xfrm>
                <a:off x="6396038" y="4227830"/>
                <a:ext cx="80963" cy="241300"/>
              </a:xfrm>
              <a:custGeom>
                <a:avLst/>
                <a:gdLst>
                  <a:gd name="T0" fmla="*/ 38 w 290"/>
                  <a:gd name="T1" fmla="*/ 847 h 847"/>
                  <a:gd name="T2" fmla="*/ 252 w 290"/>
                  <a:gd name="T3" fmla="*/ 847 h 847"/>
                  <a:gd name="T4" fmla="*/ 290 w 290"/>
                  <a:gd name="T5" fmla="*/ 810 h 847"/>
                  <a:gd name="T6" fmla="*/ 290 w 290"/>
                  <a:gd name="T7" fmla="*/ 37 h 847"/>
                  <a:gd name="T8" fmla="*/ 252 w 290"/>
                  <a:gd name="T9" fmla="*/ 0 h 847"/>
                  <a:gd name="T10" fmla="*/ 38 w 290"/>
                  <a:gd name="T11" fmla="*/ 0 h 847"/>
                  <a:gd name="T12" fmla="*/ 0 w 290"/>
                  <a:gd name="T13" fmla="*/ 37 h 847"/>
                  <a:gd name="T14" fmla="*/ 0 w 290"/>
                  <a:gd name="T15" fmla="*/ 810 h 847"/>
                  <a:gd name="T16" fmla="*/ 38 w 290"/>
                  <a:gd name="T17" fmla="*/ 847 h 847"/>
                  <a:gd name="T18" fmla="*/ 45 w 290"/>
                  <a:gd name="T19" fmla="*/ 45 h 847"/>
                  <a:gd name="T20" fmla="*/ 245 w 290"/>
                  <a:gd name="T21" fmla="*/ 45 h 847"/>
                  <a:gd name="T22" fmla="*/ 245 w 290"/>
                  <a:gd name="T23" fmla="*/ 118 h 847"/>
                  <a:gd name="T24" fmla="*/ 45 w 290"/>
                  <a:gd name="T25" fmla="*/ 118 h 847"/>
                  <a:gd name="T26" fmla="*/ 45 w 290"/>
                  <a:gd name="T27" fmla="*/ 45 h 847"/>
                  <a:gd name="T28" fmla="*/ 45 w 290"/>
                  <a:gd name="T29" fmla="*/ 163 h 847"/>
                  <a:gd name="T30" fmla="*/ 245 w 290"/>
                  <a:gd name="T31" fmla="*/ 163 h 847"/>
                  <a:gd name="T32" fmla="*/ 245 w 290"/>
                  <a:gd name="T33" fmla="*/ 684 h 847"/>
                  <a:gd name="T34" fmla="*/ 45 w 290"/>
                  <a:gd name="T35" fmla="*/ 684 h 847"/>
                  <a:gd name="T36" fmla="*/ 45 w 290"/>
                  <a:gd name="T37" fmla="*/ 163 h 847"/>
                  <a:gd name="T38" fmla="*/ 45 w 290"/>
                  <a:gd name="T39" fmla="*/ 729 h 847"/>
                  <a:gd name="T40" fmla="*/ 245 w 290"/>
                  <a:gd name="T41" fmla="*/ 729 h 847"/>
                  <a:gd name="T42" fmla="*/ 245 w 290"/>
                  <a:gd name="T43" fmla="*/ 802 h 847"/>
                  <a:gd name="T44" fmla="*/ 45 w 290"/>
                  <a:gd name="T45" fmla="*/ 802 h 847"/>
                  <a:gd name="T46" fmla="*/ 45 w 290"/>
                  <a:gd name="T47" fmla="*/ 729 h 847"/>
                  <a:gd name="T48" fmla="*/ 45 w 290"/>
                  <a:gd name="T49" fmla="*/ 729 h 847"/>
                  <a:gd name="T50" fmla="*/ 45 w 290"/>
                  <a:gd name="T51" fmla="*/ 72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0" h="847">
                    <a:moveTo>
                      <a:pt x="38" y="847"/>
                    </a:moveTo>
                    <a:cubicBezTo>
                      <a:pt x="252" y="847"/>
                      <a:pt x="252" y="847"/>
                      <a:pt x="252" y="847"/>
                    </a:cubicBezTo>
                    <a:cubicBezTo>
                      <a:pt x="273" y="847"/>
                      <a:pt x="290" y="831"/>
                      <a:pt x="290" y="810"/>
                    </a:cubicBezTo>
                    <a:cubicBezTo>
                      <a:pt x="290" y="37"/>
                      <a:pt x="290" y="37"/>
                      <a:pt x="290" y="37"/>
                    </a:cubicBezTo>
                    <a:cubicBezTo>
                      <a:pt x="290" y="16"/>
                      <a:pt x="273" y="0"/>
                      <a:pt x="252" y="0"/>
                    </a:cubicBezTo>
                    <a:cubicBezTo>
                      <a:pt x="38" y="0"/>
                      <a:pt x="38" y="0"/>
                      <a:pt x="38" y="0"/>
                    </a:cubicBezTo>
                    <a:cubicBezTo>
                      <a:pt x="17" y="0"/>
                      <a:pt x="0" y="16"/>
                      <a:pt x="0" y="37"/>
                    </a:cubicBezTo>
                    <a:cubicBezTo>
                      <a:pt x="0" y="810"/>
                      <a:pt x="0" y="810"/>
                      <a:pt x="0" y="810"/>
                    </a:cubicBezTo>
                    <a:cubicBezTo>
                      <a:pt x="0" y="831"/>
                      <a:pt x="17" y="847"/>
                      <a:pt x="38" y="847"/>
                    </a:cubicBezTo>
                    <a:close/>
                    <a:moveTo>
                      <a:pt x="45" y="45"/>
                    </a:moveTo>
                    <a:cubicBezTo>
                      <a:pt x="245" y="45"/>
                      <a:pt x="245" y="45"/>
                      <a:pt x="245" y="45"/>
                    </a:cubicBezTo>
                    <a:cubicBezTo>
                      <a:pt x="245" y="118"/>
                      <a:pt x="245" y="118"/>
                      <a:pt x="245" y="118"/>
                    </a:cubicBezTo>
                    <a:cubicBezTo>
                      <a:pt x="45" y="118"/>
                      <a:pt x="45" y="118"/>
                      <a:pt x="45" y="118"/>
                    </a:cubicBezTo>
                    <a:lnTo>
                      <a:pt x="45" y="45"/>
                    </a:lnTo>
                    <a:close/>
                    <a:moveTo>
                      <a:pt x="45" y="163"/>
                    </a:moveTo>
                    <a:cubicBezTo>
                      <a:pt x="245" y="163"/>
                      <a:pt x="245" y="163"/>
                      <a:pt x="245" y="163"/>
                    </a:cubicBezTo>
                    <a:cubicBezTo>
                      <a:pt x="245" y="684"/>
                      <a:pt x="245" y="684"/>
                      <a:pt x="245" y="684"/>
                    </a:cubicBezTo>
                    <a:cubicBezTo>
                      <a:pt x="45" y="684"/>
                      <a:pt x="45" y="684"/>
                      <a:pt x="45" y="684"/>
                    </a:cubicBezTo>
                    <a:lnTo>
                      <a:pt x="45" y="163"/>
                    </a:lnTo>
                    <a:close/>
                    <a:moveTo>
                      <a:pt x="45" y="729"/>
                    </a:moveTo>
                    <a:cubicBezTo>
                      <a:pt x="245" y="729"/>
                      <a:pt x="245" y="729"/>
                      <a:pt x="245" y="729"/>
                    </a:cubicBezTo>
                    <a:cubicBezTo>
                      <a:pt x="245" y="802"/>
                      <a:pt x="245" y="802"/>
                      <a:pt x="245" y="802"/>
                    </a:cubicBezTo>
                    <a:cubicBezTo>
                      <a:pt x="45" y="802"/>
                      <a:pt x="45" y="802"/>
                      <a:pt x="45" y="802"/>
                    </a:cubicBezTo>
                    <a:lnTo>
                      <a:pt x="45" y="729"/>
                    </a:lnTo>
                    <a:close/>
                    <a:moveTo>
                      <a:pt x="45" y="729"/>
                    </a:moveTo>
                    <a:cubicBezTo>
                      <a:pt x="45" y="729"/>
                      <a:pt x="45" y="729"/>
                      <a:pt x="45" y="7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2" name="Freeform 238">
                <a:extLst>
                  <a:ext uri="{FF2B5EF4-FFF2-40B4-BE49-F238E27FC236}">
                    <a16:creationId xmlns:a16="http://schemas.microsoft.com/office/drawing/2014/main" id="{3C727F77-AE0F-4B72-BC73-354ECCCA4D18}"/>
                  </a:ext>
                </a:extLst>
              </p:cNvPr>
              <p:cNvSpPr>
                <a:spLocks noEditPoints="1"/>
              </p:cNvSpPr>
              <p:nvPr/>
            </p:nvSpPr>
            <p:spPr bwMode="auto">
              <a:xfrm>
                <a:off x="6511925" y="4227830"/>
                <a:ext cx="82550" cy="241300"/>
              </a:xfrm>
              <a:custGeom>
                <a:avLst/>
                <a:gdLst>
                  <a:gd name="T0" fmla="*/ 37 w 289"/>
                  <a:gd name="T1" fmla="*/ 847 h 847"/>
                  <a:gd name="T2" fmla="*/ 252 w 289"/>
                  <a:gd name="T3" fmla="*/ 847 h 847"/>
                  <a:gd name="T4" fmla="*/ 289 w 289"/>
                  <a:gd name="T5" fmla="*/ 810 h 847"/>
                  <a:gd name="T6" fmla="*/ 289 w 289"/>
                  <a:gd name="T7" fmla="*/ 597 h 847"/>
                  <a:gd name="T8" fmla="*/ 267 w 289"/>
                  <a:gd name="T9" fmla="*/ 575 h 847"/>
                  <a:gd name="T10" fmla="*/ 244 w 289"/>
                  <a:gd name="T11" fmla="*/ 597 h 847"/>
                  <a:gd name="T12" fmla="*/ 244 w 289"/>
                  <a:gd name="T13" fmla="*/ 684 h 847"/>
                  <a:gd name="T14" fmla="*/ 45 w 289"/>
                  <a:gd name="T15" fmla="*/ 684 h 847"/>
                  <a:gd name="T16" fmla="*/ 45 w 289"/>
                  <a:gd name="T17" fmla="*/ 163 h 847"/>
                  <a:gd name="T18" fmla="*/ 244 w 289"/>
                  <a:gd name="T19" fmla="*/ 163 h 847"/>
                  <a:gd name="T20" fmla="*/ 244 w 289"/>
                  <a:gd name="T21" fmla="*/ 492 h 847"/>
                  <a:gd name="T22" fmla="*/ 267 w 289"/>
                  <a:gd name="T23" fmla="*/ 515 h 847"/>
                  <a:gd name="T24" fmla="*/ 289 w 289"/>
                  <a:gd name="T25" fmla="*/ 492 h 847"/>
                  <a:gd name="T26" fmla="*/ 289 w 289"/>
                  <a:gd name="T27" fmla="*/ 37 h 847"/>
                  <a:gd name="T28" fmla="*/ 252 w 289"/>
                  <a:gd name="T29" fmla="*/ 0 h 847"/>
                  <a:gd name="T30" fmla="*/ 37 w 289"/>
                  <a:gd name="T31" fmla="*/ 0 h 847"/>
                  <a:gd name="T32" fmla="*/ 0 w 289"/>
                  <a:gd name="T33" fmla="*/ 37 h 847"/>
                  <a:gd name="T34" fmla="*/ 0 w 289"/>
                  <a:gd name="T35" fmla="*/ 810 h 847"/>
                  <a:gd name="T36" fmla="*/ 37 w 289"/>
                  <a:gd name="T37" fmla="*/ 847 h 847"/>
                  <a:gd name="T38" fmla="*/ 45 w 289"/>
                  <a:gd name="T39" fmla="*/ 45 h 847"/>
                  <a:gd name="T40" fmla="*/ 244 w 289"/>
                  <a:gd name="T41" fmla="*/ 45 h 847"/>
                  <a:gd name="T42" fmla="*/ 244 w 289"/>
                  <a:gd name="T43" fmla="*/ 118 h 847"/>
                  <a:gd name="T44" fmla="*/ 45 w 289"/>
                  <a:gd name="T45" fmla="*/ 118 h 847"/>
                  <a:gd name="T46" fmla="*/ 45 w 289"/>
                  <a:gd name="T47" fmla="*/ 45 h 847"/>
                  <a:gd name="T48" fmla="*/ 45 w 289"/>
                  <a:gd name="T49" fmla="*/ 729 h 847"/>
                  <a:gd name="T50" fmla="*/ 244 w 289"/>
                  <a:gd name="T51" fmla="*/ 729 h 847"/>
                  <a:gd name="T52" fmla="*/ 244 w 289"/>
                  <a:gd name="T53" fmla="*/ 802 h 847"/>
                  <a:gd name="T54" fmla="*/ 45 w 289"/>
                  <a:gd name="T55" fmla="*/ 802 h 847"/>
                  <a:gd name="T56" fmla="*/ 45 w 289"/>
                  <a:gd name="T57" fmla="*/ 729 h 847"/>
                  <a:gd name="T58" fmla="*/ 45 w 289"/>
                  <a:gd name="T59" fmla="*/ 729 h 847"/>
                  <a:gd name="T60" fmla="*/ 45 w 289"/>
                  <a:gd name="T61" fmla="*/ 72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9" h="847">
                    <a:moveTo>
                      <a:pt x="37" y="847"/>
                    </a:moveTo>
                    <a:cubicBezTo>
                      <a:pt x="252" y="847"/>
                      <a:pt x="252" y="847"/>
                      <a:pt x="252" y="847"/>
                    </a:cubicBezTo>
                    <a:cubicBezTo>
                      <a:pt x="272" y="847"/>
                      <a:pt x="289" y="831"/>
                      <a:pt x="289" y="810"/>
                    </a:cubicBezTo>
                    <a:cubicBezTo>
                      <a:pt x="289" y="597"/>
                      <a:pt x="289" y="597"/>
                      <a:pt x="289" y="597"/>
                    </a:cubicBezTo>
                    <a:cubicBezTo>
                      <a:pt x="289" y="585"/>
                      <a:pt x="279" y="575"/>
                      <a:pt x="267" y="575"/>
                    </a:cubicBezTo>
                    <a:cubicBezTo>
                      <a:pt x="254" y="575"/>
                      <a:pt x="244" y="585"/>
                      <a:pt x="244" y="597"/>
                    </a:cubicBezTo>
                    <a:cubicBezTo>
                      <a:pt x="244" y="684"/>
                      <a:pt x="244" y="684"/>
                      <a:pt x="244" y="684"/>
                    </a:cubicBezTo>
                    <a:cubicBezTo>
                      <a:pt x="45" y="684"/>
                      <a:pt x="45" y="684"/>
                      <a:pt x="45" y="684"/>
                    </a:cubicBezTo>
                    <a:cubicBezTo>
                      <a:pt x="45" y="163"/>
                      <a:pt x="45" y="163"/>
                      <a:pt x="45" y="163"/>
                    </a:cubicBezTo>
                    <a:cubicBezTo>
                      <a:pt x="244" y="163"/>
                      <a:pt x="244" y="163"/>
                      <a:pt x="244" y="163"/>
                    </a:cubicBezTo>
                    <a:cubicBezTo>
                      <a:pt x="244" y="492"/>
                      <a:pt x="244" y="492"/>
                      <a:pt x="244" y="492"/>
                    </a:cubicBezTo>
                    <a:cubicBezTo>
                      <a:pt x="244" y="505"/>
                      <a:pt x="254" y="515"/>
                      <a:pt x="267" y="515"/>
                    </a:cubicBezTo>
                    <a:cubicBezTo>
                      <a:pt x="279" y="515"/>
                      <a:pt x="289" y="505"/>
                      <a:pt x="289" y="492"/>
                    </a:cubicBezTo>
                    <a:cubicBezTo>
                      <a:pt x="289" y="37"/>
                      <a:pt x="289" y="37"/>
                      <a:pt x="289" y="37"/>
                    </a:cubicBezTo>
                    <a:cubicBezTo>
                      <a:pt x="289" y="16"/>
                      <a:pt x="272" y="0"/>
                      <a:pt x="252" y="0"/>
                    </a:cubicBezTo>
                    <a:cubicBezTo>
                      <a:pt x="37" y="0"/>
                      <a:pt x="37" y="0"/>
                      <a:pt x="37" y="0"/>
                    </a:cubicBezTo>
                    <a:cubicBezTo>
                      <a:pt x="17" y="0"/>
                      <a:pt x="0" y="16"/>
                      <a:pt x="0" y="37"/>
                    </a:cubicBezTo>
                    <a:cubicBezTo>
                      <a:pt x="0" y="810"/>
                      <a:pt x="0" y="810"/>
                      <a:pt x="0" y="810"/>
                    </a:cubicBezTo>
                    <a:cubicBezTo>
                      <a:pt x="0" y="831"/>
                      <a:pt x="17" y="847"/>
                      <a:pt x="37" y="847"/>
                    </a:cubicBezTo>
                    <a:close/>
                    <a:moveTo>
                      <a:pt x="45" y="45"/>
                    </a:moveTo>
                    <a:cubicBezTo>
                      <a:pt x="244" y="45"/>
                      <a:pt x="244" y="45"/>
                      <a:pt x="244" y="45"/>
                    </a:cubicBezTo>
                    <a:cubicBezTo>
                      <a:pt x="244" y="118"/>
                      <a:pt x="244" y="118"/>
                      <a:pt x="244" y="118"/>
                    </a:cubicBezTo>
                    <a:cubicBezTo>
                      <a:pt x="45" y="118"/>
                      <a:pt x="45" y="118"/>
                      <a:pt x="45" y="118"/>
                    </a:cubicBezTo>
                    <a:lnTo>
                      <a:pt x="45" y="45"/>
                    </a:lnTo>
                    <a:close/>
                    <a:moveTo>
                      <a:pt x="45" y="729"/>
                    </a:moveTo>
                    <a:cubicBezTo>
                      <a:pt x="244" y="729"/>
                      <a:pt x="244" y="729"/>
                      <a:pt x="244" y="729"/>
                    </a:cubicBezTo>
                    <a:cubicBezTo>
                      <a:pt x="244" y="802"/>
                      <a:pt x="244" y="802"/>
                      <a:pt x="244" y="802"/>
                    </a:cubicBezTo>
                    <a:cubicBezTo>
                      <a:pt x="45" y="802"/>
                      <a:pt x="45" y="802"/>
                      <a:pt x="45" y="802"/>
                    </a:cubicBezTo>
                    <a:lnTo>
                      <a:pt x="45" y="729"/>
                    </a:lnTo>
                    <a:close/>
                    <a:moveTo>
                      <a:pt x="45" y="729"/>
                    </a:moveTo>
                    <a:cubicBezTo>
                      <a:pt x="45" y="729"/>
                      <a:pt x="45" y="729"/>
                      <a:pt x="45" y="7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3" name="Freeform 239">
                <a:extLst>
                  <a:ext uri="{FF2B5EF4-FFF2-40B4-BE49-F238E27FC236}">
                    <a16:creationId xmlns:a16="http://schemas.microsoft.com/office/drawing/2014/main" id="{A94DE458-D9F1-428A-9509-BF92A44B65E3}"/>
                  </a:ext>
                </a:extLst>
              </p:cNvPr>
              <p:cNvSpPr>
                <a:spLocks noEditPoints="1"/>
              </p:cNvSpPr>
              <p:nvPr/>
            </p:nvSpPr>
            <p:spPr bwMode="auto">
              <a:xfrm>
                <a:off x="6627813" y="4227830"/>
                <a:ext cx="82550" cy="241300"/>
              </a:xfrm>
              <a:custGeom>
                <a:avLst/>
                <a:gdLst>
                  <a:gd name="T0" fmla="*/ 289 w 289"/>
                  <a:gd name="T1" fmla="*/ 810 h 847"/>
                  <a:gd name="T2" fmla="*/ 289 w 289"/>
                  <a:gd name="T3" fmla="*/ 37 h 847"/>
                  <a:gd name="T4" fmla="*/ 251 w 289"/>
                  <a:gd name="T5" fmla="*/ 0 h 847"/>
                  <a:gd name="T6" fmla="*/ 37 w 289"/>
                  <a:gd name="T7" fmla="*/ 0 h 847"/>
                  <a:gd name="T8" fmla="*/ 0 w 289"/>
                  <a:gd name="T9" fmla="*/ 37 h 847"/>
                  <a:gd name="T10" fmla="*/ 0 w 289"/>
                  <a:gd name="T11" fmla="*/ 810 h 847"/>
                  <a:gd name="T12" fmla="*/ 37 w 289"/>
                  <a:gd name="T13" fmla="*/ 847 h 847"/>
                  <a:gd name="T14" fmla="*/ 251 w 289"/>
                  <a:gd name="T15" fmla="*/ 847 h 847"/>
                  <a:gd name="T16" fmla="*/ 289 w 289"/>
                  <a:gd name="T17" fmla="*/ 810 h 847"/>
                  <a:gd name="T18" fmla="*/ 244 w 289"/>
                  <a:gd name="T19" fmla="*/ 802 h 847"/>
                  <a:gd name="T20" fmla="*/ 45 w 289"/>
                  <a:gd name="T21" fmla="*/ 802 h 847"/>
                  <a:gd name="T22" fmla="*/ 45 w 289"/>
                  <a:gd name="T23" fmla="*/ 729 h 847"/>
                  <a:gd name="T24" fmla="*/ 244 w 289"/>
                  <a:gd name="T25" fmla="*/ 729 h 847"/>
                  <a:gd name="T26" fmla="*/ 244 w 289"/>
                  <a:gd name="T27" fmla="*/ 802 h 847"/>
                  <a:gd name="T28" fmla="*/ 244 w 289"/>
                  <a:gd name="T29" fmla="*/ 684 h 847"/>
                  <a:gd name="T30" fmla="*/ 45 w 289"/>
                  <a:gd name="T31" fmla="*/ 684 h 847"/>
                  <a:gd name="T32" fmla="*/ 45 w 289"/>
                  <a:gd name="T33" fmla="*/ 163 h 847"/>
                  <a:gd name="T34" fmla="*/ 244 w 289"/>
                  <a:gd name="T35" fmla="*/ 163 h 847"/>
                  <a:gd name="T36" fmla="*/ 244 w 289"/>
                  <a:gd name="T37" fmla="*/ 684 h 847"/>
                  <a:gd name="T38" fmla="*/ 244 w 289"/>
                  <a:gd name="T39" fmla="*/ 118 h 847"/>
                  <a:gd name="T40" fmla="*/ 45 w 289"/>
                  <a:gd name="T41" fmla="*/ 118 h 847"/>
                  <a:gd name="T42" fmla="*/ 45 w 289"/>
                  <a:gd name="T43" fmla="*/ 45 h 847"/>
                  <a:gd name="T44" fmla="*/ 244 w 289"/>
                  <a:gd name="T45" fmla="*/ 45 h 847"/>
                  <a:gd name="T46" fmla="*/ 244 w 289"/>
                  <a:gd name="T47" fmla="*/ 118 h 847"/>
                  <a:gd name="T48" fmla="*/ 244 w 289"/>
                  <a:gd name="T49" fmla="*/ 118 h 847"/>
                  <a:gd name="T50" fmla="*/ 244 w 289"/>
                  <a:gd name="T51" fmla="*/ 11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9" h="847">
                    <a:moveTo>
                      <a:pt x="289" y="810"/>
                    </a:moveTo>
                    <a:cubicBezTo>
                      <a:pt x="289" y="37"/>
                      <a:pt x="289" y="37"/>
                      <a:pt x="289" y="37"/>
                    </a:cubicBezTo>
                    <a:cubicBezTo>
                      <a:pt x="289" y="16"/>
                      <a:pt x="272" y="0"/>
                      <a:pt x="251" y="0"/>
                    </a:cubicBezTo>
                    <a:cubicBezTo>
                      <a:pt x="37" y="0"/>
                      <a:pt x="37" y="0"/>
                      <a:pt x="37" y="0"/>
                    </a:cubicBezTo>
                    <a:cubicBezTo>
                      <a:pt x="16" y="0"/>
                      <a:pt x="0" y="16"/>
                      <a:pt x="0" y="37"/>
                    </a:cubicBezTo>
                    <a:cubicBezTo>
                      <a:pt x="0" y="810"/>
                      <a:pt x="0" y="810"/>
                      <a:pt x="0" y="810"/>
                    </a:cubicBezTo>
                    <a:cubicBezTo>
                      <a:pt x="0" y="831"/>
                      <a:pt x="16" y="847"/>
                      <a:pt x="37" y="847"/>
                    </a:cubicBezTo>
                    <a:cubicBezTo>
                      <a:pt x="251" y="847"/>
                      <a:pt x="251" y="847"/>
                      <a:pt x="251" y="847"/>
                    </a:cubicBezTo>
                    <a:cubicBezTo>
                      <a:pt x="272" y="847"/>
                      <a:pt x="289" y="831"/>
                      <a:pt x="289" y="810"/>
                    </a:cubicBezTo>
                    <a:close/>
                    <a:moveTo>
                      <a:pt x="244" y="802"/>
                    </a:moveTo>
                    <a:cubicBezTo>
                      <a:pt x="45" y="802"/>
                      <a:pt x="45" y="802"/>
                      <a:pt x="45" y="802"/>
                    </a:cubicBezTo>
                    <a:cubicBezTo>
                      <a:pt x="45" y="729"/>
                      <a:pt x="45" y="729"/>
                      <a:pt x="45" y="729"/>
                    </a:cubicBezTo>
                    <a:cubicBezTo>
                      <a:pt x="244" y="729"/>
                      <a:pt x="244" y="729"/>
                      <a:pt x="244" y="729"/>
                    </a:cubicBezTo>
                    <a:lnTo>
                      <a:pt x="244" y="802"/>
                    </a:lnTo>
                    <a:close/>
                    <a:moveTo>
                      <a:pt x="244" y="684"/>
                    </a:moveTo>
                    <a:cubicBezTo>
                      <a:pt x="45" y="684"/>
                      <a:pt x="45" y="684"/>
                      <a:pt x="45" y="684"/>
                    </a:cubicBezTo>
                    <a:cubicBezTo>
                      <a:pt x="45" y="163"/>
                      <a:pt x="45" y="163"/>
                      <a:pt x="45" y="163"/>
                    </a:cubicBezTo>
                    <a:cubicBezTo>
                      <a:pt x="244" y="163"/>
                      <a:pt x="244" y="163"/>
                      <a:pt x="244" y="163"/>
                    </a:cubicBezTo>
                    <a:lnTo>
                      <a:pt x="244" y="684"/>
                    </a:lnTo>
                    <a:close/>
                    <a:moveTo>
                      <a:pt x="244" y="118"/>
                    </a:moveTo>
                    <a:cubicBezTo>
                      <a:pt x="45" y="118"/>
                      <a:pt x="45" y="118"/>
                      <a:pt x="45" y="118"/>
                    </a:cubicBezTo>
                    <a:cubicBezTo>
                      <a:pt x="45" y="45"/>
                      <a:pt x="45" y="45"/>
                      <a:pt x="45" y="45"/>
                    </a:cubicBezTo>
                    <a:cubicBezTo>
                      <a:pt x="244" y="45"/>
                      <a:pt x="244" y="45"/>
                      <a:pt x="244" y="45"/>
                    </a:cubicBezTo>
                    <a:lnTo>
                      <a:pt x="244" y="118"/>
                    </a:lnTo>
                    <a:close/>
                    <a:moveTo>
                      <a:pt x="244" y="118"/>
                    </a:moveTo>
                    <a:cubicBezTo>
                      <a:pt x="244" y="118"/>
                      <a:pt x="244" y="118"/>
                      <a:pt x="244" y="11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4" name="Freeform 240">
                <a:extLst>
                  <a:ext uri="{FF2B5EF4-FFF2-40B4-BE49-F238E27FC236}">
                    <a16:creationId xmlns:a16="http://schemas.microsoft.com/office/drawing/2014/main" id="{2F015615-7469-4DE5-A9E4-4C33459FC30E}"/>
                  </a:ext>
                </a:extLst>
              </p:cNvPr>
              <p:cNvSpPr>
                <a:spLocks noEditPoints="1"/>
              </p:cNvSpPr>
              <p:nvPr/>
            </p:nvSpPr>
            <p:spPr bwMode="auto">
              <a:xfrm>
                <a:off x="6372225" y="4192905"/>
                <a:ext cx="361950" cy="436563"/>
              </a:xfrm>
              <a:custGeom>
                <a:avLst/>
                <a:gdLst>
                  <a:gd name="T0" fmla="*/ 1225 w 1272"/>
                  <a:gd name="T1" fmla="*/ 0 h 1536"/>
                  <a:gd name="T2" fmla="*/ 1128 w 1272"/>
                  <a:gd name="T3" fmla="*/ 0 h 1536"/>
                  <a:gd name="T4" fmla="*/ 1105 w 1272"/>
                  <a:gd name="T5" fmla="*/ 22 h 1536"/>
                  <a:gd name="T6" fmla="*/ 1128 w 1272"/>
                  <a:gd name="T7" fmla="*/ 45 h 1536"/>
                  <a:gd name="T8" fmla="*/ 1225 w 1272"/>
                  <a:gd name="T9" fmla="*/ 45 h 1536"/>
                  <a:gd name="T10" fmla="*/ 1227 w 1272"/>
                  <a:gd name="T11" fmla="*/ 48 h 1536"/>
                  <a:gd name="T12" fmla="*/ 1227 w 1272"/>
                  <a:gd name="T13" fmla="*/ 1488 h 1536"/>
                  <a:gd name="T14" fmla="*/ 1225 w 1272"/>
                  <a:gd name="T15" fmla="*/ 1491 h 1536"/>
                  <a:gd name="T16" fmla="*/ 864 w 1272"/>
                  <a:gd name="T17" fmla="*/ 1491 h 1536"/>
                  <a:gd name="T18" fmla="*/ 864 w 1272"/>
                  <a:gd name="T19" fmla="*/ 45 h 1536"/>
                  <a:gd name="T20" fmla="*/ 1024 w 1272"/>
                  <a:gd name="T21" fmla="*/ 45 h 1536"/>
                  <a:gd name="T22" fmla="*/ 1046 w 1272"/>
                  <a:gd name="T23" fmla="*/ 22 h 1536"/>
                  <a:gd name="T24" fmla="*/ 1024 w 1272"/>
                  <a:gd name="T25" fmla="*/ 0 h 1536"/>
                  <a:gd name="T26" fmla="*/ 432 w 1272"/>
                  <a:gd name="T27" fmla="*/ 0 h 1536"/>
                  <a:gd name="T28" fmla="*/ 432 w 1272"/>
                  <a:gd name="T29" fmla="*/ 0 h 1536"/>
                  <a:gd name="T30" fmla="*/ 432 w 1272"/>
                  <a:gd name="T31" fmla="*/ 0 h 1536"/>
                  <a:gd name="T32" fmla="*/ 48 w 1272"/>
                  <a:gd name="T33" fmla="*/ 0 h 1536"/>
                  <a:gd name="T34" fmla="*/ 0 w 1272"/>
                  <a:gd name="T35" fmla="*/ 48 h 1536"/>
                  <a:gd name="T36" fmla="*/ 0 w 1272"/>
                  <a:gd name="T37" fmla="*/ 1488 h 1536"/>
                  <a:gd name="T38" fmla="*/ 48 w 1272"/>
                  <a:gd name="T39" fmla="*/ 1536 h 1536"/>
                  <a:gd name="T40" fmla="*/ 1225 w 1272"/>
                  <a:gd name="T41" fmla="*/ 1536 h 1536"/>
                  <a:gd name="T42" fmla="*/ 1272 w 1272"/>
                  <a:gd name="T43" fmla="*/ 1488 h 1536"/>
                  <a:gd name="T44" fmla="*/ 1272 w 1272"/>
                  <a:gd name="T45" fmla="*/ 48 h 1536"/>
                  <a:gd name="T46" fmla="*/ 1225 w 1272"/>
                  <a:gd name="T47" fmla="*/ 0 h 1536"/>
                  <a:gd name="T48" fmla="*/ 409 w 1272"/>
                  <a:gd name="T49" fmla="*/ 1491 h 1536"/>
                  <a:gd name="T50" fmla="*/ 48 w 1272"/>
                  <a:gd name="T51" fmla="*/ 1491 h 1536"/>
                  <a:gd name="T52" fmla="*/ 45 w 1272"/>
                  <a:gd name="T53" fmla="*/ 1488 h 1536"/>
                  <a:gd name="T54" fmla="*/ 45 w 1272"/>
                  <a:gd name="T55" fmla="*/ 48 h 1536"/>
                  <a:gd name="T56" fmla="*/ 48 w 1272"/>
                  <a:gd name="T57" fmla="*/ 45 h 1536"/>
                  <a:gd name="T58" fmla="*/ 409 w 1272"/>
                  <a:gd name="T59" fmla="*/ 45 h 1536"/>
                  <a:gd name="T60" fmla="*/ 409 w 1272"/>
                  <a:gd name="T61" fmla="*/ 1491 h 1536"/>
                  <a:gd name="T62" fmla="*/ 818 w 1272"/>
                  <a:gd name="T63" fmla="*/ 1491 h 1536"/>
                  <a:gd name="T64" fmla="*/ 454 w 1272"/>
                  <a:gd name="T65" fmla="*/ 1491 h 1536"/>
                  <a:gd name="T66" fmla="*/ 454 w 1272"/>
                  <a:gd name="T67" fmla="*/ 45 h 1536"/>
                  <a:gd name="T68" fmla="*/ 818 w 1272"/>
                  <a:gd name="T69" fmla="*/ 45 h 1536"/>
                  <a:gd name="T70" fmla="*/ 818 w 1272"/>
                  <a:gd name="T71" fmla="*/ 1491 h 1536"/>
                  <a:gd name="T72" fmla="*/ 818 w 1272"/>
                  <a:gd name="T73" fmla="*/ 1491 h 1536"/>
                  <a:gd name="T74" fmla="*/ 818 w 1272"/>
                  <a:gd name="T75" fmla="*/ 14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2" h="1536">
                    <a:moveTo>
                      <a:pt x="1225" y="0"/>
                    </a:moveTo>
                    <a:cubicBezTo>
                      <a:pt x="1128" y="0"/>
                      <a:pt x="1128" y="0"/>
                      <a:pt x="1128" y="0"/>
                    </a:cubicBezTo>
                    <a:cubicBezTo>
                      <a:pt x="1115" y="0"/>
                      <a:pt x="1105" y="10"/>
                      <a:pt x="1105" y="22"/>
                    </a:cubicBezTo>
                    <a:cubicBezTo>
                      <a:pt x="1105" y="35"/>
                      <a:pt x="1115" y="45"/>
                      <a:pt x="1128" y="45"/>
                    </a:cubicBezTo>
                    <a:cubicBezTo>
                      <a:pt x="1225" y="45"/>
                      <a:pt x="1225" y="45"/>
                      <a:pt x="1225" y="45"/>
                    </a:cubicBezTo>
                    <a:cubicBezTo>
                      <a:pt x="1226" y="45"/>
                      <a:pt x="1227" y="46"/>
                      <a:pt x="1227" y="48"/>
                    </a:cubicBezTo>
                    <a:cubicBezTo>
                      <a:pt x="1227" y="1488"/>
                      <a:pt x="1227" y="1488"/>
                      <a:pt x="1227" y="1488"/>
                    </a:cubicBezTo>
                    <a:cubicBezTo>
                      <a:pt x="1227" y="1490"/>
                      <a:pt x="1226" y="1491"/>
                      <a:pt x="1225" y="1491"/>
                    </a:cubicBezTo>
                    <a:cubicBezTo>
                      <a:pt x="864" y="1491"/>
                      <a:pt x="864" y="1491"/>
                      <a:pt x="864" y="1491"/>
                    </a:cubicBezTo>
                    <a:cubicBezTo>
                      <a:pt x="864" y="45"/>
                      <a:pt x="864" y="45"/>
                      <a:pt x="864" y="45"/>
                    </a:cubicBezTo>
                    <a:cubicBezTo>
                      <a:pt x="1024" y="45"/>
                      <a:pt x="1024" y="45"/>
                      <a:pt x="1024" y="45"/>
                    </a:cubicBezTo>
                    <a:cubicBezTo>
                      <a:pt x="1036" y="45"/>
                      <a:pt x="1046" y="35"/>
                      <a:pt x="1046" y="22"/>
                    </a:cubicBezTo>
                    <a:cubicBezTo>
                      <a:pt x="1046" y="10"/>
                      <a:pt x="1036" y="0"/>
                      <a:pt x="1024" y="0"/>
                    </a:cubicBezTo>
                    <a:cubicBezTo>
                      <a:pt x="432" y="0"/>
                      <a:pt x="432" y="0"/>
                      <a:pt x="432" y="0"/>
                    </a:cubicBezTo>
                    <a:cubicBezTo>
                      <a:pt x="432" y="0"/>
                      <a:pt x="432" y="0"/>
                      <a:pt x="432" y="0"/>
                    </a:cubicBezTo>
                    <a:cubicBezTo>
                      <a:pt x="432" y="0"/>
                      <a:pt x="432" y="0"/>
                      <a:pt x="432" y="0"/>
                    </a:cubicBezTo>
                    <a:cubicBezTo>
                      <a:pt x="48" y="0"/>
                      <a:pt x="48" y="0"/>
                      <a:pt x="48" y="0"/>
                    </a:cubicBezTo>
                    <a:cubicBezTo>
                      <a:pt x="21" y="0"/>
                      <a:pt x="0" y="21"/>
                      <a:pt x="0" y="48"/>
                    </a:cubicBezTo>
                    <a:cubicBezTo>
                      <a:pt x="0" y="1488"/>
                      <a:pt x="0" y="1488"/>
                      <a:pt x="0" y="1488"/>
                    </a:cubicBezTo>
                    <a:cubicBezTo>
                      <a:pt x="0" y="1515"/>
                      <a:pt x="21" y="1536"/>
                      <a:pt x="48" y="1536"/>
                    </a:cubicBezTo>
                    <a:cubicBezTo>
                      <a:pt x="1225" y="1536"/>
                      <a:pt x="1225" y="1536"/>
                      <a:pt x="1225" y="1536"/>
                    </a:cubicBezTo>
                    <a:cubicBezTo>
                      <a:pt x="1251" y="1536"/>
                      <a:pt x="1272" y="1515"/>
                      <a:pt x="1272" y="1488"/>
                    </a:cubicBezTo>
                    <a:cubicBezTo>
                      <a:pt x="1272" y="48"/>
                      <a:pt x="1272" y="48"/>
                      <a:pt x="1272" y="48"/>
                    </a:cubicBezTo>
                    <a:cubicBezTo>
                      <a:pt x="1272" y="21"/>
                      <a:pt x="1251" y="0"/>
                      <a:pt x="1225" y="0"/>
                    </a:cubicBezTo>
                    <a:close/>
                    <a:moveTo>
                      <a:pt x="409" y="1491"/>
                    </a:moveTo>
                    <a:cubicBezTo>
                      <a:pt x="48" y="1491"/>
                      <a:pt x="48" y="1491"/>
                      <a:pt x="48" y="1491"/>
                    </a:cubicBezTo>
                    <a:cubicBezTo>
                      <a:pt x="46" y="1491"/>
                      <a:pt x="45" y="1490"/>
                      <a:pt x="45" y="1488"/>
                    </a:cubicBezTo>
                    <a:cubicBezTo>
                      <a:pt x="45" y="48"/>
                      <a:pt x="45" y="48"/>
                      <a:pt x="45" y="48"/>
                    </a:cubicBezTo>
                    <a:cubicBezTo>
                      <a:pt x="45" y="46"/>
                      <a:pt x="46" y="45"/>
                      <a:pt x="48" y="45"/>
                    </a:cubicBezTo>
                    <a:cubicBezTo>
                      <a:pt x="409" y="45"/>
                      <a:pt x="409" y="45"/>
                      <a:pt x="409" y="45"/>
                    </a:cubicBezTo>
                    <a:lnTo>
                      <a:pt x="409" y="1491"/>
                    </a:lnTo>
                    <a:close/>
                    <a:moveTo>
                      <a:pt x="818" y="1491"/>
                    </a:moveTo>
                    <a:cubicBezTo>
                      <a:pt x="454" y="1491"/>
                      <a:pt x="454" y="1491"/>
                      <a:pt x="454" y="1491"/>
                    </a:cubicBezTo>
                    <a:cubicBezTo>
                      <a:pt x="454" y="45"/>
                      <a:pt x="454" y="45"/>
                      <a:pt x="454" y="45"/>
                    </a:cubicBezTo>
                    <a:cubicBezTo>
                      <a:pt x="818" y="45"/>
                      <a:pt x="818" y="45"/>
                      <a:pt x="818" y="45"/>
                    </a:cubicBezTo>
                    <a:lnTo>
                      <a:pt x="818" y="1491"/>
                    </a:lnTo>
                    <a:close/>
                    <a:moveTo>
                      <a:pt x="818" y="1491"/>
                    </a:moveTo>
                    <a:cubicBezTo>
                      <a:pt x="818" y="1491"/>
                      <a:pt x="818" y="1491"/>
                      <a:pt x="818" y="149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5" name="Freeform 241">
                <a:extLst>
                  <a:ext uri="{FF2B5EF4-FFF2-40B4-BE49-F238E27FC236}">
                    <a16:creationId xmlns:a16="http://schemas.microsoft.com/office/drawing/2014/main" id="{24E542DE-DD59-49E3-8443-D840212AA6A1}"/>
                  </a:ext>
                </a:extLst>
              </p:cNvPr>
              <p:cNvSpPr>
                <a:spLocks noEditPoints="1"/>
              </p:cNvSpPr>
              <p:nvPr/>
            </p:nvSpPr>
            <p:spPr bwMode="auto">
              <a:xfrm>
                <a:off x="6632575" y="4515168"/>
                <a:ext cx="74613" cy="76200"/>
              </a:xfrm>
              <a:custGeom>
                <a:avLst/>
                <a:gdLst>
                  <a:gd name="T0" fmla="*/ 131 w 263"/>
                  <a:gd name="T1" fmla="*/ 0 h 264"/>
                  <a:gd name="T2" fmla="*/ 0 w 263"/>
                  <a:gd name="T3" fmla="*/ 132 h 264"/>
                  <a:gd name="T4" fmla="*/ 131 w 263"/>
                  <a:gd name="T5" fmla="*/ 264 h 264"/>
                  <a:gd name="T6" fmla="*/ 263 w 263"/>
                  <a:gd name="T7" fmla="*/ 132 h 264"/>
                  <a:gd name="T8" fmla="*/ 131 w 263"/>
                  <a:gd name="T9" fmla="*/ 0 h 264"/>
                  <a:gd name="T10" fmla="*/ 131 w 263"/>
                  <a:gd name="T11" fmla="*/ 219 h 264"/>
                  <a:gd name="T12" fmla="*/ 44 w 263"/>
                  <a:gd name="T13" fmla="*/ 132 h 264"/>
                  <a:gd name="T14" fmla="*/ 131 w 263"/>
                  <a:gd name="T15" fmla="*/ 45 h 264"/>
                  <a:gd name="T16" fmla="*/ 218 w 263"/>
                  <a:gd name="T17" fmla="*/ 132 h 264"/>
                  <a:gd name="T18" fmla="*/ 131 w 263"/>
                  <a:gd name="T19" fmla="*/ 219 h 264"/>
                  <a:gd name="T20" fmla="*/ 131 w 263"/>
                  <a:gd name="T21" fmla="*/ 219 h 264"/>
                  <a:gd name="T22" fmla="*/ 131 w 263"/>
                  <a:gd name="T23" fmla="*/ 21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4">
                    <a:moveTo>
                      <a:pt x="131" y="0"/>
                    </a:moveTo>
                    <a:cubicBezTo>
                      <a:pt x="59" y="0"/>
                      <a:pt x="0" y="59"/>
                      <a:pt x="0" y="132"/>
                    </a:cubicBezTo>
                    <a:cubicBezTo>
                      <a:pt x="0" y="205"/>
                      <a:pt x="59" y="264"/>
                      <a:pt x="131" y="264"/>
                    </a:cubicBezTo>
                    <a:cubicBezTo>
                      <a:pt x="204" y="264"/>
                      <a:pt x="263" y="205"/>
                      <a:pt x="263" y="132"/>
                    </a:cubicBezTo>
                    <a:cubicBezTo>
                      <a:pt x="263" y="59"/>
                      <a:pt x="204" y="0"/>
                      <a:pt x="131" y="0"/>
                    </a:cubicBezTo>
                    <a:close/>
                    <a:moveTo>
                      <a:pt x="131" y="219"/>
                    </a:moveTo>
                    <a:cubicBezTo>
                      <a:pt x="83" y="219"/>
                      <a:pt x="44" y="180"/>
                      <a:pt x="44" y="132"/>
                    </a:cubicBezTo>
                    <a:cubicBezTo>
                      <a:pt x="44" y="84"/>
                      <a:pt x="83" y="45"/>
                      <a:pt x="131" y="45"/>
                    </a:cubicBezTo>
                    <a:cubicBezTo>
                      <a:pt x="179" y="45"/>
                      <a:pt x="218" y="84"/>
                      <a:pt x="218" y="132"/>
                    </a:cubicBezTo>
                    <a:cubicBezTo>
                      <a:pt x="218" y="180"/>
                      <a:pt x="179" y="219"/>
                      <a:pt x="131" y="219"/>
                    </a:cubicBezTo>
                    <a:close/>
                    <a:moveTo>
                      <a:pt x="131" y="219"/>
                    </a:moveTo>
                    <a:cubicBezTo>
                      <a:pt x="131" y="219"/>
                      <a:pt x="131" y="219"/>
                      <a:pt x="131" y="21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66" name="Groupe 481">
              <a:extLst>
                <a:ext uri="{FF2B5EF4-FFF2-40B4-BE49-F238E27FC236}">
                  <a16:creationId xmlns:a16="http://schemas.microsoft.com/office/drawing/2014/main" id="{F54DA20C-FB16-4EB6-B4E9-2C8863B56D31}"/>
                </a:ext>
              </a:extLst>
            </p:cNvPr>
            <p:cNvGrpSpPr>
              <a:grpSpLocks noChangeAspect="1"/>
            </p:cNvGrpSpPr>
            <p:nvPr/>
          </p:nvGrpSpPr>
          <p:grpSpPr>
            <a:xfrm>
              <a:off x="7775607" y="4440061"/>
              <a:ext cx="273600" cy="428400"/>
              <a:chOff x="7758299" y="4192906"/>
              <a:chExt cx="281642" cy="434842"/>
            </a:xfrm>
            <a:solidFill>
              <a:schemeClr val="tx2"/>
            </a:solidFill>
          </p:grpSpPr>
          <p:sp>
            <p:nvSpPr>
              <p:cNvPr id="1067" name="Freeform 249">
                <a:extLst>
                  <a:ext uri="{FF2B5EF4-FFF2-40B4-BE49-F238E27FC236}">
                    <a16:creationId xmlns:a16="http://schemas.microsoft.com/office/drawing/2014/main" id="{82C97BE0-31A9-4938-9B42-DFD9657844A4}"/>
                  </a:ext>
                </a:extLst>
              </p:cNvPr>
              <p:cNvSpPr>
                <a:spLocks noEditPoints="1"/>
              </p:cNvSpPr>
              <p:nvPr/>
            </p:nvSpPr>
            <p:spPr bwMode="auto">
              <a:xfrm>
                <a:off x="7758299" y="4192906"/>
                <a:ext cx="281642" cy="434842"/>
              </a:xfrm>
              <a:custGeom>
                <a:avLst/>
                <a:gdLst>
                  <a:gd name="T0" fmla="*/ 928 w 986"/>
                  <a:gd name="T1" fmla="*/ 376 h 1536"/>
                  <a:gd name="T2" fmla="*/ 951 w 986"/>
                  <a:gd name="T3" fmla="*/ 353 h 1536"/>
                  <a:gd name="T4" fmla="*/ 951 w 986"/>
                  <a:gd name="T5" fmla="*/ 245 h 1536"/>
                  <a:gd name="T6" fmla="*/ 986 w 986"/>
                  <a:gd name="T7" fmla="*/ 207 h 1536"/>
                  <a:gd name="T8" fmla="*/ 986 w 986"/>
                  <a:gd name="T9" fmla="*/ 38 h 1536"/>
                  <a:gd name="T10" fmla="*/ 949 w 986"/>
                  <a:gd name="T11" fmla="*/ 0 h 1536"/>
                  <a:gd name="T12" fmla="*/ 38 w 986"/>
                  <a:gd name="T13" fmla="*/ 0 h 1536"/>
                  <a:gd name="T14" fmla="*/ 0 w 986"/>
                  <a:gd name="T15" fmla="*/ 38 h 1536"/>
                  <a:gd name="T16" fmla="*/ 0 w 986"/>
                  <a:gd name="T17" fmla="*/ 207 h 1536"/>
                  <a:gd name="T18" fmla="*/ 35 w 986"/>
                  <a:gd name="T19" fmla="*/ 245 h 1536"/>
                  <a:gd name="T20" fmla="*/ 35 w 986"/>
                  <a:gd name="T21" fmla="*/ 747 h 1536"/>
                  <a:gd name="T22" fmla="*/ 0 w 986"/>
                  <a:gd name="T23" fmla="*/ 785 h 1536"/>
                  <a:gd name="T24" fmla="*/ 0 w 986"/>
                  <a:gd name="T25" fmla="*/ 954 h 1536"/>
                  <a:gd name="T26" fmla="*/ 35 w 986"/>
                  <a:gd name="T27" fmla="*/ 992 h 1536"/>
                  <a:gd name="T28" fmla="*/ 35 w 986"/>
                  <a:gd name="T29" fmla="*/ 1211 h 1536"/>
                  <a:gd name="T30" fmla="*/ 58 w 986"/>
                  <a:gd name="T31" fmla="*/ 1234 h 1536"/>
                  <a:gd name="T32" fmla="*/ 80 w 986"/>
                  <a:gd name="T33" fmla="*/ 1211 h 1536"/>
                  <a:gd name="T34" fmla="*/ 80 w 986"/>
                  <a:gd name="T35" fmla="*/ 995 h 1536"/>
                  <a:gd name="T36" fmla="*/ 906 w 986"/>
                  <a:gd name="T37" fmla="*/ 995 h 1536"/>
                  <a:gd name="T38" fmla="*/ 906 w 986"/>
                  <a:gd name="T39" fmla="*/ 1491 h 1536"/>
                  <a:gd name="T40" fmla="*/ 80 w 986"/>
                  <a:gd name="T41" fmla="*/ 1491 h 1536"/>
                  <a:gd name="T42" fmla="*/ 80 w 986"/>
                  <a:gd name="T43" fmla="*/ 1316 h 1536"/>
                  <a:gd name="T44" fmla="*/ 58 w 986"/>
                  <a:gd name="T45" fmla="*/ 1293 h 1536"/>
                  <a:gd name="T46" fmla="*/ 35 w 986"/>
                  <a:gd name="T47" fmla="*/ 1316 h 1536"/>
                  <a:gd name="T48" fmla="*/ 35 w 986"/>
                  <a:gd name="T49" fmla="*/ 1513 h 1536"/>
                  <a:gd name="T50" fmla="*/ 58 w 986"/>
                  <a:gd name="T51" fmla="*/ 1536 h 1536"/>
                  <a:gd name="T52" fmla="*/ 928 w 986"/>
                  <a:gd name="T53" fmla="*/ 1536 h 1536"/>
                  <a:gd name="T54" fmla="*/ 951 w 986"/>
                  <a:gd name="T55" fmla="*/ 1513 h 1536"/>
                  <a:gd name="T56" fmla="*/ 951 w 986"/>
                  <a:gd name="T57" fmla="*/ 992 h 1536"/>
                  <a:gd name="T58" fmla="*/ 986 w 986"/>
                  <a:gd name="T59" fmla="*/ 954 h 1536"/>
                  <a:gd name="T60" fmla="*/ 986 w 986"/>
                  <a:gd name="T61" fmla="*/ 785 h 1536"/>
                  <a:gd name="T62" fmla="*/ 951 w 986"/>
                  <a:gd name="T63" fmla="*/ 747 h 1536"/>
                  <a:gd name="T64" fmla="*/ 951 w 986"/>
                  <a:gd name="T65" fmla="*/ 459 h 1536"/>
                  <a:gd name="T66" fmla="*/ 928 w 986"/>
                  <a:gd name="T67" fmla="*/ 437 h 1536"/>
                  <a:gd name="T68" fmla="*/ 906 w 986"/>
                  <a:gd name="T69" fmla="*/ 459 h 1536"/>
                  <a:gd name="T70" fmla="*/ 906 w 986"/>
                  <a:gd name="T71" fmla="*/ 744 h 1536"/>
                  <a:gd name="T72" fmla="*/ 80 w 986"/>
                  <a:gd name="T73" fmla="*/ 744 h 1536"/>
                  <a:gd name="T74" fmla="*/ 80 w 986"/>
                  <a:gd name="T75" fmla="*/ 248 h 1536"/>
                  <a:gd name="T76" fmla="*/ 906 w 986"/>
                  <a:gd name="T77" fmla="*/ 248 h 1536"/>
                  <a:gd name="T78" fmla="*/ 906 w 986"/>
                  <a:gd name="T79" fmla="*/ 353 h 1536"/>
                  <a:gd name="T80" fmla="*/ 928 w 986"/>
                  <a:gd name="T81" fmla="*/ 376 h 1536"/>
                  <a:gd name="T82" fmla="*/ 941 w 986"/>
                  <a:gd name="T83" fmla="*/ 792 h 1536"/>
                  <a:gd name="T84" fmla="*/ 941 w 986"/>
                  <a:gd name="T85" fmla="*/ 947 h 1536"/>
                  <a:gd name="T86" fmla="*/ 45 w 986"/>
                  <a:gd name="T87" fmla="*/ 947 h 1536"/>
                  <a:gd name="T88" fmla="*/ 45 w 986"/>
                  <a:gd name="T89" fmla="*/ 792 h 1536"/>
                  <a:gd name="T90" fmla="*/ 941 w 986"/>
                  <a:gd name="T91" fmla="*/ 792 h 1536"/>
                  <a:gd name="T92" fmla="*/ 45 w 986"/>
                  <a:gd name="T93" fmla="*/ 200 h 1536"/>
                  <a:gd name="T94" fmla="*/ 45 w 986"/>
                  <a:gd name="T95" fmla="*/ 45 h 1536"/>
                  <a:gd name="T96" fmla="*/ 941 w 986"/>
                  <a:gd name="T97" fmla="*/ 45 h 1536"/>
                  <a:gd name="T98" fmla="*/ 941 w 986"/>
                  <a:gd name="T99" fmla="*/ 200 h 1536"/>
                  <a:gd name="T100" fmla="*/ 45 w 986"/>
                  <a:gd name="T101" fmla="*/ 200 h 1536"/>
                  <a:gd name="T102" fmla="*/ 45 w 986"/>
                  <a:gd name="T103" fmla="*/ 200 h 1536"/>
                  <a:gd name="T104" fmla="*/ 45 w 986"/>
                  <a:gd name="T105" fmla="*/ 20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6" h="1536">
                    <a:moveTo>
                      <a:pt x="928" y="376"/>
                    </a:moveTo>
                    <a:cubicBezTo>
                      <a:pt x="941" y="376"/>
                      <a:pt x="951" y="365"/>
                      <a:pt x="951" y="353"/>
                    </a:cubicBezTo>
                    <a:cubicBezTo>
                      <a:pt x="951" y="245"/>
                      <a:pt x="951" y="245"/>
                      <a:pt x="951" y="245"/>
                    </a:cubicBezTo>
                    <a:cubicBezTo>
                      <a:pt x="970" y="243"/>
                      <a:pt x="986" y="227"/>
                      <a:pt x="986" y="207"/>
                    </a:cubicBezTo>
                    <a:cubicBezTo>
                      <a:pt x="986" y="38"/>
                      <a:pt x="986" y="38"/>
                      <a:pt x="986" y="38"/>
                    </a:cubicBezTo>
                    <a:cubicBezTo>
                      <a:pt x="986" y="17"/>
                      <a:pt x="969" y="0"/>
                      <a:pt x="949" y="0"/>
                    </a:cubicBezTo>
                    <a:cubicBezTo>
                      <a:pt x="38" y="0"/>
                      <a:pt x="38" y="0"/>
                      <a:pt x="38" y="0"/>
                    </a:cubicBezTo>
                    <a:cubicBezTo>
                      <a:pt x="17" y="0"/>
                      <a:pt x="0" y="17"/>
                      <a:pt x="0" y="38"/>
                    </a:cubicBezTo>
                    <a:cubicBezTo>
                      <a:pt x="0" y="207"/>
                      <a:pt x="0" y="207"/>
                      <a:pt x="0" y="207"/>
                    </a:cubicBezTo>
                    <a:cubicBezTo>
                      <a:pt x="0" y="227"/>
                      <a:pt x="16" y="243"/>
                      <a:pt x="35" y="245"/>
                    </a:cubicBezTo>
                    <a:cubicBezTo>
                      <a:pt x="35" y="747"/>
                      <a:pt x="35" y="747"/>
                      <a:pt x="35" y="747"/>
                    </a:cubicBezTo>
                    <a:cubicBezTo>
                      <a:pt x="16" y="749"/>
                      <a:pt x="0" y="765"/>
                      <a:pt x="0" y="785"/>
                    </a:cubicBezTo>
                    <a:cubicBezTo>
                      <a:pt x="0" y="954"/>
                      <a:pt x="0" y="954"/>
                      <a:pt x="0" y="954"/>
                    </a:cubicBezTo>
                    <a:cubicBezTo>
                      <a:pt x="0" y="974"/>
                      <a:pt x="16" y="991"/>
                      <a:pt x="35" y="992"/>
                    </a:cubicBezTo>
                    <a:cubicBezTo>
                      <a:pt x="35" y="1211"/>
                      <a:pt x="35" y="1211"/>
                      <a:pt x="35" y="1211"/>
                    </a:cubicBezTo>
                    <a:cubicBezTo>
                      <a:pt x="35" y="1223"/>
                      <a:pt x="45" y="1234"/>
                      <a:pt x="58" y="1234"/>
                    </a:cubicBezTo>
                    <a:cubicBezTo>
                      <a:pt x="70" y="1234"/>
                      <a:pt x="80" y="1223"/>
                      <a:pt x="80" y="1211"/>
                    </a:cubicBezTo>
                    <a:cubicBezTo>
                      <a:pt x="80" y="995"/>
                      <a:pt x="80" y="995"/>
                      <a:pt x="80" y="995"/>
                    </a:cubicBezTo>
                    <a:cubicBezTo>
                      <a:pt x="906" y="995"/>
                      <a:pt x="906" y="995"/>
                      <a:pt x="906" y="995"/>
                    </a:cubicBezTo>
                    <a:cubicBezTo>
                      <a:pt x="906" y="1491"/>
                      <a:pt x="906" y="1491"/>
                      <a:pt x="906" y="1491"/>
                    </a:cubicBezTo>
                    <a:cubicBezTo>
                      <a:pt x="80" y="1491"/>
                      <a:pt x="80" y="1491"/>
                      <a:pt x="80" y="1491"/>
                    </a:cubicBezTo>
                    <a:cubicBezTo>
                      <a:pt x="80" y="1316"/>
                      <a:pt x="80" y="1316"/>
                      <a:pt x="80" y="1316"/>
                    </a:cubicBezTo>
                    <a:cubicBezTo>
                      <a:pt x="80" y="1303"/>
                      <a:pt x="70" y="1293"/>
                      <a:pt x="58" y="1293"/>
                    </a:cubicBezTo>
                    <a:cubicBezTo>
                      <a:pt x="45" y="1293"/>
                      <a:pt x="35" y="1303"/>
                      <a:pt x="35" y="1316"/>
                    </a:cubicBezTo>
                    <a:cubicBezTo>
                      <a:pt x="35" y="1513"/>
                      <a:pt x="35" y="1513"/>
                      <a:pt x="35" y="1513"/>
                    </a:cubicBezTo>
                    <a:cubicBezTo>
                      <a:pt x="35" y="1526"/>
                      <a:pt x="45" y="1536"/>
                      <a:pt x="58" y="1536"/>
                    </a:cubicBezTo>
                    <a:cubicBezTo>
                      <a:pt x="928" y="1536"/>
                      <a:pt x="928" y="1536"/>
                      <a:pt x="928" y="1536"/>
                    </a:cubicBezTo>
                    <a:cubicBezTo>
                      <a:pt x="941" y="1536"/>
                      <a:pt x="951" y="1526"/>
                      <a:pt x="951" y="1513"/>
                    </a:cubicBezTo>
                    <a:cubicBezTo>
                      <a:pt x="951" y="992"/>
                      <a:pt x="951" y="992"/>
                      <a:pt x="951" y="992"/>
                    </a:cubicBezTo>
                    <a:cubicBezTo>
                      <a:pt x="970" y="991"/>
                      <a:pt x="986" y="974"/>
                      <a:pt x="986" y="954"/>
                    </a:cubicBezTo>
                    <a:cubicBezTo>
                      <a:pt x="986" y="785"/>
                      <a:pt x="986" y="785"/>
                      <a:pt x="986" y="785"/>
                    </a:cubicBezTo>
                    <a:cubicBezTo>
                      <a:pt x="986" y="765"/>
                      <a:pt x="970" y="749"/>
                      <a:pt x="951" y="747"/>
                    </a:cubicBezTo>
                    <a:cubicBezTo>
                      <a:pt x="951" y="459"/>
                      <a:pt x="951" y="459"/>
                      <a:pt x="951" y="459"/>
                    </a:cubicBezTo>
                    <a:cubicBezTo>
                      <a:pt x="951" y="447"/>
                      <a:pt x="941" y="437"/>
                      <a:pt x="928" y="437"/>
                    </a:cubicBezTo>
                    <a:cubicBezTo>
                      <a:pt x="916" y="437"/>
                      <a:pt x="906" y="447"/>
                      <a:pt x="906" y="459"/>
                    </a:cubicBezTo>
                    <a:cubicBezTo>
                      <a:pt x="906" y="744"/>
                      <a:pt x="906" y="744"/>
                      <a:pt x="906" y="744"/>
                    </a:cubicBezTo>
                    <a:cubicBezTo>
                      <a:pt x="80" y="744"/>
                      <a:pt x="80" y="744"/>
                      <a:pt x="80" y="744"/>
                    </a:cubicBezTo>
                    <a:cubicBezTo>
                      <a:pt x="80" y="248"/>
                      <a:pt x="80" y="248"/>
                      <a:pt x="80" y="248"/>
                    </a:cubicBezTo>
                    <a:cubicBezTo>
                      <a:pt x="906" y="248"/>
                      <a:pt x="906" y="248"/>
                      <a:pt x="906" y="248"/>
                    </a:cubicBezTo>
                    <a:cubicBezTo>
                      <a:pt x="906" y="353"/>
                      <a:pt x="906" y="353"/>
                      <a:pt x="906" y="353"/>
                    </a:cubicBezTo>
                    <a:cubicBezTo>
                      <a:pt x="906" y="365"/>
                      <a:pt x="916" y="376"/>
                      <a:pt x="928" y="376"/>
                    </a:cubicBezTo>
                    <a:close/>
                    <a:moveTo>
                      <a:pt x="941" y="792"/>
                    </a:moveTo>
                    <a:cubicBezTo>
                      <a:pt x="941" y="947"/>
                      <a:pt x="941" y="947"/>
                      <a:pt x="941" y="947"/>
                    </a:cubicBezTo>
                    <a:cubicBezTo>
                      <a:pt x="45" y="947"/>
                      <a:pt x="45" y="947"/>
                      <a:pt x="45" y="947"/>
                    </a:cubicBezTo>
                    <a:cubicBezTo>
                      <a:pt x="45" y="792"/>
                      <a:pt x="45" y="792"/>
                      <a:pt x="45" y="792"/>
                    </a:cubicBezTo>
                    <a:lnTo>
                      <a:pt x="941" y="792"/>
                    </a:lnTo>
                    <a:close/>
                    <a:moveTo>
                      <a:pt x="45" y="200"/>
                    </a:moveTo>
                    <a:cubicBezTo>
                      <a:pt x="45" y="45"/>
                      <a:pt x="45" y="45"/>
                      <a:pt x="45" y="45"/>
                    </a:cubicBezTo>
                    <a:cubicBezTo>
                      <a:pt x="941" y="45"/>
                      <a:pt x="941" y="45"/>
                      <a:pt x="941" y="45"/>
                    </a:cubicBezTo>
                    <a:cubicBezTo>
                      <a:pt x="941" y="200"/>
                      <a:pt x="941" y="200"/>
                      <a:pt x="941" y="200"/>
                    </a:cubicBezTo>
                    <a:lnTo>
                      <a:pt x="45" y="200"/>
                    </a:lnTo>
                    <a:close/>
                    <a:moveTo>
                      <a:pt x="45" y="200"/>
                    </a:moveTo>
                    <a:cubicBezTo>
                      <a:pt x="45" y="200"/>
                      <a:pt x="45" y="200"/>
                      <a:pt x="45" y="20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8" name="Freeform 250">
                <a:extLst>
                  <a:ext uri="{FF2B5EF4-FFF2-40B4-BE49-F238E27FC236}">
                    <a16:creationId xmlns:a16="http://schemas.microsoft.com/office/drawing/2014/main" id="{0336BCF9-1FF1-4FD9-8B91-45C72AB8EACC}"/>
                  </a:ext>
                </a:extLst>
              </p:cNvPr>
              <p:cNvSpPr>
                <a:spLocks noEditPoints="1"/>
              </p:cNvSpPr>
              <p:nvPr/>
            </p:nvSpPr>
            <p:spPr bwMode="auto">
              <a:xfrm>
                <a:off x="7854243" y="4274922"/>
                <a:ext cx="88207" cy="47972"/>
              </a:xfrm>
              <a:custGeom>
                <a:avLst/>
                <a:gdLst>
                  <a:gd name="T0" fmla="*/ 78 w 310"/>
                  <a:gd name="T1" fmla="*/ 0 h 172"/>
                  <a:gd name="T2" fmla="*/ 0 w 310"/>
                  <a:gd name="T3" fmla="*/ 78 h 172"/>
                  <a:gd name="T4" fmla="*/ 0 w 310"/>
                  <a:gd name="T5" fmla="*/ 94 h 172"/>
                  <a:gd name="T6" fmla="*/ 78 w 310"/>
                  <a:gd name="T7" fmla="*/ 172 h 172"/>
                  <a:gd name="T8" fmla="*/ 232 w 310"/>
                  <a:gd name="T9" fmla="*/ 172 h 172"/>
                  <a:gd name="T10" fmla="*/ 310 w 310"/>
                  <a:gd name="T11" fmla="*/ 94 h 172"/>
                  <a:gd name="T12" fmla="*/ 310 w 310"/>
                  <a:gd name="T13" fmla="*/ 78 h 172"/>
                  <a:gd name="T14" fmla="*/ 232 w 310"/>
                  <a:gd name="T15" fmla="*/ 0 h 172"/>
                  <a:gd name="T16" fmla="*/ 78 w 310"/>
                  <a:gd name="T17" fmla="*/ 0 h 172"/>
                  <a:gd name="T18" fmla="*/ 265 w 310"/>
                  <a:gd name="T19" fmla="*/ 78 h 172"/>
                  <a:gd name="T20" fmla="*/ 265 w 310"/>
                  <a:gd name="T21" fmla="*/ 94 h 172"/>
                  <a:gd name="T22" fmla="*/ 232 w 310"/>
                  <a:gd name="T23" fmla="*/ 126 h 172"/>
                  <a:gd name="T24" fmla="*/ 78 w 310"/>
                  <a:gd name="T25" fmla="*/ 126 h 172"/>
                  <a:gd name="T26" fmla="*/ 45 w 310"/>
                  <a:gd name="T27" fmla="*/ 94 h 172"/>
                  <a:gd name="T28" fmla="*/ 45 w 310"/>
                  <a:gd name="T29" fmla="*/ 78 h 172"/>
                  <a:gd name="T30" fmla="*/ 78 w 310"/>
                  <a:gd name="T31" fmla="*/ 45 h 172"/>
                  <a:gd name="T32" fmla="*/ 232 w 310"/>
                  <a:gd name="T33" fmla="*/ 45 h 172"/>
                  <a:gd name="T34" fmla="*/ 265 w 310"/>
                  <a:gd name="T35" fmla="*/ 78 h 172"/>
                  <a:gd name="T36" fmla="*/ 265 w 310"/>
                  <a:gd name="T37" fmla="*/ 78 h 172"/>
                  <a:gd name="T38" fmla="*/ 265 w 310"/>
                  <a:gd name="T39" fmla="*/ 7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172">
                    <a:moveTo>
                      <a:pt x="78" y="0"/>
                    </a:moveTo>
                    <a:cubicBezTo>
                      <a:pt x="35" y="0"/>
                      <a:pt x="0" y="35"/>
                      <a:pt x="0" y="78"/>
                    </a:cubicBezTo>
                    <a:cubicBezTo>
                      <a:pt x="0" y="94"/>
                      <a:pt x="0" y="94"/>
                      <a:pt x="0" y="94"/>
                    </a:cubicBezTo>
                    <a:cubicBezTo>
                      <a:pt x="0" y="137"/>
                      <a:pt x="35" y="172"/>
                      <a:pt x="78" y="172"/>
                    </a:cubicBezTo>
                    <a:cubicBezTo>
                      <a:pt x="232" y="172"/>
                      <a:pt x="232" y="172"/>
                      <a:pt x="232" y="172"/>
                    </a:cubicBezTo>
                    <a:cubicBezTo>
                      <a:pt x="275" y="172"/>
                      <a:pt x="310" y="137"/>
                      <a:pt x="310" y="94"/>
                    </a:cubicBezTo>
                    <a:cubicBezTo>
                      <a:pt x="310" y="78"/>
                      <a:pt x="310" y="78"/>
                      <a:pt x="310" y="78"/>
                    </a:cubicBezTo>
                    <a:cubicBezTo>
                      <a:pt x="310" y="35"/>
                      <a:pt x="275" y="0"/>
                      <a:pt x="232" y="0"/>
                    </a:cubicBezTo>
                    <a:lnTo>
                      <a:pt x="78" y="0"/>
                    </a:lnTo>
                    <a:close/>
                    <a:moveTo>
                      <a:pt x="265" y="78"/>
                    </a:moveTo>
                    <a:cubicBezTo>
                      <a:pt x="265" y="94"/>
                      <a:pt x="265" y="94"/>
                      <a:pt x="265" y="94"/>
                    </a:cubicBezTo>
                    <a:cubicBezTo>
                      <a:pt x="265" y="112"/>
                      <a:pt x="250" y="126"/>
                      <a:pt x="232" y="126"/>
                    </a:cubicBezTo>
                    <a:cubicBezTo>
                      <a:pt x="78" y="126"/>
                      <a:pt x="78" y="126"/>
                      <a:pt x="78" y="126"/>
                    </a:cubicBezTo>
                    <a:cubicBezTo>
                      <a:pt x="60" y="126"/>
                      <a:pt x="45" y="112"/>
                      <a:pt x="45" y="94"/>
                    </a:cubicBezTo>
                    <a:cubicBezTo>
                      <a:pt x="45" y="78"/>
                      <a:pt x="45" y="78"/>
                      <a:pt x="45" y="78"/>
                    </a:cubicBezTo>
                    <a:cubicBezTo>
                      <a:pt x="45" y="60"/>
                      <a:pt x="60" y="45"/>
                      <a:pt x="78" y="45"/>
                    </a:cubicBezTo>
                    <a:cubicBezTo>
                      <a:pt x="232" y="45"/>
                      <a:pt x="232" y="45"/>
                      <a:pt x="232" y="45"/>
                    </a:cubicBezTo>
                    <a:cubicBezTo>
                      <a:pt x="250" y="45"/>
                      <a:pt x="265" y="60"/>
                      <a:pt x="265" y="78"/>
                    </a:cubicBezTo>
                    <a:close/>
                    <a:moveTo>
                      <a:pt x="265" y="78"/>
                    </a:moveTo>
                    <a:cubicBezTo>
                      <a:pt x="265" y="78"/>
                      <a:pt x="265" y="78"/>
                      <a:pt x="265" y="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69" name="Freeform 251">
                <a:extLst>
                  <a:ext uri="{FF2B5EF4-FFF2-40B4-BE49-F238E27FC236}">
                    <a16:creationId xmlns:a16="http://schemas.microsoft.com/office/drawing/2014/main" id="{A25BA497-E2C0-44EC-9212-E80ED1FF4806}"/>
                  </a:ext>
                </a:extLst>
              </p:cNvPr>
              <p:cNvSpPr>
                <a:spLocks noEditPoints="1"/>
              </p:cNvSpPr>
              <p:nvPr/>
            </p:nvSpPr>
            <p:spPr bwMode="auto">
              <a:xfrm>
                <a:off x="7854243" y="4485380"/>
                <a:ext cx="88207" cy="47972"/>
              </a:xfrm>
              <a:custGeom>
                <a:avLst/>
                <a:gdLst>
                  <a:gd name="T0" fmla="*/ 232 w 310"/>
                  <a:gd name="T1" fmla="*/ 172 h 172"/>
                  <a:gd name="T2" fmla="*/ 310 w 310"/>
                  <a:gd name="T3" fmla="*/ 94 h 172"/>
                  <a:gd name="T4" fmla="*/ 310 w 310"/>
                  <a:gd name="T5" fmla="*/ 78 h 172"/>
                  <a:gd name="T6" fmla="*/ 232 w 310"/>
                  <a:gd name="T7" fmla="*/ 0 h 172"/>
                  <a:gd name="T8" fmla="*/ 78 w 310"/>
                  <a:gd name="T9" fmla="*/ 0 h 172"/>
                  <a:gd name="T10" fmla="*/ 0 w 310"/>
                  <a:gd name="T11" fmla="*/ 78 h 172"/>
                  <a:gd name="T12" fmla="*/ 0 w 310"/>
                  <a:gd name="T13" fmla="*/ 94 h 172"/>
                  <a:gd name="T14" fmla="*/ 78 w 310"/>
                  <a:gd name="T15" fmla="*/ 172 h 172"/>
                  <a:gd name="T16" fmla="*/ 232 w 310"/>
                  <a:gd name="T17" fmla="*/ 172 h 172"/>
                  <a:gd name="T18" fmla="*/ 45 w 310"/>
                  <a:gd name="T19" fmla="*/ 94 h 172"/>
                  <a:gd name="T20" fmla="*/ 45 w 310"/>
                  <a:gd name="T21" fmla="*/ 78 h 172"/>
                  <a:gd name="T22" fmla="*/ 78 w 310"/>
                  <a:gd name="T23" fmla="*/ 45 h 172"/>
                  <a:gd name="T24" fmla="*/ 232 w 310"/>
                  <a:gd name="T25" fmla="*/ 45 h 172"/>
                  <a:gd name="T26" fmla="*/ 265 w 310"/>
                  <a:gd name="T27" fmla="*/ 78 h 172"/>
                  <a:gd name="T28" fmla="*/ 265 w 310"/>
                  <a:gd name="T29" fmla="*/ 94 h 172"/>
                  <a:gd name="T30" fmla="*/ 232 w 310"/>
                  <a:gd name="T31" fmla="*/ 127 h 172"/>
                  <a:gd name="T32" fmla="*/ 78 w 310"/>
                  <a:gd name="T33" fmla="*/ 127 h 172"/>
                  <a:gd name="T34" fmla="*/ 45 w 310"/>
                  <a:gd name="T35" fmla="*/ 94 h 172"/>
                  <a:gd name="T36" fmla="*/ 45 w 310"/>
                  <a:gd name="T37" fmla="*/ 94 h 172"/>
                  <a:gd name="T38" fmla="*/ 45 w 310"/>
                  <a:gd name="T39" fmla="*/ 9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172">
                    <a:moveTo>
                      <a:pt x="232" y="172"/>
                    </a:moveTo>
                    <a:cubicBezTo>
                      <a:pt x="275" y="172"/>
                      <a:pt x="310" y="137"/>
                      <a:pt x="310" y="94"/>
                    </a:cubicBezTo>
                    <a:cubicBezTo>
                      <a:pt x="310" y="78"/>
                      <a:pt x="310" y="78"/>
                      <a:pt x="310" y="78"/>
                    </a:cubicBezTo>
                    <a:cubicBezTo>
                      <a:pt x="310" y="35"/>
                      <a:pt x="275" y="0"/>
                      <a:pt x="232" y="0"/>
                    </a:cubicBezTo>
                    <a:cubicBezTo>
                      <a:pt x="78" y="0"/>
                      <a:pt x="78" y="0"/>
                      <a:pt x="78" y="0"/>
                    </a:cubicBezTo>
                    <a:cubicBezTo>
                      <a:pt x="35" y="0"/>
                      <a:pt x="0" y="35"/>
                      <a:pt x="0" y="78"/>
                    </a:cubicBezTo>
                    <a:cubicBezTo>
                      <a:pt x="0" y="94"/>
                      <a:pt x="0" y="94"/>
                      <a:pt x="0" y="94"/>
                    </a:cubicBezTo>
                    <a:cubicBezTo>
                      <a:pt x="0" y="137"/>
                      <a:pt x="35" y="172"/>
                      <a:pt x="78" y="172"/>
                    </a:cubicBezTo>
                    <a:lnTo>
                      <a:pt x="232" y="172"/>
                    </a:lnTo>
                    <a:close/>
                    <a:moveTo>
                      <a:pt x="45" y="94"/>
                    </a:moveTo>
                    <a:cubicBezTo>
                      <a:pt x="45" y="78"/>
                      <a:pt x="45" y="78"/>
                      <a:pt x="45" y="78"/>
                    </a:cubicBezTo>
                    <a:cubicBezTo>
                      <a:pt x="45" y="60"/>
                      <a:pt x="60" y="45"/>
                      <a:pt x="78" y="45"/>
                    </a:cubicBezTo>
                    <a:cubicBezTo>
                      <a:pt x="232" y="45"/>
                      <a:pt x="232" y="45"/>
                      <a:pt x="232" y="45"/>
                    </a:cubicBezTo>
                    <a:cubicBezTo>
                      <a:pt x="250" y="45"/>
                      <a:pt x="265" y="60"/>
                      <a:pt x="265" y="78"/>
                    </a:cubicBezTo>
                    <a:cubicBezTo>
                      <a:pt x="265" y="94"/>
                      <a:pt x="265" y="94"/>
                      <a:pt x="265" y="94"/>
                    </a:cubicBezTo>
                    <a:cubicBezTo>
                      <a:pt x="265" y="112"/>
                      <a:pt x="250" y="127"/>
                      <a:pt x="232" y="127"/>
                    </a:cubicBezTo>
                    <a:cubicBezTo>
                      <a:pt x="78" y="127"/>
                      <a:pt x="78" y="127"/>
                      <a:pt x="78" y="127"/>
                    </a:cubicBezTo>
                    <a:cubicBezTo>
                      <a:pt x="60" y="127"/>
                      <a:pt x="45" y="112"/>
                      <a:pt x="45" y="94"/>
                    </a:cubicBezTo>
                    <a:close/>
                    <a:moveTo>
                      <a:pt x="45" y="94"/>
                    </a:moveTo>
                    <a:cubicBezTo>
                      <a:pt x="45" y="94"/>
                      <a:pt x="45" y="94"/>
                      <a:pt x="45" y="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70" name="Groupe 485">
              <a:extLst>
                <a:ext uri="{FF2B5EF4-FFF2-40B4-BE49-F238E27FC236}">
                  <a16:creationId xmlns:a16="http://schemas.microsoft.com/office/drawing/2014/main" id="{930A477F-8357-439F-BE42-C6FCC69EFB6B}"/>
                </a:ext>
              </a:extLst>
            </p:cNvPr>
            <p:cNvGrpSpPr>
              <a:grpSpLocks noChangeAspect="1"/>
            </p:cNvGrpSpPr>
            <p:nvPr/>
          </p:nvGrpSpPr>
          <p:grpSpPr>
            <a:xfrm>
              <a:off x="11118339" y="4440061"/>
              <a:ext cx="298800" cy="428400"/>
              <a:chOff x="9757695" y="4192585"/>
              <a:chExt cx="302170" cy="432933"/>
            </a:xfrm>
            <a:solidFill>
              <a:schemeClr val="tx2"/>
            </a:solidFill>
          </p:grpSpPr>
          <p:sp>
            <p:nvSpPr>
              <p:cNvPr id="1071" name="Freeform 263">
                <a:extLst>
                  <a:ext uri="{FF2B5EF4-FFF2-40B4-BE49-F238E27FC236}">
                    <a16:creationId xmlns:a16="http://schemas.microsoft.com/office/drawing/2014/main" id="{65820753-1836-4492-B99D-2963459A451C}"/>
                  </a:ext>
                </a:extLst>
              </p:cNvPr>
              <p:cNvSpPr>
                <a:spLocks noEditPoints="1"/>
              </p:cNvSpPr>
              <p:nvPr/>
            </p:nvSpPr>
            <p:spPr bwMode="auto">
              <a:xfrm>
                <a:off x="9779528" y="4424613"/>
                <a:ext cx="249447" cy="200905"/>
              </a:xfrm>
              <a:custGeom>
                <a:avLst/>
                <a:gdLst>
                  <a:gd name="T0" fmla="*/ 859 w 881"/>
                  <a:gd name="T1" fmla="*/ 438 h 713"/>
                  <a:gd name="T2" fmla="*/ 835 w 881"/>
                  <a:gd name="T3" fmla="*/ 459 h 713"/>
                  <a:gd name="T4" fmla="*/ 821 w 881"/>
                  <a:gd name="T5" fmla="*/ 642 h 713"/>
                  <a:gd name="T6" fmla="*/ 793 w 881"/>
                  <a:gd name="T7" fmla="*/ 668 h 713"/>
                  <a:gd name="T8" fmla="*/ 120 w 881"/>
                  <a:gd name="T9" fmla="*/ 668 h 713"/>
                  <a:gd name="T10" fmla="*/ 92 w 881"/>
                  <a:gd name="T11" fmla="*/ 642 h 713"/>
                  <a:gd name="T12" fmla="*/ 46 w 881"/>
                  <a:gd name="T13" fmla="*/ 22 h 713"/>
                  <a:gd name="T14" fmla="*/ 22 w 881"/>
                  <a:gd name="T15" fmla="*/ 1 h 713"/>
                  <a:gd name="T16" fmla="*/ 1 w 881"/>
                  <a:gd name="T17" fmla="*/ 25 h 713"/>
                  <a:gd name="T18" fmla="*/ 47 w 881"/>
                  <a:gd name="T19" fmla="*/ 645 h 713"/>
                  <a:gd name="T20" fmla="*/ 120 w 881"/>
                  <a:gd name="T21" fmla="*/ 713 h 713"/>
                  <a:gd name="T22" fmla="*/ 793 w 881"/>
                  <a:gd name="T23" fmla="*/ 713 h 713"/>
                  <a:gd name="T24" fmla="*/ 866 w 881"/>
                  <a:gd name="T25" fmla="*/ 645 h 713"/>
                  <a:gd name="T26" fmla="*/ 880 w 881"/>
                  <a:gd name="T27" fmla="*/ 462 h 713"/>
                  <a:gd name="T28" fmla="*/ 859 w 881"/>
                  <a:gd name="T29" fmla="*/ 438 h 713"/>
                  <a:gd name="T30" fmla="*/ 859 w 881"/>
                  <a:gd name="T31" fmla="*/ 438 h 713"/>
                  <a:gd name="T32" fmla="*/ 859 w 881"/>
                  <a:gd name="T33" fmla="*/ 43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1" h="713">
                    <a:moveTo>
                      <a:pt x="859" y="438"/>
                    </a:moveTo>
                    <a:cubicBezTo>
                      <a:pt x="846" y="437"/>
                      <a:pt x="836" y="446"/>
                      <a:pt x="835" y="459"/>
                    </a:cubicBezTo>
                    <a:cubicBezTo>
                      <a:pt x="821" y="642"/>
                      <a:pt x="821" y="642"/>
                      <a:pt x="821" y="642"/>
                    </a:cubicBezTo>
                    <a:cubicBezTo>
                      <a:pt x="820" y="656"/>
                      <a:pt x="808" y="668"/>
                      <a:pt x="793" y="668"/>
                    </a:cubicBezTo>
                    <a:cubicBezTo>
                      <a:pt x="120" y="668"/>
                      <a:pt x="120" y="668"/>
                      <a:pt x="120" y="668"/>
                    </a:cubicBezTo>
                    <a:cubicBezTo>
                      <a:pt x="105" y="668"/>
                      <a:pt x="93" y="656"/>
                      <a:pt x="92" y="642"/>
                    </a:cubicBezTo>
                    <a:cubicBezTo>
                      <a:pt x="46" y="22"/>
                      <a:pt x="46" y="22"/>
                      <a:pt x="46" y="22"/>
                    </a:cubicBezTo>
                    <a:cubicBezTo>
                      <a:pt x="45" y="9"/>
                      <a:pt x="34" y="0"/>
                      <a:pt x="22" y="1"/>
                    </a:cubicBezTo>
                    <a:cubicBezTo>
                      <a:pt x="9" y="2"/>
                      <a:pt x="0" y="13"/>
                      <a:pt x="1" y="25"/>
                    </a:cubicBezTo>
                    <a:cubicBezTo>
                      <a:pt x="47" y="645"/>
                      <a:pt x="47" y="645"/>
                      <a:pt x="47" y="645"/>
                    </a:cubicBezTo>
                    <a:cubicBezTo>
                      <a:pt x="49" y="683"/>
                      <a:pt x="82" y="713"/>
                      <a:pt x="120" y="713"/>
                    </a:cubicBezTo>
                    <a:cubicBezTo>
                      <a:pt x="793" y="713"/>
                      <a:pt x="793" y="713"/>
                      <a:pt x="793" y="713"/>
                    </a:cubicBezTo>
                    <a:cubicBezTo>
                      <a:pt x="831" y="713"/>
                      <a:pt x="863" y="683"/>
                      <a:pt x="866" y="645"/>
                    </a:cubicBezTo>
                    <a:cubicBezTo>
                      <a:pt x="880" y="462"/>
                      <a:pt x="880" y="462"/>
                      <a:pt x="880" y="462"/>
                    </a:cubicBezTo>
                    <a:cubicBezTo>
                      <a:pt x="881" y="450"/>
                      <a:pt x="871" y="439"/>
                      <a:pt x="859" y="438"/>
                    </a:cubicBezTo>
                    <a:close/>
                    <a:moveTo>
                      <a:pt x="859" y="438"/>
                    </a:moveTo>
                    <a:cubicBezTo>
                      <a:pt x="859" y="438"/>
                      <a:pt x="859" y="438"/>
                      <a:pt x="859" y="43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2" name="Freeform 264">
                <a:extLst>
                  <a:ext uri="{FF2B5EF4-FFF2-40B4-BE49-F238E27FC236}">
                    <a16:creationId xmlns:a16="http://schemas.microsoft.com/office/drawing/2014/main" id="{F0223094-40CB-4852-8CE0-A4955512546C}"/>
                  </a:ext>
                </a:extLst>
              </p:cNvPr>
              <p:cNvSpPr>
                <a:spLocks noEditPoints="1"/>
              </p:cNvSpPr>
              <p:nvPr/>
            </p:nvSpPr>
            <p:spPr bwMode="auto">
              <a:xfrm>
                <a:off x="9757695" y="4192585"/>
                <a:ext cx="302170" cy="338171"/>
              </a:xfrm>
              <a:custGeom>
                <a:avLst/>
                <a:gdLst>
                  <a:gd name="T0" fmla="*/ 1021 w 1067"/>
                  <a:gd name="T1" fmla="*/ 380 h 1200"/>
                  <a:gd name="T2" fmla="*/ 1009 w 1067"/>
                  <a:gd name="T3" fmla="*/ 380 h 1200"/>
                  <a:gd name="T4" fmla="*/ 927 w 1067"/>
                  <a:gd name="T5" fmla="*/ 60 h 1200"/>
                  <a:gd name="T6" fmla="*/ 850 w 1067"/>
                  <a:gd name="T7" fmla="*/ 0 h 1200"/>
                  <a:gd name="T8" fmla="*/ 217 w 1067"/>
                  <a:gd name="T9" fmla="*/ 0 h 1200"/>
                  <a:gd name="T10" fmla="*/ 140 w 1067"/>
                  <a:gd name="T11" fmla="*/ 60 h 1200"/>
                  <a:gd name="T12" fmla="*/ 58 w 1067"/>
                  <a:gd name="T13" fmla="*/ 380 h 1200"/>
                  <a:gd name="T14" fmla="*/ 46 w 1067"/>
                  <a:gd name="T15" fmla="*/ 380 h 1200"/>
                  <a:gd name="T16" fmla="*/ 0 w 1067"/>
                  <a:gd name="T17" fmla="*/ 426 h 1200"/>
                  <a:gd name="T18" fmla="*/ 0 w 1067"/>
                  <a:gd name="T19" fmla="*/ 549 h 1200"/>
                  <a:gd name="T20" fmla="*/ 46 w 1067"/>
                  <a:gd name="T21" fmla="*/ 595 h 1200"/>
                  <a:gd name="T22" fmla="*/ 59 w 1067"/>
                  <a:gd name="T23" fmla="*/ 595 h 1200"/>
                  <a:gd name="T24" fmla="*/ 70 w 1067"/>
                  <a:gd name="T25" fmla="*/ 744 h 1200"/>
                  <a:gd name="T26" fmla="*/ 94 w 1067"/>
                  <a:gd name="T27" fmla="*/ 765 h 1200"/>
                  <a:gd name="T28" fmla="*/ 115 w 1067"/>
                  <a:gd name="T29" fmla="*/ 741 h 1200"/>
                  <a:gd name="T30" fmla="*/ 104 w 1067"/>
                  <a:gd name="T31" fmla="*/ 595 h 1200"/>
                  <a:gd name="T32" fmla="*/ 962 w 1067"/>
                  <a:gd name="T33" fmla="*/ 595 h 1200"/>
                  <a:gd name="T34" fmla="*/ 920 w 1067"/>
                  <a:gd name="T35" fmla="*/ 1175 h 1200"/>
                  <a:gd name="T36" fmla="*/ 940 w 1067"/>
                  <a:gd name="T37" fmla="*/ 1199 h 1200"/>
                  <a:gd name="T38" fmla="*/ 942 w 1067"/>
                  <a:gd name="T39" fmla="*/ 1200 h 1200"/>
                  <a:gd name="T40" fmla="*/ 965 w 1067"/>
                  <a:gd name="T41" fmla="*/ 1179 h 1200"/>
                  <a:gd name="T42" fmla="*/ 1008 w 1067"/>
                  <a:gd name="T43" fmla="*/ 595 h 1200"/>
                  <a:gd name="T44" fmla="*/ 1021 w 1067"/>
                  <a:gd name="T45" fmla="*/ 595 h 1200"/>
                  <a:gd name="T46" fmla="*/ 1067 w 1067"/>
                  <a:gd name="T47" fmla="*/ 549 h 1200"/>
                  <a:gd name="T48" fmla="*/ 1067 w 1067"/>
                  <a:gd name="T49" fmla="*/ 426 h 1200"/>
                  <a:gd name="T50" fmla="*/ 1021 w 1067"/>
                  <a:gd name="T51" fmla="*/ 380 h 1200"/>
                  <a:gd name="T52" fmla="*/ 329 w 1067"/>
                  <a:gd name="T53" fmla="*/ 45 h 1200"/>
                  <a:gd name="T54" fmla="*/ 738 w 1067"/>
                  <a:gd name="T55" fmla="*/ 45 h 1200"/>
                  <a:gd name="T56" fmla="*/ 738 w 1067"/>
                  <a:gd name="T57" fmla="*/ 249 h 1200"/>
                  <a:gd name="T58" fmla="*/ 329 w 1067"/>
                  <a:gd name="T59" fmla="*/ 249 h 1200"/>
                  <a:gd name="T60" fmla="*/ 329 w 1067"/>
                  <a:gd name="T61" fmla="*/ 45 h 1200"/>
                  <a:gd name="T62" fmla="*/ 184 w 1067"/>
                  <a:gd name="T63" fmla="*/ 71 h 1200"/>
                  <a:gd name="T64" fmla="*/ 217 w 1067"/>
                  <a:gd name="T65" fmla="*/ 45 h 1200"/>
                  <a:gd name="T66" fmla="*/ 283 w 1067"/>
                  <a:gd name="T67" fmla="*/ 45 h 1200"/>
                  <a:gd name="T68" fmla="*/ 283 w 1067"/>
                  <a:gd name="T69" fmla="*/ 257 h 1200"/>
                  <a:gd name="T70" fmla="*/ 321 w 1067"/>
                  <a:gd name="T71" fmla="*/ 295 h 1200"/>
                  <a:gd name="T72" fmla="*/ 746 w 1067"/>
                  <a:gd name="T73" fmla="*/ 295 h 1200"/>
                  <a:gd name="T74" fmla="*/ 783 w 1067"/>
                  <a:gd name="T75" fmla="*/ 257 h 1200"/>
                  <a:gd name="T76" fmla="*/ 783 w 1067"/>
                  <a:gd name="T77" fmla="*/ 45 h 1200"/>
                  <a:gd name="T78" fmla="*/ 850 w 1067"/>
                  <a:gd name="T79" fmla="*/ 45 h 1200"/>
                  <a:gd name="T80" fmla="*/ 883 w 1067"/>
                  <a:gd name="T81" fmla="*/ 71 h 1200"/>
                  <a:gd name="T82" fmla="*/ 962 w 1067"/>
                  <a:gd name="T83" fmla="*/ 380 h 1200"/>
                  <a:gd name="T84" fmla="*/ 105 w 1067"/>
                  <a:gd name="T85" fmla="*/ 380 h 1200"/>
                  <a:gd name="T86" fmla="*/ 184 w 1067"/>
                  <a:gd name="T87" fmla="*/ 71 h 1200"/>
                  <a:gd name="T88" fmla="*/ 1022 w 1067"/>
                  <a:gd name="T89" fmla="*/ 549 h 1200"/>
                  <a:gd name="T90" fmla="*/ 1021 w 1067"/>
                  <a:gd name="T91" fmla="*/ 549 h 1200"/>
                  <a:gd name="T92" fmla="*/ 46 w 1067"/>
                  <a:gd name="T93" fmla="*/ 549 h 1200"/>
                  <a:gd name="T94" fmla="*/ 45 w 1067"/>
                  <a:gd name="T95" fmla="*/ 549 h 1200"/>
                  <a:gd name="T96" fmla="*/ 45 w 1067"/>
                  <a:gd name="T97" fmla="*/ 426 h 1200"/>
                  <a:gd name="T98" fmla="*/ 46 w 1067"/>
                  <a:gd name="T99" fmla="*/ 425 h 1200"/>
                  <a:gd name="T100" fmla="*/ 1021 w 1067"/>
                  <a:gd name="T101" fmla="*/ 425 h 1200"/>
                  <a:gd name="T102" fmla="*/ 1022 w 1067"/>
                  <a:gd name="T103" fmla="*/ 426 h 1200"/>
                  <a:gd name="T104" fmla="*/ 1022 w 1067"/>
                  <a:gd name="T105" fmla="*/ 549 h 1200"/>
                  <a:gd name="T106" fmla="*/ 1022 w 1067"/>
                  <a:gd name="T107" fmla="*/ 549 h 1200"/>
                  <a:gd name="T108" fmla="*/ 1022 w 1067"/>
                  <a:gd name="T109" fmla="*/ 54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7" h="1200">
                    <a:moveTo>
                      <a:pt x="1021" y="380"/>
                    </a:moveTo>
                    <a:cubicBezTo>
                      <a:pt x="1009" y="380"/>
                      <a:pt x="1009" y="380"/>
                      <a:pt x="1009" y="380"/>
                    </a:cubicBezTo>
                    <a:cubicBezTo>
                      <a:pt x="927" y="60"/>
                      <a:pt x="927" y="60"/>
                      <a:pt x="927" y="60"/>
                    </a:cubicBezTo>
                    <a:cubicBezTo>
                      <a:pt x="918" y="25"/>
                      <a:pt x="886" y="0"/>
                      <a:pt x="850" y="0"/>
                    </a:cubicBezTo>
                    <a:cubicBezTo>
                      <a:pt x="217" y="0"/>
                      <a:pt x="217" y="0"/>
                      <a:pt x="217" y="0"/>
                    </a:cubicBezTo>
                    <a:cubicBezTo>
                      <a:pt x="181" y="0"/>
                      <a:pt x="149" y="25"/>
                      <a:pt x="140" y="60"/>
                    </a:cubicBezTo>
                    <a:cubicBezTo>
                      <a:pt x="58" y="380"/>
                      <a:pt x="58" y="380"/>
                      <a:pt x="58" y="380"/>
                    </a:cubicBezTo>
                    <a:cubicBezTo>
                      <a:pt x="46" y="380"/>
                      <a:pt x="46" y="380"/>
                      <a:pt x="46" y="380"/>
                    </a:cubicBezTo>
                    <a:cubicBezTo>
                      <a:pt x="20" y="380"/>
                      <a:pt x="0" y="401"/>
                      <a:pt x="0" y="426"/>
                    </a:cubicBezTo>
                    <a:cubicBezTo>
                      <a:pt x="0" y="549"/>
                      <a:pt x="0" y="549"/>
                      <a:pt x="0" y="549"/>
                    </a:cubicBezTo>
                    <a:cubicBezTo>
                      <a:pt x="0" y="574"/>
                      <a:pt x="20" y="595"/>
                      <a:pt x="46" y="595"/>
                    </a:cubicBezTo>
                    <a:cubicBezTo>
                      <a:pt x="59" y="595"/>
                      <a:pt x="59" y="595"/>
                      <a:pt x="59" y="595"/>
                    </a:cubicBezTo>
                    <a:cubicBezTo>
                      <a:pt x="70" y="744"/>
                      <a:pt x="70" y="744"/>
                      <a:pt x="70" y="744"/>
                    </a:cubicBezTo>
                    <a:cubicBezTo>
                      <a:pt x="71" y="756"/>
                      <a:pt x="82" y="766"/>
                      <a:pt x="94" y="765"/>
                    </a:cubicBezTo>
                    <a:cubicBezTo>
                      <a:pt x="107" y="764"/>
                      <a:pt x="116" y="753"/>
                      <a:pt x="115" y="741"/>
                    </a:cubicBezTo>
                    <a:cubicBezTo>
                      <a:pt x="104" y="595"/>
                      <a:pt x="104" y="595"/>
                      <a:pt x="104" y="595"/>
                    </a:cubicBezTo>
                    <a:cubicBezTo>
                      <a:pt x="962" y="595"/>
                      <a:pt x="962" y="595"/>
                      <a:pt x="962" y="595"/>
                    </a:cubicBezTo>
                    <a:cubicBezTo>
                      <a:pt x="920" y="1175"/>
                      <a:pt x="920" y="1175"/>
                      <a:pt x="920" y="1175"/>
                    </a:cubicBezTo>
                    <a:cubicBezTo>
                      <a:pt x="919" y="1188"/>
                      <a:pt x="928" y="1199"/>
                      <a:pt x="940" y="1199"/>
                    </a:cubicBezTo>
                    <a:cubicBezTo>
                      <a:pt x="941" y="1199"/>
                      <a:pt x="942" y="1200"/>
                      <a:pt x="942" y="1200"/>
                    </a:cubicBezTo>
                    <a:cubicBezTo>
                      <a:pt x="954" y="1200"/>
                      <a:pt x="964" y="1190"/>
                      <a:pt x="965" y="1179"/>
                    </a:cubicBezTo>
                    <a:cubicBezTo>
                      <a:pt x="1008" y="595"/>
                      <a:pt x="1008" y="595"/>
                      <a:pt x="1008" y="595"/>
                    </a:cubicBezTo>
                    <a:cubicBezTo>
                      <a:pt x="1021" y="595"/>
                      <a:pt x="1021" y="595"/>
                      <a:pt x="1021" y="595"/>
                    </a:cubicBezTo>
                    <a:cubicBezTo>
                      <a:pt x="1046" y="595"/>
                      <a:pt x="1067" y="574"/>
                      <a:pt x="1067" y="549"/>
                    </a:cubicBezTo>
                    <a:cubicBezTo>
                      <a:pt x="1067" y="426"/>
                      <a:pt x="1067" y="426"/>
                      <a:pt x="1067" y="426"/>
                    </a:cubicBezTo>
                    <a:cubicBezTo>
                      <a:pt x="1067" y="401"/>
                      <a:pt x="1046" y="380"/>
                      <a:pt x="1021" y="380"/>
                    </a:cubicBezTo>
                    <a:close/>
                    <a:moveTo>
                      <a:pt x="329" y="45"/>
                    </a:moveTo>
                    <a:cubicBezTo>
                      <a:pt x="738" y="45"/>
                      <a:pt x="738" y="45"/>
                      <a:pt x="738" y="45"/>
                    </a:cubicBezTo>
                    <a:cubicBezTo>
                      <a:pt x="738" y="249"/>
                      <a:pt x="738" y="249"/>
                      <a:pt x="738" y="249"/>
                    </a:cubicBezTo>
                    <a:cubicBezTo>
                      <a:pt x="329" y="249"/>
                      <a:pt x="329" y="249"/>
                      <a:pt x="329" y="249"/>
                    </a:cubicBezTo>
                    <a:lnTo>
                      <a:pt x="329" y="45"/>
                    </a:lnTo>
                    <a:close/>
                    <a:moveTo>
                      <a:pt x="184" y="71"/>
                    </a:moveTo>
                    <a:cubicBezTo>
                      <a:pt x="188" y="56"/>
                      <a:pt x="201" y="45"/>
                      <a:pt x="217" y="45"/>
                    </a:cubicBezTo>
                    <a:cubicBezTo>
                      <a:pt x="283" y="45"/>
                      <a:pt x="283" y="45"/>
                      <a:pt x="283" y="45"/>
                    </a:cubicBezTo>
                    <a:cubicBezTo>
                      <a:pt x="283" y="257"/>
                      <a:pt x="283" y="257"/>
                      <a:pt x="283" y="257"/>
                    </a:cubicBezTo>
                    <a:cubicBezTo>
                      <a:pt x="283" y="278"/>
                      <a:pt x="300" y="295"/>
                      <a:pt x="321" y="295"/>
                    </a:cubicBezTo>
                    <a:cubicBezTo>
                      <a:pt x="746" y="295"/>
                      <a:pt x="746" y="295"/>
                      <a:pt x="746" y="295"/>
                    </a:cubicBezTo>
                    <a:cubicBezTo>
                      <a:pt x="767" y="295"/>
                      <a:pt x="783" y="278"/>
                      <a:pt x="783" y="257"/>
                    </a:cubicBezTo>
                    <a:cubicBezTo>
                      <a:pt x="783" y="45"/>
                      <a:pt x="783" y="45"/>
                      <a:pt x="783" y="45"/>
                    </a:cubicBezTo>
                    <a:cubicBezTo>
                      <a:pt x="850" y="45"/>
                      <a:pt x="850" y="45"/>
                      <a:pt x="850" y="45"/>
                    </a:cubicBezTo>
                    <a:cubicBezTo>
                      <a:pt x="866" y="45"/>
                      <a:pt x="879" y="56"/>
                      <a:pt x="883" y="71"/>
                    </a:cubicBezTo>
                    <a:cubicBezTo>
                      <a:pt x="962" y="380"/>
                      <a:pt x="962" y="380"/>
                      <a:pt x="962" y="380"/>
                    </a:cubicBezTo>
                    <a:cubicBezTo>
                      <a:pt x="105" y="380"/>
                      <a:pt x="105" y="380"/>
                      <a:pt x="105" y="380"/>
                    </a:cubicBezTo>
                    <a:lnTo>
                      <a:pt x="184" y="71"/>
                    </a:lnTo>
                    <a:close/>
                    <a:moveTo>
                      <a:pt x="1022" y="549"/>
                    </a:moveTo>
                    <a:cubicBezTo>
                      <a:pt x="1022" y="549"/>
                      <a:pt x="1022" y="549"/>
                      <a:pt x="1021" y="549"/>
                    </a:cubicBezTo>
                    <a:cubicBezTo>
                      <a:pt x="46" y="549"/>
                      <a:pt x="46" y="549"/>
                      <a:pt x="46" y="549"/>
                    </a:cubicBezTo>
                    <a:cubicBezTo>
                      <a:pt x="45" y="549"/>
                      <a:pt x="45" y="549"/>
                      <a:pt x="45" y="549"/>
                    </a:cubicBezTo>
                    <a:cubicBezTo>
                      <a:pt x="45" y="426"/>
                      <a:pt x="45" y="426"/>
                      <a:pt x="45" y="426"/>
                    </a:cubicBezTo>
                    <a:cubicBezTo>
                      <a:pt x="45" y="426"/>
                      <a:pt x="45" y="425"/>
                      <a:pt x="46" y="425"/>
                    </a:cubicBezTo>
                    <a:cubicBezTo>
                      <a:pt x="1021" y="425"/>
                      <a:pt x="1021" y="425"/>
                      <a:pt x="1021" y="425"/>
                    </a:cubicBezTo>
                    <a:cubicBezTo>
                      <a:pt x="1022" y="425"/>
                      <a:pt x="1022" y="426"/>
                      <a:pt x="1022" y="426"/>
                    </a:cubicBezTo>
                    <a:lnTo>
                      <a:pt x="1022" y="549"/>
                    </a:lnTo>
                    <a:close/>
                    <a:moveTo>
                      <a:pt x="1022" y="549"/>
                    </a:moveTo>
                    <a:cubicBezTo>
                      <a:pt x="1022" y="549"/>
                      <a:pt x="1022" y="549"/>
                      <a:pt x="1022" y="54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73" name="Groupe 488">
              <a:extLst>
                <a:ext uri="{FF2B5EF4-FFF2-40B4-BE49-F238E27FC236}">
                  <a16:creationId xmlns:a16="http://schemas.microsoft.com/office/drawing/2014/main" id="{AF8B7075-0244-4F60-A87D-E48AAD9CAE71}"/>
                </a:ext>
              </a:extLst>
            </p:cNvPr>
            <p:cNvGrpSpPr>
              <a:grpSpLocks noChangeAspect="1"/>
            </p:cNvGrpSpPr>
            <p:nvPr/>
          </p:nvGrpSpPr>
          <p:grpSpPr>
            <a:xfrm>
              <a:off x="9676414" y="4446061"/>
              <a:ext cx="461242" cy="416400"/>
              <a:chOff x="9670727" y="4193686"/>
              <a:chExt cx="473529" cy="427492"/>
            </a:xfrm>
            <a:solidFill>
              <a:schemeClr val="tx2"/>
            </a:solidFill>
          </p:grpSpPr>
          <p:sp>
            <p:nvSpPr>
              <p:cNvPr id="1074" name="Freeform 298">
                <a:extLst>
                  <a:ext uri="{FF2B5EF4-FFF2-40B4-BE49-F238E27FC236}">
                    <a16:creationId xmlns:a16="http://schemas.microsoft.com/office/drawing/2014/main" id="{88CEB149-7BA6-40A5-8EBB-A37B15EB0DB1}"/>
                  </a:ext>
                </a:extLst>
              </p:cNvPr>
              <p:cNvSpPr>
                <a:spLocks noEditPoints="1"/>
              </p:cNvSpPr>
              <p:nvPr/>
            </p:nvSpPr>
            <p:spPr bwMode="auto">
              <a:xfrm>
                <a:off x="9670727" y="4193686"/>
                <a:ext cx="473529" cy="427492"/>
              </a:xfrm>
              <a:custGeom>
                <a:avLst/>
                <a:gdLst>
                  <a:gd name="T0" fmla="*/ 1289 w 1536"/>
                  <a:gd name="T1" fmla="*/ 183 h 1392"/>
                  <a:gd name="T2" fmla="*/ 1324 w 1536"/>
                  <a:gd name="T3" fmla="*/ 141 h 1392"/>
                  <a:gd name="T4" fmla="*/ 1416 w 1536"/>
                  <a:gd name="T5" fmla="*/ 71 h 1392"/>
                  <a:gd name="T6" fmla="*/ 191 w 1536"/>
                  <a:gd name="T7" fmla="*/ 0 h 1392"/>
                  <a:gd name="T8" fmla="*/ 191 w 1536"/>
                  <a:gd name="T9" fmla="*/ 141 h 1392"/>
                  <a:gd name="T10" fmla="*/ 217 w 1536"/>
                  <a:gd name="T11" fmla="*/ 148 h 1392"/>
                  <a:gd name="T12" fmla="*/ 192 w 1536"/>
                  <a:gd name="T13" fmla="*/ 297 h 1392"/>
                  <a:gd name="T14" fmla="*/ 49 w 1536"/>
                  <a:gd name="T15" fmla="*/ 971 h 1392"/>
                  <a:gd name="T16" fmla="*/ 408 w 1536"/>
                  <a:gd name="T17" fmla="*/ 1335 h 1392"/>
                  <a:gd name="T18" fmla="*/ 840 w 1536"/>
                  <a:gd name="T19" fmla="*/ 1392 h 1392"/>
                  <a:gd name="T20" fmla="*/ 1347 w 1536"/>
                  <a:gd name="T21" fmla="*/ 1185 h 1392"/>
                  <a:gd name="T22" fmla="*/ 1536 w 1536"/>
                  <a:gd name="T23" fmla="*/ 720 h 1392"/>
                  <a:gd name="T24" fmla="*/ 1048 w 1536"/>
                  <a:gd name="T25" fmla="*/ 96 h 1392"/>
                  <a:gd name="T26" fmla="*/ 165 w 1536"/>
                  <a:gd name="T27" fmla="*/ 71 h 1392"/>
                  <a:gd name="T28" fmla="*/ 1345 w 1536"/>
                  <a:gd name="T29" fmla="*/ 45 h 1392"/>
                  <a:gd name="T30" fmla="*/ 1345 w 1536"/>
                  <a:gd name="T31" fmla="*/ 96 h 1392"/>
                  <a:gd name="T32" fmla="*/ 1136 w 1536"/>
                  <a:gd name="T33" fmla="*/ 119 h 1392"/>
                  <a:gd name="T34" fmla="*/ 1266 w 1536"/>
                  <a:gd name="T35" fmla="*/ 141 h 1392"/>
                  <a:gd name="T36" fmla="*/ 1243 w 1536"/>
                  <a:gd name="T37" fmla="*/ 242 h 1392"/>
                  <a:gd name="T38" fmla="*/ 1233 w 1536"/>
                  <a:gd name="T39" fmla="*/ 319 h 1392"/>
                  <a:gd name="T40" fmla="*/ 1073 w 1536"/>
                  <a:gd name="T41" fmla="*/ 319 h 1392"/>
                  <a:gd name="T42" fmla="*/ 848 w 1536"/>
                  <a:gd name="T43" fmla="*/ 319 h 1392"/>
                  <a:gd name="T44" fmla="*/ 688 w 1536"/>
                  <a:gd name="T45" fmla="*/ 319 h 1392"/>
                  <a:gd name="T46" fmla="*/ 464 w 1536"/>
                  <a:gd name="T47" fmla="*/ 319 h 1392"/>
                  <a:gd name="T48" fmla="*/ 303 w 1536"/>
                  <a:gd name="T49" fmla="*/ 319 h 1392"/>
                  <a:gd name="T50" fmla="*/ 293 w 1536"/>
                  <a:gd name="T51" fmla="*/ 242 h 1392"/>
                  <a:gd name="T52" fmla="*/ 270 w 1536"/>
                  <a:gd name="T53" fmla="*/ 141 h 1392"/>
                  <a:gd name="T54" fmla="*/ 1070 w 1536"/>
                  <a:gd name="T55" fmla="*/ 119 h 1392"/>
                  <a:gd name="T56" fmla="*/ 840 w 1536"/>
                  <a:gd name="T57" fmla="*/ 1347 h 1392"/>
                  <a:gd name="T58" fmla="*/ 45 w 1536"/>
                  <a:gd name="T59" fmla="*/ 720 h 1392"/>
                  <a:gd name="T60" fmla="*/ 233 w 1536"/>
                  <a:gd name="T61" fmla="*/ 319 h 1392"/>
                  <a:gd name="T62" fmla="*/ 383 w 1536"/>
                  <a:gd name="T63" fmla="*/ 406 h 1392"/>
                  <a:gd name="T64" fmla="*/ 576 w 1536"/>
                  <a:gd name="T65" fmla="*/ 310 h 1392"/>
                  <a:gd name="T66" fmla="*/ 768 w 1536"/>
                  <a:gd name="T67" fmla="*/ 406 h 1392"/>
                  <a:gd name="T68" fmla="*/ 960 w 1536"/>
                  <a:gd name="T69" fmla="*/ 310 h 1392"/>
                  <a:gd name="T70" fmla="*/ 1153 w 1536"/>
                  <a:gd name="T71" fmla="*/ 406 h 1392"/>
                  <a:gd name="T72" fmla="*/ 1303 w 1536"/>
                  <a:gd name="T73" fmla="*/ 319 h 1392"/>
                  <a:gd name="T74" fmla="*/ 1491 w 1536"/>
                  <a:gd name="T75" fmla="*/ 720 h 1392"/>
                  <a:gd name="T76" fmla="*/ 840 w 1536"/>
                  <a:gd name="T77" fmla="*/ 1347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6" h="1392">
                    <a:moveTo>
                      <a:pt x="1344" y="297"/>
                    </a:moveTo>
                    <a:cubicBezTo>
                      <a:pt x="1279" y="226"/>
                      <a:pt x="1266" y="206"/>
                      <a:pt x="1289" y="183"/>
                    </a:cubicBezTo>
                    <a:cubicBezTo>
                      <a:pt x="1302" y="170"/>
                      <a:pt x="1313" y="156"/>
                      <a:pt x="1322" y="143"/>
                    </a:cubicBezTo>
                    <a:cubicBezTo>
                      <a:pt x="1323" y="143"/>
                      <a:pt x="1323" y="142"/>
                      <a:pt x="1324" y="141"/>
                    </a:cubicBezTo>
                    <a:cubicBezTo>
                      <a:pt x="1345" y="141"/>
                      <a:pt x="1345" y="141"/>
                      <a:pt x="1345" y="141"/>
                    </a:cubicBezTo>
                    <a:cubicBezTo>
                      <a:pt x="1384" y="141"/>
                      <a:pt x="1416" y="110"/>
                      <a:pt x="1416" y="71"/>
                    </a:cubicBezTo>
                    <a:cubicBezTo>
                      <a:pt x="1416" y="32"/>
                      <a:pt x="1384" y="0"/>
                      <a:pt x="1345" y="0"/>
                    </a:cubicBezTo>
                    <a:cubicBezTo>
                      <a:pt x="191" y="0"/>
                      <a:pt x="191" y="0"/>
                      <a:pt x="191" y="0"/>
                    </a:cubicBezTo>
                    <a:cubicBezTo>
                      <a:pt x="152" y="0"/>
                      <a:pt x="120" y="32"/>
                      <a:pt x="120" y="71"/>
                    </a:cubicBezTo>
                    <a:cubicBezTo>
                      <a:pt x="120" y="110"/>
                      <a:pt x="152" y="141"/>
                      <a:pt x="191" y="141"/>
                    </a:cubicBezTo>
                    <a:cubicBezTo>
                      <a:pt x="214" y="141"/>
                      <a:pt x="214" y="141"/>
                      <a:pt x="214" y="141"/>
                    </a:cubicBezTo>
                    <a:cubicBezTo>
                      <a:pt x="215" y="144"/>
                      <a:pt x="216" y="146"/>
                      <a:pt x="217" y="148"/>
                    </a:cubicBezTo>
                    <a:cubicBezTo>
                      <a:pt x="226" y="160"/>
                      <a:pt x="236" y="171"/>
                      <a:pt x="247" y="183"/>
                    </a:cubicBezTo>
                    <a:cubicBezTo>
                      <a:pt x="270" y="206"/>
                      <a:pt x="257" y="226"/>
                      <a:pt x="192" y="297"/>
                    </a:cubicBezTo>
                    <a:cubicBezTo>
                      <a:pt x="116" y="381"/>
                      <a:pt x="0" y="507"/>
                      <a:pt x="0" y="720"/>
                    </a:cubicBezTo>
                    <a:cubicBezTo>
                      <a:pt x="0" y="806"/>
                      <a:pt x="16" y="890"/>
                      <a:pt x="49" y="971"/>
                    </a:cubicBezTo>
                    <a:cubicBezTo>
                      <a:pt x="82" y="1051"/>
                      <a:pt x="128" y="1123"/>
                      <a:pt x="189" y="1185"/>
                    </a:cubicBezTo>
                    <a:cubicBezTo>
                      <a:pt x="251" y="1250"/>
                      <a:pt x="325" y="1300"/>
                      <a:pt x="408" y="1335"/>
                    </a:cubicBezTo>
                    <a:cubicBezTo>
                      <a:pt x="497" y="1373"/>
                      <a:pt x="593" y="1392"/>
                      <a:pt x="696" y="1392"/>
                    </a:cubicBezTo>
                    <a:cubicBezTo>
                      <a:pt x="840" y="1392"/>
                      <a:pt x="840" y="1392"/>
                      <a:pt x="840" y="1392"/>
                    </a:cubicBezTo>
                    <a:cubicBezTo>
                      <a:pt x="943" y="1392"/>
                      <a:pt x="1039" y="1373"/>
                      <a:pt x="1128" y="1335"/>
                    </a:cubicBezTo>
                    <a:cubicBezTo>
                      <a:pt x="1211" y="1300"/>
                      <a:pt x="1285" y="1250"/>
                      <a:pt x="1347" y="1185"/>
                    </a:cubicBezTo>
                    <a:cubicBezTo>
                      <a:pt x="1408" y="1123"/>
                      <a:pt x="1455" y="1051"/>
                      <a:pt x="1487" y="971"/>
                    </a:cubicBezTo>
                    <a:cubicBezTo>
                      <a:pt x="1520" y="890"/>
                      <a:pt x="1536" y="806"/>
                      <a:pt x="1536" y="720"/>
                    </a:cubicBezTo>
                    <a:cubicBezTo>
                      <a:pt x="1536" y="507"/>
                      <a:pt x="1420" y="381"/>
                      <a:pt x="1344" y="297"/>
                    </a:cubicBezTo>
                    <a:close/>
                    <a:moveTo>
                      <a:pt x="1048" y="96"/>
                    </a:moveTo>
                    <a:cubicBezTo>
                      <a:pt x="191" y="96"/>
                      <a:pt x="191" y="96"/>
                      <a:pt x="191" y="96"/>
                    </a:cubicBezTo>
                    <a:cubicBezTo>
                      <a:pt x="177" y="96"/>
                      <a:pt x="165" y="85"/>
                      <a:pt x="165" y="71"/>
                    </a:cubicBezTo>
                    <a:cubicBezTo>
                      <a:pt x="165" y="57"/>
                      <a:pt x="177" y="45"/>
                      <a:pt x="191" y="45"/>
                    </a:cubicBezTo>
                    <a:cubicBezTo>
                      <a:pt x="1345" y="45"/>
                      <a:pt x="1345" y="45"/>
                      <a:pt x="1345" y="45"/>
                    </a:cubicBezTo>
                    <a:cubicBezTo>
                      <a:pt x="1359" y="45"/>
                      <a:pt x="1371" y="57"/>
                      <a:pt x="1371" y="71"/>
                    </a:cubicBezTo>
                    <a:cubicBezTo>
                      <a:pt x="1371" y="85"/>
                      <a:pt x="1359" y="96"/>
                      <a:pt x="1345" y="96"/>
                    </a:cubicBezTo>
                    <a:cubicBezTo>
                      <a:pt x="1159" y="96"/>
                      <a:pt x="1159" y="96"/>
                      <a:pt x="1159" y="96"/>
                    </a:cubicBezTo>
                    <a:cubicBezTo>
                      <a:pt x="1146" y="96"/>
                      <a:pt x="1136" y="106"/>
                      <a:pt x="1136" y="119"/>
                    </a:cubicBezTo>
                    <a:cubicBezTo>
                      <a:pt x="1136" y="131"/>
                      <a:pt x="1146" y="141"/>
                      <a:pt x="1159" y="141"/>
                    </a:cubicBezTo>
                    <a:cubicBezTo>
                      <a:pt x="1266" y="141"/>
                      <a:pt x="1266" y="141"/>
                      <a:pt x="1266" y="141"/>
                    </a:cubicBezTo>
                    <a:cubicBezTo>
                      <a:pt x="1263" y="144"/>
                      <a:pt x="1260" y="148"/>
                      <a:pt x="1257" y="151"/>
                    </a:cubicBezTo>
                    <a:cubicBezTo>
                      <a:pt x="1231" y="177"/>
                      <a:pt x="1226" y="208"/>
                      <a:pt x="1243" y="242"/>
                    </a:cubicBezTo>
                    <a:cubicBezTo>
                      <a:pt x="1250" y="256"/>
                      <a:pt x="1260" y="270"/>
                      <a:pt x="1273" y="285"/>
                    </a:cubicBezTo>
                    <a:cubicBezTo>
                      <a:pt x="1257" y="295"/>
                      <a:pt x="1245" y="308"/>
                      <a:pt x="1233" y="319"/>
                    </a:cubicBezTo>
                    <a:cubicBezTo>
                      <a:pt x="1210" y="342"/>
                      <a:pt x="1192" y="361"/>
                      <a:pt x="1153" y="361"/>
                    </a:cubicBezTo>
                    <a:cubicBezTo>
                      <a:pt x="1114" y="361"/>
                      <a:pt x="1096" y="342"/>
                      <a:pt x="1073" y="319"/>
                    </a:cubicBezTo>
                    <a:cubicBezTo>
                      <a:pt x="1047" y="294"/>
                      <a:pt x="1018" y="265"/>
                      <a:pt x="960" y="265"/>
                    </a:cubicBezTo>
                    <a:cubicBezTo>
                      <a:pt x="903" y="265"/>
                      <a:pt x="874" y="294"/>
                      <a:pt x="848" y="319"/>
                    </a:cubicBezTo>
                    <a:cubicBezTo>
                      <a:pt x="825" y="342"/>
                      <a:pt x="807" y="361"/>
                      <a:pt x="768" y="361"/>
                    </a:cubicBezTo>
                    <a:cubicBezTo>
                      <a:pt x="729" y="361"/>
                      <a:pt x="711" y="342"/>
                      <a:pt x="688" y="319"/>
                    </a:cubicBezTo>
                    <a:cubicBezTo>
                      <a:pt x="662" y="294"/>
                      <a:pt x="633" y="265"/>
                      <a:pt x="576" y="265"/>
                    </a:cubicBezTo>
                    <a:cubicBezTo>
                      <a:pt x="518" y="265"/>
                      <a:pt x="489" y="294"/>
                      <a:pt x="464" y="319"/>
                    </a:cubicBezTo>
                    <a:cubicBezTo>
                      <a:pt x="440" y="342"/>
                      <a:pt x="422" y="361"/>
                      <a:pt x="383" y="361"/>
                    </a:cubicBezTo>
                    <a:cubicBezTo>
                      <a:pt x="345" y="361"/>
                      <a:pt x="326" y="342"/>
                      <a:pt x="303" y="319"/>
                    </a:cubicBezTo>
                    <a:cubicBezTo>
                      <a:pt x="292" y="308"/>
                      <a:pt x="279" y="295"/>
                      <a:pt x="263" y="285"/>
                    </a:cubicBezTo>
                    <a:cubicBezTo>
                      <a:pt x="276" y="270"/>
                      <a:pt x="286" y="256"/>
                      <a:pt x="293" y="242"/>
                    </a:cubicBezTo>
                    <a:cubicBezTo>
                      <a:pt x="310" y="208"/>
                      <a:pt x="305" y="177"/>
                      <a:pt x="279" y="151"/>
                    </a:cubicBezTo>
                    <a:cubicBezTo>
                      <a:pt x="276" y="148"/>
                      <a:pt x="273" y="144"/>
                      <a:pt x="270" y="141"/>
                    </a:cubicBezTo>
                    <a:cubicBezTo>
                      <a:pt x="1048" y="141"/>
                      <a:pt x="1048" y="141"/>
                      <a:pt x="1048" y="141"/>
                    </a:cubicBezTo>
                    <a:cubicBezTo>
                      <a:pt x="1060" y="141"/>
                      <a:pt x="1070" y="131"/>
                      <a:pt x="1070" y="119"/>
                    </a:cubicBezTo>
                    <a:cubicBezTo>
                      <a:pt x="1070" y="106"/>
                      <a:pt x="1060" y="96"/>
                      <a:pt x="1048" y="96"/>
                    </a:cubicBezTo>
                    <a:close/>
                    <a:moveTo>
                      <a:pt x="840" y="1347"/>
                    </a:moveTo>
                    <a:cubicBezTo>
                      <a:pt x="696" y="1347"/>
                      <a:pt x="696" y="1347"/>
                      <a:pt x="696" y="1347"/>
                    </a:cubicBezTo>
                    <a:cubicBezTo>
                      <a:pt x="288" y="1347"/>
                      <a:pt x="45" y="1028"/>
                      <a:pt x="45" y="720"/>
                    </a:cubicBezTo>
                    <a:cubicBezTo>
                      <a:pt x="45" y="524"/>
                      <a:pt x="149" y="411"/>
                      <a:pt x="225" y="327"/>
                    </a:cubicBezTo>
                    <a:cubicBezTo>
                      <a:pt x="228" y="325"/>
                      <a:pt x="230" y="322"/>
                      <a:pt x="233" y="319"/>
                    </a:cubicBezTo>
                    <a:cubicBezTo>
                      <a:pt x="247" y="327"/>
                      <a:pt x="259" y="339"/>
                      <a:pt x="271" y="351"/>
                    </a:cubicBezTo>
                    <a:cubicBezTo>
                      <a:pt x="297" y="377"/>
                      <a:pt x="326" y="406"/>
                      <a:pt x="383" y="406"/>
                    </a:cubicBezTo>
                    <a:cubicBezTo>
                      <a:pt x="441" y="406"/>
                      <a:pt x="470" y="377"/>
                      <a:pt x="495" y="351"/>
                    </a:cubicBezTo>
                    <a:cubicBezTo>
                      <a:pt x="519" y="328"/>
                      <a:pt x="537" y="310"/>
                      <a:pt x="576" y="310"/>
                    </a:cubicBezTo>
                    <a:cubicBezTo>
                      <a:pt x="614" y="310"/>
                      <a:pt x="633" y="328"/>
                      <a:pt x="656" y="351"/>
                    </a:cubicBezTo>
                    <a:cubicBezTo>
                      <a:pt x="682" y="377"/>
                      <a:pt x="711" y="406"/>
                      <a:pt x="768" y="406"/>
                    </a:cubicBezTo>
                    <a:cubicBezTo>
                      <a:pt x="825" y="406"/>
                      <a:pt x="855" y="377"/>
                      <a:pt x="880" y="351"/>
                    </a:cubicBezTo>
                    <a:cubicBezTo>
                      <a:pt x="903" y="328"/>
                      <a:pt x="922" y="310"/>
                      <a:pt x="960" y="310"/>
                    </a:cubicBezTo>
                    <a:cubicBezTo>
                      <a:pt x="999" y="310"/>
                      <a:pt x="1017" y="328"/>
                      <a:pt x="1041" y="351"/>
                    </a:cubicBezTo>
                    <a:cubicBezTo>
                      <a:pt x="1066" y="377"/>
                      <a:pt x="1095" y="406"/>
                      <a:pt x="1153" y="406"/>
                    </a:cubicBezTo>
                    <a:cubicBezTo>
                      <a:pt x="1210" y="406"/>
                      <a:pt x="1239" y="377"/>
                      <a:pt x="1265" y="351"/>
                    </a:cubicBezTo>
                    <a:cubicBezTo>
                      <a:pt x="1277" y="339"/>
                      <a:pt x="1289" y="327"/>
                      <a:pt x="1303" y="319"/>
                    </a:cubicBezTo>
                    <a:cubicBezTo>
                      <a:pt x="1306" y="322"/>
                      <a:pt x="1308" y="325"/>
                      <a:pt x="1311" y="327"/>
                    </a:cubicBezTo>
                    <a:cubicBezTo>
                      <a:pt x="1387" y="411"/>
                      <a:pt x="1491" y="524"/>
                      <a:pt x="1491" y="720"/>
                    </a:cubicBezTo>
                    <a:cubicBezTo>
                      <a:pt x="1491" y="1028"/>
                      <a:pt x="1248" y="1347"/>
                      <a:pt x="840" y="1347"/>
                    </a:cubicBezTo>
                    <a:close/>
                    <a:moveTo>
                      <a:pt x="840" y="1347"/>
                    </a:moveTo>
                    <a:cubicBezTo>
                      <a:pt x="840" y="1347"/>
                      <a:pt x="840" y="1347"/>
                      <a:pt x="840" y="134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5" name="Freeform 299">
                <a:extLst>
                  <a:ext uri="{FF2B5EF4-FFF2-40B4-BE49-F238E27FC236}">
                    <a16:creationId xmlns:a16="http://schemas.microsoft.com/office/drawing/2014/main" id="{A73F486F-F922-433B-8203-42EA6B8D14C5}"/>
                  </a:ext>
                </a:extLst>
              </p:cNvPr>
              <p:cNvSpPr>
                <a:spLocks noEditPoints="1"/>
              </p:cNvSpPr>
              <p:nvPr/>
            </p:nvSpPr>
            <p:spPr bwMode="auto">
              <a:xfrm>
                <a:off x="9885485" y="4407685"/>
                <a:ext cx="185921" cy="146966"/>
              </a:xfrm>
              <a:custGeom>
                <a:avLst/>
                <a:gdLst>
                  <a:gd name="T0" fmla="*/ 586 w 603"/>
                  <a:gd name="T1" fmla="*/ 291 h 478"/>
                  <a:gd name="T2" fmla="*/ 549 w 603"/>
                  <a:gd name="T3" fmla="*/ 275 h 478"/>
                  <a:gd name="T4" fmla="*/ 526 w 603"/>
                  <a:gd name="T5" fmla="*/ 264 h 478"/>
                  <a:gd name="T6" fmla="*/ 526 w 603"/>
                  <a:gd name="T7" fmla="*/ 263 h 478"/>
                  <a:gd name="T8" fmla="*/ 566 w 603"/>
                  <a:gd name="T9" fmla="*/ 209 h 478"/>
                  <a:gd name="T10" fmla="*/ 562 w 603"/>
                  <a:gd name="T11" fmla="*/ 171 h 478"/>
                  <a:gd name="T12" fmla="*/ 456 w 603"/>
                  <a:gd name="T13" fmla="*/ 145 h 478"/>
                  <a:gd name="T14" fmla="*/ 393 w 603"/>
                  <a:gd name="T15" fmla="*/ 189 h 478"/>
                  <a:gd name="T16" fmla="*/ 386 w 603"/>
                  <a:gd name="T17" fmla="*/ 198 h 478"/>
                  <a:gd name="T18" fmla="*/ 286 w 603"/>
                  <a:gd name="T19" fmla="*/ 93 h 478"/>
                  <a:gd name="T20" fmla="*/ 286 w 603"/>
                  <a:gd name="T21" fmla="*/ 71 h 478"/>
                  <a:gd name="T22" fmla="*/ 303 w 603"/>
                  <a:gd name="T23" fmla="*/ 39 h 478"/>
                  <a:gd name="T24" fmla="*/ 287 w 603"/>
                  <a:gd name="T25" fmla="*/ 0 h 478"/>
                  <a:gd name="T26" fmla="*/ 184 w 603"/>
                  <a:gd name="T27" fmla="*/ 34 h 478"/>
                  <a:gd name="T28" fmla="*/ 167 w 603"/>
                  <a:gd name="T29" fmla="*/ 79 h 478"/>
                  <a:gd name="T30" fmla="*/ 69 w 603"/>
                  <a:gd name="T31" fmla="*/ 132 h 478"/>
                  <a:gd name="T32" fmla="*/ 0 w 603"/>
                  <a:gd name="T33" fmla="*/ 239 h 478"/>
                  <a:gd name="T34" fmla="*/ 70 w 603"/>
                  <a:gd name="T35" fmla="*/ 357 h 478"/>
                  <a:gd name="T36" fmla="*/ 169 w 603"/>
                  <a:gd name="T37" fmla="*/ 401 h 478"/>
                  <a:gd name="T38" fmla="*/ 188 w 603"/>
                  <a:gd name="T39" fmla="*/ 446 h 478"/>
                  <a:gd name="T40" fmla="*/ 289 w 603"/>
                  <a:gd name="T41" fmla="*/ 478 h 478"/>
                  <a:gd name="T42" fmla="*/ 305 w 603"/>
                  <a:gd name="T43" fmla="*/ 440 h 478"/>
                  <a:gd name="T44" fmla="*/ 288 w 603"/>
                  <a:gd name="T45" fmla="*/ 408 h 478"/>
                  <a:gd name="T46" fmla="*/ 288 w 603"/>
                  <a:gd name="T47" fmla="*/ 393 h 478"/>
                  <a:gd name="T48" fmla="*/ 382 w 603"/>
                  <a:gd name="T49" fmla="*/ 322 h 478"/>
                  <a:gd name="T50" fmla="*/ 387 w 603"/>
                  <a:gd name="T51" fmla="*/ 329 h 478"/>
                  <a:gd name="T52" fmla="*/ 456 w 603"/>
                  <a:gd name="T53" fmla="*/ 382 h 478"/>
                  <a:gd name="T54" fmla="*/ 588 w 603"/>
                  <a:gd name="T55" fmla="*/ 330 h 478"/>
                  <a:gd name="T56" fmla="*/ 586 w 603"/>
                  <a:gd name="T57" fmla="*/ 291 h 478"/>
                  <a:gd name="T58" fmla="*/ 218 w 603"/>
                  <a:gd name="T59" fmla="*/ 64 h 478"/>
                  <a:gd name="T60" fmla="*/ 244 w 603"/>
                  <a:gd name="T61" fmla="*/ 50 h 478"/>
                  <a:gd name="T62" fmla="*/ 241 w 603"/>
                  <a:gd name="T63" fmla="*/ 71 h 478"/>
                  <a:gd name="T64" fmla="*/ 241 w 603"/>
                  <a:gd name="T65" fmla="*/ 75 h 478"/>
                  <a:gd name="T66" fmla="*/ 215 w 603"/>
                  <a:gd name="T67" fmla="*/ 72 h 478"/>
                  <a:gd name="T68" fmla="*/ 213 w 603"/>
                  <a:gd name="T69" fmla="*/ 73 h 478"/>
                  <a:gd name="T70" fmla="*/ 218 w 603"/>
                  <a:gd name="T71" fmla="*/ 64 h 478"/>
                  <a:gd name="T72" fmla="*/ 246 w 603"/>
                  <a:gd name="T73" fmla="*/ 429 h 478"/>
                  <a:gd name="T74" fmla="*/ 221 w 603"/>
                  <a:gd name="T75" fmla="*/ 415 h 478"/>
                  <a:gd name="T76" fmla="*/ 215 w 603"/>
                  <a:gd name="T77" fmla="*/ 406 h 478"/>
                  <a:gd name="T78" fmla="*/ 215 w 603"/>
                  <a:gd name="T79" fmla="*/ 406 h 478"/>
                  <a:gd name="T80" fmla="*/ 243 w 603"/>
                  <a:gd name="T81" fmla="*/ 404 h 478"/>
                  <a:gd name="T82" fmla="*/ 243 w 603"/>
                  <a:gd name="T83" fmla="*/ 408 h 478"/>
                  <a:gd name="T84" fmla="*/ 246 w 603"/>
                  <a:gd name="T85" fmla="*/ 429 h 478"/>
                  <a:gd name="T86" fmla="*/ 456 w 603"/>
                  <a:gd name="T87" fmla="*/ 337 h 478"/>
                  <a:gd name="T88" fmla="*/ 424 w 603"/>
                  <a:gd name="T89" fmla="*/ 305 h 478"/>
                  <a:gd name="T90" fmla="*/ 400 w 603"/>
                  <a:gd name="T91" fmla="*/ 271 h 478"/>
                  <a:gd name="T92" fmla="*/ 384 w 603"/>
                  <a:gd name="T93" fmla="*/ 265 h 478"/>
                  <a:gd name="T94" fmla="*/ 368 w 603"/>
                  <a:gd name="T95" fmla="*/ 271 h 478"/>
                  <a:gd name="T96" fmla="*/ 355 w 603"/>
                  <a:gd name="T97" fmla="*/ 285 h 478"/>
                  <a:gd name="T98" fmla="*/ 215 w 603"/>
                  <a:gd name="T99" fmla="*/ 361 h 478"/>
                  <a:gd name="T100" fmla="*/ 45 w 603"/>
                  <a:gd name="T101" fmla="*/ 239 h 478"/>
                  <a:gd name="T102" fmla="*/ 215 w 603"/>
                  <a:gd name="T103" fmla="*/ 118 h 478"/>
                  <a:gd name="T104" fmla="*/ 363 w 603"/>
                  <a:gd name="T105" fmla="*/ 249 h 478"/>
                  <a:gd name="T106" fmla="*/ 382 w 603"/>
                  <a:gd name="T107" fmla="*/ 262 h 478"/>
                  <a:gd name="T108" fmla="*/ 402 w 603"/>
                  <a:gd name="T109" fmla="*/ 252 h 478"/>
                  <a:gd name="T110" fmla="*/ 457 w 603"/>
                  <a:gd name="T111" fmla="*/ 190 h 478"/>
                  <a:gd name="T112" fmla="*/ 512 w 603"/>
                  <a:gd name="T113" fmla="*/ 198 h 478"/>
                  <a:gd name="T114" fmla="*/ 481 w 603"/>
                  <a:gd name="T115" fmla="*/ 263 h 478"/>
                  <a:gd name="T116" fmla="*/ 526 w 603"/>
                  <a:gd name="T117" fmla="*/ 314 h 478"/>
                  <a:gd name="T118" fmla="*/ 456 w 603"/>
                  <a:gd name="T119" fmla="*/ 337 h 478"/>
                  <a:gd name="T120" fmla="*/ 456 w 603"/>
                  <a:gd name="T121" fmla="*/ 337 h 478"/>
                  <a:gd name="T122" fmla="*/ 456 w 603"/>
                  <a:gd name="T123" fmla="*/ 33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 h="478">
                    <a:moveTo>
                      <a:pt x="586" y="291"/>
                    </a:moveTo>
                    <a:cubicBezTo>
                      <a:pt x="571" y="284"/>
                      <a:pt x="559" y="279"/>
                      <a:pt x="549" y="275"/>
                    </a:cubicBezTo>
                    <a:cubicBezTo>
                      <a:pt x="540" y="271"/>
                      <a:pt x="529" y="267"/>
                      <a:pt x="526" y="264"/>
                    </a:cubicBezTo>
                    <a:cubicBezTo>
                      <a:pt x="526" y="264"/>
                      <a:pt x="526" y="264"/>
                      <a:pt x="526" y="263"/>
                    </a:cubicBezTo>
                    <a:cubicBezTo>
                      <a:pt x="526" y="248"/>
                      <a:pt x="550" y="222"/>
                      <a:pt x="566" y="209"/>
                    </a:cubicBezTo>
                    <a:cubicBezTo>
                      <a:pt x="579" y="199"/>
                      <a:pt x="577" y="178"/>
                      <a:pt x="562" y="171"/>
                    </a:cubicBezTo>
                    <a:cubicBezTo>
                      <a:pt x="509" y="145"/>
                      <a:pt x="481" y="145"/>
                      <a:pt x="456" y="145"/>
                    </a:cubicBezTo>
                    <a:cubicBezTo>
                      <a:pt x="438" y="145"/>
                      <a:pt x="419" y="158"/>
                      <a:pt x="393" y="189"/>
                    </a:cubicBezTo>
                    <a:cubicBezTo>
                      <a:pt x="391" y="192"/>
                      <a:pt x="388" y="195"/>
                      <a:pt x="386" y="198"/>
                    </a:cubicBezTo>
                    <a:cubicBezTo>
                      <a:pt x="366" y="167"/>
                      <a:pt x="331" y="120"/>
                      <a:pt x="286" y="93"/>
                    </a:cubicBezTo>
                    <a:cubicBezTo>
                      <a:pt x="286" y="71"/>
                      <a:pt x="286" y="71"/>
                      <a:pt x="286" y="71"/>
                    </a:cubicBezTo>
                    <a:cubicBezTo>
                      <a:pt x="286" y="60"/>
                      <a:pt x="298" y="45"/>
                      <a:pt x="303" y="39"/>
                    </a:cubicBezTo>
                    <a:cubicBezTo>
                      <a:pt x="317" y="25"/>
                      <a:pt x="307" y="0"/>
                      <a:pt x="287" y="0"/>
                    </a:cubicBezTo>
                    <a:cubicBezTo>
                      <a:pt x="239" y="0"/>
                      <a:pt x="204" y="12"/>
                      <a:pt x="184" y="34"/>
                    </a:cubicBezTo>
                    <a:cubicBezTo>
                      <a:pt x="173" y="47"/>
                      <a:pt x="167" y="62"/>
                      <a:pt x="167" y="79"/>
                    </a:cubicBezTo>
                    <a:cubicBezTo>
                      <a:pt x="133" y="88"/>
                      <a:pt x="99" y="107"/>
                      <a:pt x="69" y="132"/>
                    </a:cubicBezTo>
                    <a:cubicBezTo>
                      <a:pt x="36" y="159"/>
                      <a:pt x="0" y="202"/>
                      <a:pt x="0" y="239"/>
                    </a:cubicBezTo>
                    <a:cubicBezTo>
                      <a:pt x="0" y="281"/>
                      <a:pt x="26" y="324"/>
                      <a:pt x="70" y="357"/>
                    </a:cubicBezTo>
                    <a:cubicBezTo>
                      <a:pt x="99" y="378"/>
                      <a:pt x="133" y="394"/>
                      <a:pt x="169" y="401"/>
                    </a:cubicBezTo>
                    <a:cubicBezTo>
                      <a:pt x="170" y="418"/>
                      <a:pt x="176" y="434"/>
                      <a:pt x="188" y="446"/>
                    </a:cubicBezTo>
                    <a:cubicBezTo>
                      <a:pt x="208" y="468"/>
                      <a:pt x="242" y="478"/>
                      <a:pt x="289" y="478"/>
                    </a:cubicBezTo>
                    <a:cubicBezTo>
                      <a:pt x="309" y="478"/>
                      <a:pt x="319" y="454"/>
                      <a:pt x="305" y="440"/>
                    </a:cubicBezTo>
                    <a:cubicBezTo>
                      <a:pt x="300" y="434"/>
                      <a:pt x="288" y="419"/>
                      <a:pt x="288" y="408"/>
                    </a:cubicBezTo>
                    <a:cubicBezTo>
                      <a:pt x="288" y="393"/>
                      <a:pt x="288" y="393"/>
                      <a:pt x="288" y="393"/>
                    </a:cubicBezTo>
                    <a:cubicBezTo>
                      <a:pt x="332" y="375"/>
                      <a:pt x="362" y="345"/>
                      <a:pt x="382" y="322"/>
                    </a:cubicBezTo>
                    <a:cubicBezTo>
                      <a:pt x="384" y="325"/>
                      <a:pt x="385" y="327"/>
                      <a:pt x="387" y="329"/>
                    </a:cubicBezTo>
                    <a:cubicBezTo>
                      <a:pt x="402" y="353"/>
                      <a:pt x="421" y="382"/>
                      <a:pt x="456" y="382"/>
                    </a:cubicBezTo>
                    <a:cubicBezTo>
                      <a:pt x="509" y="382"/>
                      <a:pt x="581" y="336"/>
                      <a:pt x="588" y="330"/>
                    </a:cubicBezTo>
                    <a:cubicBezTo>
                      <a:pt x="603" y="321"/>
                      <a:pt x="601" y="299"/>
                      <a:pt x="586" y="291"/>
                    </a:cubicBezTo>
                    <a:close/>
                    <a:moveTo>
                      <a:pt x="218" y="64"/>
                    </a:moveTo>
                    <a:cubicBezTo>
                      <a:pt x="223" y="58"/>
                      <a:pt x="232" y="53"/>
                      <a:pt x="244" y="50"/>
                    </a:cubicBezTo>
                    <a:cubicBezTo>
                      <a:pt x="242" y="57"/>
                      <a:pt x="241" y="64"/>
                      <a:pt x="241" y="71"/>
                    </a:cubicBezTo>
                    <a:cubicBezTo>
                      <a:pt x="241" y="75"/>
                      <a:pt x="241" y="75"/>
                      <a:pt x="241" y="75"/>
                    </a:cubicBezTo>
                    <a:cubicBezTo>
                      <a:pt x="233" y="74"/>
                      <a:pt x="224" y="72"/>
                      <a:pt x="215" y="72"/>
                    </a:cubicBezTo>
                    <a:cubicBezTo>
                      <a:pt x="215" y="72"/>
                      <a:pt x="214" y="73"/>
                      <a:pt x="213" y="73"/>
                    </a:cubicBezTo>
                    <a:cubicBezTo>
                      <a:pt x="214" y="70"/>
                      <a:pt x="215" y="67"/>
                      <a:pt x="218" y="64"/>
                    </a:cubicBezTo>
                    <a:close/>
                    <a:moveTo>
                      <a:pt x="246" y="429"/>
                    </a:moveTo>
                    <a:cubicBezTo>
                      <a:pt x="235" y="426"/>
                      <a:pt x="226" y="421"/>
                      <a:pt x="221" y="415"/>
                    </a:cubicBezTo>
                    <a:cubicBezTo>
                      <a:pt x="218" y="413"/>
                      <a:pt x="216" y="410"/>
                      <a:pt x="215" y="406"/>
                    </a:cubicBezTo>
                    <a:cubicBezTo>
                      <a:pt x="215" y="406"/>
                      <a:pt x="215" y="406"/>
                      <a:pt x="215" y="406"/>
                    </a:cubicBezTo>
                    <a:cubicBezTo>
                      <a:pt x="225" y="406"/>
                      <a:pt x="234" y="405"/>
                      <a:pt x="243" y="404"/>
                    </a:cubicBezTo>
                    <a:cubicBezTo>
                      <a:pt x="243" y="408"/>
                      <a:pt x="243" y="408"/>
                      <a:pt x="243" y="408"/>
                    </a:cubicBezTo>
                    <a:cubicBezTo>
                      <a:pt x="243" y="415"/>
                      <a:pt x="244" y="422"/>
                      <a:pt x="246" y="429"/>
                    </a:cubicBezTo>
                    <a:close/>
                    <a:moveTo>
                      <a:pt x="456" y="337"/>
                    </a:moveTo>
                    <a:cubicBezTo>
                      <a:pt x="445" y="337"/>
                      <a:pt x="435" y="321"/>
                      <a:pt x="424" y="305"/>
                    </a:cubicBezTo>
                    <a:cubicBezTo>
                      <a:pt x="417" y="293"/>
                      <a:pt x="409" y="281"/>
                      <a:pt x="400" y="271"/>
                    </a:cubicBezTo>
                    <a:cubicBezTo>
                      <a:pt x="395" y="267"/>
                      <a:pt x="390" y="265"/>
                      <a:pt x="384" y="265"/>
                    </a:cubicBezTo>
                    <a:cubicBezTo>
                      <a:pt x="378" y="265"/>
                      <a:pt x="372" y="267"/>
                      <a:pt x="368" y="271"/>
                    </a:cubicBezTo>
                    <a:cubicBezTo>
                      <a:pt x="364" y="275"/>
                      <a:pt x="360" y="280"/>
                      <a:pt x="355" y="285"/>
                    </a:cubicBezTo>
                    <a:cubicBezTo>
                      <a:pt x="330" y="314"/>
                      <a:pt x="288" y="361"/>
                      <a:pt x="215" y="361"/>
                    </a:cubicBezTo>
                    <a:cubicBezTo>
                      <a:pt x="133" y="361"/>
                      <a:pt x="45" y="299"/>
                      <a:pt x="45" y="239"/>
                    </a:cubicBezTo>
                    <a:cubicBezTo>
                      <a:pt x="45" y="206"/>
                      <a:pt x="128" y="118"/>
                      <a:pt x="215" y="118"/>
                    </a:cubicBezTo>
                    <a:cubicBezTo>
                      <a:pt x="283" y="118"/>
                      <a:pt x="345" y="213"/>
                      <a:pt x="363" y="249"/>
                    </a:cubicBezTo>
                    <a:cubicBezTo>
                      <a:pt x="367" y="257"/>
                      <a:pt x="374" y="261"/>
                      <a:pt x="382" y="262"/>
                    </a:cubicBezTo>
                    <a:cubicBezTo>
                      <a:pt x="390" y="262"/>
                      <a:pt x="398" y="259"/>
                      <a:pt x="402" y="252"/>
                    </a:cubicBezTo>
                    <a:cubicBezTo>
                      <a:pt x="422" y="223"/>
                      <a:pt x="447" y="194"/>
                      <a:pt x="457" y="190"/>
                    </a:cubicBezTo>
                    <a:cubicBezTo>
                      <a:pt x="473" y="190"/>
                      <a:pt x="488" y="190"/>
                      <a:pt x="512" y="198"/>
                    </a:cubicBezTo>
                    <a:cubicBezTo>
                      <a:pt x="497" y="215"/>
                      <a:pt x="481" y="239"/>
                      <a:pt x="481" y="263"/>
                    </a:cubicBezTo>
                    <a:cubicBezTo>
                      <a:pt x="481" y="293"/>
                      <a:pt x="503" y="304"/>
                      <a:pt x="526" y="314"/>
                    </a:cubicBezTo>
                    <a:cubicBezTo>
                      <a:pt x="503" y="326"/>
                      <a:pt x="476" y="337"/>
                      <a:pt x="456" y="337"/>
                    </a:cubicBezTo>
                    <a:close/>
                    <a:moveTo>
                      <a:pt x="456" y="337"/>
                    </a:moveTo>
                    <a:cubicBezTo>
                      <a:pt x="456" y="337"/>
                      <a:pt x="456" y="337"/>
                      <a:pt x="456" y="33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6" name="Freeform 300">
                <a:extLst>
                  <a:ext uri="{FF2B5EF4-FFF2-40B4-BE49-F238E27FC236}">
                    <a16:creationId xmlns:a16="http://schemas.microsoft.com/office/drawing/2014/main" id="{AC6B32D1-D081-4726-8557-1D136D378413}"/>
                  </a:ext>
                </a:extLst>
              </p:cNvPr>
              <p:cNvSpPr>
                <a:spLocks noEditPoints="1"/>
              </p:cNvSpPr>
              <p:nvPr/>
            </p:nvSpPr>
            <p:spPr bwMode="auto">
              <a:xfrm>
                <a:off x="9915586" y="4474465"/>
                <a:ext cx="13912" cy="13660"/>
              </a:xfrm>
              <a:custGeom>
                <a:avLst/>
                <a:gdLst>
                  <a:gd name="T0" fmla="*/ 45 w 45"/>
                  <a:gd name="T1" fmla="*/ 22 h 45"/>
                  <a:gd name="T2" fmla="*/ 22 w 45"/>
                  <a:gd name="T3" fmla="*/ 45 h 45"/>
                  <a:gd name="T4" fmla="*/ 0 w 45"/>
                  <a:gd name="T5" fmla="*/ 22 h 45"/>
                  <a:gd name="T6" fmla="*/ 22 w 45"/>
                  <a:gd name="T7" fmla="*/ 0 h 45"/>
                  <a:gd name="T8" fmla="*/ 45 w 45"/>
                  <a:gd name="T9" fmla="*/ 22 h 45"/>
                  <a:gd name="T10" fmla="*/ 45 w 45"/>
                  <a:gd name="T11" fmla="*/ 22 h 45"/>
                  <a:gd name="T12" fmla="*/ 45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45" y="22"/>
                    </a:moveTo>
                    <a:cubicBezTo>
                      <a:pt x="45" y="35"/>
                      <a:pt x="35" y="45"/>
                      <a:pt x="22" y="45"/>
                    </a:cubicBezTo>
                    <a:cubicBezTo>
                      <a:pt x="10" y="45"/>
                      <a:pt x="0" y="35"/>
                      <a:pt x="0" y="22"/>
                    </a:cubicBezTo>
                    <a:cubicBezTo>
                      <a:pt x="0" y="10"/>
                      <a:pt x="10" y="0"/>
                      <a:pt x="22" y="0"/>
                    </a:cubicBezTo>
                    <a:cubicBezTo>
                      <a:pt x="35" y="0"/>
                      <a:pt x="45" y="10"/>
                      <a:pt x="45" y="22"/>
                    </a:cubicBezTo>
                    <a:close/>
                    <a:moveTo>
                      <a:pt x="45" y="22"/>
                    </a:moveTo>
                    <a:cubicBezTo>
                      <a:pt x="45" y="22"/>
                      <a:pt x="45" y="22"/>
                      <a:pt x="45"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7" name="Freeform 301">
                <a:extLst>
                  <a:ext uri="{FF2B5EF4-FFF2-40B4-BE49-F238E27FC236}">
                    <a16:creationId xmlns:a16="http://schemas.microsoft.com/office/drawing/2014/main" id="{A6B13280-7A86-48F6-810B-9BB6E39BA3C9}"/>
                  </a:ext>
                </a:extLst>
              </p:cNvPr>
              <p:cNvSpPr>
                <a:spLocks noEditPoints="1"/>
              </p:cNvSpPr>
              <p:nvPr/>
            </p:nvSpPr>
            <p:spPr bwMode="auto">
              <a:xfrm>
                <a:off x="9907744" y="4341411"/>
                <a:ext cx="43761" cy="43255"/>
              </a:xfrm>
              <a:custGeom>
                <a:avLst/>
                <a:gdLst>
                  <a:gd name="T0" fmla="*/ 71 w 142"/>
                  <a:gd name="T1" fmla="*/ 141 h 141"/>
                  <a:gd name="T2" fmla="*/ 142 w 142"/>
                  <a:gd name="T3" fmla="*/ 71 h 141"/>
                  <a:gd name="T4" fmla="*/ 71 w 142"/>
                  <a:gd name="T5" fmla="*/ 0 h 141"/>
                  <a:gd name="T6" fmla="*/ 0 w 142"/>
                  <a:gd name="T7" fmla="*/ 71 h 141"/>
                  <a:gd name="T8" fmla="*/ 71 w 142"/>
                  <a:gd name="T9" fmla="*/ 141 h 141"/>
                  <a:gd name="T10" fmla="*/ 71 w 142"/>
                  <a:gd name="T11" fmla="*/ 45 h 141"/>
                  <a:gd name="T12" fmla="*/ 97 w 142"/>
                  <a:gd name="T13" fmla="*/ 71 h 141"/>
                  <a:gd name="T14" fmla="*/ 71 w 142"/>
                  <a:gd name="T15" fmla="*/ 96 h 141"/>
                  <a:gd name="T16" fmla="*/ 46 w 142"/>
                  <a:gd name="T17" fmla="*/ 71 h 141"/>
                  <a:gd name="T18" fmla="*/ 71 w 142"/>
                  <a:gd name="T19" fmla="*/ 45 h 141"/>
                  <a:gd name="T20" fmla="*/ 71 w 142"/>
                  <a:gd name="T21" fmla="*/ 45 h 141"/>
                  <a:gd name="T22" fmla="*/ 71 w 142"/>
                  <a:gd name="T23" fmla="*/ 4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41">
                    <a:moveTo>
                      <a:pt x="71" y="141"/>
                    </a:moveTo>
                    <a:cubicBezTo>
                      <a:pt x="110" y="141"/>
                      <a:pt x="142" y="110"/>
                      <a:pt x="142" y="71"/>
                    </a:cubicBezTo>
                    <a:cubicBezTo>
                      <a:pt x="142" y="32"/>
                      <a:pt x="110" y="0"/>
                      <a:pt x="71" y="0"/>
                    </a:cubicBezTo>
                    <a:cubicBezTo>
                      <a:pt x="32" y="0"/>
                      <a:pt x="0" y="32"/>
                      <a:pt x="0" y="71"/>
                    </a:cubicBezTo>
                    <a:cubicBezTo>
                      <a:pt x="0" y="110"/>
                      <a:pt x="32" y="141"/>
                      <a:pt x="71" y="141"/>
                    </a:cubicBezTo>
                    <a:close/>
                    <a:moveTo>
                      <a:pt x="71" y="45"/>
                    </a:moveTo>
                    <a:cubicBezTo>
                      <a:pt x="85" y="45"/>
                      <a:pt x="97" y="56"/>
                      <a:pt x="97" y="71"/>
                    </a:cubicBezTo>
                    <a:cubicBezTo>
                      <a:pt x="97" y="85"/>
                      <a:pt x="85" y="96"/>
                      <a:pt x="71" y="96"/>
                    </a:cubicBezTo>
                    <a:cubicBezTo>
                      <a:pt x="57" y="96"/>
                      <a:pt x="46" y="85"/>
                      <a:pt x="46" y="71"/>
                    </a:cubicBezTo>
                    <a:cubicBezTo>
                      <a:pt x="46" y="56"/>
                      <a:pt x="57" y="45"/>
                      <a:pt x="71" y="45"/>
                    </a:cubicBezTo>
                    <a:close/>
                    <a:moveTo>
                      <a:pt x="71" y="45"/>
                    </a:moveTo>
                    <a:cubicBezTo>
                      <a:pt x="71" y="45"/>
                      <a:pt x="71" y="45"/>
                      <a:pt x="71"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8" name="Freeform 302">
                <a:extLst>
                  <a:ext uri="{FF2B5EF4-FFF2-40B4-BE49-F238E27FC236}">
                    <a16:creationId xmlns:a16="http://schemas.microsoft.com/office/drawing/2014/main" id="{5A7DA6A1-2DB1-4BA2-A5BB-5917E2254222}"/>
                  </a:ext>
                </a:extLst>
              </p:cNvPr>
              <p:cNvSpPr>
                <a:spLocks noEditPoints="1"/>
              </p:cNvSpPr>
              <p:nvPr/>
            </p:nvSpPr>
            <p:spPr bwMode="auto">
              <a:xfrm>
                <a:off x="9826293" y="4511143"/>
                <a:ext cx="43508" cy="43508"/>
              </a:xfrm>
              <a:custGeom>
                <a:avLst/>
                <a:gdLst>
                  <a:gd name="T0" fmla="*/ 71 w 141"/>
                  <a:gd name="T1" fmla="*/ 0 h 141"/>
                  <a:gd name="T2" fmla="*/ 0 w 141"/>
                  <a:gd name="T3" fmla="*/ 71 h 141"/>
                  <a:gd name="T4" fmla="*/ 71 w 141"/>
                  <a:gd name="T5" fmla="*/ 141 h 141"/>
                  <a:gd name="T6" fmla="*/ 141 w 141"/>
                  <a:gd name="T7" fmla="*/ 71 h 141"/>
                  <a:gd name="T8" fmla="*/ 71 w 141"/>
                  <a:gd name="T9" fmla="*/ 0 h 141"/>
                  <a:gd name="T10" fmla="*/ 71 w 141"/>
                  <a:gd name="T11" fmla="*/ 96 h 141"/>
                  <a:gd name="T12" fmla="*/ 45 w 141"/>
                  <a:gd name="T13" fmla="*/ 71 h 141"/>
                  <a:gd name="T14" fmla="*/ 71 w 141"/>
                  <a:gd name="T15" fmla="*/ 45 h 141"/>
                  <a:gd name="T16" fmla="*/ 96 w 141"/>
                  <a:gd name="T17" fmla="*/ 71 h 141"/>
                  <a:gd name="T18" fmla="*/ 71 w 141"/>
                  <a:gd name="T19" fmla="*/ 96 h 141"/>
                  <a:gd name="T20" fmla="*/ 71 w 141"/>
                  <a:gd name="T21" fmla="*/ 96 h 141"/>
                  <a:gd name="T22" fmla="*/ 71 w 141"/>
                  <a:gd name="T2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41">
                    <a:moveTo>
                      <a:pt x="71" y="0"/>
                    </a:moveTo>
                    <a:cubicBezTo>
                      <a:pt x="32" y="0"/>
                      <a:pt x="0" y="32"/>
                      <a:pt x="0" y="71"/>
                    </a:cubicBezTo>
                    <a:cubicBezTo>
                      <a:pt x="0" y="110"/>
                      <a:pt x="32" y="141"/>
                      <a:pt x="71" y="141"/>
                    </a:cubicBezTo>
                    <a:cubicBezTo>
                      <a:pt x="110" y="141"/>
                      <a:pt x="141" y="110"/>
                      <a:pt x="141" y="71"/>
                    </a:cubicBezTo>
                    <a:cubicBezTo>
                      <a:pt x="141" y="32"/>
                      <a:pt x="110" y="0"/>
                      <a:pt x="71" y="0"/>
                    </a:cubicBezTo>
                    <a:close/>
                    <a:moveTo>
                      <a:pt x="71" y="96"/>
                    </a:moveTo>
                    <a:cubicBezTo>
                      <a:pt x="57" y="96"/>
                      <a:pt x="45" y="85"/>
                      <a:pt x="45" y="71"/>
                    </a:cubicBezTo>
                    <a:cubicBezTo>
                      <a:pt x="45" y="57"/>
                      <a:pt x="57" y="45"/>
                      <a:pt x="71" y="45"/>
                    </a:cubicBezTo>
                    <a:cubicBezTo>
                      <a:pt x="85" y="45"/>
                      <a:pt x="96" y="57"/>
                      <a:pt x="96" y="71"/>
                    </a:cubicBezTo>
                    <a:cubicBezTo>
                      <a:pt x="96" y="85"/>
                      <a:pt x="85" y="96"/>
                      <a:pt x="71" y="96"/>
                    </a:cubicBezTo>
                    <a:close/>
                    <a:moveTo>
                      <a:pt x="71" y="96"/>
                    </a:moveTo>
                    <a:cubicBezTo>
                      <a:pt x="71" y="96"/>
                      <a:pt x="71" y="96"/>
                      <a:pt x="71" y="9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9" name="Freeform 303">
                <a:extLst>
                  <a:ext uri="{FF2B5EF4-FFF2-40B4-BE49-F238E27FC236}">
                    <a16:creationId xmlns:a16="http://schemas.microsoft.com/office/drawing/2014/main" id="{CB8A0134-1731-4662-9E14-00D490F61BD3}"/>
                  </a:ext>
                </a:extLst>
              </p:cNvPr>
              <p:cNvSpPr>
                <a:spLocks noEditPoints="1"/>
              </p:cNvSpPr>
              <p:nvPr/>
            </p:nvSpPr>
            <p:spPr bwMode="auto">
              <a:xfrm>
                <a:off x="9767102" y="4385678"/>
                <a:ext cx="43508" cy="43255"/>
              </a:xfrm>
              <a:custGeom>
                <a:avLst/>
                <a:gdLst>
                  <a:gd name="T0" fmla="*/ 70 w 141"/>
                  <a:gd name="T1" fmla="*/ 0 h 141"/>
                  <a:gd name="T2" fmla="*/ 0 w 141"/>
                  <a:gd name="T3" fmla="*/ 71 h 141"/>
                  <a:gd name="T4" fmla="*/ 70 w 141"/>
                  <a:gd name="T5" fmla="*/ 141 h 141"/>
                  <a:gd name="T6" fmla="*/ 141 w 141"/>
                  <a:gd name="T7" fmla="*/ 71 h 141"/>
                  <a:gd name="T8" fmla="*/ 70 w 141"/>
                  <a:gd name="T9" fmla="*/ 0 h 141"/>
                  <a:gd name="T10" fmla="*/ 70 w 141"/>
                  <a:gd name="T11" fmla="*/ 96 h 141"/>
                  <a:gd name="T12" fmla="*/ 45 w 141"/>
                  <a:gd name="T13" fmla="*/ 71 h 141"/>
                  <a:gd name="T14" fmla="*/ 70 w 141"/>
                  <a:gd name="T15" fmla="*/ 45 h 141"/>
                  <a:gd name="T16" fmla="*/ 96 w 141"/>
                  <a:gd name="T17" fmla="*/ 71 h 141"/>
                  <a:gd name="T18" fmla="*/ 70 w 141"/>
                  <a:gd name="T19" fmla="*/ 96 h 141"/>
                  <a:gd name="T20" fmla="*/ 70 w 141"/>
                  <a:gd name="T21" fmla="*/ 96 h 141"/>
                  <a:gd name="T22" fmla="*/ 70 w 141"/>
                  <a:gd name="T2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41">
                    <a:moveTo>
                      <a:pt x="70" y="0"/>
                    </a:moveTo>
                    <a:cubicBezTo>
                      <a:pt x="31" y="0"/>
                      <a:pt x="0" y="32"/>
                      <a:pt x="0" y="71"/>
                    </a:cubicBezTo>
                    <a:cubicBezTo>
                      <a:pt x="0" y="110"/>
                      <a:pt x="31" y="141"/>
                      <a:pt x="70" y="141"/>
                    </a:cubicBezTo>
                    <a:cubicBezTo>
                      <a:pt x="109" y="141"/>
                      <a:pt x="141" y="110"/>
                      <a:pt x="141" y="71"/>
                    </a:cubicBezTo>
                    <a:cubicBezTo>
                      <a:pt x="141" y="32"/>
                      <a:pt x="109" y="0"/>
                      <a:pt x="70" y="0"/>
                    </a:cubicBezTo>
                    <a:close/>
                    <a:moveTo>
                      <a:pt x="70" y="96"/>
                    </a:moveTo>
                    <a:cubicBezTo>
                      <a:pt x="56" y="96"/>
                      <a:pt x="45" y="85"/>
                      <a:pt x="45" y="71"/>
                    </a:cubicBezTo>
                    <a:cubicBezTo>
                      <a:pt x="45" y="57"/>
                      <a:pt x="56" y="45"/>
                      <a:pt x="70" y="45"/>
                    </a:cubicBezTo>
                    <a:cubicBezTo>
                      <a:pt x="84" y="45"/>
                      <a:pt x="96" y="57"/>
                      <a:pt x="96" y="71"/>
                    </a:cubicBezTo>
                    <a:cubicBezTo>
                      <a:pt x="96" y="85"/>
                      <a:pt x="84" y="96"/>
                      <a:pt x="70" y="96"/>
                    </a:cubicBezTo>
                    <a:close/>
                    <a:moveTo>
                      <a:pt x="70" y="96"/>
                    </a:moveTo>
                    <a:cubicBezTo>
                      <a:pt x="70" y="96"/>
                      <a:pt x="70" y="96"/>
                      <a:pt x="70" y="9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9" name="Gruppieren 18">
              <a:extLst>
                <a:ext uri="{FF2B5EF4-FFF2-40B4-BE49-F238E27FC236}">
                  <a16:creationId xmlns:a16="http://schemas.microsoft.com/office/drawing/2014/main" id="{81BA561F-0B18-4366-A048-A267825AEAE7}"/>
                </a:ext>
              </a:extLst>
            </p:cNvPr>
            <p:cNvGrpSpPr/>
            <p:nvPr/>
          </p:nvGrpSpPr>
          <p:grpSpPr>
            <a:xfrm>
              <a:off x="6998328" y="4526302"/>
              <a:ext cx="446903" cy="255918"/>
              <a:chOff x="6627105" y="5299798"/>
              <a:chExt cx="446903" cy="255918"/>
            </a:xfrm>
            <a:solidFill>
              <a:schemeClr val="tx2"/>
            </a:solidFill>
          </p:grpSpPr>
          <p:sp>
            <p:nvSpPr>
              <p:cNvPr id="1355" name="Freeform 428">
                <a:extLst>
                  <a:ext uri="{FF2B5EF4-FFF2-40B4-BE49-F238E27FC236}">
                    <a16:creationId xmlns:a16="http://schemas.microsoft.com/office/drawing/2014/main" id="{BC8A45FE-7690-47F2-B46B-57F2655AF413}"/>
                  </a:ext>
                </a:extLst>
              </p:cNvPr>
              <p:cNvSpPr>
                <a:spLocks noEditPoints="1"/>
              </p:cNvSpPr>
              <p:nvPr/>
            </p:nvSpPr>
            <p:spPr bwMode="auto">
              <a:xfrm>
                <a:off x="6627105" y="5299798"/>
                <a:ext cx="446903" cy="255918"/>
              </a:xfrm>
              <a:custGeom>
                <a:avLst/>
                <a:gdLst>
                  <a:gd name="T0" fmla="*/ 1484 w 1536"/>
                  <a:gd name="T1" fmla="*/ 0 h 882"/>
                  <a:gd name="T2" fmla="*/ 352 w 1536"/>
                  <a:gd name="T3" fmla="*/ 0 h 882"/>
                  <a:gd name="T4" fmla="*/ 329 w 1536"/>
                  <a:gd name="T5" fmla="*/ 22 h 882"/>
                  <a:gd name="T6" fmla="*/ 352 w 1536"/>
                  <a:gd name="T7" fmla="*/ 45 h 882"/>
                  <a:gd name="T8" fmla="*/ 1484 w 1536"/>
                  <a:gd name="T9" fmla="*/ 45 h 882"/>
                  <a:gd name="T10" fmla="*/ 1491 w 1536"/>
                  <a:gd name="T11" fmla="*/ 52 h 882"/>
                  <a:gd name="T12" fmla="*/ 1491 w 1536"/>
                  <a:gd name="T13" fmla="*/ 187 h 882"/>
                  <a:gd name="T14" fmla="*/ 1484 w 1536"/>
                  <a:gd name="T15" fmla="*/ 195 h 882"/>
                  <a:gd name="T16" fmla="*/ 53 w 1536"/>
                  <a:gd name="T17" fmla="*/ 195 h 882"/>
                  <a:gd name="T18" fmla="*/ 45 w 1536"/>
                  <a:gd name="T19" fmla="*/ 187 h 882"/>
                  <a:gd name="T20" fmla="*/ 45 w 1536"/>
                  <a:gd name="T21" fmla="*/ 52 h 882"/>
                  <a:gd name="T22" fmla="*/ 53 w 1536"/>
                  <a:gd name="T23" fmla="*/ 45 h 882"/>
                  <a:gd name="T24" fmla="*/ 247 w 1536"/>
                  <a:gd name="T25" fmla="*/ 45 h 882"/>
                  <a:gd name="T26" fmla="*/ 269 w 1536"/>
                  <a:gd name="T27" fmla="*/ 22 h 882"/>
                  <a:gd name="T28" fmla="*/ 247 w 1536"/>
                  <a:gd name="T29" fmla="*/ 0 h 882"/>
                  <a:gd name="T30" fmla="*/ 53 w 1536"/>
                  <a:gd name="T31" fmla="*/ 0 h 882"/>
                  <a:gd name="T32" fmla="*/ 0 w 1536"/>
                  <a:gd name="T33" fmla="*/ 52 h 882"/>
                  <a:gd name="T34" fmla="*/ 0 w 1536"/>
                  <a:gd name="T35" fmla="*/ 187 h 882"/>
                  <a:gd name="T36" fmla="*/ 53 w 1536"/>
                  <a:gd name="T37" fmla="*/ 240 h 882"/>
                  <a:gd name="T38" fmla="*/ 90 w 1536"/>
                  <a:gd name="T39" fmla="*/ 240 h 882"/>
                  <a:gd name="T40" fmla="*/ 90 w 1536"/>
                  <a:gd name="T41" fmla="*/ 799 h 882"/>
                  <a:gd name="T42" fmla="*/ 173 w 1536"/>
                  <a:gd name="T43" fmla="*/ 882 h 882"/>
                  <a:gd name="T44" fmla="*/ 1364 w 1536"/>
                  <a:gd name="T45" fmla="*/ 882 h 882"/>
                  <a:gd name="T46" fmla="*/ 1446 w 1536"/>
                  <a:gd name="T47" fmla="*/ 799 h 882"/>
                  <a:gd name="T48" fmla="*/ 1446 w 1536"/>
                  <a:gd name="T49" fmla="*/ 554 h 882"/>
                  <a:gd name="T50" fmla="*/ 1424 w 1536"/>
                  <a:gd name="T51" fmla="*/ 532 h 882"/>
                  <a:gd name="T52" fmla="*/ 1401 w 1536"/>
                  <a:gd name="T53" fmla="*/ 554 h 882"/>
                  <a:gd name="T54" fmla="*/ 1401 w 1536"/>
                  <a:gd name="T55" fmla="*/ 799 h 882"/>
                  <a:gd name="T56" fmla="*/ 1364 w 1536"/>
                  <a:gd name="T57" fmla="*/ 837 h 882"/>
                  <a:gd name="T58" fmla="*/ 173 w 1536"/>
                  <a:gd name="T59" fmla="*/ 837 h 882"/>
                  <a:gd name="T60" fmla="*/ 135 w 1536"/>
                  <a:gd name="T61" fmla="*/ 799 h 882"/>
                  <a:gd name="T62" fmla="*/ 135 w 1536"/>
                  <a:gd name="T63" fmla="*/ 240 h 882"/>
                  <a:gd name="T64" fmla="*/ 1401 w 1536"/>
                  <a:gd name="T65" fmla="*/ 240 h 882"/>
                  <a:gd name="T66" fmla="*/ 1401 w 1536"/>
                  <a:gd name="T67" fmla="*/ 449 h 882"/>
                  <a:gd name="T68" fmla="*/ 1424 w 1536"/>
                  <a:gd name="T69" fmla="*/ 472 h 882"/>
                  <a:gd name="T70" fmla="*/ 1446 w 1536"/>
                  <a:gd name="T71" fmla="*/ 449 h 882"/>
                  <a:gd name="T72" fmla="*/ 1446 w 1536"/>
                  <a:gd name="T73" fmla="*/ 240 h 882"/>
                  <a:gd name="T74" fmla="*/ 1484 w 1536"/>
                  <a:gd name="T75" fmla="*/ 240 h 882"/>
                  <a:gd name="T76" fmla="*/ 1536 w 1536"/>
                  <a:gd name="T77" fmla="*/ 187 h 882"/>
                  <a:gd name="T78" fmla="*/ 1536 w 1536"/>
                  <a:gd name="T79" fmla="*/ 52 h 882"/>
                  <a:gd name="T80" fmla="*/ 1484 w 1536"/>
                  <a:gd name="T81" fmla="*/ 0 h 882"/>
                  <a:gd name="T82" fmla="*/ 1484 w 1536"/>
                  <a:gd name="T83" fmla="*/ 0 h 882"/>
                  <a:gd name="T84" fmla="*/ 1484 w 1536"/>
                  <a:gd name="T8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6" h="882">
                    <a:moveTo>
                      <a:pt x="1484" y="0"/>
                    </a:moveTo>
                    <a:cubicBezTo>
                      <a:pt x="352" y="0"/>
                      <a:pt x="352" y="0"/>
                      <a:pt x="352" y="0"/>
                    </a:cubicBezTo>
                    <a:cubicBezTo>
                      <a:pt x="339" y="0"/>
                      <a:pt x="329" y="10"/>
                      <a:pt x="329" y="22"/>
                    </a:cubicBezTo>
                    <a:cubicBezTo>
                      <a:pt x="329" y="35"/>
                      <a:pt x="339" y="45"/>
                      <a:pt x="352" y="45"/>
                    </a:cubicBezTo>
                    <a:cubicBezTo>
                      <a:pt x="1484" y="45"/>
                      <a:pt x="1484" y="45"/>
                      <a:pt x="1484" y="45"/>
                    </a:cubicBezTo>
                    <a:cubicBezTo>
                      <a:pt x="1488" y="45"/>
                      <a:pt x="1491" y="48"/>
                      <a:pt x="1491" y="52"/>
                    </a:cubicBezTo>
                    <a:cubicBezTo>
                      <a:pt x="1491" y="187"/>
                      <a:pt x="1491" y="187"/>
                      <a:pt x="1491" y="187"/>
                    </a:cubicBezTo>
                    <a:cubicBezTo>
                      <a:pt x="1491" y="192"/>
                      <a:pt x="1488" y="195"/>
                      <a:pt x="1484" y="195"/>
                    </a:cubicBezTo>
                    <a:cubicBezTo>
                      <a:pt x="53" y="195"/>
                      <a:pt x="53" y="195"/>
                      <a:pt x="53" y="195"/>
                    </a:cubicBezTo>
                    <a:cubicBezTo>
                      <a:pt x="48" y="195"/>
                      <a:pt x="45" y="192"/>
                      <a:pt x="45" y="187"/>
                    </a:cubicBezTo>
                    <a:cubicBezTo>
                      <a:pt x="45" y="52"/>
                      <a:pt x="45" y="52"/>
                      <a:pt x="45" y="52"/>
                    </a:cubicBezTo>
                    <a:cubicBezTo>
                      <a:pt x="45" y="48"/>
                      <a:pt x="48" y="45"/>
                      <a:pt x="53" y="45"/>
                    </a:cubicBezTo>
                    <a:cubicBezTo>
                      <a:pt x="247" y="45"/>
                      <a:pt x="247" y="45"/>
                      <a:pt x="247" y="45"/>
                    </a:cubicBezTo>
                    <a:cubicBezTo>
                      <a:pt x="259" y="45"/>
                      <a:pt x="269" y="35"/>
                      <a:pt x="269" y="22"/>
                    </a:cubicBezTo>
                    <a:cubicBezTo>
                      <a:pt x="269" y="10"/>
                      <a:pt x="259" y="0"/>
                      <a:pt x="247" y="0"/>
                    </a:cubicBezTo>
                    <a:cubicBezTo>
                      <a:pt x="53" y="0"/>
                      <a:pt x="53" y="0"/>
                      <a:pt x="53" y="0"/>
                    </a:cubicBezTo>
                    <a:cubicBezTo>
                      <a:pt x="24" y="0"/>
                      <a:pt x="0" y="24"/>
                      <a:pt x="0" y="52"/>
                    </a:cubicBezTo>
                    <a:cubicBezTo>
                      <a:pt x="0" y="187"/>
                      <a:pt x="0" y="187"/>
                      <a:pt x="0" y="187"/>
                    </a:cubicBezTo>
                    <a:cubicBezTo>
                      <a:pt x="0" y="216"/>
                      <a:pt x="24" y="240"/>
                      <a:pt x="53" y="240"/>
                    </a:cubicBezTo>
                    <a:cubicBezTo>
                      <a:pt x="90" y="240"/>
                      <a:pt x="90" y="240"/>
                      <a:pt x="90" y="240"/>
                    </a:cubicBezTo>
                    <a:cubicBezTo>
                      <a:pt x="90" y="799"/>
                      <a:pt x="90" y="799"/>
                      <a:pt x="90" y="799"/>
                    </a:cubicBezTo>
                    <a:cubicBezTo>
                      <a:pt x="90" y="845"/>
                      <a:pt x="127" y="882"/>
                      <a:pt x="173" y="882"/>
                    </a:cubicBezTo>
                    <a:cubicBezTo>
                      <a:pt x="1364" y="882"/>
                      <a:pt x="1364" y="882"/>
                      <a:pt x="1364" y="882"/>
                    </a:cubicBezTo>
                    <a:cubicBezTo>
                      <a:pt x="1409" y="882"/>
                      <a:pt x="1446" y="845"/>
                      <a:pt x="1446" y="799"/>
                    </a:cubicBezTo>
                    <a:cubicBezTo>
                      <a:pt x="1446" y="554"/>
                      <a:pt x="1446" y="554"/>
                      <a:pt x="1446" y="554"/>
                    </a:cubicBezTo>
                    <a:cubicBezTo>
                      <a:pt x="1446" y="542"/>
                      <a:pt x="1436" y="532"/>
                      <a:pt x="1424" y="532"/>
                    </a:cubicBezTo>
                    <a:cubicBezTo>
                      <a:pt x="1411" y="532"/>
                      <a:pt x="1401" y="542"/>
                      <a:pt x="1401" y="554"/>
                    </a:cubicBezTo>
                    <a:cubicBezTo>
                      <a:pt x="1401" y="799"/>
                      <a:pt x="1401" y="799"/>
                      <a:pt x="1401" y="799"/>
                    </a:cubicBezTo>
                    <a:cubicBezTo>
                      <a:pt x="1401" y="820"/>
                      <a:pt x="1384" y="837"/>
                      <a:pt x="1364" y="837"/>
                    </a:cubicBezTo>
                    <a:cubicBezTo>
                      <a:pt x="173" y="837"/>
                      <a:pt x="173" y="837"/>
                      <a:pt x="173" y="837"/>
                    </a:cubicBezTo>
                    <a:cubicBezTo>
                      <a:pt x="152" y="837"/>
                      <a:pt x="135" y="820"/>
                      <a:pt x="135" y="799"/>
                    </a:cubicBezTo>
                    <a:cubicBezTo>
                      <a:pt x="135" y="240"/>
                      <a:pt x="135" y="240"/>
                      <a:pt x="135" y="240"/>
                    </a:cubicBezTo>
                    <a:cubicBezTo>
                      <a:pt x="1401" y="240"/>
                      <a:pt x="1401" y="240"/>
                      <a:pt x="1401" y="240"/>
                    </a:cubicBezTo>
                    <a:cubicBezTo>
                      <a:pt x="1401" y="449"/>
                      <a:pt x="1401" y="449"/>
                      <a:pt x="1401" y="449"/>
                    </a:cubicBezTo>
                    <a:cubicBezTo>
                      <a:pt x="1401" y="461"/>
                      <a:pt x="1411" y="472"/>
                      <a:pt x="1424" y="472"/>
                    </a:cubicBezTo>
                    <a:cubicBezTo>
                      <a:pt x="1436" y="472"/>
                      <a:pt x="1446" y="461"/>
                      <a:pt x="1446" y="449"/>
                    </a:cubicBezTo>
                    <a:cubicBezTo>
                      <a:pt x="1446" y="240"/>
                      <a:pt x="1446" y="240"/>
                      <a:pt x="1446" y="240"/>
                    </a:cubicBezTo>
                    <a:cubicBezTo>
                      <a:pt x="1484" y="240"/>
                      <a:pt x="1484" y="240"/>
                      <a:pt x="1484" y="240"/>
                    </a:cubicBezTo>
                    <a:cubicBezTo>
                      <a:pt x="1512" y="240"/>
                      <a:pt x="1536" y="216"/>
                      <a:pt x="1536" y="187"/>
                    </a:cubicBezTo>
                    <a:cubicBezTo>
                      <a:pt x="1536" y="52"/>
                      <a:pt x="1536" y="52"/>
                      <a:pt x="1536" y="52"/>
                    </a:cubicBezTo>
                    <a:cubicBezTo>
                      <a:pt x="1536" y="24"/>
                      <a:pt x="1512" y="0"/>
                      <a:pt x="1484" y="0"/>
                    </a:cubicBezTo>
                    <a:close/>
                    <a:moveTo>
                      <a:pt x="1484" y="0"/>
                    </a:moveTo>
                    <a:cubicBezTo>
                      <a:pt x="1484" y="0"/>
                      <a:pt x="1484" y="0"/>
                      <a:pt x="1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56" name="Freeform 429">
                <a:extLst>
                  <a:ext uri="{FF2B5EF4-FFF2-40B4-BE49-F238E27FC236}">
                    <a16:creationId xmlns:a16="http://schemas.microsoft.com/office/drawing/2014/main" id="{E80A31A5-0B17-4C1F-B73A-A5BC9C3A9AE4}"/>
                  </a:ext>
                </a:extLst>
              </p:cNvPr>
              <p:cNvSpPr>
                <a:spLocks noEditPoints="1"/>
              </p:cNvSpPr>
              <p:nvPr/>
            </p:nvSpPr>
            <p:spPr bwMode="auto">
              <a:xfrm>
                <a:off x="6758884" y="5401735"/>
                <a:ext cx="183345" cy="60876"/>
              </a:xfrm>
              <a:custGeom>
                <a:avLst/>
                <a:gdLst>
                  <a:gd name="T0" fmla="*/ 548 w 630"/>
                  <a:gd name="T1" fmla="*/ 165 h 210"/>
                  <a:gd name="T2" fmla="*/ 322 w 630"/>
                  <a:gd name="T3" fmla="*/ 165 h 210"/>
                  <a:gd name="T4" fmla="*/ 299 w 630"/>
                  <a:gd name="T5" fmla="*/ 187 h 210"/>
                  <a:gd name="T6" fmla="*/ 322 w 630"/>
                  <a:gd name="T7" fmla="*/ 210 h 210"/>
                  <a:gd name="T8" fmla="*/ 548 w 630"/>
                  <a:gd name="T9" fmla="*/ 210 h 210"/>
                  <a:gd name="T10" fmla="*/ 630 w 630"/>
                  <a:gd name="T11" fmla="*/ 127 h 210"/>
                  <a:gd name="T12" fmla="*/ 630 w 630"/>
                  <a:gd name="T13" fmla="*/ 82 h 210"/>
                  <a:gd name="T14" fmla="*/ 548 w 630"/>
                  <a:gd name="T15" fmla="*/ 0 h 210"/>
                  <a:gd name="T16" fmla="*/ 83 w 630"/>
                  <a:gd name="T17" fmla="*/ 0 h 210"/>
                  <a:gd name="T18" fmla="*/ 0 w 630"/>
                  <a:gd name="T19" fmla="*/ 82 h 210"/>
                  <a:gd name="T20" fmla="*/ 0 w 630"/>
                  <a:gd name="T21" fmla="*/ 127 h 210"/>
                  <a:gd name="T22" fmla="*/ 83 w 630"/>
                  <a:gd name="T23" fmla="*/ 210 h 210"/>
                  <a:gd name="T24" fmla="*/ 217 w 630"/>
                  <a:gd name="T25" fmla="*/ 210 h 210"/>
                  <a:gd name="T26" fmla="*/ 239 w 630"/>
                  <a:gd name="T27" fmla="*/ 187 h 210"/>
                  <a:gd name="T28" fmla="*/ 217 w 630"/>
                  <a:gd name="T29" fmla="*/ 165 h 210"/>
                  <a:gd name="T30" fmla="*/ 83 w 630"/>
                  <a:gd name="T31" fmla="*/ 165 h 210"/>
                  <a:gd name="T32" fmla="*/ 45 w 630"/>
                  <a:gd name="T33" fmla="*/ 127 h 210"/>
                  <a:gd name="T34" fmla="*/ 45 w 630"/>
                  <a:gd name="T35" fmla="*/ 82 h 210"/>
                  <a:gd name="T36" fmla="*/ 83 w 630"/>
                  <a:gd name="T37" fmla="*/ 45 h 210"/>
                  <a:gd name="T38" fmla="*/ 548 w 630"/>
                  <a:gd name="T39" fmla="*/ 45 h 210"/>
                  <a:gd name="T40" fmla="*/ 585 w 630"/>
                  <a:gd name="T41" fmla="*/ 82 h 210"/>
                  <a:gd name="T42" fmla="*/ 585 w 630"/>
                  <a:gd name="T43" fmla="*/ 127 h 210"/>
                  <a:gd name="T44" fmla="*/ 548 w 630"/>
                  <a:gd name="T45" fmla="*/ 165 h 210"/>
                  <a:gd name="T46" fmla="*/ 548 w 630"/>
                  <a:gd name="T47" fmla="*/ 165 h 210"/>
                  <a:gd name="T48" fmla="*/ 548 w 630"/>
                  <a:gd name="T49" fmla="*/ 16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210">
                    <a:moveTo>
                      <a:pt x="548" y="165"/>
                    </a:moveTo>
                    <a:cubicBezTo>
                      <a:pt x="322" y="165"/>
                      <a:pt x="322" y="165"/>
                      <a:pt x="322" y="165"/>
                    </a:cubicBezTo>
                    <a:cubicBezTo>
                      <a:pt x="309" y="165"/>
                      <a:pt x="299" y="175"/>
                      <a:pt x="299" y="187"/>
                    </a:cubicBezTo>
                    <a:cubicBezTo>
                      <a:pt x="299" y="200"/>
                      <a:pt x="309" y="210"/>
                      <a:pt x="322" y="210"/>
                    </a:cubicBezTo>
                    <a:cubicBezTo>
                      <a:pt x="548" y="210"/>
                      <a:pt x="548" y="210"/>
                      <a:pt x="548" y="210"/>
                    </a:cubicBezTo>
                    <a:cubicBezTo>
                      <a:pt x="593" y="210"/>
                      <a:pt x="630" y="173"/>
                      <a:pt x="630" y="127"/>
                    </a:cubicBezTo>
                    <a:cubicBezTo>
                      <a:pt x="630" y="82"/>
                      <a:pt x="630" y="82"/>
                      <a:pt x="630" y="82"/>
                    </a:cubicBezTo>
                    <a:cubicBezTo>
                      <a:pt x="630" y="37"/>
                      <a:pt x="593" y="0"/>
                      <a:pt x="548" y="0"/>
                    </a:cubicBezTo>
                    <a:cubicBezTo>
                      <a:pt x="83" y="0"/>
                      <a:pt x="83" y="0"/>
                      <a:pt x="83" y="0"/>
                    </a:cubicBezTo>
                    <a:cubicBezTo>
                      <a:pt x="37" y="0"/>
                      <a:pt x="0" y="37"/>
                      <a:pt x="0" y="82"/>
                    </a:cubicBezTo>
                    <a:cubicBezTo>
                      <a:pt x="0" y="127"/>
                      <a:pt x="0" y="127"/>
                      <a:pt x="0" y="127"/>
                    </a:cubicBezTo>
                    <a:cubicBezTo>
                      <a:pt x="0" y="173"/>
                      <a:pt x="37" y="210"/>
                      <a:pt x="83" y="210"/>
                    </a:cubicBezTo>
                    <a:cubicBezTo>
                      <a:pt x="217" y="210"/>
                      <a:pt x="217" y="210"/>
                      <a:pt x="217" y="210"/>
                    </a:cubicBezTo>
                    <a:cubicBezTo>
                      <a:pt x="229" y="210"/>
                      <a:pt x="239" y="200"/>
                      <a:pt x="239" y="187"/>
                    </a:cubicBezTo>
                    <a:cubicBezTo>
                      <a:pt x="239" y="175"/>
                      <a:pt x="229" y="165"/>
                      <a:pt x="217" y="165"/>
                    </a:cubicBezTo>
                    <a:cubicBezTo>
                      <a:pt x="83" y="165"/>
                      <a:pt x="83" y="165"/>
                      <a:pt x="83" y="165"/>
                    </a:cubicBezTo>
                    <a:cubicBezTo>
                      <a:pt x="62" y="165"/>
                      <a:pt x="45" y="148"/>
                      <a:pt x="45" y="127"/>
                    </a:cubicBezTo>
                    <a:cubicBezTo>
                      <a:pt x="45" y="82"/>
                      <a:pt x="45" y="82"/>
                      <a:pt x="45" y="82"/>
                    </a:cubicBezTo>
                    <a:cubicBezTo>
                      <a:pt x="45" y="62"/>
                      <a:pt x="62" y="45"/>
                      <a:pt x="83" y="45"/>
                    </a:cubicBezTo>
                    <a:cubicBezTo>
                      <a:pt x="548" y="45"/>
                      <a:pt x="548" y="45"/>
                      <a:pt x="548" y="45"/>
                    </a:cubicBezTo>
                    <a:cubicBezTo>
                      <a:pt x="568" y="45"/>
                      <a:pt x="585" y="62"/>
                      <a:pt x="585" y="82"/>
                    </a:cubicBezTo>
                    <a:cubicBezTo>
                      <a:pt x="585" y="127"/>
                      <a:pt x="585" y="127"/>
                      <a:pt x="585" y="127"/>
                    </a:cubicBezTo>
                    <a:cubicBezTo>
                      <a:pt x="585" y="148"/>
                      <a:pt x="568" y="165"/>
                      <a:pt x="548" y="165"/>
                    </a:cubicBezTo>
                    <a:close/>
                    <a:moveTo>
                      <a:pt x="548" y="165"/>
                    </a:moveTo>
                    <a:cubicBezTo>
                      <a:pt x="548" y="165"/>
                      <a:pt x="548" y="165"/>
                      <a:pt x="548" y="16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20" name="Gruppieren 19">
              <a:extLst>
                <a:ext uri="{FF2B5EF4-FFF2-40B4-BE49-F238E27FC236}">
                  <a16:creationId xmlns:a16="http://schemas.microsoft.com/office/drawing/2014/main" id="{AE244993-DEDA-409D-9B77-74C995631BD5}"/>
                </a:ext>
              </a:extLst>
            </p:cNvPr>
            <p:cNvGrpSpPr/>
            <p:nvPr/>
          </p:nvGrpSpPr>
          <p:grpSpPr>
            <a:xfrm>
              <a:off x="10302511" y="4441906"/>
              <a:ext cx="535492" cy="424710"/>
              <a:chOff x="9931288" y="5212853"/>
              <a:chExt cx="535492" cy="424710"/>
            </a:xfrm>
            <a:solidFill>
              <a:schemeClr val="tx2"/>
            </a:solidFill>
          </p:grpSpPr>
          <p:sp>
            <p:nvSpPr>
              <p:cNvPr id="1359" name="Freeform 85">
                <a:extLst>
                  <a:ext uri="{FF2B5EF4-FFF2-40B4-BE49-F238E27FC236}">
                    <a16:creationId xmlns:a16="http://schemas.microsoft.com/office/drawing/2014/main" id="{65EE48F5-E1F8-4B54-83B7-C30C71183577}"/>
                  </a:ext>
                </a:extLst>
              </p:cNvPr>
              <p:cNvSpPr>
                <a:spLocks noEditPoints="1"/>
              </p:cNvSpPr>
              <p:nvPr/>
            </p:nvSpPr>
            <p:spPr bwMode="auto">
              <a:xfrm>
                <a:off x="9931288" y="5212853"/>
                <a:ext cx="535492" cy="424710"/>
              </a:xfrm>
              <a:custGeom>
                <a:avLst/>
                <a:gdLst>
                  <a:gd name="T0" fmla="*/ 1067 w 1541"/>
                  <a:gd name="T1" fmla="*/ 204 h 1334"/>
                  <a:gd name="T2" fmla="*/ 1016 w 1541"/>
                  <a:gd name="T3" fmla="*/ 0 h 1334"/>
                  <a:gd name="T4" fmla="*/ 795 w 1541"/>
                  <a:gd name="T5" fmla="*/ 22 h 1334"/>
                  <a:gd name="T6" fmla="*/ 1016 w 1541"/>
                  <a:gd name="T7" fmla="*/ 45 h 1334"/>
                  <a:gd name="T8" fmla="*/ 1022 w 1541"/>
                  <a:gd name="T9" fmla="*/ 882 h 1334"/>
                  <a:gd name="T10" fmla="*/ 758 w 1541"/>
                  <a:gd name="T11" fmla="*/ 889 h 1334"/>
                  <a:gd name="T12" fmla="*/ 959 w 1541"/>
                  <a:gd name="T13" fmla="*/ 692 h 1334"/>
                  <a:gd name="T14" fmla="*/ 982 w 1541"/>
                  <a:gd name="T15" fmla="*/ 105 h 1334"/>
                  <a:gd name="T16" fmla="*/ 663 w 1541"/>
                  <a:gd name="T17" fmla="*/ 83 h 1334"/>
                  <a:gd name="T18" fmla="*/ 663 w 1541"/>
                  <a:gd name="T19" fmla="*/ 128 h 1334"/>
                  <a:gd name="T20" fmla="*/ 937 w 1541"/>
                  <a:gd name="T21" fmla="*/ 647 h 1334"/>
                  <a:gd name="T22" fmla="*/ 758 w 1541"/>
                  <a:gd name="T23" fmla="*/ 449 h 1334"/>
                  <a:gd name="T24" fmla="*/ 440 w 1541"/>
                  <a:gd name="T25" fmla="*/ 397 h 1334"/>
                  <a:gd name="T26" fmla="*/ 565 w 1541"/>
                  <a:gd name="T27" fmla="*/ 128 h 1334"/>
                  <a:gd name="T28" fmla="*/ 565 w 1541"/>
                  <a:gd name="T29" fmla="*/ 83 h 1334"/>
                  <a:gd name="T30" fmla="*/ 395 w 1541"/>
                  <a:gd name="T31" fmla="*/ 105 h 1334"/>
                  <a:gd name="T32" fmla="*/ 354 w 1541"/>
                  <a:gd name="T33" fmla="*/ 397 h 1334"/>
                  <a:gd name="T34" fmla="*/ 361 w 1541"/>
                  <a:gd name="T35" fmla="*/ 45 h 1334"/>
                  <a:gd name="T36" fmla="*/ 742 w 1541"/>
                  <a:gd name="T37" fmla="*/ 22 h 1334"/>
                  <a:gd name="T38" fmla="*/ 361 w 1541"/>
                  <a:gd name="T39" fmla="*/ 0 h 1334"/>
                  <a:gd name="T40" fmla="*/ 309 w 1541"/>
                  <a:gd name="T41" fmla="*/ 397 h 1334"/>
                  <a:gd name="T42" fmla="*/ 0 w 1541"/>
                  <a:gd name="T43" fmla="*/ 449 h 1334"/>
                  <a:gd name="T44" fmla="*/ 52 w 1541"/>
                  <a:gd name="T45" fmla="*/ 1331 h 1334"/>
                  <a:gd name="T46" fmla="*/ 178 w 1541"/>
                  <a:gd name="T47" fmla="*/ 1309 h 1334"/>
                  <a:gd name="T48" fmla="*/ 52 w 1541"/>
                  <a:gd name="T49" fmla="*/ 1286 h 1334"/>
                  <a:gd name="T50" fmla="*/ 45 w 1541"/>
                  <a:gd name="T51" fmla="*/ 449 h 1334"/>
                  <a:gd name="T52" fmla="*/ 706 w 1541"/>
                  <a:gd name="T53" fmla="*/ 442 h 1334"/>
                  <a:gd name="T54" fmla="*/ 713 w 1541"/>
                  <a:gd name="T55" fmla="*/ 1279 h 1334"/>
                  <a:gd name="T56" fmla="*/ 253 w 1541"/>
                  <a:gd name="T57" fmla="*/ 1286 h 1334"/>
                  <a:gd name="T58" fmla="*/ 253 w 1541"/>
                  <a:gd name="T59" fmla="*/ 1331 h 1334"/>
                  <a:gd name="T60" fmla="*/ 758 w 1541"/>
                  <a:gd name="T61" fmla="*/ 1279 h 1334"/>
                  <a:gd name="T62" fmla="*/ 860 w 1541"/>
                  <a:gd name="T63" fmla="*/ 1319 h 1334"/>
                  <a:gd name="T64" fmla="*/ 933 w 1541"/>
                  <a:gd name="T65" fmla="*/ 1319 h 1334"/>
                  <a:gd name="T66" fmla="*/ 1521 w 1541"/>
                  <a:gd name="T67" fmla="*/ 658 h 1334"/>
                  <a:gd name="T68" fmla="*/ 1067 w 1541"/>
                  <a:gd name="T69" fmla="*/ 385 h 1334"/>
                  <a:gd name="T70" fmla="*/ 1008 w 1541"/>
                  <a:gd name="T71" fmla="*/ 1060 h 1334"/>
                  <a:gd name="T72" fmla="*/ 1016 w 1541"/>
                  <a:gd name="T73" fmla="*/ 934 h 1334"/>
                  <a:gd name="T74" fmla="*/ 1489 w 1541"/>
                  <a:gd name="T75" fmla="*/ 699 h 1334"/>
                  <a:gd name="T76" fmla="*/ 897 w 1541"/>
                  <a:gd name="T77" fmla="*/ 1289 h 1334"/>
                  <a:gd name="T78" fmla="*/ 758 w 1541"/>
                  <a:gd name="T79" fmla="*/ 1153 h 1334"/>
                  <a:gd name="T80" fmla="*/ 819 w 1541"/>
                  <a:gd name="T81" fmla="*/ 934 h 1334"/>
                  <a:gd name="T82" fmla="*/ 1008 w 1541"/>
                  <a:gd name="T83" fmla="*/ 1114 h 1334"/>
                  <a:gd name="T84" fmla="*/ 1423 w 1541"/>
                  <a:gd name="T85" fmla="*/ 708 h 1334"/>
                  <a:gd name="T86" fmla="*/ 1423 w 1541"/>
                  <a:gd name="T87" fmla="*/ 677 h 1334"/>
                  <a:gd name="T88" fmla="*/ 1067 w 1541"/>
                  <a:gd name="T89" fmla="*/ 268 h 1334"/>
                  <a:gd name="T90" fmla="*/ 1489 w 1541"/>
                  <a:gd name="T91" fmla="*/ 699 h 1334"/>
                  <a:gd name="T92" fmla="*/ 1489 w 1541"/>
                  <a:gd name="T93" fmla="*/ 699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1" h="1334">
                    <a:moveTo>
                      <a:pt x="1521" y="658"/>
                    </a:moveTo>
                    <a:cubicBezTo>
                      <a:pt x="1067" y="204"/>
                      <a:pt x="1067" y="204"/>
                      <a:pt x="1067" y="204"/>
                    </a:cubicBezTo>
                    <a:cubicBezTo>
                      <a:pt x="1067" y="52"/>
                      <a:pt x="1067" y="52"/>
                      <a:pt x="1067" y="52"/>
                    </a:cubicBezTo>
                    <a:cubicBezTo>
                      <a:pt x="1067" y="23"/>
                      <a:pt x="1044" y="0"/>
                      <a:pt x="1016" y="0"/>
                    </a:cubicBezTo>
                    <a:cubicBezTo>
                      <a:pt x="817" y="0"/>
                      <a:pt x="817" y="0"/>
                      <a:pt x="817" y="0"/>
                    </a:cubicBezTo>
                    <a:cubicBezTo>
                      <a:pt x="805" y="0"/>
                      <a:pt x="795" y="10"/>
                      <a:pt x="795" y="22"/>
                    </a:cubicBezTo>
                    <a:cubicBezTo>
                      <a:pt x="795" y="35"/>
                      <a:pt x="805" y="45"/>
                      <a:pt x="817" y="45"/>
                    </a:cubicBezTo>
                    <a:cubicBezTo>
                      <a:pt x="1016" y="45"/>
                      <a:pt x="1016" y="45"/>
                      <a:pt x="1016" y="45"/>
                    </a:cubicBezTo>
                    <a:cubicBezTo>
                      <a:pt x="1019" y="45"/>
                      <a:pt x="1022" y="48"/>
                      <a:pt x="1022" y="52"/>
                    </a:cubicBezTo>
                    <a:cubicBezTo>
                      <a:pt x="1022" y="882"/>
                      <a:pt x="1022" y="882"/>
                      <a:pt x="1022" y="882"/>
                    </a:cubicBezTo>
                    <a:cubicBezTo>
                      <a:pt x="1022" y="886"/>
                      <a:pt x="1019" y="889"/>
                      <a:pt x="1016" y="889"/>
                    </a:cubicBezTo>
                    <a:cubicBezTo>
                      <a:pt x="758" y="889"/>
                      <a:pt x="758" y="889"/>
                      <a:pt x="758" y="889"/>
                    </a:cubicBezTo>
                    <a:cubicBezTo>
                      <a:pt x="758" y="692"/>
                      <a:pt x="758" y="692"/>
                      <a:pt x="758" y="692"/>
                    </a:cubicBezTo>
                    <a:cubicBezTo>
                      <a:pt x="959" y="692"/>
                      <a:pt x="959" y="692"/>
                      <a:pt x="959" y="692"/>
                    </a:cubicBezTo>
                    <a:cubicBezTo>
                      <a:pt x="972" y="692"/>
                      <a:pt x="982" y="682"/>
                      <a:pt x="982" y="669"/>
                    </a:cubicBezTo>
                    <a:cubicBezTo>
                      <a:pt x="982" y="105"/>
                      <a:pt x="982" y="105"/>
                      <a:pt x="982" y="105"/>
                    </a:cubicBezTo>
                    <a:cubicBezTo>
                      <a:pt x="982" y="93"/>
                      <a:pt x="972" y="83"/>
                      <a:pt x="959" y="83"/>
                    </a:cubicBezTo>
                    <a:cubicBezTo>
                      <a:pt x="663" y="83"/>
                      <a:pt x="663" y="83"/>
                      <a:pt x="663" y="83"/>
                    </a:cubicBezTo>
                    <a:cubicBezTo>
                      <a:pt x="650" y="83"/>
                      <a:pt x="640" y="93"/>
                      <a:pt x="640" y="105"/>
                    </a:cubicBezTo>
                    <a:cubicBezTo>
                      <a:pt x="640" y="118"/>
                      <a:pt x="650" y="128"/>
                      <a:pt x="663" y="128"/>
                    </a:cubicBezTo>
                    <a:cubicBezTo>
                      <a:pt x="937" y="128"/>
                      <a:pt x="937" y="128"/>
                      <a:pt x="937" y="128"/>
                    </a:cubicBezTo>
                    <a:cubicBezTo>
                      <a:pt x="937" y="647"/>
                      <a:pt x="937" y="647"/>
                      <a:pt x="937" y="647"/>
                    </a:cubicBezTo>
                    <a:cubicBezTo>
                      <a:pt x="758" y="647"/>
                      <a:pt x="758" y="647"/>
                      <a:pt x="758" y="647"/>
                    </a:cubicBezTo>
                    <a:cubicBezTo>
                      <a:pt x="758" y="449"/>
                      <a:pt x="758" y="449"/>
                      <a:pt x="758" y="449"/>
                    </a:cubicBezTo>
                    <a:cubicBezTo>
                      <a:pt x="758" y="420"/>
                      <a:pt x="735" y="397"/>
                      <a:pt x="706" y="397"/>
                    </a:cubicBezTo>
                    <a:cubicBezTo>
                      <a:pt x="440" y="397"/>
                      <a:pt x="440" y="397"/>
                      <a:pt x="440" y="397"/>
                    </a:cubicBezTo>
                    <a:cubicBezTo>
                      <a:pt x="440" y="128"/>
                      <a:pt x="440" y="128"/>
                      <a:pt x="440" y="128"/>
                    </a:cubicBezTo>
                    <a:cubicBezTo>
                      <a:pt x="565" y="128"/>
                      <a:pt x="565" y="128"/>
                      <a:pt x="565" y="128"/>
                    </a:cubicBezTo>
                    <a:cubicBezTo>
                      <a:pt x="577" y="128"/>
                      <a:pt x="587" y="118"/>
                      <a:pt x="587" y="105"/>
                    </a:cubicBezTo>
                    <a:cubicBezTo>
                      <a:pt x="587" y="93"/>
                      <a:pt x="577" y="83"/>
                      <a:pt x="565" y="83"/>
                    </a:cubicBezTo>
                    <a:cubicBezTo>
                      <a:pt x="417" y="83"/>
                      <a:pt x="417" y="83"/>
                      <a:pt x="417" y="83"/>
                    </a:cubicBezTo>
                    <a:cubicBezTo>
                      <a:pt x="405" y="83"/>
                      <a:pt x="395" y="93"/>
                      <a:pt x="395" y="105"/>
                    </a:cubicBezTo>
                    <a:cubicBezTo>
                      <a:pt x="395" y="397"/>
                      <a:pt x="395" y="397"/>
                      <a:pt x="395" y="397"/>
                    </a:cubicBezTo>
                    <a:cubicBezTo>
                      <a:pt x="354" y="397"/>
                      <a:pt x="354" y="397"/>
                      <a:pt x="354" y="397"/>
                    </a:cubicBezTo>
                    <a:cubicBezTo>
                      <a:pt x="354" y="52"/>
                      <a:pt x="354" y="52"/>
                      <a:pt x="354" y="52"/>
                    </a:cubicBezTo>
                    <a:cubicBezTo>
                      <a:pt x="354" y="48"/>
                      <a:pt x="357" y="45"/>
                      <a:pt x="361" y="45"/>
                    </a:cubicBezTo>
                    <a:cubicBezTo>
                      <a:pt x="719" y="45"/>
                      <a:pt x="719" y="45"/>
                      <a:pt x="719" y="45"/>
                    </a:cubicBezTo>
                    <a:cubicBezTo>
                      <a:pt x="731" y="45"/>
                      <a:pt x="742" y="35"/>
                      <a:pt x="742" y="22"/>
                    </a:cubicBezTo>
                    <a:cubicBezTo>
                      <a:pt x="742" y="10"/>
                      <a:pt x="731" y="0"/>
                      <a:pt x="719" y="0"/>
                    </a:cubicBezTo>
                    <a:cubicBezTo>
                      <a:pt x="361" y="0"/>
                      <a:pt x="361" y="0"/>
                      <a:pt x="361" y="0"/>
                    </a:cubicBezTo>
                    <a:cubicBezTo>
                      <a:pt x="332" y="0"/>
                      <a:pt x="309" y="23"/>
                      <a:pt x="309" y="52"/>
                    </a:cubicBezTo>
                    <a:cubicBezTo>
                      <a:pt x="309" y="397"/>
                      <a:pt x="309" y="397"/>
                      <a:pt x="309" y="397"/>
                    </a:cubicBezTo>
                    <a:cubicBezTo>
                      <a:pt x="52" y="397"/>
                      <a:pt x="52" y="397"/>
                      <a:pt x="52" y="397"/>
                    </a:cubicBezTo>
                    <a:cubicBezTo>
                      <a:pt x="23" y="397"/>
                      <a:pt x="0" y="420"/>
                      <a:pt x="0" y="449"/>
                    </a:cubicBezTo>
                    <a:cubicBezTo>
                      <a:pt x="0" y="1279"/>
                      <a:pt x="0" y="1279"/>
                      <a:pt x="0" y="1279"/>
                    </a:cubicBezTo>
                    <a:cubicBezTo>
                      <a:pt x="0" y="1308"/>
                      <a:pt x="23" y="1331"/>
                      <a:pt x="52" y="1331"/>
                    </a:cubicBezTo>
                    <a:cubicBezTo>
                      <a:pt x="155" y="1331"/>
                      <a:pt x="155" y="1331"/>
                      <a:pt x="155" y="1331"/>
                    </a:cubicBezTo>
                    <a:cubicBezTo>
                      <a:pt x="168" y="1331"/>
                      <a:pt x="178" y="1321"/>
                      <a:pt x="178" y="1309"/>
                    </a:cubicBezTo>
                    <a:cubicBezTo>
                      <a:pt x="178" y="1296"/>
                      <a:pt x="168" y="1286"/>
                      <a:pt x="155" y="1286"/>
                    </a:cubicBezTo>
                    <a:cubicBezTo>
                      <a:pt x="52" y="1286"/>
                      <a:pt x="52" y="1286"/>
                      <a:pt x="52" y="1286"/>
                    </a:cubicBezTo>
                    <a:cubicBezTo>
                      <a:pt x="48" y="1286"/>
                      <a:pt x="45" y="1283"/>
                      <a:pt x="45" y="1279"/>
                    </a:cubicBezTo>
                    <a:cubicBezTo>
                      <a:pt x="45" y="449"/>
                      <a:pt x="45" y="449"/>
                      <a:pt x="45" y="449"/>
                    </a:cubicBezTo>
                    <a:cubicBezTo>
                      <a:pt x="45" y="445"/>
                      <a:pt x="48" y="442"/>
                      <a:pt x="52" y="442"/>
                    </a:cubicBezTo>
                    <a:cubicBezTo>
                      <a:pt x="706" y="442"/>
                      <a:pt x="706" y="442"/>
                      <a:pt x="706" y="442"/>
                    </a:cubicBezTo>
                    <a:cubicBezTo>
                      <a:pt x="710" y="442"/>
                      <a:pt x="713" y="445"/>
                      <a:pt x="713" y="449"/>
                    </a:cubicBezTo>
                    <a:cubicBezTo>
                      <a:pt x="713" y="1279"/>
                      <a:pt x="713" y="1279"/>
                      <a:pt x="713" y="1279"/>
                    </a:cubicBezTo>
                    <a:cubicBezTo>
                      <a:pt x="713" y="1283"/>
                      <a:pt x="710" y="1286"/>
                      <a:pt x="706" y="1286"/>
                    </a:cubicBezTo>
                    <a:cubicBezTo>
                      <a:pt x="253" y="1286"/>
                      <a:pt x="253" y="1286"/>
                      <a:pt x="253" y="1286"/>
                    </a:cubicBezTo>
                    <a:cubicBezTo>
                      <a:pt x="241" y="1286"/>
                      <a:pt x="231" y="1296"/>
                      <a:pt x="231" y="1309"/>
                    </a:cubicBezTo>
                    <a:cubicBezTo>
                      <a:pt x="231" y="1321"/>
                      <a:pt x="241" y="1331"/>
                      <a:pt x="253" y="1331"/>
                    </a:cubicBezTo>
                    <a:cubicBezTo>
                      <a:pt x="706" y="1331"/>
                      <a:pt x="706" y="1331"/>
                      <a:pt x="706" y="1331"/>
                    </a:cubicBezTo>
                    <a:cubicBezTo>
                      <a:pt x="735" y="1331"/>
                      <a:pt x="758" y="1308"/>
                      <a:pt x="758" y="1279"/>
                    </a:cubicBezTo>
                    <a:cubicBezTo>
                      <a:pt x="758" y="1216"/>
                      <a:pt x="758" y="1216"/>
                      <a:pt x="758" y="1216"/>
                    </a:cubicBezTo>
                    <a:cubicBezTo>
                      <a:pt x="860" y="1319"/>
                      <a:pt x="860" y="1319"/>
                      <a:pt x="860" y="1319"/>
                    </a:cubicBezTo>
                    <a:cubicBezTo>
                      <a:pt x="870" y="1328"/>
                      <a:pt x="883" y="1334"/>
                      <a:pt x="897" y="1334"/>
                    </a:cubicBezTo>
                    <a:cubicBezTo>
                      <a:pt x="911" y="1334"/>
                      <a:pt x="924" y="1328"/>
                      <a:pt x="933" y="1319"/>
                    </a:cubicBezTo>
                    <a:cubicBezTo>
                      <a:pt x="1521" y="731"/>
                      <a:pt x="1521" y="731"/>
                      <a:pt x="1521" y="731"/>
                    </a:cubicBezTo>
                    <a:cubicBezTo>
                      <a:pt x="1541" y="711"/>
                      <a:pt x="1541" y="678"/>
                      <a:pt x="1521" y="658"/>
                    </a:cubicBezTo>
                    <a:close/>
                    <a:moveTo>
                      <a:pt x="1067" y="882"/>
                    </a:moveTo>
                    <a:cubicBezTo>
                      <a:pt x="1067" y="385"/>
                      <a:pt x="1067" y="385"/>
                      <a:pt x="1067" y="385"/>
                    </a:cubicBezTo>
                    <a:cubicBezTo>
                      <a:pt x="1375" y="692"/>
                      <a:pt x="1375" y="692"/>
                      <a:pt x="1375" y="692"/>
                    </a:cubicBezTo>
                    <a:cubicBezTo>
                      <a:pt x="1008" y="1060"/>
                      <a:pt x="1008" y="1060"/>
                      <a:pt x="1008" y="1060"/>
                    </a:cubicBezTo>
                    <a:cubicBezTo>
                      <a:pt x="882" y="934"/>
                      <a:pt x="882" y="934"/>
                      <a:pt x="882" y="934"/>
                    </a:cubicBezTo>
                    <a:cubicBezTo>
                      <a:pt x="1016" y="934"/>
                      <a:pt x="1016" y="934"/>
                      <a:pt x="1016" y="934"/>
                    </a:cubicBezTo>
                    <a:cubicBezTo>
                      <a:pt x="1044" y="934"/>
                      <a:pt x="1067" y="911"/>
                      <a:pt x="1067" y="882"/>
                    </a:cubicBezTo>
                    <a:close/>
                    <a:moveTo>
                      <a:pt x="1489" y="699"/>
                    </a:moveTo>
                    <a:cubicBezTo>
                      <a:pt x="902" y="1287"/>
                      <a:pt x="902" y="1287"/>
                      <a:pt x="902" y="1287"/>
                    </a:cubicBezTo>
                    <a:cubicBezTo>
                      <a:pt x="900" y="1288"/>
                      <a:pt x="898" y="1289"/>
                      <a:pt x="897" y="1289"/>
                    </a:cubicBezTo>
                    <a:cubicBezTo>
                      <a:pt x="896" y="1289"/>
                      <a:pt x="894" y="1288"/>
                      <a:pt x="892" y="1287"/>
                    </a:cubicBezTo>
                    <a:cubicBezTo>
                      <a:pt x="758" y="1153"/>
                      <a:pt x="758" y="1153"/>
                      <a:pt x="758" y="1153"/>
                    </a:cubicBezTo>
                    <a:cubicBezTo>
                      <a:pt x="758" y="934"/>
                      <a:pt x="758" y="934"/>
                      <a:pt x="758" y="934"/>
                    </a:cubicBezTo>
                    <a:cubicBezTo>
                      <a:pt x="819" y="934"/>
                      <a:pt x="819" y="934"/>
                      <a:pt x="819" y="934"/>
                    </a:cubicBezTo>
                    <a:cubicBezTo>
                      <a:pt x="992" y="1107"/>
                      <a:pt x="992" y="1107"/>
                      <a:pt x="992" y="1107"/>
                    </a:cubicBezTo>
                    <a:cubicBezTo>
                      <a:pt x="996" y="1112"/>
                      <a:pt x="1002" y="1114"/>
                      <a:pt x="1008" y="1114"/>
                    </a:cubicBezTo>
                    <a:cubicBezTo>
                      <a:pt x="1013" y="1114"/>
                      <a:pt x="1019" y="1112"/>
                      <a:pt x="1024" y="1107"/>
                    </a:cubicBezTo>
                    <a:cubicBezTo>
                      <a:pt x="1423" y="708"/>
                      <a:pt x="1423" y="708"/>
                      <a:pt x="1423" y="708"/>
                    </a:cubicBezTo>
                    <a:cubicBezTo>
                      <a:pt x="1427" y="704"/>
                      <a:pt x="1429" y="698"/>
                      <a:pt x="1429" y="692"/>
                    </a:cubicBezTo>
                    <a:cubicBezTo>
                      <a:pt x="1429" y="686"/>
                      <a:pt x="1427" y="681"/>
                      <a:pt x="1423" y="677"/>
                    </a:cubicBezTo>
                    <a:cubicBezTo>
                      <a:pt x="1067" y="321"/>
                      <a:pt x="1067" y="321"/>
                      <a:pt x="1067" y="321"/>
                    </a:cubicBezTo>
                    <a:cubicBezTo>
                      <a:pt x="1067" y="268"/>
                      <a:pt x="1067" y="268"/>
                      <a:pt x="1067" y="268"/>
                    </a:cubicBezTo>
                    <a:cubicBezTo>
                      <a:pt x="1489" y="690"/>
                      <a:pt x="1489" y="690"/>
                      <a:pt x="1489" y="690"/>
                    </a:cubicBezTo>
                    <a:cubicBezTo>
                      <a:pt x="1492" y="692"/>
                      <a:pt x="1492" y="697"/>
                      <a:pt x="1489" y="699"/>
                    </a:cubicBezTo>
                    <a:close/>
                    <a:moveTo>
                      <a:pt x="1489" y="699"/>
                    </a:moveTo>
                    <a:cubicBezTo>
                      <a:pt x="1489" y="699"/>
                      <a:pt x="1489" y="699"/>
                      <a:pt x="1489" y="69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0" name="Freeform 86">
                <a:extLst>
                  <a:ext uri="{FF2B5EF4-FFF2-40B4-BE49-F238E27FC236}">
                    <a16:creationId xmlns:a16="http://schemas.microsoft.com/office/drawing/2014/main" id="{061525C7-191B-479B-8D8D-1851D2A634FF}"/>
                  </a:ext>
                </a:extLst>
              </p:cNvPr>
              <p:cNvSpPr>
                <a:spLocks noEditPoints="1"/>
              </p:cNvSpPr>
              <p:nvPr/>
            </p:nvSpPr>
            <p:spPr bwMode="auto">
              <a:xfrm>
                <a:off x="10236673" y="5550995"/>
                <a:ext cx="36213" cy="32267"/>
              </a:xfrm>
              <a:custGeom>
                <a:avLst/>
                <a:gdLst>
                  <a:gd name="T0" fmla="*/ 40 w 104"/>
                  <a:gd name="T1" fmla="*/ 9 h 102"/>
                  <a:gd name="T2" fmla="*/ 9 w 104"/>
                  <a:gd name="T3" fmla="*/ 9 h 102"/>
                  <a:gd name="T4" fmla="*/ 9 w 104"/>
                  <a:gd name="T5" fmla="*/ 40 h 102"/>
                  <a:gd name="T6" fmla="*/ 63 w 104"/>
                  <a:gd name="T7" fmla="*/ 95 h 102"/>
                  <a:gd name="T8" fmla="*/ 79 w 104"/>
                  <a:gd name="T9" fmla="*/ 102 h 102"/>
                  <a:gd name="T10" fmla="*/ 95 w 104"/>
                  <a:gd name="T11" fmla="*/ 95 h 102"/>
                  <a:gd name="T12" fmla="*/ 95 w 104"/>
                  <a:gd name="T13" fmla="*/ 63 h 102"/>
                  <a:gd name="T14" fmla="*/ 40 w 104"/>
                  <a:gd name="T15" fmla="*/ 9 h 102"/>
                  <a:gd name="T16" fmla="*/ 40 w 104"/>
                  <a:gd name="T17" fmla="*/ 9 h 102"/>
                  <a:gd name="T18" fmla="*/ 40 w 104"/>
                  <a:gd name="T19"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2">
                    <a:moveTo>
                      <a:pt x="40" y="9"/>
                    </a:moveTo>
                    <a:cubicBezTo>
                      <a:pt x="32" y="0"/>
                      <a:pt x="17" y="0"/>
                      <a:pt x="9" y="9"/>
                    </a:cubicBezTo>
                    <a:cubicBezTo>
                      <a:pt x="0" y="17"/>
                      <a:pt x="0" y="32"/>
                      <a:pt x="9" y="40"/>
                    </a:cubicBezTo>
                    <a:cubicBezTo>
                      <a:pt x="63" y="95"/>
                      <a:pt x="63" y="95"/>
                      <a:pt x="63" y="95"/>
                    </a:cubicBezTo>
                    <a:cubicBezTo>
                      <a:pt x="68" y="99"/>
                      <a:pt x="73" y="102"/>
                      <a:pt x="79" y="102"/>
                    </a:cubicBezTo>
                    <a:cubicBezTo>
                      <a:pt x="85" y="102"/>
                      <a:pt x="91" y="99"/>
                      <a:pt x="95" y="95"/>
                    </a:cubicBezTo>
                    <a:cubicBezTo>
                      <a:pt x="104" y="86"/>
                      <a:pt x="104" y="72"/>
                      <a:pt x="95" y="63"/>
                    </a:cubicBezTo>
                    <a:lnTo>
                      <a:pt x="40" y="9"/>
                    </a:lnTo>
                    <a:close/>
                    <a:moveTo>
                      <a:pt x="40" y="9"/>
                    </a:moveTo>
                    <a:cubicBezTo>
                      <a:pt x="40" y="9"/>
                      <a:pt x="40" y="9"/>
                      <a:pt x="40"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1" name="Freeform 87">
                <a:extLst>
                  <a:ext uri="{FF2B5EF4-FFF2-40B4-BE49-F238E27FC236}">
                    <a16:creationId xmlns:a16="http://schemas.microsoft.com/office/drawing/2014/main" id="{191D2959-3CAB-4582-B496-5463EA5E89C1}"/>
                  </a:ext>
                </a:extLst>
              </p:cNvPr>
              <p:cNvSpPr>
                <a:spLocks noEditPoints="1"/>
              </p:cNvSpPr>
              <p:nvPr/>
            </p:nvSpPr>
            <p:spPr bwMode="auto">
              <a:xfrm>
                <a:off x="10230114" y="5441079"/>
                <a:ext cx="42486" cy="14428"/>
              </a:xfrm>
              <a:custGeom>
                <a:avLst/>
                <a:gdLst>
                  <a:gd name="T0" fmla="*/ 99 w 122"/>
                  <a:gd name="T1" fmla="*/ 0 h 45"/>
                  <a:gd name="T2" fmla="*/ 22 w 122"/>
                  <a:gd name="T3" fmla="*/ 0 h 45"/>
                  <a:gd name="T4" fmla="*/ 0 w 122"/>
                  <a:gd name="T5" fmla="*/ 22 h 45"/>
                  <a:gd name="T6" fmla="*/ 22 w 122"/>
                  <a:gd name="T7" fmla="*/ 45 h 45"/>
                  <a:gd name="T8" fmla="*/ 99 w 122"/>
                  <a:gd name="T9" fmla="*/ 45 h 45"/>
                  <a:gd name="T10" fmla="*/ 122 w 122"/>
                  <a:gd name="T11" fmla="*/ 22 h 45"/>
                  <a:gd name="T12" fmla="*/ 99 w 122"/>
                  <a:gd name="T13" fmla="*/ 0 h 45"/>
                  <a:gd name="T14" fmla="*/ 99 w 122"/>
                  <a:gd name="T15" fmla="*/ 0 h 45"/>
                  <a:gd name="T16" fmla="*/ 99 w 12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45">
                    <a:moveTo>
                      <a:pt x="99" y="0"/>
                    </a:moveTo>
                    <a:cubicBezTo>
                      <a:pt x="22" y="0"/>
                      <a:pt x="22" y="0"/>
                      <a:pt x="22" y="0"/>
                    </a:cubicBezTo>
                    <a:cubicBezTo>
                      <a:pt x="10" y="0"/>
                      <a:pt x="0" y="10"/>
                      <a:pt x="0" y="22"/>
                    </a:cubicBezTo>
                    <a:cubicBezTo>
                      <a:pt x="0" y="35"/>
                      <a:pt x="10" y="45"/>
                      <a:pt x="22" y="45"/>
                    </a:cubicBezTo>
                    <a:cubicBezTo>
                      <a:pt x="99" y="45"/>
                      <a:pt x="99" y="45"/>
                      <a:pt x="99" y="45"/>
                    </a:cubicBezTo>
                    <a:cubicBezTo>
                      <a:pt x="112" y="45"/>
                      <a:pt x="122" y="35"/>
                      <a:pt x="122" y="22"/>
                    </a:cubicBezTo>
                    <a:cubicBezTo>
                      <a:pt x="122" y="10"/>
                      <a:pt x="112" y="0"/>
                      <a:pt x="99" y="0"/>
                    </a:cubicBezTo>
                    <a:close/>
                    <a:moveTo>
                      <a:pt x="99" y="0"/>
                    </a:moveTo>
                    <a:cubicBezTo>
                      <a:pt x="99" y="0"/>
                      <a:pt x="99" y="0"/>
                      <a:pt x="99"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2" name="Freeform 88">
                <a:extLst>
                  <a:ext uri="{FF2B5EF4-FFF2-40B4-BE49-F238E27FC236}">
                    <a16:creationId xmlns:a16="http://schemas.microsoft.com/office/drawing/2014/main" id="{D95122C1-57BD-4B66-9A71-D0A724F117AB}"/>
                  </a:ext>
                </a:extLst>
              </p:cNvPr>
              <p:cNvSpPr>
                <a:spLocks noEditPoints="1"/>
              </p:cNvSpPr>
              <p:nvPr/>
            </p:nvSpPr>
            <p:spPr bwMode="auto">
              <a:xfrm>
                <a:off x="9961228" y="5365529"/>
                <a:ext cx="203875" cy="193861"/>
              </a:xfrm>
              <a:custGeom>
                <a:avLst/>
                <a:gdLst>
                  <a:gd name="T0" fmla="*/ 587 w 587"/>
                  <a:gd name="T1" fmla="*/ 22 h 609"/>
                  <a:gd name="T2" fmla="*/ 564 w 587"/>
                  <a:gd name="T3" fmla="*/ 0 h 609"/>
                  <a:gd name="T4" fmla="*/ 22 w 587"/>
                  <a:gd name="T5" fmla="*/ 0 h 609"/>
                  <a:gd name="T6" fmla="*/ 0 w 587"/>
                  <a:gd name="T7" fmla="*/ 22 h 609"/>
                  <a:gd name="T8" fmla="*/ 0 w 587"/>
                  <a:gd name="T9" fmla="*/ 586 h 609"/>
                  <a:gd name="T10" fmla="*/ 22 w 587"/>
                  <a:gd name="T11" fmla="*/ 609 h 609"/>
                  <a:gd name="T12" fmla="*/ 564 w 587"/>
                  <a:gd name="T13" fmla="*/ 609 h 609"/>
                  <a:gd name="T14" fmla="*/ 587 w 587"/>
                  <a:gd name="T15" fmla="*/ 586 h 609"/>
                  <a:gd name="T16" fmla="*/ 587 w 587"/>
                  <a:gd name="T17" fmla="*/ 22 h 609"/>
                  <a:gd name="T18" fmla="*/ 542 w 587"/>
                  <a:gd name="T19" fmla="*/ 564 h 609"/>
                  <a:gd name="T20" fmla="*/ 45 w 587"/>
                  <a:gd name="T21" fmla="*/ 564 h 609"/>
                  <a:gd name="T22" fmla="*/ 45 w 587"/>
                  <a:gd name="T23" fmla="*/ 45 h 609"/>
                  <a:gd name="T24" fmla="*/ 542 w 587"/>
                  <a:gd name="T25" fmla="*/ 45 h 609"/>
                  <a:gd name="T26" fmla="*/ 542 w 587"/>
                  <a:gd name="T27" fmla="*/ 564 h 609"/>
                  <a:gd name="T28" fmla="*/ 542 w 587"/>
                  <a:gd name="T29" fmla="*/ 564 h 609"/>
                  <a:gd name="T30" fmla="*/ 542 w 587"/>
                  <a:gd name="T31" fmla="*/ 56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609">
                    <a:moveTo>
                      <a:pt x="587" y="22"/>
                    </a:moveTo>
                    <a:cubicBezTo>
                      <a:pt x="587" y="10"/>
                      <a:pt x="576" y="0"/>
                      <a:pt x="564" y="0"/>
                    </a:cubicBezTo>
                    <a:cubicBezTo>
                      <a:pt x="22" y="0"/>
                      <a:pt x="22" y="0"/>
                      <a:pt x="22" y="0"/>
                    </a:cubicBezTo>
                    <a:cubicBezTo>
                      <a:pt x="10" y="0"/>
                      <a:pt x="0" y="10"/>
                      <a:pt x="0" y="22"/>
                    </a:cubicBezTo>
                    <a:cubicBezTo>
                      <a:pt x="0" y="586"/>
                      <a:pt x="0" y="586"/>
                      <a:pt x="0" y="586"/>
                    </a:cubicBezTo>
                    <a:cubicBezTo>
                      <a:pt x="0" y="599"/>
                      <a:pt x="10" y="609"/>
                      <a:pt x="22" y="609"/>
                    </a:cubicBezTo>
                    <a:cubicBezTo>
                      <a:pt x="564" y="609"/>
                      <a:pt x="564" y="609"/>
                      <a:pt x="564" y="609"/>
                    </a:cubicBezTo>
                    <a:cubicBezTo>
                      <a:pt x="576" y="609"/>
                      <a:pt x="587" y="599"/>
                      <a:pt x="587" y="586"/>
                    </a:cubicBezTo>
                    <a:lnTo>
                      <a:pt x="587" y="22"/>
                    </a:lnTo>
                    <a:close/>
                    <a:moveTo>
                      <a:pt x="542" y="564"/>
                    </a:moveTo>
                    <a:cubicBezTo>
                      <a:pt x="45" y="564"/>
                      <a:pt x="45" y="564"/>
                      <a:pt x="45" y="564"/>
                    </a:cubicBezTo>
                    <a:cubicBezTo>
                      <a:pt x="45" y="45"/>
                      <a:pt x="45" y="45"/>
                      <a:pt x="45" y="45"/>
                    </a:cubicBezTo>
                    <a:cubicBezTo>
                      <a:pt x="542" y="45"/>
                      <a:pt x="542" y="45"/>
                      <a:pt x="542" y="45"/>
                    </a:cubicBezTo>
                    <a:lnTo>
                      <a:pt x="542" y="564"/>
                    </a:lnTo>
                    <a:close/>
                    <a:moveTo>
                      <a:pt x="542" y="564"/>
                    </a:moveTo>
                    <a:cubicBezTo>
                      <a:pt x="542" y="564"/>
                      <a:pt x="542" y="564"/>
                      <a:pt x="542" y="5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3" name="Freeform 89">
                <a:extLst>
                  <a:ext uri="{FF2B5EF4-FFF2-40B4-BE49-F238E27FC236}">
                    <a16:creationId xmlns:a16="http://schemas.microsoft.com/office/drawing/2014/main" id="{D3C4125B-25FF-4A42-905F-A00D9D6F0B46}"/>
                  </a:ext>
                </a:extLst>
              </p:cNvPr>
              <p:cNvSpPr>
                <a:spLocks noEditPoints="1"/>
              </p:cNvSpPr>
              <p:nvPr/>
            </p:nvSpPr>
            <p:spPr bwMode="auto">
              <a:xfrm>
                <a:off x="10122331" y="5567522"/>
                <a:ext cx="42771" cy="14166"/>
              </a:xfrm>
              <a:custGeom>
                <a:avLst/>
                <a:gdLst>
                  <a:gd name="T0" fmla="*/ 100 w 123"/>
                  <a:gd name="T1" fmla="*/ 0 h 45"/>
                  <a:gd name="T2" fmla="*/ 23 w 123"/>
                  <a:gd name="T3" fmla="*/ 0 h 45"/>
                  <a:gd name="T4" fmla="*/ 0 w 123"/>
                  <a:gd name="T5" fmla="*/ 22 h 45"/>
                  <a:gd name="T6" fmla="*/ 23 w 123"/>
                  <a:gd name="T7" fmla="*/ 45 h 45"/>
                  <a:gd name="T8" fmla="*/ 100 w 123"/>
                  <a:gd name="T9" fmla="*/ 45 h 45"/>
                  <a:gd name="T10" fmla="*/ 123 w 123"/>
                  <a:gd name="T11" fmla="*/ 22 h 45"/>
                  <a:gd name="T12" fmla="*/ 100 w 123"/>
                  <a:gd name="T13" fmla="*/ 0 h 45"/>
                  <a:gd name="T14" fmla="*/ 100 w 123"/>
                  <a:gd name="T15" fmla="*/ 0 h 45"/>
                  <a:gd name="T16" fmla="*/ 100 w 12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5">
                    <a:moveTo>
                      <a:pt x="100" y="0"/>
                    </a:moveTo>
                    <a:cubicBezTo>
                      <a:pt x="23" y="0"/>
                      <a:pt x="23" y="0"/>
                      <a:pt x="23" y="0"/>
                    </a:cubicBezTo>
                    <a:cubicBezTo>
                      <a:pt x="10" y="0"/>
                      <a:pt x="0" y="10"/>
                      <a:pt x="0" y="22"/>
                    </a:cubicBezTo>
                    <a:cubicBezTo>
                      <a:pt x="0" y="35"/>
                      <a:pt x="10" y="45"/>
                      <a:pt x="23" y="45"/>
                    </a:cubicBezTo>
                    <a:cubicBezTo>
                      <a:pt x="100" y="45"/>
                      <a:pt x="100" y="45"/>
                      <a:pt x="100" y="45"/>
                    </a:cubicBezTo>
                    <a:cubicBezTo>
                      <a:pt x="112" y="45"/>
                      <a:pt x="123" y="35"/>
                      <a:pt x="123" y="22"/>
                    </a:cubicBezTo>
                    <a:cubicBezTo>
                      <a:pt x="123" y="10"/>
                      <a:pt x="112" y="0"/>
                      <a:pt x="100" y="0"/>
                    </a:cubicBezTo>
                    <a:close/>
                    <a:moveTo>
                      <a:pt x="100" y="0"/>
                    </a:moveTo>
                    <a:cubicBezTo>
                      <a:pt x="100" y="0"/>
                      <a:pt x="100" y="0"/>
                      <a:pt x="10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spTree>
    <p:extLst>
      <p:ext uri="{BB962C8B-B14F-4D97-AF65-F5344CB8AC3E}">
        <p14:creationId xmlns:p14="http://schemas.microsoft.com/office/powerpoint/2010/main" val="75011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80D0DEB-BFFB-4D62-91C0-EE0AF12C3C49}"/>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3C4B6FD4-2DD1-4F28-AF81-2E3D9FFAC70E}"/>
              </a:ext>
            </a:extLst>
          </p:cNvPr>
          <p:cNvSpPr>
            <a:spLocks noGrp="1"/>
          </p:cNvSpPr>
          <p:nvPr>
            <p:ph type="sldNum" sz="quarter" idx="16"/>
          </p:nvPr>
        </p:nvSpPr>
        <p:spPr/>
        <p:txBody>
          <a:bodyPr/>
          <a:lstStyle/>
          <a:p>
            <a:fld id="{3FA84AA8-8623-417D-8E8E-D9F85DBD0D97}" type="slidenum">
              <a:rPr lang="de-DE" smtClean="0"/>
              <a:pPr/>
              <a:t>22</a:t>
            </a:fld>
            <a:endParaRPr lang="de-DE" dirty="0"/>
          </a:p>
        </p:txBody>
      </p:sp>
      <p:sp>
        <p:nvSpPr>
          <p:cNvPr id="11" name="Textplatzhalter 10">
            <a:extLst>
              <a:ext uri="{FF2B5EF4-FFF2-40B4-BE49-F238E27FC236}">
                <a16:creationId xmlns:a16="http://schemas.microsoft.com/office/drawing/2014/main" id="{CEE10F92-420C-4F14-AA28-887B9F513D44}"/>
              </a:ext>
            </a:extLst>
          </p:cNvPr>
          <p:cNvSpPr>
            <a:spLocks noGrp="1"/>
          </p:cNvSpPr>
          <p:nvPr>
            <p:ph type="body" sz="quarter" idx="18"/>
          </p:nvPr>
        </p:nvSpPr>
        <p:spPr/>
        <p:txBody>
          <a:bodyPr/>
          <a:lstStyle/>
          <a:p>
            <a:endParaRPr lang="de-DE"/>
          </a:p>
        </p:txBody>
      </p:sp>
      <p:sp>
        <p:nvSpPr>
          <p:cNvPr id="6" name="Titel 5">
            <a:extLst>
              <a:ext uri="{FF2B5EF4-FFF2-40B4-BE49-F238E27FC236}">
                <a16:creationId xmlns:a16="http://schemas.microsoft.com/office/drawing/2014/main" id="{F867726C-66D5-4A52-A7E5-29AAE9F5C734}"/>
              </a:ext>
            </a:extLst>
          </p:cNvPr>
          <p:cNvSpPr>
            <a:spLocks noGrp="1"/>
          </p:cNvSpPr>
          <p:nvPr>
            <p:ph type="title"/>
          </p:nvPr>
        </p:nvSpPr>
        <p:spPr/>
        <p:txBody>
          <a:bodyPr/>
          <a:lstStyle/>
          <a:p>
            <a:r>
              <a:rPr lang="de-DE" dirty="0"/>
              <a:t>Sopra</a:t>
            </a:r>
          </a:p>
        </p:txBody>
      </p:sp>
      <p:sp>
        <p:nvSpPr>
          <p:cNvPr id="675" name="Titre 5">
            <a:extLst>
              <a:ext uri="{FF2B5EF4-FFF2-40B4-BE49-F238E27FC236}">
                <a16:creationId xmlns:a16="http://schemas.microsoft.com/office/drawing/2014/main" id="{E690A4D5-0F2D-40A2-9F0B-F8800FBB2B45}"/>
              </a:ext>
            </a:extLst>
          </p:cNvPr>
          <p:cNvSpPr txBox="1">
            <a:spLocks/>
          </p:cNvSpPr>
          <p:nvPr/>
        </p:nvSpPr>
        <p:spPr>
          <a:xfrm>
            <a:off x="486000" y="1494000"/>
            <a:ext cx="10751503" cy="252000"/>
          </a:xfrm>
          <a:prstGeom prst="rect">
            <a:avLst/>
          </a:prstGeom>
        </p:spPr>
        <p:txBody>
          <a:bodyPr vert="horz" lIns="0" tIns="0" rIns="0" bIns="0" rtlCol="0" anchor="ctr" anchorCtr="0">
            <a:noAutofit/>
          </a:bodyPr>
          <a:lst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a:lstStyle>
          <a:p>
            <a:r>
              <a:rPr lang="fr-FR" sz="2000" b="1" dirty="0">
                <a:solidFill>
                  <a:schemeClr val="tx2"/>
                </a:solidFill>
              </a:rPr>
              <a:t>Human</a:t>
            </a:r>
          </a:p>
        </p:txBody>
      </p:sp>
      <p:grpSp>
        <p:nvGrpSpPr>
          <p:cNvPr id="27" name="Gruppieren 26">
            <a:extLst>
              <a:ext uri="{FF2B5EF4-FFF2-40B4-BE49-F238E27FC236}">
                <a16:creationId xmlns:a16="http://schemas.microsoft.com/office/drawing/2014/main" id="{30633F67-682F-4DD3-A398-2961AB472C4A}"/>
              </a:ext>
            </a:extLst>
          </p:cNvPr>
          <p:cNvGrpSpPr/>
          <p:nvPr/>
        </p:nvGrpSpPr>
        <p:grpSpPr>
          <a:xfrm>
            <a:off x="486000" y="1964333"/>
            <a:ext cx="10661906" cy="1153986"/>
            <a:chOff x="789594" y="3876584"/>
            <a:chExt cx="10661906" cy="1153986"/>
          </a:xfrm>
        </p:grpSpPr>
        <p:grpSp>
          <p:nvGrpSpPr>
            <p:cNvPr id="15" name="Gruppieren 14">
              <a:extLst>
                <a:ext uri="{FF2B5EF4-FFF2-40B4-BE49-F238E27FC236}">
                  <a16:creationId xmlns:a16="http://schemas.microsoft.com/office/drawing/2014/main" id="{4980DA46-F02A-4219-8290-0CD0D98A7CB0}"/>
                </a:ext>
              </a:extLst>
            </p:cNvPr>
            <p:cNvGrpSpPr/>
            <p:nvPr/>
          </p:nvGrpSpPr>
          <p:grpSpPr>
            <a:xfrm>
              <a:off x="9693638" y="3988887"/>
              <a:ext cx="423384" cy="216315"/>
              <a:chOff x="9693638" y="3988887"/>
              <a:chExt cx="423384" cy="216315"/>
            </a:xfrm>
            <a:solidFill>
              <a:schemeClr val="tx2"/>
            </a:solidFill>
          </p:grpSpPr>
          <p:sp>
            <p:nvSpPr>
              <p:cNvPr id="1112" name="Freeform 63">
                <a:extLst>
                  <a:ext uri="{FF2B5EF4-FFF2-40B4-BE49-F238E27FC236}">
                    <a16:creationId xmlns:a16="http://schemas.microsoft.com/office/drawing/2014/main" id="{68B8A569-F35F-42B6-9931-5430A1F89E28}"/>
                  </a:ext>
                </a:extLst>
              </p:cNvPr>
              <p:cNvSpPr>
                <a:spLocks noEditPoints="1"/>
              </p:cNvSpPr>
              <p:nvPr/>
            </p:nvSpPr>
            <p:spPr bwMode="auto">
              <a:xfrm>
                <a:off x="9693638" y="3988887"/>
                <a:ext cx="423384" cy="216315"/>
              </a:xfrm>
              <a:custGeom>
                <a:avLst/>
                <a:gdLst>
                  <a:gd name="T0" fmla="*/ 1517 w 1554"/>
                  <a:gd name="T1" fmla="*/ 319 h 792"/>
                  <a:gd name="T2" fmla="*/ 777 w 1554"/>
                  <a:gd name="T3" fmla="*/ 0 h 792"/>
                  <a:gd name="T4" fmla="*/ 37 w 1554"/>
                  <a:gd name="T5" fmla="*/ 319 h 792"/>
                  <a:gd name="T6" fmla="*/ 37 w 1554"/>
                  <a:gd name="T7" fmla="*/ 473 h 792"/>
                  <a:gd name="T8" fmla="*/ 777 w 1554"/>
                  <a:gd name="T9" fmla="*/ 792 h 792"/>
                  <a:gd name="T10" fmla="*/ 1517 w 1554"/>
                  <a:gd name="T11" fmla="*/ 473 h 792"/>
                  <a:gd name="T12" fmla="*/ 1517 w 1554"/>
                  <a:gd name="T13" fmla="*/ 319 h 792"/>
                  <a:gd name="T14" fmla="*/ 573 w 1554"/>
                  <a:gd name="T15" fmla="*/ 70 h 792"/>
                  <a:gd name="T16" fmla="*/ 777 w 1554"/>
                  <a:gd name="T17" fmla="*/ 49 h 792"/>
                  <a:gd name="T18" fmla="*/ 981 w 1554"/>
                  <a:gd name="T19" fmla="*/ 70 h 792"/>
                  <a:gd name="T20" fmla="*/ 1097 w 1554"/>
                  <a:gd name="T21" fmla="*/ 316 h 792"/>
                  <a:gd name="T22" fmla="*/ 777 w 1554"/>
                  <a:gd name="T23" fmla="*/ 636 h 792"/>
                  <a:gd name="T24" fmla="*/ 457 w 1554"/>
                  <a:gd name="T25" fmla="*/ 316 h 792"/>
                  <a:gd name="T26" fmla="*/ 573 w 1554"/>
                  <a:gd name="T27" fmla="*/ 70 h 792"/>
                  <a:gd name="T28" fmla="*/ 1479 w 1554"/>
                  <a:gd name="T29" fmla="*/ 441 h 792"/>
                  <a:gd name="T30" fmla="*/ 777 w 1554"/>
                  <a:gd name="T31" fmla="*/ 743 h 792"/>
                  <a:gd name="T32" fmla="*/ 75 w 1554"/>
                  <a:gd name="T33" fmla="*/ 441 h 792"/>
                  <a:gd name="T34" fmla="*/ 75 w 1554"/>
                  <a:gd name="T35" fmla="*/ 351 h 792"/>
                  <a:gd name="T36" fmla="*/ 483 w 1554"/>
                  <a:gd name="T37" fmla="*/ 92 h 792"/>
                  <a:gd name="T38" fmla="*/ 407 w 1554"/>
                  <a:gd name="T39" fmla="*/ 316 h 792"/>
                  <a:gd name="T40" fmla="*/ 777 w 1554"/>
                  <a:gd name="T41" fmla="*/ 686 h 792"/>
                  <a:gd name="T42" fmla="*/ 1147 w 1554"/>
                  <a:gd name="T43" fmla="*/ 316 h 792"/>
                  <a:gd name="T44" fmla="*/ 1071 w 1554"/>
                  <a:gd name="T45" fmla="*/ 92 h 792"/>
                  <a:gd name="T46" fmla="*/ 1479 w 1554"/>
                  <a:gd name="T47" fmla="*/ 351 h 792"/>
                  <a:gd name="T48" fmla="*/ 1479 w 1554"/>
                  <a:gd name="T49" fmla="*/ 441 h 792"/>
                  <a:gd name="T50" fmla="*/ 1479 w 1554"/>
                  <a:gd name="T51" fmla="*/ 441 h 792"/>
                  <a:gd name="T52" fmla="*/ 1479 w 1554"/>
                  <a:gd name="T53" fmla="*/ 44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4" h="792">
                    <a:moveTo>
                      <a:pt x="1517" y="319"/>
                    </a:moveTo>
                    <a:cubicBezTo>
                      <a:pt x="1348" y="119"/>
                      <a:pt x="1072" y="0"/>
                      <a:pt x="777" y="0"/>
                    </a:cubicBezTo>
                    <a:cubicBezTo>
                      <a:pt x="482" y="0"/>
                      <a:pt x="206" y="119"/>
                      <a:pt x="37" y="319"/>
                    </a:cubicBezTo>
                    <a:cubicBezTo>
                      <a:pt x="0" y="363"/>
                      <a:pt x="0" y="429"/>
                      <a:pt x="37" y="473"/>
                    </a:cubicBezTo>
                    <a:cubicBezTo>
                      <a:pt x="206" y="673"/>
                      <a:pt x="482" y="792"/>
                      <a:pt x="777" y="792"/>
                    </a:cubicBezTo>
                    <a:cubicBezTo>
                      <a:pt x="1072" y="792"/>
                      <a:pt x="1348" y="673"/>
                      <a:pt x="1517" y="473"/>
                    </a:cubicBezTo>
                    <a:cubicBezTo>
                      <a:pt x="1554" y="429"/>
                      <a:pt x="1554" y="363"/>
                      <a:pt x="1517" y="319"/>
                    </a:cubicBezTo>
                    <a:close/>
                    <a:moveTo>
                      <a:pt x="573" y="70"/>
                    </a:moveTo>
                    <a:cubicBezTo>
                      <a:pt x="639" y="56"/>
                      <a:pt x="708" y="49"/>
                      <a:pt x="777" y="49"/>
                    </a:cubicBezTo>
                    <a:cubicBezTo>
                      <a:pt x="846" y="49"/>
                      <a:pt x="915" y="56"/>
                      <a:pt x="981" y="70"/>
                    </a:cubicBezTo>
                    <a:cubicBezTo>
                      <a:pt x="1055" y="131"/>
                      <a:pt x="1097" y="220"/>
                      <a:pt x="1097" y="316"/>
                    </a:cubicBezTo>
                    <a:cubicBezTo>
                      <a:pt x="1097" y="493"/>
                      <a:pt x="954" y="636"/>
                      <a:pt x="777" y="636"/>
                    </a:cubicBezTo>
                    <a:cubicBezTo>
                      <a:pt x="600" y="636"/>
                      <a:pt x="457" y="493"/>
                      <a:pt x="457" y="316"/>
                    </a:cubicBezTo>
                    <a:cubicBezTo>
                      <a:pt x="457" y="220"/>
                      <a:pt x="499" y="131"/>
                      <a:pt x="573" y="70"/>
                    </a:cubicBezTo>
                    <a:close/>
                    <a:moveTo>
                      <a:pt x="1479" y="441"/>
                    </a:moveTo>
                    <a:cubicBezTo>
                      <a:pt x="1319" y="630"/>
                      <a:pt x="1057" y="743"/>
                      <a:pt x="777" y="743"/>
                    </a:cubicBezTo>
                    <a:cubicBezTo>
                      <a:pt x="497" y="743"/>
                      <a:pt x="235" y="630"/>
                      <a:pt x="75" y="441"/>
                    </a:cubicBezTo>
                    <a:cubicBezTo>
                      <a:pt x="53" y="415"/>
                      <a:pt x="53" y="377"/>
                      <a:pt x="75" y="351"/>
                    </a:cubicBezTo>
                    <a:cubicBezTo>
                      <a:pt x="177" y="231"/>
                      <a:pt x="320" y="141"/>
                      <a:pt x="483" y="92"/>
                    </a:cubicBezTo>
                    <a:cubicBezTo>
                      <a:pt x="434" y="156"/>
                      <a:pt x="407" y="234"/>
                      <a:pt x="407" y="316"/>
                    </a:cubicBezTo>
                    <a:cubicBezTo>
                      <a:pt x="407" y="520"/>
                      <a:pt x="573" y="686"/>
                      <a:pt x="777" y="686"/>
                    </a:cubicBezTo>
                    <a:cubicBezTo>
                      <a:pt x="981" y="686"/>
                      <a:pt x="1147" y="520"/>
                      <a:pt x="1147" y="316"/>
                    </a:cubicBezTo>
                    <a:cubicBezTo>
                      <a:pt x="1147" y="234"/>
                      <a:pt x="1120" y="156"/>
                      <a:pt x="1071" y="92"/>
                    </a:cubicBezTo>
                    <a:cubicBezTo>
                      <a:pt x="1234" y="141"/>
                      <a:pt x="1377" y="231"/>
                      <a:pt x="1479" y="351"/>
                    </a:cubicBezTo>
                    <a:cubicBezTo>
                      <a:pt x="1501" y="377"/>
                      <a:pt x="1501" y="415"/>
                      <a:pt x="1479" y="441"/>
                    </a:cubicBezTo>
                    <a:close/>
                    <a:moveTo>
                      <a:pt x="1479" y="441"/>
                    </a:moveTo>
                    <a:cubicBezTo>
                      <a:pt x="1479" y="441"/>
                      <a:pt x="1479" y="441"/>
                      <a:pt x="1479" y="44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13" name="Freeform 64">
                <a:extLst>
                  <a:ext uri="{FF2B5EF4-FFF2-40B4-BE49-F238E27FC236}">
                    <a16:creationId xmlns:a16="http://schemas.microsoft.com/office/drawing/2014/main" id="{609071D5-0B22-47E7-9823-753187BE3C33}"/>
                  </a:ext>
                </a:extLst>
              </p:cNvPr>
              <p:cNvSpPr>
                <a:spLocks noEditPoints="1"/>
              </p:cNvSpPr>
              <p:nvPr/>
            </p:nvSpPr>
            <p:spPr bwMode="auto">
              <a:xfrm>
                <a:off x="9861883" y="4031410"/>
                <a:ext cx="86896" cy="86896"/>
              </a:xfrm>
              <a:custGeom>
                <a:avLst/>
                <a:gdLst>
                  <a:gd name="T0" fmla="*/ 303 w 316"/>
                  <a:gd name="T1" fmla="*/ 95 h 315"/>
                  <a:gd name="T2" fmla="*/ 270 w 316"/>
                  <a:gd name="T3" fmla="*/ 82 h 315"/>
                  <a:gd name="T4" fmla="*/ 257 w 316"/>
                  <a:gd name="T5" fmla="*/ 114 h 315"/>
                  <a:gd name="T6" fmla="*/ 266 w 316"/>
                  <a:gd name="T7" fmla="*/ 157 h 315"/>
                  <a:gd name="T8" fmla="*/ 158 w 316"/>
                  <a:gd name="T9" fmla="*/ 265 h 315"/>
                  <a:gd name="T10" fmla="*/ 50 w 316"/>
                  <a:gd name="T11" fmla="*/ 157 h 315"/>
                  <a:gd name="T12" fmla="*/ 158 w 316"/>
                  <a:gd name="T13" fmla="*/ 50 h 315"/>
                  <a:gd name="T14" fmla="*/ 201 w 316"/>
                  <a:gd name="T15" fmla="*/ 59 h 315"/>
                  <a:gd name="T16" fmla="*/ 234 w 316"/>
                  <a:gd name="T17" fmla="*/ 46 h 315"/>
                  <a:gd name="T18" fmla="*/ 221 w 316"/>
                  <a:gd name="T19" fmla="*/ 13 h 315"/>
                  <a:gd name="T20" fmla="*/ 158 w 316"/>
                  <a:gd name="T21" fmla="*/ 0 h 315"/>
                  <a:gd name="T22" fmla="*/ 0 w 316"/>
                  <a:gd name="T23" fmla="*/ 157 h 315"/>
                  <a:gd name="T24" fmla="*/ 158 w 316"/>
                  <a:gd name="T25" fmla="*/ 315 h 315"/>
                  <a:gd name="T26" fmla="*/ 316 w 316"/>
                  <a:gd name="T27" fmla="*/ 157 h 315"/>
                  <a:gd name="T28" fmla="*/ 303 w 316"/>
                  <a:gd name="T29" fmla="*/ 95 h 315"/>
                  <a:gd name="T30" fmla="*/ 303 w 316"/>
                  <a:gd name="T31" fmla="*/ 95 h 315"/>
                  <a:gd name="T32" fmla="*/ 303 w 316"/>
                  <a:gd name="T33" fmla="*/ 9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315">
                    <a:moveTo>
                      <a:pt x="303" y="95"/>
                    </a:moveTo>
                    <a:cubicBezTo>
                      <a:pt x="297" y="82"/>
                      <a:pt x="282" y="76"/>
                      <a:pt x="270" y="82"/>
                    </a:cubicBezTo>
                    <a:cubicBezTo>
                      <a:pt x="257" y="87"/>
                      <a:pt x="251" y="102"/>
                      <a:pt x="257" y="114"/>
                    </a:cubicBezTo>
                    <a:cubicBezTo>
                      <a:pt x="263" y="128"/>
                      <a:pt x="266" y="142"/>
                      <a:pt x="266" y="157"/>
                    </a:cubicBezTo>
                    <a:cubicBezTo>
                      <a:pt x="266" y="217"/>
                      <a:pt x="217" y="265"/>
                      <a:pt x="158" y="265"/>
                    </a:cubicBezTo>
                    <a:cubicBezTo>
                      <a:pt x="99" y="265"/>
                      <a:pt x="50" y="217"/>
                      <a:pt x="50" y="157"/>
                    </a:cubicBezTo>
                    <a:cubicBezTo>
                      <a:pt x="50" y="98"/>
                      <a:pt x="99" y="50"/>
                      <a:pt x="158" y="50"/>
                    </a:cubicBezTo>
                    <a:cubicBezTo>
                      <a:pt x="173" y="50"/>
                      <a:pt x="188" y="53"/>
                      <a:pt x="201" y="59"/>
                    </a:cubicBezTo>
                    <a:cubicBezTo>
                      <a:pt x="214" y="64"/>
                      <a:pt x="228" y="58"/>
                      <a:pt x="234" y="46"/>
                    </a:cubicBezTo>
                    <a:cubicBezTo>
                      <a:pt x="239" y="33"/>
                      <a:pt x="234" y="18"/>
                      <a:pt x="221" y="13"/>
                    </a:cubicBezTo>
                    <a:cubicBezTo>
                      <a:pt x="201" y="4"/>
                      <a:pt x="180" y="0"/>
                      <a:pt x="158" y="0"/>
                    </a:cubicBezTo>
                    <a:cubicBezTo>
                      <a:pt x="71" y="0"/>
                      <a:pt x="0" y="70"/>
                      <a:pt x="0" y="157"/>
                    </a:cubicBezTo>
                    <a:cubicBezTo>
                      <a:pt x="0" y="244"/>
                      <a:pt x="71" y="315"/>
                      <a:pt x="158" y="315"/>
                    </a:cubicBezTo>
                    <a:cubicBezTo>
                      <a:pt x="245" y="315"/>
                      <a:pt x="316" y="244"/>
                      <a:pt x="316" y="157"/>
                    </a:cubicBezTo>
                    <a:cubicBezTo>
                      <a:pt x="316" y="136"/>
                      <a:pt x="311" y="114"/>
                      <a:pt x="303" y="95"/>
                    </a:cubicBezTo>
                    <a:close/>
                    <a:moveTo>
                      <a:pt x="303" y="95"/>
                    </a:moveTo>
                    <a:cubicBezTo>
                      <a:pt x="303" y="95"/>
                      <a:pt x="303" y="95"/>
                      <a:pt x="303" y="9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26" name="Gruppieren 25">
              <a:extLst>
                <a:ext uri="{FF2B5EF4-FFF2-40B4-BE49-F238E27FC236}">
                  <a16:creationId xmlns:a16="http://schemas.microsoft.com/office/drawing/2014/main" id="{85EF5DBC-724F-4B5D-A10B-05F4DDA03A5E}"/>
                </a:ext>
              </a:extLst>
            </p:cNvPr>
            <p:cNvGrpSpPr/>
            <p:nvPr/>
          </p:nvGrpSpPr>
          <p:grpSpPr>
            <a:xfrm>
              <a:off x="9027821" y="4629654"/>
              <a:ext cx="352764" cy="350473"/>
              <a:chOff x="9027821" y="4629654"/>
              <a:chExt cx="352764" cy="350473"/>
            </a:xfrm>
            <a:solidFill>
              <a:schemeClr val="tx2"/>
            </a:solidFill>
          </p:grpSpPr>
          <p:sp>
            <p:nvSpPr>
              <p:cNvPr id="1116" name="Freeform 13">
                <a:extLst>
                  <a:ext uri="{FF2B5EF4-FFF2-40B4-BE49-F238E27FC236}">
                    <a16:creationId xmlns:a16="http://schemas.microsoft.com/office/drawing/2014/main" id="{28A21EAF-36A6-4A48-9FDC-FFDAC267E773}"/>
                  </a:ext>
                </a:extLst>
              </p:cNvPr>
              <p:cNvSpPr>
                <a:spLocks noEditPoints="1"/>
              </p:cNvSpPr>
              <p:nvPr/>
            </p:nvSpPr>
            <p:spPr bwMode="auto">
              <a:xfrm>
                <a:off x="9045979" y="4647989"/>
                <a:ext cx="29618" cy="28736"/>
              </a:xfrm>
              <a:custGeom>
                <a:avLst/>
                <a:gdLst>
                  <a:gd name="T0" fmla="*/ 88 w 138"/>
                  <a:gd name="T1" fmla="*/ 126 h 134"/>
                  <a:gd name="T2" fmla="*/ 108 w 138"/>
                  <a:gd name="T3" fmla="*/ 134 h 134"/>
                  <a:gd name="T4" fmla="*/ 127 w 138"/>
                  <a:gd name="T5" fmla="*/ 126 h 134"/>
                  <a:gd name="T6" fmla="*/ 127 w 138"/>
                  <a:gd name="T7" fmla="*/ 87 h 134"/>
                  <a:gd name="T8" fmla="*/ 50 w 138"/>
                  <a:gd name="T9" fmla="*/ 10 h 134"/>
                  <a:gd name="T10" fmla="*/ 11 w 138"/>
                  <a:gd name="T11" fmla="*/ 10 h 134"/>
                  <a:gd name="T12" fmla="*/ 11 w 138"/>
                  <a:gd name="T13" fmla="*/ 49 h 134"/>
                  <a:gd name="T14" fmla="*/ 88 w 138"/>
                  <a:gd name="T15" fmla="*/ 126 h 134"/>
                  <a:gd name="T16" fmla="*/ 88 w 138"/>
                  <a:gd name="T17" fmla="*/ 126 h 134"/>
                  <a:gd name="T18" fmla="*/ 88 w 138"/>
                  <a:gd name="T19"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4">
                    <a:moveTo>
                      <a:pt x="88" y="126"/>
                    </a:moveTo>
                    <a:cubicBezTo>
                      <a:pt x="94" y="131"/>
                      <a:pt x="101" y="134"/>
                      <a:pt x="108" y="134"/>
                    </a:cubicBezTo>
                    <a:cubicBezTo>
                      <a:pt x="115" y="134"/>
                      <a:pt x="122" y="131"/>
                      <a:pt x="127" y="126"/>
                    </a:cubicBezTo>
                    <a:cubicBezTo>
                      <a:pt x="138" y="115"/>
                      <a:pt x="138" y="98"/>
                      <a:pt x="127" y="87"/>
                    </a:cubicBezTo>
                    <a:cubicBezTo>
                      <a:pt x="50" y="10"/>
                      <a:pt x="50" y="10"/>
                      <a:pt x="50" y="10"/>
                    </a:cubicBezTo>
                    <a:cubicBezTo>
                      <a:pt x="39" y="0"/>
                      <a:pt x="22" y="0"/>
                      <a:pt x="11" y="10"/>
                    </a:cubicBezTo>
                    <a:cubicBezTo>
                      <a:pt x="0" y="21"/>
                      <a:pt x="0" y="38"/>
                      <a:pt x="11" y="49"/>
                    </a:cubicBezTo>
                    <a:lnTo>
                      <a:pt x="88" y="126"/>
                    </a:lnTo>
                    <a:close/>
                    <a:moveTo>
                      <a:pt x="88" y="126"/>
                    </a:moveTo>
                    <a:cubicBezTo>
                      <a:pt x="88" y="126"/>
                      <a:pt x="88" y="126"/>
                      <a:pt x="88" y="1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17" name="Freeform 14">
                <a:extLst>
                  <a:ext uri="{FF2B5EF4-FFF2-40B4-BE49-F238E27FC236}">
                    <a16:creationId xmlns:a16="http://schemas.microsoft.com/office/drawing/2014/main" id="{C3688436-4AFB-4A9C-A167-F8BB55174B5A}"/>
                  </a:ext>
                </a:extLst>
              </p:cNvPr>
              <p:cNvSpPr>
                <a:spLocks noEditPoints="1"/>
              </p:cNvSpPr>
              <p:nvPr/>
            </p:nvSpPr>
            <p:spPr bwMode="auto">
              <a:xfrm>
                <a:off x="9120728" y="4647989"/>
                <a:ext cx="29441" cy="28736"/>
              </a:xfrm>
              <a:custGeom>
                <a:avLst/>
                <a:gdLst>
                  <a:gd name="T0" fmla="*/ 30 w 137"/>
                  <a:gd name="T1" fmla="*/ 134 h 134"/>
                  <a:gd name="T2" fmla="*/ 49 w 137"/>
                  <a:gd name="T3" fmla="*/ 126 h 134"/>
                  <a:gd name="T4" fmla="*/ 126 w 137"/>
                  <a:gd name="T5" fmla="*/ 49 h 134"/>
                  <a:gd name="T6" fmla="*/ 126 w 137"/>
                  <a:gd name="T7" fmla="*/ 10 h 134"/>
                  <a:gd name="T8" fmla="*/ 88 w 137"/>
                  <a:gd name="T9" fmla="*/ 10 h 134"/>
                  <a:gd name="T10" fmla="*/ 11 w 137"/>
                  <a:gd name="T11" fmla="*/ 88 h 134"/>
                  <a:gd name="T12" fmla="*/ 11 w 137"/>
                  <a:gd name="T13" fmla="*/ 126 h 134"/>
                  <a:gd name="T14" fmla="*/ 30 w 137"/>
                  <a:gd name="T15" fmla="*/ 134 h 134"/>
                  <a:gd name="T16" fmla="*/ 30 w 137"/>
                  <a:gd name="T17" fmla="*/ 134 h 134"/>
                  <a:gd name="T18" fmla="*/ 30 w 137"/>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4">
                    <a:moveTo>
                      <a:pt x="30" y="134"/>
                    </a:moveTo>
                    <a:cubicBezTo>
                      <a:pt x="37" y="134"/>
                      <a:pt x="44" y="131"/>
                      <a:pt x="49" y="126"/>
                    </a:cubicBezTo>
                    <a:cubicBezTo>
                      <a:pt x="126" y="49"/>
                      <a:pt x="126" y="49"/>
                      <a:pt x="126" y="49"/>
                    </a:cubicBezTo>
                    <a:cubicBezTo>
                      <a:pt x="137" y="38"/>
                      <a:pt x="137" y="21"/>
                      <a:pt x="126" y="10"/>
                    </a:cubicBezTo>
                    <a:cubicBezTo>
                      <a:pt x="116" y="0"/>
                      <a:pt x="98" y="0"/>
                      <a:pt x="88" y="10"/>
                    </a:cubicBezTo>
                    <a:cubicBezTo>
                      <a:pt x="11" y="88"/>
                      <a:pt x="11" y="88"/>
                      <a:pt x="11" y="88"/>
                    </a:cubicBezTo>
                    <a:cubicBezTo>
                      <a:pt x="0" y="98"/>
                      <a:pt x="0" y="115"/>
                      <a:pt x="11" y="126"/>
                    </a:cubicBezTo>
                    <a:cubicBezTo>
                      <a:pt x="16" y="131"/>
                      <a:pt x="23" y="134"/>
                      <a:pt x="30" y="134"/>
                    </a:cubicBezTo>
                    <a:close/>
                    <a:moveTo>
                      <a:pt x="30" y="134"/>
                    </a:moveTo>
                    <a:cubicBezTo>
                      <a:pt x="30" y="134"/>
                      <a:pt x="30" y="134"/>
                      <a:pt x="30" y="13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18" name="Freeform 15">
                <a:extLst>
                  <a:ext uri="{FF2B5EF4-FFF2-40B4-BE49-F238E27FC236}">
                    <a16:creationId xmlns:a16="http://schemas.microsoft.com/office/drawing/2014/main" id="{CA2E418B-40C3-4C1B-A6EE-CD8484F24D24}"/>
                  </a:ext>
                </a:extLst>
              </p:cNvPr>
              <p:cNvSpPr>
                <a:spLocks noEditPoints="1"/>
              </p:cNvSpPr>
              <p:nvPr/>
            </p:nvSpPr>
            <p:spPr bwMode="auto">
              <a:xfrm>
                <a:off x="9092168" y="4629654"/>
                <a:ext cx="11812" cy="35083"/>
              </a:xfrm>
              <a:custGeom>
                <a:avLst/>
                <a:gdLst>
                  <a:gd name="T0" fmla="*/ 28 w 55"/>
                  <a:gd name="T1" fmla="*/ 164 h 164"/>
                  <a:gd name="T2" fmla="*/ 55 w 55"/>
                  <a:gd name="T3" fmla="*/ 137 h 164"/>
                  <a:gd name="T4" fmla="*/ 55 w 55"/>
                  <a:gd name="T5" fmla="*/ 28 h 164"/>
                  <a:gd name="T6" fmla="*/ 28 w 55"/>
                  <a:gd name="T7" fmla="*/ 0 h 164"/>
                  <a:gd name="T8" fmla="*/ 0 w 55"/>
                  <a:gd name="T9" fmla="*/ 28 h 164"/>
                  <a:gd name="T10" fmla="*/ 0 w 55"/>
                  <a:gd name="T11" fmla="*/ 137 h 164"/>
                  <a:gd name="T12" fmla="*/ 28 w 55"/>
                  <a:gd name="T13" fmla="*/ 164 h 164"/>
                  <a:gd name="T14" fmla="*/ 28 w 55"/>
                  <a:gd name="T15" fmla="*/ 164 h 164"/>
                  <a:gd name="T16" fmla="*/ 28 w 55"/>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4">
                    <a:moveTo>
                      <a:pt x="28" y="164"/>
                    </a:moveTo>
                    <a:cubicBezTo>
                      <a:pt x="43" y="164"/>
                      <a:pt x="55" y="152"/>
                      <a:pt x="55" y="137"/>
                    </a:cubicBezTo>
                    <a:cubicBezTo>
                      <a:pt x="55" y="28"/>
                      <a:pt x="55" y="28"/>
                      <a:pt x="55" y="28"/>
                    </a:cubicBezTo>
                    <a:cubicBezTo>
                      <a:pt x="55" y="13"/>
                      <a:pt x="43" y="0"/>
                      <a:pt x="28" y="0"/>
                    </a:cubicBezTo>
                    <a:cubicBezTo>
                      <a:pt x="13" y="0"/>
                      <a:pt x="0" y="13"/>
                      <a:pt x="0" y="28"/>
                    </a:cubicBezTo>
                    <a:cubicBezTo>
                      <a:pt x="0" y="137"/>
                      <a:pt x="0" y="137"/>
                      <a:pt x="0" y="137"/>
                    </a:cubicBezTo>
                    <a:cubicBezTo>
                      <a:pt x="0" y="152"/>
                      <a:pt x="13" y="164"/>
                      <a:pt x="28" y="164"/>
                    </a:cubicBezTo>
                    <a:close/>
                    <a:moveTo>
                      <a:pt x="28" y="164"/>
                    </a:moveTo>
                    <a:cubicBezTo>
                      <a:pt x="28" y="164"/>
                      <a:pt x="28" y="164"/>
                      <a:pt x="28" y="1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19" name="Freeform 16">
                <a:extLst>
                  <a:ext uri="{FF2B5EF4-FFF2-40B4-BE49-F238E27FC236}">
                    <a16:creationId xmlns:a16="http://schemas.microsoft.com/office/drawing/2014/main" id="{4DBE94B7-06AF-4698-B1D9-368D09A089E5}"/>
                  </a:ext>
                </a:extLst>
              </p:cNvPr>
              <p:cNvSpPr>
                <a:spLocks noEditPoints="1"/>
              </p:cNvSpPr>
              <p:nvPr/>
            </p:nvSpPr>
            <p:spPr bwMode="auto">
              <a:xfrm>
                <a:off x="9027821" y="4694001"/>
                <a:ext cx="35259" cy="11636"/>
              </a:xfrm>
              <a:custGeom>
                <a:avLst/>
                <a:gdLst>
                  <a:gd name="T0" fmla="*/ 164 w 164"/>
                  <a:gd name="T1" fmla="*/ 27 h 54"/>
                  <a:gd name="T2" fmla="*/ 137 w 164"/>
                  <a:gd name="T3" fmla="*/ 0 h 54"/>
                  <a:gd name="T4" fmla="*/ 27 w 164"/>
                  <a:gd name="T5" fmla="*/ 0 h 54"/>
                  <a:gd name="T6" fmla="*/ 0 w 164"/>
                  <a:gd name="T7" fmla="*/ 27 h 54"/>
                  <a:gd name="T8" fmla="*/ 27 w 164"/>
                  <a:gd name="T9" fmla="*/ 54 h 54"/>
                  <a:gd name="T10" fmla="*/ 137 w 164"/>
                  <a:gd name="T11" fmla="*/ 54 h 54"/>
                  <a:gd name="T12" fmla="*/ 164 w 164"/>
                  <a:gd name="T13" fmla="*/ 27 h 54"/>
                  <a:gd name="T14" fmla="*/ 164 w 164"/>
                  <a:gd name="T15" fmla="*/ 27 h 54"/>
                  <a:gd name="T16" fmla="*/ 164 w 16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
                    <a:moveTo>
                      <a:pt x="164" y="27"/>
                    </a:moveTo>
                    <a:cubicBezTo>
                      <a:pt x="164" y="12"/>
                      <a:pt x="152" y="0"/>
                      <a:pt x="137" y="0"/>
                    </a:cubicBezTo>
                    <a:cubicBezTo>
                      <a:pt x="27" y="0"/>
                      <a:pt x="27" y="0"/>
                      <a:pt x="27" y="0"/>
                    </a:cubicBezTo>
                    <a:cubicBezTo>
                      <a:pt x="12" y="0"/>
                      <a:pt x="0" y="12"/>
                      <a:pt x="0" y="27"/>
                    </a:cubicBezTo>
                    <a:cubicBezTo>
                      <a:pt x="0" y="42"/>
                      <a:pt x="12" y="54"/>
                      <a:pt x="27" y="54"/>
                    </a:cubicBezTo>
                    <a:cubicBezTo>
                      <a:pt x="137" y="54"/>
                      <a:pt x="137" y="54"/>
                      <a:pt x="137" y="54"/>
                    </a:cubicBezTo>
                    <a:cubicBezTo>
                      <a:pt x="152" y="54"/>
                      <a:pt x="164" y="42"/>
                      <a:pt x="164" y="27"/>
                    </a:cubicBezTo>
                    <a:close/>
                    <a:moveTo>
                      <a:pt x="164" y="27"/>
                    </a:moveTo>
                    <a:cubicBezTo>
                      <a:pt x="164" y="27"/>
                      <a:pt x="164" y="27"/>
                      <a:pt x="164" y="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20" name="Freeform 17">
                <a:extLst>
                  <a:ext uri="{FF2B5EF4-FFF2-40B4-BE49-F238E27FC236}">
                    <a16:creationId xmlns:a16="http://schemas.microsoft.com/office/drawing/2014/main" id="{E9EB0A23-861A-4C8A-9337-F33A377B128E}"/>
                  </a:ext>
                </a:extLst>
              </p:cNvPr>
              <p:cNvSpPr>
                <a:spLocks noEditPoints="1"/>
              </p:cNvSpPr>
              <p:nvPr/>
            </p:nvSpPr>
            <p:spPr bwMode="auto">
              <a:xfrm>
                <a:off x="9045979" y="4722208"/>
                <a:ext cx="29618" cy="28912"/>
              </a:xfrm>
              <a:custGeom>
                <a:avLst/>
                <a:gdLst>
                  <a:gd name="T0" fmla="*/ 88 w 138"/>
                  <a:gd name="T1" fmla="*/ 11 h 135"/>
                  <a:gd name="T2" fmla="*/ 11 w 138"/>
                  <a:gd name="T3" fmla="*/ 88 h 135"/>
                  <a:gd name="T4" fmla="*/ 11 w 138"/>
                  <a:gd name="T5" fmla="*/ 127 h 135"/>
                  <a:gd name="T6" fmla="*/ 30 w 138"/>
                  <a:gd name="T7" fmla="*/ 135 h 135"/>
                  <a:gd name="T8" fmla="*/ 50 w 138"/>
                  <a:gd name="T9" fmla="*/ 127 h 135"/>
                  <a:gd name="T10" fmla="*/ 127 w 138"/>
                  <a:gd name="T11" fmla="*/ 49 h 135"/>
                  <a:gd name="T12" fmla="*/ 127 w 138"/>
                  <a:gd name="T13" fmla="*/ 11 h 135"/>
                  <a:gd name="T14" fmla="*/ 88 w 138"/>
                  <a:gd name="T15" fmla="*/ 11 h 135"/>
                  <a:gd name="T16" fmla="*/ 88 w 138"/>
                  <a:gd name="T17" fmla="*/ 11 h 135"/>
                  <a:gd name="T18" fmla="*/ 88 w 138"/>
                  <a:gd name="T1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5">
                    <a:moveTo>
                      <a:pt x="88" y="11"/>
                    </a:moveTo>
                    <a:cubicBezTo>
                      <a:pt x="11" y="88"/>
                      <a:pt x="11" y="88"/>
                      <a:pt x="11" y="88"/>
                    </a:cubicBezTo>
                    <a:cubicBezTo>
                      <a:pt x="0" y="99"/>
                      <a:pt x="0" y="116"/>
                      <a:pt x="11" y="127"/>
                    </a:cubicBezTo>
                    <a:cubicBezTo>
                      <a:pt x="16" y="132"/>
                      <a:pt x="23" y="135"/>
                      <a:pt x="30" y="135"/>
                    </a:cubicBezTo>
                    <a:cubicBezTo>
                      <a:pt x="37" y="135"/>
                      <a:pt x="44" y="132"/>
                      <a:pt x="50" y="127"/>
                    </a:cubicBezTo>
                    <a:cubicBezTo>
                      <a:pt x="127" y="49"/>
                      <a:pt x="127" y="49"/>
                      <a:pt x="127" y="49"/>
                    </a:cubicBezTo>
                    <a:cubicBezTo>
                      <a:pt x="138" y="39"/>
                      <a:pt x="138" y="22"/>
                      <a:pt x="127" y="11"/>
                    </a:cubicBezTo>
                    <a:cubicBezTo>
                      <a:pt x="116" y="0"/>
                      <a:pt x="99" y="0"/>
                      <a:pt x="88" y="11"/>
                    </a:cubicBezTo>
                    <a:close/>
                    <a:moveTo>
                      <a:pt x="88" y="11"/>
                    </a:moveTo>
                    <a:cubicBezTo>
                      <a:pt x="88" y="11"/>
                      <a:pt x="88" y="11"/>
                      <a:pt x="88" y="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21" name="Freeform 18">
                <a:extLst>
                  <a:ext uri="{FF2B5EF4-FFF2-40B4-BE49-F238E27FC236}">
                    <a16:creationId xmlns:a16="http://schemas.microsoft.com/office/drawing/2014/main" id="{D8A07ECA-4279-4024-84A7-CE11404E0971}"/>
                  </a:ext>
                </a:extLst>
              </p:cNvPr>
              <p:cNvSpPr>
                <a:spLocks noEditPoints="1"/>
              </p:cNvSpPr>
              <p:nvPr/>
            </p:nvSpPr>
            <p:spPr bwMode="auto">
              <a:xfrm>
                <a:off x="9074010" y="4673199"/>
                <a:ext cx="306575" cy="306928"/>
              </a:xfrm>
              <a:custGeom>
                <a:avLst/>
                <a:gdLst>
                  <a:gd name="T0" fmla="*/ 1422 w 1427"/>
                  <a:gd name="T1" fmla="*/ 1070 h 1435"/>
                  <a:gd name="T2" fmla="*/ 1379 w 1427"/>
                  <a:gd name="T3" fmla="*/ 889 h 1435"/>
                  <a:gd name="T4" fmla="*/ 1296 w 1427"/>
                  <a:gd name="T5" fmla="*/ 633 h 1435"/>
                  <a:gd name="T6" fmla="*/ 1118 w 1427"/>
                  <a:gd name="T7" fmla="*/ 326 h 1435"/>
                  <a:gd name="T8" fmla="*/ 969 w 1427"/>
                  <a:gd name="T9" fmla="*/ 286 h 1435"/>
                  <a:gd name="T10" fmla="*/ 929 w 1427"/>
                  <a:gd name="T11" fmla="*/ 327 h 1435"/>
                  <a:gd name="T12" fmla="*/ 853 w 1427"/>
                  <a:gd name="T13" fmla="*/ 273 h 1435"/>
                  <a:gd name="T14" fmla="*/ 749 w 1427"/>
                  <a:gd name="T15" fmla="*/ 287 h 1435"/>
                  <a:gd name="T16" fmla="*/ 688 w 1427"/>
                  <a:gd name="T17" fmla="*/ 362 h 1435"/>
                  <a:gd name="T18" fmla="*/ 533 w 1427"/>
                  <a:gd name="T19" fmla="*/ 349 h 1435"/>
                  <a:gd name="T20" fmla="*/ 471 w 1427"/>
                  <a:gd name="T21" fmla="*/ 425 h 1435"/>
                  <a:gd name="T22" fmla="*/ 236 w 1427"/>
                  <a:gd name="T23" fmla="*/ 94 h 1435"/>
                  <a:gd name="T24" fmla="*/ 64 w 1427"/>
                  <a:gd name="T25" fmla="*/ 39 h 1435"/>
                  <a:gd name="T26" fmla="*/ 5 w 1427"/>
                  <a:gd name="T27" fmla="*/ 121 h 1435"/>
                  <a:gd name="T28" fmla="*/ 25 w 1427"/>
                  <a:gd name="T29" fmla="*/ 220 h 1435"/>
                  <a:gd name="T30" fmla="*/ 403 w 1427"/>
                  <a:gd name="T31" fmla="*/ 834 h 1435"/>
                  <a:gd name="T32" fmla="*/ 441 w 1427"/>
                  <a:gd name="T33" fmla="*/ 843 h 1435"/>
                  <a:gd name="T34" fmla="*/ 450 w 1427"/>
                  <a:gd name="T35" fmla="*/ 806 h 1435"/>
                  <a:gd name="T36" fmla="*/ 72 w 1427"/>
                  <a:gd name="T37" fmla="*/ 192 h 1435"/>
                  <a:gd name="T38" fmla="*/ 59 w 1427"/>
                  <a:gd name="T39" fmla="*/ 131 h 1435"/>
                  <a:gd name="T40" fmla="*/ 92 w 1427"/>
                  <a:gd name="T41" fmla="*/ 86 h 1435"/>
                  <a:gd name="T42" fmla="*/ 192 w 1427"/>
                  <a:gd name="T43" fmla="*/ 126 h 1435"/>
                  <a:gd name="T44" fmla="*/ 484 w 1427"/>
                  <a:gd name="T45" fmla="*/ 537 h 1435"/>
                  <a:gd name="T46" fmla="*/ 521 w 1427"/>
                  <a:gd name="T47" fmla="*/ 544 h 1435"/>
                  <a:gd name="T48" fmla="*/ 530 w 1427"/>
                  <a:gd name="T49" fmla="*/ 508 h 1435"/>
                  <a:gd name="T50" fmla="*/ 522 w 1427"/>
                  <a:gd name="T51" fmla="*/ 446 h 1435"/>
                  <a:gd name="T52" fmla="*/ 560 w 1427"/>
                  <a:gd name="T53" fmla="*/ 396 h 1435"/>
                  <a:gd name="T54" fmla="*/ 672 w 1427"/>
                  <a:gd name="T55" fmla="*/ 426 h 1435"/>
                  <a:gd name="T56" fmla="*/ 699 w 1427"/>
                  <a:gd name="T57" fmla="*/ 473 h 1435"/>
                  <a:gd name="T58" fmla="*/ 699 w 1427"/>
                  <a:gd name="T59" fmla="*/ 473 h 1435"/>
                  <a:gd name="T60" fmla="*/ 736 w 1427"/>
                  <a:gd name="T61" fmla="*/ 483 h 1435"/>
                  <a:gd name="T62" fmla="*/ 746 w 1427"/>
                  <a:gd name="T63" fmla="*/ 446 h 1435"/>
                  <a:gd name="T64" fmla="*/ 776 w 1427"/>
                  <a:gd name="T65" fmla="*/ 334 h 1435"/>
                  <a:gd name="T66" fmla="*/ 839 w 1427"/>
                  <a:gd name="T67" fmla="*/ 326 h 1435"/>
                  <a:gd name="T68" fmla="*/ 888 w 1427"/>
                  <a:gd name="T69" fmla="*/ 364 h 1435"/>
                  <a:gd name="T70" fmla="*/ 929 w 1427"/>
                  <a:gd name="T71" fmla="*/ 435 h 1435"/>
                  <a:gd name="T72" fmla="*/ 929 w 1427"/>
                  <a:gd name="T73" fmla="*/ 435 h 1435"/>
                  <a:gd name="T74" fmla="*/ 967 w 1427"/>
                  <a:gd name="T75" fmla="*/ 445 h 1435"/>
                  <a:gd name="T76" fmla="*/ 977 w 1427"/>
                  <a:gd name="T77" fmla="*/ 408 h 1435"/>
                  <a:gd name="T78" fmla="*/ 972 w 1427"/>
                  <a:gd name="T79" fmla="*/ 366 h 1435"/>
                  <a:gd name="T80" fmla="*/ 997 w 1427"/>
                  <a:gd name="T81" fmla="*/ 333 h 1435"/>
                  <a:gd name="T82" fmla="*/ 1071 w 1427"/>
                  <a:gd name="T83" fmla="*/ 353 h 1435"/>
                  <a:gd name="T84" fmla="*/ 1249 w 1427"/>
                  <a:gd name="T85" fmla="*/ 660 h 1435"/>
                  <a:gd name="T86" fmla="*/ 1324 w 1427"/>
                  <a:gd name="T87" fmla="*/ 896 h 1435"/>
                  <a:gd name="T88" fmla="*/ 1362 w 1427"/>
                  <a:gd name="T89" fmla="*/ 1068 h 1435"/>
                  <a:gd name="T90" fmla="*/ 834 w 1427"/>
                  <a:gd name="T91" fmla="*/ 1373 h 1435"/>
                  <a:gd name="T92" fmla="*/ 416 w 1427"/>
                  <a:gd name="T93" fmla="*/ 1063 h 1435"/>
                  <a:gd name="T94" fmla="*/ 356 w 1427"/>
                  <a:gd name="T95" fmla="*/ 1030 h 1435"/>
                  <a:gd name="T96" fmla="*/ 270 w 1427"/>
                  <a:gd name="T97" fmla="*/ 898 h 1435"/>
                  <a:gd name="T98" fmla="*/ 313 w 1427"/>
                  <a:gd name="T99" fmla="*/ 822 h 1435"/>
                  <a:gd name="T100" fmla="*/ 323 w 1427"/>
                  <a:gd name="T101" fmla="*/ 785 h 1435"/>
                  <a:gd name="T102" fmla="*/ 285 w 1427"/>
                  <a:gd name="T103" fmla="*/ 775 h 1435"/>
                  <a:gd name="T104" fmla="*/ 215 w 1427"/>
                  <a:gd name="T105" fmla="*/ 898 h 1435"/>
                  <a:gd name="T106" fmla="*/ 330 w 1427"/>
                  <a:gd name="T107" fmla="*/ 1078 h 1435"/>
                  <a:gd name="T108" fmla="*/ 388 w 1427"/>
                  <a:gd name="T109" fmla="*/ 1111 h 1435"/>
                  <a:gd name="T110" fmla="*/ 808 w 1427"/>
                  <a:gd name="T111" fmla="*/ 1425 h 1435"/>
                  <a:gd name="T112" fmla="*/ 829 w 1427"/>
                  <a:gd name="T113" fmla="*/ 1435 h 1435"/>
                  <a:gd name="T114" fmla="*/ 842 w 1427"/>
                  <a:gd name="T115" fmla="*/ 1431 h 1435"/>
                  <a:gd name="T116" fmla="*/ 1410 w 1427"/>
                  <a:gd name="T117" fmla="*/ 1103 h 1435"/>
                  <a:gd name="T118" fmla="*/ 1422 w 1427"/>
                  <a:gd name="T119" fmla="*/ 1070 h 1435"/>
                  <a:gd name="T120" fmla="*/ 1422 w 1427"/>
                  <a:gd name="T121" fmla="*/ 1070 h 1435"/>
                  <a:gd name="T122" fmla="*/ 1422 w 1427"/>
                  <a:gd name="T123" fmla="*/ 107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435">
                    <a:moveTo>
                      <a:pt x="1422" y="1070"/>
                    </a:moveTo>
                    <a:cubicBezTo>
                      <a:pt x="1392" y="995"/>
                      <a:pt x="1385" y="941"/>
                      <a:pt x="1379" y="889"/>
                    </a:cubicBezTo>
                    <a:cubicBezTo>
                      <a:pt x="1370" y="818"/>
                      <a:pt x="1361" y="745"/>
                      <a:pt x="1296" y="633"/>
                    </a:cubicBezTo>
                    <a:cubicBezTo>
                      <a:pt x="1118" y="326"/>
                      <a:pt x="1118" y="326"/>
                      <a:pt x="1118" y="326"/>
                    </a:cubicBezTo>
                    <a:cubicBezTo>
                      <a:pt x="1090" y="276"/>
                      <a:pt x="1019" y="257"/>
                      <a:pt x="969" y="286"/>
                    </a:cubicBezTo>
                    <a:cubicBezTo>
                      <a:pt x="953" y="295"/>
                      <a:pt x="939" y="310"/>
                      <a:pt x="929" y="327"/>
                    </a:cubicBezTo>
                    <a:cubicBezTo>
                      <a:pt x="911" y="300"/>
                      <a:pt x="884" y="281"/>
                      <a:pt x="853" y="273"/>
                    </a:cubicBezTo>
                    <a:cubicBezTo>
                      <a:pt x="817" y="264"/>
                      <a:pt x="781" y="268"/>
                      <a:pt x="749" y="287"/>
                    </a:cubicBezTo>
                    <a:cubicBezTo>
                      <a:pt x="719" y="304"/>
                      <a:pt x="698" y="331"/>
                      <a:pt x="688" y="362"/>
                    </a:cubicBezTo>
                    <a:cubicBezTo>
                      <a:pt x="645" y="326"/>
                      <a:pt x="583" y="319"/>
                      <a:pt x="533" y="349"/>
                    </a:cubicBezTo>
                    <a:cubicBezTo>
                      <a:pt x="503" y="366"/>
                      <a:pt x="481" y="392"/>
                      <a:pt x="471" y="425"/>
                    </a:cubicBezTo>
                    <a:cubicBezTo>
                      <a:pt x="236" y="94"/>
                      <a:pt x="236" y="94"/>
                      <a:pt x="236" y="94"/>
                    </a:cubicBezTo>
                    <a:cubicBezTo>
                      <a:pt x="167" y="0"/>
                      <a:pt x="99" y="19"/>
                      <a:pt x="64" y="39"/>
                    </a:cubicBezTo>
                    <a:cubicBezTo>
                      <a:pt x="33" y="57"/>
                      <a:pt x="12" y="86"/>
                      <a:pt x="5" y="121"/>
                    </a:cubicBezTo>
                    <a:cubicBezTo>
                      <a:pt x="0" y="153"/>
                      <a:pt x="7" y="188"/>
                      <a:pt x="25" y="220"/>
                    </a:cubicBezTo>
                    <a:cubicBezTo>
                      <a:pt x="403" y="834"/>
                      <a:pt x="403" y="834"/>
                      <a:pt x="403" y="834"/>
                    </a:cubicBezTo>
                    <a:cubicBezTo>
                      <a:pt x="411" y="847"/>
                      <a:pt x="428" y="851"/>
                      <a:pt x="441" y="843"/>
                    </a:cubicBezTo>
                    <a:cubicBezTo>
                      <a:pt x="454" y="835"/>
                      <a:pt x="458" y="818"/>
                      <a:pt x="450" y="806"/>
                    </a:cubicBezTo>
                    <a:cubicBezTo>
                      <a:pt x="72" y="192"/>
                      <a:pt x="72" y="192"/>
                      <a:pt x="72" y="192"/>
                    </a:cubicBezTo>
                    <a:cubicBezTo>
                      <a:pt x="60" y="172"/>
                      <a:pt x="56" y="150"/>
                      <a:pt x="59" y="131"/>
                    </a:cubicBezTo>
                    <a:cubicBezTo>
                      <a:pt x="63" y="112"/>
                      <a:pt x="74" y="97"/>
                      <a:pt x="92" y="86"/>
                    </a:cubicBezTo>
                    <a:cubicBezTo>
                      <a:pt x="104" y="79"/>
                      <a:pt x="141" y="58"/>
                      <a:pt x="192" y="126"/>
                    </a:cubicBezTo>
                    <a:cubicBezTo>
                      <a:pt x="484" y="537"/>
                      <a:pt x="484" y="537"/>
                      <a:pt x="484" y="537"/>
                    </a:cubicBezTo>
                    <a:cubicBezTo>
                      <a:pt x="492" y="549"/>
                      <a:pt x="509" y="552"/>
                      <a:pt x="521" y="544"/>
                    </a:cubicBezTo>
                    <a:cubicBezTo>
                      <a:pt x="533" y="537"/>
                      <a:pt x="537" y="520"/>
                      <a:pt x="530" y="508"/>
                    </a:cubicBezTo>
                    <a:cubicBezTo>
                      <a:pt x="519" y="489"/>
                      <a:pt x="516" y="467"/>
                      <a:pt x="522" y="446"/>
                    </a:cubicBezTo>
                    <a:cubicBezTo>
                      <a:pt x="527" y="424"/>
                      <a:pt x="541" y="407"/>
                      <a:pt x="560" y="396"/>
                    </a:cubicBezTo>
                    <a:cubicBezTo>
                      <a:pt x="599" y="373"/>
                      <a:pt x="649" y="387"/>
                      <a:pt x="672" y="426"/>
                    </a:cubicBezTo>
                    <a:cubicBezTo>
                      <a:pt x="699" y="473"/>
                      <a:pt x="699" y="473"/>
                      <a:pt x="699" y="473"/>
                    </a:cubicBezTo>
                    <a:cubicBezTo>
                      <a:pt x="699" y="473"/>
                      <a:pt x="699" y="473"/>
                      <a:pt x="699" y="473"/>
                    </a:cubicBezTo>
                    <a:cubicBezTo>
                      <a:pt x="707" y="486"/>
                      <a:pt x="723" y="491"/>
                      <a:pt x="736" y="483"/>
                    </a:cubicBezTo>
                    <a:cubicBezTo>
                      <a:pt x="750" y="476"/>
                      <a:pt x="754" y="459"/>
                      <a:pt x="746" y="446"/>
                    </a:cubicBezTo>
                    <a:cubicBezTo>
                      <a:pt x="724" y="407"/>
                      <a:pt x="737" y="357"/>
                      <a:pt x="776" y="334"/>
                    </a:cubicBezTo>
                    <a:cubicBezTo>
                      <a:pt x="795" y="323"/>
                      <a:pt x="818" y="320"/>
                      <a:pt x="839" y="326"/>
                    </a:cubicBezTo>
                    <a:cubicBezTo>
                      <a:pt x="860" y="331"/>
                      <a:pt x="877" y="345"/>
                      <a:pt x="888" y="364"/>
                    </a:cubicBezTo>
                    <a:cubicBezTo>
                      <a:pt x="929" y="435"/>
                      <a:pt x="929" y="435"/>
                      <a:pt x="929" y="435"/>
                    </a:cubicBezTo>
                    <a:cubicBezTo>
                      <a:pt x="929" y="435"/>
                      <a:pt x="929" y="435"/>
                      <a:pt x="929" y="435"/>
                    </a:cubicBezTo>
                    <a:cubicBezTo>
                      <a:pt x="937" y="448"/>
                      <a:pt x="954" y="452"/>
                      <a:pt x="967" y="445"/>
                    </a:cubicBezTo>
                    <a:cubicBezTo>
                      <a:pt x="980" y="437"/>
                      <a:pt x="984" y="421"/>
                      <a:pt x="977" y="408"/>
                    </a:cubicBezTo>
                    <a:cubicBezTo>
                      <a:pt x="970" y="396"/>
                      <a:pt x="968" y="381"/>
                      <a:pt x="972" y="366"/>
                    </a:cubicBezTo>
                    <a:cubicBezTo>
                      <a:pt x="976" y="352"/>
                      <a:pt x="985" y="340"/>
                      <a:pt x="997" y="333"/>
                    </a:cubicBezTo>
                    <a:cubicBezTo>
                      <a:pt x="1020" y="319"/>
                      <a:pt x="1057" y="329"/>
                      <a:pt x="1071" y="353"/>
                    </a:cubicBezTo>
                    <a:cubicBezTo>
                      <a:pt x="1249" y="660"/>
                      <a:pt x="1249" y="660"/>
                      <a:pt x="1249" y="660"/>
                    </a:cubicBezTo>
                    <a:cubicBezTo>
                      <a:pt x="1308" y="763"/>
                      <a:pt x="1316" y="827"/>
                      <a:pt x="1324" y="896"/>
                    </a:cubicBezTo>
                    <a:cubicBezTo>
                      <a:pt x="1331" y="946"/>
                      <a:pt x="1337" y="998"/>
                      <a:pt x="1362" y="1068"/>
                    </a:cubicBezTo>
                    <a:cubicBezTo>
                      <a:pt x="834" y="1373"/>
                      <a:pt x="834" y="1373"/>
                      <a:pt x="834" y="1373"/>
                    </a:cubicBezTo>
                    <a:cubicBezTo>
                      <a:pt x="742" y="1274"/>
                      <a:pt x="601" y="1170"/>
                      <a:pt x="416" y="1063"/>
                    </a:cubicBezTo>
                    <a:cubicBezTo>
                      <a:pt x="395" y="1052"/>
                      <a:pt x="375" y="1041"/>
                      <a:pt x="356" y="1030"/>
                    </a:cubicBezTo>
                    <a:cubicBezTo>
                      <a:pt x="306" y="1003"/>
                      <a:pt x="270" y="948"/>
                      <a:pt x="270" y="898"/>
                    </a:cubicBezTo>
                    <a:cubicBezTo>
                      <a:pt x="269" y="875"/>
                      <a:pt x="277" y="843"/>
                      <a:pt x="313" y="822"/>
                    </a:cubicBezTo>
                    <a:cubicBezTo>
                      <a:pt x="326" y="815"/>
                      <a:pt x="330" y="798"/>
                      <a:pt x="323" y="785"/>
                    </a:cubicBezTo>
                    <a:cubicBezTo>
                      <a:pt x="315" y="772"/>
                      <a:pt x="298" y="768"/>
                      <a:pt x="285" y="775"/>
                    </a:cubicBezTo>
                    <a:cubicBezTo>
                      <a:pt x="239" y="802"/>
                      <a:pt x="214" y="845"/>
                      <a:pt x="215" y="898"/>
                    </a:cubicBezTo>
                    <a:cubicBezTo>
                      <a:pt x="216" y="969"/>
                      <a:pt x="262" y="1041"/>
                      <a:pt x="330" y="1078"/>
                    </a:cubicBezTo>
                    <a:cubicBezTo>
                      <a:pt x="349" y="1089"/>
                      <a:pt x="369" y="1099"/>
                      <a:pt x="388" y="1111"/>
                    </a:cubicBezTo>
                    <a:cubicBezTo>
                      <a:pt x="579" y="1220"/>
                      <a:pt x="721" y="1326"/>
                      <a:pt x="808" y="1425"/>
                    </a:cubicBezTo>
                    <a:cubicBezTo>
                      <a:pt x="813" y="1431"/>
                      <a:pt x="821" y="1435"/>
                      <a:pt x="829" y="1435"/>
                    </a:cubicBezTo>
                    <a:cubicBezTo>
                      <a:pt x="833" y="1435"/>
                      <a:pt x="838" y="1433"/>
                      <a:pt x="842" y="1431"/>
                    </a:cubicBezTo>
                    <a:cubicBezTo>
                      <a:pt x="1410" y="1103"/>
                      <a:pt x="1410" y="1103"/>
                      <a:pt x="1410" y="1103"/>
                    </a:cubicBezTo>
                    <a:cubicBezTo>
                      <a:pt x="1422" y="1097"/>
                      <a:pt x="1427" y="1082"/>
                      <a:pt x="1422" y="1070"/>
                    </a:cubicBezTo>
                    <a:close/>
                    <a:moveTo>
                      <a:pt x="1422" y="1070"/>
                    </a:moveTo>
                    <a:cubicBezTo>
                      <a:pt x="1422" y="1070"/>
                      <a:pt x="1422" y="1070"/>
                      <a:pt x="1422" y="107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22" name="Groupe 537">
              <a:extLst>
                <a:ext uri="{FF2B5EF4-FFF2-40B4-BE49-F238E27FC236}">
                  <a16:creationId xmlns:a16="http://schemas.microsoft.com/office/drawing/2014/main" id="{5C9F2C15-5AB2-4E3B-B0D0-7C37413C0062}"/>
                </a:ext>
              </a:extLst>
            </p:cNvPr>
            <p:cNvGrpSpPr>
              <a:grpSpLocks noChangeAspect="1"/>
            </p:cNvGrpSpPr>
            <p:nvPr/>
          </p:nvGrpSpPr>
          <p:grpSpPr>
            <a:xfrm>
              <a:off x="2181070" y="3884134"/>
              <a:ext cx="313200" cy="428400"/>
              <a:chOff x="1136651" y="4832351"/>
              <a:chExt cx="312738" cy="430213"/>
            </a:xfrm>
            <a:solidFill>
              <a:schemeClr val="tx2"/>
            </a:solidFill>
          </p:grpSpPr>
          <p:sp>
            <p:nvSpPr>
              <p:cNvPr id="1123" name="Freeform 5">
                <a:extLst>
                  <a:ext uri="{FF2B5EF4-FFF2-40B4-BE49-F238E27FC236}">
                    <a16:creationId xmlns:a16="http://schemas.microsoft.com/office/drawing/2014/main" id="{E5F2CA90-B0D8-481B-A4A2-AF2B1F8D2F2F}"/>
                  </a:ext>
                </a:extLst>
              </p:cNvPr>
              <p:cNvSpPr>
                <a:spLocks noEditPoints="1"/>
              </p:cNvSpPr>
              <p:nvPr/>
            </p:nvSpPr>
            <p:spPr bwMode="auto">
              <a:xfrm>
                <a:off x="1314451" y="5184776"/>
                <a:ext cx="50800" cy="52388"/>
              </a:xfrm>
              <a:custGeom>
                <a:avLst/>
                <a:gdLst>
                  <a:gd name="T0" fmla="*/ 134 w 181"/>
                  <a:gd name="T1" fmla="*/ 0 h 188"/>
                  <a:gd name="T2" fmla="*/ 48 w 181"/>
                  <a:gd name="T3" fmla="*/ 0 h 188"/>
                  <a:gd name="T4" fmla="*/ 0 w 181"/>
                  <a:gd name="T5" fmla="*/ 48 h 188"/>
                  <a:gd name="T6" fmla="*/ 0 w 181"/>
                  <a:gd name="T7" fmla="*/ 108 h 188"/>
                  <a:gd name="T8" fmla="*/ 90 w 181"/>
                  <a:gd name="T9" fmla="*/ 188 h 188"/>
                  <a:gd name="T10" fmla="*/ 91 w 181"/>
                  <a:gd name="T11" fmla="*/ 188 h 188"/>
                  <a:gd name="T12" fmla="*/ 181 w 181"/>
                  <a:gd name="T13" fmla="*/ 108 h 188"/>
                  <a:gd name="T14" fmla="*/ 181 w 181"/>
                  <a:gd name="T15" fmla="*/ 48 h 188"/>
                  <a:gd name="T16" fmla="*/ 134 w 181"/>
                  <a:gd name="T17" fmla="*/ 0 h 188"/>
                  <a:gd name="T18" fmla="*/ 136 w 181"/>
                  <a:gd name="T19" fmla="*/ 108 h 188"/>
                  <a:gd name="T20" fmla="*/ 91 w 181"/>
                  <a:gd name="T21" fmla="*/ 143 h 188"/>
                  <a:gd name="T22" fmla="*/ 90 w 181"/>
                  <a:gd name="T23" fmla="*/ 143 h 188"/>
                  <a:gd name="T24" fmla="*/ 45 w 181"/>
                  <a:gd name="T25" fmla="*/ 108 h 188"/>
                  <a:gd name="T26" fmla="*/ 48 w 181"/>
                  <a:gd name="T27" fmla="*/ 45 h 188"/>
                  <a:gd name="T28" fmla="*/ 134 w 181"/>
                  <a:gd name="T29" fmla="*/ 45 h 188"/>
                  <a:gd name="T30" fmla="*/ 136 w 181"/>
                  <a:gd name="T31" fmla="*/ 48 h 188"/>
                  <a:gd name="T32" fmla="*/ 136 w 181"/>
                  <a:gd name="T33" fmla="*/ 108 h 188"/>
                  <a:gd name="T34" fmla="*/ 136 w 181"/>
                  <a:gd name="T35" fmla="*/ 108 h 188"/>
                  <a:gd name="T36" fmla="*/ 136 w 181"/>
                  <a:gd name="T37"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88">
                    <a:moveTo>
                      <a:pt x="134" y="0"/>
                    </a:moveTo>
                    <a:cubicBezTo>
                      <a:pt x="48" y="0"/>
                      <a:pt x="48" y="0"/>
                      <a:pt x="48" y="0"/>
                    </a:cubicBezTo>
                    <a:cubicBezTo>
                      <a:pt x="21" y="0"/>
                      <a:pt x="0" y="22"/>
                      <a:pt x="0" y="48"/>
                    </a:cubicBezTo>
                    <a:cubicBezTo>
                      <a:pt x="0" y="108"/>
                      <a:pt x="0" y="108"/>
                      <a:pt x="0" y="108"/>
                    </a:cubicBezTo>
                    <a:cubicBezTo>
                      <a:pt x="0" y="152"/>
                      <a:pt x="40" y="188"/>
                      <a:pt x="90" y="188"/>
                    </a:cubicBezTo>
                    <a:cubicBezTo>
                      <a:pt x="91" y="188"/>
                      <a:pt x="91" y="188"/>
                      <a:pt x="91" y="188"/>
                    </a:cubicBezTo>
                    <a:cubicBezTo>
                      <a:pt x="141" y="188"/>
                      <a:pt x="181" y="152"/>
                      <a:pt x="181" y="108"/>
                    </a:cubicBezTo>
                    <a:cubicBezTo>
                      <a:pt x="181" y="48"/>
                      <a:pt x="181" y="48"/>
                      <a:pt x="181" y="48"/>
                    </a:cubicBezTo>
                    <a:cubicBezTo>
                      <a:pt x="181" y="22"/>
                      <a:pt x="160" y="0"/>
                      <a:pt x="134" y="0"/>
                    </a:cubicBezTo>
                    <a:close/>
                    <a:moveTo>
                      <a:pt x="136" y="108"/>
                    </a:moveTo>
                    <a:cubicBezTo>
                      <a:pt x="136" y="127"/>
                      <a:pt x="116" y="143"/>
                      <a:pt x="91" y="143"/>
                    </a:cubicBezTo>
                    <a:cubicBezTo>
                      <a:pt x="90" y="143"/>
                      <a:pt x="90" y="143"/>
                      <a:pt x="90" y="143"/>
                    </a:cubicBezTo>
                    <a:cubicBezTo>
                      <a:pt x="66" y="143"/>
                      <a:pt x="45" y="127"/>
                      <a:pt x="45" y="108"/>
                    </a:cubicBezTo>
                    <a:cubicBezTo>
                      <a:pt x="46" y="51"/>
                      <a:pt x="43" y="45"/>
                      <a:pt x="48" y="45"/>
                    </a:cubicBezTo>
                    <a:cubicBezTo>
                      <a:pt x="134" y="45"/>
                      <a:pt x="134" y="45"/>
                      <a:pt x="134" y="45"/>
                    </a:cubicBezTo>
                    <a:cubicBezTo>
                      <a:pt x="135" y="45"/>
                      <a:pt x="136" y="47"/>
                      <a:pt x="136" y="48"/>
                    </a:cubicBezTo>
                    <a:lnTo>
                      <a:pt x="136" y="108"/>
                    </a:lnTo>
                    <a:close/>
                    <a:moveTo>
                      <a:pt x="136" y="108"/>
                    </a:moveTo>
                    <a:cubicBezTo>
                      <a:pt x="136" y="108"/>
                      <a:pt x="136" y="108"/>
                      <a:pt x="136" y="10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24" name="Freeform 6">
                <a:extLst>
                  <a:ext uri="{FF2B5EF4-FFF2-40B4-BE49-F238E27FC236}">
                    <a16:creationId xmlns:a16="http://schemas.microsoft.com/office/drawing/2014/main" id="{580E8B71-0D47-4BA3-95F5-D8DB53293F7E}"/>
                  </a:ext>
                </a:extLst>
              </p:cNvPr>
              <p:cNvSpPr>
                <a:spLocks noEditPoints="1"/>
              </p:cNvSpPr>
              <p:nvPr/>
            </p:nvSpPr>
            <p:spPr bwMode="auto">
              <a:xfrm>
                <a:off x="1136651" y="4832351"/>
                <a:ext cx="312738" cy="430213"/>
              </a:xfrm>
              <a:custGeom>
                <a:avLst/>
                <a:gdLst>
                  <a:gd name="T0" fmla="*/ 1088 w 1118"/>
                  <a:gd name="T1" fmla="*/ 1308 h 1541"/>
                  <a:gd name="T2" fmla="*/ 1044 w 1118"/>
                  <a:gd name="T3" fmla="*/ 1316 h 1541"/>
                  <a:gd name="T4" fmla="*/ 1061 w 1118"/>
                  <a:gd name="T5" fmla="*/ 1483 h 1541"/>
                  <a:gd name="T6" fmla="*/ 909 w 1118"/>
                  <a:gd name="T7" fmla="*/ 1284 h 1541"/>
                  <a:gd name="T8" fmla="*/ 864 w 1118"/>
                  <a:gd name="T9" fmla="*/ 1284 h 1541"/>
                  <a:gd name="T10" fmla="*/ 259 w 1118"/>
                  <a:gd name="T11" fmla="*/ 1496 h 1541"/>
                  <a:gd name="T12" fmla="*/ 236 w 1118"/>
                  <a:gd name="T13" fmla="*/ 1261 h 1541"/>
                  <a:gd name="T14" fmla="*/ 214 w 1118"/>
                  <a:gd name="T15" fmla="*/ 1496 h 1541"/>
                  <a:gd name="T16" fmla="*/ 53 w 1118"/>
                  <a:gd name="T17" fmla="*/ 1443 h 1541"/>
                  <a:gd name="T18" fmla="*/ 202 w 1118"/>
                  <a:gd name="T19" fmla="*/ 1030 h 1541"/>
                  <a:gd name="T20" fmla="*/ 695 w 1118"/>
                  <a:gd name="T21" fmla="*/ 974 h 1541"/>
                  <a:gd name="T22" fmla="*/ 1003 w 1118"/>
                  <a:gd name="T23" fmla="*/ 1114 h 1541"/>
                  <a:gd name="T24" fmla="*/ 1049 w 1118"/>
                  <a:gd name="T25" fmla="*/ 1230 h 1541"/>
                  <a:gd name="T26" fmla="*/ 1047 w 1118"/>
                  <a:gd name="T27" fmla="*/ 1105 h 1541"/>
                  <a:gd name="T28" fmla="*/ 700 w 1118"/>
                  <a:gd name="T29" fmla="*/ 929 h 1541"/>
                  <a:gd name="T30" fmla="*/ 860 w 1118"/>
                  <a:gd name="T31" fmla="*/ 630 h 1541"/>
                  <a:gd name="T32" fmla="*/ 927 w 1118"/>
                  <a:gd name="T33" fmla="*/ 481 h 1541"/>
                  <a:gd name="T34" fmla="*/ 903 w 1118"/>
                  <a:gd name="T35" fmla="*/ 221 h 1541"/>
                  <a:gd name="T36" fmla="*/ 602 w 1118"/>
                  <a:gd name="T37" fmla="*/ 21 h 1541"/>
                  <a:gd name="T38" fmla="*/ 384 w 1118"/>
                  <a:gd name="T39" fmla="*/ 86 h 1541"/>
                  <a:gd name="T40" fmla="*/ 269 w 1118"/>
                  <a:gd name="T41" fmla="*/ 178 h 1541"/>
                  <a:gd name="T42" fmla="*/ 395 w 1118"/>
                  <a:gd name="T43" fmla="*/ 129 h 1541"/>
                  <a:gd name="T44" fmla="*/ 572 w 1118"/>
                  <a:gd name="T45" fmla="*/ 54 h 1541"/>
                  <a:gd name="T46" fmla="*/ 882 w 1118"/>
                  <a:gd name="T47" fmla="*/ 321 h 1541"/>
                  <a:gd name="T48" fmla="*/ 860 w 1118"/>
                  <a:gd name="T49" fmla="*/ 441 h 1541"/>
                  <a:gd name="T50" fmla="*/ 307 w 1118"/>
                  <a:gd name="T51" fmla="*/ 340 h 1541"/>
                  <a:gd name="T52" fmla="*/ 263 w 1118"/>
                  <a:gd name="T53" fmla="*/ 441 h 1541"/>
                  <a:gd name="T54" fmla="*/ 252 w 1118"/>
                  <a:gd name="T55" fmla="*/ 260 h 1541"/>
                  <a:gd name="T56" fmla="*/ 209 w 1118"/>
                  <a:gd name="T57" fmla="*/ 245 h 1541"/>
                  <a:gd name="T58" fmla="*/ 195 w 1118"/>
                  <a:gd name="T59" fmla="*/ 482 h 1541"/>
                  <a:gd name="T60" fmla="*/ 357 w 1118"/>
                  <a:gd name="T61" fmla="*/ 846 h 1541"/>
                  <a:gd name="T62" fmla="*/ 422 w 1118"/>
                  <a:gd name="T63" fmla="*/ 929 h 1541"/>
                  <a:gd name="T64" fmla="*/ 74 w 1118"/>
                  <a:gd name="T65" fmla="*/ 1105 h 1541"/>
                  <a:gd name="T66" fmla="*/ 9 w 1118"/>
                  <a:gd name="T67" fmla="*/ 1436 h 1541"/>
                  <a:gd name="T68" fmla="*/ 1022 w 1118"/>
                  <a:gd name="T69" fmla="*/ 1541 h 1541"/>
                  <a:gd name="T70" fmla="*/ 1113 w 1118"/>
                  <a:gd name="T71" fmla="*/ 1435 h 1541"/>
                  <a:gd name="T72" fmla="*/ 860 w 1118"/>
                  <a:gd name="T73" fmla="*/ 580 h 1541"/>
                  <a:gd name="T74" fmla="*/ 263 w 1118"/>
                  <a:gd name="T75" fmla="*/ 580 h 1541"/>
                  <a:gd name="T76" fmla="*/ 263 w 1118"/>
                  <a:gd name="T77" fmla="*/ 580 h 1541"/>
                  <a:gd name="T78" fmla="*/ 561 w 1118"/>
                  <a:gd name="T79" fmla="*/ 1033 h 1541"/>
                  <a:gd name="T80" fmla="*/ 467 w 1118"/>
                  <a:gd name="T81" fmla="*/ 913 h 1541"/>
                  <a:gd name="T82" fmla="*/ 655 w 1118"/>
                  <a:gd name="T83" fmla="*/ 945 h 1541"/>
                  <a:gd name="T84" fmla="*/ 308 w 1118"/>
                  <a:gd name="T85" fmla="*/ 411 h 1541"/>
                  <a:gd name="T86" fmla="*/ 559 w 1118"/>
                  <a:gd name="T87" fmla="*/ 325 h 1541"/>
                  <a:gd name="T88" fmla="*/ 815 w 1118"/>
                  <a:gd name="T89" fmla="*/ 415 h 1541"/>
                  <a:gd name="T90" fmla="*/ 667 w 1118"/>
                  <a:gd name="T91" fmla="*/ 860 h 1541"/>
                  <a:gd name="T92" fmla="*/ 308 w 1118"/>
                  <a:gd name="T93" fmla="*/ 626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8" h="1541">
                    <a:moveTo>
                      <a:pt x="1113" y="1435"/>
                    </a:moveTo>
                    <a:cubicBezTo>
                      <a:pt x="1088" y="1308"/>
                      <a:pt x="1088" y="1308"/>
                      <a:pt x="1088" y="1308"/>
                    </a:cubicBezTo>
                    <a:cubicBezTo>
                      <a:pt x="1085" y="1296"/>
                      <a:pt x="1073" y="1288"/>
                      <a:pt x="1061" y="1290"/>
                    </a:cubicBezTo>
                    <a:cubicBezTo>
                      <a:pt x="1049" y="1292"/>
                      <a:pt x="1041" y="1304"/>
                      <a:pt x="1044" y="1316"/>
                    </a:cubicBezTo>
                    <a:cubicBezTo>
                      <a:pt x="1069" y="1443"/>
                      <a:pt x="1069" y="1443"/>
                      <a:pt x="1069" y="1443"/>
                    </a:cubicBezTo>
                    <a:cubicBezTo>
                      <a:pt x="1070" y="1452"/>
                      <a:pt x="1071" y="1472"/>
                      <a:pt x="1061" y="1483"/>
                    </a:cubicBezTo>
                    <a:cubicBezTo>
                      <a:pt x="1043" y="1504"/>
                      <a:pt x="1006" y="1493"/>
                      <a:pt x="909" y="1496"/>
                    </a:cubicBezTo>
                    <a:cubicBezTo>
                      <a:pt x="909" y="1284"/>
                      <a:pt x="909" y="1284"/>
                      <a:pt x="909" y="1284"/>
                    </a:cubicBezTo>
                    <a:cubicBezTo>
                      <a:pt x="909" y="1271"/>
                      <a:pt x="899" y="1261"/>
                      <a:pt x="887" y="1261"/>
                    </a:cubicBezTo>
                    <a:cubicBezTo>
                      <a:pt x="874" y="1261"/>
                      <a:pt x="864" y="1271"/>
                      <a:pt x="864" y="1284"/>
                    </a:cubicBezTo>
                    <a:cubicBezTo>
                      <a:pt x="864" y="1496"/>
                      <a:pt x="864" y="1496"/>
                      <a:pt x="864" y="1496"/>
                    </a:cubicBezTo>
                    <a:cubicBezTo>
                      <a:pt x="259" y="1496"/>
                      <a:pt x="259" y="1496"/>
                      <a:pt x="259" y="1496"/>
                    </a:cubicBezTo>
                    <a:cubicBezTo>
                      <a:pt x="259" y="1284"/>
                      <a:pt x="259" y="1284"/>
                      <a:pt x="259" y="1284"/>
                    </a:cubicBezTo>
                    <a:cubicBezTo>
                      <a:pt x="259" y="1271"/>
                      <a:pt x="248" y="1261"/>
                      <a:pt x="236" y="1261"/>
                    </a:cubicBezTo>
                    <a:cubicBezTo>
                      <a:pt x="224" y="1261"/>
                      <a:pt x="214" y="1271"/>
                      <a:pt x="214" y="1284"/>
                    </a:cubicBezTo>
                    <a:cubicBezTo>
                      <a:pt x="214" y="1496"/>
                      <a:pt x="214" y="1496"/>
                      <a:pt x="214" y="1496"/>
                    </a:cubicBezTo>
                    <a:cubicBezTo>
                      <a:pt x="100" y="1496"/>
                      <a:pt x="100" y="1496"/>
                      <a:pt x="100" y="1496"/>
                    </a:cubicBezTo>
                    <a:cubicBezTo>
                      <a:pt x="63" y="1496"/>
                      <a:pt x="48" y="1480"/>
                      <a:pt x="53" y="1443"/>
                    </a:cubicBezTo>
                    <a:cubicBezTo>
                      <a:pt x="119" y="1114"/>
                      <a:pt x="119" y="1114"/>
                      <a:pt x="119" y="1114"/>
                    </a:cubicBezTo>
                    <a:cubicBezTo>
                      <a:pt x="133" y="1043"/>
                      <a:pt x="199" y="1032"/>
                      <a:pt x="202" y="1030"/>
                    </a:cubicBezTo>
                    <a:cubicBezTo>
                      <a:pt x="427" y="975"/>
                      <a:pt x="427" y="975"/>
                      <a:pt x="427" y="975"/>
                    </a:cubicBezTo>
                    <a:cubicBezTo>
                      <a:pt x="463" y="1112"/>
                      <a:pt x="659" y="1111"/>
                      <a:pt x="695" y="974"/>
                    </a:cubicBezTo>
                    <a:cubicBezTo>
                      <a:pt x="919" y="1030"/>
                      <a:pt x="919" y="1030"/>
                      <a:pt x="919" y="1030"/>
                    </a:cubicBezTo>
                    <a:cubicBezTo>
                      <a:pt x="923" y="1032"/>
                      <a:pt x="989" y="1043"/>
                      <a:pt x="1003" y="1114"/>
                    </a:cubicBezTo>
                    <a:cubicBezTo>
                      <a:pt x="1023" y="1212"/>
                      <a:pt x="1023" y="1212"/>
                      <a:pt x="1023" y="1212"/>
                    </a:cubicBezTo>
                    <a:cubicBezTo>
                      <a:pt x="1025" y="1224"/>
                      <a:pt x="1037" y="1232"/>
                      <a:pt x="1049" y="1230"/>
                    </a:cubicBezTo>
                    <a:cubicBezTo>
                      <a:pt x="1061" y="1227"/>
                      <a:pt x="1069" y="1215"/>
                      <a:pt x="1067" y="1203"/>
                    </a:cubicBezTo>
                    <a:cubicBezTo>
                      <a:pt x="1047" y="1105"/>
                      <a:pt x="1047" y="1105"/>
                      <a:pt x="1047" y="1105"/>
                    </a:cubicBezTo>
                    <a:cubicBezTo>
                      <a:pt x="1033" y="1033"/>
                      <a:pt x="980" y="1003"/>
                      <a:pt x="950" y="992"/>
                    </a:cubicBezTo>
                    <a:cubicBezTo>
                      <a:pt x="934" y="986"/>
                      <a:pt x="861" y="970"/>
                      <a:pt x="700" y="929"/>
                    </a:cubicBezTo>
                    <a:cubicBezTo>
                      <a:pt x="700" y="894"/>
                      <a:pt x="700" y="894"/>
                      <a:pt x="700" y="894"/>
                    </a:cubicBezTo>
                    <a:cubicBezTo>
                      <a:pt x="795" y="845"/>
                      <a:pt x="860" y="745"/>
                      <a:pt x="860" y="630"/>
                    </a:cubicBezTo>
                    <a:cubicBezTo>
                      <a:pt x="860" y="626"/>
                      <a:pt x="860" y="626"/>
                      <a:pt x="860" y="626"/>
                    </a:cubicBezTo>
                    <a:cubicBezTo>
                      <a:pt x="935" y="612"/>
                      <a:pt x="970" y="536"/>
                      <a:pt x="927" y="481"/>
                    </a:cubicBezTo>
                    <a:cubicBezTo>
                      <a:pt x="927" y="321"/>
                      <a:pt x="927" y="321"/>
                      <a:pt x="927" y="321"/>
                    </a:cubicBezTo>
                    <a:cubicBezTo>
                      <a:pt x="927" y="319"/>
                      <a:pt x="927" y="273"/>
                      <a:pt x="903" y="221"/>
                    </a:cubicBezTo>
                    <a:cubicBezTo>
                      <a:pt x="882" y="173"/>
                      <a:pt x="836" y="110"/>
                      <a:pt x="738" y="86"/>
                    </a:cubicBezTo>
                    <a:cubicBezTo>
                      <a:pt x="664" y="67"/>
                      <a:pt x="623" y="40"/>
                      <a:pt x="602" y="21"/>
                    </a:cubicBezTo>
                    <a:cubicBezTo>
                      <a:pt x="579" y="0"/>
                      <a:pt x="543" y="0"/>
                      <a:pt x="519" y="21"/>
                    </a:cubicBezTo>
                    <a:cubicBezTo>
                      <a:pt x="498" y="40"/>
                      <a:pt x="458" y="67"/>
                      <a:pt x="384" y="86"/>
                    </a:cubicBezTo>
                    <a:cubicBezTo>
                      <a:pt x="339" y="97"/>
                      <a:pt x="300" y="117"/>
                      <a:pt x="270" y="147"/>
                    </a:cubicBezTo>
                    <a:cubicBezTo>
                      <a:pt x="261" y="155"/>
                      <a:pt x="261" y="169"/>
                      <a:pt x="269" y="178"/>
                    </a:cubicBezTo>
                    <a:cubicBezTo>
                      <a:pt x="278" y="187"/>
                      <a:pt x="292" y="188"/>
                      <a:pt x="301" y="179"/>
                    </a:cubicBezTo>
                    <a:cubicBezTo>
                      <a:pt x="326" y="155"/>
                      <a:pt x="357" y="139"/>
                      <a:pt x="395" y="129"/>
                    </a:cubicBezTo>
                    <a:cubicBezTo>
                      <a:pt x="478" y="109"/>
                      <a:pt x="525" y="77"/>
                      <a:pt x="550" y="54"/>
                    </a:cubicBezTo>
                    <a:cubicBezTo>
                      <a:pt x="556" y="49"/>
                      <a:pt x="566" y="49"/>
                      <a:pt x="572" y="54"/>
                    </a:cubicBezTo>
                    <a:cubicBezTo>
                      <a:pt x="597" y="77"/>
                      <a:pt x="644" y="109"/>
                      <a:pt x="727" y="129"/>
                    </a:cubicBezTo>
                    <a:cubicBezTo>
                      <a:pt x="879" y="167"/>
                      <a:pt x="882" y="315"/>
                      <a:pt x="882" y="321"/>
                    </a:cubicBezTo>
                    <a:cubicBezTo>
                      <a:pt x="882" y="448"/>
                      <a:pt x="882" y="448"/>
                      <a:pt x="882" y="448"/>
                    </a:cubicBezTo>
                    <a:cubicBezTo>
                      <a:pt x="875" y="445"/>
                      <a:pt x="867" y="443"/>
                      <a:pt x="860" y="441"/>
                    </a:cubicBezTo>
                    <a:cubicBezTo>
                      <a:pt x="858" y="432"/>
                      <a:pt x="871" y="372"/>
                      <a:pt x="816" y="344"/>
                    </a:cubicBezTo>
                    <a:cubicBezTo>
                      <a:pt x="585" y="225"/>
                      <a:pt x="383" y="302"/>
                      <a:pt x="307" y="340"/>
                    </a:cubicBezTo>
                    <a:cubicBezTo>
                      <a:pt x="280" y="354"/>
                      <a:pt x="263" y="381"/>
                      <a:pt x="263" y="411"/>
                    </a:cubicBezTo>
                    <a:cubicBezTo>
                      <a:pt x="263" y="441"/>
                      <a:pt x="263" y="441"/>
                      <a:pt x="263" y="441"/>
                    </a:cubicBezTo>
                    <a:cubicBezTo>
                      <a:pt x="255" y="443"/>
                      <a:pt x="247" y="445"/>
                      <a:pt x="240" y="448"/>
                    </a:cubicBezTo>
                    <a:cubicBezTo>
                      <a:pt x="240" y="325"/>
                      <a:pt x="236" y="307"/>
                      <a:pt x="252" y="260"/>
                    </a:cubicBezTo>
                    <a:cubicBezTo>
                      <a:pt x="256" y="248"/>
                      <a:pt x="249" y="235"/>
                      <a:pt x="237" y="231"/>
                    </a:cubicBezTo>
                    <a:cubicBezTo>
                      <a:pt x="226" y="227"/>
                      <a:pt x="213" y="233"/>
                      <a:pt x="209" y="245"/>
                    </a:cubicBezTo>
                    <a:cubicBezTo>
                      <a:pt x="195" y="287"/>
                      <a:pt x="195" y="320"/>
                      <a:pt x="195" y="321"/>
                    </a:cubicBezTo>
                    <a:cubicBezTo>
                      <a:pt x="195" y="482"/>
                      <a:pt x="195" y="482"/>
                      <a:pt x="195" y="482"/>
                    </a:cubicBezTo>
                    <a:cubicBezTo>
                      <a:pt x="153" y="537"/>
                      <a:pt x="189" y="612"/>
                      <a:pt x="263" y="626"/>
                    </a:cubicBezTo>
                    <a:cubicBezTo>
                      <a:pt x="263" y="628"/>
                      <a:pt x="257" y="750"/>
                      <a:pt x="357" y="846"/>
                    </a:cubicBezTo>
                    <a:cubicBezTo>
                      <a:pt x="377" y="865"/>
                      <a:pt x="399" y="881"/>
                      <a:pt x="422" y="893"/>
                    </a:cubicBezTo>
                    <a:cubicBezTo>
                      <a:pt x="422" y="929"/>
                      <a:pt x="422" y="929"/>
                      <a:pt x="422" y="929"/>
                    </a:cubicBezTo>
                    <a:cubicBezTo>
                      <a:pt x="180" y="989"/>
                      <a:pt x="191" y="986"/>
                      <a:pt x="190" y="987"/>
                    </a:cubicBezTo>
                    <a:cubicBezTo>
                      <a:pt x="189" y="987"/>
                      <a:pt x="95" y="1005"/>
                      <a:pt x="74" y="1105"/>
                    </a:cubicBezTo>
                    <a:cubicBezTo>
                      <a:pt x="9" y="1435"/>
                      <a:pt x="9" y="1435"/>
                      <a:pt x="9" y="1435"/>
                    </a:cubicBezTo>
                    <a:cubicBezTo>
                      <a:pt x="9" y="1435"/>
                      <a:pt x="9" y="1436"/>
                      <a:pt x="9" y="1436"/>
                    </a:cubicBezTo>
                    <a:cubicBezTo>
                      <a:pt x="0" y="1497"/>
                      <a:pt x="32" y="1541"/>
                      <a:pt x="100" y="1541"/>
                    </a:cubicBezTo>
                    <a:cubicBezTo>
                      <a:pt x="1022" y="1541"/>
                      <a:pt x="1022" y="1541"/>
                      <a:pt x="1022" y="1541"/>
                    </a:cubicBezTo>
                    <a:cubicBezTo>
                      <a:pt x="1054" y="1541"/>
                      <a:pt x="1079" y="1532"/>
                      <a:pt x="1095" y="1513"/>
                    </a:cubicBezTo>
                    <a:cubicBezTo>
                      <a:pt x="1113" y="1492"/>
                      <a:pt x="1118" y="1459"/>
                      <a:pt x="1113" y="1435"/>
                    </a:cubicBezTo>
                    <a:close/>
                    <a:moveTo>
                      <a:pt x="860" y="487"/>
                    </a:moveTo>
                    <a:cubicBezTo>
                      <a:pt x="914" y="504"/>
                      <a:pt x="914" y="564"/>
                      <a:pt x="860" y="580"/>
                    </a:cubicBezTo>
                    <a:lnTo>
                      <a:pt x="860" y="487"/>
                    </a:lnTo>
                    <a:close/>
                    <a:moveTo>
                      <a:pt x="263" y="580"/>
                    </a:moveTo>
                    <a:cubicBezTo>
                      <a:pt x="209" y="564"/>
                      <a:pt x="209" y="504"/>
                      <a:pt x="263" y="487"/>
                    </a:cubicBezTo>
                    <a:lnTo>
                      <a:pt x="263" y="580"/>
                    </a:lnTo>
                    <a:close/>
                    <a:moveTo>
                      <a:pt x="655" y="945"/>
                    </a:moveTo>
                    <a:cubicBezTo>
                      <a:pt x="651" y="995"/>
                      <a:pt x="610" y="1033"/>
                      <a:pt x="561" y="1033"/>
                    </a:cubicBezTo>
                    <a:cubicBezTo>
                      <a:pt x="512" y="1033"/>
                      <a:pt x="471" y="995"/>
                      <a:pt x="467" y="946"/>
                    </a:cubicBezTo>
                    <a:cubicBezTo>
                      <a:pt x="467" y="939"/>
                      <a:pt x="467" y="927"/>
                      <a:pt x="467" y="913"/>
                    </a:cubicBezTo>
                    <a:cubicBezTo>
                      <a:pt x="526" y="933"/>
                      <a:pt x="592" y="934"/>
                      <a:pt x="655" y="913"/>
                    </a:cubicBezTo>
                    <a:cubicBezTo>
                      <a:pt x="655" y="929"/>
                      <a:pt x="655" y="939"/>
                      <a:pt x="655" y="945"/>
                    </a:cubicBezTo>
                    <a:close/>
                    <a:moveTo>
                      <a:pt x="308" y="626"/>
                    </a:moveTo>
                    <a:cubicBezTo>
                      <a:pt x="308" y="577"/>
                      <a:pt x="308" y="461"/>
                      <a:pt x="308" y="411"/>
                    </a:cubicBezTo>
                    <a:cubicBezTo>
                      <a:pt x="308" y="398"/>
                      <a:pt x="315" y="386"/>
                      <a:pt x="327" y="380"/>
                    </a:cubicBezTo>
                    <a:cubicBezTo>
                      <a:pt x="369" y="359"/>
                      <a:pt x="453" y="325"/>
                      <a:pt x="559" y="325"/>
                    </a:cubicBezTo>
                    <a:cubicBezTo>
                      <a:pt x="630" y="325"/>
                      <a:pt x="711" y="340"/>
                      <a:pt x="796" y="384"/>
                    </a:cubicBezTo>
                    <a:cubicBezTo>
                      <a:pt x="807" y="390"/>
                      <a:pt x="815" y="402"/>
                      <a:pt x="815" y="415"/>
                    </a:cubicBezTo>
                    <a:cubicBezTo>
                      <a:pt x="815" y="481"/>
                      <a:pt x="815" y="567"/>
                      <a:pt x="815" y="630"/>
                    </a:cubicBezTo>
                    <a:cubicBezTo>
                      <a:pt x="815" y="723"/>
                      <a:pt x="764" y="815"/>
                      <a:pt x="667" y="860"/>
                    </a:cubicBezTo>
                    <a:cubicBezTo>
                      <a:pt x="495" y="939"/>
                      <a:pt x="308" y="809"/>
                      <a:pt x="308" y="626"/>
                    </a:cubicBezTo>
                    <a:close/>
                    <a:moveTo>
                      <a:pt x="308" y="626"/>
                    </a:moveTo>
                    <a:cubicBezTo>
                      <a:pt x="308" y="626"/>
                      <a:pt x="308" y="626"/>
                      <a:pt x="308" y="6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25" name="Groupe 540">
              <a:extLst>
                <a:ext uri="{FF2B5EF4-FFF2-40B4-BE49-F238E27FC236}">
                  <a16:creationId xmlns:a16="http://schemas.microsoft.com/office/drawing/2014/main" id="{42B18B72-1465-44B9-BA2C-482BFAE63017}"/>
                </a:ext>
              </a:extLst>
            </p:cNvPr>
            <p:cNvGrpSpPr>
              <a:grpSpLocks noChangeAspect="1"/>
            </p:cNvGrpSpPr>
            <p:nvPr/>
          </p:nvGrpSpPr>
          <p:grpSpPr>
            <a:xfrm>
              <a:off x="2900135" y="3884474"/>
              <a:ext cx="313200" cy="428400"/>
              <a:chOff x="4419691" y="4819968"/>
              <a:chExt cx="313002" cy="428400"/>
            </a:xfrm>
            <a:solidFill>
              <a:schemeClr val="tx2"/>
            </a:solidFill>
          </p:grpSpPr>
          <p:sp>
            <p:nvSpPr>
              <p:cNvPr id="1126" name="Freeform 14">
                <a:extLst>
                  <a:ext uri="{FF2B5EF4-FFF2-40B4-BE49-F238E27FC236}">
                    <a16:creationId xmlns:a16="http://schemas.microsoft.com/office/drawing/2014/main" id="{BEB4394A-BFE2-48FA-81EA-6CA3F28687FA}"/>
                  </a:ext>
                </a:extLst>
              </p:cNvPr>
              <p:cNvSpPr>
                <a:spLocks noChangeAspect="1"/>
              </p:cNvSpPr>
              <p:nvPr/>
            </p:nvSpPr>
            <p:spPr bwMode="auto">
              <a:xfrm>
                <a:off x="4532688" y="5107971"/>
                <a:ext cx="84402" cy="10800"/>
              </a:xfrm>
              <a:custGeom>
                <a:avLst/>
                <a:gdLst>
                  <a:gd name="T0" fmla="*/ 80 w 80"/>
                  <a:gd name="T1" fmla="*/ 0 h 13"/>
                  <a:gd name="T2" fmla="*/ 0 w 80"/>
                  <a:gd name="T3" fmla="*/ 0 h 13"/>
                  <a:gd name="T4" fmla="*/ 11 w 80"/>
                  <a:gd name="T5" fmla="*/ 13 h 13"/>
                  <a:gd name="T6" fmla="*/ 68 w 80"/>
                  <a:gd name="T7" fmla="*/ 13 h 13"/>
                  <a:gd name="T8" fmla="*/ 80 w 80"/>
                  <a:gd name="T9" fmla="*/ 0 h 13"/>
                </a:gdLst>
                <a:ahLst/>
                <a:cxnLst>
                  <a:cxn ang="0">
                    <a:pos x="T0" y="T1"/>
                  </a:cxn>
                  <a:cxn ang="0">
                    <a:pos x="T2" y="T3"/>
                  </a:cxn>
                  <a:cxn ang="0">
                    <a:pos x="T4" y="T5"/>
                  </a:cxn>
                  <a:cxn ang="0">
                    <a:pos x="T6" y="T7"/>
                  </a:cxn>
                  <a:cxn ang="0">
                    <a:pos x="T8" y="T9"/>
                  </a:cxn>
                </a:cxnLst>
                <a:rect l="0" t="0" r="r" b="b"/>
                <a:pathLst>
                  <a:path w="80" h="13">
                    <a:moveTo>
                      <a:pt x="80" y="0"/>
                    </a:moveTo>
                    <a:lnTo>
                      <a:pt x="0" y="0"/>
                    </a:lnTo>
                    <a:lnTo>
                      <a:pt x="11" y="13"/>
                    </a:lnTo>
                    <a:lnTo>
                      <a:pt x="68" y="13"/>
                    </a:lnTo>
                    <a:lnTo>
                      <a:pt x="80" y="0"/>
                    </a:lnTo>
                    <a:close/>
                  </a:path>
                </a:pathLst>
              </a:custGeom>
              <a:grpFill/>
              <a:ln w="2286">
                <a:noFill/>
              </a:ln>
            </p:spPr>
            <p:txBody>
              <a:bodyPr vert="horz" wrap="square" lIns="91440" tIns="45720" rIns="91440" bIns="45720" numCol="1" anchor="t" anchorCtr="0" compatLnSpc="1">
                <a:prstTxWarp prst="textNoShape">
                  <a:avLst/>
                </a:prstTxWarp>
              </a:bodyPr>
              <a:lstStyle/>
              <a:p>
                <a:endParaRPr lang="fr-FR" dirty="0"/>
              </a:p>
            </p:txBody>
          </p:sp>
          <p:sp>
            <p:nvSpPr>
              <p:cNvPr id="1127" name="Freeform 25">
                <a:extLst>
                  <a:ext uri="{FF2B5EF4-FFF2-40B4-BE49-F238E27FC236}">
                    <a16:creationId xmlns:a16="http://schemas.microsoft.com/office/drawing/2014/main" id="{DE656CCC-62E0-4167-8B8D-3F01E767B434}"/>
                  </a:ext>
                </a:extLst>
              </p:cNvPr>
              <p:cNvSpPr>
                <a:spLocks noEditPoints="1"/>
              </p:cNvSpPr>
              <p:nvPr/>
            </p:nvSpPr>
            <p:spPr bwMode="auto">
              <a:xfrm>
                <a:off x="4419691" y="4819968"/>
                <a:ext cx="313002" cy="428400"/>
              </a:xfrm>
              <a:custGeom>
                <a:avLst/>
                <a:gdLst>
                  <a:gd name="T0" fmla="*/ 932 w 1115"/>
                  <a:gd name="T1" fmla="*/ 983 h 1537"/>
                  <a:gd name="T2" fmla="*/ 700 w 1115"/>
                  <a:gd name="T3" fmla="*/ 917 h 1537"/>
                  <a:gd name="T4" fmla="*/ 943 w 1115"/>
                  <a:gd name="T5" fmla="*/ 851 h 1537"/>
                  <a:gd name="T6" fmla="*/ 943 w 1115"/>
                  <a:gd name="T7" fmla="*/ 474 h 1537"/>
                  <a:gd name="T8" fmla="*/ 921 w 1115"/>
                  <a:gd name="T9" fmla="*/ 329 h 1537"/>
                  <a:gd name="T10" fmla="*/ 898 w 1115"/>
                  <a:gd name="T11" fmla="*/ 416 h 1537"/>
                  <a:gd name="T12" fmla="*/ 809 w 1115"/>
                  <a:gd name="T13" fmla="*/ 356 h 1537"/>
                  <a:gd name="T14" fmla="*/ 720 w 1115"/>
                  <a:gd name="T15" fmla="*/ 290 h 1537"/>
                  <a:gd name="T16" fmla="*/ 353 w 1115"/>
                  <a:gd name="T17" fmla="*/ 476 h 1537"/>
                  <a:gd name="T18" fmla="*/ 263 w 1115"/>
                  <a:gd name="T19" fmla="*/ 534 h 1537"/>
                  <a:gd name="T20" fmla="*/ 357 w 1115"/>
                  <a:gd name="T21" fmla="*/ 806 h 1537"/>
                  <a:gd name="T22" fmla="*/ 422 w 1115"/>
                  <a:gd name="T23" fmla="*/ 872 h 1537"/>
                  <a:gd name="T24" fmla="*/ 225 w 1115"/>
                  <a:gd name="T25" fmla="*/ 851 h 1537"/>
                  <a:gd name="T26" fmla="*/ 520 w 1115"/>
                  <a:gd name="T27" fmla="*/ 46 h 1537"/>
                  <a:gd name="T28" fmla="*/ 691 w 1115"/>
                  <a:gd name="T29" fmla="*/ 88 h 1537"/>
                  <a:gd name="T30" fmla="*/ 898 w 1115"/>
                  <a:gd name="T31" fmla="*/ 227 h 1537"/>
                  <a:gd name="T32" fmla="*/ 921 w 1115"/>
                  <a:gd name="T33" fmla="*/ 269 h 1537"/>
                  <a:gd name="T34" fmla="*/ 943 w 1115"/>
                  <a:gd name="T35" fmla="*/ 223 h 1537"/>
                  <a:gd name="T36" fmla="*/ 713 w 1115"/>
                  <a:gd name="T37" fmla="*/ 48 h 1537"/>
                  <a:gd name="T38" fmla="*/ 180 w 1115"/>
                  <a:gd name="T39" fmla="*/ 345 h 1537"/>
                  <a:gd name="T40" fmla="*/ 246 w 1115"/>
                  <a:gd name="T41" fmla="*/ 917 h 1537"/>
                  <a:gd name="T42" fmla="*/ 422 w 1115"/>
                  <a:gd name="T43" fmla="*/ 925 h 1537"/>
                  <a:gd name="T44" fmla="*/ 190 w 1115"/>
                  <a:gd name="T45" fmla="*/ 983 h 1537"/>
                  <a:gd name="T46" fmla="*/ 172 w 1115"/>
                  <a:gd name="T47" fmla="*/ 988 h 1537"/>
                  <a:gd name="T48" fmla="*/ 9 w 1115"/>
                  <a:gd name="T49" fmla="*/ 1432 h 1537"/>
                  <a:gd name="T50" fmla="*/ 343 w 1115"/>
                  <a:gd name="T51" fmla="*/ 1537 h 1537"/>
                  <a:gd name="T52" fmla="*/ 343 w 1115"/>
                  <a:gd name="T53" fmla="*/ 1492 h 1537"/>
                  <a:gd name="T54" fmla="*/ 259 w 1115"/>
                  <a:gd name="T55" fmla="*/ 1280 h 1537"/>
                  <a:gd name="T56" fmla="*/ 214 w 1115"/>
                  <a:gd name="T57" fmla="*/ 1280 h 1537"/>
                  <a:gd name="T58" fmla="*/ 100 w 1115"/>
                  <a:gd name="T59" fmla="*/ 1492 h 1537"/>
                  <a:gd name="T60" fmla="*/ 119 w 1115"/>
                  <a:gd name="T61" fmla="*/ 1110 h 1537"/>
                  <a:gd name="T62" fmla="*/ 202 w 1115"/>
                  <a:gd name="T63" fmla="*/ 1026 h 1537"/>
                  <a:gd name="T64" fmla="*/ 483 w 1115"/>
                  <a:gd name="T65" fmla="*/ 1166 h 1537"/>
                  <a:gd name="T66" fmla="*/ 787 w 1115"/>
                  <a:gd name="T67" fmla="*/ 993 h 1537"/>
                  <a:gd name="T68" fmla="*/ 1003 w 1115"/>
                  <a:gd name="T69" fmla="*/ 1110 h 1537"/>
                  <a:gd name="T70" fmla="*/ 1022 w 1115"/>
                  <a:gd name="T71" fmla="*/ 1492 h 1537"/>
                  <a:gd name="T72" fmla="*/ 909 w 1115"/>
                  <a:gd name="T73" fmla="*/ 1280 h 1537"/>
                  <a:gd name="T74" fmla="*/ 864 w 1115"/>
                  <a:gd name="T75" fmla="*/ 1280 h 1537"/>
                  <a:gd name="T76" fmla="*/ 448 w 1115"/>
                  <a:gd name="T77" fmla="*/ 1492 h 1537"/>
                  <a:gd name="T78" fmla="*/ 448 w 1115"/>
                  <a:gd name="T79" fmla="*/ 1537 h 1537"/>
                  <a:gd name="T80" fmla="*/ 1115 w 1115"/>
                  <a:gd name="T81" fmla="*/ 1451 h 1537"/>
                  <a:gd name="T82" fmla="*/ 860 w 1115"/>
                  <a:gd name="T83" fmla="*/ 447 h 1537"/>
                  <a:gd name="T84" fmla="*/ 898 w 1115"/>
                  <a:gd name="T85" fmla="*/ 506 h 1537"/>
                  <a:gd name="T86" fmla="*/ 860 w 1115"/>
                  <a:gd name="T87" fmla="*/ 447 h 1537"/>
                  <a:gd name="T88" fmla="*/ 860 w 1115"/>
                  <a:gd name="T89" fmla="*/ 586 h 1537"/>
                  <a:gd name="T90" fmla="*/ 898 w 1115"/>
                  <a:gd name="T91" fmla="*/ 851 h 1537"/>
                  <a:gd name="T92" fmla="*/ 700 w 1115"/>
                  <a:gd name="T93" fmla="*/ 872 h 1537"/>
                  <a:gd name="T94" fmla="*/ 860 w 1115"/>
                  <a:gd name="T95" fmla="*/ 590 h 1537"/>
                  <a:gd name="T96" fmla="*/ 308 w 1115"/>
                  <a:gd name="T97" fmla="*/ 586 h 1537"/>
                  <a:gd name="T98" fmla="*/ 323 w 1115"/>
                  <a:gd name="T99" fmla="*/ 520 h 1537"/>
                  <a:gd name="T100" fmla="*/ 803 w 1115"/>
                  <a:gd name="T101" fmla="*/ 400 h 1537"/>
                  <a:gd name="T102" fmla="*/ 815 w 1115"/>
                  <a:gd name="T103" fmla="*/ 590 h 1537"/>
                  <a:gd name="T104" fmla="*/ 661 w 1115"/>
                  <a:gd name="T105" fmla="*/ 1072 h 1537"/>
                  <a:gd name="T106" fmla="*/ 508 w 1115"/>
                  <a:gd name="T107" fmla="*/ 1127 h 1537"/>
                  <a:gd name="T108" fmla="*/ 423 w 1115"/>
                  <a:gd name="T109" fmla="*/ 1027 h 1537"/>
                  <a:gd name="T110" fmla="*/ 450 w 1115"/>
                  <a:gd name="T111" fmla="*/ 965 h 1537"/>
                  <a:gd name="T112" fmla="*/ 467 w 1115"/>
                  <a:gd name="T113" fmla="*/ 873 h 1537"/>
                  <a:gd name="T114" fmla="*/ 656 w 1115"/>
                  <a:gd name="T115" fmla="*/ 950 h 1537"/>
                  <a:gd name="T116" fmla="*/ 739 w 1115"/>
                  <a:gd name="T117" fmla="*/ 981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 h="1537">
                    <a:moveTo>
                      <a:pt x="1048" y="1101"/>
                    </a:moveTo>
                    <a:cubicBezTo>
                      <a:pt x="1027" y="1000"/>
                      <a:pt x="932" y="983"/>
                      <a:pt x="932" y="983"/>
                    </a:cubicBezTo>
                    <a:cubicBezTo>
                      <a:pt x="931" y="982"/>
                      <a:pt x="941" y="985"/>
                      <a:pt x="700" y="925"/>
                    </a:cubicBezTo>
                    <a:cubicBezTo>
                      <a:pt x="700" y="917"/>
                      <a:pt x="700" y="917"/>
                      <a:pt x="700" y="917"/>
                    </a:cubicBezTo>
                    <a:cubicBezTo>
                      <a:pt x="877" y="917"/>
                      <a:pt x="877" y="917"/>
                      <a:pt x="877" y="917"/>
                    </a:cubicBezTo>
                    <a:cubicBezTo>
                      <a:pt x="914" y="917"/>
                      <a:pt x="943" y="887"/>
                      <a:pt x="943" y="851"/>
                    </a:cubicBezTo>
                    <a:cubicBezTo>
                      <a:pt x="943" y="513"/>
                      <a:pt x="943" y="513"/>
                      <a:pt x="943" y="513"/>
                    </a:cubicBezTo>
                    <a:cubicBezTo>
                      <a:pt x="946" y="500"/>
                      <a:pt x="946" y="487"/>
                      <a:pt x="943" y="474"/>
                    </a:cubicBezTo>
                    <a:cubicBezTo>
                      <a:pt x="943" y="351"/>
                      <a:pt x="943" y="351"/>
                      <a:pt x="943" y="351"/>
                    </a:cubicBezTo>
                    <a:cubicBezTo>
                      <a:pt x="943" y="339"/>
                      <a:pt x="933" y="329"/>
                      <a:pt x="921" y="329"/>
                    </a:cubicBezTo>
                    <a:cubicBezTo>
                      <a:pt x="908" y="329"/>
                      <a:pt x="898" y="339"/>
                      <a:pt x="898" y="351"/>
                    </a:cubicBezTo>
                    <a:cubicBezTo>
                      <a:pt x="898" y="416"/>
                      <a:pt x="898" y="416"/>
                      <a:pt x="898" y="416"/>
                    </a:cubicBezTo>
                    <a:cubicBezTo>
                      <a:pt x="886" y="409"/>
                      <a:pt x="873" y="403"/>
                      <a:pt x="858" y="401"/>
                    </a:cubicBezTo>
                    <a:cubicBezTo>
                      <a:pt x="853" y="378"/>
                      <a:pt x="834" y="359"/>
                      <a:pt x="809" y="356"/>
                    </a:cubicBezTo>
                    <a:cubicBezTo>
                      <a:pt x="783" y="352"/>
                      <a:pt x="764" y="337"/>
                      <a:pt x="751" y="311"/>
                    </a:cubicBezTo>
                    <a:cubicBezTo>
                      <a:pt x="745" y="299"/>
                      <a:pt x="733" y="291"/>
                      <a:pt x="720" y="290"/>
                    </a:cubicBezTo>
                    <a:cubicBezTo>
                      <a:pt x="706" y="288"/>
                      <a:pt x="693" y="294"/>
                      <a:pt x="685" y="305"/>
                    </a:cubicBezTo>
                    <a:cubicBezTo>
                      <a:pt x="646" y="358"/>
                      <a:pt x="539" y="476"/>
                      <a:pt x="353" y="476"/>
                    </a:cubicBezTo>
                    <a:cubicBezTo>
                      <a:pt x="339" y="476"/>
                      <a:pt x="329" y="475"/>
                      <a:pt x="326" y="475"/>
                    </a:cubicBezTo>
                    <a:cubicBezTo>
                      <a:pt x="292" y="473"/>
                      <a:pt x="263" y="500"/>
                      <a:pt x="263" y="534"/>
                    </a:cubicBezTo>
                    <a:cubicBezTo>
                      <a:pt x="263" y="586"/>
                      <a:pt x="263" y="586"/>
                      <a:pt x="263" y="586"/>
                    </a:cubicBezTo>
                    <a:cubicBezTo>
                      <a:pt x="263" y="669"/>
                      <a:pt x="297" y="749"/>
                      <a:pt x="357" y="806"/>
                    </a:cubicBezTo>
                    <a:cubicBezTo>
                      <a:pt x="377" y="825"/>
                      <a:pt x="399" y="841"/>
                      <a:pt x="422" y="853"/>
                    </a:cubicBezTo>
                    <a:cubicBezTo>
                      <a:pt x="422" y="872"/>
                      <a:pt x="422" y="872"/>
                      <a:pt x="422" y="872"/>
                    </a:cubicBezTo>
                    <a:cubicBezTo>
                      <a:pt x="246" y="872"/>
                      <a:pt x="246" y="872"/>
                      <a:pt x="246" y="872"/>
                    </a:cubicBezTo>
                    <a:cubicBezTo>
                      <a:pt x="234" y="872"/>
                      <a:pt x="225" y="862"/>
                      <a:pt x="225" y="851"/>
                    </a:cubicBezTo>
                    <a:cubicBezTo>
                      <a:pt x="225" y="345"/>
                      <a:pt x="225" y="345"/>
                      <a:pt x="225" y="345"/>
                    </a:cubicBezTo>
                    <a:cubicBezTo>
                      <a:pt x="225" y="181"/>
                      <a:pt x="358" y="46"/>
                      <a:pt x="520" y="46"/>
                    </a:cubicBezTo>
                    <a:cubicBezTo>
                      <a:pt x="521" y="46"/>
                      <a:pt x="521" y="46"/>
                      <a:pt x="521" y="46"/>
                    </a:cubicBezTo>
                    <a:cubicBezTo>
                      <a:pt x="579" y="46"/>
                      <a:pt x="646" y="63"/>
                      <a:pt x="691" y="88"/>
                    </a:cubicBezTo>
                    <a:cubicBezTo>
                      <a:pt x="720" y="104"/>
                      <a:pt x="738" y="91"/>
                      <a:pt x="766" y="91"/>
                    </a:cubicBezTo>
                    <a:cubicBezTo>
                      <a:pt x="836" y="91"/>
                      <a:pt x="892" y="163"/>
                      <a:pt x="898" y="227"/>
                    </a:cubicBezTo>
                    <a:cubicBezTo>
                      <a:pt x="898" y="228"/>
                      <a:pt x="899" y="232"/>
                      <a:pt x="899" y="246"/>
                    </a:cubicBezTo>
                    <a:cubicBezTo>
                      <a:pt x="899" y="268"/>
                      <a:pt x="923" y="269"/>
                      <a:pt x="921" y="269"/>
                    </a:cubicBezTo>
                    <a:cubicBezTo>
                      <a:pt x="934" y="269"/>
                      <a:pt x="944" y="258"/>
                      <a:pt x="944" y="246"/>
                    </a:cubicBezTo>
                    <a:cubicBezTo>
                      <a:pt x="944" y="242"/>
                      <a:pt x="944" y="226"/>
                      <a:pt x="943" y="223"/>
                    </a:cubicBezTo>
                    <a:cubicBezTo>
                      <a:pt x="934" y="133"/>
                      <a:pt x="858" y="46"/>
                      <a:pt x="766" y="46"/>
                    </a:cubicBezTo>
                    <a:cubicBezTo>
                      <a:pt x="731" y="46"/>
                      <a:pt x="725" y="55"/>
                      <a:pt x="713" y="48"/>
                    </a:cubicBezTo>
                    <a:cubicBezTo>
                      <a:pt x="661" y="20"/>
                      <a:pt x="586" y="1"/>
                      <a:pt x="521" y="1"/>
                    </a:cubicBezTo>
                    <a:cubicBezTo>
                      <a:pt x="335" y="0"/>
                      <a:pt x="180" y="155"/>
                      <a:pt x="180" y="345"/>
                    </a:cubicBezTo>
                    <a:cubicBezTo>
                      <a:pt x="180" y="851"/>
                      <a:pt x="180" y="851"/>
                      <a:pt x="180" y="851"/>
                    </a:cubicBezTo>
                    <a:cubicBezTo>
                      <a:pt x="180" y="887"/>
                      <a:pt x="209" y="917"/>
                      <a:pt x="246" y="917"/>
                    </a:cubicBezTo>
                    <a:cubicBezTo>
                      <a:pt x="422" y="917"/>
                      <a:pt x="422" y="917"/>
                      <a:pt x="422" y="917"/>
                    </a:cubicBezTo>
                    <a:cubicBezTo>
                      <a:pt x="422" y="925"/>
                      <a:pt x="422" y="925"/>
                      <a:pt x="422" y="925"/>
                    </a:cubicBezTo>
                    <a:cubicBezTo>
                      <a:pt x="191" y="982"/>
                      <a:pt x="191" y="982"/>
                      <a:pt x="191" y="982"/>
                    </a:cubicBezTo>
                    <a:cubicBezTo>
                      <a:pt x="191" y="982"/>
                      <a:pt x="190" y="983"/>
                      <a:pt x="190" y="983"/>
                    </a:cubicBezTo>
                    <a:cubicBezTo>
                      <a:pt x="173" y="988"/>
                      <a:pt x="173" y="988"/>
                      <a:pt x="173" y="988"/>
                    </a:cubicBezTo>
                    <a:cubicBezTo>
                      <a:pt x="173" y="988"/>
                      <a:pt x="172" y="988"/>
                      <a:pt x="172" y="988"/>
                    </a:cubicBezTo>
                    <a:cubicBezTo>
                      <a:pt x="142" y="999"/>
                      <a:pt x="89" y="1029"/>
                      <a:pt x="74" y="1101"/>
                    </a:cubicBezTo>
                    <a:cubicBezTo>
                      <a:pt x="6" y="1445"/>
                      <a:pt x="9" y="1431"/>
                      <a:pt x="9" y="1432"/>
                    </a:cubicBezTo>
                    <a:cubicBezTo>
                      <a:pt x="0" y="1490"/>
                      <a:pt x="30" y="1537"/>
                      <a:pt x="100" y="1537"/>
                    </a:cubicBezTo>
                    <a:cubicBezTo>
                      <a:pt x="343" y="1537"/>
                      <a:pt x="343" y="1537"/>
                      <a:pt x="343" y="1537"/>
                    </a:cubicBezTo>
                    <a:cubicBezTo>
                      <a:pt x="356" y="1537"/>
                      <a:pt x="366" y="1527"/>
                      <a:pt x="366" y="1514"/>
                    </a:cubicBezTo>
                    <a:cubicBezTo>
                      <a:pt x="366" y="1502"/>
                      <a:pt x="356" y="1492"/>
                      <a:pt x="343" y="1492"/>
                    </a:cubicBezTo>
                    <a:cubicBezTo>
                      <a:pt x="259" y="1492"/>
                      <a:pt x="259" y="1492"/>
                      <a:pt x="259" y="1492"/>
                    </a:cubicBezTo>
                    <a:cubicBezTo>
                      <a:pt x="259" y="1280"/>
                      <a:pt x="259" y="1280"/>
                      <a:pt x="259" y="1280"/>
                    </a:cubicBezTo>
                    <a:cubicBezTo>
                      <a:pt x="259" y="1267"/>
                      <a:pt x="249" y="1257"/>
                      <a:pt x="236" y="1257"/>
                    </a:cubicBezTo>
                    <a:cubicBezTo>
                      <a:pt x="224" y="1257"/>
                      <a:pt x="214" y="1267"/>
                      <a:pt x="214" y="1280"/>
                    </a:cubicBezTo>
                    <a:cubicBezTo>
                      <a:pt x="214" y="1492"/>
                      <a:pt x="214" y="1492"/>
                      <a:pt x="214" y="1492"/>
                    </a:cubicBezTo>
                    <a:cubicBezTo>
                      <a:pt x="100" y="1492"/>
                      <a:pt x="100" y="1492"/>
                      <a:pt x="100" y="1492"/>
                    </a:cubicBezTo>
                    <a:cubicBezTo>
                      <a:pt x="70" y="1492"/>
                      <a:pt x="53" y="1482"/>
                      <a:pt x="52" y="1451"/>
                    </a:cubicBezTo>
                    <a:cubicBezTo>
                      <a:pt x="52" y="1436"/>
                      <a:pt x="52" y="1451"/>
                      <a:pt x="119" y="1110"/>
                    </a:cubicBezTo>
                    <a:cubicBezTo>
                      <a:pt x="129" y="1060"/>
                      <a:pt x="165" y="1039"/>
                      <a:pt x="187" y="1031"/>
                    </a:cubicBezTo>
                    <a:cubicBezTo>
                      <a:pt x="202" y="1026"/>
                      <a:pt x="202" y="1026"/>
                      <a:pt x="202" y="1026"/>
                    </a:cubicBezTo>
                    <a:cubicBezTo>
                      <a:pt x="335" y="993"/>
                      <a:pt x="335" y="993"/>
                      <a:pt x="335" y="993"/>
                    </a:cubicBezTo>
                    <a:cubicBezTo>
                      <a:pt x="483" y="1167"/>
                      <a:pt x="474" y="1158"/>
                      <a:pt x="483" y="1166"/>
                    </a:cubicBezTo>
                    <a:cubicBezTo>
                      <a:pt x="532" y="1214"/>
                      <a:pt x="602" y="1211"/>
                      <a:pt x="648" y="1156"/>
                    </a:cubicBezTo>
                    <a:cubicBezTo>
                      <a:pt x="787" y="993"/>
                      <a:pt x="787" y="993"/>
                      <a:pt x="787" y="993"/>
                    </a:cubicBezTo>
                    <a:cubicBezTo>
                      <a:pt x="920" y="1026"/>
                      <a:pt x="920" y="1026"/>
                      <a:pt x="920" y="1026"/>
                    </a:cubicBezTo>
                    <a:cubicBezTo>
                      <a:pt x="923" y="1028"/>
                      <a:pt x="989" y="1039"/>
                      <a:pt x="1003" y="1110"/>
                    </a:cubicBezTo>
                    <a:cubicBezTo>
                      <a:pt x="1070" y="1448"/>
                      <a:pt x="1070" y="1436"/>
                      <a:pt x="1070" y="1451"/>
                    </a:cubicBezTo>
                    <a:cubicBezTo>
                      <a:pt x="1069" y="1482"/>
                      <a:pt x="1053" y="1492"/>
                      <a:pt x="1022" y="1492"/>
                    </a:cubicBezTo>
                    <a:cubicBezTo>
                      <a:pt x="909" y="1492"/>
                      <a:pt x="909" y="1492"/>
                      <a:pt x="909" y="1492"/>
                    </a:cubicBezTo>
                    <a:cubicBezTo>
                      <a:pt x="909" y="1280"/>
                      <a:pt x="909" y="1280"/>
                      <a:pt x="909" y="1280"/>
                    </a:cubicBezTo>
                    <a:cubicBezTo>
                      <a:pt x="909" y="1267"/>
                      <a:pt x="899" y="1257"/>
                      <a:pt x="887" y="1257"/>
                    </a:cubicBezTo>
                    <a:cubicBezTo>
                      <a:pt x="874" y="1257"/>
                      <a:pt x="864" y="1267"/>
                      <a:pt x="864" y="1280"/>
                    </a:cubicBezTo>
                    <a:cubicBezTo>
                      <a:pt x="864" y="1492"/>
                      <a:pt x="864" y="1492"/>
                      <a:pt x="864" y="1492"/>
                    </a:cubicBezTo>
                    <a:cubicBezTo>
                      <a:pt x="448" y="1492"/>
                      <a:pt x="448" y="1492"/>
                      <a:pt x="448" y="1492"/>
                    </a:cubicBezTo>
                    <a:cubicBezTo>
                      <a:pt x="436" y="1492"/>
                      <a:pt x="426" y="1502"/>
                      <a:pt x="426" y="1514"/>
                    </a:cubicBezTo>
                    <a:cubicBezTo>
                      <a:pt x="426" y="1527"/>
                      <a:pt x="436" y="1537"/>
                      <a:pt x="448" y="1537"/>
                    </a:cubicBezTo>
                    <a:cubicBezTo>
                      <a:pt x="1022" y="1537"/>
                      <a:pt x="1022" y="1537"/>
                      <a:pt x="1022" y="1537"/>
                    </a:cubicBezTo>
                    <a:cubicBezTo>
                      <a:pt x="1078" y="1537"/>
                      <a:pt x="1114" y="1506"/>
                      <a:pt x="1115" y="1451"/>
                    </a:cubicBezTo>
                    <a:cubicBezTo>
                      <a:pt x="1115" y="1426"/>
                      <a:pt x="1113" y="1438"/>
                      <a:pt x="1048" y="1101"/>
                    </a:cubicBezTo>
                    <a:close/>
                    <a:moveTo>
                      <a:pt x="860" y="447"/>
                    </a:moveTo>
                    <a:cubicBezTo>
                      <a:pt x="879" y="453"/>
                      <a:pt x="893" y="465"/>
                      <a:pt x="898" y="481"/>
                    </a:cubicBezTo>
                    <a:cubicBezTo>
                      <a:pt x="898" y="506"/>
                      <a:pt x="898" y="506"/>
                      <a:pt x="898" y="506"/>
                    </a:cubicBezTo>
                    <a:cubicBezTo>
                      <a:pt x="893" y="522"/>
                      <a:pt x="879" y="534"/>
                      <a:pt x="860" y="540"/>
                    </a:cubicBezTo>
                    <a:lnTo>
                      <a:pt x="860" y="447"/>
                    </a:lnTo>
                    <a:close/>
                    <a:moveTo>
                      <a:pt x="860" y="590"/>
                    </a:moveTo>
                    <a:cubicBezTo>
                      <a:pt x="860" y="586"/>
                      <a:pt x="860" y="586"/>
                      <a:pt x="860" y="586"/>
                    </a:cubicBezTo>
                    <a:cubicBezTo>
                      <a:pt x="874" y="583"/>
                      <a:pt x="887" y="578"/>
                      <a:pt x="898" y="571"/>
                    </a:cubicBezTo>
                    <a:cubicBezTo>
                      <a:pt x="898" y="851"/>
                      <a:pt x="898" y="851"/>
                      <a:pt x="898" y="851"/>
                    </a:cubicBezTo>
                    <a:cubicBezTo>
                      <a:pt x="898" y="862"/>
                      <a:pt x="889" y="872"/>
                      <a:pt x="877" y="872"/>
                    </a:cubicBezTo>
                    <a:cubicBezTo>
                      <a:pt x="700" y="872"/>
                      <a:pt x="700" y="872"/>
                      <a:pt x="700" y="872"/>
                    </a:cubicBezTo>
                    <a:cubicBezTo>
                      <a:pt x="700" y="855"/>
                      <a:pt x="700" y="855"/>
                      <a:pt x="700" y="855"/>
                    </a:cubicBezTo>
                    <a:cubicBezTo>
                      <a:pt x="795" y="805"/>
                      <a:pt x="860" y="705"/>
                      <a:pt x="860" y="590"/>
                    </a:cubicBezTo>
                    <a:close/>
                    <a:moveTo>
                      <a:pt x="388" y="773"/>
                    </a:moveTo>
                    <a:cubicBezTo>
                      <a:pt x="337" y="725"/>
                      <a:pt x="308" y="656"/>
                      <a:pt x="308" y="586"/>
                    </a:cubicBezTo>
                    <a:cubicBezTo>
                      <a:pt x="309" y="537"/>
                      <a:pt x="305" y="531"/>
                      <a:pt x="313" y="524"/>
                    </a:cubicBezTo>
                    <a:cubicBezTo>
                      <a:pt x="315" y="521"/>
                      <a:pt x="319" y="520"/>
                      <a:pt x="323" y="520"/>
                    </a:cubicBezTo>
                    <a:cubicBezTo>
                      <a:pt x="485" y="530"/>
                      <a:pt x="624" y="459"/>
                      <a:pt x="715" y="340"/>
                    </a:cubicBezTo>
                    <a:cubicBezTo>
                      <a:pt x="740" y="383"/>
                      <a:pt x="776" y="397"/>
                      <a:pt x="803" y="400"/>
                    </a:cubicBezTo>
                    <a:cubicBezTo>
                      <a:pt x="810" y="401"/>
                      <a:pt x="815" y="407"/>
                      <a:pt x="815" y="414"/>
                    </a:cubicBezTo>
                    <a:cubicBezTo>
                      <a:pt x="815" y="590"/>
                      <a:pt x="815" y="590"/>
                      <a:pt x="815" y="590"/>
                    </a:cubicBezTo>
                    <a:cubicBezTo>
                      <a:pt x="815" y="814"/>
                      <a:pt x="547" y="925"/>
                      <a:pt x="388" y="773"/>
                    </a:cubicBezTo>
                    <a:close/>
                    <a:moveTo>
                      <a:pt x="661" y="1072"/>
                    </a:moveTo>
                    <a:cubicBezTo>
                      <a:pt x="614" y="1127"/>
                      <a:pt x="614" y="1127"/>
                      <a:pt x="614" y="1127"/>
                    </a:cubicBezTo>
                    <a:cubicBezTo>
                      <a:pt x="583" y="1164"/>
                      <a:pt x="539" y="1164"/>
                      <a:pt x="508" y="1127"/>
                    </a:cubicBezTo>
                    <a:cubicBezTo>
                      <a:pt x="461" y="1072"/>
                      <a:pt x="461" y="1072"/>
                      <a:pt x="461" y="1072"/>
                    </a:cubicBezTo>
                    <a:cubicBezTo>
                      <a:pt x="423" y="1027"/>
                      <a:pt x="423" y="1027"/>
                      <a:pt x="423" y="1027"/>
                    </a:cubicBezTo>
                    <a:cubicBezTo>
                      <a:pt x="384" y="981"/>
                      <a:pt x="384" y="981"/>
                      <a:pt x="384" y="981"/>
                    </a:cubicBezTo>
                    <a:cubicBezTo>
                      <a:pt x="450" y="965"/>
                      <a:pt x="450" y="965"/>
                      <a:pt x="450" y="965"/>
                    </a:cubicBezTo>
                    <a:cubicBezTo>
                      <a:pt x="460" y="962"/>
                      <a:pt x="467" y="953"/>
                      <a:pt x="467" y="942"/>
                    </a:cubicBezTo>
                    <a:cubicBezTo>
                      <a:pt x="467" y="873"/>
                      <a:pt x="467" y="873"/>
                      <a:pt x="467" y="873"/>
                    </a:cubicBezTo>
                    <a:cubicBezTo>
                      <a:pt x="529" y="893"/>
                      <a:pt x="595" y="893"/>
                      <a:pt x="655" y="873"/>
                    </a:cubicBezTo>
                    <a:cubicBezTo>
                      <a:pt x="655" y="945"/>
                      <a:pt x="654" y="944"/>
                      <a:pt x="656" y="950"/>
                    </a:cubicBezTo>
                    <a:cubicBezTo>
                      <a:pt x="659" y="957"/>
                      <a:pt x="664" y="963"/>
                      <a:pt x="672" y="965"/>
                    </a:cubicBezTo>
                    <a:cubicBezTo>
                      <a:pt x="739" y="981"/>
                      <a:pt x="739" y="981"/>
                      <a:pt x="739" y="981"/>
                    </a:cubicBezTo>
                    <a:cubicBezTo>
                      <a:pt x="700" y="1027"/>
                      <a:pt x="700" y="1027"/>
                      <a:pt x="700" y="10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28" name="Groupe 543">
              <a:extLst>
                <a:ext uri="{FF2B5EF4-FFF2-40B4-BE49-F238E27FC236}">
                  <a16:creationId xmlns:a16="http://schemas.microsoft.com/office/drawing/2014/main" id="{CED253F1-16C6-4E14-BDA1-3A1E879E9C66}"/>
                </a:ext>
              </a:extLst>
            </p:cNvPr>
            <p:cNvGrpSpPr>
              <a:grpSpLocks noChangeAspect="1"/>
            </p:cNvGrpSpPr>
            <p:nvPr/>
          </p:nvGrpSpPr>
          <p:grpSpPr>
            <a:xfrm>
              <a:off x="789594" y="3886067"/>
              <a:ext cx="345600" cy="428400"/>
              <a:chOff x="2166938" y="4819656"/>
              <a:chExt cx="347662" cy="430213"/>
            </a:xfrm>
            <a:solidFill>
              <a:schemeClr val="tx2"/>
            </a:solidFill>
          </p:grpSpPr>
          <p:sp>
            <p:nvSpPr>
              <p:cNvPr id="1129" name="Freeform 46">
                <a:extLst>
                  <a:ext uri="{FF2B5EF4-FFF2-40B4-BE49-F238E27FC236}">
                    <a16:creationId xmlns:a16="http://schemas.microsoft.com/office/drawing/2014/main" id="{B45CFF78-84A4-4F45-BAF4-06B6B831E2C7}"/>
                  </a:ext>
                </a:extLst>
              </p:cNvPr>
              <p:cNvSpPr>
                <a:spLocks noEditPoints="1"/>
              </p:cNvSpPr>
              <p:nvPr/>
            </p:nvSpPr>
            <p:spPr bwMode="auto">
              <a:xfrm>
                <a:off x="2298587" y="5139723"/>
                <a:ext cx="85694" cy="108968"/>
              </a:xfrm>
              <a:custGeom>
                <a:avLst/>
                <a:gdLst>
                  <a:gd name="T0" fmla="*/ 0 w 313"/>
                  <a:gd name="T1" fmla="*/ 391 h 391"/>
                  <a:gd name="T2" fmla="*/ 313 w 313"/>
                  <a:gd name="T3" fmla="*/ 391 h 391"/>
                  <a:gd name="T4" fmla="*/ 299 w 313"/>
                  <a:gd name="T5" fmla="*/ 346 h 391"/>
                  <a:gd name="T6" fmla="*/ 238 w 313"/>
                  <a:gd name="T7" fmla="*/ 109 h 391"/>
                  <a:gd name="T8" fmla="*/ 238 w 313"/>
                  <a:gd name="T9" fmla="*/ 32 h 391"/>
                  <a:gd name="T10" fmla="*/ 229 w 313"/>
                  <a:gd name="T11" fmla="*/ 0 h 391"/>
                  <a:gd name="T12" fmla="*/ 81 w 313"/>
                  <a:gd name="T13" fmla="*/ 0 h 391"/>
                  <a:gd name="T14" fmla="*/ 72 w 313"/>
                  <a:gd name="T15" fmla="*/ 32 h 391"/>
                  <a:gd name="T16" fmla="*/ 72 w 313"/>
                  <a:gd name="T17" fmla="*/ 109 h 391"/>
                  <a:gd name="T18" fmla="*/ 10 w 313"/>
                  <a:gd name="T19" fmla="*/ 346 h 391"/>
                  <a:gd name="T20" fmla="*/ 9 w 313"/>
                  <a:gd name="T21" fmla="*/ 351 h 391"/>
                  <a:gd name="T22" fmla="*/ 9 w 313"/>
                  <a:gd name="T23" fmla="*/ 351 h 391"/>
                  <a:gd name="T24" fmla="*/ 117 w 313"/>
                  <a:gd name="T25" fmla="*/ 32 h 391"/>
                  <a:gd name="T26" fmla="*/ 135 w 313"/>
                  <a:gd name="T27" fmla="*/ 14 h 391"/>
                  <a:gd name="T28" fmla="*/ 175 w 313"/>
                  <a:gd name="T29" fmla="*/ 14 h 391"/>
                  <a:gd name="T30" fmla="*/ 193 w 313"/>
                  <a:gd name="T31" fmla="*/ 32 h 391"/>
                  <a:gd name="T32" fmla="*/ 193 w 313"/>
                  <a:gd name="T33" fmla="*/ 90 h 391"/>
                  <a:gd name="T34" fmla="*/ 117 w 313"/>
                  <a:gd name="T35" fmla="*/ 90 h 391"/>
                  <a:gd name="T36" fmla="*/ 117 w 313"/>
                  <a:gd name="T37" fmla="*/ 32 h 391"/>
                  <a:gd name="T38" fmla="*/ 57 w 313"/>
                  <a:gd name="T39" fmla="*/ 346 h 391"/>
                  <a:gd name="T40" fmla="*/ 112 w 313"/>
                  <a:gd name="T41" fmla="*/ 135 h 391"/>
                  <a:gd name="T42" fmla="*/ 198 w 313"/>
                  <a:gd name="T43" fmla="*/ 135 h 391"/>
                  <a:gd name="T44" fmla="*/ 253 w 313"/>
                  <a:gd name="T45" fmla="*/ 346 h 391"/>
                  <a:gd name="T46" fmla="*/ 57 w 313"/>
                  <a:gd name="T47" fmla="*/ 34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3" h="391">
                    <a:moveTo>
                      <a:pt x="0" y="391"/>
                    </a:moveTo>
                    <a:cubicBezTo>
                      <a:pt x="313" y="391"/>
                      <a:pt x="313" y="391"/>
                      <a:pt x="313" y="391"/>
                    </a:cubicBezTo>
                    <a:cubicBezTo>
                      <a:pt x="299" y="346"/>
                      <a:pt x="299" y="346"/>
                      <a:pt x="299" y="346"/>
                    </a:cubicBezTo>
                    <a:cubicBezTo>
                      <a:pt x="238" y="109"/>
                      <a:pt x="238" y="109"/>
                      <a:pt x="238" y="109"/>
                    </a:cubicBezTo>
                    <a:cubicBezTo>
                      <a:pt x="238" y="32"/>
                      <a:pt x="238" y="32"/>
                      <a:pt x="238" y="32"/>
                    </a:cubicBezTo>
                    <a:cubicBezTo>
                      <a:pt x="238" y="20"/>
                      <a:pt x="235" y="10"/>
                      <a:pt x="229" y="0"/>
                    </a:cubicBezTo>
                    <a:cubicBezTo>
                      <a:pt x="81" y="0"/>
                      <a:pt x="81" y="0"/>
                      <a:pt x="81" y="0"/>
                    </a:cubicBezTo>
                    <a:cubicBezTo>
                      <a:pt x="75" y="10"/>
                      <a:pt x="72" y="20"/>
                      <a:pt x="72" y="32"/>
                    </a:cubicBezTo>
                    <a:cubicBezTo>
                      <a:pt x="72" y="109"/>
                      <a:pt x="72" y="109"/>
                      <a:pt x="72" y="109"/>
                    </a:cubicBezTo>
                    <a:cubicBezTo>
                      <a:pt x="10" y="346"/>
                      <a:pt x="10" y="346"/>
                      <a:pt x="10" y="346"/>
                    </a:cubicBezTo>
                    <a:moveTo>
                      <a:pt x="9" y="351"/>
                    </a:moveTo>
                    <a:cubicBezTo>
                      <a:pt x="9" y="351"/>
                      <a:pt x="9" y="351"/>
                      <a:pt x="9" y="351"/>
                    </a:cubicBezTo>
                    <a:moveTo>
                      <a:pt x="117" y="32"/>
                    </a:moveTo>
                    <a:cubicBezTo>
                      <a:pt x="117" y="22"/>
                      <a:pt x="125" y="14"/>
                      <a:pt x="135" y="14"/>
                    </a:cubicBezTo>
                    <a:cubicBezTo>
                      <a:pt x="175" y="14"/>
                      <a:pt x="175" y="14"/>
                      <a:pt x="175" y="14"/>
                    </a:cubicBezTo>
                    <a:cubicBezTo>
                      <a:pt x="185" y="14"/>
                      <a:pt x="193" y="22"/>
                      <a:pt x="193" y="32"/>
                    </a:cubicBezTo>
                    <a:cubicBezTo>
                      <a:pt x="193" y="90"/>
                      <a:pt x="193" y="90"/>
                      <a:pt x="193" y="90"/>
                    </a:cubicBezTo>
                    <a:cubicBezTo>
                      <a:pt x="117" y="90"/>
                      <a:pt x="117" y="90"/>
                      <a:pt x="117" y="90"/>
                    </a:cubicBezTo>
                    <a:lnTo>
                      <a:pt x="117" y="32"/>
                    </a:lnTo>
                    <a:close/>
                    <a:moveTo>
                      <a:pt x="57" y="346"/>
                    </a:moveTo>
                    <a:cubicBezTo>
                      <a:pt x="112" y="135"/>
                      <a:pt x="112" y="135"/>
                      <a:pt x="112" y="135"/>
                    </a:cubicBezTo>
                    <a:cubicBezTo>
                      <a:pt x="198" y="135"/>
                      <a:pt x="198" y="135"/>
                      <a:pt x="198" y="135"/>
                    </a:cubicBezTo>
                    <a:cubicBezTo>
                      <a:pt x="253" y="346"/>
                      <a:pt x="253" y="346"/>
                      <a:pt x="253" y="346"/>
                    </a:cubicBezTo>
                    <a:lnTo>
                      <a:pt x="57" y="346"/>
                    </a:ln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130" name="Group 53">
                <a:extLst>
                  <a:ext uri="{FF2B5EF4-FFF2-40B4-BE49-F238E27FC236}">
                    <a16:creationId xmlns:a16="http://schemas.microsoft.com/office/drawing/2014/main" id="{F3240185-CC42-4656-A35F-1CEE8C55C015}"/>
                  </a:ext>
                </a:extLst>
              </p:cNvPr>
              <p:cNvGrpSpPr>
                <a:grpSpLocks noChangeAspect="1"/>
              </p:cNvGrpSpPr>
              <p:nvPr/>
            </p:nvGrpSpPr>
            <p:grpSpPr bwMode="auto">
              <a:xfrm>
                <a:off x="2166938" y="4819656"/>
                <a:ext cx="347662" cy="430213"/>
                <a:chOff x="1365" y="3036"/>
                <a:chExt cx="219" cy="271"/>
              </a:xfrm>
              <a:grpFill/>
            </p:grpSpPr>
            <p:sp>
              <p:nvSpPr>
                <p:cNvPr id="1131" name="Freeform 54">
                  <a:extLst>
                    <a:ext uri="{FF2B5EF4-FFF2-40B4-BE49-F238E27FC236}">
                      <a16:creationId xmlns:a16="http://schemas.microsoft.com/office/drawing/2014/main" id="{56D1CAD8-ADCC-4086-8FB7-291406C72047}"/>
                    </a:ext>
                  </a:extLst>
                </p:cNvPr>
                <p:cNvSpPr>
                  <a:spLocks/>
                </p:cNvSpPr>
                <p:nvPr/>
              </p:nvSpPr>
              <p:spPr bwMode="auto">
                <a:xfrm>
                  <a:off x="1458" y="3299"/>
                  <a:ext cx="34" cy="0"/>
                </a:xfrm>
                <a:custGeom>
                  <a:avLst/>
                  <a:gdLst>
                    <a:gd name="T0" fmla="*/ 34 w 34"/>
                    <a:gd name="T1" fmla="*/ 0 w 34"/>
                    <a:gd name="T2" fmla="*/ 34 w 34"/>
                  </a:gdLst>
                  <a:ahLst/>
                  <a:cxnLst>
                    <a:cxn ang="0">
                      <a:pos x="T0" y="0"/>
                    </a:cxn>
                    <a:cxn ang="0">
                      <a:pos x="T1" y="0"/>
                    </a:cxn>
                    <a:cxn ang="0">
                      <a:pos x="T2" y="0"/>
                    </a:cxn>
                  </a:cxnLst>
                  <a:rect l="0" t="0" r="r" b="b"/>
                  <a:pathLst>
                    <a:path w="34">
                      <a:moveTo>
                        <a:pt x="34" y="0"/>
                      </a:moveTo>
                      <a:lnTo>
                        <a:pt x="0"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32" name="Line 55">
                  <a:extLst>
                    <a:ext uri="{FF2B5EF4-FFF2-40B4-BE49-F238E27FC236}">
                      <a16:creationId xmlns:a16="http://schemas.microsoft.com/office/drawing/2014/main" id="{6734155E-C9B0-41B4-AB43-7B4801C76C69}"/>
                    </a:ext>
                  </a:extLst>
                </p:cNvPr>
                <p:cNvSpPr>
                  <a:spLocks noChangeShapeType="1"/>
                </p:cNvSpPr>
                <p:nvPr/>
              </p:nvSpPr>
              <p:spPr bwMode="auto">
                <a:xfrm flipH="1">
                  <a:off x="1458" y="3299"/>
                  <a:ext cx="34"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33" name="Line 56">
                  <a:extLst>
                    <a:ext uri="{FF2B5EF4-FFF2-40B4-BE49-F238E27FC236}">
                      <a16:creationId xmlns:a16="http://schemas.microsoft.com/office/drawing/2014/main" id="{FCFF592A-AF08-4138-ACE7-D06873DE10C0}"/>
                    </a:ext>
                  </a:extLst>
                </p:cNvPr>
                <p:cNvSpPr>
                  <a:spLocks noChangeShapeType="1"/>
                </p:cNvSpPr>
                <p:nvPr/>
              </p:nvSpPr>
              <p:spPr bwMode="auto">
                <a:xfrm>
                  <a:off x="1495" y="329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34" name="Line 57">
                  <a:extLst>
                    <a:ext uri="{FF2B5EF4-FFF2-40B4-BE49-F238E27FC236}">
                      <a16:creationId xmlns:a16="http://schemas.microsoft.com/office/drawing/2014/main" id="{C9D73275-CD49-41EC-A03A-9E3A7481994E}"/>
                    </a:ext>
                  </a:extLst>
                </p:cNvPr>
                <p:cNvSpPr>
                  <a:spLocks noChangeShapeType="1"/>
                </p:cNvSpPr>
                <p:nvPr/>
              </p:nvSpPr>
              <p:spPr bwMode="auto">
                <a:xfrm>
                  <a:off x="1495" y="329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35" name="Freeform 58">
                  <a:extLst>
                    <a:ext uri="{FF2B5EF4-FFF2-40B4-BE49-F238E27FC236}">
                      <a16:creationId xmlns:a16="http://schemas.microsoft.com/office/drawing/2014/main" id="{43A0490B-696C-47D1-913D-B4C64E515E6F}"/>
                    </a:ext>
                  </a:extLst>
                </p:cNvPr>
                <p:cNvSpPr>
                  <a:spLocks/>
                </p:cNvSpPr>
                <p:nvPr/>
              </p:nvSpPr>
              <p:spPr bwMode="auto">
                <a:xfrm>
                  <a:off x="1413" y="3299"/>
                  <a:ext cx="139" cy="8"/>
                </a:xfrm>
                <a:custGeom>
                  <a:avLst/>
                  <a:gdLst>
                    <a:gd name="T0" fmla="*/ 208 w 801"/>
                    <a:gd name="T1" fmla="*/ 0 h 45"/>
                    <a:gd name="T2" fmla="*/ 23 w 801"/>
                    <a:gd name="T3" fmla="*/ 0 h 45"/>
                    <a:gd name="T4" fmla="*/ 0 w 801"/>
                    <a:gd name="T5" fmla="*/ 22 h 45"/>
                    <a:gd name="T6" fmla="*/ 23 w 801"/>
                    <a:gd name="T7" fmla="*/ 45 h 45"/>
                    <a:gd name="T8" fmla="*/ 779 w 801"/>
                    <a:gd name="T9" fmla="*/ 45 h 45"/>
                    <a:gd name="T10" fmla="*/ 801 w 801"/>
                    <a:gd name="T11" fmla="*/ 22 h 45"/>
                    <a:gd name="T12" fmla="*/ 779 w 801"/>
                    <a:gd name="T13" fmla="*/ 0 h 45"/>
                    <a:gd name="T14" fmla="*/ 497 w 80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1" h="45">
                      <a:moveTo>
                        <a:pt x="208" y="0"/>
                      </a:moveTo>
                      <a:cubicBezTo>
                        <a:pt x="23" y="0"/>
                        <a:pt x="23" y="0"/>
                        <a:pt x="23" y="0"/>
                      </a:cubicBezTo>
                      <a:cubicBezTo>
                        <a:pt x="10" y="0"/>
                        <a:pt x="0" y="10"/>
                        <a:pt x="0" y="22"/>
                      </a:cubicBezTo>
                      <a:cubicBezTo>
                        <a:pt x="0" y="35"/>
                        <a:pt x="10" y="45"/>
                        <a:pt x="23" y="45"/>
                      </a:cubicBezTo>
                      <a:cubicBezTo>
                        <a:pt x="779" y="45"/>
                        <a:pt x="779" y="45"/>
                        <a:pt x="779" y="45"/>
                      </a:cubicBezTo>
                      <a:cubicBezTo>
                        <a:pt x="791" y="45"/>
                        <a:pt x="801" y="35"/>
                        <a:pt x="801" y="22"/>
                      </a:cubicBezTo>
                      <a:cubicBezTo>
                        <a:pt x="801" y="10"/>
                        <a:pt x="791" y="0"/>
                        <a:pt x="779" y="0"/>
                      </a:cubicBezTo>
                      <a:cubicBezTo>
                        <a:pt x="497" y="0"/>
                        <a:pt x="497" y="0"/>
                        <a:pt x="4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36" name="Freeform 59">
                  <a:extLst>
                    <a:ext uri="{FF2B5EF4-FFF2-40B4-BE49-F238E27FC236}">
                      <a16:creationId xmlns:a16="http://schemas.microsoft.com/office/drawing/2014/main" id="{7C3943F0-AE20-4904-B4D1-2653F10632E8}"/>
                    </a:ext>
                  </a:extLst>
                </p:cNvPr>
                <p:cNvSpPr>
                  <a:spLocks noEditPoints="1"/>
                </p:cNvSpPr>
                <p:nvPr/>
              </p:nvSpPr>
              <p:spPr bwMode="auto">
                <a:xfrm>
                  <a:off x="1365" y="3036"/>
                  <a:ext cx="219" cy="271"/>
                </a:xfrm>
                <a:custGeom>
                  <a:avLst/>
                  <a:gdLst>
                    <a:gd name="T0" fmla="*/ 799 w 1262"/>
                    <a:gd name="T1" fmla="*/ 1083 h 1544"/>
                    <a:gd name="T2" fmla="*/ 862 w 1262"/>
                    <a:gd name="T3" fmla="*/ 1049 h 1544"/>
                    <a:gd name="T4" fmla="*/ 1121 w 1262"/>
                    <a:gd name="T5" fmla="*/ 1260 h 1544"/>
                    <a:gd name="T6" fmla="*/ 1162 w 1262"/>
                    <a:gd name="T7" fmla="*/ 1499 h 1544"/>
                    <a:gd name="T8" fmla="*/ 1162 w 1262"/>
                    <a:gd name="T9" fmla="*/ 1544 h 1544"/>
                    <a:gd name="T10" fmla="*/ 1257 w 1262"/>
                    <a:gd name="T11" fmla="*/ 1534 h 1544"/>
                    <a:gd name="T12" fmla="*/ 1164 w 1262"/>
                    <a:gd name="T13" fmla="*/ 1246 h 1544"/>
                    <a:gd name="T14" fmla="*/ 827 w 1262"/>
                    <a:gd name="T15" fmla="*/ 1004 h 1544"/>
                    <a:gd name="T16" fmla="*/ 852 w 1262"/>
                    <a:gd name="T17" fmla="*/ 878 h 1544"/>
                    <a:gd name="T18" fmla="*/ 999 w 1262"/>
                    <a:gd name="T19" fmla="*/ 659 h 1544"/>
                    <a:gd name="T20" fmla="*/ 1022 w 1262"/>
                    <a:gd name="T21" fmla="*/ 353 h 1544"/>
                    <a:gd name="T22" fmla="*/ 996 w 1262"/>
                    <a:gd name="T23" fmla="*/ 487 h 1544"/>
                    <a:gd name="T24" fmla="*/ 924 w 1262"/>
                    <a:gd name="T25" fmla="*/ 352 h 1544"/>
                    <a:gd name="T26" fmla="*/ 858 w 1262"/>
                    <a:gd name="T27" fmla="*/ 337 h 1544"/>
                    <a:gd name="T28" fmla="*/ 756 w 1262"/>
                    <a:gd name="T29" fmla="*/ 358 h 1544"/>
                    <a:gd name="T30" fmla="*/ 502 w 1262"/>
                    <a:gd name="T31" fmla="*/ 374 h 1544"/>
                    <a:gd name="T32" fmla="*/ 335 w 1262"/>
                    <a:gd name="T33" fmla="*/ 416 h 1544"/>
                    <a:gd name="T34" fmla="*/ 334 w 1262"/>
                    <a:gd name="T35" fmla="*/ 417 h 1544"/>
                    <a:gd name="T36" fmla="*/ 262 w 1262"/>
                    <a:gd name="T37" fmla="*/ 414 h 1544"/>
                    <a:gd name="T38" fmla="*/ 562 w 1262"/>
                    <a:gd name="T39" fmla="*/ 63 h 1544"/>
                    <a:gd name="T40" fmla="*/ 801 w 1262"/>
                    <a:gd name="T41" fmla="*/ 106 h 1544"/>
                    <a:gd name="T42" fmla="*/ 1012 w 1262"/>
                    <a:gd name="T43" fmla="*/ 292 h 1544"/>
                    <a:gd name="T44" fmla="*/ 813 w 1262"/>
                    <a:gd name="T45" fmla="*/ 62 h 1544"/>
                    <a:gd name="T46" fmla="*/ 552 w 1262"/>
                    <a:gd name="T47" fmla="*/ 19 h 1544"/>
                    <a:gd name="T48" fmla="*/ 217 w 1262"/>
                    <a:gd name="T49" fmla="*/ 417 h 1544"/>
                    <a:gd name="T50" fmla="*/ 414 w 1262"/>
                    <a:gd name="T51" fmla="*/ 874 h 1544"/>
                    <a:gd name="T52" fmla="*/ 435 w 1262"/>
                    <a:gd name="T53" fmla="*/ 1004 h 1544"/>
                    <a:gd name="T54" fmla="*/ 98 w 1262"/>
                    <a:gd name="T55" fmla="*/ 1246 h 1544"/>
                    <a:gd name="T56" fmla="*/ 5 w 1262"/>
                    <a:gd name="T57" fmla="*/ 1534 h 1544"/>
                    <a:gd name="T58" fmla="*/ 196 w 1262"/>
                    <a:gd name="T59" fmla="*/ 1544 h 1544"/>
                    <a:gd name="T60" fmla="*/ 196 w 1262"/>
                    <a:gd name="T61" fmla="*/ 1499 h 1544"/>
                    <a:gd name="T62" fmla="*/ 141 w 1262"/>
                    <a:gd name="T63" fmla="*/ 1260 h 1544"/>
                    <a:gd name="T64" fmla="*/ 400 w 1262"/>
                    <a:gd name="T65" fmla="*/ 1049 h 1544"/>
                    <a:gd name="T66" fmla="*/ 557 w 1262"/>
                    <a:gd name="T67" fmla="*/ 1153 h 1544"/>
                    <a:gd name="T68" fmla="*/ 580 w 1262"/>
                    <a:gd name="T69" fmla="*/ 1163 h 1544"/>
                    <a:gd name="T70" fmla="*/ 745 w 1262"/>
                    <a:gd name="T71" fmla="*/ 1077 h 1544"/>
                    <a:gd name="T72" fmla="*/ 699 w 1262"/>
                    <a:gd name="T73" fmla="*/ 1107 h 1544"/>
                    <a:gd name="T74" fmla="*/ 590 w 1262"/>
                    <a:gd name="T75" fmla="*/ 1117 h 1544"/>
                    <a:gd name="T76" fmla="*/ 480 w 1262"/>
                    <a:gd name="T77" fmla="*/ 927 h 1544"/>
                    <a:gd name="T78" fmla="*/ 633 w 1262"/>
                    <a:gd name="T79" fmla="*/ 976 h 1544"/>
                    <a:gd name="T80" fmla="*/ 782 w 1262"/>
                    <a:gd name="T81" fmla="*/ 932 h 1544"/>
                    <a:gd name="T82" fmla="*/ 636 w 1262"/>
                    <a:gd name="T83" fmla="*/ 931 h 1544"/>
                    <a:gd name="T84" fmla="*/ 499 w 1262"/>
                    <a:gd name="T85" fmla="*/ 885 h 1544"/>
                    <a:gd name="T86" fmla="*/ 471 w 1262"/>
                    <a:gd name="T87" fmla="*/ 864 h 1544"/>
                    <a:gd name="T88" fmla="*/ 311 w 1262"/>
                    <a:gd name="T89" fmla="*/ 633 h 1544"/>
                    <a:gd name="T90" fmla="*/ 492 w 1262"/>
                    <a:gd name="T91" fmla="*/ 418 h 1544"/>
                    <a:gd name="T92" fmla="*/ 770 w 1262"/>
                    <a:gd name="T93" fmla="*/ 401 h 1544"/>
                    <a:gd name="T94" fmla="*/ 892 w 1262"/>
                    <a:gd name="T95" fmla="*/ 386 h 1544"/>
                    <a:gd name="T96" fmla="*/ 951 w 1262"/>
                    <a:gd name="T97" fmla="*/ 494 h 1544"/>
                    <a:gd name="T98" fmla="*/ 955 w 1262"/>
                    <a:gd name="T99" fmla="*/ 646 h 1544"/>
                    <a:gd name="T100" fmla="*/ 636 w 1262"/>
                    <a:gd name="T101" fmla="*/ 93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2" h="1544">
                      <a:moveTo>
                        <a:pt x="705" y="1153"/>
                      </a:moveTo>
                      <a:cubicBezTo>
                        <a:pt x="743" y="1140"/>
                        <a:pt x="776" y="1115"/>
                        <a:pt x="799" y="1083"/>
                      </a:cubicBezTo>
                      <a:cubicBezTo>
                        <a:pt x="807" y="1073"/>
                        <a:pt x="814" y="1061"/>
                        <a:pt x="819" y="1049"/>
                      </a:cubicBezTo>
                      <a:cubicBezTo>
                        <a:pt x="862" y="1049"/>
                        <a:pt x="862" y="1049"/>
                        <a:pt x="862" y="1049"/>
                      </a:cubicBezTo>
                      <a:cubicBezTo>
                        <a:pt x="990" y="1049"/>
                        <a:pt x="1099" y="1136"/>
                        <a:pt x="1120" y="1256"/>
                      </a:cubicBezTo>
                      <a:cubicBezTo>
                        <a:pt x="1120" y="1257"/>
                        <a:pt x="1121" y="1259"/>
                        <a:pt x="1121" y="1260"/>
                      </a:cubicBezTo>
                      <a:cubicBezTo>
                        <a:pt x="1206" y="1499"/>
                        <a:pt x="1206" y="1499"/>
                        <a:pt x="1206" y="1499"/>
                      </a:cubicBezTo>
                      <a:cubicBezTo>
                        <a:pt x="1162" y="1499"/>
                        <a:pt x="1162" y="1499"/>
                        <a:pt x="1162" y="1499"/>
                      </a:cubicBezTo>
                      <a:cubicBezTo>
                        <a:pt x="1150" y="1499"/>
                        <a:pt x="1139" y="1509"/>
                        <a:pt x="1139" y="1521"/>
                      </a:cubicBezTo>
                      <a:cubicBezTo>
                        <a:pt x="1139" y="1534"/>
                        <a:pt x="1150" y="1544"/>
                        <a:pt x="1162" y="1544"/>
                      </a:cubicBezTo>
                      <a:cubicBezTo>
                        <a:pt x="1238" y="1544"/>
                        <a:pt x="1238" y="1544"/>
                        <a:pt x="1238" y="1544"/>
                      </a:cubicBezTo>
                      <a:cubicBezTo>
                        <a:pt x="1246" y="1544"/>
                        <a:pt x="1253" y="1540"/>
                        <a:pt x="1257" y="1534"/>
                      </a:cubicBezTo>
                      <a:cubicBezTo>
                        <a:pt x="1261" y="1528"/>
                        <a:pt x="1262" y="1521"/>
                        <a:pt x="1260" y="1514"/>
                      </a:cubicBezTo>
                      <a:cubicBezTo>
                        <a:pt x="1164" y="1246"/>
                        <a:pt x="1164" y="1246"/>
                        <a:pt x="1164" y="1246"/>
                      </a:cubicBezTo>
                      <a:cubicBezTo>
                        <a:pt x="1138" y="1106"/>
                        <a:pt x="1011" y="1004"/>
                        <a:pt x="862" y="1004"/>
                      </a:cubicBezTo>
                      <a:cubicBezTo>
                        <a:pt x="827" y="1004"/>
                        <a:pt x="827" y="1004"/>
                        <a:pt x="827" y="1004"/>
                      </a:cubicBezTo>
                      <a:cubicBezTo>
                        <a:pt x="827" y="900"/>
                        <a:pt x="827" y="900"/>
                        <a:pt x="827" y="900"/>
                      </a:cubicBezTo>
                      <a:cubicBezTo>
                        <a:pt x="835" y="893"/>
                        <a:pt x="844" y="886"/>
                        <a:pt x="852" y="878"/>
                      </a:cubicBezTo>
                      <a:cubicBezTo>
                        <a:pt x="910" y="823"/>
                        <a:pt x="962" y="745"/>
                        <a:pt x="998" y="660"/>
                      </a:cubicBezTo>
                      <a:cubicBezTo>
                        <a:pt x="998" y="659"/>
                        <a:pt x="999" y="659"/>
                        <a:pt x="999" y="659"/>
                      </a:cubicBezTo>
                      <a:cubicBezTo>
                        <a:pt x="1036" y="571"/>
                        <a:pt x="1049" y="453"/>
                        <a:pt x="1045" y="374"/>
                      </a:cubicBezTo>
                      <a:cubicBezTo>
                        <a:pt x="1045" y="362"/>
                        <a:pt x="1034" y="352"/>
                        <a:pt x="1022" y="353"/>
                      </a:cubicBezTo>
                      <a:cubicBezTo>
                        <a:pt x="1009" y="354"/>
                        <a:pt x="1000" y="364"/>
                        <a:pt x="1000" y="377"/>
                      </a:cubicBezTo>
                      <a:cubicBezTo>
                        <a:pt x="1002" y="408"/>
                        <a:pt x="1001" y="446"/>
                        <a:pt x="996" y="487"/>
                      </a:cubicBezTo>
                      <a:cubicBezTo>
                        <a:pt x="988" y="435"/>
                        <a:pt x="971" y="385"/>
                        <a:pt x="935" y="359"/>
                      </a:cubicBezTo>
                      <a:cubicBezTo>
                        <a:pt x="932" y="356"/>
                        <a:pt x="928" y="354"/>
                        <a:pt x="924" y="352"/>
                      </a:cubicBezTo>
                      <a:cubicBezTo>
                        <a:pt x="912" y="345"/>
                        <a:pt x="899" y="341"/>
                        <a:pt x="885" y="339"/>
                      </a:cubicBezTo>
                      <a:cubicBezTo>
                        <a:pt x="876" y="337"/>
                        <a:pt x="867" y="337"/>
                        <a:pt x="858" y="337"/>
                      </a:cubicBezTo>
                      <a:cubicBezTo>
                        <a:pt x="824" y="337"/>
                        <a:pt x="792" y="347"/>
                        <a:pt x="759" y="357"/>
                      </a:cubicBezTo>
                      <a:cubicBezTo>
                        <a:pt x="758" y="358"/>
                        <a:pt x="757" y="358"/>
                        <a:pt x="756" y="358"/>
                      </a:cubicBezTo>
                      <a:cubicBezTo>
                        <a:pt x="694" y="378"/>
                        <a:pt x="624" y="400"/>
                        <a:pt x="510" y="376"/>
                      </a:cubicBezTo>
                      <a:cubicBezTo>
                        <a:pt x="508" y="376"/>
                        <a:pt x="505" y="375"/>
                        <a:pt x="502" y="374"/>
                      </a:cubicBezTo>
                      <a:cubicBezTo>
                        <a:pt x="440" y="361"/>
                        <a:pt x="388" y="370"/>
                        <a:pt x="348" y="404"/>
                      </a:cubicBezTo>
                      <a:cubicBezTo>
                        <a:pt x="343" y="408"/>
                        <a:pt x="339" y="412"/>
                        <a:pt x="335" y="416"/>
                      </a:cubicBezTo>
                      <a:cubicBezTo>
                        <a:pt x="334" y="416"/>
                        <a:pt x="334" y="416"/>
                        <a:pt x="334" y="416"/>
                      </a:cubicBezTo>
                      <a:cubicBezTo>
                        <a:pt x="334" y="417"/>
                        <a:pt x="334" y="417"/>
                        <a:pt x="334" y="417"/>
                      </a:cubicBezTo>
                      <a:cubicBezTo>
                        <a:pt x="302" y="450"/>
                        <a:pt x="285" y="496"/>
                        <a:pt x="276" y="536"/>
                      </a:cubicBezTo>
                      <a:cubicBezTo>
                        <a:pt x="269" y="494"/>
                        <a:pt x="264" y="447"/>
                        <a:pt x="262" y="414"/>
                      </a:cubicBezTo>
                      <a:cubicBezTo>
                        <a:pt x="252" y="263"/>
                        <a:pt x="306" y="195"/>
                        <a:pt x="398" y="135"/>
                      </a:cubicBezTo>
                      <a:cubicBezTo>
                        <a:pt x="446" y="103"/>
                        <a:pt x="508" y="76"/>
                        <a:pt x="562" y="63"/>
                      </a:cubicBezTo>
                      <a:cubicBezTo>
                        <a:pt x="608" y="52"/>
                        <a:pt x="671" y="44"/>
                        <a:pt x="714" y="72"/>
                      </a:cubicBezTo>
                      <a:cubicBezTo>
                        <a:pt x="739" y="89"/>
                        <a:pt x="769" y="97"/>
                        <a:pt x="801" y="106"/>
                      </a:cubicBezTo>
                      <a:cubicBezTo>
                        <a:pt x="874" y="126"/>
                        <a:pt x="950" y="147"/>
                        <a:pt x="984" y="276"/>
                      </a:cubicBezTo>
                      <a:cubicBezTo>
                        <a:pt x="988" y="288"/>
                        <a:pt x="1000" y="296"/>
                        <a:pt x="1012" y="292"/>
                      </a:cubicBezTo>
                      <a:cubicBezTo>
                        <a:pt x="1024" y="289"/>
                        <a:pt x="1031" y="277"/>
                        <a:pt x="1028" y="265"/>
                      </a:cubicBezTo>
                      <a:cubicBezTo>
                        <a:pt x="986" y="111"/>
                        <a:pt x="890" y="84"/>
                        <a:pt x="813" y="62"/>
                      </a:cubicBezTo>
                      <a:cubicBezTo>
                        <a:pt x="785" y="55"/>
                        <a:pt x="758" y="47"/>
                        <a:pt x="739" y="35"/>
                      </a:cubicBezTo>
                      <a:cubicBezTo>
                        <a:pt x="694" y="5"/>
                        <a:pt x="629" y="0"/>
                        <a:pt x="552" y="19"/>
                      </a:cubicBezTo>
                      <a:cubicBezTo>
                        <a:pt x="492" y="34"/>
                        <a:pt x="425" y="63"/>
                        <a:pt x="373" y="98"/>
                      </a:cubicBezTo>
                      <a:cubicBezTo>
                        <a:pt x="285" y="156"/>
                        <a:pt x="205" y="235"/>
                        <a:pt x="217" y="417"/>
                      </a:cubicBezTo>
                      <a:cubicBezTo>
                        <a:pt x="223" y="495"/>
                        <a:pt x="234" y="603"/>
                        <a:pt x="269" y="649"/>
                      </a:cubicBezTo>
                      <a:cubicBezTo>
                        <a:pt x="304" y="737"/>
                        <a:pt x="356" y="816"/>
                        <a:pt x="414" y="874"/>
                      </a:cubicBezTo>
                      <a:cubicBezTo>
                        <a:pt x="421" y="880"/>
                        <a:pt x="428" y="887"/>
                        <a:pt x="435" y="893"/>
                      </a:cubicBezTo>
                      <a:cubicBezTo>
                        <a:pt x="435" y="1004"/>
                        <a:pt x="435" y="1004"/>
                        <a:pt x="435" y="1004"/>
                      </a:cubicBezTo>
                      <a:cubicBezTo>
                        <a:pt x="400" y="1004"/>
                        <a:pt x="400" y="1004"/>
                        <a:pt x="400" y="1004"/>
                      </a:cubicBezTo>
                      <a:cubicBezTo>
                        <a:pt x="251" y="1004"/>
                        <a:pt x="124" y="1106"/>
                        <a:pt x="98" y="1246"/>
                      </a:cubicBezTo>
                      <a:cubicBezTo>
                        <a:pt x="2" y="1514"/>
                        <a:pt x="2" y="1514"/>
                        <a:pt x="2" y="1514"/>
                      </a:cubicBezTo>
                      <a:cubicBezTo>
                        <a:pt x="0" y="1521"/>
                        <a:pt x="1" y="1528"/>
                        <a:pt x="5" y="1534"/>
                      </a:cubicBezTo>
                      <a:cubicBezTo>
                        <a:pt x="9" y="1540"/>
                        <a:pt x="16" y="1544"/>
                        <a:pt x="24" y="1544"/>
                      </a:cubicBezTo>
                      <a:cubicBezTo>
                        <a:pt x="196" y="1544"/>
                        <a:pt x="196" y="1544"/>
                        <a:pt x="196" y="1544"/>
                      </a:cubicBezTo>
                      <a:cubicBezTo>
                        <a:pt x="208" y="1544"/>
                        <a:pt x="218" y="1534"/>
                        <a:pt x="218" y="1521"/>
                      </a:cubicBezTo>
                      <a:cubicBezTo>
                        <a:pt x="218" y="1509"/>
                        <a:pt x="208" y="1499"/>
                        <a:pt x="196" y="1499"/>
                      </a:cubicBezTo>
                      <a:cubicBezTo>
                        <a:pt x="55" y="1499"/>
                        <a:pt x="55" y="1499"/>
                        <a:pt x="55" y="1499"/>
                      </a:cubicBezTo>
                      <a:cubicBezTo>
                        <a:pt x="141" y="1260"/>
                        <a:pt x="141" y="1260"/>
                        <a:pt x="141" y="1260"/>
                      </a:cubicBezTo>
                      <a:cubicBezTo>
                        <a:pt x="141" y="1259"/>
                        <a:pt x="141" y="1257"/>
                        <a:pt x="142" y="1256"/>
                      </a:cubicBezTo>
                      <a:cubicBezTo>
                        <a:pt x="163" y="1136"/>
                        <a:pt x="272" y="1049"/>
                        <a:pt x="400" y="1049"/>
                      </a:cubicBezTo>
                      <a:cubicBezTo>
                        <a:pt x="442" y="1049"/>
                        <a:pt x="442" y="1049"/>
                        <a:pt x="442" y="1049"/>
                      </a:cubicBezTo>
                      <a:cubicBezTo>
                        <a:pt x="465" y="1098"/>
                        <a:pt x="506" y="1135"/>
                        <a:pt x="557" y="1153"/>
                      </a:cubicBezTo>
                      <a:moveTo>
                        <a:pt x="580" y="1163"/>
                      </a:moveTo>
                      <a:cubicBezTo>
                        <a:pt x="580" y="1163"/>
                        <a:pt x="580" y="1163"/>
                        <a:pt x="580" y="1163"/>
                      </a:cubicBezTo>
                      <a:moveTo>
                        <a:pt x="782" y="1022"/>
                      </a:moveTo>
                      <a:cubicBezTo>
                        <a:pt x="774" y="1043"/>
                        <a:pt x="761" y="1062"/>
                        <a:pt x="745" y="1077"/>
                      </a:cubicBezTo>
                      <a:cubicBezTo>
                        <a:pt x="740" y="1081"/>
                        <a:pt x="736" y="1085"/>
                        <a:pt x="732" y="1088"/>
                      </a:cubicBezTo>
                      <a:cubicBezTo>
                        <a:pt x="722" y="1096"/>
                        <a:pt x="711" y="1102"/>
                        <a:pt x="699" y="1107"/>
                      </a:cubicBezTo>
                      <a:cubicBezTo>
                        <a:pt x="671" y="1120"/>
                        <a:pt x="639" y="1124"/>
                        <a:pt x="608" y="1120"/>
                      </a:cubicBezTo>
                      <a:cubicBezTo>
                        <a:pt x="602" y="1119"/>
                        <a:pt x="596" y="1118"/>
                        <a:pt x="590" y="1117"/>
                      </a:cubicBezTo>
                      <a:cubicBezTo>
                        <a:pt x="540" y="1104"/>
                        <a:pt x="499" y="1070"/>
                        <a:pt x="480" y="1023"/>
                      </a:cubicBezTo>
                      <a:cubicBezTo>
                        <a:pt x="480" y="927"/>
                        <a:pt x="480" y="927"/>
                        <a:pt x="480" y="927"/>
                      </a:cubicBezTo>
                      <a:cubicBezTo>
                        <a:pt x="529" y="959"/>
                        <a:pt x="580" y="975"/>
                        <a:pt x="631" y="976"/>
                      </a:cubicBezTo>
                      <a:cubicBezTo>
                        <a:pt x="632" y="976"/>
                        <a:pt x="632" y="976"/>
                        <a:pt x="633" y="976"/>
                      </a:cubicBezTo>
                      <a:cubicBezTo>
                        <a:pt x="635" y="976"/>
                        <a:pt x="638" y="976"/>
                        <a:pt x="641" y="976"/>
                      </a:cubicBezTo>
                      <a:cubicBezTo>
                        <a:pt x="689" y="975"/>
                        <a:pt x="736" y="960"/>
                        <a:pt x="782" y="932"/>
                      </a:cubicBezTo>
                      <a:lnTo>
                        <a:pt x="782" y="1022"/>
                      </a:lnTo>
                      <a:close/>
                      <a:moveTo>
                        <a:pt x="636" y="931"/>
                      </a:moveTo>
                      <a:cubicBezTo>
                        <a:pt x="635" y="931"/>
                        <a:pt x="634" y="931"/>
                        <a:pt x="633" y="931"/>
                      </a:cubicBezTo>
                      <a:cubicBezTo>
                        <a:pt x="588" y="930"/>
                        <a:pt x="543" y="915"/>
                        <a:pt x="499" y="885"/>
                      </a:cubicBezTo>
                      <a:cubicBezTo>
                        <a:pt x="490" y="879"/>
                        <a:pt x="481" y="872"/>
                        <a:pt x="472" y="865"/>
                      </a:cubicBezTo>
                      <a:cubicBezTo>
                        <a:pt x="471" y="864"/>
                        <a:pt x="471" y="864"/>
                        <a:pt x="471" y="864"/>
                      </a:cubicBezTo>
                      <a:cubicBezTo>
                        <a:pt x="462" y="857"/>
                        <a:pt x="454" y="849"/>
                        <a:pt x="446" y="841"/>
                      </a:cubicBezTo>
                      <a:cubicBezTo>
                        <a:pt x="392" y="789"/>
                        <a:pt x="344" y="715"/>
                        <a:pt x="311" y="633"/>
                      </a:cubicBezTo>
                      <a:cubicBezTo>
                        <a:pt x="311" y="610"/>
                        <a:pt x="313" y="491"/>
                        <a:pt x="377" y="438"/>
                      </a:cubicBezTo>
                      <a:cubicBezTo>
                        <a:pt x="406" y="414"/>
                        <a:pt x="444" y="407"/>
                        <a:pt x="492" y="418"/>
                      </a:cubicBezTo>
                      <a:cubicBezTo>
                        <a:pt x="495" y="419"/>
                        <a:pt x="497" y="419"/>
                        <a:pt x="499" y="420"/>
                      </a:cubicBezTo>
                      <a:cubicBezTo>
                        <a:pt x="626" y="446"/>
                        <a:pt x="705" y="422"/>
                        <a:pt x="770" y="401"/>
                      </a:cubicBezTo>
                      <a:cubicBezTo>
                        <a:pt x="770" y="401"/>
                        <a:pt x="771" y="401"/>
                        <a:pt x="771" y="401"/>
                      </a:cubicBezTo>
                      <a:cubicBezTo>
                        <a:pt x="817" y="386"/>
                        <a:pt x="852" y="375"/>
                        <a:pt x="892" y="386"/>
                      </a:cubicBezTo>
                      <a:cubicBezTo>
                        <a:pt x="892" y="387"/>
                        <a:pt x="893" y="387"/>
                        <a:pt x="894" y="387"/>
                      </a:cubicBezTo>
                      <a:cubicBezTo>
                        <a:pt x="929" y="399"/>
                        <a:pt x="944" y="451"/>
                        <a:pt x="951" y="494"/>
                      </a:cubicBezTo>
                      <a:cubicBezTo>
                        <a:pt x="959" y="549"/>
                        <a:pt x="957" y="609"/>
                        <a:pt x="956" y="635"/>
                      </a:cubicBezTo>
                      <a:cubicBezTo>
                        <a:pt x="955" y="640"/>
                        <a:pt x="955" y="643"/>
                        <a:pt x="955" y="646"/>
                      </a:cubicBezTo>
                      <a:cubicBezTo>
                        <a:pt x="955" y="646"/>
                        <a:pt x="955" y="646"/>
                        <a:pt x="955" y="646"/>
                      </a:cubicBezTo>
                      <a:cubicBezTo>
                        <a:pt x="865" y="856"/>
                        <a:pt x="727" y="931"/>
                        <a:pt x="636" y="9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grpSp>
          <p:nvGrpSpPr>
            <p:cNvPr id="1137" name="Groupe 552">
              <a:extLst>
                <a:ext uri="{FF2B5EF4-FFF2-40B4-BE49-F238E27FC236}">
                  <a16:creationId xmlns:a16="http://schemas.microsoft.com/office/drawing/2014/main" id="{E469DBBA-3D7B-4E86-923E-5524C6B085A0}"/>
                </a:ext>
              </a:extLst>
            </p:cNvPr>
            <p:cNvGrpSpPr>
              <a:grpSpLocks noChangeAspect="1"/>
            </p:cNvGrpSpPr>
            <p:nvPr/>
          </p:nvGrpSpPr>
          <p:grpSpPr>
            <a:xfrm>
              <a:off x="1460235" y="3888134"/>
              <a:ext cx="361835" cy="428146"/>
              <a:chOff x="1460235" y="4821723"/>
              <a:chExt cx="361835" cy="428146"/>
            </a:xfrm>
            <a:solidFill>
              <a:schemeClr val="tx2"/>
            </a:solidFill>
          </p:grpSpPr>
          <p:grpSp>
            <p:nvGrpSpPr>
              <p:cNvPr id="1138" name="Groupe 553">
                <a:extLst>
                  <a:ext uri="{FF2B5EF4-FFF2-40B4-BE49-F238E27FC236}">
                    <a16:creationId xmlns:a16="http://schemas.microsoft.com/office/drawing/2014/main" id="{C4BE1219-1E32-419C-945E-BA66069D1E84}"/>
                  </a:ext>
                </a:extLst>
              </p:cNvPr>
              <p:cNvGrpSpPr/>
              <p:nvPr/>
            </p:nvGrpSpPr>
            <p:grpSpPr>
              <a:xfrm>
                <a:off x="1460235" y="4821723"/>
                <a:ext cx="361835" cy="428146"/>
                <a:chOff x="3140075" y="4824413"/>
                <a:chExt cx="398463" cy="471487"/>
              </a:xfrm>
              <a:grpFill/>
            </p:grpSpPr>
            <p:sp>
              <p:nvSpPr>
                <p:cNvPr id="1141" name="Freeform 9">
                  <a:extLst>
                    <a:ext uri="{FF2B5EF4-FFF2-40B4-BE49-F238E27FC236}">
                      <a16:creationId xmlns:a16="http://schemas.microsoft.com/office/drawing/2014/main" id="{9CA7EA54-58B3-46B1-A497-27182212C76C}"/>
                    </a:ext>
                  </a:extLst>
                </p:cNvPr>
                <p:cNvSpPr>
                  <a:spLocks noEditPoints="1"/>
                </p:cNvSpPr>
                <p:nvPr/>
              </p:nvSpPr>
              <p:spPr bwMode="auto">
                <a:xfrm>
                  <a:off x="3140075" y="5245100"/>
                  <a:ext cx="301625" cy="50800"/>
                </a:xfrm>
                <a:custGeom>
                  <a:avLst/>
                  <a:gdLst>
                    <a:gd name="T0" fmla="*/ 955 w 977"/>
                    <a:gd name="T1" fmla="*/ 120 h 165"/>
                    <a:gd name="T2" fmla="*/ 55 w 977"/>
                    <a:gd name="T3" fmla="*/ 120 h 165"/>
                    <a:gd name="T4" fmla="*/ 86 w 977"/>
                    <a:gd name="T5" fmla="*/ 33 h 165"/>
                    <a:gd name="T6" fmla="*/ 73 w 977"/>
                    <a:gd name="T7" fmla="*/ 4 h 165"/>
                    <a:gd name="T8" fmla="*/ 44 w 977"/>
                    <a:gd name="T9" fmla="*/ 18 h 165"/>
                    <a:gd name="T10" fmla="*/ 2 w 977"/>
                    <a:gd name="T11" fmla="*/ 135 h 165"/>
                    <a:gd name="T12" fmla="*/ 5 w 977"/>
                    <a:gd name="T13" fmla="*/ 155 h 165"/>
                    <a:gd name="T14" fmla="*/ 24 w 977"/>
                    <a:gd name="T15" fmla="*/ 165 h 165"/>
                    <a:gd name="T16" fmla="*/ 955 w 977"/>
                    <a:gd name="T17" fmla="*/ 165 h 165"/>
                    <a:gd name="T18" fmla="*/ 977 w 977"/>
                    <a:gd name="T19" fmla="*/ 143 h 165"/>
                    <a:gd name="T20" fmla="*/ 955 w 977"/>
                    <a:gd name="T21" fmla="*/ 120 h 165"/>
                    <a:gd name="T22" fmla="*/ 955 w 977"/>
                    <a:gd name="T23" fmla="*/ 120 h 165"/>
                    <a:gd name="T24" fmla="*/ 955 w 977"/>
                    <a:gd name="T25" fmla="*/ 1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7" h="165">
                      <a:moveTo>
                        <a:pt x="955" y="120"/>
                      </a:moveTo>
                      <a:cubicBezTo>
                        <a:pt x="55" y="120"/>
                        <a:pt x="55" y="120"/>
                        <a:pt x="55" y="120"/>
                      </a:cubicBezTo>
                      <a:cubicBezTo>
                        <a:pt x="86" y="33"/>
                        <a:pt x="86" y="33"/>
                        <a:pt x="86" y="33"/>
                      </a:cubicBezTo>
                      <a:cubicBezTo>
                        <a:pt x="91" y="21"/>
                        <a:pt x="85" y="8"/>
                        <a:pt x="73" y="4"/>
                      </a:cubicBezTo>
                      <a:cubicBezTo>
                        <a:pt x="61" y="0"/>
                        <a:pt x="48" y="6"/>
                        <a:pt x="44" y="18"/>
                      </a:cubicBezTo>
                      <a:cubicBezTo>
                        <a:pt x="2" y="135"/>
                        <a:pt x="2" y="135"/>
                        <a:pt x="2" y="135"/>
                      </a:cubicBezTo>
                      <a:cubicBezTo>
                        <a:pt x="0" y="142"/>
                        <a:pt x="1" y="149"/>
                        <a:pt x="5" y="155"/>
                      </a:cubicBezTo>
                      <a:cubicBezTo>
                        <a:pt x="9" y="161"/>
                        <a:pt x="16" y="165"/>
                        <a:pt x="24" y="165"/>
                      </a:cubicBezTo>
                      <a:cubicBezTo>
                        <a:pt x="955" y="165"/>
                        <a:pt x="955" y="165"/>
                        <a:pt x="955" y="165"/>
                      </a:cubicBezTo>
                      <a:cubicBezTo>
                        <a:pt x="967" y="165"/>
                        <a:pt x="977" y="155"/>
                        <a:pt x="977" y="143"/>
                      </a:cubicBezTo>
                      <a:cubicBezTo>
                        <a:pt x="977" y="130"/>
                        <a:pt x="967" y="120"/>
                        <a:pt x="955" y="120"/>
                      </a:cubicBezTo>
                      <a:close/>
                      <a:moveTo>
                        <a:pt x="955" y="120"/>
                      </a:moveTo>
                      <a:cubicBezTo>
                        <a:pt x="955" y="120"/>
                        <a:pt x="955" y="120"/>
                        <a:pt x="955"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42" name="Freeform 10">
                  <a:extLst>
                    <a:ext uri="{FF2B5EF4-FFF2-40B4-BE49-F238E27FC236}">
                      <a16:creationId xmlns:a16="http://schemas.microsoft.com/office/drawing/2014/main" id="{F3F506EF-7408-4086-95E9-CA37E3AFA17C}"/>
                    </a:ext>
                  </a:extLst>
                </p:cNvPr>
                <p:cNvSpPr>
                  <a:spLocks noEditPoints="1"/>
                </p:cNvSpPr>
                <p:nvPr/>
              </p:nvSpPr>
              <p:spPr bwMode="auto">
                <a:xfrm>
                  <a:off x="3163888" y="4824413"/>
                  <a:ext cx="374650" cy="471487"/>
                </a:xfrm>
                <a:custGeom>
                  <a:avLst/>
                  <a:gdLst>
                    <a:gd name="T0" fmla="*/ 726 w 1216"/>
                    <a:gd name="T1" fmla="*/ 1085 h 1537"/>
                    <a:gd name="T2" fmla="*/ 761 w 1216"/>
                    <a:gd name="T3" fmla="*/ 1035 h 1537"/>
                    <a:gd name="T4" fmla="*/ 765 w 1216"/>
                    <a:gd name="T5" fmla="*/ 1031 h 1537"/>
                    <a:gd name="T6" fmla="*/ 814 w 1216"/>
                    <a:gd name="T7" fmla="*/ 1031 h 1537"/>
                    <a:gd name="T8" fmla="*/ 1063 w 1216"/>
                    <a:gd name="T9" fmla="*/ 1207 h 1537"/>
                    <a:gd name="T10" fmla="*/ 1073 w 1216"/>
                    <a:gd name="T11" fmla="*/ 1246 h 1537"/>
                    <a:gd name="T12" fmla="*/ 985 w 1216"/>
                    <a:gd name="T13" fmla="*/ 1492 h 1537"/>
                    <a:gd name="T14" fmla="*/ 985 w 1216"/>
                    <a:gd name="T15" fmla="*/ 1537 h 1537"/>
                    <a:gd name="T16" fmla="*/ 1211 w 1216"/>
                    <a:gd name="T17" fmla="*/ 1527 h 1537"/>
                    <a:gd name="T18" fmla="*/ 1116 w 1216"/>
                    <a:gd name="T19" fmla="*/ 1233 h 1537"/>
                    <a:gd name="T20" fmla="*/ 1102 w 1216"/>
                    <a:gd name="T21" fmla="*/ 1155 h 1537"/>
                    <a:gd name="T22" fmla="*/ 1018 w 1216"/>
                    <a:gd name="T23" fmla="*/ 626 h 1537"/>
                    <a:gd name="T24" fmla="*/ 656 w 1216"/>
                    <a:gd name="T25" fmla="*/ 1 h 1537"/>
                    <a:gd name="T26" fmla="*/ 401 w 1216"/>
                    <a:gd name="T27" fmla="*/ 65 h 1537"/>
                    <a:gd name="T28" fmla="*/ 155 w 1216"/>
                    <a:gd name="T29" fmla="*/ 225 h 1537"/>
                    <a:gd name="T30" fmla="*/ 119 w 1216"/>
                    <a:gd name="T31" fmla="*/ 408 h 1537"/>
                    <a:gd name="T32" fmla="*/ 163 w 1216"/>
                    <a:gd name="T33" fmla="*/ 413 h 1537"/>
                    <a:gd name="T34" fmla="*/ 199 w 1216"/>
                    <a:gd name="T35" fmla="*/ 235 h 1537"/>
                    <a:gd name="T36" fmla="*/ 416 w 1216"/>
                    <a:gd name="T37" fmla="*/ 107 h 1537"/>
                    <a:gd name="T38" fmla="*/ 656 w 1216"/>
                    <a:gd name="T39" fmla="*/ 46 h 1537"/>
                    <a:gd name="T40" fmla="*/ 973 w 1216"/>
                    <a:gd name="T41" fmla="*/ 619 h 1537"/>
                    <a:gd name="T42" fmla="*/ 1053 w 1216"/>
                    <a:gd name="T43" fmla="*/ 1098 h 1537"/>
                    <a:gd name="T44" fmla="*/ 771 w 1216"/>
                    <a:gd name="T45" fmla="*/ 986 h 1537"/>
                    <a:gd name="T46" fmla="*/ 854 w 1216"/>
                    <a:gd name="T47" fmla="*/ 792 h 1537"/>
                    <a:gd name="T48" fmla="*/ 851 w 1216"/>
                    <a:gd name="T49" fmla="*/ 309 h 1537"/>
                    <a:gd name="T50" fmla="*/ 439 w 1216"/>
                    <a:gd name="T51" fmla="*/ 341 h 1537"/>
                    <a:gd name="T52" fmla="*/ 242 w 1216"/>
                    <a:gd name="T53" fmla="*/ 710 h 1537"/>
                    <a:gd name="T54" fmla="*/ 371 w 1216"/>
                    <a:gd name="T55" fmla="*/ 986 h 1537"/>
                    <a:gd name="T56" fmla="*/ 134 w 1216"/>
                    <a:gd name="T57" fmla="*/ 1054 h 1537"/>
                    <a:gd name="T58" fmla="*/ 221 w 1216"/>
                    <a:gd name="T59" fmla="*/ 726 h 1537"/>
                    <a:gd name="T60" fmla="*/ 161 w 1216"/>
                    <a:gd name="T61" fmla="*/ 514 h 1537"/>
                    <a:gd name="T62" fmla="*/ 116 w 1216"/>
                    <a:gd name="T63" fmla="*/ 517 h 1537"/>
                    <a:gd name="T64" fmla="*/ 179 w 1216"/>
                    <a:gd name="T65" fmla="*/ 744 h 1537"/>
                    <a:gd name="T66" fmla="*/ 31 w 1216"/>
                    <a:gd name="T67" fmla="*/ 1206 h 1537"/>
                    <a:gd name="T68" fmla="*/ 4 w 1216"/>
                    <a:gd name="T69" fmla="*/ 1292 h 1537"/>
                    <a:gd name="T70" fmla="*/ 46 w 1216"/>
                    <a:gd name="T71" fmla="*/ 1307 h 1537"/>
                    <a:gd name="T72" fmla="*/ 69 w 1216"/>
                    <a:gd name="T73" fmla="*/ 1243 h 1537"/>
                    <a:gd name="T74" fmla="*/ 75 w 1216"/>
                    <a:gd name="T75" fmla="*/ 1218 h 1537"/>
                    <a:gd name="T76" fmla="*/ 332 w 1216"/>
                    <a:gd name="T77" fmla="*/ 1031 h 1537"/>
                    <a:gd name="T78" fmla="*/ 334 w 1216"/>
                    <a:gd name="T79" fmla="*/ 1031 h 1537"/>
                    <a:gd name="T80" fmla="*/ 495 w 1216"/>
                    <a:gd name="T81" fmla="*/ 1138 h 1537"/>
                    <a:gd name="T82" fmla="*/ 626 w 1216"/>
                    <a:gd name="T83" fmla="*/ 1149 h 1537"/>
                    <a:gd name="T84" fmla="*/ 677 w 1216"/>
                    <a:gd name="T85" fmla="*/ 1069 h 1537"/>
                    <a:gd name="T86" fmla="*/ 536 w 1216"/>
                    <a:gd name="T87" fmla="*/ 1103 h 1537"/>
                    <a:gd name="T88" fmla="*/ 416 w 1216"/>
                    <a:gd name="T89" fmla="*/ 905 h 1537"/>
                    <a:gd name="T90" fmla="*/ 578 w 1216"/>
                    <a:gd name="T91" fmla="*/ 956 h 1537"/>
                    <a:gd name="T92" fmla="*/ 726 w 1216"/>
                    <a:gd name="T93" fmla="*/ 1004 h 1537"/>
                    <a:gd name="T94" fmla="*/ 553 w 1216"/>
                    <a:gd name="T95" fmla="*/ 910 h 1537"/>
                    <a:gd name="T96" fmla="*/ 406 w 1216"/>
                    <a:gd name="T97" fmla="*/ 842 h 1537"/>
                    <a:gd name="T98" fmla="*/ 264 w 1216"/>
                    <a:gd name="T99" fmla="*/ 475 h 1537"/>
                    <a:gd name="T100" fmla="*/ 429 w 1216"/>
                    <a:gd name="T101" fmla="*/ 385 h 1537"/>
                    <a:gd name="T102" fmla="*/ 838 w 1216"/>
                    <a:gd name="T103" fmla="*/ 353 h 1537"/>
                    <a:gd name="T104" fmla="*/ 818 w 1216"/>
                    <a:gd name="T105" fmla="*/ 765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6" h="1537">
                      <a:moveTo>
                        <a:pt x="646" y="1138"/>
                      </a:moveTo>
                      <a:cubicBezTo>
                        <a:pt x="676" y="1126"/>
                        <a:pt x="704" y="1108"/>
                        <a:pt x="726" y="1085"/>
                      </a:cubicBezTo>
                      <a:cubicBezTo>
                        <a:pt x="737" y="1073"/>
                        <a:pt x="747" y="1060"/>
                        <a:pt x="755" y="1046"/>
                      </a:cubicBezTo>
                      <a:cubicBezTo>
                        <a:pt x="757" y="1043"/>
                        <a:pt x="759" y="1039"/>
                        <a:pt x="761" y="1035"/>
                      </a:cubicBezTo>
                      <a:cubicBezTo>
                        <a:pt x="762" y="1034"/>
                        <a:pt x="762" y="1031"/>
                        <a:pt x="763" y="1031"/>
                      </a:cubicBezTo>
                      <a:cubicBezTo>
                        <a:pt x="764" y="1031"/>
                        <a:pt x="764" y="1031"/>
                        <a:pt x="765" y="1031"/>
                      </a:cubicBezTo>
                      <a:cubicBezTo>
                        <a:pt x="769" y="1030"/>
                        <a:pt x="774" y="1031"/>
                        <a:pt x="779" y="1031"/>
                      </a:cubicBezTo>
                      <a:cubicBezTo>
                        <a:pt x="791" y="1031"/>
                        <a:pt x="802" y="1030"/>
                        <a:pt x="814" y="1031"/>
                      </a:cubicBezTo>
                      <a:cubicBezTo>
                        <a:pt x="928" y="1033"/>
                        <a:pt x="1027" y="1103"/>
                        <a:pt x="1062" y="1206"/>
                      </a:cubicBezTo>
                      <a:cubicBezTo>
                        <a:pt x="1063" y="1206"/>
                        <a:pt x="1063" y="1207"/>
                        <a:pt x="1063" y="1207"/>
                      </a:cubicBezTo>
                      <a:cubicBezTo>
                        <a:pt x="1067" y="1219"/>
                        <a:pt x="1070" y="1231"/>
                        <a:pt x="1072" y="1243"/>
                      </a:cubicBezTo>
                      <a:cubicBezTo>
                        <a:pt x="1072" y="1244"/>
                        <a:pt x="1073" y="1245"/>
                        <a:pt x="1073" y="1246"/>
                      </a:cubicBezTo>
                      <a:cubicBezTo>
                        <a:pt x="1161" y="1492"/>
                        <a:pt x="1161" y="1492"/>
                        <a:pt x="1161" y="1492"/>
                      </a:cubicBezTo>
                      <a:cubicBezTo>
                        <a:pt x="985" y="1492"/>
                        <a:pt x="985" y="1492"/>
                        <a:pt x="985" y="1492"/>
                      </a:cubicBezTo>
                      <a:cubicBezTo>
                        <a:pt x="972" y="1492"/>
                        <a:pt x="962" y="1502"/>
                        <a:pt x="962" y="1514"/>
                      </a:cubicBezTo>
                      <a:cubicBezTo>
                        <a:pt x="962" y="1527"/>
                        <a:pt x="972" y="1537"/>
                        <a:pt x="985" y="1537"/>
                      </a:cubicBezTo>
                      <a:cubicBezTo>
                        <a:pt x="1193" y="1537"/>
                        <a:pt x="1193" y="1537"/>
                        <a:pt x="1193" y="1537"/>
                      </a:cubicBezTo>
                      <a:cubicBezTo>
                        <a:pt x="1200" y="1537"/>
                        <a:pt x="1207" y="1533"/>
                        <a:pt x="1211" y="1527"/>
                      </a:cubicBezTo>
                      <a:cubicBezTo>
                        <a:pt x="1215" y="1521"/>
                        <a:pt x="1216" y="1514"/>
                        <a:pt x="1214" y="1507"/>
                      </a:cubicBezTo>
                      <a:cubicBezTo>
                        <a:pt x="1116" y="1233"/>
                        <a:pt x="1116" y="1233"/>
                        <a:pt x="1116" y="1233"/>
                      </a:cubicBezTo>
                      <a:cubicBezTo>
                        <a:pt x="1114" y="1219"/>
                        <a:pt x="1110" y="1206"/>
                        <a:pt x="1106" y="1192"/>
                      </a:cubicBezTo>
                      <a:cubicBezTo>
                        <a:pt x="1105" y="1183"/>
                        <a:pt x="1104" y="1170"/>
                        <a:pt x="1102" y="1155"/>
                      </a:cubicBezTo>
                      <a:cubicBezTo>
                        <a:pt x="1097" y="1076"/>
                        <a:pt x="1087" y="944"/>
                        <a:pt x="1023" y="851"/>
                      </a:cubicBezTo>
                      <a:cubicBezTo>
                        <a:pt x="990" y="805"/>
                        <a:pt x="1003" y="722"/>
                        <a:pt x="1018" y="626"/>
                      </a:cubicBezTo>
                      <a:cubicBezTo>
                        <a:pt x="1041" y="473"/>
                        <a:pt x="1071" y="282"/>
                        <a:pt x="932" y="128"/>
                      </a:cubicBezTo>
                      <a:cubicBezTo>
                        <a:pt x="855" y="43"/>
                        <a:pt x="762" y="0"/>
                        <a:pt x="656" y="1"/>
                      </a:cubicBezTo>
                      <a:cubicBezTo>
                        <a:pt x="567" y="2"/>
                        <a:pt x="486" y="33"/>
                        <a:pt x="426" y="55"/>
                      </a:cubicBezTo>
                      <a:cubicBezTo>
                        <a:pt x="417" y="59"/>
                        <a:pt x="409" y="62"/>
                        <a:pt x="401" y="65"/>
                      </a:cubicBezTo>
                      <a:cubicBezTo>
                        <a:pt x="390" y="69"/>
                        <a:pt x="376" y="73"/>
                        <a:pt x="359" y="77"/>
                      </a:cubicBezTo>
                      <a:cubicBezTo>
                        <a:pt x="287" y="97"/>
                        <a:pt x="177" y="127"/>
                        <a:pt x="155" y="225"/>
                      </a:cubicBezTo>
                      <a:cubicBezTo>
                        <a:pt x="153" y="234"/>
                        <a:pt x="151" y="243"/>
                        <a:pt x="148" y="252"/>
                      </a:cubicBezTo>
                      <a:cubicBezTo>
                        <a:pt x="137" y="299"/>
                        <a:pt x="125" y="352"/>
                        <a:pt x="119" y="408"/>
                      </a:cubicBezTo>
                      <a:cubicBezTo>
                        <a:pt x="117" y="421"/>
                        <a:pt x="126" y="432"/>
                        <a:pt x="139" y="433"/>
                      </a:cubicBezTo>
                      <a:cubicBezTo>
                        <a:pt x="151" y="435"/>
                        <a:pt x="162" y="426"/>
                        <a:pt x="163" y="413"/>
                      </a:cubicBezTo>
                      <a:cubicBezTo>
                        <a:pt x="169" y="360"/>
                        <a:pt x="181" y="310"/>
                        <a:pt x="192" y="263"/>
                      </a:cubicBezTo>
                      <a:cubicBezTo>
                        <a:pt x="194" y="253"/>
                        <a:pt x="197" y="244"/>
                        <a:pt x="199" y="235"/>
                      </a:cubicBezTo>
                      <a:cubicBezTo>
                        <a:pt x="215" y="163"/>
                        <a:pt x="305" y="139"/>
                        <a:pt x="371" y="121"/>
                      </a:cubicBezTo>
                      <a:cubicBezTo>
                        <a:pt x="388" y="116"/>
                        <a:pt x="404" y="112"/>
                        <a:pt x="416" y="107"/>
                      </a:cubicBezTo>
                      <a:cubicBezTo>
                        <a:pt x="425" y="104"/>
                        <a:pt x="433" y="101"/>
                        <a:pt x="442" y="97"/>
                      </a:cubicBezTo>
                      <a:cubicBezTo>
                        <a:pt x="499" y="76"/>
                        <a:pt x="576" y="47"/>
                        <a:pt x="656" y="46"/>
                      </a:cubicBezTo>
                      <a:cubicBezTo>
                        <a:pt x="750" y="45"/>
                        <a:pt x="829" y="82"/>
                        <a:pt x="899" y="158"/>
                      </a:cubicBezTo>
                      <a:cubicBezTo>
                        <a:pt x="1023" y="296"/>
                        <a:pt x="997" y="468"/>
                        <a:pt x="973" y="619"/>
                      </a:cubicBezTo>
                      <a:cubicBezTo>
                        <a:pt x="957" y="725"/>
                        <a:pt x="943" y="816"/>
                        <a:pt x="986" y="877"/>
                      </a:cubicBezTo>
                      <a:cubicBezTo>
                        <a:pt x="1030" y="940"/>
                        <a:pt x="1045" y="1027"/>
                        <a:pt x="1053" y="1098"/>
                      </a:cubicBezTo>
                      <a:cubicBezTo>
                        <a:pt x="996" y="1030"/>
                        <a:pt x="909" y="987"/>
                        <a:pt x="812" y="986"/>
                      </a:cubicBezTo>
                      <a:cubicBezTo>
                        <a:pt x="798" y="986"/>
                        <a:pt x="785" y="986"/>
                        <a:pt x="771" y="986"/>
                      </a:cubicBezTo>
                      <a:cubicBezTo>
                        <a:pt x="771" y="879"/>
                        <a:pt x="771" y="879"/>
                        <a:pt x="771" y="879"/>
                      </a:cubicBezTo>
                      <a:cubicBezTo>
                        <a:pt x="800" y="855"/>
                        <a:pt x="828" y="826"/>
                        <a:pt x="854" y="792"/>
                      </a:cubicBezTo>
                      <a:cubicBezTo>
                        <a:pt x="932" y="692"/>
                        <a:pt x="963" y="565"/>
                        <a:pt x="941" y="444"/>
                      </a:cubicBezTo>
                      <a:cubicBezTo>
                        <a:pt x="927" y="368"/>
                        <a:pt x="897" y="323"/>
                        <a:pt x="851" y="309"/>
                      </a:cubicBezTo>
                      <a:cubicBezTo>
                        <a:pt x="797" y="294"/>
                        <a:pt x="750" y="309"/>
                        <a:pt x="701" y="324"/>
                      </a:cubicBezTo>
                      <a:cubicBezTo>
                        <a:pt x="635" y="345"/>
                        <a:pt x="561" y="368"/>
                        <a:pt x="439" y="341"/>
                      </a:cubicBezTo>
                      <a:cubicBezTo>
                        <a:pt x="336" y="319"/>
                        <a:pt x="259" y="360"/>
                        <a:pt x="222" y="459"/>
                      </a:cubicBezTo>
                      <a:cubicBezTo>
                        <a:pt x="191" y="541"/>
                        <a:pt x="198" y="632"/>
                        <a:pt x="242" y="710"/>
                      </a:cubicBezTo>
                      <a:cubicBezTo>
                        <a:pt x="279" y="774"/>
                        <a:pt x="323" y="830"/>
                        <a:pt x="371" y="871"/>
                      </a:cubicBezTo>
                      <a:cubicBezTo>
                        <a:pt x="371" y="986"/>
                        <a:pt x="371" y="986"/>
                        <a:pt x="371" y="986"/>
                      </a:cubicBezTo>
                      <a:cubicBezTo>
                        <a:pt x="334" y="986"/>
                        <a:pt x="334" y="986"/>
                        <a:pt x="334" y="986"/>
                      </a:cubicBezTo>
                      <a:cubicBezTo>
                        <a:pt x="259" y="986"/>
                        <a:pt x="189" y="1011"/>
                        <a:pt x="134" y="1054"/>
                      </a:cubicBezTo>
                      <a:cubicBezTo>
                        <a:pt x="155" y="1018"/>
                        <a:pt x="183" y="982"/>
                        <a:pt x="221" y="951"/>
                      </a:cubicBezTo>
                      <a:cubicBezTo>
                        <a:pt x="292" y="892"/>
                        <a:pt x="257" y="812"/>
                        <a:pt x="221" y="726"/>
                      </a:cubicBezTo>
                      <a:cubicBezTo>
                        <a:pt x="203" y="686"/>
                        <a:pt x="185" y="644"/>
                        <a:pt x="174" y="599"/>
                      </a:cubicBezTo>
                      <a:cubicBezTo>
                        <a:pt x="168" y="571"/>
                        <a:pt x="163" y="543"/>
                        <a:pt x="161" y="514"/>
                      </a:cubicBezTo>
                      <a:cubicBezTo>
                        <a:pt x="160" y="502"/>
                        <a:pt x="149" y="493"/>
                        <a:pt x="137" y="493"/>
                      </a:cubicBezTo>
                      <a:cubicBezTo>
                        <a:pt x="125" y="494"/>
                        <a:pt x="115" y="505"/>
                        <a:pt x="116" y="517"/>
                      </a:cubicBezTo>
                      <a:cubicBezTo>
                        <a:pt x="118" y="548"/>
                        <a:pt x="123" y="579"/>
                        <a:pt x="131" y="609"/>
                      </a:cubicBezTo>
                      <a:cubicBezTo>
                        <a:pt x="143" y="658"/>
                        <a:pt x="162" y="704"/>
                        <a:pt x="179" y="744"/>
                      </a:cubicBezTo>
                      <a:cubicBezTo>
                        <a:pt x="217" y="833"/>
                        <a:pt x="235" y="881"/>
                        <a:pt x="192" y="916"/>
                      </a:cubicBezTo>
                      <a:cubicBezTo>
                        <a:pt x="62" y="1023"/>
                        <a:pt x="34" y="1186"/>
                        <a:pt x="31" y="1206"/>
                      </a:cubicBezTo>
                      <a:cubicBezTo>
                        <a:pt x="29" y="1215"/>
                        <a:pt x="27" y="1224"/>
                        <a:pt x="25" y="1233"/>
                      </a:cubicBezTo>
                      <a:cubicBezTo>
                        <a:pt x="4" y="1292"/>
                        <a:pt x="4" y="1292"/>
                        <a:pt x="4" y="1292"/>
                      </a:cubicBezTo>
                      <a:cubicBezTo>
                        <a:pt x="0" y="1304"/>
                        <a:pt x="6" y="1316"/>
                        <a:pt x="18" y="1321"/>
                      </a:cubicBezTo>
                      <a:cubicBezTo>
                        <a:pt x="29" y="1325"/>
                        <a:pt x="42" y="1319"/>
                        <a:pt x="46" y="1307"/>
                      </a:cubicBezTo>
                      <a:cubicBezTo>
                        <a:pt x="68" y="1246"/>
                        <a:pt x="68" y="1246"/>
                        <a:pt x="68" y="1246"/>
                      </a:cubicBezTo>
                      <a:cubicBezTo>
                        <a:pt x="68" y="1245"/>
                        <a:pt x="69" y="1244"/>
                        <a:pt x="69" y="1243"/>
                      </a:cubicBezTo>
                      <a:cubicBezTo>
                        <a:pt x="70" y="1235"/>
                        <a:pt x="72" y="1227"/>
                        <a:pt x="74" y="1219"/>
                      </a:cubicBezTo>
                      <a:cubicBezTo>
                        <a:pt x="75" y="1219"/>
                        <a:pt x="75" y="1218"/>
                        <a:pt x="75" y="1218"/>
                      </a:cubicBezTo>
                      <a:cubicBezTo>
                        <a:pt x="107" y="1108"/>
                        <a:pt x="212" y="1032"/>
                        <a:pt x="331" y="1031"/>
                      </a:cubicBezTo>
                      <a:cubicBezTo>
                        <a:pt x="331" y="1031"/>
                        <a:pt x="332" y="1031"/>
                        <a:pt x="332" y="1031"/>
                      </a:cubicBezTo>
                      <a:cubicBezTo>
                        <a:pt x="333" y="1031"/>
                        <a:pt x="333" y="1031"/>
                        <a:pt x="333" y="1031"/>
                      </a:cubicBezTo>
                      <a:cubicBezTo>
                        <a:pt x="333" y="1031"/>
                        <a:pt x="334" y="1031"/>
                        <a:pt x="334" y="1031"/>
                      </a:cubicBezTo>
                      <a:cubicBezTo>
                        <a:pt x="378" y="1031"/>
                        <a:pt x="378" y="1031"/>
                        <a:pt x="378" y="1031"/>
                      </a:cubicBezTo>
                      <a:cubicBezTo>
                        <a:pt x="401" y="1080"/>
                        <a:pt x="443" y="1119"/>
                        <a:pt x="495" y="1138"/>
                      </a:cubicBezTo>
                      <a:moveTo>
                        <a:pt x="626" y="1149"/>
                      </a:moveTo>
                      <a:cubicBezTo>
                        <a:pt x="626" y="1149"/>
                        <a:pt x="626" y="1149"/>
                        <a:pt x="626" y="1149"/>
                      </a:cubicBezTo>
                      <a:moveTo>
                        <a:pt x="726" y="1004"/>
                      </a:moveTo>
                      <a:cubicBezTo>
                        <a:pt x="716" y="1029"/>
                        <a:pt x="699" y="1052"/>
                        <a:pt x="677" y="1069"/>
                      </a:cubicBezTo>
                      <a:cubicBezTo>
                        <a:pt x="651" y="1090"/>
                        <a:pt x="618" y="1103"/>
                        <a:pt x="584" y="1106"/>
                      </a:cubicBezTo>
                      <a:cubicBezTo>
                        <a:pt x="568" y="1107"/>
                        <a:pt x="552" y="1105"/>
                        <a:pt x="536" y="1103"/>
                      </a:cubicBezTo>
                      <a:cubicBezTo>
                        <a:pt x="481" y="1091"/>
                        <a:pt x="435" y="1055"/>
                        <a:pt x="416" y="1004"/>
                      </a:cubicBezTo>
                      <a:cubicBezTo>
                        <a:pt x="416" y="905"/>
                        <a:pt x="416" y="905"/>
                        <a:pt x="416" y="905"/>
                      </a:cubicBezTo>
                      <a:cubicBezTo>
                        <a:pt x="456" y="931"/>
                        <a:pt x="497" y="948"/>
                        <a:pt x="540" y="953"/>
                      </a:cubicBezTo>
                      <a:cubicBezTo>
                        <a:pt x="552" y="955"/>
                        <a:pt x="565" y="956"/>
                        <a:pt x="578" y="956"/>
                      </a:cubicBezTo>
                      <a:cubicBezTo>
                        <a:pt x="628" y="955"/>
                        <a:pt x="678" y="940"/>
                        <a:pt x="726" y="911"/>
                      </a:cubicBezTo>
                      <a:lnTo>
                        <a:pt x="726" y="1004"/>
                      </a:lnTo>
                      <a:close/>
                      <a:moveTo>
                        <a:pt x="577" y="911"/>
                      </a:moveTo>
                      <a:cubicBezTo>
                        <a:pt x="569" y="911"/>
                        <a:pt x="561" y="911"/>
                        <a:pt x="553" y="910"/>
                      </a:cubicBezTo>
                      <a:cubicBezTo>
                        <a:pt x="504" y="904"/>
                        <a:pt x="455" y="882"/>
                        <a:pt x="407" y="843"/>
                      </a:cubicBezTo>
                      <a:cubicBezTo>
                        <a:pt x="407" y="843"/>
                        <a:pt x="406" y="842"/>
                        <a:pt x="406" y="842"/>
                      </a:cubicBezTo>
                      <a:cubicBezTo>
                        <a:pt x="360" y="804"/>
                        <a:pt x="317" y="750"/>
                        <a:pt x="281" y="688"/>
                      </a:cubicBezTo>
                      <a:cubicBezTo>
                        <a:pt x="244" y="622"/>
                        <a:pt x="238" y="544"/>
                        <a:pt x="264" y="475"/>
                      </a:cubicBezTo>
                      <a:cubicBezTo>
                        <a:pt x="288" y="411"/>
                        <a:pt x="328" y="380"/>
                        <a:pt x="386" y="380"/>
                      </a:cubicBezTo>
                      <a:cubicBezTo>
                        <a:pt x="399" y="380"/>
                        <a:pt x="414" y="382"/>
                        <a:pt x="429" y="385"/>
                      </a:cubicBezTo>
                      <a:cubicBezTo>
                        <a:pt x="563" y="415"/>
                        <a:pt x="647" y="388"/>
                        <a:pt x="714" y="367"/>
                      </a:cubicBezTo>
                      <a:cubicBezTo>
                        <a:pt x="761" y="352"/>
                        <a:pt x="797" y="341"/>
                        <a:pt x="838" y="353"/>
                      </a:cubicBezTo>
                      <a:cubicBezTo>
                        <a:pt x="867" y="361"/>
                        <a:pt x="887" y="394"/>
                        <a:pt x="897" y="452"/>
                      </a:cubicBezTo>
                      <a:cubicBezTo>
                        <a:pt x="917" y="560"/>
                        <a:pt x="888" y="674"/>
                        <a:pt x="818" y="765"/>
                      </a:cubicBezTo>
                      <a:cubicBezTo>
                        <a:pt x="746" y="858"/>
                        <a:pt x="660" y="910"/>
                        <a:pt x="577" y="9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1139" name="Arc 554">
                <a:extLst>
                  <a:ext uri="{FF2B5EF4-FFF2-40B4-BE49-F238E27FC236}">
                    <a16:creationId xmlns:a16="http://schemas.microsoft.com/office/drawing/2014/main" id="{34C80B43-BBED-4500-A468-AF421E55D7A1}"/>
                  </a:ext>
                </a:extLst>
              </p:cNvPr>
              <p:cNvSpPr/>
              <p:nvPr/>
            </p:nvSpPr>
            <p:spPr>
              <a:xfrm rot="8581647">
                <a:off x="1588693" y="5017495"/>
                <a:ext cx="169532" cy="108333"/>
              </a:xfrm>
              <a:prstGeom prst="arc">
                <a:avLst>
                  <a:gd name="adj1" fmla="val 19139044"/>
                  <a:gd name="adj2" fmla="val 0"/>
                </a:avLst>
              </a:prstGeom>
              <a:grpFill/>
              <a:ln>
                <a:solidFill>
                  <a:srgbClr val="5555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40" name="Freeform 15">
                <a:extLst>
                  <a:ext uri="{FF2B5EF4-FFF2-40B4-BE49-F238E27FC236}">
                    <a16:creationId xmlns:a16="http://schemas.microsoft.com/office/drawing/2014/main" id="{1AEE556C-CC2B-4834-BC4E-EB695BCA0A74}"/>
                  </a:ext>
                </a:extLst>
              </p:cNvPr>
              <p:cNvSpPr>
                <a:spLocks noChangeAspect="1" noEditPoints="1"/>
              </p:cNvSpPr>
              <p:nvPr/>
            </p:nvSpPr>
            <p:spPr bwMode="auto">
              <a:xfrm>
                <a:off x="1615133" y="5171191"/>
                <a:ext cx="51429" cy="50400"/>
              </a:xfrm>
              <a:custGeom>
                <a:avLst/>
                <a:gdLst>
                  <a:gd name="T0" fmla="*/ 36 w 211"/>
                  <a:gd name="T1" fmla="*/ 53 h 211"/>
                  <a:gd name="T2" fmla="*/ 8 w 211"/>
                  <a:gd name="T3" fmla="*/ 65 h 211"/>
                  <a:gd name="T4" fmla="*/ 0 w 211"/>
                  <a:gd name="T5" fmla="*/ 106 h 211"/>
                  <a:gd name="T6" fmla="*/ 106 w 211"/>
                  <a:gd name="T7" fmla="*/ 211 h 211"/>
                  <a:gd name="T8" fmla="*/ 211 w 211"/>
                  <a:gd name="T9" fmla="*/ 106 h 211"/>
                  <a:gd name="T10" fmla="*/ 106 w 211"/>
                  <a:gd name="T11" fmla="*/ 0 h 211"/>
                  <a:gd name="T12" fmla="*/ 88 w 211"/>
                  <a:gd name="T13" fmla="*/ 2 h 211"/>
                  <a:gd name="T14" fmla="*/ 70 w 211"/>
                  <a:gd name="T15" fmla="*/ 26 h 211"/>
                  <a:gd name="T16" fmla="*/ 95 w 211"/>
                  <a:gd name="T17" fmla="*/ 43 h 211"/>
                  <a:gd name="T18" fmla="*/ 106 w 211"/>
                  <a:gd name="T19" fmla="*/ 42 h 211"/>
                  <a:gd name="T20" fmla="*/ 169 w 211"/>
                  <a:gd name="T21" fmla="*/ 106 h 211"/>
                  <a:gd name="T22" fmla="*/ 106 w 211"/>
                  <a:gd name="T23" fmla="*/ 169 h 211"/>
                  <a:gd name="T24" fmla="*/ 42 w 211"/>
                  <a:gd name="T25" fmla="*/ 106 h 211"/>
                  <a:gd name="T26" fmla="*/ 47 w 211"/>
                  <a:gd name="T27" fmla="*/ 81 h 211"/>
                  <a:gd name="T28" fmla="*/ 36 w 211"/>
                  <a:gd name="T29" fmla="*/ 53 h 211"/>
                  <a:gd name="T30" fmla="*/ 36 w 211"/>
                  <a:gd name="T31" fmla="*/ 53 h 211"/>
                  <a:gd name="T32" fmla="*/ 36 w 211"/>
                  <a:gd name="T33" fmla="*/ 5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11">
                    <a:moveTo>
                      <a:pt x="36" y="53"/>
                    </a:moveTo>
                    <a:cubicBezTo>
                      <a:pt x="25" y="49"/>
                      <a:pt x="13" y="54"/>
                      <a:pt x="8" y="65"/>
                    </a:cubicBezTo>
                    <a:cubicBezTo>
                      <a:pt x="3" y="78"/>
                      <a:pt x="0" y="91"/>
                      <a:pt x="0" y="106"/>
                    </a:cubicBezTo>
                    <a:cubicBezTo>
                      <a:pt x="0" y="164"/>
                      <a:pt x="47" y="211"/>
                      <a:pt x="106" y="211"/>
                    </a:cubicBezTo>
                    <a:cubicBezTo>
                      <a:pt x="164" y="211"/>
                      <a:pt x="211" y="164"/>
                      <a:pt x="211" y="106"/>
                    </a:cubicBezTo>
                    <a:cubicBezTo>
                      <a:pt x="211" y="47"/>
                      <a:pt x="164" y="0"/>
                      <a:pt x="106" y="0"/>
                    </a:cubicBezTo>
                    <a:cubicBezTo>
                      <a:pt x="100" y="0"/>
                      <a:pt x="94" y="1"/>
                      <a:pt x="88" y="2"/>
                    </a:cubicBezTo>
                    <a:cubicBezTo>
                      <a:pt x="76" y="4"/>
                      <a:pt x="68" y="15"/>
                      <a:pt x="70" y="26"/>
                    </a:cubicBezTo>
                    <a:cubicBezTo>
                      <a:pt x="72" y="38"/>
                      <a:pt x="83" y="45"/>
                      <a:pt x="95" y="43"/>
                    </a:cubicBezTo>
                    <a:cubicBezTo>
                      <a:pt x="98" y="43"/>
                      <a:pt x="102" y="42"/>
                      <a:pt x="106" y="42"/>
                    </a:cubicBezTo>
                    <a:cubicBezTo>
                      <a:pt x="140" y="42"/>
                      <a:pt x="169" y="71"/>
                      <a:pt x="169" y="106"/>
                    </a:cubicBezTo>
                    <a:cubicBezTo>
                      <a:pt x="169" y="141"/>
                      <a:pt x="140" y="169"/>
                      <a:pt x="106" y="169"/>
                    </a:cubicBezTo>
                    <a:cubicBezTo>
                      <a:pt x="71" y="169"/>
                      <a:pt x="42" y="141"/>
                      <a:pt x="42" y="106"/>
                    </a:cubicBezTo>
                    <a:cubicBezTo>
                      <a:pt x="42" y="97"/>
                      <a:pt x="44" y="89"/>
                      <a:pt x="47" y="81"/>
                    </a:cubicBezTo>
                    <a:cubicBezTo>
                      <a:pt x="52" y="70"/>
                      <a:pt x="47" y="58"/>
                      <a:pt x="36" y="53"/>
                    </a:cubicBezTo>
                    <a:close/>
                    <a:moveTo>
                      <a:pt x="36" y="53"/>
                    </a:moveTo>
                    <a:cubicBezTo>
                      <a:pt x="36" y="53"/>
                      <a:pt x="36" y="53"/>
                      <a:pt x="36" y="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43" name="Groupe 558">
              <a:extLst>
                <a:ext uri="{FF2B5EF4-FFF2-40B4-BE49-F238E27FC236}">
                  <a16:creationId xmlns:a16="http://schemas.microsoft.com/office/drawing/2014/main" id="{FD711CF4-A04B-4558-8DF1-F33071848ED9}"/>
                </a:ext>
              </a:extLst>
            </p:cNvPr>
            <p:cNvGrpSpPr>
              <a:grpSpLocks noChangeAspect="1"/>
            </p:cNvGrpSpPr>
            <p:nvPr/>
          </p:nvGrpSpPr>
          <p:grpSpPr>
            <a:xfrm>
              <a:off x="11089476" y="3936864"/>
              <a:ext cx="362024" cy="321660"/>
              <a:chOff x="11069638" y="4818063"/>
              <a:chExt cx="455612" cy="404813"/>
            </a:xfrm>
            <a:solidFill>
              <a:schemeClr val="tx2"/>
            </a:solidFill>
          </p:grpSpPr>
          <p:sp>
            <p:nvSpPr>
              <p:cNvPr id="1144" name="Freeform 48">
                <a:extLst>
                  <a:ext uri="{FF2B5EF4-FFF2-40B4-BE49-F238E27FC236}">
                    <a16:creationId xmlns:a16="http://schemas.microsoft.com/office/drawing/2014/main" id="{95B36C06-0EB7-4338-8923-B62AC8C39738}"/>
                  </a:ext>
                </a:extLst>
              </p:cNvPr>
              <p:cNvSpPr>
                <a:spLocks noEditPoints="1"/>
              </p:cNvSpPr>
              <p:nvPr/>
            </p:nvSpPr>
            <p:spPr bwMode="auto">
              <a:xfrm>
                <a:off x="11176000" y="4891088"/>
                <a:ext cx="349250" cy="331788"/>
              </a:xfrm>
              <a:custGeom>
                <a:avLst/>
                <a:gdLst>
                  <a:gd name="T0" fmla="*/ 1156 w 1193"/>
                  <a:gd name="T1" fmla="*/ 1009 h 1138"/>
                  <a:gd name="T2" fmla="*/ 822 w 1193"/>
                  <a:gd name="T3" fmla="*/ 736 h 1138"/>
                  <a:gd name="T4" fmla="*/ 680 w 1193"/>
                  <a:gd name="T5" fmla="*/ 742 h 1138"/>
                  <a:gd name="T6" fmla="*/ 529 w 1193"/>
                  <a:gd name="T7" fmla="*/ 786 h 1138"/>
                  <a:gd name="T8" fmla="*/ 368 w 1193"/>
                  <a:gd name="T9" fmla="*/ 702 h 1138"/>
                  <a:gd name="T10" fmla="*/ 46 w 1193"/>
                  <a:gd name="T11" fmla="*/ 17 h 1138"/>
                  <a:gd name="T12" fmla="*/ 16 w 1193"/>
                  <a:gd name="T13" fmla="*/ 5 h 1138"/>
                  <a:gd name="T14" fmla="*/ 5 w 1193"/>
                  <a:gd name="T15" fmla="*/ 35 h 1138"/>
                  <a:gd name="T16" fmla="*/ 273 w 1193"/>
                  <a:gd name="T17" fmla="*/ 630 h 1138"/>
                  <a:gd name="T18" fmla="*/ 332 w 1193"/>
                  <a:gd name="T19" fmla="*/ 729 h 1138"/>
                  <a:gd name="T20" fmla="*/ 529 w 1193"/>
                  <a:gd name="T21" fmla="*/ 831 h 1138"/>
                  <a:gd name="T22" fmla="*/ 705 w 1193"/>
                  <a:gd name="T23" fmla="*/ 780 h 1138"/>
                  <a:gd name="T24" fmla="*/ 800 w 1193"/>
                  <a:gd name="T25" fmla="*/ 775 h 1138"/>
                  <a:gd name="T26" fmla="*/ 1119 w 1193"/>
                  <a:gd name="T27" fmla="*/ 1035 h 1138"/>
                  <a:gd name="T28" fmla="*/ 1087 w 1193"/>
                  <a:gd name="T29" fmla="*/ 1093 h 1138"/>
                  <a:gd name="T30" fmla="*/ 931 w 1193"/>
                  <a:gd name="T31" fmla="*/ 1093 h 1138"/>
                  <a:gd name="T32" fmla="*/ 908 w 1193"/>
                  <a:gd name="T33" fmla="*/ 1115 h 1138"/>
                  <a:gd name="T34" fmla="*/ 931 w 1193"/>
                  <a:gd name="T35" fmla="*/ 1138 h 1138"/>
                  <a:gd name="T36" fmla="*/ 1087 w 1193"/>
                  <a:gd name="T37" fmla="*/ 1138 h 1138"/>
                  <a:gd name="T38" fmla="*/ 1156 w 1193"/>
                  <a:gd name="T39" fmla="*/ 1009 h 1138"/>
                  <a:gd name="T40" fmla="*/ 1156 w 1193"/>
                  <a:gd name="T41" fmla="*/ 1009 h 1138"/>
                  <a:gd name="T42" fmla="*/ 1156 w 1193"/>
                  <a:gd name="T43" fmla="*/ 1009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3" h="1138">
                    <a:moveTo>
                      <a:pt x="1156" y="1009"/>
                    </a:moveTo>
                    <a:cubicBezTo>
                      <a:pt x="1149" y="998"/>
                      <a:pt x="1014" y="844"/>
                      <a:pt x="822" y="736"/>
                    </a:cubicBezTo>
                    <a:cubicBezTo>
                      <a:pt x="778" y="711"/>
                      <a:pt x="723" y="713"/>
                      <a:pt x="680" y="742"/>
                    </a:cubicBezTo>
                    <a:cubicBezTo>
                      <a:pt x="639" y="770"/>
                      <a:pt x="584" y="786"/>
                      <a:pt x="529" y="786"/>
                    </a:cubicBezTo>
                    <a:cubicBezTo>
                      <a:pt x="468" y="786"/>
                      <a:pt x="414" y="758"/>
                      <a:pt x="368" y="702"/>
                    </a:cubicBezTo>
                    <a:cubicBezTo>
                      <a:pt x="322" y="647"/>
                      <a:pt x="337" y="660"/>
                      <a:pt x="46" y="17"/>
                    </a:cubicBezTo>
                    <a:cubicBezTo>
                      <a:pt x="41" y="5"/>
                      <a:pt x="28" y="0"/>
                      <a:pt x="16" y="5"/>
                    </a:cubicBezTo>
                    <a:cubicBezTo>
                      <a:pt x="5" y="10"/>
                      <a:pt x="0" y="24"/>
                      <a:pt x="5" y="35"/>
                    </a:cubicBezTo>
                    <a:cubicBezTo>
                      <a:pt x="273" y="630"/>
                      <a:pt x="273" y="630"/>
                      <a:pt x="273" y="630"/>
                    </a:cubicBezTo>
                    <a:cubicBezTo>
                      <a:pt x="275" y="637"/>
                      <a:pt x="294" y="683"/>
                      <a:pt x="332" y="729"/>
                    </a:cubicBezTo>
                    <a:cubicBezTo>
                      <a:pt x="387" y="796"/>
                      <a:pt x="455" y="831"/>
                      <a:pt x="529" y="831"/>
                    </a:cubicBezTo>
                    <a:cubicBezTo>
                      <a:pt x="593" y="831"/>
                      <a:pt x="656" y="813"/>
                      <a:pt x="705" y="780"/>
                    </a:cubicBezTo>
                    <a:cubicBezTo>
                      <a:pt x="734" y="760"/>
                      <a:pt x="771" y="758"/>
                      <a:pt x="800" y="775"/>
                    </a:cubicBezTo>
                    <a:cubicBezTo>
                      <a:pt x="982" y="877"/>
                      <a:pt x="1108" y="1022"/>
                      <a:pt x="1119" y="1035"/>
                    </a:cubicBezTo>
                    <a:cubicBezTo>
                      <a:pt x="1135" y="1060"/>
                      <a:pt x="1117" y="1093"/>
                      <a:pt x="1087" y="1093"/>
                    </a:cubicBezTo>
                    <a:cubicBezTo>
                      <a:pt x="931" y="1093"/>
                      <a:pt x="931" y="1093"/>
                      <a:pt x="931" y="1093"/>
                    </a:cubicBezTo>
                    <a:cubicBezTo>
                      <a:pt x="918" y="1093"/>
                      <a:pt x="908" y="1103"/>
                      <a:pt x="908" y="1115"/>
                    </a:cubicBezTo>
                    <a:cubicBezTo>
                      <a:pt x="908" y="1127"/>
                      <a:pt x="918" y="1138"/>
                      <a:pt x="931" y="1138"/>
                    </a:cubicBezTo>
                    <a:cubicBezTo>
                      <a:pt x="1087" y="1138"/>
                      <a:pt x="1087" y="1138"/>
                      <a:pt x="1087" y="1138"/>
                    </a:cubicBezTo>
                    <a:cubicBezTo>
                      <a:pt x="1153" y="1138"/>
                      <a:pt x="1193" y="1064"/>
                      <a:pt x="1156" y="1009"/>
                    </a:cubicBezTo>
                    <a:close/>
                    <a:moveTo>
                      <a:pt x="1156" y="1009"/>
                    </a:moveTo>
                    <a:cubicBezTo>
                      <a:pt x="1156" y="1009"/>
                      <a:pt x="1156" y="1009"/>
                      <a:pt x="1156" y="100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45" name="Freeform 49">
                <a:extLst>
                  <a:ext uri="{FF2B5EF4-FFF2-40B4-BE49-F238E27FC236}">
                    <a16:creationId xmlns:a16="http://schemas.microsoft.com/office/drawing/2014/main" id="{C417E3A4-F7F6-4A1A-A261-BC5ADD6D9173}"/>
                  </a:ext>
                </a:extLst>
              </p:cNvPr>
              <p:cNvSpPr>
                <a:spLocks noEditPoints="1"/>
              </p:cNvSpPr>
              <p:nvPr/>
            </p:nvSpPr>
            <p:spPr bwMode="auto">
              <a:xfrm>
                <a:off x="11069638" y="4818063"/>
                <a:ext cx="355600" cy="404813"/>
              </a:xfrm>
              <a:custGeom>
                <a:avLst/>
                <a:gdLst>
                  <a:gd name="T0" fmla="*/ 1192 w 1214"/>
                  <a:gd name="T1" fmla="*/ 1343 h 1388"/>
                  <a:gd name="T2" fmla="*/ 804 w 1214"/>
                  <a:gd name="T3" fmla="*/ 1343 h 1388"/>
                  <a:gd name="T4" fmla="*/ 581 w 1214"/>
                  <a:gd name="T5" fmla="*/ 1193 h 1388"/>
                  <a:gd name="T6" fmla="*/ 467 w 1214"/>
                  <a:gd name="T7" fmla="*/ 935 h 1388"/>
                  <a:gd name="T8" fmla="*/ 45 w 1214"/>
                  <a:gd name="T9" fmla="*/ 326 h 1388"/>
                  <a:gd name="T10" fmla="*/ 204 w 1214"/>
                  <a:gd name="T11" fmla="*/ 56 h 1388"/>
                  <a:gd name="T12" fmla="*/ 247 w 1214"/>
                  <a:gd name="T13" fmla="*/ 52 h 1388"/>
                  <a:gd name="T14" fmla="*/ 283 w 1214"/>
                  <a:gd name="T15" fmla="*/ 90 h 1388"/>
                  <a:gd name="T16" fmla="*/ 328 w 1214"/>
                  <a:gd name="T17" fmla="*/ 189 h 1388"/>
                  <a:gd name="T18" fmla="*/ 358 w 1214"/>
                  <a:gd name="T19" fmla="*/ 200 h 1388"/>
                  <a:gd name="T20" fmla="*/ 369 w 1214"/>
                  <a:gd name="T21" fmla="*/ 171 h 1388"/>
                  <a:gd name="T22" fmla="*/ 324 w 1214"/>
                  <a:gd name="T23" fmla="*/ 72 h 1388"/>
                  <a:gd name="T24" fmla="*/ 261 w 1214"/>
                  <a:gd name="T25" fmla="*/ 9 h 1388"/>
                  <a:gd name="T26" fmla="*/ 181 w 1214"/>
                  <a:gd name="T27" fmla="*/ 17 h 1388"/>
                  <a:gd name="T28" fmla="*/ 0 w 1214"/>
                  <a:gd name="T29" fmla="*/ 335 h 1388"/>
                  <a:gd name="T30" fmla="*/ 0 w 1214"/>
                  <a:gd name="T31" fmla="*/ 337 h 1388"/>
                  <a:gd name="T32" fmla="*/ 1 w 1214"/>
                  <a:gd name="T33" fmla="*/ 340 h 1388"/>
                  <a:gd name="T34" fmla="*/ 133 w 1214"/>
                  <a:gd name="T35" fmla="*/ 889 h 1388"/>
                  <a:gd name="T36" fmla="*/ 134 w 1214"/>
                  <a:gd name="T37" fmla="*/ 927 h 1388"/>
                  <a:gd name="T38" fmla="*/ 158 w 1214"/>
                  <a:gd name="T39" fmla="*/ 948 h 1388"/>
                  <a:gd name="T40" fmla="*/ 179 w 1214"/>
                  <a:gd name="T41" fmla="*/ 924 h 1388"/>
                  <a:gd name="T42" fmla="*/ 178 w 1214"/>
                  <a:gd name="T43" fmla="*/ 887 h 1388"/>
                  <a:gd name="T44" fmla="*/ 68 w 1214"/>
                  <a:gd name="T45" fmla="*/ 422 h 1388"/>
                  <a:gd name="T46" fmla="*/ 312 w 1214"/>
                  <a:gd name="T47" fmla="*/ 745 h 1388"/>
                  <a:gd name="T48" fmla="*/ 256 w 1214"/>
                  <a:gd name="T49" fmla="*/ 810 h 1388"/>
                  <a:gd name="T50" fmla="*/ 240 w 1214"/>
                  <a:gd name="T51" fmla="*/ 1321 h 1388"/>
                  <a:gd name="T52" fmla="*/ 218 w 1214"/>
                  <a:gd name="T53" fmla="*/ 1343 h 1388"/>
                  <a:gd name="T54" fmla="*/ 199 w 1214"/>
                  <a:gd name="T55" fmla="*/ 1324 h 1388"/>
                  <a:gd name="T56" fmla="*/ 185 w 1214"/>
                  <a:gd name="T57" fmla="*/ 1029 h 1388"/>
                  <a:gd name="T58" fmla="*/ 161 w 1214"/>
                  <a:gd name="T59" fmla="*/ 1008 h 1388"/>
                  <a:gd name="T60" fmla="*/ 140 w 1214"/>
                  <a:gd name="T61" fmla="*/ 1032 h 1388"/>
                  <a:gd name="T62" fmla="*/ 154 w 1214"/>
                  <a:gd name="T63" fmla="*/ 1326 h 1388"/>
                  <a:gd name="T64" fmla="*/ 218 w 1214"/>
                  <a:gd name="T65" fmla="*/ 1388 h 1388"/>
                  <a:gd name="T66" fmla="*/ 285 w 1214"/>
                  <a:gd name="T67" fmla="*/ 1323 h 1388"/>
                  <a:gd name="T68" fmla="*/ 301 w 1214"/>
                  <a:gd name="T69" fmla="*/ 810 h 1388"/>
                  <a:gd name="T70" fmla="*/ 311 w 1214"/>
                  <a:gd name="T71" fmla="*/ 790 h 1388"/>
                  <a:gd name="T72" fmla="*/ 362 w 1214"/>
                  <a:gd name="T73" fmla="*/ 826 h 1388"/>
                  <a:gd name="T74" fmla="*/ 541 w 1214"/>
                  <a:gd name="T75" fmla="*/ 1214 h 1388"/>
                  <a:gd name="T76" fmla="*/ 804 w 1214"/>
                  <a:gd name="T77" fmla="*/ 1388 h 1388"/>
                  <a:gd name="T78" fmla="*/ 1192 w 1214"/>
                  <a:gd name="T79" fmla="*/ 1388 h 1388"/>
                  <a:gd name="T80" fmla="*/ 1214 w 1214"/>
                  <a:gd name="T81" fmla="*/ 1365 h 1388"/>
                  <a:gd name="T82" fmla="*/ 1192 w 1214"/>
                  <a:gd name="T83" fmla="*/ 1343 h 1388"/>
                  <a:gd name="T84" fmla="*/ 1192 w 1214"/>
                  <a:gd name="T85" fmla="*/ 1343 h 1388"/>
                  <a:gd name="T86" fmla="*/ 1192 w 1214"/>
                  <a:gd name="T87" fmla="*/ 134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4" h="1388">
                    <a:moveTo>
                      <a:pt x="1192" y="1343"/>
                    </a:moveTo>
                    <a:cubicBezTo>
                      <a:pt x="804" y="1343"/>
                      <a:pt x="804" y="1343"/>
                      <a:pt x="804" y="1343"/>
                    </a:cubicBezTo>
                    <a:cubicBezTo>
                      <a:pt x="659" y="1343"/>
                      <a:pt x="582" y="1195"/>
                      <a:pt x="581" y="1193"/>
                    </a:cubicBezTo>
                    <a:cubicBezTo>
                      <a:pt x="546" y="1125"/>
                      <a:pt x="509" y="1034"/>
                      <a:pt x="467" y="935"/>
                    </a:cubicBezTo>
                    <a:cubicBezTo>
                      <a:pt x="367" y="693"/>
                      <a:pt x="90" y="377"/>
                      <a:pt x="45" y="326"/>
                    </a:cubicBezTo>
                    <a:cubicBezTo>
                      <a:pt x="48" y="180"/>
                      <a:pt x="133" y="99"/>
                      <a:pt x="204" y="56"/>
                    </a:cubicBezTo>
                    <a:cubicBezTo>
                      <a:pt x="206" y="55"/>
                      <a:pt x="227" y="45"/>
                      <a:pt x="247" y="52"/>
                    </a:cubicBezTo>
                    <a:cubicBezTo>
                      <a:pt x="262" y="57"/>
                      <a:pt x="274" y="70"/>
                      <a:pt x="283" y="90"/>
                    </a:cubicBezTo>
                    <a:cubicBezTo>
                      <a:pt x="328" y="189"/>
                      <a:pt x="328" y="189"/>
                      <a:pt x="328" y="189"/>
                    </a:cubicBezTo>
                    <a:cubicBezTo>
                      <a:pt x="333" y="200"/>
                      <a:pt x="346" y="205"/>
                      <a:pt x="358" y="200"/>
                    </a:cubicBezTo>
                    <a:cubicBezTo>
                      <a:pt x="369" y="195"/>
                      <a:pt x="374" y="182"/>
                      <a:pt x="369" y="171"/>
                    </a:cubicBezTo>
                    <a:cubicBezTo>
                      <a:pt x="324" y="72"/>
                      <a:pt x="324" y="72"/>
                      <a:pt x="324" y="72"/>
                    </a:cubicBezTo>
                    <a:cubicBezTo>
                      <a:pt x="310" y="39"/>
                      <a:pt x="288" y="18"/>
                      <a:pt x="261" y="9"/>
                    </a:cubicBezTo>
                    <a:cubicBezTo>
                      <a:pt x="234" y="0"/>
                      <a:pt x="201" y="5"/>
                      <a:pt x="181" y="17"/>
                    </a:cubicBezTo>
                    <a:cubicBezTo>
                      <a:pt x="67" y="86"/>
                      <a:pt x="0" y="195"/>
                      <a:pt x="0" y="335"/>
                    </a:cubicBezTo>
                    <a:cubicBezTo>
                      <a:pt x="0" y="335"/>
                      <a:pt x="0" y="336"/>
                      <a:pt x="0" y="337"/>
                    </a:cubicBezTo>
                    <a:cubicBezTo>
                      <a:pt x="0" y="337"/>
                      <a:pt x="0" y="339"/>
                      <a:pt x="1" y="340"/>
                    </a:cubicBezTo>
                    <a:cubicBezTo>
                      <a:pt x="143" y="890"/>
                      <a:pt x="129" y="824"/>
                      <a:pt x="133" y="889"/>
                    </a:cubicBezTo>
                    <a:cubicBezTo>
                      <a:pt x="134" y="927"/>
                      <a:pt x="134" y="927"/>
                      <a:pt x="134" y="927"/>
                    </a:cubicBezTo>
                    <a:cubicBezTo>
                      <a:pt x="135" y="939"/>
                      <a:pt x="146" y="949"/>
                      <a:pt x="158" y="948"/>
                    </a:cubicBezTo>
                    <a:cubicBezTo>
                      <a:pt x="170" y="947"/>
                      <a:pt x="180" y="937"/>
                      <a:pt x="179" y="924"/>
                    </a:cubicBezTo>
                    <a:cubicBezTo>
                      <a:pt x="178" y="887"/>
                      <a:pt x="178" y="887"/>
                      <a:pt x="178" y="887"/>
                    </a:cubicBezTo>
                    <a:cubicBezTo>
                      <a:pt x="177" y="816"/>
                      <a:pt x="163" y="798"/>
                      <a:pt x="68" y="422"/>
                    </a:cubicBezTo>
                    <a:cubicBezTo>
                      <a:pt x="131" y="497"/>
                      <a:pt x="229" y="619"/>
                      <a:pt x="312" y="745"/>
                    </a:cubicBezTo>
                    <a:cubicBezTo>
                      <a:pt x="278" y="746"/>
                      <a:pt x="257" y="777"/>
                      <a:pt x="256" y="810"/>
                    </a:cubicBezTo>
                    <a:cubicBezTo>
                      <a:pt x="240" y="1321"/>
                      <a:pt x="240" y="1321"/>
                      <a:pt x="240" y="1321"/>
                    </a:cubicBezTo>
                    <a:cubicBezTo>
                      <a:pt x="240" y="1333"/>
                      <a:pt x="230" y="1343"/>
                      <a:pt x="218" y="1343"/>
                    </a:cubicBezTo>
                    <a:cubicBezTo>
                      <a:pt x="208" y="1343"/>
                      <a:pt x="199" y="1334"/>
                      <a:pt x="199" y="1324"/>
                    </a:cubicBezTo>
                    <a:cubicBezTo>
                      <a:pt x="185" y="1029"/>
                      <a:pt x="185" y="1029"/>
                      <a:pt x="185" y="1029"/>
                    </a:cubicBezTo>
                    <a:cubicBezTo>
                      <a:pt x="184" y="1017"/>
                      <a:pt x="173" y="1008"/>
                      <a:pt x="161" y="1008"/>
                    </a:cubicBezTo>
                    <a:cubicBezTo>
                      <a:pt x="149" y="1009"/>
                      <a:pt x="139" y="1019"/>
                      <a:pt x="140" y="1032"/>
                    </a:cubicBezTo>
                    <a:cubicBezTo>
                      <a:pt x="154" y="1326"/>
                      <a:pt x="154" y="1326"/>
                      <a:pt x="154" y="1326"/>
                    </a:cubicBezTo>
                    <a:cubicBezTo>
                      <a:pt x="156" y="1361"/>
                      <a:pt x="184" y="1388"/>
                      <a:pt x="218" y="1388"/>
                    </a:cubicBezTo>
                    <a:cubicBezTo>
                      <a:pt x="255" y="1388"/>
                      <a:pt x="284" y="1359"/>
                      <a:pt x="285" y="1323"/>
                    </a:cubicBezTo>
                    <a:cubicBezTo>
                      <a:pt x="302" y="790"/>
                      <a:pt x="301" y="811"/>
                      <a:pt x="301" y="810"/>
                    </a:cubicBezTo>
                    <a:cubicBezTo>
                      <a:pt x="301" y="802"/>
                      <a:pt x="306" y="792"/>
                      <a:pt x="311" y="790"/>
                    </a:cubicBezTo>
                    <a:cubicBezTo>
                      <a:pt x="317" y="788"/>
                      <a:pt x="334" y="793"/>
                      <a:pt x="362" y="826"/>
                    </a:cubicBezTo>
                    <a:cubicBezTo>
                      <a:pt x="440" y="959"/>
                      <a:pt x="468" y="1075"/>
                      <a:pt x="541" y="1214"/>
                    </a:cubicBezTo>
                    <a:cubicBezTo>
                      <a:pt x="545" y="1221"/>
                      <a:pt x="631" y="1388"/>
                      <a:pt x="804" y="1388"/>
                    </a:cubicBezTo>
                    <a:cubicBezTo>
                      <a:pt x="1192" y="1388"/>
                      <a:pt x="1192" y="1388"/>
                      <a:pt x="1192" y="1388"/>
                    </a:cubicBezTo>
                    <a:cubicBezTo>
                      <a:pt x="1204" y="1388"/>
                      <a:pt x="1214" y="1377"/>
                      <a:pt x="1214" y="1365"/>
                    </a:cubicBezTo>
                    <a:cubicBezTo>
                      <a:pt x="1214" y="1353"/>
                      <a:pt x="1204" y="1343"/>
                      <a:pt x="1192" y="1343"/>
                    </a:cubicBezTo>
                    <a:close/>
                    <a:moveTo>
                      <a:pt x="1192" y="1343"/>
                    </a:moveTo>
                    <a:cubicBezTo>
                      <a:pt x="1192" y="1343"/>
                      <a:pt x="1192" y="1343"/>
                      <a:pt x="1192" y="13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146" name="Line 61">
              <a:extLst>
                <a:ext uri="{FF2B5EF4-FFF2-40B4-BE49-F238E27FC236}">
                  <a16:creationId xmlns:a16="http://schemas.microsoft.com/office/drawing/2014/main" id="{B63908CB-01F7-45DB-BDAE-5B11EE20AB4A}"/>
                </a:ext>
              </a:extLst>
            </p:cNvPr>
            <p:cNvSpPr>
              <a:spLocks noChangeShapeType="1"/>
            </p:cNvSpPr>
            <p:nvPr/>
          </p:nvSpPr>
          <p:spPr bwMode="auto">
            <a:xfrm>
              <a:off x="10074985" y="4030524"/>
              <a:ext cx="5508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4" name="Gruppieren 13">
              <a:extLst>
                <a:ext uri="{FF2B5EF4-FFF2-40B4-BE49-F238E27FC236}">
                  <a16:creationId xmlns:a16="http://schemas.microsoft.com/office/drawing/2014/main" id="{68452179-1DFA-403F-AD4A-AA538DC59E12}"/>
                </a:ext>
              </a:extLst>
            </p:cNvPr>
            <p:cNvGrpSpPr/>
            <p:nvPr/>
          </p:nvGrpSpPr>
          <p:grpSpPr>
            <a:xfrm>
              <a:off x="10498217" y="3890815"/>
              <a:ext cx="169228" cy="424281"/>
              <a:chOff x="10498217" y="3890815"/>
              <a:chExt cx="169228" cy="424281"/>
            </a:xfrm>
            <a:solidFill>
              <a:schemeClr val="tx2"/>
            </a:solidFill>
          </p:grpSpPr>
          <p:sp>
            <p:nvSpPr>
              <p:cNvPr id="1148" name="Freeform 57">
                <a:extLst>
                  <a:ext uri="{FF2B5EF4-FFF2-40B4-BE49-F238E27FC236}">
                    <a16:creationId xmlns:a16="http://schemas.microsoft.com/office/drawing/2014/main" id="{4E6E5D31-51E9-4290-9A1E-0B4ED5352C00}"/>
                  </a:ext>
                </a:extLst>
              </p:cNvPr>
              <p:cNvSpPr>
                <a:spLocks/>
              </p:cNvSpPr>
              <p:nvPr/>
            </p:nvSpPr>
            <p:spPr bwMode="auto">
              <a:xfrm>
                <a:off x="10505539" y="3890815"/>
                <a:ext cx="153432" cy="108048"/>
              </a:xfrm>
              <a:custGeom>
                <a:avLst/>
                <a:gdLst>
                  <a:gd name="T0" fmla="*/ 467 w 560"/>
                  <a:gd name="T1" fmla="*/ 402 h 402"/>
                  <a:gd name="T2" fmla="*/ 507 w 560"/>
                  <a:gd name="T3" fmla="*/ 402 h 402"/>
                  <a:gd name="T4" fmla="*/ 530 w 560"/>
                  <a:gd name="T5" fmla="*/ 383 h 402"/>
                  <a:gd name="T6" fmla="*/ 559 w 560"/>
                  <a:gd name="T7" fmla="*/ 163 h 402"/>
                  <a:gd name="T8" fmla="*/ 547 w 560"/>
                  <a:gd name="T9" fmla="*/ 140 h 402"/>
                  <a:gd name="T10" fmla="*/ 464 w 560"/>
                  <a:gd name="T11" fmla="*/ 95 h 402"/>
                  <a:gd name="T12" fmla="*/ 433 w 560"/>
                  <a:gd name="T13" fmla="*/ 105 h 402"/>
                  <a:gd name="T14" fmla="*/ 443 w 560"/>
                  <a:gd name="T15" fmla="*/ 135 h 402"/>
                  <a:gd name="T16" fmla="*/ 512 w 560"/>
                  <a:gd name="T17" fmla="*/ 172 h 402"/>
                  <a:gd name="T18" fmla="*/ 488 w 560"/>
                  <a:gd name="T19" fmla="*/ 357 h 402"/>
                  <a:gd name="T20" fmla="*/ 72 w 560"/>
                  <a:gd name="T21" fmla="*/ 357 h 402"/>
                  <a:gd name="T22" fmla="*/ 48 w 560"/>
                  <a:gd name="T23" fmla="*/ 172 h 402"/>
                  <a:gd name="T24" fmla="*/ 280 w 560"/>
                  <a:gd name="T25" fmla="*/ 49 h 402"/>
                  <a:gd name="T26" fmla="*/ 365 w 560"/>
                  <a:gd name="T27" fmla="*/ 94 h 402"/>
                  <a:gd name="T28" fmla="*/ 395 w 560"/>
                  <a:gd name="T29" fmla="*/ 85 h 402"/>
                  <a:gd name="T30" fmla="*/ 386 w 560"/>
                  <a:gd name="T31" fmla="*/ 54 h 402"/>
                  <a:gd name="T32" fmla="*/ 291 w 560"/>
                  <a:gd name="T33" fmla="*/ 4 h 402"/>
                  <a:gd name="T34" fmla="*/ 269 w 560"/>
                  <a:gd name="T35" fmla="*/ 4 h 402"/>
                  <a:gd name="T36" fmla="*/ 13 w 560"/>
                  <a:gd name="T37" fmla="*/ 140 h 402"/>
                  <a:gd name="T38" fmla="*/ 1 w 560"/>
                  <a:gd name="T39" fmla="*/ 163 h 402"/>
                  <a:gd name="T40" fmla="*/ 30 w 560"/>
                  <a:gd name="T41" fmla="*/ 383 h 402"/>
                  <a:gd name="T42" fmla="*/ 53 w 560"/>
                  <a:gd name="T43" fmla="*/ 402 h 402"/>
                  <a:gd name="T44" fmla="*/ 93 w 560"/>
                  <a:gd name="T4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0" h="402">
                    <a:moveTo>
                      <a:pt x="467" y="402"/>
                    </a:moveTo>
                    <a:cubicBezTo>
                      <a:pt x="507" y="402"/>
                      <a:pt x="507" y="402"/>
                      <a:pt x="507" y="402"/>
                    </a:cubicBezTo>
                    <a:cubicBezTo>
                      <a:pt x="519" y="402"/>
                      <a:pt x="528" y="394"/>
                      <a:pt x="530" y="383"/>
                    </a:cubicBezTo>
                    <a:cubicBezTo>
                      <a:pt x="559" y="163"/>
                      <a:pt x="559" y="163"/>
                      <a:pt x="559" y="163"/>
                    </a:cubicBezTo>
                    <a:cubicBezTo>
                      <a:pt x="560" y="153"/>
                      <a:pt x="556" y="144"/>
                      <a:pt x="547" y="140"/>
                    </a:cubicBezTo>
                    <a:cubicBezTo>
                      <a:pt x="464" y="95"/>
                      <a:pt x="464" y="95"/>
                      <a:pt x="464" y="95"/>
                    </a:cubicBezTo>
                    <a:cubicBezTo>
                      <a:pt x="453" y="90"/>
                      <a:pt x="439" y="94"/>
                      <a:pt x="433" y="105"/>
                    </a:cubicBezTo>
                    <a:cubicBezTo>
                      <a:pt x="427" y="116"/>
                      <a:pt x="432" y="129"/>
                      <a:pt x="443" y="135"/>
                    </a:cubicBezTo>
                    <a:cubicBezTo>
                      <a:pt x="512" y="172"/>
                      <a:pt x="512" y="172"/>
                      <a:pt x="512" y="172"/>
                    </a:cubicBezTo>
                    <a:cubicBezTo>
                      <a:pt x="488" y="357"/>
                      <a:pt x="488" y="357"/>
                      <a:pt x="488" y="357"/>
                    </a:cubicBezTo>
                    <a:cubicBezTo>
                      <a:pt x="72" y="357"/>
                      <a:pt x="72" y="357"/>
                      <a:pt x="72" y="357"/>
                    </a:cubicBezTo>
                    <a:cubicBezTo>
                      <a:pt x="48" y="172"/>
                      <a:pt x="48" y="172"/>
                      <a:pt x="48" y="172"/>
                    </a:cubicBezTo>
                    <a:cubicBezTo>
                      <a:pt x="280" y="49"/>
                      <a:pt x="280" y="49"/>
                      <a:pt x="280" y="49"/>
                    </a:cubicBezTo>
                    <a:cubicBezTo>
                      <a:pt x="365" y="94"/>
                      <a:pt x="365" y="94"/>
                      <a:pt x="365" y="94"/>
                    </a:cubicBezTo>
                    <a:cubicBezTo>
                      <a:pt x="376" y="100"/>
                      <a:pt x="390" y="96"/>
                      <a:pt x="395" y="85"/>
                    </a:cubicBezTo>
                    <a:cubicBezTo>
                      <a:pt x="401" y="74"/>
                      <a:pt x="397" y="60"/>
                      <a:pt x="386" y="54"/>
                    </a:cubicBezTo>
                    <a:cubicBezTo>
                      <a:pt x="291" y="4"/>
                      <a:pt x="291" y="4"/>
                      <a:pt x="291" y="4"/>
                    </a:cubicBezTo>
                    <a:cubicBezTo>
                      <a:pt x="284" y="0"/>
                      <a:pt x="276" y="0"/>
                      <a:pt x="269" y="4"/>
                    </a:cubicBezTo>
                    <a:cubicBezTo>
                      <a:pt x="13" y="140"/>
                      <a:pt x="13" y="140"/>
                      <a:pt x="13" y="140"/>
                    </a:cubicBezTo>
                    <a:cubicBezTo>
                      <a:pt x="4" y="144"/>
                      <a:pt x="0" y="153"/>
                      <a:pt x="1" y="163"/>
                    </a:cubicBezTo>
                    <a:cubicBezTo>
                      <a:pt x="30" y="383"/>
                      <a:pt x="30" y="383"/>
                      <a:pt x="30" y="383"/>
                    </a:cubicBezTo>
                    <a:cubicBezTo>
                      <a:pt x="32" y="394"/>
                      <a:pt x="41" y="402"/>
                      <a:pt x="53" y="402"/>
                    </a:cubicBezTo>
                    <a:cubicBezTo>
                      <a:pt x="93" y="402"/>
                      <a:pt x="93" y="402"/>
                      <a:pt x="93" y="40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50" name="Freeform 65">
                <a:extLst>
                  <a:ext uri="{FF2B5EF4-FFF2-40B4-BE49-F238E27FC236}">
                    <a16:creationId xmlns:a16="http://schemas.microsoft.com/office/drawing/2014/main" id="{E44A42A3-23D1-4E20-AC83-840D9DC2A4B3}"/>
                  </a:ext>
                </a:extLst>
              </p:cNvPr>
              <p:cNvSpPr>
                <a:spLocks/>
              </p:cNvSpPr>
              <p:nvPr/>
            </p:nvSpPr>
            <p:spPr bwMode="auto">
              <a:xfrm>
                <a:off x="10498217" y="3998112"/>
                <a:ext cx="165100" cy="316984"/>
              </a:xfrm>
              <a:custGeom>
                <a:avLst/>
                <a:gdLst>
                  <a:gd name="T0" fmla="*/ 433 w 582"/>
                  <a:gd name="T1" fmla="*/ 1 h 1137"/>
                  <a:gd name="T2" fmla="*/ 535 w 582"/>
                  <a:gd name="T3" fmla="*/ 914 h 1137"/>
                  <a:gd name="T4" fmla="*/ 291 w 582"/>
                  <a:gd name="T5" fmla="*/ 1085 h 1137"/>
                  <a:gd name="T6" fmla="*/ 47 w 582"/>
                  <a:gd name="T7" fmla="*/ 914 h 1137"/>
                  <a:gd name="T8" fmla="*/ 67 w 582"/>
                  <a:gd name="T9" fmla="*/ 741 h 1137"/>
                  <a:gd name="T10" fmla="*/ 47 w 582"/>
                  <a:gd name="T11" fmla="*/ 716 h 1137"/>
                  <a:gd name="T12" fmla="*/ 22 w 582"/>
                  <a:gd name="T13" fmla="*/ 736 h 1137"/>
                  <a:gd name="T14" fmla="*/ 1 w 582"/>
                  <a:gd name="T15" fmla="*/ 922 h 1137"/>
                  <a:gd name="T16" fmla="*/ 11 w 582"/>
                  <a:gd name="T17" fmla="*/ 943 h 1137"/>
                  <a:gd name="T18" fmla="*/ 291 w 582"/>
                  <a:gd name="T19" fmla="*/ 1135 h 1137"/>
                  <a:gd name="T20" fmla="*/ 571 w 582"/>
                  <a:gd name="T21" fmla="*/ 943 h 1137"/>
                  <a:gd name="T22" fmla="*/ 581 w 582"/>
                  <a:gd name="T23" fmla="*/ 922 h 1137"/>
                  <a:gd name="T24" fmla="*/ 478 w 582"/>
                  <a:gd name="T25"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2" h="1137">
                    <a:moveTo>
                      <a:pt x="433" y="1"/>
                    </a:moveTo>
                    <a:cubicBezTo>
                      <a:pt x="535" y="914"/>
                      <a:pt x="535" y="914"/>
                      <a:pt x="535" y="914"/>
                    </a:cubicBezTo>
                    <a:cubicBezTo>
                      <a:pt x="291" y="1085"/>
                      <a:pt x="291" y="1085"/>
                      <a:pt x="291" y="1085"/>
                    </a:cubicBezTo>
                    <a:cubicBezTo>
                      <a:pt x="47" y="914"/>
                      <a:pt x="47" y="914"/>
                      <a:pt x="47" y="914"/>
                    </a:cubicBezTo>
                    <a:cubicBezTo>
                      <a:pt x="67" y="741"/>
                      <a:pt x="67" y="741"/>
                      <a:pt x="67" y="741"/>
                    </a:cubicBezTo>
                    <a:cubicBezTo>
                      <a:pt x="68" y="729"/>
                      <a:pt x="59" y="718"/>
                      <a:pt x="47" y="716"/>
                    </a:cubicBezTo>
                    <a:cubicBezTo>
                      <a:pt x="34" y="715"/>
                      <a:pt x="23" y="724"/>
                      <a:pt x="22" y="736"/>
                    </a:cubicBezTo>
                    <a:cubicBezTo>
                      <a:pt x="1" y="922"/>
                      <a:pt x="1" y="922"/>
                      <a:pt x="1" y="922"/>
                    </a:cubicBezTo>
                    <a:cubicBezTo>
                      <a:pt x="0" y="931"/>
                      <a:pt x="4" y="939"/>
                      <a:pt x="11" y="943"/>
                    </a:cubicBezTo>
                    <a:cubicBezTo>
                      <a:pt x="289" y="1137"/>
                      <a:pt x="278" y="1135"/>
                      <a:pt x="291" y="1135"/>
                    </a:cubicBezTo>
                    <a:cubicBezTo>
                      <a:pt x="304" y="1135"/>
                      <a:pt x="293" y="1137"/>
                      <a:pt x="571" y="943"/>
                    </a:cubicBezTo>
                    <a:cubicBezTo>
                      <a:pt x="578" y="939"/>
                      <a:pt x="582" y="931"/>
                      <a:pt x="581" y="922"/>
                    </a:cubicBezTo>
                    <a:cubicBezTo>
                      <a:pt x="478" y="0"/>
                      <a:pt x="478" y="0"/>
                      <a:pt x="478"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51" name="Freeform 66">
                <a:extLst>
                  <a:ext uri="{FF2B5EF4-FFF2-40B4-BE49-F238E27FC236}">
                    <a16:creationId xmlns:a16="http://schemas.microsoft.com/office/drawing/2014/main" id="{EB2BC9F1-93CF-4FEC-82E3-9B5DD59802C1}"/>
                  </a:ext>
                </a:extLst>
              </p:cNvPr>
              <p:cNvSpPr>
                <a:spLocks/>
              </p:cNvSpPr>
              <p:nvPr/>
            </p:nvSpPr>
            <p:spPr bwMode="auto">
              <a:xfrm>
                <a:off x="10511870" y="3998112"/>
                <a:ext cx="33338" cy="188307"/>
              </a:xfrm>
              <a:custGeom>
                <a:avLst/>
                <a:gdLst>
                  <a:gd name="T0" fmla="*/ 74 w 119"/>
                  <a:gd name="T1" fmla="*/ 0 h 678"/>
                  <a:gd name="T2" fmla="*/ 1 w 119"/>
                  <a:gd name="T3" fmla="*/ 652 h 678"/>
                  <a:gd name="T4" fmla="*/ 21 w 119"/>
                  <a:gd name="T5" fmla="*/ 677 h 678"/>
                  <a:gd name="T6" fmla="*/ 46 w 119"/>
                  <a:gd name="T7" fmla="*/ 657 h 678"/>
                  <a:gd name="T8" fmla="*/ 119 w 119"/>
                  <a:gd name="T9" fmla="*/ 1 h 678"/>
                </a:gdLst>
                <a:ahLst/>
                <a:cxnLst>
                  <a:cxn ang="0">
                    <a:pos x="T0" y="T1"/>
                  </a:cxn>
                  <a:cxn ang="0">
                    <a:pos x="T2" y="T3"/>
                  </a:cxn>
                  <a:cxn ang="0">
                    <a:pos x="T4" y="T5"/>
                  </a:cxn>
                  <a:cxn ang="0">
                    <a:pos x="T6" y="T7"/>
                  </a:cxn>
                  <a:cxn ang="0">
                    <a:pos x="T8" y="T9"/>
                  </a:cxn>
                </a:cxnLst>
                <a:rect l="0" t="0" r="r" b="b"/>
                <a:pathLst>
                  <a:path w="119" h="678">
                    <a:moveTo>
                      <a:pt x="74" y="0"/>
                    </a:moveTo>
                    <a:cubicBezTo>
                      <a:pt x="1" y="652"/>
                      <a:pt x="1" y="652"/>
                      <a:pt x="1" y="652"/>
                    </a:cubicBezTo>
                    <a:cubicBezTo>
                      <a:pt x="0" y="664"/>
                      <a:pt x="9" y="676"/>
                      <a:pt x="21" y="677"/>
                    </a:cubicBezTo>
                    <a:cubicBezTo>
                      <a:pt x="33" y="678"/>
                      <a:pt x="45" y="669"/>
                      <a:pt x="46" y="657"/>
                    </a:cubicBezTo>
                    <a:cubicBezTo>
                      <a:pt x="119" y="1"/>
                      <a:pt x="119" y="1"/>
                      <a:pt x="119" y="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52" name="Line 67">
                <a:extLst>
                  <a:ext uri="{FF2B5EF4-FFF2-40B4-BE49-F238E27FC236}">
                    <a16:creationId xmlns:a16="http://schemas.microsoft.com/office/drawing/2014/main" id="{FDBCE12B-6A5D-4DB3-87D5-43F2E4F72B00}"/>
                  </a:ext>
                </a:extLst>
              </p:cNvPr>
              <p:cNvSpPr>
                <a:spLocks noChangeShapeType="1"/>
              </p:cNvSpPr>
              <p:nvPr/>
            </p:nvSpPr>
            <p:spPr bwMode="auto">
              <a:xfrm>
                <a:off x="10667445" y="42554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53" name="Line 68">
                <a:extLst>
                  <a:ext uri="{FF2B5EF4-FFF2-40B4-BE49-F238E27FC236}">
                    <a16:creationId xmlns:a16="http://schemas.microsoft.com/office/drawing/2014/main" id="{64EF46B5-A616-44DE-86CD-F311F6A5615B}"/>
                  </a:ext>
                </a:extLst>
              </p:cNvPr>
              <p:cNvSpPr>
                <a:spLocks noChangeShapeType="1"/>
              </p:cNvSpPr>
              <p:nvPr/>
            </p:nvSpPr>
            <p:spPr bwMode="auto">
              <a:xfrm>
                <a:off x="10667445" y="42554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154" name="Groupe 569">
              <a:extLst>
                <a:ext uri="{FF2B5EF4-FFF2-40B4-BE49-F238E27FC236}">
                  <a16:creationId xmlns:a16="http://schemas.microsoft.com/office/drawing/2014/main" id="{D64E6624-60D3-456B-9073-3DA0A0D1091A}"/>
                </a:ext>
              </a:extLst>
            </p:cNvPr>
            <p:cNvGrpSpPr>
              <a:grpSpLocks noChangeAspect="1"/>
            </p:cNvGrpSpPr>
            <p:nvPr/>
          </p:nvGrpSpPr>
          <p:grpSpPr>
            <a:xfrm>
              <a:off x="2161016" y="4655553"/>
              <a:ext cx="355905" cy="332739"/>
              <a:chOff x="1411656" y="5547232"/>
              <a:chExt cx="457969" cy="428160"/>
            </a:xfrm>
            <a:solidFill>
              <a:schemeClr val="tx2"/>
            </a:solidFill>
          </p:grpSpPr>
          <p:sp>
            <p:nvSpPr>
              <p:cNvPr id="1155" name="Freeform 72">
                <a:extLst>
                  <a:ext uri="{FF2B5EF4-FFF2-40B4-BE49-F238E27FC236}">
                    <a16:creationId xmlns:a16="http://schemas.microsoft.com/office/drawing/2014/main" id="{5D322005-B159-4640-8182-966C80D90936}"/>
                  </a:ext>
                </a:extLst>
              </p:cNvPr>
              <p:cNvSpPr>
                <a:spLocks noEditPoints="1"/>
              </p:cNvSpPr>
              <p:nvPr/>
            </p:nvSpPr>
            <p:spPr bwMode="auto">
              <a:xfrm>
                <a:off x="1411656" y="5547232"/>
                <a:ext cx="457969" cy="428160"/>
              </a:xfrm>
              <a:custGeom>
                <a:avLst/>
                <a:gdLst>
                  <a:gd name="T0" fmla="*/ 1459 w 1563"/>
                  <a:gd name="T1" fmla="*/ 434 h 1468"/>
                  <a:gd name="T2" fmla="*/ 1352 w 1563"/>
                  <a:gd name="T3" fmla="*/ 0 h 1468"/>
                  <a:gd name="T4" fmla="*/ 594 w 1563"/>
                  <a:gd name="T5" fmla="*/ 82 h 1468"/>
                  <a:gd name="T6" fmla="*/ 469 w 1563"/>
                  <a:gd name="T7" fmla="*/ 138 h 1468"/>
                  <a:gd name="T8" fmla="*/ 621 w 1563"/>
                  <a:gd name="T9" fmla="*/ 118 h 1468"/>
                  <a:gd name="T10" fmla="*/ 980 w 1563"/>
                  <a:gd name="T11" fmla="*/ 234 h 1468"/>
                  <a:gd name="T12" fmla="*/ 980 w 1563"/>
                  <a:gd name="T13" fmla="*/ 657 h 1468"/>
                  <a:gd name="T14" fmla="*/ 1057 w 1563"/>
                  <a:gd name="T15" fmla="*/ 891 h 1468"/>
                  <a:gd name="T16" fmla="*/ 1083 w 1563"/>
                  <a:gd name="T17" fmla="*/ 1369 h 1468"/>
                  <a:gd name="T18" fmla="*/ 858 w 1563"/>
                  <a:gd name="T19" fmla="*/ 984 h 1468"/>
                  <a:gd name="T20" fmla="*/ 645 w 1563"/>
                  <a:gd name="T21" fmla="*/ 885 h 1468"/>
                  <a:gd name="T22" fmla="*/ 544 w 1563"/>
                  <a:gd name="T23" fmla="*/ 689 h 1468"/>
                  <a:gd name="T24" fmla="*/ 499 w 1563"/>
                  <a:gd name="T25" fmla="*/ 695 h 1468"/>
                  <a:gd name="T26" fmla="*/ 104 w 1563"/>
                  <a:gd name="T27" fmla="*/ 739 h 1468"/>
                  <a:gd name="T28" fmla="*/ 45 w 1563"/>
                  <a:gd name="T29" fmla="*/ 604 h 1468"/>
                  <a:gd name="T30" fmla="*/ 0 w 1563"/>
                  <a:gd name="T31" fmla="*/ 604 h 1468"/>
                  <a:gd name="T32" fmla="*/ 104 w 1563"/>
                  <a:gd name="T33" fmla="*/ 784 h 1468"/>
                  <a:gd name="T34" fmla="*/ 552 w 1563"/>
                  <a:gd name="T35" fmla="*/ 840 h 1468"/>
                  <a:gd name="T36" fmla="*/ 770 w 1563"/>
                  <a:gd name="T37" fmla="*/ 995 h 1468"/>
                  <a:gd name="T38" fmla="*/ 979 w 1563"/>
                  <a:gd name="T39" fmla="*/ 1345 h 1468"/>
                  <a:gd name="T40" fmla="*/ 1111 w 1563"/>
                  <a:gd name="T41" fmla="*/ 891 h 1468"/>
                  <a:gd name="T42" fmla="*/ 1459 w 1563"/>
                  <a:gd name="T43" fmla="*/ 669 h 1468"/>
                  <a:gd name="T44" fmla="*/ 1052 w 1563"/>
                  <a:gd name="T45" fmla="*/ 45 h 1468"/>
                  <a:gd name="T46" fmla="*/ 1434 w 1563"/>
                  <a:gd name="T47" fmla="*/ 137 h 1468"/>
                  <a:gd name="T48" fmla="*/ 1052 w 1563"/>
                  <a:gd name="T49" fmla="*/ 211 h 1468"/>
                  <a:gd name="T50" fmla="*/ 969 w 1563"/>
                  <a:gd name="T51" fmla="*/ 551 h 1468"/>
                  <a:gd name="T52" fmla="*/ 1197 w 1563"/>
                  <a:gd name="T53" fmla="*/ 468 h 1468"/>
                  <a:gd name="T54" fmla="*/ 1197 w 1563"/>
                  <a:gd name="T55" fmla="*/ 423 h 1468"/>
                  <a:gd name="T56" fmla="*/ 969 w 1563"/>
                  <a:gd name="T57" fmla="*/ 340 h 1468"/>
                  <a:gd name="T58" fmla="*/ 1372 w 1563"/>
                  <a:gd name="T59" fmla="*/ 256 h 1468"/>
                  <a:gd name="T60" fmla="*/ 1372 w 1563"/>
                  <a:gd name="T61" fmla="*/ 423 h 1468"/>
                  <a:gd name="T62" fmla="*/ 1284 w 1563"/>
                  <a:gd name="T63" fmla="*/ 446 h 1468"/>
                  <a:gd name="T64" fmla="*/ 1408 w 1563"/>
                  <a:gd name="T65" fmla="*/ 468 h 1468"/>
                  <a:gd name="T66" fmla="*/ 1405 w 1563"/>
                  <a:gd name="T67" fmla="*/ 635 h 1468"/>
                  <a:gd name="T68" fmla="*/ 969 w 1563"/>
                  <a:gd name="T69" fmla="*/ 551 h 1468"/>
                  <a:gd name="T70" fmla="*/ 1052 w 1563"/>
                  <a:gd name="T71" fmla="*/ 846 h 1468"/>
                  <a:gd name="T72" fmla="*/ 1052 w 1563"/>
                  <a:gd name="T73" fmla="*/ 680 h 1468"/>
                  <a:gd name="T74" fmla="*/ 1455 w 1563"/>
                  <a:gd name="T75" fmla="*/ 762 h 1468"/>
                  <a:gd name="T76" fmla="*/ 1369 w 1563"/>
                  <a:gd name="T77" fmla="*/ 846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3" h="1468">
                    <a:moveTo>
                      <a:pt x="1459" y="669"/>
                    </a:moveTo>
                    <a:cubicBezTo>
                      <a:pt x="1563" y="624"/>
                      <a:pt x="1561" y="478"/>
                      <a:pt x="1459" y="434"/>
                    </a:cubicBezTo>
                    <a:cubicBezTo>
                      <a:pt x="1524" y="374"/>
                      <a:pt x="1510" y="269"/>
                      <a:pt x="1433" y="227"/>
                    </a:cubicBezTo>
                    <a:cubicBezTo>
                      <a:pt x="1526" y="151"/>
                      <a:pt x="1472" y="0"/>
                      <a:pt x="1352" y="0"/>
                    </a:cubicBezTo>
                    <a:cubicBezTo>
                      <a:pt x="797" y="0"/>
                      <a:pt x="833" y="0"/>
                      <a:pt x="825" y="0"/>
                    </a:cubicBezTo>
                    <a:cubicBezTo>
                      <a:pt x="742" y="4"/>
                      <a:pt x="662" y="32"/>
                      <a:pt x="594" y="82"/>
                    </a:cubicBezTo>
                    <a:cubicBezTo>
                      <a:pt x="545" y="118"/>
                      <a:pt x="492" y="115"/>
                      <a:pt x="491" y="115"/>
                    </a:cubicBezTo>
                    <a:cubicBezTo>
                      <a:pt x="479" y="115"/>
                      <a:pt x="469" y="126"/>
                      <a:pt x="469" y="138"/>
                    </a:cubicBezTo>
                    <a:cubicBezTo>
                      <a:pt x="469" y="150"/>
                      <a:pt x="479" y="160"/>
                      <a:pt x="491" y="160"/>
                    </a:cubicBezTo>
                    <a:cubicBezTo>
                      <a:pt x="492" y="160"/>
                      <a:pt x="560" y="163"/>
                      <a:pt x="621" y="118"/>
                    </a:cubicBezTo>
                    <a:cubicBezTo>
                      <a:pt x="757" y="17"/>
                      <a:pt x="890" y="52"/>
                      <a:pt x="955" y="45"/>
                    </a:cubicBezTo>
                    <a:cubicBezTo>
                      <a:pt x="905" y="103"/>
                      <a:pt x="916" y="191"/>
                      <a:pt x="980" y="234"/>
                    </a:cubicBezTo>
                    <a:cubicBezTo>
                      <a:pt x="905" y="285"/>
                      <a:pt x="905" y="395"/>
                      <a:pt x="980" y="446"/>
                    </a:cubicBezTo>
                    <a:cubicBezTo>
                      <a:pt x="905" y="497"/>
                      <a:pt x="905" y="606"/>
                      <a:pt x="980" y="657"/>
                    </a:cubicBezTo>
                    <a:cubicBezTo>
                      <a:pt x="875" y="729"/>
                      <a:pt x="927" y="891"/>
                      <a:pt x="1052" y="891"/>
                    </a:cubicBezTo>
                    <a:cubicBezTo>
                      <a:pt x="1057" y="891"/>
                      <a:pt x="1057" y="891"/>
                      <a:pt x="1057" y="891"/>
                    </a:cubicBezTo>
                    <a:cubicBezTo>
                      <a:pt x="1174" y="1063"/>
                      <a:pt x="1167" y="1254"/>
                      <a:pt x="1166" y="1275"/>
                    </a:cubicBezTo>
                    <a:cubicBezTo>
                      <a:pt x="1163" y="1335"/>
                      <a:pt x="1124" y="1369"/>
                      <a:pt x="1083" y="1369"/>
                    </a:cubicBezTo>
                    <a:cubicBezTo>
                      <a:pt x="1057" y="1369"/>
                      <a:pt x="1035" y="1354"/>
                      <a:pt x="1018" y="1323"/>
                    </a:cubicBezTo>
                    <a:cubicBezTo>
                      <a:pt x="973" y="1240"/>
                      <a:pt x="1016" y="1074"/>
                      <a:pt x="858" y="984"/>
                    </a:cubicBezTo>
                    <a:cubicBezTo>
                      <a:pt x="833" y="969"/>
                      <a:pt x="807" y="958"/>
                      <a:pt x="781" y="952"/>
                    </a:cubicBezTo>
                    <a:cubicBezTo>
                      <a:pt x="735" y="940"/>
                      <a:pt x="687" y="916"/>
                      <a:pt x="645" y="885"/>
                    </a:cubicBezTo>
                    <a:cubicBezTo>
                      <a:pt x="605" y="855"/>
                      <a:pt x="596" y="823"/>
                      <a:pt x="584" y="804"/>
                    </a:cubicBezTo>
                    <a:cubicBezTo>
                      <a:pt x="562" y="769"/>
                      <a:pt x="549" y="729"/>
                      <a:pt x="544" y="689"/>
                    </a:cubicBezTo>
                    <a:cubicBezTo>
                      <a:pt x="542" y="677"/>
                      <a:pt x="531" y="668"/>
                      <a:pt x="518" y="670"/>
                    </a:cubicBezTo>
                    <a:cubicBezTo>
                      <a:pt x="506" y="671"/>
                      <a:pt x="497" y="683"/>
                      <a:pt x="499" y="695"/>
                    </a:cubicBezTo>
                    <a:cubicBezTo>
                      <a:pt x="502" y="714"/>
                      <a:pt x="506" y="731"/>
                      <a:pt x="510" y="747"/>
                    </a:cubicBezTo>
                    <a:cubicBezTo>
                      <a:pt x="471" y="734"/>
                      <a:pt x="475" y="742"/>
                      <a:pt x="104" y="739"/>
                    </a:cubicBezTo>
                    <a:cubicBezTo>
                      <a:pt x="50" y="739"/>
                      <a:pt x="45" y="684"/>
                      <a:pt x="45" y="676"/>
                    </a:cubicBezTo>
                    <a:cubicBezTo>
                      <a:pt x="45" y="604"/>
                      <a:pt x="45" y="604"/>
                      <a:pt x="45" y="604"/>
                    </a:cubicBezTo>
                    <a:cubicBezTo>
                      <a:pt x="45" y="592"/>
                      <a:pt x="35" y="581"/>
                      <a:pt x="23" y="581"/>
                    </a:cubicBezTo>
                    <a:cubicBezTo>
                      <a:pt x="10" y="581"/>
                      <a:pt x="0" y="592"/>
                      <a:pt x="0" y="604"/>
                    </a:cubicBezTo>
                    <a:cubicBezTo>
                      <a:pt x="0" y="702"/>
                      <a:pt x="0" y="671"/>
                      <a:pt x="0" y="677"/>
                    </a:cubicBezTo>
                    <a:cubicBezTo>
                      <a:pt x="1" y="727"/>
                      <a:pt x="34" y="784"/>
                      <a:pt x="104" y="784"/>
                    </a:cubicBezTo>
                    <a:cubicBezTo>
                      <a:pt x="464" y="784"/>
                      <a:pt x="464" y="784"/>
                      <a:pt x="464" y="784"/>
                    </a:cubicBezTo>
                    <a:cubicBezTo>
                      <a:pt x="502" y="784"/>
                      <a:pt x="536" y="806"/>
                      <a:pt x="552" y="840"/>
                    </a:cubicBezTo>
                    <a:cubicBezTo>
                      <a:pt x="567" y="872"/>
                      <a:pt x="590" y="900"/>
                      <a:pt x="618" y="921"/>
                    </a:cubicBezTo>
                    <a:cubicBezTo>
                      <a:pt x="665" y="956"/>
                      <a:pt x="719" y="982"/>
                      <a:pt x="770" y="995"/>
                    </a:cubicBezTo>
                    <a:cubicBezTo>
                      <a:pt x="792" y="1001"/>
                      <a:pt x="814" y="1010"/>
                      <a:pt x="836" y="1023"/>
                    </a:cubicBezTo>
                    <a:cubicBezTo>
                      <a:pt x="971" y="1100"/>
                      <a:pt x="926" y="1248"/>
                      <a:pt x="979" y="1345"/>
                    </a:cubicBezTo>
                    <a:cubicBezTo>
                      <a:pt x="1046" y="1468"/>
                      <a:pt x="1204" y="1416"/>
                      <a:pt x="1211" y="1278"/>
                    </a:cubicBezTo>
                    <a:cubicBezTo>
                      <a:pt x="1212" y="1256"/>
                      <a:pt x="1219" y="1068"/>
                      <a:pt x="1111" y="891"/>
                    </a:cubicBezTo>
                    <a:cubicBezTo>
                      <a:pt x="1139" y="891"/>
                      <a:pt x="1344" y="891"/>
                      <a:pt x="1372" y="891"/>
                    </a:cubicBezTo>
                    <a:cubicBezTo>
                      <a:pt x="1487" y="891"/>
                      <a:pt x="1544" y="749"/>
                      <a:pt x="1459" y="669"/>
                    </a:cubicBezTo>
                    <a:close/>
                    <a:moveTo>
                      <a:pt x="969" y="128"/>
                    </a:moveTo>
                    <a:cubicBezTo>
                      <a:pt x="969" y="82"/>
                      <a:pt x="1006" y="45"/>
                      <a:pt x="1052" y="45"/>
                    </a:cubicBezTo>
                    <a:cubicBezTo>
                      <a:pt x="1349" y="45"/>
                      <a:pt x="1349" y="45"/>
                      <a:pt x="1349" y="45"/>
                    </a:cubicBezTo>
                    <a:cubicBezTo>
                      <a:pt x="1398" y="45"/>
                      <a:pt x="1440" y="86"/>
                      <a:pt x="1434" y="137"/>
                    </a:cubicBezTo>
                    <a:cubicBezTo>
                      <a:pt x="1430" y="179"/>
                      <a:pt x="1394" y="211"/>
                      <a:pt x="1352" y="211"/>
                    </a:cubicBezTo>
                    <a:cubicBezTo>
                      <a:pt x="1052" y="211"/>
                      <a:pt x="1052" y="211"/>
                      <a:pt x="1052" y="211"/>
                    </a:cubicBezTo>
                    <a:cubicBezTo>
                      <a:pt x="1006" y="211"/>
                      <a:pt x="969" y="174"/>
                      <a:pt x="969" y="128"/>
                    </a:cubicBezTo>
                    <a:close/>
                    <a:moveTo>
                      <a:pt x="969" y="551"/>
                    </a:moveTo>
                    <a:cubicBezTo>
                      <a:pt x="969" y="506"/>
                      <a:pt x="1006" y="468"/>
                      <a:pt x="1052" y="468"/>
                    </a:cubicBezTo>
                    <a:cubicBezTo>
                      <a:pt x="1197" y="468"/>
                      <a:pt x="1197" y="468"/>
                      <a:pt x="1197" y="468"/>
                    </a:cubicBezTo>
                    <a:cubicBezTo>
                      <a:pt x="1209" y="468"/>
                      <a:pt x="1219" y="458"/>
                      <a:pt x="1219" y="446"/>
                    </a:cubicBezTo>
                    <a:cubicBezTo>
                      <a:pt x="1219" y="433"/>
                      <a:pt x="1209" y="423"/>
                      <a:pt x="1197" y="423"/>
                    </a:cubicBezTo>
                    <a:cubicBezTo>
                      <a:pt x="1197" y="423"/>
                      <a:pt x="1052" y="423"/>
                      <a:pt x="1052" y="423"/>
                    </a:cubicBezTo>
                    <a:cubicBezTo>
                      <a:pt x="1006" y="423"/>
                      <a:pt x="969" y="386"/>
                      <a:pt x="969" y="340"/>
                    </a:cubicBezTo>
                    <a:cubicBezTo>
                      <a:pt x="969" y="294"/>
                      <a:pt x="1006" y="256"/>
                      <a:pt x="1052" y="256"/>
                    </a:cubicBezTo>
                    <a:cubicBezTo>
                      <a:pt x="1081" y="256"/>
                      <a:pt x="1324" y="256"/>
                      <a:pt x="1372" y="256"/>
                    </a:cubicBezTo>
                    <a:cubicBezTo>
                      <a:pt x="1418" y="256"/>
                      <a:pt x="1455" y="294"/>
                      <a:pt x="1455" y="340"/>
                    </a:cubicBezTo>
                    <a:cubicBezTo>
                      <a:pt x="1455" y="386"/>
                      <a:pt x="1418" y="423"/>
                      <a:pt x="1372" y="423"/>
                    </a:cubicBezTo>
                    <a:cubicBezTo>
                      <a:pt x="1371" y="423"/>
                      <a:pt x="1307" y="423"/>
                      <a:pt x="1307" y="423"/>
                    </a:cubicBezTo>
                    <a:cubicBezTo>
                      <a:pt x="1294" y="423"/>
                      <a:pt x="1284" y="433"/>
                      <a:pt x="1284" y="446"/>
                    </a:cubicBezTo>
                    <a:cubicBezTo>
                      <a:pt x="1284" y="458"/>
                      <a:pt x="1294" y="468"/>
                      <a:pt x="1307" y="468"/>
                    </a:cubicBezTo>
                    <a:cubicBezTo>
                      <a:pt x="1342" y="468"/>
                      <a:pt x="1373" y="468"/>
                      <a:pt x="1408" y="468"/>
                    </a:cubicBezTo>
                    <a:cubicBezTo>
                      <a:pt x="1453" y="468"/>
                      <a:pt x="1491" y="504"/>
                      <a:pt x="1491" y="551"/>
                    </a:cubicBezTo>
                    <a:cubicBezTo>
                      <a:pt x="1492" y="597"/>
                      <a:pt x="1452" y="635"/>
                      <a:pt x="1405" y="635"/>
                    </a:cubicBezTo>
                    <a:cubicBezTo>
                      <a:pt x="1369" y="635"/>
                      <a:pt x="1108" y="635"/>
                      <a:pt x="1052" y="635"/>
                    </a:cubicBezTo>
                    <a:cubicBezTo>
                      <a:pt x="1006" y="635"/>
                      <a:pt x="969" y="597"/>
                      <a:pt x="969" y="551"/>
                    </a:cubicBezTo>
                    <a:close/>
                    <a:moveTo>
                      <a:pt x="1369" y="846"/>
                    </a:moveTo>
                    <a:cubicBezTo>
                      <a:pt x="1335" y="846"/>
                      <a:pt x="1101" y="846"/>
                      <a:pt x="1052" y="846"/>
                    </a:cubicBezTo>
                    <a:cubicBezTo>
                      <a:pt x="1006" y="846"/>
                      <a:pt x="969" y="809"/>
                      <a:pt x="969" y="763"/>
                    </a:cubicBezTo>
                    <a:cubicBezTo>
                      <a:pt x="969" y="717"/>
                      <a:pt x="1006" y="680"/>
                      <a:pt x="1052" y="680"/>
                    </a:cubicBezTo>
                    <a:cubicBezTo>
                      <a:pt x="1096" y="680"/>
                      <a:pt x="1326" y="680"/>
                      <a:pt x="1372" y="680"/>
                    </a:cubicBezTo>
                    <a:cubicBezTo>
                      <a:pt x="1417" y="680"/>
                      <a:pt x="1455" y="717"/>
                      <a:pt x="1455" y="762"/>
                    </a:cubicBezTo>
                    <a:cubicBezTo>
                      <a:pt x="1455" y="765"/>
                      <a:pt x="1416" y="846"/>
                      <a:pt x="1369" y="846"/>
                    </a:cubicBezTo>
                    <a:close/>
                    <a:moveTo>
                      <a:pt x="1369" y="846"/>
                    </a:moveTo>
                    <a:cubicBezTo>
                      <a:pt x="1369" y="846"/>
                      <a:pt x="1369" y="846"/>
                      <a:pt x="1369" y="8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56" name="Freeform 73">
                <a:extLst>
                  <a:ext uri="{FF2B5EF4-FFF2-40B4-BE49-F238E27FC236}">
                    <a16:creationId xmlns:a16="http://schemas.microsoft.com/office/drawing/2014/main" id="{A4274464-395A-4C33-AD6D-04347629E165}"/>
                  </a:ext>
                </a:extLst>
              </p:cNvPr>
              <p:cNvSpPr>
                <a:spLocks noEditPoints="1"/>
              </p:cNvSpPr>
              <p:nvPr/>
            </p:nvSpPr>
            <p:spPr bwMode="auto">
              <a:xfrm>
                <a:off x="1411656" y="5580889"/>
                <a:ext cx="119721" cy="118279"/>
              </a:xfrm>
              <a:custGeom>
                <a:avLst/>
                <a:gdLst>
                  <a:gd name="T0" fmla="*/ 386 w 409"/>
                  <a:gd name="T1" fmla="*/ 0 h 406"/>
                  <a:gd name="T2" fmla="*/ 113 w 409"/>
                  <a:gd name="T3" fmla="*/ 0 h 406"/>
                  <a:gd name="T4" fmla="*/ 0 w 409"/>
                  <a:gd name="T5" fmla="*/ 113 h 406"/>
                  <a:gd name="T6" fmla="*/ 0 w 409"/>
                  <a:gd name="T7" fmla="*/ 384 h 406"/>
                  <a:gd name="T8" fmla="*/ 23 w 409"/>
                  <a:gd name="T9" fmla="*/ 406 h 406"/>
                  <a:gd name="T10" fmla="*/ 45 w 409"/>
                  <a:gd name="T11" fmla="*/ 384 h 406"/>
                  <a:gd name="T12" fmla="*/ 45 w 409"/>
                  <a:gd name="T13" fmla="*/ 113 h 406"/>
                  <a:gd name="T14" fmla="*/ 113 w 409"/>
                  <a:gd name="T15" fmla="*/ 45 h 406"/>
                  <a:gd name="T16" fmla="*/ 386 w 409"/>
                  <a:gd name="T17" fmla="*/ 45 h 406"/>
                  <a:gd name="T18" fmla="*/ 409 w 409"/>
                  <a:gd name="T19" fmla="*/ 23 h 406"/>
                  <a:gd name="T20" fmla="*/ 386 w 409"/>
                  <a:gd name="T21" fmla="*/ 0 h 406"/>
                  <a:gd name="T22" fmla="*/ 386 w 409"/>
                  <a:gd name="T23" fmla="*/ 0 h 406"/>
                  <a:gd name="T24" fmla="*/ 386 w 409"/>
                  <a:gd name="T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386" y="0"/>
                    </a:moveTo>
                    <a:cubicBezTo>
                      <a:pt x="113" y="0"/>
                      <a:pt x="113" y="0"/>
                      <a:pt x="113" y="0"/>
                    </a:cubicBezTo>
                    <a:cubicBezTo>
                      <a:pt x="51" y="0"/>
                      <a:pt x="0" y="51"/>
                      <a:pt x="0" y="113"/>
                    </a:cubicBezTo>
                    <a:cubicBezTo>
                      <a:pt x="0" y="384"/>
                      <a:pt x="0" y="384"/>
                      <a:pt x="0" y="384"/>
                    </a:cubicBezTo>
                    <a:cubicBezTo>
                      <a:pt x="0" y="396"/>
                      <a:pt x="10" y="406"/>
                      <a:pt x="23" y="406"/>
                    </a:cubicBezTo>
                    <a:cubicBezTo>
                      <a:pt x="35" y="406"/>
                      <a:pt x="45" y="396"/>
                      <a:pt x="45" y="384"/>
                    </a:cubicBezTo>
                    <a:cubicBezTo>
                      <a:pt x="45" y="113"/>
                      <a:pt x="45" y="113"/>
                      <a:pt x="45" y="113"/>
                    </a:cubicBezTo>
                    <a:cubicBezTo>
                      <a:pt x="45" y="76"/>
                      <a:pt x="75" y="45"/>
                      <a:pt x="113" y="45"/>
                    </a:cubicBezTo>
                    <a:cubicBezTo>
                      <a:pt x="386" y="45"/>
                      <a:pt x="386" y="45"/>
                      <a:pt x="386" y="45"/>
                    </a:cubicBezTo>
                    <a:cubicBezTo>
                      <a:pt x="399" y="45"/>
                      <a:pt x="409" y="35"/>
                      <a:pt x="409" y="23"/>
                    </a:cubicBezTo>
                    <a:cubicBezTo>
                      <a:pt x="409" y="11"/>
                      <a:pt x="399" y="0"/>
                      <a:pt x="386" y="0"/>
                    </a:cubicBezTo>
                    <a:close/>
                    <a:moveTo>
                      <a:pt x="386" y="0"/>
                    </a:moveTo>
                    <a:cubicBezTo>
                      <a:pt x="386" y="0"/>
                      <a:pt x="386" y="0"/>
                      <a:pt x="38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57" name="Groupe 572">
              <a:extLst>
                <a:ext uri="{FF2B5EF4-FFF2-40B4-BE49-F238E27FC236}">
                  <a16:creationId xmlns:a16="http://schemas.microsoft.com/office/drawing/2014/main" id="{1D26EECB-F46B-4719-93AE-D4670B13952E}"/>
                </a:ext>
              </a:extLst>
            </p:cNvPr>
            <p:cNvGrpSpPr>
              <a:grpSpLocks noChangeAspect="1"/>
            </p:cNvGrpSpPr>
            <p:nvPr/>
          </p:nvGrpSpPr>
          <p:grpSpPr>
            <a:xfrm flipV="1">
              <a:off x="1462893" y="4640195"/>
              <a:ext cx="355905" cy="332739"/>
              <a:chOff x="1411656" y="5547232"/>
              <a:chExt cx="457969" cy="428160"/>
            </a:xfrm>
            <a:solidFill>
              <a:schemeClr val="tx2"/>
            </a:solidFill>
          </p:grpSpPr>
          <p:sp>
            <p:nvSpPr>
              <p:cNvPr id="1158" name="Freeform 72">
                <a:extLst>
                  <a:ext uri="{FF2B5EF4-FFF2-40B4-BE49-F238E27FC236}">
                    <a16:creationId xmlns:a16="http://schemas.microsoft.com/office/drawing/2014/main" id="{6D83ECE4-07DF-4FF2-BEE3-5D913710DB37}"/>
                  </a:ext>
                </a:extLst>
              </p:cNvPr>
              <p:cNvSpPr>
                <a:spLocks noEditPoints="1"/>
              </p:cNvSpPr>
              <p:nvPr/>
            </p:nvSpPr>
            <p:spPr bwMode="auto">
              <a:xfrm>
                <a:off x="1411656" y="5547232"/>
                <a:ext cx="457969" cy="428160"/>
              </a:xfrm>
              <a:custGeom>
                <a:avLst/>
                <a:gdLst>
                  <a:gd name="T0" fmla="*/ 1459 w 1563"/>
                  <a:gd name="T1" fmla="*/ 434 h 1468"/>
                  <a:gd name="T2" fmla="*/ 1352 w 1563"/>
                  <a:gd name="T3" fmla="*/ 0 h 1468"/>
                  <a:gd name="T4" fmla="*/ 594 w 1563"/>
                  <a:gd name="T5" fmla="*/ 82 h 1468"/>
                  <a:gd name="T6" fmla="*/ 469 w 1563"/>
                  <a:gd name="T7" fmla="*/ 138 h 1468"/>
                  <a:gd name="T8" fmla="*/ 621 w 1563"/>
                  <a:gd name="T9" fmla="*/ 118 h 1468"/>
                  <a:gd name="T10" fmla="*/ 980 w 1563"/>
                  <a:gd name="T11" fmla="*/ 234 h 1468"/>
                  <a:gd name="T12" fmla="*/ 980 w 1563"/>
                  <a:gd name="T13" fmla="*/ 657 h 1468"/>
                  <a:gd name="T14" fmla="*/ 1057 w 1563"/>
                  <a:gd name="T15" fmla="*/ 891 h 1468"/>
                  <a:gd name="T16" fmla="*/ 1083 w 1563"/>
                  <a:gd name="T17" fmla="*/ 1369 h 1468"/>
                  <a:gd name="T18" fmla="*/ 858 w 1563"/>
                  <a:gd name="T19" fmla="*/ 984 h 1468"/>
                  <a:gd name="T20" fmla="*/ 645 w 1563"/>
                  <a:gd name="T21" fmla="*/ 885 h 1468"/>
                  <a:gd name="T22" fmla="*/ 544 w 1563"/>
                  <a:gd name="T23" fmla="*/ 689 h 1468"/>
                  <a:gd name="T24" fmla="*/ 499 w 1563"/>
                  <a:gd name="T25" fmla="*/ 695 h 1468"/>
                  <a:gd name="T26" fmla="*/ 104 w 1563"/>
                  <a:gd name="T27" fmla="*/ 739 h 1468"/>
                  <a:gd name="T28" fmla="*/ 45 w 1563"/>
                  <a:gd name="T29" fmla="*/ 604 h 1468"/>
                  <a:gd name="T30" fmla="*/ 0 w 1563"/>
                  <a:gd name="T31" fmla="*/ 604 h 1468"/>
                  <a:gd name="T32" fmla="*/ 104 w 1563"/>
                  <a:gd name="T33" fmla="*/ 784 h 1468"/>
                  <a:gd name="T34" fmla="*/ 552 w 1563"/>
                  <a:gd name="T35" fmla="*/ 840 h 1468"/>
                  <a:gd name="T36" fmla="*/ 770 w 1563"/>
                  <a:gd name="T37" fmla="*/ 995 h 1468"/>
                  <a:gd name="T38" fmla="*/ 979 w 1563"/>
                  <a:gd name="T39" fmla="*/ 1345 h 1468"/>
                  <a:gd name="T40" fmla="*/ 1111 w 1563"/>
                  <a:gd name="T41" fmla="*/ 891 h 1468"/>
                  <a:gd name="T42" fmla="*/ 1459 w 1563"/>
                  <a:gd name="T43" fmla="*/ 669 h 1468"/>
                  <a:gd name="T44" fmla="*/ 1052 w 1563"/>
                  <a:gd name="T45" fmla="*/ 45 h 1468"/>
                  <a:gd name="T46" fmla="*/ 1434 w 1563"/>
                  <a:gd name="T47" fmla="*/ 137 h 1468"/>
                  <a:gd name="T48" fmla="*/ 1052 w 1563"/>
                  <a:gd name="T49" fmla="*/ 211 h 1468"/>
                  <a:gd name="T50" fmla="*/ 969 w 1563"/>
                  <a:gd name="T51" fmla="*/ 551 h 1468"/>
                  <a:gd name="T52" fmla="*/ 1197 w 1563"/>
                  <a:gd name="T53" fmla="*/ 468 h 1468"/>
                  <a:gd name="T54" fmla="*/ 1197 w 1563"/>
                  <a:gd name="T55" fmla="*/ 423 h 1468"/>
                  <a:gd name="T56" fmla="*/ 969 w 1563"/>
                  <a:gd name="T57" fmla="*/ 340 h 1468"/>
                  <a:gd name="T58" fmla="*/ 1372 w 1563"/>
                  <a:gd name="T59" fmla="*/ 256 h 1468"/>
                  <a:gd name="T60" fmla="*/ 1372 w 1563"/>
                  <a:gd name="T61" fmla="*/ 423 h 1468"/>
                  <a:gd name="T62" fmla="*/ 1284 w 1563"/>
                  <a:gd name="T63" fmla="*/ 446 h 1468"/>
                  <a:gd name="T64" fmla="*/ 1408 w 1563"/>
                  <a:gd name="T65" fmla="*/ 468 h 1468"/>
                  <a:gd name="T66" fmla="*/ 1405 w 1563"/>
                  <a:gd name="T67" fmla="*/ 635 h 1468"/>
                  <a:gd name="T68" fmla="*/ 969 w 1563"/>
                  <a:gd name="T69" fmla="*/ 551 h 1468"/>
                  <a:gd name="T70" fmla="*/ 1052 w 1563"/>
                  <a:gd name="T71" fmla="*/ 846 h 1468"/>
                  <a:gd name="T72" fmla="*/ 1052 w 1563"/>
                  <a:gd name="T73" fmla="*/ 680 h 1468"/>
                  <a:gd name="T74" fmla="*/ 1455 w 1563"/>
                  <a:gd name="T75" fmla="*/ 762 h 1468"/>
                  <a:gd name="T76" fmla="*/ 1369 w 1563"/>
                  <a:gd name="T77" fmla="*/ 846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3" h="1468">
                    <a:moveTo>
                      <a:pt x="1459" y="669"/>
                    </a:moveTo>
                    <a:cubicBezTo>
                      <a:pt x="1563" y="624"/>
                      <a:pt x="1561" y="478"/>
                      <a:pt x="1459" y="434"/>
                    </a:cubicBezTo>
                    <a:cubicBezTo>
                      <a:pt x="1524" y="374"/>
                      <a:pt x="1510" y="269"/>
                      <a:pt x="1433" y="227"/>
                    </a:cubicBezTo>
                    <a:cubicBezTo>
                      <a:pt x="1526" y="151"/>
                      <a:pt x="1472" y="0"/>
                      <a:pt x="1352" y="0"/>
                    </a:cubicBezTo>
                    <a:cubicBezTo>
                      <a:pt x="797" y="0"/>
                      <a:pt x="833" y="0"/>
                      <a:pt x="825" y="0"/>
                    </a:cubicBezTo>
                    <a:cubicBezTo>
                      <a:pt x="742" y="4"/>
                      <a:pt x="662" y="32"/>
                      <a:pt x="594" y="82"/>
                    </a:cubicBezTo>
                    <a:cubicBezTo>
                      <a:pt x="545" y="118"/>
                      <a:pt x="492" y="115"/>
                      <a:pt x="491" y="115"/>
                    </a:cubicBezTo>
                    <a:cubicBezTo>
                      <a:pt x="479" y="115"/>
                      <a:pt x="469" y="126"/>
                      <a:pt x="469" y="138"/>
                    </a:cubicBezTo>
                    <a:cubicBezTo>
                      <a:pt x="469" y="150"/>
                      <a:pt x="479" y="160"/>
                      <a:pt x="491" y="160"/>
                    </a:cubicBezTo>
                    <a:cubicBezTo>
                      <a:pt x="492" y="160"/>
                      <a:pt x="560" y="163"/>
                      <a:pt x="621" y="118"/>
                    </a:cubicBezTo>
                    <a:cubicBezTo>
                      <a:pt x="757" y="17"/>
                      <a:pt x="890" y="52"/>
                      <a:pt x="955" y="45"/>
                    </a:cubicBezTo>
                    <a:cubicBezTo>
                      <a:pt x="905" y="103"/>
                      <a:pt x="916" y="191"/>
                      <a:pt x="980" y="234"/>
                    </a:cubicBezTo>
                    <a:cubicBezTo>
                      <a:pt x="905" y="285"/>
                      <a:pt x="905" y="395"/>
                      <a:pt x="980" y="446"/>
                    </a:cubicBezTo>
                    <a:cubicBezTo>
                      <a:pt x="905" y="497"/>
                      <a:pt x="905" y="606"/>
                      <a:pt x="980" y="657"/>
                    </a:cubicBezTo>
                    <a:cubicBezTo>
                      <a:pt x="875" y="729"/>
                      <a:pt x="927" y="891"/>
                      <a:pt x="1052" y="891"/>
                    </a:cubicBezTo>
                    <a:cubicBezTo>
                      <a:pt x="1057" y="891"/>
                      <a:pt x="1057" y="891"/>
                      <a:pt x="1057" y="891"/>
                    </a:cubicBezTo>
                    <a:cubicBezTo>
                      <a:pt x="1174" y="1063"/>
                      <a:pt x="1167" y="1254"/>
                      <a:pt x="1166" y="1275"/>
                    </a:cubicBezTo>
                    <a:cubicBezTo>
                      <a:pt x="1163" y="1335"/>
                      <a:pt x="1124" y="1369"/>
                      <a:pt x="1083" y="1369"/>
                    </a:cubicBezTo>
                    <a:cubicBezTo>
                      <a:pt x="1057" y="1369"/>
                      <a:pt x="1035" y="1354"/>
                      <a:pt x="1018" y="1323"/>
                    </a:cubicBezTo>
                    <a:cubicBezTo>
                      <a:pt x="973" y="1240"/>
                      <a:pt x="1016" y="1074"/>
                      <a:pt x="858" y="984"/>
                    </a:cubicBezTo>
                    <a:cubicBezTo>
                      <a:pt x="833" y="969"/>
                      <a:pt x="807" y="958"/>
                      <a:pt x="781" y="952"/>
                    </a:cubicBezTo>
                    <a:cubicBezTo>
                      <a:pt x="735" y="940"/>
                      <a:pt x="687" y="916"/>
                      <a:pt x="645" y="885"/>
                    </a:cubicBezTo>
                    <a:cubicBezTo>
                      <a:pt x="605" y="855"/>
                      <a:pt x="596" y="823"/>
                      <a:pt x="584" y="804"/>
                    </a:cubicBezTo>
                    <a:cubicBezTo>
                      <a:pt x="562" y="769"/>
                      <a:pt x="549" y="729"/>
                      <a:pt x="544" y="689"/>
                    </a:cubicBezTo>
                    <a:cubicBezTo>
                      <a:pt x="542" y="677"/>
                      <a:pt x="531" y="668"/>
                      <a:pt x="518" y="670"/>
                    </a:cubicBezTo>
                    <a:cubicBezTo>
                      <a:pt x="506" y="671"/>
                      <a:pt x="497" y="683"/>
                      <a:pt x="499" y="695"/>
                    </a:cubicBezTo>
                    <a:cubicBezTo>
                      <a:pt x="502" y="714"/>
                      <a:pt x="506" y="731"/>
                      <a:pt x="510" y="747"/>
                    </a:cubicBezTo>
                    <a:cubicBezTo>
                      <a:pt x="471" y="734"/>
                      <a:pt x="475" y="742"/>
                      <a:pt x="104" y="739"/>
                    </a:cubicBezTo>
                    <a:cubicBezTo>
                      <a:pt x="50" y="739"/>
                      <a:pt x="45" y="684"/>
                      <a:pt x="45" y="676"/>
                    </a:cubicBezTo>
                    <a:cubicBezTo>
                      <a:pt x="45" y="604"/>
                      <a:pt x="45" y="604"/>
                      <a:pt x="45" y="604"/>
                    </a:cubicBezTo>
                    <a:cubicBezTo>
                      <a:pt x="45" y="592"/>
                      <a:pt x="35" y="581"/>
                      <a:pt x="23" y="581"/>
                    </a:cubicBezTo>
                    <a:cubicBezTo>
                      <a:pt x="10" y="581"/>
                      <a:pt x="0" y="592"/>
                      <a:pt x="0" y="604"/>
                    </a:cubicBezTo>
                    <a:cubicBezTo>
                      <a:pt x="0" y="702"/>
                      <a:pt x="0" y="671"/>
                      <a:pt x="0" y="677"/>
                    </a:cubicBezTo>
                    <a:cubicBezTo>
                      <a:pt x="1" y="727"/>
                      <a:pt x="34" y="784"/>
                      <a:pt x="104" y="784"/>
                    </a:cubicBezTo>
                    <a:cubicBezTo>
                      <a:pt x="464" y="784"/>
                      <a:pt x="464" y="784"/>
                      <a:pt x="464" y="784"/>
                    </a:cubicBezTo>
                    <a:cubicBezTo>
                      <a:pt x="502" y="784"/>
                      <a:pt x="536" y="806"/>
                      <a:pt x="552" y="840"/>
                    </a:cubicBezTo>
                    <a:cubicBezTo>
                      <a:pt x="567" y="872"/>
                      <a:pt x="590" y="900"/>
                      <a:pt x="618" y="921"/>
                    </a:cubicBezTo>
                    <a:cubicBezTo>
                      <a:pt x="665" y="956"/>
                      <a:pt x="719" y="982"/>
                      <a:pt x="770" y="995"/>
                    </a:cubicBezTo>
                    <a:cubicBezTo>
                      <a:pt x="792" y="1001"/>
                      <a:pt x="814" y="1010"/>
                      <a:pt x="836" y="1023"/>
                    </a:cubicBezTo>
                    <a:cubicBezTo>
                      <a:pt x="971" y="1100"/>
                      <a:pt x="926" y="1248"/>
                      <a:pt x="979" y="1345"/>
                    </a:cubicBezTo>
                    <a:cubicBezTo>
                      <a:pt x="1046" y="1468"/>
                      <a:pt x="1204" y="1416"/>
                      <a:pt x="1211" y="1278"/>
                    </a:cubicBezTo>
                    <a:cubicBezTo>
                      <a:pt x="1212" y="1256"/>
                      <a:pt x="1219" y="1068"/>
                      <a:pt x="1111" y="891"/>
                    </a:cubicBezTo>
                    <a:cubicBezTo>
                      <a:pt x="1139" y="891"/>
                      <a:pt x="1344" y="891"/>
                      <a:pt x="1372" y="891"/>
                    </a:cubicBezTo>
                    <a:cubicBezTo>
                      <a:pt x="1487" y="891"/>
                      <a:pt x="1544" y="749"/>
                      <a:pt x="1459" y="669"/>
                    </a:cubicBezTo>
                    <a:close/>
                    <a:moveTo>
                      <a:pt x="969" y="128"/>
                    </a:moveTo>
                    <a:cubicBezTo>
                      <a:pt x="969" y="82"/>
                      <a:pt x="1006" y="45"/>
                      <a:pt x="1052" y="45"/>
                    </a:cubicBezTo>
                    <a:cubicBezTo>
                      <a:pt x="1349" y="45"/>
                      <a:pt x="1349" y="45"/>
                      <a:pt x="1349" y="45"/>
                    </a:cubicBezTo>
                    <a:cubicBezTo>
                      <a:pt x="1398" y="45"/>
                      <a:pt x="1440" y="86"/>
                      <a:pt x="1434" y="137"/>
                    </a:cubicBezTo>
                    <a:cubicBezTo>
                      <a:pt x="1430" y="179"/>
                      <a:pt x="1394" y="211"/>
                      <a:pt x="1352" y="211"/>
                    </a:cubicBezTo>
                    <a:cubicBezTo>
                      <a:pt x="1052" y="211"/>
                      <a:pt x="1052" y="211"/>
                      <a:pt x="1052" y="211"/>
                    </a:cubicBezTo>
                    <a:cubicBezTo>
                      <a:pt x="1006" y="211"/>
                      <a:pt x="969" y="174"/>
                      <a:pt x="969" y="128"/>
                    </a:cubicBezTo>
                    <a:close/>
                    <a:moveTo>
                      <a:pt x="969" y="551"/>
                    </a:moveTo>
                    <a:cubicBezTo>
                      <a:pt x="969" y="506"/>
                      <a:pt x="1006" y="468"/>
                      <a:pt x="1052" y="468"/>
                    </a:cubicBezTo>
                    <a:cubicBezTo>
                      <a:pt x="1197" y="468"/>
                      <a:pt x="1197" y="468"/>
                      <a:pt x="1197" y="468"/>
                    </a:cubicBezTo>
                    <a:cubicBezTo>
                      <a:pt x="1209" y="468"/>
                      <a:pt x="1219" y="458"/>
                      <a:pt x="1219" y="446"/>
                    </a:cubicBezTo>
                    <a:cubicBezTo>
                      <a:pt x="1219" y="433"/>
                      <a:pt x="1209" y="423"/>
                      <a:pt x="1197" y="423"/>
                    </a:cubicBezTo>
                    <a:cubicBezTo>
                      <a:pt x="1197" y="423"/>
                      <a:pt x="1052" y="423"/>
                      <a:pt x="1052" y="423"/>
                    </a:cubicBezTo>
                    <a:cubicBezTo>
                      <a:pt x="1006" y="423"/>
                      <a:pt x="969" y="386"/>
                      <a:pt x="969" y="340"/>
                    </a:cubicBezTo>
                    <a:cubicBezTo>
                      <a:pt x="969" y="294"/>
                      <a:pt x="1006" y="256"/>
                      <a:pt x="1052" y="256"/>
                    </a:cubicBezTo>
                    <a:cubicBezTo>
                      <a:pt x="1081" y="256"/>
                      <a:pt x="1324" y="256"/>
                      <a:pt x="1372" y="256"/>
                    </a:cubicBezTo>
                    <a:cubicBezTo>
                      <a:pt x="1418" y="256"/>
                      <a:pt x="1455" y="294"/>
                      <a:pt x="1455" y="340"/>
                    </a:cubicBezTo>
                    <a:cubicBezTo>
                      <a:pt x="1455" y="386"/>
                      <a:pt x="1418" y="423"/>
                      <a:pt x="1372" y="423"/>
                    </a:cubicBezTo>
                    <a:cubicBezTo>
                      <a:pt x="1371" y="423"/>
                      <a:pt x="1307" y="423"/>
                      <a:pt x="1307" y="423"/>
                    </a:cubicBezTo>
                    <a:cubicBezTo>
                      <a:pt x="1294" y="423"/>
                      <a:pt x="1284" y="433"/>
                      <a:pt x="1284" y="446"/>
                    </a:cubicBezTo>
                    <a:cubicBezTo>
                      <a:pt x="1284" y="458"/>
                      <a:pt x="1294" y="468"/>
                      <a:pt x="1307" y="468"/>
                    </a:cubicBezTo>
                    <a:cubicBezTo>
                      <a:pt x="1342" y="468"/>
                      <a:pt x="1373" y="468"/>
                      <a:pt x="1408" y="468"/>
                    </a:cubicBezTo>
                    <a:cubicBezTo>
                      <a:pt x="1453" y="468"/>
                      <a:pt x="1491" y="504"/>
                      <a:pt x="1491" y="551"/>
                    </a:cubicBezTo>
                    <a:cubicBezTo>
                      <a:pt x="1492" y="597"/>
                      <a:pt x="1452" y="635"/>
                      <a:pt x="1405" y="635"/>
                    </a:cubicBezTo>
                    <a:cubicBezTo>
                      <a:pt x="1369" y="635"/>
                      <a:pt x="1108" y="635"/>
                      <a:pt x="1052" y="635"/>
                    </a:cubicBezTo>
                    <a:cubicBezTo>
                      <a:pt x="1006" y="635"/>
                      <a:pt x="969" y="597"/>
                      <a:pt x="969" y="551"/>
                    </a:cubicBezTo>
                    <a:close/>
                    <a:moveTo>
                      <a:pt x="1369" y="846"/>
                    </a:moveTo>
                    <a:cubicBezTo>
                      <a:pt x="1335" y="846"/>
                      <a:pt x="1101" y="846"/>
                      <a:pt x="1052" y="846"/>
                    </a:cubicBezTo>
                    <a:cubicBezTo>
                      <a:pt x="1006" y="846"/>
                      <a:pt x="969" y="809"/>
                      <a:pt x="969" y="763"/>
                    </a:cubicBezTo>
                    <a:cubicBezTo>
                      <a:pt x="969" y="717"/>
                      <a:pt x="1006" y="680"/>
                      <a:pt x="1052" y="680"/>
                    </a:cubicBezTo>
                    <a:cubicBezTo>
                      <a:pt x="1096" y="680"/>
                      <a:pt x="1326" y="680"/>
                      <a:pt x="1372" y="680"/>
                    </a:cubicBezTo>
                    <a:cubicBezTo>
                      <a:pt x="1417" y="680"/>
                      <a:pt x="1455" y="717"/>
                      <a:pt x="1455" y="762"/>
                    </a:cubicBezTo>
                    <a:cubicBezTo>
                      <a:pt x="1455" y="765"/>
                      <a:pt x="1416" y="846"/>
                      <a:pt x="1369" y="846"/>
                    </a:cubicBezTo>
                    <a:close/>
                    <a:moveTo>
                      <a:pt x="1369" y="846"/>
                    </a:moveTo>
                    <a:cubicBezTo>
                      <a:pt x="1369" y="846"/>
                      <a:pt x="1369" y="846"/>
                      <a:pt x="1369" y="8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59" name="Freeform 73">
                <a:extLst>
                  <a:ext uri="{FF2B5EF4-FFF2-40B4-BE49-F238E27FC236}">
                    <a16:creationId xmlns:a16="http://schemas.microsoft.com/office/drawing/2014/main" id="{391F5F5C-DECA-469B-BA3B-4326A30C88F4}"/>
                  </a:ext>
                </a:extLst>
              </p:cNvPr>
              <p:cNvSpPr>
                <a:spLocks noEditPoints="1"/>
              </p:cNvSpPr>
              <p:nvPr/>
            </p:nvSpPr>
            <p:spPr bwMode="auto">
              <a:xfrm>
                <a:off x="1411656" y="5580889"/>
                <a:ext cx="119721" cy="118279"/>
              </a:xfrm>
              <a:custGeom>
                <a:avLst/>
                <a:gdLst>
                  <a:gd name="T0" fmla="*/ 386 w 409"/>
                  <a:gd name="T1" fmla="*/ 0 h 406"/>
                  <a:gd name="T2" fmla="*/ 113 w 409"/>
                  <a:gd name="T3" fmla="*/ 0 h 406"/>
                  <a:gd name="T4" fmla="*/ 0 w 409"/>
                  <a:gd name="T5" fmla="*/ 113 h 406"/>
                  <a:gd name="T6" fmla="*/ 0 w 409"/>
                  <a:gd name="T7" fmla="*/ 384 h 406"/>
                  <a:gd name="T8" fmla="*/ 23 w 409"/>
                  <a:gd name="T9" fmla="*/ 406 h 406"/>
                  <a:gd name="T10" fmla="*/ 45 w 409"/>
                  <a:gd name="T11" fmla="*/ 384 h 406"/>
                  <a:gd name="T12" fmla="*/ 45 w 409"/>
                  <a:gd name="T13" fmla="*/ 113 h 406"/>
                  <a:gd name="T14" fmla="*/ 113 w 409"/>
                  <a:gd name="T15" fmla="*/ 45 h 406"/>
                  <a:gd name="T16" fmla="*/ 386 w 409"/>
                  <a:gd name="T17" fmla="*/ 45 h 406"/>
                  <a:gd name="T18" fmla="*/ 409 w 409"/>
                  <a:gd name="T19" fmla="*/ 23 h 406"/>
                  <a:gd name="T20" fmla="*/ 386 w 409"/>
                  <a:gd name="T21" fmla="*/ 0 h 406"/>
                  <a:gd name="T22" fmla="*/ 386 w 409"/>
                  <a:gd name="T23" fmla="*/ 0 h 406"/>
                  <a:gd name="T24" fmla="*/ 386 w 409"/>
                  <a:gd name="T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386" y="0"/>
                    </a:moveTo>
                    <a:cubicBezTo>
                      <a:pt x="113" y="0"/>
                      <a:pt x="113" y="0"/>
                      <a:pt x="113" y="0"/>
                    </a:cubicBezTo>
                    <a:cubicBezTo>
                      <a:pt x="51" y="0"/>
                      <a:pt x="0" y="51"/>
                      <a:pt x="0" y="113"/>
                    </a:cubicBezTo>
                    <a:cubicBezTo>
                      <a:pt x="0" y="384"/>
                      <a:pt x="0" y="384"/>
                      <a:pt x="0" y="384"/>
                    </a:cubicBezTo>
                    <a:cubicBezTo>
                      <a:pt x="0" y="396"/>
                      <a:pt x="10" y="406"/>
                      <a:pt x="23" y="406"/>
                    </a:cubicBezTo>
                    <a:cubicBezTo>
                      <a:pt x="35" y="406"/>
                      <a:pt x="45" y="396"/>
                      <a:pt x="45" y="384"/>
                    </a:cubicBezTo>
                    <a:cubicBezTo>
                      <a:pt x="45" y="113"/>
                      <a:pt x="45" y="113"/>
                      <a:pt x="45" y="113"/>
                    </a:cubicBezTo>
                    <a:cubicBezTo>
                      <a:pt x="45" y="76"/>
                      <a:pt x="75" y="45"/>
                      <a:pt x="113" y="45"/>
                    </a:cubicBezTo>
                    <a:cubicBezTo>
                      <a:pt x="386" y="45"/>
                      <a:pt x="386" y="45"/>
                      <a:pt x="386" y="45"/>
                    </a:cubicBezTo>
                    <a:cubicBezTo>
                      <a:pt x="399" y="45"/>
                      <a:pt x="409" y="35"/>
                      <a:pt x="409" y="23"/>
                    </a:cubicBezTo>
                    <a:cubicBezTo>
                      <a:pt x="409" y="11"/>
                      <a:pt x="399" y="0"/>
                      <a:pt x="386" y="0"/>
                    </a:cubicBezTo>
                    <a:close/>
                    <a:moveTo>
                      <a:pt x="386" y="0"/>
                    </a:moveTo>
                    <a:cubicBezTo>
                      <a:pt x="386" y="0"/>
                      <a:pt x="386" y="0"/>
                      <a:pt x="386"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25" name="Gruppieren 24">
              <a:extLst>
                <a:ext uri="{FF2B5EF4-FFF2-40B4-BE49-F238E27FC236}">
                  <a16:creationId xmlns:a16="http://schemas.microsoft.com/office/drawing/2014/main" id="{6F7252C1-6FC9-4C8B-991E-210D59E3BA49}"/>
                </a:ext>
              </a:extLst>
            </p:cNvPr>
            <p:cNvGrpSpPr/>
            <p:nvPr/>
          </p:nvGrpSpPr>
          <p:grpSpPr>
            <a:xfrm>
              <a:off x="6428866" y="4609979"/>
              <a:ext cx="255214" cy="399611"/>
              <a:chOff x="6428866" y="4609979"/>
              <a:chExt cx="255214" cy="399611"/>
            </a:xfrm>
            <a:solidFill>
              <a:schemeClr val="tx2"/>
            </a:solidFill>
          </p:grpSpPr>
          <p:sp>
            <p:nvSpPr>
              <p:cNvPr id="1162" name="Freeform 83">
                <a:extLst>
                  <a:ext uri="{FF2B5EF4-FFF2-40B4-BE49-F238E27FC236}">
                    <a16:creationId xmlns:a16="http://schemas.microsoft.com/office/drawing/2014/main" id="{3BA3F630-E52F-4453-A8B3-6CC5EC2FEB1B}"/>
                  </a:ext>
                </a:extLst>
              </p:cNvPr>
              <p:cNvSpPr>
                <a:spLocks noEditPoints="1"/>
              </p:cNvSpPr>
              <p:nvPr/>
            </p:nvSpPr>
            <p:spPr bwMode="auto">
              <a:xfrm>
                <a:off x="6501784" y="4609979"/>
                <a:ext cx="169171" cy="195398"/>
              </a:xfrm>
              <a:custGeom>
                <a:avLst/>
                <a:gdLst>
                  <a:gd name="T0" fmla="*/ 650 w 653"/>
                  <a:gd name="T1" fmla="*/ 530 h 758"/>
                  <a:gd name="T2" fmla="*/ 417 w 653"/>
                  <a:gd name="T3" fmla="*/ 51 h 758"/>
                  <a:gd name="T4" fmla="*/ 260 w 653"/>
                  <a:gd name="T5" fmla="*/ 36 h 758"/>
                  <a:gd name="T6" fmla="*/ 218 w 653"/>
                  <a:gd name="T7" fmla="*/ 154 h 758"/>
                  <a:gd name="T8" fmla="*/ 72 w 653"/>
                  <a:gd name="T9" fmla="*/ 172 h 758"/>
                  <a:gd name="T10" fmla="*/ 81 w 653"/>
                  <a:gd name="T11" fmla="*/ 315 h 758"/>
                  <a:gd name="T12" fmla="*/ 106 w 653"/>
                  <a:gd name="T13" fmla="*/ 339 h 758"/>
                  <a:gd name="T14" fmla="*/ 20 w 653"/>
                  <a:gd name="T15" fmla="*/ 356 h 758"/>
                  <a:gd name="T16" fmla="*/ 3 w 653"/>
                  <a:gd name="T17" fmla="*/ 383 h 758"/>
                  <a:gd name="T18" fmla="*/ 30 w 653"/>
                  <a:gd name="T19" fmla="*/ 399 h 758"/>
                  <a:gd name="T20" fmla="*/ 107 w 653"/>
                  <a:gd name="T21" fmla="*/ 384 h 758"/>
                  <a:gd name="T22" fmla="*/ 136 w 653"/>
                  <a:gd name="T23" fmla="*/ 387 h 758"/>
                  <a:gd name="T24" fmla="*/ 373 w 653"/>
                  <a:gd name="T25" fmla="*/ 616 h 758"/>
                  <a:gd name="T26" fmla="*/ 414 w 653"/>
                  <a:gd name="T27" fmla="*/ 735 h 758"/>
                  <a:gd name="T28" fmla="*/ 437 w 653"/>
                  <a:gd name="T29" fmla="*/ 758 h 758"/>
                  <a:gd name="T30" fmla="*/ 459 w 653"/>
                  <a:gd name="T31" fmla="*/ 735 h 758"/>
                  <a:gd name="T32" fmla="*/ 415 w 653"/>
                  <a:gd name="T33" fmla="*/ 600 h 758"/>
                  <a:gd name="T34" fmla="*/ 270 w 653"/>
                  <a:gd name="T35" fmla="*/ 163 h 758"/>
                  <a:gd name="T36" fmla="*/ 287 w 653"/>
                  <a:gd name="T37" fmla="*/ 72 h 758"/>
                  <a:gd name="T38" fmla="*/ 384 w 653"/>
                  <a:gd name="T39" fmla="*/ 82 h 758"/>
                  <a:gd name="T40" fmla="*/ 606 w 653"/>
                  <a:gd name="T41" fmla="*/ 541 h 758"/>
                  <a:gd name="T42" fmla="*/ 633 w 653"/>
                  <a:gd name="T43" fmla="*/ 557 h 758"/>
                  <a:gd name="T44" fmla="*/ 650 w 653"/>
                  <a:gd name="T45" fmla="*/ 530 h 758"/>
                  <a:gd name="T46" fmla="*/ 274 w 653"/>
                  <a:gd name="T47" fmla="*/ 260 h 758"/>
                  <a:gd name="T48" fmla="*/ 360 w 653"/>
                  <a:gd name="T49" fmla="*/ 516 h 758"/>
                  <a:gd name="T50" fmla="*/ 225 w 653"/>
                  <a:gd name="T51" fmla="*/ 386 h 758"/>
                  <a:gd name="T52" fmla="*/ 111 w 653"/>
                  <a:gd name="T53" fmla="*/ 282 h 758"/>
                  <a:gd name="T54" fmla="*/ 106 w 653"/>
                  <a:gd name="T55" fmla="*/ 202 h 758"/>
                  <a:gd name="T56" fmla="*/ 198 w 653"/>
                  <a:gd name="T57" fmla="*/ 195 h 758"/>
                  <a:gd name="T58" fmla="*/ 274 w 653"/>
                  <a:gd name="T59" fmla="*/ 260 h 758"/>
                  <a:gd name="T60" fmla="*/ 274 w 653"/>
                  <a:gd name="T61" fmla="*/ 260 h 758"/>
                  <a:gd name="T62" fmla="*/ 274 w 653"/>
                  <a:gd name="T63" fmla="*/ 26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3" h="758">
                    <a:moveTo>
                      <a:pt x="650" y="530"/>
                    </a:moveTo>
                    <a:cubicBezTo>
                      <a:pt x="589" y="275"/>
                      <a:pt x="490" y="129"/>
                      <a:pt x="417" y="51"/>
                    </a:cubicBezTo>
                    <a:cubicBezTo>
                      <a:pt x="376" y="7"/>
                      <a:pt x="308" y="0"/>
                      <a:pt x="260" y="36"/>
                    </a:cubicBezTo>
                    <a:cubicBezTo>
                      <a:pt x="223" y="64"/>
                      <a:pt x="207" y="111"/>
                      <a:pt x="218" y="154"/>
                    </a:cubicBezTo>
                    <a:cubicBezTo>
                      <a:pt x="172" y="123"/>
                      <a:pt x="109" y="130"/>
                      <a:pt x="72" y="172"/>
                    </a:cubicBezTo>
                    <a:cubicBezTo>
                      <a:pt x="36" y="214"/>
                      <a:pt x="39" y="278"/>
                      <a:pt x="81" y="315"/>
                    </a:cubicBezTo>
                    <a:cubicBezTo>
                      <a:pt x="106" y="339"/>
                      <a:pt x="106" y="339"/>
                      <a:pt x="106" y="339"/>
                    </a:cubicBezTo>
                    <a:cubicBezTo>
                      <a:pt x="97" y="340"/>
                      <a:pt x="56" y="347"/>
                      <a:pt x="20" y="356"/>
                    </a:cubicBezTo>
                    <a:cubicBezTo>
                      <a:pt x="8" y="359"/>
                      <a:pt x="0" y="371"/>
                      <a:pt x="3" y="383"/>
                    </a:cubicBezTo>
                    <a:cubicBezTo>
                      <a:pt x="6" y="395"/>
                      <a:pt x="18" y="402"/>
                      <a:pt x="30" y="399"/>
                    </a:cubicBezTo>
                    <a:cubicBezTo>
                      <a:pt x="64" y="391"/>
                      <a:pt x="94" y="386"/>
                      <a:pt x="107" y="384"/>
                    </a:cubicBezTo>
                    <a:cubicBezTo>
                      <a:pt x="117" y="382"/>
                      <a:pt x="127" y="384"/>
                      <a:pt x="136" y="387"/>
                    </a:cubicBezTo>
                    <a:cubicBezTo>
                      <a:pt x="228" y="425"/>
                      <a:pt x="333" y="537"/>
                      <a:pt x="373" y="616"/>
                    </a:cubicBezTo>
                    <a:cubicBezTo>
                      <a:pt x="390" y="648"/>
                      <a:pt x="414" y="699"/>
                      <a:pt x="414" y="735"/>
                    </a:cubicBezTo>
                    <a:cubicBezTo>
                      <a:pt x="414" y="748"/>
                      <a:pt x="424" y="758"/>
                      <a:pt x="437" y="758"/>
                    </a:cubicBezTo>
                    <a:cubicBezTo>
                      <a:pt x="449" y="758"/>
                      <a:pt x="459" y="748"/>
                      <a:pt x="459" y="735"/>
                    </a:cubicBezTo>
                    <a:cubicBezTo>
                      <a:pt x="459" y="685"/>
                      <a:pt x="425" y="618"/>
                      <a:pt x="415" y="600"/>
                    </a:cubicBezTo>
                    <a:cubicBezTo>
                      <a:pt x="400" y="403"/>
                      <a:pt x="328" y="254"/>
                      <a:pt x="270" y="163"/>
                    </a:cubicBezTo>
                    <a:cubicBezTo>
                      <a:pt x="251" y="134"/>
                      <a:pt x="258" y="94"/>
                      <a:pt x="287" y="72"/>
                    </a:cubicBezTo>
                    <a:cubicBezTo>
                      <a:pt x="317" y="50"/>
                      <a:pt x="359" y="54"/>
                      <a:pt x="384" y="82"/>
                    </a:cubicBezTo>
                    <a:cubicBezTo>
                      <a:pt x="453" y="155"/>
                      <a:pt x="547" y="295"/>
                      <a:pt x="606" y="541"/>
                    </a:cubicBezTo>
                    <a:cubicBezTo>
                      <a:pt x="609" y="553"/>
                      <a:pt x="621" y="560"/>
                      <a:pt x="633" y="557"/>
                    </a:cubicBezTo>
                    <a:cubicBezTo>
                      <a:pt x="645" y="555"/>
                      <a:pt x="653" y="542"/>
                      <a:pt x="650" y="530"/>
                    </a:cubicBezTo>
                    <a:close/>
                    <a:moveTo>
                      <a:pt x="274" y="260"/>
                    </a:moveTo>
                    <a:cubicBezTo>
                      <a:pt x="308" y="327"/>
                      <a:pt x="342" y="413"/>
                      <a:pt x="360" y="516"/>
                    </a:cubicBezTo>
                    <a:cubicBezTo>
                      <a:pt x="321" y="467"/>
                      <a:pt x="275" y="421"/>
                      <a:pt x="225" y="386"/>
                    </a:cubicBezTo>
                    <a:cubicBezTo>
                      <a:pt x="111" y="282"/>
                      <a:pt x="111" y="282"/>
                      <a:pt x="111" y="282"/>
                    </a:cubicBezTo>
                    <a:cubicBezTo>
                      <a:pt x="88" y="261"/>
                      <a:pt x="86" y="225"/>
                      <a:pt x="106" y="202"/>
                    </a:cubicBezTo>
                    <a:cubicBezTo>
                      <a:pt x="130" y="175"/>
                      <a:pt x="171" y="172"/>
                      <a:pt x="198" y="195"/>
                    </a:cubicBezTo>
                    <a:lnTo>
                      <a:pt x="274" y="260"/>
                    </a:lnTo>
                    <a:close/>
                    <a:moveTo>
                      <a:pt x="274" y="260"/>
                    </a:moveTo>
                    <a:cubicBezTo>
                      <a:pt x="274" y="260"/>
                      <a:pt x="274" y="260"/>
                      <a:pt x="274" y="26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63" name="Freeform 84">
                <a:extLst>
                  <a:ext uri="{FF2B5EF4-FFF2-40B4-BE49-F238E27FC236}">
                    <a16:creationId xmlns:a16="http://schemas.microsoft.com/office/drawing/2014/main" id="{7EE7B863-469B-4A5E-B24C-7BFF046DC24B}"/>
                  </a:ext>
                </a:extLst>
              </p:cNvPr>
              <p:cNvSpPr>
                <a:spLocks noEditPoints="1"/>
              </p:cNvSpPr>
              <p:nvPr/>
            </p:nvSpPr>
            <p:spPr bwMode="auto">
              <a:xfrm>
                <a:off x="6555744" y="4768648"/>
                <a:ext cx="128336" cy="240941"/>
              </a:xfrm>
              <a:custGeom>
                <a:avLst/>
                <a:gdLst>
                  <a:gd name="T0" fmla="*/ 463 w 493"/>
                  <a:gd name="T1" fmla="*/ 41 h 935"/>
                  <a:gd name="T2" fmla="*/ 460 w 493"/>
                  <a:gd name="T3" fmla="*/ 21 h 935"/>
                  <a:gd name="T4" fmla="*/ 434 w 493"/>
                  <a:gd name="T5" fmla="*/ 2 h 935"/>
                  <a:gd name="T6" fmla="*/ 415 w 493"/>
                  <a:gd name="T7" fmla="*/ 28 h 935"/>
                  <a:gd name="T8" fmla="*/ 397 w 493"/>
                  <a:gd name="T9" fmla="*/ 425 h 935"/>
                  <a:gd name="T10" fmla="*/ 324 w 493"/>
                  <a:gd name="T11" fmla="*/ 615 h 935"/>
                  <a:gd name="T12" fmla="*/ 307 w 493"/>
                  <a:gd name="T13" fmla="*/ 851 h 935"/>
                  <a:gd name="T14" fmla="*/ 268 w 493"/>
                  <a:gd name="T15" fmla="*/ 890 h 935"/>
                  <a:gd name="T16" fmla="*/ 22 w 493"/>
                  <a:gd name="T17" fmla="*/ 890 h 935"/>
                  <a:gd name="T18" fmla="*/ 0 w 493"/>
                  <a:gd name="T19" fmla="*/ 913 h 935"/>
                  <a:gd name="T20" fmla="*/ 22 w 493"/>
                  <a:gd name="T21" fmla="*/ 935 h 935"/>
                  <a:gd name="T22" fmla="*/ 268 w 493"/>
                  <a:gd name="T23" fmla="*/ 935 h 935"/>
                  <a:gd name="T24" fmla="*/ 352 w 493"/>
                  <a:gd name="T25" fmla="*/ 851 h 935"/>
                  <a:gd name="T26" fmla="*/ 366 w 493"/>
                  <a:gd name="T27" fmla="*/ 632 h 935"/>
                  <a:gd name="T28" fmla="*/ 440 w 493"/>
                  <a:gd name="T29" fmla="*/ 440 h 935"/>
                  <a:gd name="T30" fmla="*/ 463 w 493"/>
                  <a:gd name="T31" fmla="*/ 41 h 935"/>
                  <a:gd name="T32" fmla="*/ 463 w 493"/>
                  <a:gd name="T33" fmla="*/ 41 h 935"/>
                  <a:gd name="T34" fmla="*/ 463 w 493"/>
                  <a:gd name="T35" fmla="*/ 4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935">
                    <a:moveTo>
                      <a:pt x="463" y="41"/>
                    </a:moveTo>
                    <a:cubicBezTo>
                      <a:pt x="462" y="38"/>
                      <a:pt x="462" y="31"/>
                      <a:pt x="460" y="21"/>
                    </a:cubicBezTo>
                    <a:cubicBezTo>
                      <a:pt x="458" y="9"/>
                      <a:pt x="447" y="0"/>
                      <a:pt x="434" y="2"/>
                    </a:cubicBezTo>
                    <a:cubicBezTo>
                      <a:pt x="422" y="4"/>
                      <a:pt x="414" y="16"/>
                      <a:pt x="415" y="28"/>
                    </a:cubicBezTo>
                    <a:cubicBezTo>
                      <a:pt x="425" y="87"/>
                      <a:pt x="464" y="234"/>
                      <a:pt x="397" y="425"/>
                    </a:cubicBezTo>
                    <a:cubicBezTo>
                      <a:pt x="343" y="579"/>
                      <a:pt x="349" y="566"/>
                      <a:pt x="324" y="615"/>
                    </a:cubicBezTo>
                    <a:cubicBezTo>
                      <a:pt x="297" y="670"/>
                      <a:pt x="311" y="712"/>
                      <a:pt x="307" y="851"/>
                    </a:cubicBezTo>
                    <a:cubicBezTo>
                      <a:pt x="307" y="872"/>
                      <a:pt x="290" y="890"/>
                      <a:pt x="268" y="890"/>
                    </a:cubicBezTo>
                    <a:cubicBezTo>
                      <a:pt x="22" y="890"/>
                      <a:pt x="22" y="890"/>
                      <a:pt x="22" y="890"/>
                    </a:cubicBezTo>
                    <a:cubicBezTo>
                      <a:pt x="10" y="890"/>
                      <a:pt x="0" y="900"/>
                      <a:pt x="0" y="913"/>
                    </a:cubicBezTo>
                    <a:cubicBezTo>
                      <a:pt x="0" y="925"/>
                      <a:pt x="10" y="935"/>
                      <a:pt x="22" y="935"/>
                    </a:cubicBezTo>
                    <a:cubicBezTo>
                      <a:pt x="268" y="935"/>
                      <a:pt x="268" y="935"/>
                      <a:pt x="268" y="935"/>
                    </a:cubicBezTo>
                    <a:cubicBezTo>
                      <a:pt x="315" y="935"/>
                      <a:pt x="352" y="897"/>
                      <a:pt x="352" y="851"/>
                    </a:cubicBezTo>
                    <a:cubicBezTo>
                      <a:pt x="356" y="702"/>
                      <a:pt x="344" y="674"/>
                      <a:pt x="366" y="632"/>
                    </a:cubicBezTo>
                    <a:cubicBezTo>
                      <a:pt x="386" y="594"/>
                      <a:pt x="388" y="587"/>
                      <a:pt x="440" y="440"/>
                    </a:cubicBezTo>
                    <a:cubicBezTo>
                      <a:pt x="485" y="312"/>
                      <a:pt x="493" y="174"/>
                      <a:pt x="463" y="41"/>
                    </a:cubicBezTo>
                    <a:close/>
                    <a:moveTo>
                      <a:pt x="463" y="41"/>
                    </a:moveTo>
                    <a:cubicBezTo>
                      <a:pt x="463" y="41"/>
                      <a:pt x="463" y="41"/>
                      <a:pt x="463" y="4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64" name="Freeform 85">
                <a:extLst>
                  <a:ext uri="{FF2B5EF4-FFF2-40B4-BE49-F238E27FC236}">
                    <a16:creationId xmlns:a16="http://schemas.microsoft.com/office/drawing/2014/main" id="{FA355525-0279-4C8C-895A-DB532EADF3DB}"/>
                  </a:ext>
                </a:extLst>
              </p:cNvPr>
              <p:cNvSpPr>
                <a:spLocks noEditPoints="1"/>
              </p:cNvSpPr>
              <p:nvPr/>
            </p:nvSpPr>
            <p:spPr bwMode="auto">
              <a:xfrm>
                <a:off x="6428866" y="4708413"/>
                <a:ext cx="137087" cy="301177"/>
              </a:xfrm>
              <a:custGeom>
                <a:avLst/>
                <a:gdLst>
                  <a:gd name="T0" fmla="*/ 532 w 533"/>
                  <a:gd name="T1" fmla="*/ 536 h 1164"/>
                  <a:gd name="T2" fmla="*/ 526 w 533"/>
                  <a:gd name="T3" fmla="*/ 360 h 1164"/>
                  <a:gd name="T4" fmla="*/ 503 w 533"/>
                  <a:gd name="T5" fmla="*/ 298 h 1164"/>
                  <a:gd name="T6" fmla="*/ 422 w 533"/>
                  <a:gd name="T7" fmla="*/ 200 h 1164"/>
                  <a:gd name="T8" fmla="*/ 332 w 533"/>
                  <a:gd name="T9" fmla="*/ 178 h 1164"/>
                  <a:gd name="T10" fmla="*/ 185 w 533"/>
                  <a:gd name="T11" fmla="*/ 223 h 1164"/>
                  <a:gd name="T12" fmla="*/ 144 w 533"/>
                  <a:gd name="T13" fmla="*/ 95 h 1164"/>
                  <a:gd name="T14" fmla="*/ 218 w 533"/>
                  <a:gd name="T15" fmla="*/ 46 h 1164"/>
                  <a:gd name="T16" fmla="*/ 229 w 533"/>
                  <a:gd name="T17" fmla="*/ 17 h 1164"/>
                  <a:gd name="T18" fmla="*/ 199 w 533"/>
                  <a:gd name="T19" fmla="*/ 5 h 1164"/>
                  <a:gd name="T20" fmla="*/ 112 w 533"/>
                  <a:gd name="T21" fmla="*/ 63 h 1164"/>
                  <a:gd name="T22" fmla="*/ 185 w 533"/>
                  <a:gd name="T23" fmla="*/ 268 h 1164"/>
                  <a:gd name="T24" fmla="*/ 350 w 533"/>
                  <a:gd name="T25" fmla="*/ 219 h 1164"/>
                  <a:gd name="T26" fmla="*/ 387 w 533"/>
                  <a:gd name="T27" fmla="*/ 228 h 1164"/>
                  <a:gd name="T28" fmla="*/ 468 w 533"/>
                  <a:gd name="T29" fmla="*/ 327 h 1164"/>
                  <a:gd name="T30" fmla="*/ 481 w 533"/>
                  <a:gd name="T31" fmla="*/ 361 h 1164"/>
                  <a:gd name="T32" fmla="*/ 487 w 533"/>
                  <a:gd name="T33" fmla="*/ 537 h 1164"/>
                  <a:gd name="T34" fmla="*/ 478 w 533"/>
                  <a:gd name="T35" fmla="*/ 557 h 1164"/>
                  <a:gd name="T36" fmla="*/ 414 w 533"/>
                  <a:gd name="T37" fmla="*/ 613 h 1164"/>
                  <a:gd name="T38" fmla="*/ 349 w 533"/>
                  <a:gd name="T39" fmla="*/ 620 h 1164"/>
                  <a:gd name="T40" fmla="*/ 302 w 533"/>
                  <a:gd name="T41" fmla="*/ 568 h 1164"/>
                  <a:gd name="T42" fmla="*/ 255 w 533"/>
                  <a:gd name="T43" fmla="*/ 387 h 1164"/>
                  <a:gd name="T44" fmla="*/ 70 w 533"/>
                  <a:gd name="T45" fmla="*/ 291 h 1164"/>
                  <a:gd name="T46" fmla="*/ 5 w 533"/>
                  <a:gd name="T47" fmla="*/ 356 h 1164"/>
                  <a:gd name="T48" fmla="*/ 17 w 533"/>
                  <a:gd name="T49" fmla="*/ 458 h 1164"/>
                  <a:gd name="T50" fmla="*/ 47 w 533"/>
                  <a:gd name="T51" fmla="*/ 678 h 1164"/>
                  <a:gd name="T52" fmla="*/ 93 w 533"/>
                  <a:gd name="T53" fmla="*/ 792 h 1164"/>
                  <a:gd name="T54" fmla="*/ 264 w 533"/>
                  <a:gd name="T55" fmla="*/ 1013 h 1164"/>
                  <a:gd name="T56" fmla="*/ 289 w 533"/>
                  <a:gd name="T57" fmla="*/ 1075 h 1164"/>
                  <a:gd name="T58" fmla="*/ 377 w 533"/>
                  <a:gd name="T59" fmla="*/ 1164 h 1164"/>
                  <a:gd name="T60" fmla="*/ 411 w 533"/>
                  <a:gd name="T61" fmla="*/ 1164 h 1164"/>
                  <a:gd name="T62" fmla="*/ 434 w 533"/>
                  <a:gd name="T63" fmla="*/ 1142 h 1164"/>
                  <a:gd name="T64" fmla="*/ 411 w 533"/>
                  <a:gd name="T65" fmla="*/ 1119 h 1164"/>
                  <a:gd name="T66" fmla="*/ 377 w 533"/>
                  <a:gd name="T67" fmla="*/ 1119 h 1164"/>
                  <a:gd name="T68" fmla="*/ 334 w 533"/>
                  <a:gd name="T69" fmla="*/ 1075 h 1164"/>
                  <a:gd name="T70" fmla="*/ 300 w 533"/>
                  <a:gd name="T71" fmla="*/ 986 h 1164"/>
                  <a:gd name="T72" fmla="*/ 126 w 533"/>
                  <a:gd name="T73" fmla="*/ 762 h 1164"/>
                  <a:gd name="T74" fmla="*/ 92 w 533"/>
                  <a:gd name="T75" fmla="*/ 676 h 1164"/>
                  <a:gd name="T76" fmla="*/ 61 w 533"/>
                  <a:gd name="T77" fmla="*/ 449 h 1164"/>
                  <a:gd name="T78" fmla="*/ 86 w 533"/>
                  <a:gd name="T79" fmla="*/ 333 h 1164"/>
                  <a:gd name="T80" fmla="*/ 214 w 533"/>
                  <a:gd name="T81" fmla="*/ 405 h 1164"/>
                  <a:gd name="T82" fmla="*/ 258 w 533"/>
                  <a:gd name="T83" fmla="*/ 576 h 1164"/>
                  <a:gd name="T84" fmla="*/ 324 w 533"/>
                  <a:gd name="T85" fmla="*/ 657 h 1164"/>
                  <a:gd name="T86" fmla="*/ 446 w 533"/>
                  <a:gd name="T87" fmla="*/ 645 h 1164"/>
                  <a:gd name="T88" fmla="*/ 508 w 533"/>
                  <a:gd name="T89" fmla="*/ 591 h 1164"/>
                  <a:gd name="T90" fmla="*/ 532 w 533"/>
                  <a:gd name="T91" fmla="*/ 536 h 1164"/>
                  <a:gd name="T92" fmla="*/ 532 w 533"/>
                  <a:gd name="T93" fmla="*/ 536 h 1164"/>
                  <a:gd name="T94" fmla="*/ 532 w 533"/>
                  <a:gd name="T95" fmla="*/ 536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3" h="1164">
                    <a:moveTo>
                      <a:pt x="532" y="536"/>
                    </a:moveTo>
                    <a:cubicBezTo>
                      <a:pt x="526" y="360"/>
                      <a:pt x="526" y="360"/>
                      <a:pt x="526" y="360"/>
                    </a:cubicBezTo>
                    <a:cubicBezTo>
                      <a:pt x="525" y="337"/>
                      <a:pt x="517" y="316"/>
                      <a:pt x="503" y="298"/>
                    </a:cubicBezTo>
                    <a:cubicBezTo>
                      <a:pt x="422" y="200"/>
                      <a:pt x="422" y="200"/>
                      <a:pt x="422" y="200"/>
                    </a:cubicBezTo>
                    <a:cubicBezTo>
                      <a:pt x="400" y="173"/>
                      <a:pt x="363" y="164"/>
                      <a:pt x="332" y="178"/>
                    </a:cubicBezTo>
                    <a:cubicBezTo>
                      <a:pt x="266" y="207"/>
                      <a:pt x="213" y="223"/>
                      <a:pt x="185" y="223"/>
                    </a:cubicBezTo>
                    <a:cubicBezTo>
                      <a:pt x="143" y="223"/>
                      <a:pt x="70" y="169"/>
                      <a:pt x="144" y="95"/>
                    </a:cubicBezTo>
                    <a:cubicBezTo>
                      <a:pt x="162" y="77"/>
                      <a:pt x="186" y="61"/>
                      <a:pt x="218" y="46"/>
                    </a:cubicBezTo>
                    <a:cubicBezTo>
                      <a:pt x="229" y="41"/>
                      <a:pt x="234" y="28"/>
                      <a:pt x="229" y="17"/>
                    </a:cubicBezTo>
                    <a:cubicBezTo>
                      <a:pt x="224" y="5"/>
                      <a:pt x="210" y="0"/>
                      <a:pt x="199" y="5"/>
                    </a:cubicBezTo>
                    <a:cubicBezTo>
                      <a:pt x="163" y="22"/>
                      <a:pt x="134" y="41"/>
                      <a:pt x="112" y="63"/>
                    </a:cubicBezTo>
                    <a:cubicBezTo>
                      <a:pt x="11" y="164"/>
                      <a:pt x="100" y="268"/>
                      <a:pt x="185" y="268"/>
                    </a:cubicBezTo>
                    <a:cubicBezTo>
                      <a:pt x="229" y="268"/>
                      <a:pt x="299" y="242"/>
                      <a:pt x="350" y="219"/>
                    </a:cubicBezTo>
                    <a:cubicBezTo>
                      <a:pt x="363" y="214"/>
                      <a:pt x="378" y="217"/>
                      <a:pt x="387" y="228"/>
                    </a:cubicBezTo>
                    <a:cubicBezTo>
                      <a:pt x="468" y="327"/>
                      <a:pt x="468" y="327"/>
                      <a:pt x="468" y="327"/>
                    </a:cubicBezTo>
                    <a:cubicBezTo>
                      <a:pt x="476" y="337"/>
                      <a:pt x="480" y="349"/>
                      <a:pt x="481" y="361"/>
                    </a:cubicBezTo>
                    <a:cubicBezTo>
                      <a:pt x="487" y="537"/>
                      <a:pt x="487" y="537"/>
                      <a:pt x="487" y="537"/>
                    </a:cubicBezTo>
                    <a:cubicBezTo>
                      <a:pt x="487" y="545"/>
                      <a:pt x="484" y="552"/>
                      <a:pt x="478" y="557"/>
                    </a:cubicBezTo>
                    <a:cubicBezTo>
                      <a:pt x="412" y="615"/>
                      <a:pt x="415" y="612"/>
                      <a:pt x="414" y="613"/>
                    </a:cubicBezTo>
                    <a:cubicBezTo>
                      <a:pt x="397" y="631"/>
                      <a:pt x="370" y="634"/>
                      <a:pt x="349" y="620"/>
                    </a:cubicBezTo>
                    <a:cubicBezTo>
                      <a:pt x="334" y="607"/>
                      <a:pt x="308" y="600"/>
                      <a:pt x="302" y="568"/>
                    </a:cubicBezTo>
                    <a:cubicBezTo>
                      <a:pt x="284" y="474"/>
                      <a:pt x="258" y="395"/>
                      <a:pt x="255" y="387"/>
                    </a:cubicBezTo>
                    <a:cubicBezTo>
                      <a:pt x="218" y="301"/>
                      <a:pt x="145" y="264"/>
                      <a:pt x="70" y="291"/>
                    </a:cubicBezTo>
                    <a:cubicBezTo>
                      <a:pt x="44" y="301"/>
                      <a:pt x="12" y="317"/>
                      <a:pt x="5" y="356"/>
                    </a:cubicBezTo>
                    <a:cubicBezTo>
                      <a:pt x="0" y="383"/>
                      <a:pt x="7" y="414"/>
                      <a:pt x="17" y="458"/>
                    </a:cubicBezTo>
                    <a:cubicBezTo>
                      <a:pt x="19" y="470"/>
                      <a:pt x="42" y="579"/>
                      <a:pt x="47" y="678"/>
                    </a:cubicBezTo>
                    <a:cubicBezTo>
                      <a:pt x="49" y="720"/>
                      <a:pt x="65" y="760"/>
                      <a:pt x="93" y="792"/>
                    </a:cubicBezTo>
                    <a:cubicBezTo>
                      <a:pt x="142" y="847"/>
                      <a:pt x="178" y="898"/>
                      <a:pt x="264" y="1013"/>
                    </a:cubicBezTo>
                    <a:cubicBezTo>
                      <a:pt x="293" y="1051"/>
                      <a:pt x="288" y="1073"/>
                      <a:pt x="289" y="1075"/>
                    </a:cubicBezTo>
                    <a:cubicBezTo>
                      <a:pt x="289" y="1124"/>
                      <a:pt x="328" y="1164"/>
                      <a:pt x="377" y="1164"/>
                    </a:cubicBezTo>
                    <a:cubicBezTo>
                      <a:pt x="411" y="1164"/>
                      <a:pt x="411" y="1164"/>
                      <a:pt x="411" y="1164"/>
                    </a:cubicBezTo>
                    <a:cubicBezTo>
                      <a:pt x="424" y="1164"/>
                      <a:pt x="434" y="1154"/>
                      <a:pt x="434" y="1142"/>
                    </a:cubicBezTo>
                    <a:cubicBezTo>
                      <a:pt x="434" y="1129"/>
                      <a:pt x="424" y="1119"/>
                      <a:pt x="411" y="1119"/>
                    </a:cubicBezTo>
                    <a:cubicBezTo>
                      <a:pt x="377" y="1119"/>
                      <a:pt x="377" y="1119"/>
                      <a:pt x="377" y="1119"/>
                    </a:cubicBezTo>
                    <a:cubicBezTo>
                      <a:pt x="353" y="1119"/>
                      <a:pt x="334" y="1099"/>
                      <a:pt x="334" y="1075"/>
                    </a:cubicBezTo>
                    <a:cubicBezTo>
                      <a:pt x="333" y="1072"/>
                      <a:pt x="338" y="1038"/>
                      <a:pt x="300" y="986"/>
                    </a:cubicBezTo>
                    <a:cubicBezTo>
                      <a:pt x="218" y="876"/>
                      <a:pt x="178" y="819"/>
                      <a:pt x="126" y="762"/>
                    </a:cubicBezTo>
                    <a:cubicBezTo>
                      <a:pt x="105" y="738"/>
                      <a:pt x="93" y="708"/>
                      <a:pt x="92" y="676"/>
                    </a:cubicBezTo>
                    <a:cubicBezTo>
                      <a:pt x="87" y="574"/>
                      <a:pt x="63" y="461"/>
                      <a:pt x="61" y="449"/>
                    </a:cubicBezTo>
                    <a:cubicBezTo>
                      <a:pt x="42" y="362"/>
                      <a:pt x="41" y="350"/>
                      <a:pt x="86" y="333"/>
                    </a:cubicBezTo>
                    <a:cubicBezTo>
                      <a:pt x="163" y="305"/>
                      <a:pt x="203" y="381"/>
                      <a:pt x="214" y="405"/>
                    </a:cubicBezTo>
                    <a:cubicBezTo>
                      <a:pt x="216" y="411"/>
                      <a:pt x="240" y="486"/>
                      <a:pt x="258" y="576"/>
                    </a:cubicBezTo>
                    <a:cubicBezTo>
                      <a:pt x="268" y="630"/>
                      <a:pt x="312" y="646"/>
                      <a:pt x="324" y="657"/>
                    </a:cubicBezTo>
                    <a:cubicBezTo>
                      <a:pt x="362" y="684"/>
                      <a:pt x="413" y="679"/>
                      <a:pt x="446" y="645"/>
                    </a:cubicBezTo>
                    <a:cubicBezTo>
                      <a:pt x="508" y="591"/>
                      <a:pt x="508" y="591"/>
                      <a:pt x="508" y="591"/>
                    </a:cubicBezTo>
                    <a:cubicBezTo>
                      <a:pt x="524" y="577"/>
                      <a:pt x="533" y="557"/>
                      <a:pt x="532" y="536"/>
                    </a:cubicBezTo>
                    <a:close/>
                    <a:moveTo>
                      <a:pt x="532" y="536"/>
                    </a:moveTo>
                    <a:cubicBezTo>
                      <a:pt x="532" y="536"/>
                      <a:pt x="532" y="536"/>
                      <a:pt x="532" y="53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65" name="Groupe 580">
              <a:extLst>
                <a:ext uri="{FF2B5EF4-FFF2-40B4-BE49-F238E27FC236}">
                  <a16:creationId xmlns:a16="http://schemas.microsoft.com/office/drawing/2014/main" id="{D351003F-2772-418E-B639-8333BDE95C92}"/>
                </a:ext>
              </a:extLst>
            </p:cNvPr>
            <p:cNvGrpSpPr>
              <a:grpSpLocks noChangeAspect="1"/>
            </p:cNvGrpSpPr>
            <p:nvPr/>
          </p:nvGrpSpPr>
          <p:grpSpPr>
            <a:xfrm>
              <a:off x="5727897" y="4610812"/>
              <a:ext cx="244841" cy="385217"/>
              <a:chOff x="5713413" y="5531803"/>
              <a:chExt cx="276225" cy="431801"/>
            </a:xfrm>
            <a:solidFill>
              <a:schemeClr val="tx2"/>
            </a:solidFill>
          </p:grpSpPr>
          <p:sp>
            <p:nvSpPr>
              <p:cNvPr id="1166" name="Freeform 89">
                <a:extLst>
                  <a:ext uri="{FF2B5EF4-FFF2-40B4-BE49-F238E27FC236}">
                    <a16:creationId xmlns:a16="http://schemas.microsoft.com/office/drawing/2014/main" id="{619B6340-27F5-4BD9-9549-3B679ABFD8C4}"/>
                  </a:ext>
                </a:extLst>
              </p:cNvPr>
              <p:cNvSpPr>
                <a:spLocks noEditPoints="1"/>
              </p:cNvSpPr>
              <p:nvPr/>
            </p:nvSpPr>
            <p:spPr bwMode="auto">
              <a:xfrm>
                <a:off x="5786438" y="5531803"/>
                <a:ext cx="203200" cy="188913"/>
              </a:xfrm>
              <a:custGeom>
                <a:avLst/>
                <a:gdLst>
                  <a:gd name="T0" fmla="*/ 616 w 722"/>
                  <a:gd name="T1" fmla="*/ 13 h 676"/>
                  <a:gd name="T2" fmla="*/ 470 w 722"/>
                  <a:gd name="T3" fmla="*/ 110 h 676"/>
                  <a:gd name="T4" fmla="*/ 361 w 722"/>
                  <a:gd name="T5" fmla="*/ 554 h 676"/>
                  <a:gd name="T6" fmla="*/ 251 w 722"/>
                  <a:gd name="T7" fmla="*/ 110 h 676"/>
                  <a:gd name="T8" fmla="*/ 106 w 722"/>
                  <a:gd name="T9" fmla="*/ 13 h 676"/>
                  <a:gd name="T10" fmla="*/ 13 w 722"/>
                  <a:gd name="T11" fmla="*/ 147 h 676"/>
                  <a:gd name="T12" fmla="*/ 24 w 722"/>
                  <a:gd name="T13" fmla="*/ 194 h 676"/>
                  <a:gd name="T14" fmla="*/ 50 w 722"/>
                  <a:gd name="T15" fmla="*/ 211 h 676"/>
                  <a:gd name="T16" fmla="*/ 67 w 722"/>
                  <a:gd name="T17" fmla="*/ 184 h 676"/>
                  <a:gd name="T18" fmla="*/ 57 w 722"/>
                  <a:gd name="T19" fmla="*/ 138 h 676"/>
                  <a:gd name="T20" fmla="*/ 115 w 722"/>
                  <a:gd name="T21" fmla="*/ 57 h 676"/>
                  <a:gd name="T22" fmla="*/ 208 w 722"/>
                  <a:gd name="T23" fmla="*/ 121 h 676"/>
                  <a:gd name="T24" fmla="*/ 339 w 722"/>
                  <a:gd name="T25" fmla="*/ 653 h 676"/>
                  <a:gd name="T26" fmla="*/ 383 w 722"/>
                  <a:gd name="T27" fmla="*/ 653 h 676"/>
                  <a:gd name="T28" fmla="*/ 514 w 722"/>
                  <a:gd name="T29" fmla="*/ 120 h 676"/>
                  <a:gd name="T30" fmla="*/ 607 w 722"/>
                  <a:gd name="T31" fmla="*/ 57 h 676"/>
                  <a:gd name="T32" fmla="*/ 665 w 722"/>
                  <a:gd name="T33" fmla="*/ 138 h 676"/>
                  <a:gd name="T34" fmla="*/ 581 w 722"/>
                  <a:gd name="T35" fmla="*/ 518 h 676"/>
                  <a:gd name="T36" fmla="*/ 598 w 722"/>
                  <a:gd name="T37" fmla="*/ 545 h 676"/>
                  <a:gd name="T38" fmla="*/ 624 w 722"/>
                  <a:gd name="T39" fmla="*/ 528 h 676"/>
                  <a:gd name="T40" fmla="*/ 709 w 722"/>
                  <a:gd name="T41" fmla="*/ 147 h 676"/>
                  <a:gd name="T42" fmla="*/ 616 w 722"/>
                  <a:gd name="T43" fmla="*/ 13 h 676"/>
                  <a:gd name="T44" fmla="*/ 616 w 722"/>
                  <a:gd name="T45" fmla="*/ 13 h 676"/>
                  <a:gd name="T46" fmla="*/ 616 w 722"/>
                  <a:gd name="T47" fmla="*/ 1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2" h="676">
                    <a:moveTo>
                      <a:pt x="616" y="13"/>
                    </a:moveTo>
                    <a:cubicBezTo>
                      <a:pt x="549" y="0"/>
                      <a:pt x="485" y="43"/>
                      <a:pt x="470" y="110"/>
                    </a:cubicBezTo>
                    <a:cubicBezTo>
                      <a:pt x="361" y="554"/>
                      <a:pt x="361" y="554"/>
                      <a:pt x="361" y="554"/>
                    </a:cubicBezTo>
                    <a:cubicBezTo>
                      <a:pt x="251" y="110"/>
                      <a:pt x="251" y="110"/>
                      <a:pt x="251" y="110"/>
                    </a:cubicBezTo>
                    <a:cubicBezTo>
                      <a:pt x="236" y="43"/>
                      <a:pt x="172" y="0"/>
                      <a:pt x="106" y="13"/>
                    </a:cubicBezTo>
                    <a:cubicBezTo>
                      <a:pt x="42" y="26"/>
                      <a:pt x="0" y="88"/>
                      <a:pt x="13" y="147"/>
                    </a:cubicBezTo>
                    <a:cubicBezTo>
                      <a:pt x="24" y="194"/>
                      <a:pt x="24" y="194"/>
                      <a:pt x="24" y="194"/>
                    </a:cubicBezTo>
                    <a:cubicBezTo>
                      <a:pt x="26" y="206"/>
                      <a:pt x="38" y="213"/>
                      <a:pt x="50" y="211"/>
                    </a:cubicBezTo>
                    <a:cubicBezTo>
                      <a:pt x="63" y="208"/>
                      <a:pt x="70" y="196"/>
                      <a:pt x="67" y="184"/>
                    </a:cubicBezTo>
                    <a:cubicBezTo>
                      <a:pt x="57" y="138"/>
                      <a:pt x="57" y="138"/>
                      <a:pt x="57" y="138"/>
                    </a:cubicBezTo>
                    <a:cubicBezTo>
                      <a:pt x="50" y="101"/>
                      <a:pt x="77" y="65"/>
                      <a:pt x="115" y="57"/>
                    </a:cubicBezTo>
                    <a:cubicBezTo>
                      <a:pt x="154" y="50"/>
                      <a:pt x="196" y="72"/>
                      <a:pt x="208" y="121"/>
                    </a:cubicBezTo>
                    <a:cubicBezTo>
                      <a:pt x="339" y="653"/>
                      <a:pt x="339" y="653"/>
                      <a:pt x="339" y="653"/>
                    </a:cubicBezTo>
                    <a:cubicBezTo>
                      <a:pt x="345" y="676"/>
                      <a:pt x="377" y="676"/>
                      <a:pt x="383" y="653"/>
                    </a:cubicBezTo>
                    <a:cubicBezTo>
                      <a:pt x="518" y="105"/>
                      <a:pt x="514" y="121"/>
                      <a:pt x="514" y="120"/>
                    </a:cubicBezTo>
                    <a:cubicBezTo>
                      <a:pt x="524" y="76"/>
                      <a:pt x="564" y="49"/>
                      <a:pt x="607" y="57"/>
                    </a:cubicBezTo>
                    <a:cubicBezTo>
                      <a:pt x="644" y="65"/>
                      <a:pt x="672" y="101"/>
                      <a:pt x="665" y="138"/>
                    </a:cubicBezTo>
                    <a:cubicBezTo>
                      <a:pt x="581" y="518"/>
                      <a:pt x="581" y="518"/>
                      <a:pt x="581" y="518"/>
                    </a:cubicBezTo>
                    <a:cubicBezTo>
                      <a:pt x="578" y="530"/>
                      <a:pt x="585" y="542"/>
                      <a:pt x="598" y="545"/>
                    </a:cubicBezTo>
                    <a:cubicBezTo>
                      <a:pt x="610" y="548"/>
                      <a:pt x="622" y="540"/>
                      <a:pt x="624" y="528"/>
                    </a:cubicBezTo>
                    <a:cubicBezTo>
                      <a:pt x="709" y="147"/>
                      <a:pt x="709" y="147"/>
                      <a:pt x="709" y="147"/>
                    </a:cubicBezTo>
                    <a:cubicBezTo>
                      <a:pt x="722" y="91"/>
                      <a:pt x="681" y="26"/>
                      <a:pt x="616" y="13"/>
                    </a:cubicBezTo>
                    <a:close/>
                    <a:moveTo>
                      <a:pt x="616" y="13"/>
                    </a:moveTo>
                    <a:cubicBezTo>
                      <a:pt x="616" y="13"/>
                      <a:pt x="616" y="13"/>
                      <a:pt x="616" y="1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67" name="Freeform 90">
                <a:extLst>
                  <a:ext uri="{FF2B5EF4-FFF2-40B4-BE49-F238E27FC236}">
                    <a16:creationId xmlns:a16="http://schemas.microsoft.com/office/drawing/2014/main" id="{4EC1B538-4B82-4D4F-86C1-971C0D8544C0}"/>
                  </a:ext>
                </a:extLst>
              </p:cNvPr>
              <p:cNvSpPr>
                <a:spLocks noEditPoints="1"/>
              </p:cNvSpPr>
              <p:nvPr/>
            </p:nvSpPr>
            <p:spPr bwMode="auto">
              <a:xfrm>
                <a:off x="5713413" y="5606416"/>
                <a:ext cx="271463" cy="357188"/>
              </a:xfrm>
              <a:custGeom>
                <a:avLst/>
                <a:gdLst>
                  <a:gd name="T0" fmla="*/ 862 w 966"/>
                  <a:gd name="T1" fmla="*/ 363 h 1280"/>
                  <a:gd name="T2" fmla="*/ 818 w 966"/>
                  <a:gd name="T3" fmla="*/ 354 h 1280"/>
                  <a:gd name="T4" fmla="*/ 515 w 966"/>
                  <a:gd name="T5" fmla="*/ 406 h 1280"/>
                  <a:gd name="T6" fmla="*/ 433 w 966"/>
                  <a:gd name="T7" fmla="*/ 298 h 1280"/>
                  <a:gd name="T8" fmla="*/ 350 w 966"/>
                  <a:gd name="T9" fmla="*/ 19 h 1280"/>
                  <a:gd name="T10" fmla="*/ 306 w 966"/>
                  <a:gd name="T11" fmla="*/ 29 h 1280"/>
                  <a:gd name="T12" fmla="*/ 202 w 966"/>
                  <a:gd name="T13" fmla="*/ 269 h 1280"/>
                  <a:gd name="T14" fmla="*/ 1 w 966"/>
                  <a:gd name="T15" fmla="*/ 820 h 1280"/>
                  <a:gd name="T16" fmla="*/ 108 w 966"/>
                  <a:gd name="T17" fmla="*/ 1173 h 1280"/>
                  <a:gd name="T18" fmla="*/ 256 w 966"/>
                  <a:gd name="T19" fmla="*/ 1280 h 1280"/>
                  <a:gd name="T20" fmla="*/ 256 w 966"/>
                  <a:gd name="T21" fmla="*/ 1235 h 1280"/>
                  <a:gd name="T22" fmla="*/ 153 w 966"/>
                  <a:gd name="T23" fmla="*/ 1173 h 1280"/>
                  <a:gd name="T24" fmla="*/ 46 w 966"/>
                  <a:gd name="T25" fmla="*/ 820 h 1280"/>
                  <a:gd name="T26" fmla="*/ 265 w 966"/>
                  <a:gd name="T27" fmla="*/ 655 h 1280"/>
                  <a:gd name="T28" fmla="*/ 369 w 966"/>
                  <a:gd name="T29" fmla="*/ 691 h 1280"/>
                  <a:gd name="T30" fmla="*/ 523 w 966"/>
                  <a:gd name="T31" fmla="*/ 654 h 1280"/>
                  <a:gd name="T32" fmla="*/ 710 w 966"/>
                  <a:gd name="T33" fmla="*/ 723 h 1280"/>
                  <a:gd name="T34" fmla="*/ 716 w 966"/>
                  <a:gd name="T35" fmla="*/ 679 h 1280"/>
                  <a:gd name="T36" fmla="*/ 486 w 966"/>
                  <a:gd name="T37" fmla="*/ 483 h 1280"/>
                  <a:gd name="T38" fmla="*/ 806 w 966"/>
                  <a:gd name="T39" fmla="*/ 519 h 1280"/>
                  <a:gd name="T40" fmla="*/ 915 w 966"/>
                  <a:gd name="T41" fmla="*/ 667 h 1280"/>
                  <a:gd name="T42" fmla="*/ 787 w 966"/>
                  <a:gd name="T43" fmla="*/ 1040 h 1280"/>
                  <a:gd name="T44" fmla="*/ 688 w 966"/>
                  <a:gd name="T45" fmla="*/ 1106 h 1280"/>
                  <a:gd name="T46" fmla="*/ 737 w 966"/>
                  <a:gd name="T47" fmla="*/ 1117 h 1280"/>
                  <a:gd name="T48" fmla="*/ 676 w 966"/>
                  <a:gd name="T49" fmla="*/ 1235 h 1280"/>
                  <a:gd name="T50" fmla="*/ 338 w 966"/>
                  <a:gd name="T51" fmla="*/ 1257 h 1280"/>
                  <a:gd name="T52" fmla="*/ 676 w 966"/>
                  <a:gd name="T53" fmla="*/ 1280 h 1280"/>
                  <a:gd name="T54" fmla="*/ 782 w 966"/>
                  <a:gd name="T55" fmla="*/ 1103 h 1280"/>
                  <a:gd name="T56" fmla="*/ 960 w 966"/>
                  <a:gd name="T57" fmla="*/ 670 h 1280"/>
                  <a:gd name="T58" fmla="*/ 836 w 966"/>
                  <a:gd name="T59" fmla="*/ 480 h 1280"/>
                  <a:gd name="T60" fmla="*/ 83 w 966"/>
                  <a:gd name="T61" fmla="*/ 611 h 1280"/>
                  <a:gd name="T62" fmla="*/ 171 w 966"/>
                  <a:gd name="T63" fmla="*/ 303 h 1280"/>
                  <a:gd name="T64" fmla="*/ 233 w 966"/>
                  <a:gd name="T65" fmla="*/ 597 h 1280"/>
                  <a:gd name="T66" fmla="*/ 363 w 966"/>
                  <a:gd name="T67" fmla="*/ 646 h 1280"/>
                  <a:gd name="T68" fmla="*/ 239 w 966"/>
                  <a:gd name="T69" fmla="*/ 329 h 1280"/>
                  <a:gd name="T70" fmla="*/ 388 w 966"/>
                  <a:gd name="T71" fmla="*/ 304 h 1280"/>
                  <a:gd name="T72" fmla="*/ 363 w 966"/>
                  <a:gd name="T73" fmla="*/ 646 h 1280"/>
                  <a:gd name="T74" fmla="*/ 363 w 966"/>
                  <a:gd name="T75" fmla="*/ 64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6" h="1280">
                    <a:moveTo>
                      <a:pt x="836" y="480"/>
                    </a:moveTo>
                    <a:cubicBezTo>
                      <a:pt x="862" y="363"/>
                      <a:pt x="862" y="363"/>
                      <a:pt x="862" y="363"/>
                    </a:cubicBezTo>
                    <a:cubicBezTo>
                      <a:pt x="864" y="351"/>
                      <a:pt x="857" y="339"/>
                      <a:pt x="845" y="337"/>
                    </a:cubicBezTo>
                    <a:cubicBezTo>
                      <a:pt x="833" y="334"/>
                      <a:pt x="821" y="342"/>
                      <a:pt x="818" y="354"/>
                    </a:cubicBezTo>
                    <a:cubicBezTo>
                      <a:pt x="792" y="471"/>
                      <a:pt x="792" y="471"/>
                      <a:pt x="792" y="471"/>
                    </a:cubicBezTo>
                    <a:cubicBezTo>
                      <a:pt x="653" y="450"/>
                      <a:pt x="570" y="401"/>
                      <a:pt x="515" y="406"/>
                    </a:cubicBezTo>
                    <a:cubicBezTo>
                      <a:pt x="485" y="408"/>
                      <a:pt x="467" y="426"/>
                      <a:pt x="455" y="446"/>
                    </a:cubicBezTo>
                    <a:cubicBezTo>
                      <a:pt x="433" y="298"/>
                      <a:pt x="433" y="298"/>
                      <a:pt x="433" y="298"/>
                    </a:cubicBezTo>
                    <a:cubicBezTo>
                      <a:pt x="429" y="271"/>
                      <a:pt x="416" y="246"/>
                      <a:pt x="396" y="228"/>
                    </a:cubicBezTo>
                    <a:cubicBezTo>
                      <a:pt x="350" y="19"/>
                      <a:pt x="350" y="19"/>
                      <a:pt x="350" y="19"/>
                    </a:cubicBezTo>
                    <a:cubicBezTo>
                      <a:pt x="347" y="7"/>
                      <a:pt x="335" y="0"/>
                      <a:pt x="323" y="2"/>
                    </a:cubicBezTo>
                    <a:cubicBezTo>
                      <a:pt x="311" y="5"/>
                      <a:pt x="304" y="17"/>
                      <a:pt x="306" y="29"/>
                    </a:cubicBezTo>
                    <a:cubicBezTo>
                      <a:pt x="344" y="199"/>
                      <a:pt x="344" y="199"/>
                      <a:pt x="344" y="199"/>
                    </a:cubicBezTo>
                    <a:cubicBezTo>
                      <a:pt x="285" y="183"/>
                      <a:pt x="225" y="214"/>
                      <a:pt x="202" y="269"/>
                    </a:cubicBezTo>
                    <a:cubicBezTo>
                      <a:pt x="130" y="206"/>
                      <a:pt x="14" y="248"/>
                      <a:pt x="2" y="345"/>
                    </a:cubicBezTo>
                    <a:cubicBezTo>
                      <a:pt x="0" y="362"/>
                      <a:pt x="2" y="346"/>
                      <a:pt x="1" y="820"/>
                    </a:cubicBezTo>
                    <a:cubicBezTo>
                      <a:pt x="1" y="904"/>
                      <a:pt x="28" y="985"/>
                      <a:pt x="78" y="1052"/>
                    </a:cubicBezTo>
                    <a:cubicBezTo>
                      <a:pt x="117" y="1104"/>
                      <a:pt x="107" y="1159"/>
                      <a:pt x="108" y="1173"/>
                    </a:cubicBezTo>
                    <a:cubicBezTo>
                      <a:pt x="108" y="1232"/>
                      <a:pt x="156" y="1280"/>
                      <a:pt x="215" y="1280"/>
                    </a:cubicBezTo>
                    <a:cubicBezTo>
                      <a:pt x="256" y="1280"/>
                      <a:pt x="256" y="1280"/>
                      <a:pt x="256" y="1280"/>
                    </a:cubicBezTo>
                    <a:cubicBezTo>
                      <a:pt x="268" y="1280"/>
                      <a:pt x="278" y="1270"/>
                      <a:pt x="278" y="1257"/>
                    </a:cubicBezTo>
                    <a:cubicBezTo>
                      <a:pt x="278" y="1245"/>
                      <a:pt x="268" y="1235"/>
                      <a:pt x="256" y="1235"/>
                    </a:cubicBezTo>
                    <a:cubicBezTo>
                      <a:pt x="215" y="1235"/>
                      <a:pt x="215" y="1235"/>
                      <a:pt x="215" y="1235"/>
                    </a:cubicBezTo>
                    <a:cubicBezTo>
                      <a:pt x="181" y="1235"/>
                      <a:pt x="153" y="1207"/>
                      <a:pt x="153" y="1173"/>
                    </a:cubicBezTo>
                    <a:cubicBezTo>
                      <a:pt x="152" y="1160"/>
                      <a:pt x="163" y="1091"/>
                      <a:pt x="114" y="1025"/>
                    </a:cubicBezTo>
                    <a:cubicBezTo>
                      <a:pt x="70" y="966"/>
                      <a:pt x="46" y="895"/>
                      <a:pt x="46" y="820"/>
                    </a:cubicBezTo>
                    <a:cubicBezTo>
                      <a:pt x="46" y="647"/>
                      <a:pt x="46" y="647"/>
                      <a:pt x="46" y="647"/>
                    </a:cubicBezTo>
                    <a:cubicBezTo>
                      <a:pt x="86" y="740"/>
                      <a:pt x="217" y="747"/>
                      <a:pt x="265" y="655"/>
                    </a:cubicBezTo>
                    <a:cubicBezTo>
                      <a:pt x="287" y="678"/>
                      <a:pt x="318" y="692"/>
                      <a:pt x="351" y="692"/>
                    </a:cubicBezTo>
                    <a:cubicBezTo>
                      <a:pt x="357" y="692"/>
                      <a:pt x="363" y="691"/>
                      <a:pt x="369" y="691"/>
                    </a:cubicBezTo>
                    <a:cubicBezTo>
                      <a:pt x="416" y="684"/>
                      <a:pt x="452" y="651"/>
                      <a:pt x="466" y="609"/>
                    </a:cubicBezTo>
                    <a:cubicBezTo>
                      <a:pt x="481" y="626"/>
                      <a:pt x="500" y="641"/>
                      <a:pt x="523" y="654"/>
                    </a:cubicBezTo>
                    <a:cubicBezTo>
                      <a:pt x="531" y="658"/>
                      <a:pt x="601" y="696"/>
                      <a:pt x="704" y="723"/>
                    </a:cubicBezTo>
                    <a:cubicBezTo>
                      <a:pt x="706" y="723"/>
                      <a:pt x="708" y="723"/>
                      <a:pt x="710" y="723"/>
                    </a:cubicBezTo>
                    <a:cubicBezTo>
                      <a:pt x="720" y="723"/>
                      <a:pt x="729" y="717"/>
                      <a:pt x="732" y="707"/>
                    </a:cubicBezTo>
                    <a:cubicBezTo>
                      <a:pt x="735" y="695"/>
                      <a:pt x="728" y="682"/>
                      <a:pt x="716" y="679"/>
                    </a:cubicBezTo>
                    <a:cubicBezTo>
                      <a:pt x="616" y="653"/>
                      <a:pt x="547" y="616"/>
                      <a:pt x="545" y="614"/>
                    </a:cubicBezTo>
                    <a:cubicBezTo>
                      <a:pt x="455" y="565"/>
                      <a:pt x="477" y="502"/>
                      <a:pt x="486" y="483"/>
                    </a:cubicBezTo>
                    <a:cubicBezTo>
                      <a:pt x="505" y="444"/>
                      <a:pt x="510" y="440"/>
                      <a:pt x="600" y="469"/>
                    </a:cubicBezTo>
                    <a:cubicBezTo>
                      <a:pt x="629" y="477"/>
                      <a:pt x="651" y="493"/>
                      <a:pt x="806" y="519"/>
                    </a:cubicBezTo>
                    <a:cubicBezTo>
                      <a:pt x="873" y="532"/>
                      <a:pt x="920" y="593"/>
                      <a:pt x="915" y="662"/>
                    </a:cubicBezTo>
                    <a:cubicBezTo>
                      <a:pt x="915" y="667"/>
                      <a:pt x="915" y="667"/>
                      <a:pt x="915" y="667"/>
                    </a:cubicBezTo>
                    <a:cubicBezTo>
                      <a:pt x="907" y="766"/>
                      <a:pt x="890" y="847"/>
                      <a:pt x="885" y="876"/>
                    </a:cubicBezTo>
                    <a:cubicBezTo>
                      <a:pt x="876" y="926"/>
                      <a:pt x="843" y="989"/>
                      <a:pt x="787" y="1040"/>
                    </a:cubicBezTo>
                    <a:cubicBezTo>
                      <a:pt x="781" y="1045"/>
                      <a:pt x="754" y="1067"/>
                      <a:pt x="705" y="1079"/>
                    </a:cubicBezTo>
                    <a:cubicBezTo>
                      <a:pt x="692" y="1082"/>
                      <a:pt x="685" y="1094"/>
                      <a:pt x="688" y="1106"/>
                    </a:cubicBezTo>
                    <a:cubicBezTo>
                      <a:pt x="691" y="1118"/>
                      <a:pt x="703" y="1126"/>
                      <a:pt x="715" y="1123"/>
                    </a:cubicBezTo>
                    <a:cubicBezTo>
                      <a:pt x="723" y="1121"/>
                      <a:pt x="730" y="1119"/>
                      <a:pt x="737" y="1117"/>
                    </a:cubicBezTo>
                    <a:cubicBezTo>
                      <a:pt x="737" y="1174"/>
                      <a:pt x="737" y="1174"/>
                      <a:pt x="737" y="1174"/>
                    </a:cubicBezTo>
                    <a:cubicBezTo>
                      <a:pt x="737" y="1208"/>
                      <a:pt x="709" y="1235"/>
                      <a:pt x="676" y="1235"/>
                    </a:cubicBezTo>
                    <a:cubicBezTo>
                      <a:pt x="361" y="1235"/>
                      <a:pt x="361" y="1235"/>
                      <a:pt x="361" y="1235"/>
                    </a:cubicBezTo>
                    <a:cubicBezTo>
                      <a:pt x="349" y="1235"/>
                      <a:pt x="338" y="1245"/>
                      <a:pt x="338" y="1257"/>
                    </a:cubicBezTo>
                    <a:cubicBezTo>
                      <a:pt x="338" y="1270"/>
                      <a:pt x="349" y="1280"/>
                      <a:pt x="361" y="1280"/>
                    </a:cubicBezTo>
                    <a:cubicBezTo>
                      <a:pt x="676" y="1280"/>
                      <a:pt x="676" y="1280"/>
                      <a:pt x="676" y="1280"/>
                    </a:cubicBezTo>
                    <a:cubicBezTo>
                      <a:pt x="734" y="1280"/>
                      <a:pt x="782" y="1232"/>
                      <a:pt x="782" y="1174"/>
                    </a:cubicBezTo>
                    <a:cubicBezTo>
                      <a:pt x="782" y="1103"/>
                      <a:pt x="782" y="1103"/>
                      <a:pt x="782" y="1103"/>
                    </a:cubicBezTo>
                    <a:cubicBezTo>
                      <a:pt x="783" y="1101"/>
                      <a:pt x="905" y="1020"/>
                      <a:pt x="929" y="883"/>
                    </a:cubicBezTo>
                    <a:cubicBezTo>
                      <a:pt x="933" y="863"/>
                      <a:pt x="952" y="775"/>
                      <a:pt x="960" y="670"/>
                    </a:cubicBezTo>
                    <a:cubicBezTo>
                      <a:pt x="960" y="665"/>
                      <a:pt x="960" y="665"/>
                      <a:pt x="960" y="665"/>
                    </a:cubicBezTo>
                    <a:cubicBezTo>
                      <a:pt x="966" y="581"/>
                      <a:pt x="914" y="506"/>
                      <a:pt x="836" y="480"/>
                    </a:cubicBezTo>
                    <a:close/>
                    <a:moveTo>
                      <a:pt x="169" y="675"/>
                    </a:moveTo>
                    <a:cubicBezTo>
                      <a:pt x="128" y="681"/>
                      <a:pt x="89" y="652"/>
                      <a:pt x="83" y="611"/>
                    </a:cubicBezTo>
                    <a:cubicBezTo>
                      <a:pt x="45" y="354"/>
                      <a:pt x="46" y="370"/>
                      <a:pt x="46" y="358"/>
                    </a:cubicBezTo>
                    <a:cubicBezTo>
                      <a:pt x="48" y="295"/>
                      <a:pt x="123" y="261"/>
                      <a:pt x="171" y="303"/>
                    </a:cubicBezTo>
                    <a:cubicBezTo>
                      <a:pt x="183" y="312"/>
                      <a:pt x="191" y="324"/>
                      <a:pt x="195" y="339"/>
                    </a:cubicBezTo>
                    <a:cubicBezTo>
                      <a:pt x="234" y="603"/>
                      <a:pt x="231" y="588"/>
                      <a:pt x="233" y="597"/>
                    </a:cubicBezTo>
                    <a:cubicBezTo>
                      <a:pt x="235" y="635"/>
                      <a:pt x="207" y="669"/>
                      <a:pt x="169" y="675"/>
                    </a:cubicBezTo>
                    <a:close/>
                    <a:moveTo>
                      <a:pt x="363" y="646"/>
                    </a:moveTo>
                    <a:cubicBezTo>
                      <a:pt x="324" y="652"/>
                      <a:pt x="288" y="627"/>
                      <a:pt x="278" y="590"/>
                    </a:cubicBezTo>
                    <a:cubicBezTo>
                      <a:pt x="278" y="584"/>
                      <a:pt x="242" y="340"/>
                      <a:pt x="239" y="329"/>
                    </a:cubicBezTo>
                    <a:cubicBezTo>
                      <a:pt x="239" y="328"/>
                      <a:pt x="232" y="299"/>
                      <a:pt x="253" y="271"/>
                    </a:cubicBezTo>
                    <a:cubicBezTo>
                      <a:pt x="293" y="216"/>
                      <a:pt x="379" y="239"/>
                      <a:pt x="388" y="304"/>
                    </a:cubicBezTo>
                    <a:cubicBezTo>
                      <a:pt x="426" y="560"/>
                      <a:pt x="426" y="560"/>
                      <a:pt x="426" y="560"/>
                    </a:cubicBezTo>
                    <a:cubicBezTo>
                      <a:pt x="433" y="601"/>
                      <a:pt x="404" y="640"/>
                      <a:pt x="363" y="646"/>
                    </a:cubicBezTo>
                    <a:close/>
                    <a:moveTo>
                      <a:pt x="363" y="646"/>
                    </a:moveTo>
                    <a:cubicBezTo>
                      <a:pt x="363" y="646"/>
                      <a:pt x="363" y="646"/>
                      <a:pt x="363" y="6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68" name="Groupe 583">
              <a:extLst>
                <a:ext uri="{FF2B5EF4-FFF2-40B4-BE49-F238E27FC236}">
                  <a16:creationId xmlns:a16="http://schemas.microsoft.com/office/drawing/2014/main" id="{B6782EE5-A25C-4A40-A552-D986B0E5D02B}"/>
                </a:ext>
              </a:extLst>
            </p:cNvPr>
            <p:cNvGrpSpPr>
              <a:grpSpLocks noChangeAspect="1"/>
            </p:cNvGrpSpPr>
            <p:nvPr/>
          </p:nvGrpSpPr>
          <p:grpSpPr>
            <a:xfrm>
              <a:off x="7682483" y="4615256"/>
              <a:ext cx="378847" cy="385736"/>
              <a:chOff x="6062913" y="5536145"/>
              <a:chExt cx="423776" cy="431482"/>
            </a:xfrm>
            <a:solidFill>
              <a:schemeClr val="tx2"/>
            </a:solidFill>
          </p:grpSpPr>
          <p:sp>
            <p:nvSpPr>
              <p:cNvPr id="1169" name="Freeform 94">
                <a:extLst>
                  <a:ext uri="{FF2B5EF4-FFF2-40B4-BE49-F238E27FC236}">
                    <a16:creationId xmlns:a16="http://schemas.microsoft.com/office/drawing/2014/main" id="{E3C87409-19B1-4A49-B9C3-3CE762797FE3}"/>
                  </a:ext>
                </a:extLst>
              </p:cNvPr>
              <p:cNvSpPr>
                <a:spLocks noEditPoints="1"/>
              </p:cNvSpPr>
              <p:nvPr/>
            </p:nvSpPr>
            <p:spPr bwMode="auto">
              <a:xfrm>
                <a:off x="6337212" y="5536145"/>
                <a:ext cx="60099" cy="75509"/>
              </a:xfrm>
              <a:custGeom>
                <a:avLst/>
                <a:gdLst>
                  <a:gd name="T0" fmla="*/ 208 w 213"/>
                  <a:gd name="T1" fmla="*/ 235 h 271"/>
                  <a:gd name="T2" fmla="*/ 40 w 213"/>
                  <a:gd name="T3" fmla="*/ 9 h 271"/>
                  <a:gd name="T4" fmla="*/ 8 w 213"/>
                  <a:gd name="T5" fmla="*/ 10 h 271"/>
                  <a:gd name="T6" fmla="*/ 10 w 213"/>
                  <a:gd name="T7" fmla="*/ 42 h 271"/>
                  <a:gd name="T8" fmla="*/ 167 w 213"/>
                  <a:gd name="T9" fmla="*/ 255 h 271"/>
                  <a:gd name="T10" fmla="*/ 197 w 213"/>
                  <a:gd name="T11" fmla="*/ 265 h 271"/>
                  <a:gd name="T12" fmla="*/ 208 w 213"/>
                  <a:gd name="T13" fmla="*/ 235 h 271"/>
                  <a:gd name="T14" fmla="*/ 208 w 213"/>
                  <a:gd name="T15" fmla="*/ 235 h 271"/>
                  <a:gd name="T16" fmla="*/ 208 w 213"/>
                  <a:gd name="T17" fmla="*/ 2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1">
                    <a:moveTo>
                      <a:pt x="208" y="235"/>
                    </a:moveTo>
                    <a:cubicBezTo>
                      <a:pt x="167" y="150"/>
                      <a:pt x="110" y="72"/>
                      <a:pt x="40" y="9"/>
                    </a:cubicBezTo>
                    <a:cubicBezTo>
                      <a:pt x="30" y="0"/>
                      <a:pt x="16" y="1"/>
                      <a:pt x="8" y="10"/>
                    </a:cubicBezTo>
                    <a:cubicBezTo>
                      <a:pt x="0" y="20"/>
                      <a:pt x="0" y="34"/>
                      <a:pt x="10" y="42"/>
                    </a:cubicBezTo>
                    <a:cubicBezTo>
                      <a:pt x="75" y="102"/>
                      <a:pt x="129" y="174"/>
                      <a:pt x="167" y="255"/>
                    </a:cubicBezTo>
                    <a:cubicBezTo>
                      <a:pt x="173" y="266"/>
                      <a:pt x="186" y="271"/>
                      <a:pt x="197" y="265"/>
                    </a:cubicBezTo>
                    <a:cubicBezTo>
                      <a:pt x="209" y="260"/>
                      <a:pt x="213" y="247"/>
                      <a:pt x="208" y="235"/>
                    </a:cubicBezTo>
                    <a:close/>
                    <a:moveTo>
                      <a:pt x="208" y="235"/>
                    </a:moveTo>
                    <a:cubicBezTo>
                      <a:pt x="208" y="235"/>
                      <a:pt x="208" y="235"/>
                      <a:pt x="208" y="2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0" name="Freeform 95">
                <a:extLst>
                  <a:ext uri="{FF2B5EF4-FFF2-40B4-BE49-F238E27FC236}">
                    <a16:creationId xmlns:a16="http://schemas.microsoft.com/office/drawing/2014/main" id="{61BAF498-C050-4234-A4C1-20319AC248B1}"/>
                  </a:ext>
                </a:extLst>
              </p:cNvPr>
              <p:cNvSpPr>
                <a:spLocks noEditPoints="1"/>
              </p:cNvSpPr>
              <p:nvPr/>
            </p:nvSpPr>
            <p:spPr bwMode="auto">
              <a:xfrm>
                <a:off x="6318720" y="5566965"/>
                <a:ext cx="44689" cy="52394"/>
              </a:xfrm>
              <a:custGeom>
                <a:avLst/>
                <a:gdLst>
                  <a:gd name="T0" fmla="*/ 151 w 159"/>
                  <a:gd name="T1" fmla="*/ 157 h 190"/>
                  <a:gd name="T2" fmla="*/ 41 w 159"/>
                  <a:gd name="T3" fmla="*/ 9 h 190"/>
                  <a:gd name="T4" fmla="*/ 9 w 159"/>
                  <a:gd name="T5" fmla="*/ 9 h 190"/>
                  <a:gd name="T6" fmla="*/ 9 w 159"/>
                  <a:gd name="T7" fmla="*/ 41 h 190"/>
                  <a:gd name="T8" fmla="*/ 111 w 159"/>
                  <a:gd name="T9" fmla="*/ 178 h 190"/>
                  <a:gd name="T10" fmla="*/ 131 w 159"/>
                  <a:gd name="T11" fmla="*/ 190 h 190"/>
                  <a:gd name="T12" fmla="*/ 151 w 159"/>
                  <a:gd name="T13" fmla="*/ 157 h 190"/>
                  <a:gd name="T14" fmla="*/ 151 w 159"/>
                  <a:gd name="T15" fmla="*/ 157 h 190"/>
                  <a:gd name="T16" fmla="*/ 151 w 159"/>
                  <a:gd name="T17" fmla="*/ 15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90">
                    <a:moveTo>
                      <a:pt x="151" y="157"/>
                    </a:moveTo>
                    <a:cubicBezTo>
                      <a:pt x="122" y="102"/>
                      <a:pt x="85" y="52"/>
                      <a:pt x="41" y="9"/>
                    </a:cubicBezTo>
                    <a:cubicBezTo>
                      <a:pt x="32" y="0"/>
                      <a:pt x="18" y="0"/>
                      <a:pt x="9" y="9"/>
                    </a:cubicBezTo>
                    <a:cubicBezTo>
                      <a:pt x="0" y="18"/>
                      <a:pt x="1" y="32"/>
                      <a:pt x="9" y="41"/>
                    </a:cubicBezTo>
                    <a:cubicBezTo>
                      <a:pt x="50" y="81"/>
                      <a:pt x="85" y="127"/>
                      <a:pt x="111" y="178"/>
                    </a:cubicBezTo>
                    <a:cubicBezTo>
                      <a:pt x="115" y="185"/>
                      <a:pt x="123" y="190"/>
                      <a:pt x="131" y="190"/>
                    </a:cubicBezTo>
                    <a:cubicBezTo>
                      <a:pt x="148" y="190"/>
                      <a:pt x="159" y="172"/>
                      <a:pt x="151" y="157"/>
                    </a:cubicBezTo>
                    <a:close/>
                    <a:moveTo>
                      <a:pt x="151" y="157"/>
                    </a:moveTo>
                    <a:cubicBezTo>
                      <a:pt x="151" y="157"/>
                      <a:pt x="151" y="157"/>
                      <a:pt x="151" y="15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1" name="Freeform 96">
                <a:extLst>
                  <a:ext uri="{FF2B5EF4-FFF2-40B4-BE49-F238E27FC236}">
                    <a16:creationId xmlns:a16="http://schemas.microsoft.com/office/drawing/2014/main" id="{03D6960E-2E82-45B7-8B04-CF35EAC5AD83}"/>
                  </a:ext>
                </a:extLst>
              </p:cNvPr>
              <p:cNvSpPr>
                <a:spLocks noEditPoints="1"/>
              </p:cNvSpPr>
              <p:nvPr/>
            </p:nvSpPr>
            <p:spPr bwMode="auto">
              <a:xfrm>
                <a:off x="6062913" y="5739558"/>
                <a:ext cx="60099" cy="73968"/>
              </a:xfrm>
              <a:custGeom>
                <a:avLst/>
                <a:gdLst>
                  <a:gd name="T0" fmla="*/ 204 w 219"/>
                  <a:gd name="T1" fmla="*/ 228 h 268"/>
                  <a:gd name="T2" fmla="*/ 114 w 219"/>
                  <a:gd name="T3" fmla="*/ 130 h 268"/>
                  <a:gd name="T4" fmla="*/ 46 w 219"/>
                  <a:gd name="T5" fmla="*/ 16 h 268"/>
                  <a:gd name="T6" fmla="*/ 16 w 219"/>
                  <a:gd name="T7" fmla="*/ 5 h 268"/>
                  <a:gd name="T8" fmla="*/ 5 w 219"/>
                  <a:gd name="T9" fmla="*/ 35 h 268"/>
                  <a:gd name="T10" fmla="*/ 173 w 219"/>
                  <a:gd name="T11" fmla="*/ 262 h 268"/>
                  <a:gd name="T12" fmla="*/ 188 w 219"/>
                  <a:gd name="T13" fmla="*/ 268 h 268"/>
                  <a:gd name="T14" fmla="*/ 204 w 219"/>
                  <a:gd name="T15" fmla="*/ 228 h 268"/>
                  <a:gd name="T16" fmla="*/ 204 w 219"/>
                  <a:gd name="T17" fmla="*/ 228 h 268"/>
                  <a:gd name="T18" fmla="*/ 204 w 219"/>
                  <a:gd name="T19" fmla="*/ 22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68">
                    <a:moveTo>
                      <a:pt x="204" y="228"/>
                    </a:moveTo>
                    <a:cubicBezTo>
                      <a:pt x="171" y="199"/>
                      <a:pt x="141" y="166"/>
                      <a:pt x="114" y="130"/>
                    </a:cubicBezTo>
                    <a:cubicBezTo>
                      <a:pt x="88" y="94"/>
                      <a:pt x="65" y="56"/>
                      <a:pt x="46" y="16"/>
                    </a:cubicBezTo>
                    <a:cubicBezTo>
                      <a:pt x="40" y="5"/>
                      <a:pt x="27" y="0"/>
                      <a:pt x="16" y="5"/>
                    </a:cubicBezTo>
                    <a:cubicBezTo>
                      <a:pt x="4" y="11"/>
                      <a:pt x="0" y="24"/>
                      <a:pt x="5" y="35"/>
                    </a:cubicBezTo>
                    <a:cubicBezTo>
                      <a:pt x="46" y="121"/>
                      <a:pt x="103" y="198"/>
                      <a:pt x="173" y="262"/>
                    </a:cubicBezTo>
                    <a:cubicBezTo>
                      <a:pt x="178" y="266"/>
                      <a:pt x="183" y="268"/>
                      <a:pt x="188" y="268"/>
                    </a:cubicBezTo>
                    <a:cubicBezTo>
                      <a:pt x="209" y="268"/>
                      <a:pt x="219" y="242"/>
                      <a:pt x="204" y="228"/>
                    </a:cubicBezTo>
                    <a:close/>
                    <a:moveTo>
                      <a:pt x="204" y="228"/>
                    </a:moveTo>
                    <a:cubicBezTo>
                      <a:pt x="204" y="228"/>
                      <a:pt x="204" y="228"/>
                      <a:pt x="204" y="22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2" name="Freeform 97">
                <a:extLst>
                  <a:ext uri="{FF2B5EF4-FFF2-40B4-BE49-F238E27FC236}">
                    <a16:creationId xmlns:a16="http://schemas.microsoft.com/office/drawing/2014/main" id="{898029BD-B87D-463C-85F9-1BA9BA72BAA9}"/>
                  </a:ext>
                </a:extLst>
              </p:cNvPr>
              <p:cNvSpPr>
                <a:spLocks noEditPoints="1"/>
              </p:cNvSpPr>
              <p:nvPr/>
            </p:nvSpPr>
            <p:spPr bwMode="auto">
              <a:xfrm>
                <a:off x="6098356" y="5730312"/>
                <a:ext cx="43148" cy="52394"/>
              </a:xfrm>
              <a:custGeom>
                <a:avLst/>
                <a:gdLst>
                  <a:gd name="T0" fmla="*/ 148 w 157"/>
                  <a:gd name="T1" fmla="*/ 152 h 192"/>
                  <a:gd name="T2" fmla="*/ 46 w 157"/>
                  <a:gd name="T3" fmla="*/ 15 h 192"/>
                  <a:gd name="T4" fmla="*/ 15 w 157"/>
                  <a:gd name="T5" fmla="*/ 5 h 192"/>
                  <a:gd name="T6" fmla="*/ 6 w 157"/>
                  <a:gd name="T7" fmla="*/ 36 h 192"/>
                  <a:gd name="T8" fmla="*/ 116 w 157"/>
                  <a:gd name="T9" fmla="*/ 184 h 192"/>
                  <a:gd name="T10" fmla="*/ 148 w 157"/>
                  <a:gd name="T11" fmla="*/ 183 h 192"/>
                  <a:gd name="T12" fmla="*/ 148 w 157"/>
                  <a:gd name="T13" fmla="*/ 152 h 192"/>
                  <a:gd name="T14" fmla="*/ 148 w 157"/>
                  <a:gd name="T15" fmla="*/ 152 h 192"/>
                  <a:gd name="T16" fmla="*/ 148 w 157"/>
                  <a:gd name="T1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92">
                    <a:moveTo>
                      <a:pt x="148" y="152"/>
                    </a:moveTo>
                    <a:cubicBezTo>
                      <a:pt x="107" y="112"/>
                      <a:pt x="72" y="65"/>
                      <a:pt x="46" y="15"/>
                    </a:cubicBezTo>
                    <a:cubicBezTo>
                      <a:pt x="40" y="4"/>
                      <a:pt x="26" y="0"/>
                      <a:pt x="15" y="5"/>
                    </a:cubicBezTo>
                    <a:cubicBezTo>
                      <a:pt x="4" y="11"/>
                      <a:pt x="0" y="25"/>
                      <a:pt x="6" y="36"/>
                    </a:cubicBezTo>
                    <a:cubicBezTo>
                      <a:pt x="34" y="88"/>
                      <a:pt x="70" y="139"/>
                      <a:pt x="116" y="184"/>
                    </a:cubicBezTo>
                    <a:cubicBezTo>
                      <a:pt x="125" y="192"/>
                      <a:pt x="139" y="192"/>
                      <a:pt x="148" y="183"/>
                    </a:cubicBezTo>
                    <a:cubicBezTo>
                      <a:pt x="157" y="175"/>
                      <a:pt x="156" y="160"/>
                      <a:pt x="148" y="152"/>
                    </a:cubicBezTo>
                    <a:close/>
                    <a:moveTo>
                      <a:pt x="148" y="152"/>
                    </a:moveTo>
                    <a:cubicBezTo>
                      <a:pt x="148" y="152"/>
                      <a:pt x="148" y="152"/>
                      <a:pt x="148" y="15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3" name="Freeform 98">
                <a:extLst>
                  <a:ext uri="{FF2B5EF4-FFF2-40B4-BE49-F238E27FC236}">
                    <a16:creationId xmlns:a16="http://schemas.microsoft.com/office/drawing/2014/main" id="{2530A76D-4B34-4D85-8462-178DA6CF8501}"/>
                  </a:ext>
                </a:extLst>
              </p:cNvPr>
              <p:cNvSpPr>
                <a:spLocks noEditPoints="1"/>
              </p:cNvSpPr>
              <p:nvPr/>
            </p:nvSpPr>
            <p:spPr bwMode="auto">
              <a:xfrm>
                <a:off x="6298687" y="5597785"/>
                <a:ext cx="188002" cy="300496"/>
              </a:xfrm>
              <a:custGeom>
                <a:avLst/>
                <a:gdLst>
                  <a:gd name="T0" fmla="*/ 642 w 675"/>
                  <a:gd name="T1" fmla="*/ 896 h 1076"/>
                  <a:gd name="T2" fmla="*/ 602 w 675"/>
                  <a:gd name="T3" fmla="*/ 842 h 1076"/>
                  <a:gd name="T4" fmla="*/ 617 w 675"/>
                  <a:gd name="T5" fmla="*/ 688 h 1076"/>
                  <a:gd name="T6" fmla="*/ 573 w 675"/>
                  <a:gd name="T7" fmla="*/ 543 h 1076"/>
                  <a:gd name="T8" fmla="*/ 618 w 675"/>
                  <a:gd name="T9" fmla="*/ 234 h 1076"/>
                  <a:gd name="T10" fmla="*/ 619 w 675"/>
                  <a:gd name="T11" fmla="*/ 231 h 1076"/>
                  <a:gd name="T12" fmla="*/ 583 w 675"/>
                  <a:gd name="T13" fmla="*/ 70 h 1076"/>
                  <a:gd name="T14" fmla="*/ 402 w 675"/>
                  <a:gd name="T15" fmla="*/ 144 h 1076"/>
                  <a:gd name="T16" fmla="*/ 322 w 675"/>
                  <a:gd name="T17" fmla="*/ 385 h 1076"/>
                  <a:gd name="T18" fmla="*/ 44 w 675"/>
                  <a:gd name="T19" fmla="*/ 12 h 1076"/>
                  <a:gd name="T20" fmla="*/ 12 w 675"/>
                  <a:gd name="T21" fmla="*/ 7 h 1076"/>
                  <a:gd name="T22" fmla="*/ 8 w 675"/>
                  <a:gd name="T23" fmla="*/ 39 h 1076"/>
                  <a:gd name="T24" fmla="*/ 319 w 675"/>
                  <a:gd name="T25" fmla="*/ 456 h 1076"/>
                  <a:gd name="T26" fmla="*/ 359 w 675"/>
                  <a:gd name="T27" fmla="*/ 445 h 1076"/>
                  <a:gd name="T28" fmla="*/ 442 w 675"/>
                  <a:gd name="T29" fmla="*/ 166 h 1076"/>
                  <a:gd name="T30" fmla="*/ 564 w 675"/>
                  <a:gd name="T31" fmla="*/ 111 h 1076"/>
                  <a:gd name="T32" fmla="*/ 576 w 675"/>
                  <a:gd name="T33" fmla="*/ 218 h 1076"/>
                  <a:gd name="T34" fmla="*/ 529 w 675"/>
                  <a:gd name="T35" fmla="*/ 551 h 1076"/>
                  <a:gd name="T36" fmla="*/ 572 w 675"/>
                  <a:gd name="T37" fmla="*/ 693 h 1076"/>
                  <a:gd name="T38" fmla="*/ 569 w 675"/>
                  <a:gd name="T39" fmla="*/ 789 h 1076"/>
                  <a:gd name="T40" fmla="*/ 528 w 675"/>
                  <a:gd name="T41" fmla="*/ 867 h 1076"/>
                  <a:gd name="T42" fmla="*/ 531 w 675"/>
                  <a:gd name="T43" fmla="*/ 898 h 1076"/>
                  <a:gd name="T44" fmla="*/ 563 w 675"/>
                  <a:gd name="T45" fmla="*/ 895 h 1076"/>
                  <a:gd name="T46" fmla="*/ 575 w 675"/>
                  <a:gd name="T47" fmla="*/ 880 h 1076"/>
                  <a:gd name="T48" fmla="*/ 606 w 675"/>
                  <a:gd name="T49" fmla="*/ 923 h 1076"/>
                  <a:gd name="T50" fmla="*/ 595 w 675"/>
                  <a:gd name="T51" fmla="*/ 1000 h 1076"/>
                  <a:gd name="T52" fmla="*/ 547 w 675"/>
                  <a:gd name="T53" fmla="*/ 1036 h 1076"/>
                  <a:gd name="T54" fmla="*/ 561 w 675"/>
                  <a:gd name="T55" fmla="*/ 1076 h 1076"/>
                  <a:gd name="T56" fmla="*/ 622 w 675"/>
                  <a:gd name="T57" fmla="*/ 1037 h 1076"/>
                  <a:gd name="T58" fmla="*/ 642 w 675"/>
                  <a:gd name="T59" fmla="*/ 896 h 1076"/>
                  <a:gd name="T60" fmla="*/ 642 w 675"/>
                  <a:gd name="T61" fmla="*/ 896 h 1076"/>
                  <a:gd name="T62" fmla="*/ 642 w 675"/>
                  <a:gd name="T63" fmla="*/ 89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1076">
                    <a:moveTo>
                      <a:pt x="642" y="896"/>
                    </a:moveTo>
                    <a:cubicBezTo>
                      <a:pt x="602" y="842"/>
                      <a:pt x="602" y="842"/>
                      <a:pt x="602" y="842"/>
                    </a:cubicBezTo>
                    <a:cubicBezTo>
                      <a:pt x="608" y="820"/>
                      <a:pt x="626" y="765"/>
                      <a:pt x="617" y="688"/>
                    </a:cubicBezTo>
                    <a:cubicBezTo>
                      <a:pt x="607" y="604"/>
                      <a:pt x="581" y="591"/>
                      <a:pt x="573" y="543"/>
                    </a:cubicBezTo>
                    <a:cubicBezTo>
                      <a:pt x="553" y="426"/>
                      <a:pt x="607" y="265"/>
                      <a:pt x="618" y="234"/>
                    </a:cubicBezTo>
                    <a:cubicBezTo>
                      <a:pt x="619" y="232"/>
                      <a:pt x="619" y="231"/>
                      <a:pt x="619" y="231"/>
                    </a:cubicBezTo>
                    <a:cubicBezTo>
                      <a:pt x="643" y="156"/>
                      <a:pt x="658" y="107"/>
                      <a:pt x="583" y="70"/>
                    </a:cubicBezTo>
                    <a:cubicBezTo>
                      <a:pt x="516" y="38"/>
                      <a:pt x="445" y="67"/>
                      <a:pt x="402" y="144"/>
                    </a:cubicBezTo>
                    <a:cubicBezTo>
                      <a:pt x="400" y="149"/>
                      <a:pt x="345" y="249"/>
                      <a:pt x="322" y="385"/>
                    </a:cubicBezTo>
                    <a:cubicBezTo>
                      <a:pt x="44" y="12"/>
                      <a:pt x="44" y="12"/>
                      <a:pt x="44" y="12"/>
                    </a:cubicBezTo>
                    <a:cubicBezTo>
                      <a:pt x="37" y="2"/>
                      <a:pt x="22" y="0"/>
                      <a:pt x="12" y="7"/>
                    </a:cubicBezTo>
                    <a:cubicBezTo>
                      <a:pt x="3" y="14"/>
                      <a:pt x="0" y="29"/>
                      <a:pt x="8" y="39"/>
                    </a:cubicBezTo>
                    <a:cubicBezTo>
                      <a:pt x="319" y="456"/>
                      <a:pt x="319" y="456"/>
                      <a:pt x="319" y="456"/>
                    </a:cubicBezTo>
                    <a:cubicBezTo>
                      <a:pt x="331" y="473"/>
                      <a:pt x="357" y="466"/>
                      <a:pt x="359" y="445"/>
                    </a:cubicBezTo>
                    <a:cubicBezTo>
                      <a:pt x="374" y="290"/>
                      <a:pt x="439" y="171"/>
                      <a:pt x="442" y="166"/>
                    </a:cubicBezTo>
                    <a:cubicBezTo>
                      <a:pt x="453" y="145"/>
                      <a:pt x="496" y="79"/>
                      <a:pt x="564" y="111"/>
                    </a:cubicBezTo>
                    <a:cubicBezTo>
                      <a:pt x="606" y="131"/>
                      <a:pt x="598" y="143"/>
                      <a:pt x="576" y="218"/>
                    </a:cubicBezTo>
                    <a:cubicBezTo>
                      <a:pt x="559" y="265"/>
                      <a:pt x="507" y="426"/>
                      <a:pt x="529" y="551"/>
                    </a:cubicBezTo>
                    <a:cubicBezTo>
                      <a:pt x="539" y="611"/>
                      <a:pt x="563" y="615"/>
                      <a:pt x="572" y="693"/>
                    </a:cubicBezTo>
                    <a:cubicBezTo>
                      <a:pt x="576" y="725"/>
                      <a:pt x="575" y="757"/>
                      <a:pt x="569" y="789"/>
                    </a:cubicBezTo>
                    <a:cubicBezTo>
                      <a:pt x="568" y="796"/>
                      <a:pt x="559" y="829"/>
                      <a:pt x="528" y="867"/>
                    </a:cubicBezTo>
                    <a:cubicBezTo>
                      <a:pt x="520" y="876"/>
                      <a:pt x="522" y="890"/>
                      <a:pt x="531" y="898"/>
                    </a:cubicBezTo>
                    <a:cubicBezTo>
                      <a:pt x="541" y="906"/>
                      <a:pt x="555" y="905"/>
                      <a:pt x="563" y="895"/>
                    </a:cubicBezTo>
                    <a:cubicBezTo>
                      <a:pt x="567" y="890"/>
                      <a:pt x="571" y="885"/>
                      <a:pt x="575" y="880"/>
                    </a:cubicBezTo>
                    <a:cubicBezTo>
                      <a:pt x="606" y="923"/>
                      <a:pt x="606" y="923"/>
                      <a:pt x="606" y="923"/>
                    </a:cubicBezTo>
                    <a:cubicBezTo>
                      <a:pt x="625" y="947"/>
                      <a:pt x="619" y="982"/>
                      <a:pt x="595" y="1000"/>
                    </a:cubicBezTo>
                    <a:cubicBezTo>
                      <a:pt x="547" y="1036"/>
                      <a:pt x="547" y="1036"/>
                      <a:pt x="547" y="1036"/>
                    </a:cubicBezTo>
                    <a:cubicBezTo>
                      <a:pt x="530" y="1049"/>
                      <a:pt x="539" y="1076"/>
                      <a:pt x="561" y="1076"/>
                    </a:cubicBezTo>
                    <a:cubicBezTo>
                      <a:pt x="574" y="1076"/>
                      <a:pt x="576" y="1069"/>
                      <a:pt x="622" y="1037"/>
                    </a:cubicBezTo>
                    <a:cubicBezTo>
                      <a:pt x="666" y="1003"/>
                      <a:pt x="675" y="940"/>
                      <a:pt x="642" y="896"/>
                    </a:cubicBezTo>
                    <a:close/>
                    <a:moveTo>
                      <a:pt x="642" y="896"/>
                    </a:moveTo>
                    <a:cubicBezTo>
                      <a:pt x="642" y="896"/>
                      <a:pt x="642" y="896"/>
                      <a:pt x="642" y="89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4" name="Freeform 99">
                <a:extLst>
                  <a:ext uri="{FF2B5EF4-FFF2-40B4-BE49-F238E27FC236}">
                    <a16:creationId xmlns:a16="http://schemas.microsoft.com/office/drawing/2014/main" id="{448F8BA6-59D3-4B25-9D80-A2AF186A0216}"/>
                  </a:ext>
                </a:extLst>
              </p:cNvPr>
              <p:cNvSpPr>
                <a:spLocks noEditPoints="1"/>
              </p:cNvSpPr>
              <p:nvPr/>
            </p:nvSpPr>
            <p:spPr bwMode="auto">
              <a:xfrm>
                <a:off x="6244751" y="5870544"/>
                <a:ext cx="194166" cy="97083"/>
              </a:xfrm>
              <a:custGeom>
                <a:avLst/>
                <a:gdLst>
                  <a:gd name="T0" fmla="*/ 689 w 696"/>
                  <a:gd name="T1" fmla="*/ 125 h 351"/>
                  <a:gd name="T2" fmla="*/ 657 w 696"/>
                  <a:gd name="T3" fmla="*/ 120 h 351"/>
                  <a:gd name="T4" fmla="*/ 440 w 696"/>
                  <a:gd name="T5" fmla="*/ 282 h 351"/>
                  <a:gd name="T6" fmla="*/ 361 w 696"/>
                  <a:gd name="T7" fmla="*/ 270 h 351"/>
                  <a:gd name="T8" fmla="*/ 248 w 696"/>
                  <a:gd name="T9" fmla="*/ 180 h 351"/>
                  <a:gd name="T10" fmla="*/ 43 w 696"/>
                  <a:gd name="T11" fmla="*/ 12 h 351"/>
                  <a:gd name="T12" fmla="*/ 12 w 696"/>
                  <a:gd name="T13" fmla="*/ 8 h 351"/>
                  <a:gd name="T14" fmla="*/ 7 w 696"/>
                  <a:gd name="T15" fmla="*/ 39 h 351"/>
                  <a:gd name="T16" fmla="*/ 235 w 696"/>
                  <a:gd name="T17" fmla="*/ 223 h 351"/>
                  <a:gd name="T18" fmla="*/ 325 w 696"/>
                  <a:gd name="T19" fmla="*/ 297 h 351"/>
                  <a:gd name="T20" fmla="*/ 467 w 696"/>
                  <a:gd name="T21" fmla="*/ 318 h 351"/>
                  <a:gd name="T22" fmla="*/ 684 w 696"/>
                  <a:gd name="T23" fmla="*/ 157 h 351"/>
                  <a:gd name="T24" fmla="*/ 689 w 696"/>
                  <a:gd name="T25" fmla="*/ 125 h 351"/>
                  <a:gd name="T26" fmla="*/ 689 w 696"/>
                  <a:gd name="T27" fmla="*/ 125 h 351"/>
                  <a:gd name="T28" fmla="*/ 689 w 696"/>
                  <a:gd name="T29" fmla="*/ 1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351">
                    <a:moveTo>
                      <a:pt x="689" y="125"/>
                    </a:moveTo>
                    <a:cubicBezTo>
                      <a:pt x="681" y="115"/>
                      <a:pt x="667" y="113"/>
                      <a:pt x="657" y="120"/>
                    </a:cubicBezTo>
                    <a:cubicBezTo>
                      <a:pt x="440" y="282"/>
                      <a:pt x="440" y="282"/>
                      <a:pt x="440" y="282"/>
                    </a:cubicBezTo>
                    <a:cubicBezTo>
                      <a:pt x="415" y="300"/>
                      <a:pt x="380" y="295"/>
                      <a:pt x="361" y="270"/>
                    </a:cubicBezTo>
                    <a:cubicBezTo>
                      <a:pt x="352" y="261"/>
                      <a:pt x="322" y="202"/>
                      <a:pt x="248" y="180"/>
                    </a:cubicBezTo>
                    <a:cubicBezTo>
                      <a:pt x="114" y="140"/>
                      <a:pt x="69" y="40"/>
                      <a:pt x="43" y="12"/>
                    </a:cubicBezTo>
                    <a:cubicBezTo>
                      <a:pt x="36" y="2"/>
                      <a:pt x="22" y="0"/>
                      <a:pt x="12" y="8"/>
                    </a:cubicBezTo>
                    <a:cubicBezTo>
                      <a:pt x="2" y="15"/>
                      <a:pt x="0" y="29"/>
                      <a:pt x="7" y="39"/>
                    </a:cubicBezTo>
                    <a:cubicBezTo>
                      <a:pt x="31" y="64"/>
                      <a:pt x="84" y="178"/>
                      <a:pt x="235" y="223"/>
                    </a:cubicBezTo>
                    <a:cubicBezTo>
                      <a:pt x="292" y="240"/>
                      <a:pt x="315" y="287"/>
                      <a:pt x="325" y="297"/>
                    </a:cubicBezTo>
                    <a:cubicBezTo>
                      <a:pt x="358" y="342"/>
                      <a:pt x="422" y="351"/>
                      <a:pt x="467" y="318"/>
                    </a:cubicBezTo>
                    <a:cubicBezTo>
                      <a:pt x="684" y="157"/>
                      <a:pt x="684" y="157"/>
                      <a:pt x="684" y="157"/>
                    </a:cubicBezTo>
                    <a:cubicBezTo>
                      <a:pt x="694" y="149"/>
                      <a:pt x="696" y="135"/>
                      <a:pt x="689" y="125"/>
                    </a:cubicBezTo>
                    <a:close/>
                    <a:moveTo>
                      <a:pt x="689" y="125"/>
                    </a:moveTo>
                    <a:cubicBezTo>
                      <a:pt x="689" y="125"/>
                      <a:pt x="689" y="125"/>
                      <a:pt x="689" y="12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5" name="Freeform 100">
                <a:extLst>
                  <a:ext uri="{FF2B5EF4-FFF2-40B4-BE49-F238E27FC236}">
                    <a16:creationId xmlns:a16="http://schemas.microsoft.com/office/drawing/2014/main" id="{DA14273D-5E8A-439D-97B9-A20605F6ECAF}"/>
                  </a:ext>
                </a:extLst>
              </p:cNvPr>
              <p:cNvSpPr>
                <a:spLocks noEditPoints="1"/>
              </p:cNvSpPr>
              <p:nvPr/>
            </p:nvSpPr>
            <p:spPr bwMode="auto">
              <a:xfrm>
                <a:off x="6144586" y="5745722"/>
                <a:ext cx="0" cy="0"/>
              </a:xfrm>
              <a:custGeom>
                <a:avLst/>
                <a:gdLst/>
                <a:ahLst/>
                <a:cxnLst>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lose/>
                    <a:moveTo>
                      <a:pt x="0" y="0"/>
                    </a:moveTo>
                    <a:cubicBezTo>
                      <a:pt x="0" y="0"/>
                      <a:pt x="0" y="0"/>
                      <a:pt x="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6" name="Freeform 101">
                <a:extLst>
                  <a:ext uri="{FF2B5EF4-FFF2-40B4-BE49-F238E27FC236}">
                    <a16:creationId xmlns:a16="http://schemas.microsoft.com/office/drawing/2014/main" id="{333722BB-9EC9-417E-BF6B-CBB5AECB91B0}"/>
                  </a:ext>
                </a:extLst>
              </p:cNvPr>
              <p:cNvSpPr>
                <a:spLocks noEditPoints="1"/>
              </p:cNvSpPr>
              <p:nvPr/>
            </p:nvSpPr>
            <p:spPr bwMode="auto">
              <a:xfrm>
                <a:off x="6116848" y="5543850"/>
                <a:ext cx="209576" cy="315906"/>
              </a:xfrm>
              <a:custGeom>
                <a:avLst/>
                <a:gdLst>
                  <a:gd name="T0" fmla="*/ 742 w 750"/>
                  <a:gd name="T1" fmla="*/ 584 h 1135"/>
                  <a:gd name="T2" fmla="*/ 447 w 750"/>
                  <a:gd name="T3" fmla="*/ 186 h 1135"/>
                  <a:gd name="T4" fmla="*/ 466 w 750"/>
                  <a:gd name="T5" fmla="*/ 84 h 1135"/>
                  <a:gd name="T6" fmla="*/ 560 w 750"/>
                  <a:gd name="T7" fmla="*/ 104 h 1135"/>
                  <a:gd name="T8" fmla="*/ 592 w 750"/>
                  <a:gd name="T9" fmla="*/ 147 h 1135"/>
                  <a:gd name="T10" fmla="*/ 624 w 750"/>
                  <a:gd name="T11" fmla="*/ 152 h 1135"/>
                  <a:gd name="T12" fmla="*/ 628 w 750"/>
                  <a:gd name="T13" fmla="*/ 120 h 1135"/>
                  <a:gd name="T14" fmla="*/ 596 w 750"/>
                  <a:gd name="T15" fmla="*/ 77 h 1135"/>
                  <a:gd name="T16" fmla="*/ 392 w 750"/>
                  <a:gd name="T17" fmla="*/ 114 h 1135"/>
                  <a:gd name="T18" fmla="*/ 192 w 750"/>
                  <a:gd name="T19" fmla="*/ 171 h 1135"/>
                  <a:gd name="T20" fmla="*/ 208 w 750"/>
                  <a:gd name="T21" fmla="*/ 250 h 1135"/>
                  <a:gd name="T22" fmla="*/ 115 w 750"/>
                  <a:gd name="T23" fmla="*/ 435 h 1135"/>
                  <a:gd name="T24" fmla="*/ 150 w 750"/>
                  <a:gd name="T25" fmla="*/ 483 h 1135"/>
                  <a:gd name="T26" fmla="*/ 57 w 750"/>
                  <a:gd name="T27" fmla="*/ 668 h 1135"/>
                  <a:gd name="T28" fmla="*/ 98 w 750"/>
                  <a:gd name="T29" fmla="*/ 723 h 1135"/>
                  <a:gd name="T30" fmla="*/ 98 w 750"/>
                  <a:gd name="T31" fmla="*/ 723 h 1135"/>
                  <a:gd name="T32" fmla="*/ 98 w 750"/>
                  <a:gd name="T33" fmla="*/ 724 h 1135"/>
                  <a:gd name="T34" fmla="*/ 98 w 750"/>
                  <a:gd name="T35" fmla="*/ 723 h 1135"/>
                  <a:gd name="T36" fmla="*/ 99 w 750"/>
                  <a:gd name="T37" fmla="*/ 724 h 1135"/>
                  <a:gd name="T38" fmla="*/ 98 w 750"/>
                  <a:gd name="T39" fmla="*/ 724 h 1135"/>
                  <a:gd name="T40" fmla="*/ 99 w 750"/>
                  <a:gd name="T41" fmla="*/ 725 h 1135"/>
                  <a:gd name="T42" fmla="*/ 99 w 750"/>
                  <a:gd name="T43" fmla="*/ 725 h 1135"/>
                  <a:gd name="T44" fmla="*/ 397 w 750"/>
                  <a:gd name="T45" fmla="*/ 1126 h 1135"/>
                  <a:gd name="T46" fmla="*/ 415 w 750"/>
                  <a:gd name="T47" fmla="*/ 1135 h 1135"/>
                  <a:gd name="T48" fmla="*/ 434 w 750"/>
                  <a:gd name="T49" fmla="*/ 1099 h 1135"/>
                  <a:gd name="T50" fmla="*/ 93 w 750"/>
                  <a:gd name="T51" fmla="*/ 641 h 1135"/>
                  <a:gd name="T52" fmla="*/ 155 w 750"/>
                  <a:gd name="T53" fmla="*/ 528 h 1135"/>
                  <a:gd name="T54" fmla="*/ 204 w 750"/>
                  <a:gd name="T55" fmla="*/ 556 h 1135"/>
                  <a:gd name="T56" fmla="*/ 409 w 750"/>
                  <a:gd name="T57" fmla="*/ 831 h 1135"/>
                  <a:gd name="T58" fmla="*/ 427 w 750"/>
                  <a:gd name="T59" fmla="*/ 840 h 1135"/>
                  <a:gd name="T60" fmla="*/ 445 w 750"/>
                  <a:gd name="T61" fmla="*/ 804 h 1135"/>
                  <a:gd name="T62" fmla="*/ 151 w 750"/>
                  <a:gd name="T63" fmla="*/ 408 h 1135"/>
                  <a:gd name="T64" fmla="*/ 160 w 750"/>
                  <a:gd name="T65" fmla="*/ 312 h 1135"/>
                  <a:gd name="T66" fmla="*/ 262 w 750"/>
                  <a:gd name="T67" fmla="*/ 323 h 1135"/>
                  <a:gd name="T68" fmla="*/ 540 w 750"/>
                  <a:gd name="T69" fmla="*/ 697 h 1135"/>
                  <a:gd name="T70" fmla="*/ 558 w 750"/>
                  <a:gd name="T71" fmla="*/ 706 h 1135"/>
                  <a:gd name="T72" fmla="*/ 571 w 750"/>
                  <a:gd name="T73" fmla="*/ 702 h 1135"/>
                  <a:gd name="T74" fmla="*/ 576 w 750"/>
                  <a:gd name="T75" fmla="*/ 670 h 1135"/>
                  <a:gd name="T76" fmla="*/ 250 w 750"/>
                  <a:gd name="T77" fmla="*/ 231 h 1135"/>
                  <a:gd name="T78" fmla="*/ 265 w 750"/>
                  <a:gd name="T79" fmla="*/ 132 h 1135"/>
                  <a:gd name="T80" fmla="*/ 363 w 750"/>
                  <a:gd name="T81" fmla="*/ 149 h 1135"/>
                  <a:gd name="T82" fmla="*/ 706 w 750"/>
                  <a:gd name="T83" fmla="*/ 610 h 1135"/>
                  <a:gd name="T84" fmla="*/ 737 w 750"/>
                  <a:gd name="T85" fmla="*/ 615 h 1135"/>
                  <a:gd name="T86" fmla="*/ 742 w 750"/>
                  <a:gd name="T87" fmla="*/ 584 h 1135"/>
                  <a:gd name="T88" fmla="*/ 99 w 750"/>
                  <a:gd name="T89" fmla="*/ 725 h 1135"/>
                  <a:gd name="T90" fmla="*/ 99 w 750"/>
                  <a:gd name="T91" fmla="*/ 725 h 1135"/>
                  <a:gd name="T92" fmla="*/ 99 w 750"/>
                  <a:gd name="T93" fmla="*/ 725 h 1135"/>
                  <a:gd name="T94" fmla="*/ 99 w 750"/>
                  <a:gd name="T95" fmla="*/ 72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1135">
                    <a:moveTo>
                      <a:pt x="742" y="584"/>
                    </a:moveTo>
                    <a:cubicBezTo>
                      <a:pt x="447" y="186"/>
                      <a:pt x="447" y="186"/>
                      <a:pt x="447" y="186"/>
                    </a:cubicBezTo>
                    <a:cubicBezTo>
                      <a:pt x="423" y="154"/>
                      <a:pt x="430" y="107"/>
                      <a:pt x="466" y="84"/>
                    </a:cubicBezTo>
                    <a:cubicBezTo>
                      <a:pt x="497" y="66"/>
                      <a:pt x="538" y="74"/>
                      <a:pt x="560" y="104"/>
                    </a:cubicBezTo>
                    <a:cubicBezTo>
                      <a:pt x="592" y="147"/>
                      <a:pt x="592" y="147"/>
                      <a:pt x="592" y="147"/>
                    </a:cubicBezTo>
                    <a:cubicBezTo>
                      <a:pt x="600" y="157"/>
                      <a:pt x="614" y="159"/>
                      <a:pt x="624" y="152"/>
                    </a:cubicBezTo>
                    <a:cubicBezTo>
                      <a:pt x="634" y="144"/>
                      <a:pt x="636" y="130"/>
                      <a:pt x="628" y="120"/>
                    </a:cubicBezTo>
                    <a:cubicBezTo>
                      <a:pt x="596" y="77"/>
                      <a:pt x="596" y="77"/>
                      <a:pt x="596" y="77"/>
                    </a:cubicBezTo>
                    <a:cubicBezTo>
                      <a:pt x="539" y="0"/>
                      <a:pt x="418" y="20"/>
                      <a:pt x="392" y="114"/>
                    </a:cubicBezTo>
                    <a:cubicBezTo>
                      <a:pt x="327" y="42"/>
                      <a:pt x="208" y="75"/>
                      <a:pt x="192" y="171"/>
                    </a:cubicBezTo>
                    <a:cubicBezTo>
                      <a:pt x="188" y="199"/>
                      <a:pt x="193" y="227"/>
                      <a:pt x="208" y="250"/>
                    </a:cubicBezTo>
                    <a:cubicBezTo>
                      <a:pt x="113" y="248"/>
                      <a:pt x="57" y="357"/>
                      <a:pt x="115" y="435"/>
                    </a:cubicBezTo>
                    <a:cubicBezTo>
                      <a:pt x="150" y="483"/>
                      <a:pt x="150" y="483"/>
                      <a:pt x="150" y="483"/>
                    </a:cubicBezTo>
                    <a:cubicBezTo>
                      <a:pt x="53" y="482"/>
                      <a:pt x="0" y="591"/>
                      <a:pt x="57" y="668"/>
                    </a:cubicBezTo>
                    <a:cubicBezTo>
                      <a:pt x="86" y="707"/>
                      <a:pt x="96" y="720"/>
                      <a:pt x="98" y="723"/>
                    </a:cubicBezTo>
                    <a:cubicBezTo>
                      <a:pt x="98" y="723"/>
                      <a:pt x="98" y="723"/>
                      <a:pt x="98" y="723"/>
                    </a:cubicBezTo>
                    <a:cubicBezTo>
                      <a:pt x="98" y="723"/>
                      <a:pt x="98" y="723"/>
                      <a:pt x="98" y="724"/>
                    </a:cubicBezTo>
                    <a:cubicBezTo>
                      <a:pt x="98" y="724"/>
                      <a:pt x="98" y="723"/>
                      <a:pt x="98" y="723"/>
                    </a:cubicBezTo>
                    <a:cubicBezTo>
                      <a:pt x="99" y="724"/>
                      <a:pt x="99" y="724"/>
                      <a:pt x="99" y="724"/>
                    </a:cubicBezTo>
                    <a:cubicBezTo>
                      <a:pt x="99" y="724"/>
                      <a:pt x="99" y="724"/>
                      <a:pt x="98" y="724"/>
                    </a:cubicBezTo>
                    <a:cubicBezTo>
                      <a:pt x="99" y="724"/>
                      <a:pt x="99" y="724"/>
                      <a:pt x="99" y="725"/>
                    </a:cubicBezTo>
                    <a:cubicBezTo>
                      <a:pt x="99" y="725"/>
                      <a:pt x="99" y="725"/>
                      <a:pt x="99" y="725"/>
                    </a:cubicBezTo>
                    <a:cubicBezTo>
                      <a:pt x="105" y="733"/>
                      <a:pt x="148" y="791"/>
                      <a:pt x="397" y="1126"/>
                    </a:cubicBezTo>
                    <a:cubicBezTo>
                      <a:pt x="402" y="1132"/>
                      <a:pt x="409" y="1135"/>
                      <a:pt x="415" y="1135"/>
                    </a:cubicBezTo>
                    <a:cubicBezTo>
                      <a:pt x="434" y="1135"/>
                      <a:pt x="445" y="1114"/>
                      <a:pt x="434" y="1099"/>
                    </a:cubicBezTo>
                    <a:cubicBezTo>
                      <a:pt x="24" y="548"/>
                      <a:pt x="136" y="699"/>
                      <a:pt x="93" y="641"/>
                    </a:cubicBezTo>
                    <a:cubicBezTo>
                      <a:pt x="56" y="591"/>
                      <a:pt x="94" y="522"/>
                      <a:pt x="155" y="528"/>
                    </a:cubicBezTo>
                    <a:cubicBezTo>
                      <a:pt x="188" y="531"/>
                      <a:pt x="204" y="556"/>
                      <a:pt x="204" y="556"/>
                    </a:cubicBezTo>
                    <a:cubicBezTo>
                      <a:pt x="409" y="831"/>
                      <a:pt x="409" y="831"/>
                      <a:pt x="409" y="831"/>
                    </a:cubicBezTo>
                    <a:cubicBezTo>
                      <a:pt x="413" y="837"/>
                      <a:pt x="420" y="840"/>
                      <a:pt x="427" y="840"/>
                    </a:cubicBezTo>
                    <a:cubicBezTo>
                      <a:pt x="445" y="840"/>
                      <a:pt x="456" y="819"/>
                      <a:pt x="445" y="804"/>
                    </a:cubicBezTo>
                    <a:cubicBezTo>
                      <a:pt x="417" y="767"/>
                      <a:pt x="178" y="446"/>
                      <a:pt x="151" y="408"/>
                    </a:cubicBezTo>
                    <a:cubicBezTo>
                      <a:pt x="128" y="378"/>
                      <a:pt x="132" y="336"/>
                      <a:pt x="160" y="312"/>
                    </a:cubicBezTo>
                    <a:cubicBezTo>
                      <a:pt x="191" y="285"/>
                      <a:pt x="238" y="291"/>
                      <a:pt x="262" y="323"/>
                    </a:cubicBezTo>
                    <a:cubicBezTo>
                      <a:pt x="540" y="697"/>
                      <a:pt x="540" y="697"/>
                      <a:pt x="540" y="697"/>
                    </a:cubicBezTo>
                    <a:cubicBezTo>
                      <a:pt x="544" y="703"/>
                      <a:pt x="551" y="706"/>
                      <a:pt x="558" y="706"/>
                    </a:cubicBezTo>
                    <a:cubicBezTo>
                      <a:pt x="563" y="706"/>
                      <a:pt x="567" y="705"/>
                      <a:pt x="571" y="702"/>
                    </a:cubicBezTo>
                    <a:cubicBezTo>
                      <a:pt x="581" y="694"/>
                      <a:pt x="583" y="680"/>
                      <a:pt x="576" y="670"/>
                    </a:cubicBezTo>
                    <a:cubicBezTo>
                      <a:pt x="551" y="637"/>
                      <a:pt x="266" y="253"/>
                      <a:pt x="250" y="231"/>
                    </a:cubicBezTo>
                    <a:cubicBezTo>
                      <a:pt x="226" y="200"/>
                      <a:pt x="233" y="155"/>
                      <a:pt x="265" y="132"/>
                    </a:cubicBezTo>
                    <a:cubicBezTo>
                      <a:pt x="296" y="110"/>
                      <a:pt x="340" y="118"/>
                      <a:pt x="363" y="149"/>
                    </a:cubicBezTo>
                    <a:cubicBezTo>
                      <a:pt x="369" y="157"/>
                      <a:pt x="703" y="606"/>
                      <a:pt x="706" y="610"/>
                    </a:cubicBezTo>
                    <a:cubicBezTo>
                      <a:pt x="713" y="620"/>
                      <a:pt x="728" y="622"/>
                      <a:pt x="737" y="615"/>
                    </a:cubicBezTo>
                    <a:cubicBezTo>
                      <a:pt x="747" y="608"/>
                      <a:pt x="750" y="594"/>
                      <a:pt x="742" y="584"/>
                    </a:cubicBezTo>
                    <a:close/>
                    <a:moveTo>
                      <a:pt x="99" y="725"/>
                    </a:moveTo>
                    <a:cubicBezTo>
                      <a:pt x="99" y="725"/>
                      <a:pt x="99" y="725"/>
                      <a:pt x="99" y="725"/>
                    </a:cubicBezTo>
                    <a:close/>
                    <a:moveTo>
                      <a:pt x="99" y="725"/>
                    </a:moveTo>
                    <a:cubicBezTo>
                      <a:pt x="99" y="725"/>
                      <a:pt x="99" y="725"/>
                      <a:pt x="99" y="72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77" name="Groupe 592">
              <a:extLst>
                <a:ext uri="{FF2B5EF4-FFF2-40B4-BE49-F238E27FC236}">
                  <a16:creationId xmlns:a16="http://schemas.microsoft.com/office/drawing/2014/main" id="{E7E32F61-8A48-4A9D-9BB7-1C1EC535C8FE}"/>
                </a:ext>
              </a:extLst>
            </p:cNvPr>
            <p:cNvGrpSpPr>
              <a:grpSpLocks noChangeAspect="1"/>
            </p:cNvGrpSpPr>
            <p:nvPr/>
          </p:nvGrpSpPr>
          <p:grpSpPr>
            <a:xfrm>
              <a:off x="7081417" y="4640888"/>
              <a:ext cx="304045" cy="338937"/>
              <a:chOff x="7037388" y="5534025"/>
              <a:chExt cx="387350" cy="431801"/>
            </a:xfrm>
            <a:solidFill>
              <a:schemeClr val="tx2"/>
            </a:solidFill>
          </p:grpSpPr>
          <p:sp>
            <p:nvSpPr>
              <p:cNvPr id="1178" name="Freeform 105">
                <a:extLst>
                  <a:ext uri="{FF2B5EF4-FFF2-40B4-BE49-F238E27FC236}">
                    <a16:creationId xmlns:a16="http://schemas.microsoft.com/office/drawing/2014/main" id="{3064245A-E0A0-4A1E-A2F3-FB3105A2F388}"/>
                  </a:ext>
                </a:extLst>
              </p:cNvPr>
              <p:cNvSpPr>
                <a:spLocks noEditPoints="1"/>
              </p:cNvSpPr>
              <p:nvPr/>
            </p:nvSpPr>
            <p:spPr bwMode="auto">
              <a:xfrm>
                <a:off x="7227888" y="5753100"/>
                <a:ext cx="196850" cy="49213"/>
              </a:xfrm>
              <a:custGeom>
                <a:avLst/>
                <a:gdLst>
                  <a:gd name="T0" fmla="*/ 649 w 710"/>
                  <a:gd name="T1" fmla="*/ 1 h 173"/>
                  <a:gd name="T2" fmla="*/ 620 w 710"/>
                  <a:gd name="T3" fmla="*/ 0 h 173"/>
                  <a:gd name="T4" fmla="*/ 374 w 710"/>
                  <a:gd name="T5" fmla="*/ 89 h 173"/>
                  <a:gd name="T6" fmla="*/ 19 w 710"/>
                  <a:gd name="T7" fmla="*/ 99 h 173"/>
                  <a:gd name="T8" fmla="*/ 3 w 710"/>
                  <a:gd name="T9" fmla="*/ 127 h 173"/>
                  <a:gd name="T10" fmla="*/ 30 w 710"/>
                  <a:gd name="T11" fmla="*/ 143 h 173"/>
                  <a:gd name="T12" fmla="*/ 376 w 710"/>
                  <a:gd name="T13" fmla="*/ 136 h 173"/>
                  <a:gd name="T14" fmla="*/ 396 w 710"/>
                  <a:gd name="T15" fmla="*/ 130 h 173"/>
                  <a:gd name="T16" fmla="*/ 646 w 710"/>
                  <a:gd name="T17" fmla="*/ 46 h 173"/>
                  <a:gd name="T18" fmla="*/ 665 w 710"/>
                  <a:gd name="T19" fmla="*/ 67 h 173"/>
                  <a:gd name="T20" fmla="*/ 665 w 710"/>
                  <a:gd name="T21" fmla="*/ 150 h 173"/>
                  <a:gd name="T22" fmla="*/ 688 w 710"/>
                  <a:gd name="T23" fmla="*/ 173 h 173"/>
                  <a:gd name="T24" fmla="*/ 710 w 710"/>
                  <a:gd name="T25" fmla="*/ 150 h 173"/>
                  <a:gd name="T26" fmla="*/ 710 w 710"/>
                  <a:gd name="T27" fmla="*/ 67 h 173"/>
                  <a:gd name="T28" fmla="*/ 649 w 710"/>
                  <a:gd name="T29" fmla="*/ 1 h 173"/>
                  <a:gd name="T30" fmla="*/ 649 w 710"/>
                  <a:gd name="T31" fmla="*/ 1 h 173"/>
                  <a:gd name="T32" fmla="*/ 649 w 710"/>
                  <a:gd name="T33" fmla="*/ 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173">
                    <a:moveTo>
                      <a:pt x="649" y="1"/>
                    </a:moveTo>
                    <a:cubicBezTo>
                      <a:pt x="640" y="0"/>
                      <a:pt x="630" y="0"/>
                      <a:pt x="620" y="0"/>
                    </a:cubicBezTo>
                    <a:cubicBezTo>
                      <a:pt x="530" y="0"/>
                      <a:pt x="443" y="32"/>
                      <a:pt x="374" y="89"/>
                    </a:cubicBezTo>
                    <a:cubicBezTo>
                      <a:pt x="260" y="69"/>
                      <a:pt x="135" y="69"/>
                      <a:pt x="19" y="99"/>
                    </a:cubicBezTo>
                    <a:cubicBezTo>
                      <a:pt x="7" y="103"/>
                      <a:pt x="0" y="115"/>
                      <a:pt x="3" y="127"/>
                    </a:cubicBezTo>
                    <a:cubicBezTo>
                      <a:pt x="6" y="139"/>
                      <a:pt x="18" y="146"/>
                      <a:pt x="30" y="143"/>
                    </a:cubicBezTo>
                    <a:cubicBezTo>
                      <a:pt x="143" y="114"/>
                      <a:pt x="272" y="114"/>
                      <a:pt x="376" y="136"/>
                    </a:cubicBezTo>
                    <a:cubicBezTo>
                      <a:pt x="383" y="137"/>
                      <a:pt x="391" y="135"/>
                      <a:pt x="396" y="130"/>
                    </a:cubicBezTo>
                    <a:cubicBezTo>
                      <a:pt x="463" y="70"/>
                      <a:pt x="553" y="39"/>
                      <a:pt x="646" y="46"/>
                    </a:cubicBezTo>
                    <a:cubicBezTo>
                      <a:pt x="657" y="47"/>
                      <a:pt x="665" y="56"/>
                      <a:pt x="665" y="67"/>
                    </a:cubicBezTo>
                    <a:cubicBezTo>
                      <a:pt x="665" y="150"/>
                      <a:pt x="665" y="150"/>
                      <a:pt x="665" y="150"/>
                    </a:cubicBezTo>
                    <a:cubicBezTo>
                      <a:pt x="665" y="163"/>
                      <a:pt x="675" y="173"/>
                      <a:pt x="688" y="173"/>
                    </a:cubicBezTo>
                    <a:cubicBezTo>
                      <a:pt x="700" y="173"/>
                      <a:pt x="710" y="163"/>
                      <a:pt x="710" y="150"/>
                    </a:cubicBezTo>
                    <a:cubicBezTo>
                      <a:pt x="710" y="67"/>
                      <a:pt x="710" y="67"/>
                      <a:pt x="710" y="67"/>
                    </a:cubicBezTo>
                    <a:cubicBezTo>
                      <a:pt x="710" y="32"/>
                      <a:pt x="683" y="3"/>
                      <a:pt x="649" y="1"/>
                    </a:cubicBezTo>
                    <a:close/>
                    <a:moveTo>
                      <a:pt x="649" y="1"/>
                    </a:moveTo>
                    <a:cubicBezTo>
                      <a:pt x="649" y="1"/>
                      <a:pt x="649" y="1"/>
                      <a:pt x="649" y="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79" name="Freeform 106">
                <a:extLst>
                  <a:ext uri="{FF2B5EF4-FFF2-40B4-BE49-F238E27FC236}">
                    <a16:creationId xmlns:a16="http://schemas.microsoft.com/office/drawing/2014/main" id="{914394A5-A1B1-4FE4-9760-A26351D225B3}"/>
                  </a:ext>
                </a:extLst>
              </p:cNvPr>
              <p:cNvSpPr>
                <a:spLocks noEditPoints="1"/>
              </p:cNvSpPr>
              <p:nvPr/>
            </p:nvSpPr>
            <p:spPr bwMode="auto">
              <a:xfrm>
                <a:off x="7038975" y="5818188"/>
                <a:ext cx="385762" cy="147638"/>
              </a:xfrm>
              <a:custGeom>
                <a:avLst/>
                <a:gdLst>
                  <a:gd name="T0" fmla="*/ 1361 w 1383"/>
                  <a:gd name="T1" fmla="*/ 0 h 529"/>
                  <a:gd name="T2" fmla="*/ 1338 w 1383"/>
                  <a:gd name="T3" fmla="*/ 22 h 529"/>
                  <a:gd name="T4" fmla="*/ 1338 w 1383"/>
                  <a:gd name="T5" fmla="*/ 399 h 529"/>
                  <a:gd name="T6" fmla="*/ 1306 w 1383"/>
                  <a:gd name="T7" fmla="*/ 443 h 529"/>
                  <a:gd name="T8" fmla="*/ 628 w 1383"/>
                  <a:gd name="T9" fmla="*/ 472 h 529"/>
                  <a:gd name="T10" fmla="*/ 383 w 1383"/>
                  <a:gd name="T11" fmla="*/ 425 h 529"/>
                  <a:gd name="T12" fmla="*/ 367 w 1383"/>
                  <a:gd name="T13" fmla="*/ 424 h 529"/>
                  <a:gd name="T14" fmla="*/ 149 w 1383"/>
                  <a:gd name="T15" fmla="*/ 399 h 529"/>
                  <a:gd name="T16" fmla="*/ 84 w 1383"/>
                  <a:gd name="T17" fmla="*/ 336 h 529"/>
                  <a:gd name="T18" fmla="*/ 46 w 1383"/>
                  <a:gd name="T19" fmla="*/ 201 h 529"/>
                  <a:gd name="T20" fmla="*/ 21 w 1383"/>
                  <a:gd name="T21" fmla="*/ 181 h 529"/>
                  <a:gd name="T22" fmla="*/ 1 w 1383"/>
                  <a:gd name="T23" fmla="*/ 207 h 529"/>
                  <a:gd name="T24" fmla="*/ 43 w 1383"/>
                  <a:gd name="T25" fmla="*/ 356 h 529"/>
                  <a:gd name="T26" fmla="*/ 130 w 1383"/>
                  <a:gd name="T27" fmla="*/ 440 h 529"/>
                  <a:gd name="T28" fmla="*/ 372 w 1383"/>
                  <a:gd name="T29" fmla="*/ 469 h 529"/>
                  <a:gd name="T30" fmla="*/ 854 w 1383"/>
                  <a:gd name="T31" fmla="*/ 529 h 529"/>
                  <a:gd name="T32" fmla="*/ 1318 w 1383"/>
                  <a:gd name="T33" fmla="*/ 487 h 529"/>
                  <a:gd name="T34" fmla="*/ 1383 w 1383"/>
                  <a:gd name="T35" fmla="*/ 399 h 529"/>
                  <a:gd name="T36" fmla="*/ 1383 w 1383"/>
                  <a:gd name="T37" fmla="*/ 22 h 529"/>
                  <a:gd name="T38" fmla="*/ 1361 w 1383"/>
                  <a:gd name="T39" fmla="*/ 0 h 529"/>
                  <a:gd name="T40" fmla="*/ 1361 w 1383"/>
                  <a:gd name="T41" fmla="*/ 0 h 529"/>
                  <a:gd name="T42" fmla="*/ 1361 w 1383"/>
                  <a:gd name="T4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3" h="529">
                    <a:moveTo>
                      <a:pt x="1361" y="0"/>
                    </a:moveTo>
                    <a:cubicBezTo>
                      <a:pt x="1348" y="0"/>
                      <a:pt x="1338" y="10"/>
                      <a:pt x="1338" y="22"/>
                    </a:cubicBezTo>
                    <a:cubicBezTo>
                      <a:pt x="1338" y="399"/>
                      <a:pt x="1338" y="399"/>
                      <a:pt x="1338" y="399"/>
                    </a:cubicBezTo>
                    <a:cubicBezTo>
                      <a:pt x="1338" y="430"/>
                      <a:pt x="1312" y="441"/>
                      <a:pt x="1306" y="443"/>
                    </a:cubicBezTo>
                    <a:cubicBezTo>
                      <a:pt x="1008" y="496"/>
                      <a:pt x="773" y="488"/>
                      <a:pt x="628" y="472"/>
                    </a:cubicBezTo>
                    <a:cubicBezTo>
                      <a:pt x="518" y="460"/>
                      <a:pt x="405" y="435"/>
                      <a:pt x="383" y="425"/>
                    </a:cubicBezTo>
                    <a:cubicBezTo>
                      <a:pt x="378" y="423"/>
                      <a:pt x="372" y="423"/>
                      <a:pt x="367" y="424"/>
                    </a:cubicBezTo>
                    <a:cubicBezTo>
                      <a:pt x="362" y="425"/>
                      <a:pt x="257" y="450"/>
                      <a:pt x="149" y="399"/>
                    </a:cubicBezTo>
                    <a:cubicBezTo>
                      <a:pt x="120" y="386"/>
                      <a:pt x="97" y="364"/>
                      <a:pt x="84" y="336"/>
                    </a:cubicBezTo>
                    <a:cubicBezTo>
                      <a:pt x="71" y="309"/>
                      <a:pt x="54" y="264"/>
                      <a:pt x="46" y="201"/>
                    </a:cubicBezTo>
                    <a:cubicBezTo>
                      <a:pt x="44" y="189"/>
                      <a:pt x="33" y="180"/>
                      <a:pt x="21" y="181"/>
                    </a:cubicBezTo>
                    <a:cubicBezTo>
                      <a:pt x="8" y="183"/>
                      <a:pt x="0" y="194"/>
                      <a:pt x="1" y="207"/>
                    </a:cubicBezTo>
                    <a:cubicBezTo>
                      <a:pt x="10" y="276"/>
                      <a:pt x="29" y="326"/>
                      <a:pt x="43" y="356"/>
                    </a:cubicBezTo>
                    <a:cubicBezTo>
                      <a:pt x="61" y="393"/>
                      <a:pt x="92" y="423"/>
                      <a:pt x="130" y="440"/>
                    </a:cubicBezTo>
                    <a:cubicBezTo>
                      <a:pt x="211" y="478"/>
                      <a:pt x="307" y="483"/>
                      <a:pt x="372" y="469"/>
                    </a:cubicBezTo>
                    <a:cubicBezTo>
                      <a:pt x="510" y="513"/>
                      <a:pt x="707" y="529"/>
                      <a:pt x="854" y="529"/>
                    </a:cubicBezTo>
                    <a:cubicBezTo>
                      <a:pt x="1079" y="529"/>
                      <a:pt x="1302" y="491"/>
                      <a:pt x="1318" y="487"/>
                    </a:cubicBezTo>
                    <a:cubicBezTo>
                      <a:pt x="1342" y="479"/>
                      <a:pt x="1383" y="453"/>
                      <a:pt x="1383" y="399"/>
                    </a:cubicBezTo>
                    <a:cubicBezTo>
                      <a:pt x="1383" y="22"/>
                      <a:pt x="1383" y="22"/>
                      <a:pt x="1383" y="22"/>
                    </a:cubicBezTo>
                    <a:cubicBezTo>
                      <a:pt x="1383" y="10"/>
                      <a:pt x="1373" y="0"/>
                      <a:pt x="1361" y="0"/>
                    </a:cubicBezTo>
                    <a:close/>
                    <a:moveTo>
                      <a:pt x="1361" y="0"/>
                    </a:moveTo>
                    <a:cubicBezTo>
                      <a:pt x="1361" y="0"/>
                      <a:pt x="1361" y="0"/>
                      <a:pt x="1361"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80" name="Freeform 107">
                <a:extLst>
                  <a:ext uri="{FF2B5EF4-FFF2-40B4-BE49-F238E27FC236}">
                    <a16:creationId xmlns:a16="http://schemas.microsoft.com/office/drawing/2014/main" id="{4CAF5F15-7A7A-4E9E-9A57-C4B3FF584573}"/>
                  </a:ext>
                </a:extLst>
              </p:cNvPr>
              <p:cNvSpPr>
                <a:spLocks noEditPoints="1"/>
              </p:cNvSpPr>
              <p:nvPr/>
            </p:nvSpPr>
            <p:spPr bwMode="auto">
              <a:xfrm>
                <a:off x="7037388" y="5534025"/>
                <a:ext cx="239712" cy="317500"/>
              </a:xfrm>
              <a:custGeom>
                <a:avLst/>
                <a:gdLst>
                  <a:gd name="T0" fmla="*/ 841 w 854"/>
                  <a:gd name="T1" fmla="*/ 242 h 1140"/>
                  <a:gd name="T2" fmla="*/ 760 w 854"/>
                  <a:gd name="T3" fmla="*/ 211 h 1140"/>
                  <a:gd name="T4" fmla="*/ 798 w 854"/>
                  <a:gd name="T5" fmla="*/ 109 h 1140"/>
                  <a:gd name="T6" fmla="*/ 776 w 854"/>
                  <a:gd name="T7" fmla="*/ 50 h 1140"/>
                  <a:gd name="T8" fmla="*/ 427 w 854"/>
                  <a:gd name="T9" fmla="*/ 14 h 1140"/>
                  <a:gd name="T10" fmla="*/ 242 w 854"/>
                  <a:gd name="T11" fmla="*/ 363 h 1140"/>
                  <a:gd name="T12" fmla="*/ 229 w 854"/>
                  <a:gd name="T13" fmla="*/ 413 h 1140"/>
                  <a:gd name="T14" fmla="*/ 170 w 854"/>
                  <a:gd name="T15" fmla="*/ 606 h 1140"/>
                  <a:gd name="T16" fmla="*/ 1 w 854"/>
                  <a:gd name="T17" fmla="*/ 1117 h 1140"/>
                  <a:gd name="T18" fmla="*/ 23 w 854"/>
                  <a:gd name="T19" fmla="*/ 1140 h 1140"/>
                  <a:gd name="T20" fmla="*/ 46 w 854"/>
                  <a:gd name="T21" fmla="*/ 1119 h 1140"/>
                  <a:gd name="T22" fmla="*/ 209 w 854"/>
                  <a:gd name="T23" fmla="*/ 629 h 1140"/>
                  <a:gd name="T24" fmla="*/ 267 w 854"/>
                  <a:gd name="T25" fmla="*/ 437 h 1140"/>
                  <a:gd name="T26" fmla="*/ 287 w 854"/>
                  <a:gd name="T27" fmla="*/ 361 h 1140"/>
                  <a:gd name="T28" fmla="*/ 427 w 854"/>
                  <a:gd name="T29" fmla="*/ 59 h 1140"/>
                  <a:gd name="T30" fmla="*/ 753 w 854"/>
                  <a:gd name="T31" fmla="*/ 109 h 1140"/>
                  <a:gd name="T32" fmla="*/ 706 w 854"/>
                  <a:gd name="T33" fmla="*/ 217 h 1140"/>
                  <a:gd name="T34" fmla="*/ 558 w 854"/>
                  <a:gd name="T35" fmla="*/ 233 h 1140"/>
                  <a:gd name="T36" fmla="*/ 542 w 854"/>
                  <a:gd name="T37" fmla="*/ 201 h 1140"/>
                  <a:gd name="T38" fmla="*/ 572 w 854"/>
                  <a:gd name="T39" fmla="*/ 180 h 1140"/>
                  <a:gd name="T40" fmla="*/ 633 w 854"/>
                  <a:gd name="T41" fmla="*/ 173 h 1140"/>
                  <a:gd name="T42" fmla="*/ 653 w 854"/>
                  <a:gd name="T43" fmla="*/ 148 h 1140"/>
                  <a:gd name="T44" fmla="*/ 628 w 854"/>
                  <a:gd name="T45" fmla="*/ 128 h 1140"/>
                  <a:gd name="T46" fmla="*/ 567 w 854"/>
                  <a:gd name="T47" fmla="*/ 135 h 1140"/>
                  <a:gd name="T48" fmla="*/ 591 w 854"/>
                  <a:gd name="T49" fmla="*/ 284 h 1140"/>
                  <a:gd name="T50" fmla="*/ 787 w 854"/>
                  <a:gd name="T51" fmla="*/ 256 h 1140"/>
                  <a:gd name="T52" fmla="*/ 803 w 854"/>
                  <a:gd name="T53" fmla="*/ 297 h 1140"/>
                  <a:gd name="T54" fmla="*/ 682 w 854"/>
                  <a:gd name="T55" fmla="*/ 353 h 1140"/>
                  <a:gd name="T56" fmla="*/ 505 w 854"/>
                  <a:gd name="T57" fmla="*/ 476 h 1140"/>
                  <a:gd name="T58" fmla="*/ 447 w 854"/>
                  <a:gd name="T59" fmla="*/ 571 h 1140"/>
                  <a:gd name="T60" fmla="*/ 430 w 854"/>
                  <a:gd name="T61" fmla="*/ 1020 h 1140"/>
                  <a:gd name="T62" fmla="*/ 403 w 854"/>
                  <a:gd name="T63" fmla="*/ 1050 h 1140"/>
                  <a:gd name="T64" fmla="*/ 405 w 854"/>
                  <a:gd name="T65" fmla="*/ 1082 h 1140"/>
                  <a:gd name="T66" fmla="*/ 436 w 854"/>
                  <a:gd name="T67" fmla="*/ 1081 h 1140"/>
                  <a:gd name="T68" fmla="*/ 610 w 854"/>
                  <a:gd name="T69" fmla="*/ 963 h 1140"/>
                  <a:gd name="T70" fmla="*/ 622 w 854"/>
                  <a:gd name="T71" fmla="*/ 933 h 1140"/>
                  <a:gd name="T72" fmla="*/ 592 w 854"/>
                  <a:gd name="T73" fmla="*/ 922 h 1140"/>
                  <a:gd name="T74" fmla="*/ 479 w 854"/>
                  <a:gd name="T75" fmla="*/ 986 h 1140"/>
                  <a:gd name="T76" fmla="*/ 492 w 854"/>
                  <a:gd name="T77" fmla="*/ 571 h 1140"/>
                  <a:gd name="T78" fmla="*/ 528 w 854"/>
                  <a:gd name="T79" fmla="*/ 515 h 1140"/>
                  <a:gd name="T80" fmla="*/ 696 w 854"/>
                  <a:gd name="T81" fmla="*/ 396 h 1140"/>
                  <a:gd name="T82" fmla="*/ 846 w 854"/>
                  <a:gd name="T83" fmla="*/ 311 h 1140"/>
                  <a:gd name="T84" fmla="*/ 841 w 854"/>
                  <a:gd name="T85" fmla="*/ 242 h 1140"/>
                  <a:gd name="T86" fmla="*/ 841 w 854"/>
                  <a:gd name="T87" fmla="*/ 242 h 1140"/>
                  <a:gd name="T88" fmla="*/ 841 w 854"/>
                  <a:gd name="T89" fmla="*/ 24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4" h="1140">
                    <a:moveTo>
                      <a:pt x="841" y="242"/>
                    </a:moveTo>
                    <a:cubicBezTo>
                      <a:pt x="822" y="212"/>
                      <a:pt x="793" y="210"/>
                      <a:pt x="760" y="211"/>
                    </a:cubicBezTo>
                    <a:cubicBezTo>
                      <a:pt x="781" y="175"/>
                      <a:pt x="798" y="150"/>
                      <a:pt x="798" y="109"/>
                    </a:cubicBezTo>
                    <a:cubicBezTo>
                      <a:pt x="798" y="85"/>
                      <a:pt x="791" y="65"/>
                      <a:pt x="776" y="50"/>
                    </a:cubicBezTo>
                    <a:cubicBezTo>
                      <a:pt x="724" y="0"/>
                      <a:pt x="599" y="14"/>
                      <a:pt x="427" y="14"/>
                    </a:cubicBezTo>
                    <a:cubicBezTo>
                      <a:pt x="268" y="14"/>
                      <a:pt x="235" y="205"/>
                      <a:pt x="242" y="363"/>
                    </a:cubicBezTo>
                    <a:cubicBezTo>
                      <a:pt x="243" y="381"/>
                      <a:pt x="239" y="398"/>
                      <a:pt x="229" y="413"/>
                    </a:cubicBezTo>
                    <a:cubicBezTo>
                      <a:pt x="185" y="480"/>
                      <a:pt x="217" y="526"/>
                      <a:pt x="170" y="606"/>
                    </a:cubicBezTo>
                    <a:cubicBezTo>
                      <a:pt x="64" y="790"/>
                      <a:pt x="7" y="962"/>
                      <a:pt x="1" y="1117"/>
                    </a:cubicBezTo>
                    <a:cubicBezTo>
                      <a:pt x="0" y="1130"/>
                      <a:pt x="10" y="1140"/>
                      <a:pt x="23" y="1140"/>
                    </a:cubicBezTo>
                    <a:cubicBezTo>
                      <a:pt x="35" y="1140"/>
                      <a:pt x="45" y="1131"/>
                      <a:pt x="46" y="1119"/>
                    </a:cubicBezTo>
                    <a:cubicBezTo>
                      <a:pt x="52" y="971"/>
                      <a:pt x="107" y="806"/>
                      <a:pt x="209" y="629"/>
                    </a:cubicBezTo>
                    <a:cubicBezTo>
                      <a:pt x="260" y="541"/>
                      <a:pt x="232" y="491"/>
                      <a:pt x="267" y="437"/>
                    </a:cubicBezTo>
                    <a:cubicBezTo>
                      <a:pt x="281" y="414"/>
                      <a:pt x="289" y="388"/>
                      <a:pt x="287" y="361"/>
                    </a:cubicBezTo>
                    <a:cubicBezTo>
                      <a:pt x="281" y="234"/>
                      <a:pt x="300" y="59"/>
                      <a:pt x="427" y="59"/>
                    </a:cubicBezTo>
                    <a:cubicBezTo>
                      <a:pt x="625" y="59"/>
                      <a:pt x="753" y="44"/>
                      <a:pt x="753" y="109"/>
                    </a:cubicBezTo>
                    <a:cubicBezTo>
                      <a:pt x="753" y="144"/>
                      <a:pt x="733" y="163"/>
                      <a:pt x="706" y="217"/>
                    </a:cubicBezTo>
                    <a:cubicBezTo>
                      <a:pt x="623" y="231"/>
                      <a:pt x="597" y="248"/>
                      <a:pt x="558" y="233"/>
                    </a:cubicBezTo>
                    <a:cubicBezTo>
                      <a:pt x="545" y="227"/>
                      <a:pt x="538" y="214"/>
                      <a:pt x="542" y="201"/>
                    </a:cubicBezTo>
                    <a:cubicBezTo>
                      <a:pt x="543" y="200"/>
                      <a:pt x="543" y="183"/>
                      <a:pt x="572" y="180"/>
                    </a:cubicBezTo>
                    <a:cubicBezTo>
                      <a:pt x="633" y="173"/>
                      <a:pt x="633" y="173"/>
                      <a:pt x="633" y="173"/>
                    </a:cubicBezTo>
                    <a:cubicBezTo>
                      <a:pt x="645" y="171"/>
                      <a:pt x="654" y="160"/>
                      <a:pt x="653" y="148"/>
                    </a:cubicBezTo>
                    <a:cubicBezTo>
                      <a:pt x="651" y="136"/>
                      <a:pt x="640" y="127"/>
                      <a:pt x="628" y="128"/>
                    </a:cubicBezTo>
                    <a:cubicBezTo>
                      <a:pt x="567" y="135"/>
                      <a:pt x="567" y="135"/>
                      <a:pt x="567" y="135"/>
                    </a:cubicBezTo>
                    <a:cubicBezTo>
                      <a:pt x="470" y="145"/>
                      <a:pt x="466" y="284"/>
                      <a:pt x="591" y="284"/>
                    </a:cubicBezTo>
                    <a:cubicBezTo>
                      <a:pt x="635" y="284"/>
                      <a:pt x="720" y="250"/>
                      <a:pt x="787" y="256"/>
                    </a:cubicBezTo>
                    <a:cubicBezTo>
                      <a:pt x="806" y="259"/>
                      <a:pt x="809" y="280"/>
                      <a:pt x="803" y="297"/>
                    </a:cubicBezTo>
                    <a:cubicBezTo>
                      <a:pt x="797" y="316"/>
                      <a:pt x="701" y="347"/>
                      <a:pt x="682" y="353"/>
                    </a:cubicBezTo>
                    <a:cubicBezTo>
                      <a:pt x="613" y="376"/>
                      <a:pt x="602" y="418"/>
                      <a:pt x="505" y="476"/>
                    </a:cubicBezTo>
                    <a:cubicBezTo>
                      <a:pt x="467" y="498"/>
                      <a:pt x="447" y="540"/>
                      <a:pt x="447" y="571"/>
                    </a:cubicBezTo>
                    <a:cubicBezTo>
                      <a:pt x="448" y="574"/>
                      <a:pt x="455" y="850"/>
                      <a:pt x="430" y="1020"/>
                    </a:cubicBezTo>
                    <a:cubicBezTo>
                      <a:pt x="403" y="1050"/>
                      <a:pt x="403" y="1050"/>
                      <a:pt x="403" y="1050"/>
                    </a:cubicBezTo>
                    <a:cubicBezTo>
                      <a:pt x="395" y="1059"/>
                      <a:pt x="396" y="1073"/>
                      <a:pt x="405" y="1082"/>
                    </a:cubicBezTo>
                    <a:cubicBezTo>
                      <a:pt x="414" y="1090"/>
                      <a:pt x="428" y="1090"/>
                      <a:pt x="436" y="1081"/>
                    </a:cubicBezTo>
                    <a:cubicBezTo>
                      <a:pt x="470" y="1048"/>
                      <a:pt x="527" y="1000"/>
                      <a:pt x="610" y="963"/>
                    </a:cubicBezTo>
                    <a:cubicBezTo>
                      <a:pt x="622" y="958"/>
                      <a:pt x="627" y="944"/>
                      <a:pt x="622" y="933"/>
                    </a:cubicBezTo>
                    <a:cubicBezTo>
                      <a:pt x="617" y="922"/>
                      <a:pt x="604" y="917"/>
                      <a:pt x="592" y="922"/>
                    </a:cubicBezTo>
                    <a:cubicBezTo>
                      <a:pt x="548" y="941"/>
                      <a:pt x="510" y="964"/>
                      <a:pt x="479" y="986"/>
                    </a:cubicBezTo>
                    <a:cubicBezTo>
                      <a:pt x="498" y="817"/>
                      <a:pt x="493" y="591"/>
                      <a:pt x="492" y="571"/>
                    </a:cubicBezTo>
                    <a:cubicBezTo>
                      <a:pt x="494" y="548"/>
                      <a:pt x="508" y="527"/>
                      <a:pt x="528" y="515"/>
                    </a:cubicBezTo>
                    <a:cubicBezTo>
                      <a:pt x="630" y="454"/>
                      <a:pt x="639" y="415"/>
                      <a:pt x="696" y="396"/>
                    </a:cubicBezTo>
                    <a:cubicBezTo>
                      <a:pt x="776" y="369"/>
                      <a:pt x="834" y="348"/>
                      <a:pt x="846" y="311"/>
                    </a:cubicBezTo>
                    <a:cubicBezTo>
                      <a:pt x="854" y="287"/>
                      <a:pt x="852" y="262"/>
                      <a:pt x="841" y="242"/>
                    </a:cubicBezTo>
                    <a:close/>
                    <a:moveTo>
                      <a:pt x="841" y="242"/>
                    </a:moveTo>
                    <a:cubicBezTo>
                      <a:pt x="841" y="242"/>
                      <a:pt x="841" y="242"/>
                      <a:pt x="841" y="2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81" name="Groupe 596">
              <a:extLst>
                <a:ext uri="{FF2B5EF4-FFF2-40B4-BE49-F238E27FC236}">
                  <a16:creationId xmlns:a16="http://schemas.microsoft.com/office/drawing/2014/main" id="{F19BC0C2-948C-40B0-99B5-182C0828BEA8}"/>
                </a:ext>
              </a:extLst>
            </p:cNvPr>
            <p:cNvGrpSpPr>
              <a:grpSpLocks noChangeAspect="1"/>
            </p:cNvGrpSpPr>
            <p:nvPr/>
          </p:nvGrpSpPr>
          <p:grpSpPr>
            <a:xfrm>
              <a:off x="8403816" y="4669444"/>
              <a:ext cx="318588" cy="265996"/>
              <a:chOff x="8961438" y="5545138"/>
              <a:chExt cx="500062" cy="417513"/>
            </a:xfrm>
            <a:solidFill>
              <a:schemeClr val="tx2"/>
            </a:solidFill>
          </p:grpSpPr>
          <p:sp>
            <p:nvSpPr>
              <p:cNvPr id="1182" name="Freeform 127">
                <a:extLst>
                  <a:ext uri="{FF2B5EF4-FFF2-40B4-BE49-F238E27FC236}">
                    <a16:creationId xmlns:a16="http://schemas.microsoft.com/office/drawing/2014/main" id="{1346B47F-DBD8-4375-8D57-40F73415EBBF}"/>
                  </a:ext>
                </a:extLst>
              </p:cNvPr>
              <p:cNvSpPr>
                <a:spLocks noEditPoints="1"/>
              </p:cNvSpPr>
              <p:nvPr/>
            </p:nvSpPr>
            <p:spPr bwMode="auto">
              <a:xfrm>
                <a:off x="8961438" y="5545138"/>
                <a:ext cx="500062" cy="409575"/>
              </a:xfrm>
              <a:custGeom>
                <a:avLst/>
                <a:gdLst>
                  <a:gd name="T0" fmla="*/ 1525 w 1548"/>
                  <a:gd name="T1" fmla="*/ 843 h 1272"/>
                  <a:gd name="T2" fmla="*/ 1369 w 1548"/>
                  <a:gd name="T3" fmla="*/ 305 h 1272"/>
                  <a:gd name="T4" fmla="*/ 1365 w 1548"/>
                  <a:gd name="T5" fmla="*/ 238 h 1272"/>
                  <a:gd name="T6" fmla="*/ 1019 w 1548"/>
                  <a:gd name="T7" fmla="*/ 145 h 1272"/>
                  <a:gd name="T8" fmla="*/ 826 w 1548"/>
                  <a:gd name="T9" fmla="*/ 10 h 1272"/>
                  <a:gd name="T10" fmla="*/ 639 w 1548"/>
                  <a:gd name="T11" fmla="*/ 128 h 1272"/>
                  <a:gd name="T12" fmla="*/ 615 w 1548"/>
                  <a:gd name="T13" fmla="*/ 130 h 1272"/>
                  <a:gd name="T14" fmla="*/ 281 w 1548"/>
                  <a:gd name="T15" fmla="*/ 223 h 1272"/>
                  <a:gd name="T16" fmla="*/ 270 w 1548"/>
                  <a:gd name="T17" fmla="*/ 230 h 1272"/>
                  <a:gd name="T18" fmla="*/ 0 w 1548"/>
                  <a:gd name="T19" fmla="*/ 348 h 1272"/>
                  <a:gd name="T20" fmla="*/ 0 w 1548"/>
                  <a:gd name="T21" fmla="*/ 410 h 1272"/>
                  <a:gd name="T22" fmla="*/ 23 w 1548"/>
                  <a:gd name="T23" fmla="*/ 432 h 1272"/>
                  <a:gd name="T24" fmla="*/ 45 w 1548"/>
                  <a:gd name="T25" fmla="*/ 410 h 1272"/>
                  <a:gd name="T26" fmla="*/ 45 w 1548"/>
                  <a:gd name="T27" fmla="*/ 348 h 1272"/>
                  <a:gd name="T28" fmla="*/ 240 w 1548"/>
                  <a:gd name="T29" fmla="*/ 263 h 1272"/>
                  <a:gd name="T30" fmla="*/ 325 w 1548"/>
                  <a:gd name="T31" fmla="*/ 231 h 1272"/>
                  <a:gd name="T32" fmla="*/ 582 w 1548"/>
                  <a:gd name="T33" fmla="*/ 160 h 1272"/>
                  <a:gd name="T34" fmla="*/ 680 w 1548"/>
                  <a:gd name="T35" fmla="*/ 147 h 1272"/>
                  <a:gd name="T36" fmla="*/ 826 w 1548"/>
                  <a:gd name="T37" fmla="*/ 55 h 1272"/>
                  <a:gd name="T38" fmla="*/ 979 w 1548"/>
                  <a:gd name="T39" fmla="*/ 169 h 1272"/>
                  <a:gd name="T40" fmla="*/ 1052 w 1548"/>
                  <a:gd name="T41" fmla="*/ 177 h 1272"/>
                  <a:gd name="T42" fmla="*/ 1321 w 1548"/>
                  <a:gd name="T43" fmla="*/ 241 h 1272"/>
                  <a:gd name="T44" fmla="*/ 1345 w 1548"/>
                  <a:gd name="T45" fmla="*/ 732 h 1272"/>
                  <a:gd name="T46" fmla="*/ 1367 w 1548"/>
                  <a:gd name="T47" fmla="*/ 754 h 1272"/>
                  <a:gd name="T48" fmla="*/ 1390 w 1548"/>
                  <a:gd name="T49" fmla="*/ 730 h 1272"/>
                  <a:gd name="T50" fmla="*/ 1378 w 1548"/>
                  <a:gd name="T51" fmla="*/ 499 h 1272"/>
                  <a:gd name="T52" fmla="*/ 1482 w 1548"/>
                  <a:gd name="T53" fmla="*/ 855 h 1272"/>
                  <a:gd name="T54" fmla="*/ 1452 w 1548"/>
                  <a:gd name="T55" fmla="*/ 1050 h 1272"/>
                  <a:gd name="T56" fmla="*/ 1405 w 1548"/>
                  <a:gd name="T57" fmla="*/ 1120 h 1272"/>
                  <a:gd name="T58" fmla="*/ 1208 w 1548"/>
                  <a:gd name="T59" fmla="*/ 1226 h 1272"/>
                  <a:gd name="T60" fmla="*/ 906 w 1548"/>
                  <a:gd name="T61" fmla="*/ 1227 h 1272"/>
                  <a:gd name="T62" fmla="*/ 883 w 1548"/>
                  <a:gd name="T63" fmla="*/ 1250 h 1272"/>
                  <a:gd name="T64" fmla="*/ 906 w 1548"/>
                  <a:gd name="T65" fmla="*/ 1272 h 1272"/>
                  <a:gd name="T66" fmla="*/ 1208 w 1548"/>
                  <a:gd name="T67" fmla="*/ 1271 h 1272"/>
                  <a:gd name="T68" fmla="*/ 1442 w 1548"/>
                  <a:gd name="T69" fmla="*/ 1145 h 1272"/>
                  <a:gd name="T70" fmla="*/ 1489 w 1548"/>
                  <a:gd name="T71" fmla="*/ 1075 h 1272"/>
                  <a:gd name="T72" fmla="*/ 1525 w 1548"/>
                  <a:gd name="T73" fmla="*/ 843 h 1272"/>
                  <a:gd name="T74" fmla="*/ 1525 w 1548"/>
                  <a:gd name="T75" fmla="*/ 843 h 1272"/>
                  <a:gd name="T76" fmla="*/ 1525 w 1548"/>
                  <a:gd name="T77" fmla="*/ 84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272">
                    <a:moveTo>
                      <a:pt x="1525" y="843"/>
                    </a:moveTo>
                    <a:cubicBezTo>
                      <a:pt x="1369" y="305"/>
                      <a:pt x="1369" y="305"/>
                      <a:pt x="1369" y="305"/>
                    </a:cubicBezTo>
                    <a:cubicBezTo>
                      <a:pt x="1365" y="238"/>
                      <a:pt x="1365" y="238"/>
                      <a:pt x="1365" y="238"/>
                    </a:cubicBezTo>
                    <a:cubicBezTo>
                      <a:pt x="1357" y="63"/>
                      <a:pt x="1114" y="0"/>
                      <a:pt x="1019" y="145"/>
                    </a:cubicBezTo>
                    <a:cubicBezTo>
                      <a:pt x="990" y="65"/>
                      <a:pt x="912" y="10"/>
                      <a:pt x="826" y="10"/>
                    </a:cubicBezTo>
                    <a:cubicBezTo>
                      <a:pt x="747" y="10"/>
                      <a:pt x="674" y="56"/>
                      <a:pt x="639" y="128"/>
                    </a:cubicBezTo>
                    <a:cubicBezTo>
                      <a:pt x="635" y="137"/>
                      <a:pt x="622" y="137"/>
                      <a:pt x="615" y="130"/>
                    </a:cubicBezTo>
                    <a:cubicBezTo>
                      <a:pt x="508" y="10"/>
                      <a:pt x="310" y="65"/>
                      <a:pt x="281" y="223"/>
                    </a:cubicBezTo>
                    <a:cubicBezTo>
                      <a:pt x="280" y="227"/>
                      <a:pt x="274" y="233"/>
                      <a:pt x="270" y="230"/>
                    </a:cubicBezTo>
                    <a:cubicBezTo>
                      <a:pt x="168" y="135"/>
                      <a:pt x="0" y="207"/>
                      <a:pt x="0" y="348"/>
                    </a:cubicBezTo>
                    <a:cubicBezTo>
                      <a:pt x="0" y="410"/>
                      <a:pt x="0" y="410"/>
                      <a:pt x="0" y="410"/>
                    </a:cubicBezTo>
                    <a:cubicBezTo>
                      <a:pt x="0" y="422"/>
                      <a:pt x="10" y="432"/>
                      <a:pt x="23" y="432"/>
                    </a:cubicBezTo>
                    <a:cubicBezTo>
                      <a:pt x="35" y="432"/>
                      <a:pt x="45" y="422"/>
                      <a:pt x="45" y="410"/>
                    </a:cubicBezTo>
                    <a:cubicBezTo>
                      <a:pt x="45" y="348"/>
                      <a:pt x="45" y="348"/>
                      <a:pt x="45" y="348"/>
                    </a:cubicBezTo>
                    <a:cubicBezTo>
                      <a:pt x="45" y="247"/>
                      <a:pt x="166" y="194"/>
                      <a:pt x="240" y="263"/>
                    </a:cubicBezTo>
                    <a:cubicBezTo>
                      <a:pt x="270" y="291"/>
                      <a:pt x="318" y="270"/>
                      <a:pt x="325" y="231"/>
                    </a:cubicBezTo>
                    <a:cubicBezTo>
                      <a:pt x="348" y="110"/>
                      <a:pt x="499" y="67"/>
                      <a:pt x="582" y="160"/>
                    </a:cubicBezTo>
                    <a:cubicBezTo>
                      <a:pt x="610" y="191"/>
                      <a:pt x="662" y="185"/>
                      <a:pt x="680" y="147"/>
                    </a:cubicBezTo>
                    <a:cubicBezTo>
                      <a:pt x="707" y="91"/>
                      <a:pt x="764" y="55"/>
                      <a:pt x="826" y="55"/>
                    </a:cubicBezTo>
                    <a:cubicBezTo>
                      <a:pt x="896" y="55"/>
                      <a:pt x="959" y="102"/>
                      <a:pt x="979" y="169"/>
                    </a:cubicBezTo>
                    <a:cubicBezTo>
                      <a:pt x="990" y="202"/>
                      <a:pt x="1035" y="208"/>
                      <a:pt x="1052" y="177"/>
                    </a:cubicBezTo>
                    <a:cubicBezTo>
                      <a:pt x="1120" y="59"/>
                      <a:pt x="1314" y="106"/>
                      <a:pt x="1321" y="241"/>
                    </a:cubicBezTo>
                    <a:cubicBezTo>
                      <a:pt x="1345" y="732"/>
                      <a:pt x="1345" y="732"/>
                      <a:pt x="1345" y="732"/>
                    </a:cubicBezTo>
                    <a:cubicBezTo>
                      <a:pt x="1345" y="744"/>
                      <a:pt x="1355" y="754"/>
                      <a:pt x="1367" y="754"/>
                    </a:cubicBezTo>
                    <a:cubicBezTo>
                      <a:pt x="1380" y="754"/>
                      <a:pt x="1390" y="743"/>
                      <a:pt x="1390" y="730"/>
                    </a:cubicBezTo>
                    <a:cubicBezTo>
                      <a:pt x="1378" y="499"/>
                      <a:pt x="1378" y="499"/>
                      <a:pt x="1378" y="499"/>
                    </a:cubicBezTo>
                    <a:cubicBezTo>
                      <a:pt x="1482" y="855"/>
                      <a:pt x="1482" y="855"/>
                      <a:pt x="1482" y="855"/>
                    </a:cubicBezTo>
                    <a:cubicBezTo>
                      <a:pt x="1501" y="921"/>
                      <a:pt x="1490" y="992"/>
                      <a:pt x="1452" y="1050"/>
                    </a:cubicBezTo>
                    <a:cubicBezTo>
                      <a:pt x="1405" y="1120"/>
                      <a:pt x="1405" y="1120"/>
                      <a:pt x="1405" y="1120"/>
                    </a:cubicBezTo>
                    <a:cubicBezTo>
                      <a:pt x="1361" y="1186"/>
                      <a:pt x="1287" y="1225"/>
                      <a:pt x="1208" y="1226"/>
                    </a:cubicBezTo>
                    <a:cubicBezTo>
                      <a:pt x="906" y="1227"/>
                      <a:pt x="906" y="1227"/>
                      <a:pt x="906" y="1227"/>
                    </a:cubicBezTo>
                    <a:cubicBezTo>
                      <a:pt x="893" y="1227"/>
                      <a:pt x="883" y="1237"/>
                      <a:pt x="883" y="1250"/>
                    </a:cubicBezTo>
                    <a:cubicBezTo>
                      <a:pt x="883" y="1262"/>
                      <a:pt x="893" y="1272"/>
                      <a:pt x="906" y="1272"/>
                    </a:cubicBezTo>
                    <a:cubicBezTo>
                      <a:pt x="911" y="1272"/>
                      <a:pt x="862" y="1272"/>
                      <a:pt x="1208" y="1271"/>
                    </a:cubicBezTo>
                    <a:cubicBezTo>
                      <a:pt x="1302" y="1270"/>
                      <a:pt x="1390" y="1223"/>
                      <a:pt x="1442" y="1145"/>
                    </a:cubicBezTo>
                    <a:cubicBezTo>
                      <a:pt x="1489" y="1075"/>
                      <a:pt x="1489" y="1075"/>
                      <a:pt x="1489" y="1075"/>
                    </a:cubicBezTo>
                    <a:cubicBezTo>
                      <a:pt x="1535" y="1006"/>
                      <a:pt x="1548" y="922"/>
                      <a:pt x="1525" y="843"/>
                    </a:cubicBezTo>
                    <a:close/>
                    <a:moveTo>
                      <a:pt x="1525" y="843"/>
                    </a:moveTo>
                    <a:cubicBezTo>
                      <a:pt x="1525" y="843"/>
                      <a:pt x="1525" y="843"/>
                      <a:pt x="1525" y="8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83" name="Freeform 128">
                <a:extLst>
                  <a:ext uri="{FF2B5EF4-FFF2-40B4-BE49-F238E27FC236}">
                    <a16:creationId xmlns:a16="http://schemas.microsoft.com/office/drawing/2014/main" id="{1244A16C-591E-400B-8E55-8D61D4FDA368}"/>
                  </a:ext>
                </a:extLst>
              </p:cNvPr>
              <p:cNvSpPr>
                <a:spLocks noEditPoints="1"/>
              </p:cNvSpPr>
              <p:nvPr/>
            </p:nvSpPr>
            <p:spPr bwMode="auto">
              <a:xfrm>
                <a:off x="8961438" y="5637213"/>
                <a:ext cx="454025" cy="325438"/>
              </a:xfrm>
              <a:custGeom>
                <a:avLst/>
                <a:gdLst>
                  <a:gd name="T0" fmla="*/ 1399 w 1404"/>
                  <a:gd name="T1" fmla="*/ 642 h 1008"/>
                  <a:gd name="T2" fmla="*/ 1395 w 1404"/>
                  <a:gd name="T3" fmla="*/ 549 h 1008"/>
                  <a:gd name="T4" fmla="*/ 1371 w 1404"/>
                  <a:gd name="T5" fmla="*/ 528 h 1008"/>
                  <a:gd name="T6" fmla="*/ 1350 w 1404"/>
                  <a:gd name="T7" fmla="*/ 551 h 1008"/>
                  <a:gd name="T8" fmla="*/ 1354 w 1404"/>
                  <a:gd name="T9" fmla="*/ 643 h 1008"/>
                  <a:gd name="T10" fmla="*/ 1193 w 1404"/>
                  <a:gd name="T11" fmla="*/ 791 h 1008"/>
                  <a:gd name="T12" fmla="*/ 1031 w 1404"/>
                  <a:gd name="T13" fmla="*/ 643 h 1008"/>
                  <a:gd name="T14" fmla="*/ 1026 w 1404"/>
                  <a:gd name="T15" fmla="*/ 49 h 1008"/>
                  <a:gd name="T16" fmla="*/ 1003 w 1404"/>
                  <a:gd name="T17" fmla="*/ 27 h 1008"/>
                  <a:gd name="T18" fmla="*/ 981 w 1404"/>
                  <a:gd name="T19" fmla="*/ 50 h 1008"/>
                  <a:gd name="T20" fmla="*/ 986 w 1404"/>
                  <a:gd name="T21" fmla="*/ 648 h 1008"/>
                  <a:gd name="T22" fmla="*/ 817 w 1404"/>
                  <a:gd name="T23" fmla="*/ 808 h 1008"/>
                  <a:gd name="T24" fmla="*/ 665 w 1404"/>
                  <a:gd name="T25" fmla="*/ 645 h 1008"/>
                  <a:gd name="T26" fmla="*/ 655 w 1404"/>
                  <a:gd name="T27" fmla="*/ 23 h 1008"/>
                  <a:gd name="T28" fmla="*/ 633 w 1404"/>
                  <a:gd name="T29" fmla="*/ 0 h 1008"/>
                  <a:gd name="T30" fmla="*/ 610 w 1404"/>
                  <a:gd name="T31" fmla="*/ 23 h 1008"/>
                  <a:gd name="T32" fmla="*/ 620 w 1404"/>
                  <a:gd name="T33" fmla="*/ 643 h 1008"/>
                  <a:gd name="T34" fmla="*/ 463 w 1404"/>
                  <a:gd name="T35" fmla="*/ 791 h 1008"/>
                  <a:gd name="T36" fmla="*/ 322 w 1404"/>
                  <a:gd name="T37" fmla="*/ 640 h 1008"/>
                  <a:gd name="T38" fmla="*/ 318 w 1404"/>
                  <a:gd name="T39" fmla="*/ 124 h 1008"/>
                  <a:gd name="T40" fmla="*/ 318 w 1404"/>
                  <a:gd name="T41" fmla="*/ 124 h 1008"/>
                  <a:gd name="T42" fmla="*/ 295 w 1404"/>
                  <a:gd name="T43" fmla="*/ 101 h 1008"/>
                  <a:gd name="T44" fmla="*/ 273 w 1404"/>
                  <a:gd name="T45" fmla="*/ 124 h 1008"/>
                  <a:gd name="T46" fmla="*/ 277 w 1404"/>
                  <a:gd name="T47" fmla="*/ 605 h 1008"/>
                  <a:gd name="T48" fmla="*/ 161 w 1404"/>
                  <a:gd name="T49" fmla="*/ 721 h 1008"/>
                  <a:gd name="T50" fmla="*/ 45 w 1404"/>
                  <a:gd name="T51" fmla="*/ 605 h 1008"/>
                  <a:gd name="T52" fmla="*/ 45 w 1404"/>
                  <a:gd name="T53" fmla="*/ 229 h 1008"/>
                  <a:gd name="T54" fmla="*/ 23 w 1404"/>
                  <a:gd name="T55" fmla="*/ 206 h 1008"/>
                  <a:gd name="T56" fmla="*/ 0 w 1404"/>
                  <a:gd name="T57" fmla="*/ 229 h 1008"/>
                  <a:gd name="T58" fmla="*/ 0 w 1404"/>
                  <a:gd name="T59" fmla="*/ 605 h 1008"/>
                  <a:gd name="T60" fmla="*/ 288 w 1404"/>
                  <a:gd name="T61" fmla="*/ 704 h 1008"/>
                  <a:gd name="T62" fmla="*/ 565 w 1404"/>
                  <a:gd name="T63" fmla="*/ 812 h 1008"/>
                  <a:gd name="T64" fmla="*/ 622 w 1404"/>
                  <a:gd name="T65" fmla="*/ 942 h 1008"/>
                  <a:gd name="T66" fmla="*/ 803 w 1404"/>
                  <a:gd name="T67" fmla="*/ 991 h 1008"/>
                  <a:gd name="T68" fmla="*/ 823 w 1404"/>
                  <a:gd name="T69" fmla="*/ 967 h 1008"/>
                  <a:gd name="T70" fmla="*/ 799 w 1404"/>
                  <a:gd name="T71" fmla="*/ 946 h 1008"/>
                  <a:gd name="T72" fmla="*/ 654 w 1404"/>
                  <a:gd name="T73" fmla="*/ 910 h 1008"/>
                  <a:gd name="T74" fmla="*/ 612 w 1404"/>
                  <a:gd name="T75" fmla="*/ 776 h 1008"/>
                  <a:gd name="T76" fmla="*/ 640 w 1404"/>
                  <a:gd name="T77" fmla="*/ 736 h 1008"/>
                  <a:gd name="T78" fmla="*/ 1012 w 1404"/>
                  <a:gd name="T79" fmla="*/ 735 h 1008"/>
                  <a:gd name="T80" fmla="*/ 1193 w 1404"/>
                  <a:gd name="T81" fmla="*/ 836 h 1008"/>
                  <a:gd name="T82" fmla="*/ 1399 w 1404"/>
                  <a:gd name="T83" fmla="*/ 642 h 1008"/>
                  <a:gd name="T84" fmla="*/ 1399 w 1404"/>
                  <a:gd name="T85" fmla="*/ 642 h 1008"/>
                  <a:gd name="T86" fmla="*/ 1399 w 1404"/>
                  <a:gd name="T87" fmla="*/ 64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4" h="1008">
                    <a:moveTo>
                      <a:pt x="1399" y="642"/>
                    </a:moveTo>
                    <a:cubicBezTo>
                      <a:pt x="1395" y="549"/>
                      <a:pt x="1395" y="549"/>
                      <a:pt x="1395" y="549"/>
                    </a:cubicBezTo>
                    <a:cubicBezTo>
                      <a:pt x="1394" y="537"/>
                      <a:pt x="1384" y="527"/>
                      <a:pt x="1371" y="528"/>
                    </a:cubicBezTo>
                    <a:cubicBezTo>
                      <a:pt x="1359" y="528"/>
                      <a:pt x="1349" y="539"/>
                      <a:pt x="1350" y="551"/>
                    </a:cubicBezTo>
                    <a:cubicBezTo>
                      <a:pt x="1354" y="643"/>
                      <a:pt x="1354" y="643"/>
                      <a:pt x="1354" y="643"/>
                    </a:cubicBezTo>
                    <a:cubicBezTo>
                      <a:pt x="1354" y="725"/>
                      <a:pt x="1282" y="791"/>
                      <a:pt x="1193" y="791"/>
                    </a:cubicBezTo>
                    <a:cubicBezTo>
                      <a:pt x="1104" y="791"/>
                      <a:pt x="1031" y="725"/>
                      <a:pt x="1031" y="643"/>
                    </a:cubicBezTo>
                    <a:cubicBezTo>
                      <a:pt x="1031" y="642"/>
                      <a:pt x="1026" y="50"/>
                      <a:pt x="1026" y="49"/>
                    </a:cubicBezTo>
                    <a:cubicBezTo>
                      <a:pt x="1025" y="37"/>
                      <a:pt x="1015" y="27"/>
                      <a:pt x="1003" y="27"/>
                    </a:cubicBezTo>
                    <a:cubicBezTo>
                      <a:pt x="990" y="27"/>
                      <a:pt x="980" y="37"/>
                      <a:pt x="981" y="50"/>
                    </a:cubicBezTo>
                    <a:cubicBezTo>
                      <a:pt x="986" y="648"/>
                      <a:pt x="986" y="648"/>
                      <a:pt x="986" y="648"/>
                    </a:cubicBezTo>
                    <a:cubicBezTo>
                      <a:pt x="986" y="738"/>
                      <a:pt x="910" y="813"/>
                      <a:pt x="817" y="808"/>
                    </a:cubicBezTo>
                    <a:cubicBezTo>
                      <a:pt x="732" y="804"/>
                      <a:pt x="665" y="732"/>
                      <a:pt x="665" y="645"/>
                    </a:cubicBezTo>
                    <a:cubicBezTo>
                      <a:pt x="665" y="640"/>
                      <a:pt x="665" y="640"/>
                      <a:pt x="655" y="23"/>
                    </a:cubicBezTo>
                    <a:cubicBezTo>
                      <a:pt x="655" y="10"/>
                      <a:pt x="645" y="0"/>
                      <a:pt x="633" y="0"/>
                    </a:cubicBezTo>
                    <a:cubicBezTo>
                      <a:pt x="620" y="1"/>
                      <a:pt x="610" y="11"/>
                      <a:pt x="610" y="23"/>
                    </a:cubicBezTo>
                    <a:cubicBezTo>
                      <a:pt x="620" y="643"/>
                      <a:pt x="620" y="643"/>
                      <a:pt x="620" y="643"/>
                    </a:cubicBezTo>
                    <a:cubicBezTo>
                      <a:pt x="620" y="728"/>
                      <a:pt x="548" y="796"/>
                      <a:pt x="463" y="791"/>
                    </a:cubicBezTo>
                    <a:cubicBezTo>
                      <a:pt x="384" y="787"/>
                      <a:pt x="322" y="721"/>
                      <a:pt x="322" y="640"/>
                    </a:cubicBezTo>
                    <a:cubicBezTo>
                      <a:pt x="318" y="105"/>
                      <a:pt x="318" y="123"/>
                      <a:pt x="318" y="124"/>
                    </a:cubicBezTo>
                    <a:cubicBezTo>
                      <a:pt x="318" y="124"/>
                      <a:pt x="318" y="124"/>
                      <a:pt x="318" y="124"/>
                    </a:cubicBezTo>
                    <a:cubicBezTo>
                      <a:pt x="318" y="111"/>
                      <a:pt x="307" y="101"/>
                      <a:pt x="295" y="101"/>
                    </a:cubicBezTo>
                    <a:cubicBezTo>
                      <a:pt x="283" y="101"/>
                      <a:pt x="273" y="112"/>
                      <a:pt x="273" y="124"/>
                    </a:cubicBezTo>
                    <a:cubicBezTo>
                      <a:pt x="277" y="605"/>
                      <a:pt x="277" y="605"/>
                      <a:pt x="277" y="605"/>
                    </a:cubicBezTo>
                    <a:cubicBezTo>
                      <a:pt x="277" y="669"/>
                      <a:pt x="225" y="721"/>
                      <a:pt x="161" y="721"/>
                    </a:cubicBezTo>
                    <a:cubicBezTo>
                      <a:pt x="97" y="721"/>
                      <a:pt x="45" y="669"/>
                      <a:pt x="45" y="605"/>
                    </a:cubicBezTo>
                    <a:cubicBezTo>
                      <a:pt x="45" y="229"/>
                      <a:pt x="45" y="229"/>
                      <a:pt x="45" y="229"/>
                    </a:cubicBezTo>
                    <a:cubicBezTo>
                      <a:pt x="45" y="216"/>
                      <a:pt x="35" y="206"/>
                      <a:pt x="23" y="206"/>
                    </a:cubicBezTo>
                    <a:cubicBezTo>
                      <a:pt x="10" y="206"/>
                      <a:pt x="0" y="216"/>
                      <a:pt x="0" y="229"/>
                    </a:cubicBezTo>
                    <a:cubicBezTo>
                      <a:pt x="0" y="605"/>
                      <a:pt x="0" y="605"/>
                      <a:pt x="0" y="605"/>
                    </a:cubicBezTo>
                    <a:cubicBezTo>
                      <a:pt x="0" y="757"/>
                      <a:pt x="193" y="824"/>
                      <a:pt x="288" y="704"/>
                    </a:cubicBezTo>
                    <a:cubicBezTo>
                      <a:pt x="328" y="821"/>
                      <a:pt x="461" y="870"/>
                      <a:pt x="565" y="812"/>
                    </a:cubicBezTo>
                    <a:cubicBezTo>
                      <a:pt x="566" y="861"/>
                      <a:pt x="587" y="908"/>
                      <a:pt x="622" y="942"/>
                    </a:cubicBezTo>
                    <a:cubicBezTo>
                      <a:pt x="692" y="1008"/>
                      <a:pt x="769" y="994"/>
                      <a:pt x="803" y="991"/>
                    </a:cubicBezTo>
                    <a:cubicBezTo>
                      <a:pt x="815" y="990"/>
                      <a:pt x="824" y="979"/>
                      <a:pt x="823" y="967"/>
                    </a:cubicBezTo>
                    <a:cubicBezTo>
                      <a:pt x="822" y="954"/>
                      <a:pt x="811" y="945"/>
                      <a:pt x="799" y="946"/>
                    </a:cubicBezTo>
                    <a:cubicBezTo>
                      <a:pt x="784" y="945"/>
                      <a:pt x="713" y="967"/>
                      <a:pt x="654" y="910"/>
                    </a:cubicBezTo>
                    <a:cubicBezTo>
                      <a:pt x="594" y="853"/>
                      <a:pt x="612" y="785"/>
                      <a:pt x="612" y="776"/>
                    </a:cubicBezTo>
                    <a:cubicBezTo>
                      <a:pt x="623" y="764"/>
                      <a:pt x="633" y="750"/>
                      <a:pt x="640" y="736"/>
                    </a:cubicBezTo>
                    <a:cubicBezTo>
                      <a:pt x="716" y="894"/>
                      <a:pt x="938" y="891"/>
                      <a:pt x="1012" y="735"/>
                    </a:cubicBezTo>
                    <a:cubicBezTo>
                      <a:pt x="1047" y="795"/>
                      <a:pt x="1115" y="836"/>
                      <a:pt x="1193" y="836"/>
                    </a:cubicBezTo>
                    <a:cubicBezTo>
                      <a:pt x="1314" y="836"/>
                      <a:pt x="1404" y="739"/>
                      <a:pt x="1399" y="642"/>
                    </a:cubicBezTo>
                    <a:close/>
                    <a:moveTo>
                      <a:pt x="1399" y="642"/>
                    </a:moveTo>
                    <a:cubicBezTo>
                      <a:pt x="1399" y="642"/>
                      <a:pt x="1399" y="642"/>
                      <a:pt x="1399" y="6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186" name="Freeform 132">
              <a:extLst>
                <a:ext uri="{FF2B5EF4-FFF2-40B4-BE49-F238E27FC236}">
                  <a16:creationId xmlns:a16="http://schemas.microsoft.com/office/drawing/2014/main" id="{89A4A2D1-639B-48BC-BDB0-73BE64D7B85C}"/>
                </a:ext>
              </a:extLst>
            </p:cNvPr>
            <p:cNvSpPr>
              <a:spLocks noEditPoints="1"/>
            </p:cNvSpPr>
            <p:nvPr/>
          </p:nvSpPr>
          <p:spPr bwMode="auto">
            <a:xfrm>
              <a:off x="2934089" y="4602556"/>
              <a:ext cx="246939" cy="417600"/>
            </a:xfrm>
            <a:custGeom>
              <a:avLst/>
              <a:gdLst>
                <a:gd name="T0" fmla="*/ 818 w 950"/>
                <a:gd name="T1" fmla="*/ 325 h 1575"/>
                <a:gd name="T2" fmla="*/ 773 w 950"/>
                <a:gd name="T3" fmla="*/ 325 h 1575"/>
                <a:gd name="T4" fmla="*/ 624 w 950"/>
                <a:gd name="T5" fmla="*/ 741 h 1575"/>
                <a:gd name="T6" fmla="*/ 648 w 950"/>
                <a:gd name="T7" fmla="*/ 104 h 1575"/>
                <a:gd name="T8" fmla="*/ 773 w 950"/>
                <a:gd name="T9" fmla="*/ 220 h 1575"/>
                <a:gd name="T10" fmla="*/ 818 w 950"/>
                <a:gd name="T11" fmla="*/ 220 h 1575"/>
                <a:gd name="T12" fmla="*/ 617 w 950"/>
                <a:gd name="T13" fmla="*/ 71 h 1575"/>
                <a:gd name="T14" fmla="*/ 579 w 950"/>
                <a:gd name="T15" fmla="*/ 536 h 1575"/>
                <a:gd name="T16" fmla="*/ 210 w 950"/>
                <a:gd name="T17" fmla="*/ 577 h 1575"/>
                <a:gd name="T18" fmla="*/ 0 w 950"/>
                <a:gd name="T19" fmla="*/ 654 h 1575"/>
                <a:gd name="T20" fmla="*/ 22 w 950"/>
                <a:gd name="T21" fmla="*/ 1053 h 1575"/>
                <a:gd name="T22" fmla="*/ 45 w 950"/>
                <a:gd name="T23" fmla="*/ 986 h 1575"/>
                <a:gd name="T24" fmla="*/ 215 w 950"/>
                <a:gd name="T25" fmla="*/ 963 h 1575"/>
                <a:gd name="T26" fmla="*/ 576 w 950"/>
                <a:gd name="T27" fmla="*/ 988 h 1575"/>
                <a:gd name="T28" fmla="*/ 703 w 950"/>
                <a:gd name="T29" fmla="*/ 983 h 1575"/>
                <a:gd name="T30" fmla="*/ 477 w 950"/>
                <a:gd name="T31" fmla="*/ 791 h 1575"/>
                <a:gd name="T32" fmla="*/ 594 w 950"/>
                <a:gd name="T33" fmla="*/ 779 h 1575"/>
                <a:gd name="T34" fmla="*/ 899 w 950"/>
                <a:gd name="T35" fmla="*/ 966 h 1575"/>
                <a:gd name="T36" fmla="*/ 837 w 950"/>
                <a:gd name="T37" fmla="*/ 1260 h 1575"/>
                <a:gd name="T38" fmla="*/ 692 w 950"/>
                <a:gd name="T39" fmla="*/ 1376 h 1575"/>
                <a:gd name="T40" fmla="*/ 703 w 950"/>
                <a:gd name="T41" fmla="*/ 1420 h 1575"/>
                <a:gd name="T42" fmla="*/ 723 w 950"/>
                <a:gd name="T43" fmla="*/ 1471 h 1575"/>
                <a:gd name="T44" fmla="*/ 636 w 950"/>
                <a:gd name="T45" fmla="*/ 1530 h 1575"/>
                <a:gd name="T46" fmla="*/ 636 w 950"/>
                <a:gd name="T47" fmla="*/ 1575 h 1575"/>
                <a:gd name="T48" fmla="*/ 768 w 950"/>
                <a:gd name="T49" fmla="*/ 1471 h 1575"/>
                <a:gd name="T50" fmla="*/ 806 w 950"/>
                <a:gd name="T51" fmla="*/ 1369 h 1575"/>
                <a:gd name="T52" fmla="*/ 943 w 950"/>
                <a:gd name="T53" fmla="*/ 975 h 1575"/>
                <a:gd name="T54" fmla="*/ 818 w 950"/>
                <a:gd name="T55" fmla="*/ 786 h 1575"/>
                <a:gd name="T56" fmla="*/ 45 w 950"/>
                <a:gd name="T57" fmla="*/ 893 h 1575"/>
                <a:gd name="T58" fmla="*/ 133 w 950"/>
                <a:gd name="T59" fmla="*/ 581 h 1575"/>
                <a:gd name="T60" fmla="*/ 193 w 950"/>
                <a:gd name="T61" fmla="*/ 901 h 1575"/>
                <a:gd name="T62" fmla="*/ 386 w 950"/>
                <a:gd name="T63" fmla="*/ 893 h 1575"/>
                <a:gd name="T64" fmla="*/ 238 w 950"/>
                <a:gd name="T65" fmla="*/ 901 h 1575"/>
                <a:gd name="T66" fmla="*/ 312 w 950"/>
                <a:gd name="T67" fmla="*/ 564 h 1575"/>
                <a:gd name="T68" fmla="*/ 386 w 950"/>
                <a:gd name="T69" fmla="*/ 893 h 1575"/>
                <a:gd name="T70" fmla="*/ 431 w 950"/>
                <a:gd name="T71" fmla="*/ 893 h 1575"/>
                <a:gd name="T72" fmla="*/ 524 w 950"/>
                <a:gd name="T73" fmla="*/ 964 h 1575"/>
                <a:gd name="T74" fmla="*/ 520 w 950"/>
                <a:gd name="T75" fmla="*/ 714 h 1575"/>
                <a:gd name="T76" fmla="*/ 431 w 950"/>
                <a:gd name="T77" fmla="*/ 629 h 1575"/>
                <a:gd name="T78" fmla="*/ 579 w 950"/>
                <a:gd name="T79" fmla="*/ 629 h 1575"/>
                <a:gd name="T80" fmla="*/ 579 w 950"/>
                <a:gd name="T81" fmla="*/ 7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1575">
                  <a:moveTo>
                    <a:pt x="818" y="786"/>
                  </a:moveTo>
                  <a:cubicBezTo>
                    <a:pt x="818" y="325"/>
                    <a:pt x="818" y="325"/>
                    <a:pt x="818" y="325"/>
                  </a:cubicBezTo>
                  <a:cubicBezTo>
                    <a:pt x="818" y="313"/>
                    <a:pt x="808" y="303"/>
                    <a:pt x="795" y="303"/>
                  </a:cubicBezTo>
                  <a:cubicBezTo>
                    <a:pt x="783" y="303"/>
                    <a:pt x="773" y="313"/>
                    <a:pt x="773" y="325"/>
                  </a:cubicBezTo>
                  <a:cubicBezTo>
                    <a:pt x="773" y="778"/>
                    <a:pt x="773" y="778"/>
                    <a:pt x="773" y="778"/>
                  </a:cubicBezTo>
                  <a:cubicBezTo>
                    <a:pt x="712" y="768"/>
                    <a:pt x="657" y="752"/>
                    <a:pt x="624" y="741"/>
                  </a:cubicBezTo>
                  <a:cubicBezTo>
                    <a:pt x="624" y="669"/>
                    <a:pt x="624" y="238"/>
                    <a:pt x="624" y="158"/>
                  </a:cubicBezTo>
                  <a:cubicBezTo>
                    <a:pt x="624" y="137"/>
                    <a:pt x="633" y="118"/>
                    <a:pt x="648" y="104"/>
                  </a:cubicBezTo>
                  <a:cubicBezTo>
                    <a:pt x="696" y="60"/>
                    <a:pt x="773" y="94"/>
                    <a:pt x="773" y="160"/>
                  </a:cubicBezTo>
                  <a:cubicBezTo>
                    <a:pt x="773" y="220"/>
                    <a:pt x="773" y="220"/>
                    <a:pt x="773" y="220"/>
                  </a:cubicBezTo>
                  <a:cubicBezTo>
                    <a:pt x="773" y="232"/>
                    <a:pt x="783" y="243"/>
                    <a:pt x="795" y="243"/>
                  </a:cubicBezTo>
                  <a:cubicBezTo>
                    <a:pt x="808" y="243"/>
                    <a:pt x="818" y="232"/>
                    <a:pt x="818" y="220"/>
                  </a:cubicBezTo>
                  <a:cubicBezTo>
                    <a:pt x="818" y="160"/>
                    <a:pt x="818" y="160"/>
                    <a:pt x="818" y="160"/>
                  </a:cubicBezTo>
                  <a:cubicBezTo>
                    <a:pt x="818" y="55"/>
                    <a:pt x="694" y="0"/>
                    <a:pt x="617" y="71"/>
                  </a:cubicBezTo>
                  <a:cubicBezTo>
                    <a:pt x="593" y="93"/>
                    <a:pt x="579" y="125"/>
                    <a:pt x="579" y="158"/>
                  </a:cubicBezTo>
                  <a:cubicBezTo>
                    <a:pt x="579" y="536"/>
                    <a:pt x="579" y="536"/>
                    <a:pt x="579" y="536"/>
                  </a:cubicBezTo>
                  <a:cubicBezTo>
                    <a:pt x="524" y="491"/>
                    <a:pt x="443" y="506"/>
                    <a:pt x="405" y="564"/>
                  </a:cubicBezTo>
                  <a:cubicBezTo>
                    <a:pt x="352" y="498"/>
                    <a:pt x="252" y="507"/>
                    <a:pt x="210" y="577"/>
                  </a:cubicBezTo>
                  <a:cubicBezTo>
                    <a:pt x="210" y="577"/>
                    <a:pt x="210" y="577"/>
                    <a:pt x="210" y="577"/>
                  </a:cubicBezTo>
                  <a:cubicBezTo>
                    <a:pt x="138" y="493"/>
                    <a:pt x="0" y="543"/>
                    <a:pt x="0" y="654"/>
                  </a:cubicBezTo>
                  <a:cubicBezTo>
                    <a:pt x="0" y="664"/>
                    <a:pt x="0" y="1019"/>
                    <a:pt x="0" y="1030"/>
                  </a:cubicBezTo>
                  <a:cubicBezTo>
                    <a:pt x="0" y="1042"/>
                    <a:pt x="10" y="1053"/>
                    <a:pt x="22" y="1053"/>
                  </a:cubicBezTo>
                  <a:cubicBezTo>
                    <a:pt x="35" y="1053"/>
                    <a:pt x="45" y="1042"/>
                    <a:pt x="45" y="1030"/>
                  </a:cubicBezTo>
                  <a:cubicBezTo>
                    <a:pt x="45" y="986"/>
                    <a:pt x="45" y="986"/>
                    <a:pt x="45" y="986"/>
                  </a:cubicBezTo>
                  <a:cubicBezTo>
                    <a:pt x="65" y="1002"/>
                    <a:pt x="91" y="1012"/>
                    <a:pt x="119" y="1012"/>
                  </a:cubicBezTo>
                  <a:cubicBezTo>
                    <a:pt x="158" y="1012"/>
                    <a:pt x="194" y="993"/>
                    <a:pt x="215" y="963"/>
                  </a:cubicBezTo>
                  <a:cubicBezTo>
                    <a:pt x="263" y="1028"/>
                    <a:pt x="361" y="1028"/>
                    <a:pt x="408" y="962"/>
                  </a:cubicBezTo>
                  <a:cubicBezTo>
                    <a:pt x="448" y="1017"/>
                    <a:pt x="523" y="1028"/>
                    <a:pt x="576" y="988"/>
                  </a:cubicBezTo>
                  <a:cubicBezTo>
                    <a:pt x="622" y="1007"/>
                    <a:pt x="687" y="1027"/>
                    <a:pt x="697" y="1027"/>
                  </a:cubicBezTo>
                  <a:cubicBezTo>
                    <a:pt x="724" y="1027"/>
                    <a:pt x="728" y="990"/>
                    <a:pt x="703" y="983"/>
                  </a:cubicBezTo>
                  <a:cubicBezTo>
                    <a:pt x="605" y="958"/>
                    <a:pt x="538" y="921"/>
                    <a:pt x="535" y="919"/>
                  </a:cubicBezTo>
                  <a:cubicBezTo>
                    <a:pt x="513" y="907"/>
                    <a:pt x="443" y="862"/>
                    <a:pt x="477" y="791"/>
                  </a:cubicBezTo>
                  <a:cubicBezTo>
                    <a:pt x="496" y="752"/>
                    <a:pt x="505" y="750"/>
                    <a:pt x="583" y="775"/>
                  </a:cubicBezTo>
                  <a:cubicBezTo>
                    <a:pt x="591" y="777"/>
                    <a:pt x="595" y="779"/>
                    <a:pt x="594" y="779"/>
                  </a:cubicBezTo>
                  <a:cubicBezTo>
                    <a:pt x="703" y="817"/>
                    <a:pt x="792" y="826"/>
                    <a:pt x="791" y="826"/>
                  </a:cubicBezTo>
                  <a:cubicBezTo>
                    <a:pt x="858" y="839"/>
                    <a:pt x="904" y="899"/>
                    <a:pt x="899" y="966"/>
                  </a:cubicBezTo>
                  <a:cubicBezTo>
                    <a:pt x="898" y="972"/>
                    <a:pt x="895" y="1046"/>
                    <a:pt x="870" y="1170"/>
                  </a:cubicBezTo>
                  <a:cubicBezTo>
                    <a:pt x="865" y="1198"/>
                    <a:pt x="859" y="1222"/>
                    <a:pt x="837" y="1260"/>
                  </a:cubicBezTo>
                  <a:cubicBezTo>
                    <a:pt x="820" y="1288"/>
                    <a:pt x="799" y="1314"/>
                    <a:pt x="775" y="1337"/>
                  </a:cubicBezTo>
                  <a:cubicBezTo>
                    <a:pt x="771" y="1340"/>
                    <a:pt x="744" y="1364"/>
                    <a:pt x="692" y="1376"/>
                  </a:cubicBezTo>
                  <a:cubicBezTo>
                    <a:pt x="680" y="1379"/>
                    <a:pt x="672" y="1392"/>
                    <a:pt x="675" y="1404"/>
                  </a:cubicBezTo>
                  <a:cubicBezTo>
                    <a:pt x="678" y="1416"/>
                    <a:pt x="690" y="1423"/>
                    <a:pt x="703" y="1420"/>
                  </a:cubicBezTo>
                  <a:cubicBezTo>
                    <a:pt x="710" y="1418"/>
                    <a:pt x="717" y="1417"/>
                    <a:pt x="723" y="1414"/>
                  </a:cubicBezTo>
                  <a:cubicBezTo>
                    <a:pt x="723" y="1471"/>
                    <a:pt x="723" y="1471"/>
                    <a:pt x="723" y="1471"/>
                  </a:cubicBezTo>
                  <a:cubicBezTo>
                    <a:pt x="723" y="1504"/>
                    <a:pt x="697" y="1530"/>
                    <a:pt x="664" y="1530"/>
                  </a:cubicBezTo>
                  <a:cubicBezTo>
                    <a:pt x="636" y="1530"/>
                    <a:pt x="636" y="1530"/>
                    <a:pt x="636" y="1530"/>
                  </a:cubicBezTo>
                  <a:cubicBezTo>
                    <a:pt x="623" y="1530"/>
                    <a:pt x="613" y="1540"/>
                    <a:pt x="613" y="1553"/>
                  </a:cubicBezTo>
                  <a:cubicBezTo>
                    <a:pt x="613" y="1565"/>
                    <a:pt x="623" y="1575"/>
                    <a:pt x="636" y="1575"/>
                  </a:cubicBezTo>
                  <a:cubicBezTo>
                    <a:pt x="664" y="1575"/>
                    <a:pt x="664" y="1575"/>
                    <a:pt x="664" y="1575"/>
                  </a:cubicBezTo>
                  <a:cubicBezTo>
                    <a:pt x="722" y="1575"/>
                    <a:pt x="768" y="1528"/>
                    <a:pt x="768" y="1471"/>
                  </a:cubicBezTo>
                  <a:cubicBezTo>
                    <a:pt x="768" y="1400"/>
                    <a:pt x="768" y="1400"/>
                    <a:pt x="768" y="1400"/>
                  </a:cubicBezTo>
                  <a:cubicBezTo>
                    <a:pt x="771" y="1398"/>
                    <a:pt x="790" y="1385"/>
                    <a:pt x="806" y="1369"/>
                  </a:cubicBezTo>
                  <a:cubicBezTo>
                    <a:pt x="859" y="1320"/>
                    <a:pt x="901" y="1252"/>
                    <a:pt x="913" y="1185"/>
                  </a:cubicBezTo>
                  <a:cubicBezTo>
                    <a:pt x="918" y="1156"/>
                    <a:pt x="936" y="1077"/>
                    <a:pt x="943" y="975"/>
                  </a:cubicBezTo>
                  <a:cubicBezTo>
                    <a:pt x="944" y="970"/>
                    <a:pt x="944" y="970"/>
                    <a:pt x="944" y="970"/>
                  </a:cubicBezTo>
                  <a:cubicBezTo>
                    <a:pt x="950" y="886"/>
                    <a:pt x="897" y="810"/>
                    <a:pt x="818" y="786"/>
                  </a:cubicBezTo>
                  <a:close/>
                  <a:moveTo>
                    <a:pt x="119" y="967"/>
                  </a:moveTo>
                  <a:cubicBezTo>
                    <a:pt x="78" y="967"/>
                    <a:pt x="45" y="934"/>
                    <a:pt x="45" y="893"/>
                  </a:cubicBezTo>
                  <a:cubicBezTo>
                    <a:pt x="45" y="654"/>
                    <a:pt x="45" y="654"/>
                    <a:pt x="45" y="654"/>
                  </a:cubicBezTo>
                  <a:cubicBezTo>
                    <a:pt x="45" y="608"/>
                    <a:pt x="87" y="572"/>
                    <a:pt x="133" y="581"/>
                  </a:cubicBezTo>
                  <a:cubicBezTo>
                    <a:pt x="164" y="587"/>
                    <a:pt x="188" y="612"/>
                    <a:pt x="192" y="644"/>
                  </a:cubicBezTo>
                  <a:cubicBezTo>
                    <a:pt x="193" y="907"/>
                    <a:pt x="192" y="892"/>
                    <a:pt x="193" y="901"/>
                  </a:cubicBezTo>
                  <a:cubicBezTo>
                    <a:pt x="189" y="938"/>
                    <a:pt x="157" y="967"/>
                    <a:pt x="119" y="967"/>
                  </a:cubicBezTo>
                  <a:close/>
                  <a:moveTo>
                    <a:pt x="386" y="893"/>
                  </a:moveTo>
                  <a:cubicBezTo>
                    <a:pt x="386" y="934"/>
                    <a:pt x="353" y="967"/>
                    <a:pt x="312" y="967"/>
                  </a:cubicBezTo>
                  <a:cubicBezTo>
                    <a:pt x="273" y="967"/>
                    <a:pt x="242" y="938"/>
                    <a:pt x="238" y="901"/>
                  </a:cubicBezTo>
                  <a:cubicBezTo>
                    <a:pt x="238" y="895"/>
                    <a:pt x="239" y="657"/>
                    <a:pt x="237" y="639"/>
                  </a:cubicBezTo>
                  <a:cubicBezTo>
                    <a:pt x="237" y="598"/>
                    <a:pt x="271" y="564"/>
                    <a:pt x="312" y="564"/>
                  </a:cubicBezTo>
                  <a:cubicBezTo>
                    <a:pt x="353" y="564"/>
                    <a:pt x="386" y="598"/>
                    <a:pt x="386" y="639"/>
                  </a:cubicBezTo>
                  <a:lnTo>
                    <a:pt x="386" y="893"/>
                  </a:lnTo>
                  <a:close/>
                  <a:moveTo>
                    <a:pt x="524" y="964"/>
                  </a:moveTo>
                  <a:cubicBezTo>
                    <a:pt x="477" y="977"/>
                    <a:pt x="431" y="941"/>
                    <a:pt x="431" y="893"/>
                  </a:cubicBezTo>
                  <a:cubicBezTo>
                    <a:pt x="431" y="871"/>
                    <a:pt x="431" y="871"/>
                    <a:pt x="431" y="871"/>
                  </a:cubicBezTo>
                  <a:cubicBezTo>
                    <a:pt x="444" y="905"/>
                    <a:pt x="472" y="938"/>
                    <a:pt x="524" y="964"/>
                  </a:cubicBezTo>
                  <a:close/>
                  <a:moveTo>
                    <a:pt x="579" y="727"/>
                  </a:moveTo>
                  <a:cubicBezTo>
                    <a:pt x="561" y="721"/>
                    <a:pt x="539" y="715"/>
                    <a:pt x="520" y="714"/>
                  </a:cubicBezTo>
                  <a:cubicBezTo>
                    <a:pt x="474" y="711"/>
                    <a:pt x="447" y="742"/>
                    <a:pt x="431" y="785"/>
                  </a:cubicBezTo>
                  <a:cubicBezTo>
                    <a:pt x="431" y="739"/>
                    <a:pt x="431" y="676"/>
                    <a:pt x="431" y="629"/>
                  </a:cubicBezTo>
                  <a:cubicBezTo>
                    <a:pt x="431" y="588"/>
                    <a:pt x="464" y="555"/>
                    <a:pt x="505" y="555"/>
                  </a:cubicBezTo>
                  <a:cubicBezTo>
                    <a:pt x="546" y="555"/>
                    <a:pt x="579" y="588"/>
                    <a:pt x="579" y="629"/>
                  </a:cubicBezTo>
                  <a:lnTo>
                    <a:pt x="579" y="727"/>
                  </a:lnTo>
                  <a:close/>
                  <a:moveTo>
                    <a:pt x="579" y="727"/>
                  </a:moveTo>
                  <a:cubicBezTo>
                    <a:pt x="579" y="727"/>
                    <a:pt x="579" y="727"/>
                    <a:pt x="579" y="72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187" name="Freeform 133">
              <a:extLst>
                <a:ext uri="{FF2B5EF4-FFF2-40B4-BE49-F238E27FC236}">
                  <a16:creationId xmlns:a16="http://schemas.microsoft.com/office/drawing/2014/main" id="{0557F012-DEAD-43F9-B915-6740ECD00A1B}"/>
                </a:ext>
              </a:extLst>
            </p:cNvPr>
            <p:cNvSpPr>
              <a:spLocks noEditPoints="1"/>
            </p:cNvSpPr>
            <p:nvPr/>
          </p:nvSpPr>
          <p:spPr bwMode="auto">
            <a:xfrm>
              <a:off x="2934089" y="4898042"/>
              <a:ext cx="143196" cy="122114"/>
            </a:xfrm>
            <a:custGeom>
              <a:avLst/>
              <a:gdLst>
                <a:gd name="T0" fmla="*/ 531 w 553"/>
                <a:gd name="T1" fmla="*/ 418 h 463"/>
                <a:gd name="T2" fmla="*/ 210 w 553"/>
                <a:gd name="T3" fmla="*/ 418 h 463"/>
                <a:gd name="T4" fmla="*/ 150 w 553"/>
                <a:gd name="T5" fmla="*/ 358 h 463"/>
                <a:gd name="T6" fmla="*/ 112 w 553"/>
                <a:gd name="T7" fmla="*/ 212 h 463"/>
                <a:gd name="T8" fmla="*/ 45 w 553"/>
                <a:gd name="T9" fmla="*/ 22 h 463"/>
                <a:gd name="T10" fmla="*/ 22 w 553"/>
                <a:gd name="T11" fmla="*/ 1 h 463"/>
                <a:gd name="T12" fmla="*/ 0 w 553"/>
                <a:gd name="T13" fmla="*/ 24 h 463"/>
                <a:gd name="T14" fmla="*/ 76 w 553"/>
                <a:gd name="T15" fmla="*/ 239 h 463"/>
                <a:gd name="T16" fmla="*/ 105 w 553"/>
                <a:gd name="T17" fmla="*/ 358 h 463"/>
                <a:gd name="T18" fmla="*/ 210 w 553"/>
                <a:gd name="T19" fmla="*/ 463 h 463"/>
                <a:gd name="T20" fmla="*/ 531 w 553"/>
                <a:gd name="T21" fmla="*/ 463 h 463"/>
                <a:gd name="T22" fmla="*/ 553 w 553"/>
                <a:gd name="T23" fmla="*/ 441 h 463"/>
                <a:gd name="T24" fmla="*/ 531 w 553"/>
                <a:gd name="T25" fmla="*/ 418 h 463"/>
                <a:gd name="T26" fmla="*/ 531 w 553"/>
                <a:gd name="T27" fmla="*/ 418 h 463"/>
                <a:gd name="T28" fmla="*/ 531 w 553"/>
                <a:gd name="T29" fmla="*/ 41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463">
                  <a:moveTo>
                    <a:pt x="531" y="418"/>
                  </a:moveTo>
                  <a:cubicBezTo>
                    <a:pt x="210" y="418"/>
                    <a:pt x="210" y="418"/>
                    <a:pt x="210" y="418"/>
                  </a:cubicBezTo>
                  <a:cubicBezTo>
                    <a:pt x="177" y="418"/>
                    <a:pt x="150" y="391"/>
                    <a:pt x="150" y="358"/>
                  </a:cubicBezTo>
                  <a:cubicBezTo>
                    <a:pt x="149" y="345"/>
                    <a:pt x="160" y="277"/>
                    <a:pt x="112" y="212"/>
                  </a:cubicBezTo>
                  <a:cubicBezTo>
                    <a:pt x="71" y="157"/>
                    <a:pt x="47" y="91"/>
                    <a:pt x="45" y="22"/>
                  </a:cubicBezTo>
                  <a:cubicBezTo>
                    <a:pt x="44" y="10"/>
                    <a:pt x="34" y="0"/>
                    <a:pt x="22" y="1"/>
                  </a:cubicBezTo>
                  <a:cubicBezTo>
                    <a:pt x="9" y="1"/>
                    <a:pt x="0" y="11"/>
                    <a:pt x="0" y="24"/>
                  </a:cubicBezTo>
                  <a:cubicBezTo>
                    <a:pt x="3" y="102"/>
                    <a:pt x="29" y="176"/>
                    <a:pt x="76" y="239"/>
                  </a:cubicBezTo>
                  <a:cubicBezTo>
                    <a:pt x="114" y="290"/>
                    <a:pt x="104" y="344"/>
                    <a:pt x="105" y="358"/>
                  </a:cubicBezTo>
                  <a:cubicBezTo>
                    <a:pt x="105" y="416"/>
                    <a:pt x="152" y="463"/>
                    <a:pt x="210" y="463"/>
                  </a:cubicBezTo>
                  <a:cubicBezTo>
                    <a:pt x="531" y="463"/>
                    <a:pt x="531" y="463"/>
                    <a:pt x="531" y="463"/>
                  </a:cubicBezTo>
                  <a:cubicBezTo>
                    <a:pt x="543" y="463"/>
                    <a:pt x="553" y="453"/>
                    <a:pt x="553" y="441"/>
                  </a:cubicBezTo>
                  <a:cubicBezTo>
                    <a:pt x="553" y="428"/>
                    <a:pt x="543" y="418"/>
                    <a:pt x="531" y="418"/>
                  </a:cubicBezTo>
                  <a:close/>
                  <a:moveTo>
                    <a:pt x="531" y="418"/>
                  </a:moveTo>
                  <a:cubicBezTo>
                    <a:pt x="531" y="418"/>
                    <a:pt x="531" y="418"/>
                    <a:pt x="531" y="41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188" name="Groupe 603">
              <a:extLst>
                <a:ext uri="{FF2B5EF4-FFF2-40B4-BE49-F238E27FC236}">
                  <a16:creationId xmlns:a16="http://schemas.microsoft.com/office/drawing/2014/main" id="{8DC761D9-C15B-497F-9C7D-8C885FC4ED8C}"/>
                </a:ext>
              </a:extLst>
            </p:cNvPr>
            <p:cNvGrpSpPr>
              <a:grpSpLocks noChangeAspect="1"/>
            </p:cNvGrpSpPr>
            <p:nvPr/>
          </p:nvGrpSpPr>
          <p:grpSpPr>
            <a:xfrm>
              <a:off x="812177" y="4616441"/>
              <a:ext cx="297166" cy="372732"/>
              <a:chOff x="10407238" y="5527918"/>
              <a:chExt cx="349202" cy="438000"/>
            </a:xfrm>
            <a:solidFill>
              <a:schemeClr val="tx2"/>
            </a:solidFill>
          </p:grpSpPr>
          <p:sp>
            <p:nvSpPr>
              <p:cNvPr id="1189" name="Freeform 137">
                <a:extLst>
                  <a:ext uri="{FF2B5EF4-FFF2-40B4-BE49-F238E27FC236}">
                    <a16:creationId xmlns:a16="http://schemas.microsoft.com/office/drawing/2014/main" id="{7D2FC8FA-318F-4ED0-A1B1-EE95D591ADF6}"/>
                  </a:ext>
                </a:extLst>
              </p:cNvPr>
              <p:cNvSpPr>
                <a:spLocks noEditPoints="1"/>
              </p:cNvSpPr>
              <p:nvPr/>
            </p:nvSpPr>
            <p:spPr bwMode="auto">
              <a:xfrm>
                <a:off x="10412038" y="5527918"/>
                <a:ext cx="220801" cy="283200"/>
              </a:xfrm>
              <a:custGeom>
                <a:avLst/>
                <a:gdLst>
                  <a:gd name="T0" fmla="*/ 604 w 791"/>
                  <a:gd name="T1" fmla="*/ 142 h 1015"/>
                  <a:gd name="T2" fmla="*/ 408 w 791"/>
                  <a:gd name="T3" fmla="*/ 68 h 1015"/>
                  <a:gd name="T4" fmla="*/ 373 w 791"/>
                  <a:gd name="T5" fmla="*/ 141 h 1015"/>
                  <a:gd name="T6" fmla="*/ 186 w 791"/>
                  <a:gd name="T7" fmla="*/ 235 h 1015"/>
                  <a:gd name="T8" fmla="*/ 186 w 791"/>
                  <a:gd name="T9" fmla="*/ 294 h 1015"/>
                  <a:gd name="T10" fmla="*/ 0 w 791"/>
                  <a:gd name="T11" fmla="*/ 388 h 1015"/>
                  <a:gd name="T12" fmla="*/ 0 w 791"/>
                  <a:gd name="T13" fmla="*/ 993 h 1015"/>
                  <a:gd name="T14" fmla="*/ 22 w 791"/>
                  <a:gd name="T15" fmla="*/ 1015 h 1015"/>
                  <a:gd name="T16" fmla="*/ 45 w 791"/>
                  <a:gd name="T17" fmla="*/ 993 h 1015"/>
                  <a:gd name="T18" fmla="*/ 45 w 791"/>
                  <a:gd name="T19" fmla="*/ 388 h 1015"/>
                  <a:gd name="T20" fmla="*/ 110 w 791"/>
                  <a:gd name="T21" fmla="*/ 316 h 1015"/>
                  <a:gd name="T22" fmla="*/ 186 w 791"/>
                  <a:gd name="T23" fmla="*/ 386 h 1015"/>
                  <a:gd name="T24" fmla="*/ 186 w 791"/>
                  <a:gd name="T25" fmla="*/ 732 h 1015"/>
                  <a:gd name="T26" fmla="*/ 209 w 791"/>
                  <a:gd name="T27" fmla="*/ 755 h 1015"/>
                  <a:gd name="T28" fmla="*/ 231 w 791"/>
                  <a:gd name="T29" fmla="*/ 732 h 1015"/>
                  <a:gd name="T30" fmla="*/ 231 w 791"/>
                  <a:gd name="T31" fmla="*/ 235 h 1015"/>
                  <a:gd name="T32" fmla="*/ 350 w 791"/>
                  <a:gd name="T33" fmla="*/ 181 h 1015"/>
                  <a:gd name="T34" fmla="*/ 373 w 791"/>
                  <a:gd name="T35" fmla="*/ 233 h 1015"/>
                  <a:gd name="T36" fmla="*/ 373 w 791"/>
                  <a:gd name="T37" fmla="*/ 702 h 1015"/>
                  <a:gd name="T38" fmla="*/ 395 w 791"/>
                  <a:gd name="T39" fmla="*/ 725 h 1015"/>
                  <a:gd name="T40" fmla="*/ 418 w 791"/>
                  <a:gd name="T41" fmla="*/ 702 h 1015"/>
                  <a:gd name="T42" fmla="*/ 418 w 791"/>
                  <a:gd name="T43" fmla="*/ 151 h 1015"/>
                  <a:gd name="T44" fmla="*/ 490 w 791"/>
                  <a:gd name="T45" fmla="*/ 80 h 1015"/>
                  <a:gd name="T46" fmla="*/ 559 w 791"/>
                  <a:gd name="T47" fmla="*/ 153 h 1015"/>
                  <a:gd name="T48" fmla="*/ 559 w 791"/>
                  <a:gd name="T49" fmla="*/ 732 h 1015"/>
                  <a:gd name="T50" fmla="*/ 582 w 791"/>
                  <a:gd name="T51" fmla="*/ 755 h 1015"/>
                  <a:gd name="T52" fmla="*/ 604 w 791"/>
                  <a:gd name="T53" fmla="*/ 732 h 1015"/>
                  <a:gd name="T54" fmla="*/ 604 w 791"/>
                  <a:gd name="T55" fmla="*/ 233 h 1015"/>
                  <a:gd name="T56" fmla="*/ 627 w 791"/>
                  <a:gd name="T57" fmla="*/ 181 h 1015"/>
                  <a:gd name="T58" fmla="*/ 746 w 791"/>
                  <a:gd name="T59" fmla="*/ 235 h 1015"/>
                  <a:gd name="T60" fmla="*/ 746 w 791"/>
                  <a:gd name="T61" fmla="*/ 312 h 1015"/>
                  <a:gd name="T62" fmla="*/ 768 w 791"/>
                  <a:gd name="T63" fmla="*/ 335 h 1015"/>
                  <a:gd name="T64" fmla="*/ 791 w 791"/>
                  <a:gd name="T65" fmla="*/ 312 h 1015"/>
                  <a:gd name="T66" fmla="*/ 791 w 791"/>
                  <a:gd name="T67" fmla="*/ 235 h 1015"/>
                  <a:gd name="T68" fmla="*/ 604 w 791"/>
                  <a:gd name="T69" fmla="*/ 142 h 1015"/>
                  <a:gd name="T70" fmla="*/ 604 w 791"/>
                  <a:gd name="T71" fmla="*/ 142 h 1015"/>
                  <a:gd name="T72" fmla="*/ 604 w 791"/>
                  <a:gd name="T73" fmla="*/ 14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1" h="1015">
                    <a:moveTo>
                      <a:pt x="604" y="142"/>
                    </a:moveTo>
                    <a:cubicBezTo>
                      <a:pt x="594" y="44"/>
                      <a:pt x="477" y="0"/>
                      <a:pt x="408" y="68"/>
                    </a:cubicBezTo>
                    <a:cubicBezTo>
                      <a:pt x="387" y="88"/>
                      <a:pt x="375" y="113"/>
                      <a:pt x="373" y="141"/>
                    </a:cubicBezTo>
                    <a:cubicBezTo>
                      <a:pt x="298" y="82"/>
                      <a:pt x="186" y="136"/>
                      <a:pt x="186" y="235"/>
                    </a:cubicBezTo>
                    <a:cubicBezTo>
                      <a:pt x="186" y="294"/>
                      <a:pt x="186" y="294"/>
                      <a:pt x="186" y="294"/>
                    </a:cubicBezTo>
                    <a:cubicBezTo>
                      <a:pt x="111" y="236"/>
                      <a:pt x="0" y="290"/>
                      <a:pt x="0" y="388"/>
                    </a:cubicBezTo>
                    <a:cubicBezTo>
                      <a:pt x="0" y="993"/>
                      <a:pt x="0" y="993"/>
                      <a:pt x="0" y="993"/>
                    </a:cubicBezTo>
                    <a:cubicBezTo>
                      <a:pt x="0" y="1005"/>
                      <a:pt x="10" y="1015"/>
                      <a:pt x="22" y="1015"/>
                    </a:cubicBezTo>
                    <a:cubicBezTo>
                      <a:pt x="35" y="1015"/>
                      <a:pt x="45" y="1005"/>
                      <a:pt x="45" y="993"/>
                    </a:cubicBezTo>
                    <a:cubicBezTo>
                      <a:pt x="45" y="388"/>
                      <a:pt x="45" y="388"/>
                      <a:pt x="45" y="388"/>
                    </a:cubicBezTo>
                    <a:cubicBezTo>
                      <a:pt x="45" y="350"/>
                      <a:pt x="73" y="318"/>
                      <a:pt x="110" y="316"/>
                    </a:cubicBezTo>
                    <a:cubicBezTo>
                      <a:pt x="152" y="313"/>
                      <a:pt x="186" y="345"/>
                      <a:pt x="186" y="386"/>
                    </a:cubicBezTo>
                    <a:cubicBezTo>
                      <a:pt x="186" y="732"/>
                      <a:pt x="186" y="732"/>
                      <a:pt x="186" y="732"/>
                    </a:cubicBezTo>
                    <a:cubicBezTo>
                      <a:pt x="186" y="744"/>
                      <a:pt x="196" y="755"/>
                      <a:pt x="209" y="755"/>
                    </a:cubicBezTo>
                    <a:cubicBezTo>
                      <a:pt x="221" y="755"/>
                      <a:pt x="231" y="744"/>
                      <a:pt x="231" y="732"/>
                    </a:cubicBezTo>
                    <a:cubicBezTo>
                      <a:pt x="231" y="651"/>
                      <a:pt x="231" y="290"/>
                      <a:pt x="231" y="235"/>
                    </a:cubicBezTo>
                    <a:cubicBezTo>
                      <a:pt x="231" y="171"/>
                      <a:pt x="305" y="139"/>
                      <a:pt x="350" y="181"/>
                    </a:cubicBezTo>
                    <a:cubicBezTo>
                      <a:pt x="365" y="194"/>
                      <a:pt x="373" y="213"/>
                      <a:pt x="373" y="233"/>
                    </a:cubicBezTo>
                    <a:cubicBezTo>
                      <a:pt x="373" y="233"/>
                      <a:pt x="373" y="702"/>
                      <a:pt x="373" y="702"/>
                    </a:cubicBezTo>
                    <a:cubicBezTo>
                      <a:pt x="373" y="715"/>
                      <a:pt x="383" y="725"/>
                      <a:pt x="395" y="725"/>
                    </a:cubicBezTo>
                    <a:cubicBezTo>
                      <a:pt x="408" y="725"/>
                      <a:pt x="418" y="715"/>
                      <a:pt x="418" y="702"/>
                    </a:cubicBezTo>
                    <a:cubicBezTo>
                      <a:pt x="418" y="560"/>
                      <a:pt x="418" y="293"/>
                      <a:pt x="418" y="151"/>
                    </a:cubicBezTo>
                    <a:cubicBezTo>
                      <a:pt x="418" y="111"/>
                      <a:pt x="450" y="79"/>
                      <a:pt x="490" y="80"/>
                    </a:cubicBezTo>
                    <a:cubicBezTo>
                      <a:pt x="528" y="81"/>
                      <a:pt x="559" y="114"/>
                      <a:pt x="559" y="153"/>
                    </a:cubicBezTo>
                    <a:cubicBezTo>
                      <a:pt x="559" y="732"/>
                      <a:pt x="559" y="732"/>
                      <a:pt x="559" y="732"/>
                    </a:cubicBezTo>
                    <a:cubicBezTo>
                      <a:pt x="559" y="744"/>
                      <a:pt x="569" y="755"/>
                      <a:pt x="582" y="755"/>
                    </a:cubicBezTo>
                    <a:cubicBezTo>
                      <a:pt x="594" y="755"/>
                      <a:pt x="604" y="744"/>
                      <a:pt x="604" y="732"/>
                    </a:cubicBezTo>
                    <a:cubicBezTo>
                      <a:pt x="604" y="233"/>
                      <a:pt x="604" y="233"/>
                      <a:pt x="604" y="233"/>
                    </a:cubicBezTo>
                    <a:cubicBezTo>
                      <a:pt x="604" y="213"/>
                      <a:pt x="612" y="194"/>
                      <a:pt x="627" y="181"/>
                    </a:cubicBezTo>
                    <a:cubicBezTo>
                      <a:pt x="672" y="139"/>
                      <a:pt x="746" y="171"/>
                      <a:pt x="746" y="235"/>
                    </a:cubicBezTo>
                    <a:cubicBezTo>
                      <a:pt x="746" y="312"/>
                      <a:pt x="746" y="312"/>
                      <a:pt x="746" y="312"/>
                    </a:cubicBezTo>
                    <a:cubicBezTo>
                      <a:pt x="746" y="325"/>
                      <a:pt x="756" y="335"/>
                      <a:pt x="768" y="335"/>
                    </a:cubicBezTo>
                    <a:cubicBezTo>
                      <a:pt x="781" y="335"/>
                      <a:pt x="791" y="325"/>
                      <a:pt x="791" y="312"/>
                    </a:cubicBezTo>
                    <a:cubicBezTo>
                      <a:pt x="791" y="235"/>
                      <a:pt x="791" y="235"/>
                      <a:pt x="791" y="235"/>
                    </a:cubicBezTo>
                    <a:cubicBezTo>
                      <a:pt x="791" y="137"/>
                      <a:pt x="679" y="82"/>
                      <a:pt x="604" y="142"/>
                    </a:cubicBezTo>
                    <a:close/>
                    <a:moveTo>
                      <a:pt x="604" y="142"/>
                    </a:moveTo>
                    <a:cubicBezTo>
                      <a:pt x="604" y="142"/>
                      <a:pt x="604" y="142"/>
                      <a:pt x="604"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90" name="Freeform 138">
                <a:extLst>
                  <a:ext uri="{FF2B5EF4-FFF2-40B4-BE49-F238E27FC236}">
                    <a16:creationId xmlns:a16="http://schemas.microsoft.com/office/drawing/2014/main" id="{FF58F177-6142-416C-884B-2DB45307C7D8}"/>
                  </a:ext>
                </a:extLst>
              </p:cNvPr>
              <p:cNvSpPr>
                <a:spLocks noEditPoints="1"/>
              </p:cNvSpPr>
              <p:nvPr/>
            </p:nvSpPr>
            <p:spPr bwMode="auto">
              <a:xfrm>
                <a:off x="10583639" y="5638318"/>
                <a:ext cx="172801" cy="327600"/>
              </a:xfrm>
              <a:custGeom>
                <a:avLst/>
                <a:gdLst>
                  <a:gd name="T0" fmla="*/ 579 w 619"/>
                  <a:gd name="T1" fmla="*/ 372 h 1176"/>
                  <a:gd name="T2" fmla="*/ 389 w 619"/>
                  <a:gd name="T3" fmla="*/ 322 h 1176"/>
                  <a:gd name="T4" fmla="*/ 179 w 619"/>
                  <a:gd name="T5" fmla="*/ 469 h 1176"/>
                  <a:gd name="T6" fmla="*/ 179 w 619"/>
                  <a:gd name="T7" fmla="*/ 22 h 1176"/>
                  <a:gd name="T8" fmla="*/ 156 w 619"/>
                  <a:gd name="T9" fmla="*/ 0 h 1176"/>
                  <a:gd name="T10" fmla="*/ 134 w 619"/>
                  <a:gd name="T11" fmla="*/ 22 h 1176"/>
                  <a:gd name="T12" fmla="*/ 134 w 619"/>
                  <a:gd name="T13" fmla="*/ 525 h 1176"/>
                  <a:gd name="T14" fmla="*/ 173 w 619"/>
                  <a:gd name="T15" fmla="*/ 540 h 1176"/>
                  <a:gd name="T16" fmla="*/ 408 w 619"/>
                  <a:gd name="T17" fmla="*/ 363 h 1176"/>
                  <a:gd name="T18" fmla="*/ 540 w 619"/>
                  <a:gd name="T19" fmla="*/ 393 h 1176"/>
                  <a:gd name="T20" fmla="*/ 485 w 619"/>
                  <a:gd name="T21" fmla="*/ 487 h 1176"/>
                  <a:gd name="T22" fmla="*/ 247 w 619"/>
                  <a:gd name="T23" fmla="*/ 728 h 1176"/>
                  <a:gd name="T24" fmla="*/ 197 w 619"/>
                  <a:gd name="T25" fmla="*/ 869 h 1176"/>
                  <a:gd name="T26" fmla="*/ 134 w 619"/>
                  <a:gd name="T27" fmla="*/ 946 h 1176"/>
                  <a:gd name="T28" fmla="*/ 56 w 619"/>
                  <a:gd name="T29" fmla="*/ 983 h 1176"/>
                  <a:gd name="T30" fmla="*/ 62 w 619"/>
                  <a:gd name="T31" fmla="*/ 1027 h 1176"/>
                  <a:gd name="T32" fmla="*/ 86 w 619"/>
                  <a:gd name="T33" fmla="*/ 1021 h 1176"/>
                  <a:gd name="T34" fmla="*/ 86 w 619"/>
                  <a:gd name="T35" fmla="*/ 1075 h 1176"/>
                  <a:gd name="T36" fmla="*/ 30 w 619"/>
                  <a:gd name="T37" fmla="*/ 1131 h 1176"/>
                  <a:gd name="T38" fmla="*/ 22 w 619"/>
                  <a:gd name="T39" fmla="*/ 1131 h 1176"/>
                  <a:gd name="T40" fmla="*/ 0 w 619"/>
                  <a:gd name="T41" fmla="*/ 1154 h 1176"/>
                  <a:gd name="T42" fmla="*/ 22 w 619"/>
                  <a:gd name="T43" fmla="*/ 1176 h 1176"/>
                  <a:gd name="T44" fmla="*/ 30 w 619"/>
                  <a:gd name="T45" fmla="*/ 1176 h 1176"/>
                  <a:gd name="T46" fmla="*/ 131 w 619"/>
                  <a:gd name="T47" fmla="*/ 1075 h 1176"/>
                  <a:gd name="T48" fmla="*/ 131 w 619"/>
                  <a:gd name="T49" fmla="*/ 1007 h 1176"/>
                  <a:gd name="T50" fmla="*/ 236 w 619"/>
                  <a:gd name="T51" fmla="*/ 891 h 1176"/>
                  <a:gd name="T52" fmla="*/ 287 w 619"/>
                  <a:gd name="T53" fmla="*/ 748 h 1176"/>
                  <a:gd name="T54" fmla="*/ 510 w 619"/>
                  <a:gd name="T55" fmla="*/ 524 h 1176"/>
                  <a:gd name="T56" fmla="*/ 512 w 619"/>
                  <a:gd name="T57" fmla="*/ 523 h 1176"/>
                  <a:gd name="T58" fmla="*/ 579 w 619"/>
                  <a:gd name="T59" fmla="*/ 372 h 1176"/>
                  <a:gd name="T60" fmla="*/ 579 w 619"/>
                  <a:gd name="T61" fmla="*/ 372 h 1176"/>
                  <a:gd name="T62" fmla="*/ 579 w 619"/>
                  <a:gd name="T63" fmla="*/ 37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9" h="1176">
                    <a:moveTo>
                      <a:pt x="579" y="372"/>
                    </a:moveTo>
                    <a:cubicBezTo>
                      <a:pt x="544" y="305"/>
                      <a:pt x="470" y="285"/>
                      <a:pt x="389" y="322"/>
                    </a:cubicBezTo>
                    <a:cubicBezTo>
                      <a:pt x="384" y="325"/>
                      <a:pt x="280" y="373"/>
                      <a:pt x="179" y="469"/>
                    </a:cubicBezTo>
                    <a:cubicBezTo>
                      <a:pt x="179" y="22"/>
                      <a:pt x="179" y="22"/>
                      <a:pt x="179" y="22"/>
                    </a:cubicBezTo>
                    <a:cubicBezTo>
                      <a:pt x="179" y="10"/>
                      <a:pt x="169" y="0"/>
                      <a:pt x="156" y="0"/>
                    </a:cubicBezTo>
                    <a:cubicBezTo>
                      <a:pt x="144" y="0"/>
                      <a:pt x="134" y="10"/>
                      <a:pt x="134" y="22"/>
                    </a:cubicBezTo>
                    <a:cubicBezTo>
                      <a:pt x="134" y="525"/>
                      <a:pt x="134" y="525"/>
                      <a:pt x="134" y="525"/>
                    </a:cubicBezTo>
                    <a:cubicBezTo>
                      <a:pt x="134" y="545"/>
                      <a:pt x="159" y="555"/>
                      <a:pt x="173" y="540"/>
                    </a:cubicBezTo>
                    <a:cubicBezTo>
                      <a:pt x="278" y="423"/>
                      <a:pt x="403" y="366"/>
                      <a:pt x="408" y="363"/>
                    </a:cubicBezTo>
                    <a:cubicBezTo>
                      <a:pt x="430" y="353"/>
                      <a:pt x="504" y="326"/>
                      <a:pt x="540" y="393"/>
                    </a:cubicBezTo>
                    <a:cubicBezTo>
                      <a:pt x="562" y="435"/>
                      <a:pt x="548" y="440"/>
                      <a:pt x="485" y="487"/>
                    </a:cubicBezTo>
                    <a:cubicBezTo>
                      <a:pt x="444" y="515"/>
                      <a:pt x="305" y="613"/>
                      <a:pt x="247" y="728"/>
                    </a:cubicBezTo>
                    <a:cubicBezTo>
                      <a:pt x="219" y="783"/>
                      <a:pt x="236" y="800"/>
                      <a:pt x="197" y="869"/>
                    </a:cubicBezTo>
                    <a:cubicBezTo>
                      <a:pt x="180" y="897"/>
                      <a:pt x="160" y="923"/>
                      <a:pt x="134" y="946"/>
                    </a:cubicBezTo>
                    <a:cubicBezTo>
                      <a:pt x="128" y="952"/>
                      <a:pt x="102" y="972"/>
                      <a:pt x="56" y="983"/>
                    </a:cubicBezTo>
                    <a:cubicBezTo>
                      <a:pt x="31" y="989"/>
                      <a:pt x="35" y="1027"/>
                      <a:pt x="62" y="1027"/>
                    </a:cubicBezTo>
                    <a:cubicBezTo>
                      <a:pt x="67" y="1027"/>
                      <a:pt x="81" y="1023"/>
                      <a:pt x="86" y="1021"/>
                    </a:cubicBezTo>
                    <a:cubicBezTo>
                      <a:pt x="86" y="1075"/>
                      <a:pt x="86" y="1075"/>
                      <a:pt x="86" y="1075"/>
                    </a:cubicBezTo>
                    <a:cubicBezTo>
                      <a:pt x="86" y="1106"/>
                      <a:pt x="61" y="1131"/>
                      <a:pt x="30" y="1131"/>
                    </a:cubicBezTo>
                    <a:cubicBezTo>
                      <a:pt x="22" y="1131"/>
                      <a:pt x="22" y="1131"/>
                      <a:pt x="22" y="1131"/>
                    </a:cubicBezTo>
                    <a:cubicBezTo>
                      <a:pt x="10" y="1131"/>
                      <a:pt x="0" y="1141"/>
                      <a:pt x="0" y="1154"/>
                    </a:cubicBezTo>
                    <a:cubicBezTo>
                      <a:pt x="0" y="1166"/>
                      <a:pt x="10" y="1176"/>
                      <a:pt x="22" y="1176"/>
                    </a:cubicBezTo>
                    <a:cubicBezTo>
                      <a:pt x="30" y="1176"/>
                      <a:pt x="30" y="1176"/>
                      <a:pt x="30" y="1176"/>
                    </a:cubicBezTo>
                    <a:cubicBezTo>
                      <a:pt x="86" y="1176"/>
                      <a:pt x="131" y="1131"/>
                      <a:pt x="131" y="1075"/>
                    </a:cubicBezTo>
                    <a:cubicBezTo>
                      <a:pt x="131" y="1007"/>
                      <a:pt x="131" y="1007"/>
                      <a:pt x="131" y="1007"/>
                    </a:cubicBezTo>
                    <a:cubicBezTo>
                      <a:pt x="135" y="1003"/>
                      <a:pt x="193" y="965"/>
                      <a:pt x="236" y="891"/>
                    </a:cubicBezTo>
                    <a:cubicBezTo>
                      <a:pt x="277" y="819"/>
                      <a:pt x="265" y="791"/>
                      <a:pt x="287" y="748"/>
                    </a:cubicBezTo>
                    <a:cubicBezTo>
                      <a:pt x="341" y="641"/>
                      <a:pt x="482" y="543"/>
                      <a:pt x="510" y="524"/>
                    </a:cubicBezTo>
                    <a:cubicBezTo>
                      <a:pt x="511" y="524"/>
                      <a:pt x="512" y="523"/>
                      <a:pt x="512" y="523"/>
                    </a:cubicBezTo>
                    <a:cubicBezTo>
                      <a:pt x="576" y="477"/>
                      <a:pt x="619" y="446"/>
                      <a:pt x="579" y="372"/>
                    </a:cubicBezTo>
                    <a:close/>
                    <a:moveTo>
                      <a:pt x="579" y="372"/>
                    </a:moveTo>
                    <a:cubicBezTo>
                      <a:pt x="579" y="372"/>
                      <a:pt x="579" y="372"/>
                      <a:pt x="579" y="37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91" name="Freeform 139">
                <a:extLst>
                  <a:ext uri="{FF2B5EF4-FFF2-40B4-BE49-F238E27FC236}">
                    <a16:creationId xmlns:a16="http://schemas.microsoft.com/office/drawing/2014/main" id="{7B527A1F-69D3-434D-B035-5A54977A0E2C}"/>
                  </a:ext>
                </a:extLst>
              </p:cNvPr>
              <p:cNvSpPr>
                <a:spLocks noEditPoints="1"/>
              </p:cNvSpPr>
              <p:nvPr/>
            </p:nvSpPr>
            <p:spPr bwMode="auto">
              <a:xfrm>
                <a:off x="10407238" y="5827918"/>
                <a:ext cx="159600" cy="138000"/>
              </a:xfrm>
              <a:custGeom>
                <a:avLst/>
                <a:gdLst>
                  <a:gd name="T0" fmla="*/ 545 w 568"/>
                  <a:gd name="T1" fmla="*/ 451 h 496"/>
                  <a:gd name="T2" fmla="*/ 219 w 568"/>
                  <a:gd name="T3" fmla="*/ 451 h 496"/>
                  <a:gd name="T4" fmla="*/ 163 w 568"/>
                  <a:gd name="T5" fmla="*/ 394 h 496"/>
                  <a:gd name="T6" fmla="*/ 125 w 568"/>
                  <a:gd name="T7" fmla="*/ 253 h 496"/>
                  <a:gd name="T8" fmla="*/ 61 w 568"/>
                  <a:gd name="T9" fmla="*/ 23 h 496"/>
                  <a:gd name="T10" fmla="*/ 38 w 568"/>
                  <a:gd name="T11" fmla="*/ 0 h 496"/>
                  <a:gd name="T12" fmla="*/ 16 w 568"/>
                  <a:gd name="T13" fmla="*/ 23 h 496"/>
                  <a:gd name="T14" fmla="*/ 89 w 568"/>
                  <a:gd name="T15" fmla="*/ 279 h 496"/>
                  <a:gd name="T16" fmla="*/ 118 w 568"/>
                  <a:gd name="T17" fmla="*/ 394 h 496"/>
                  <a:gd name="T18" fmla="*/ 219 w 568"/>
                  <a:gd name="T19" fmla="*/ 496 h 496"/>
                  <a:gd name="T20" fmla="*/ 545 w 568"/>
                  <a:gd name="T21" fmla="*/ 496 h 496"/>
                  <a:gd name="T22" fmla="*/ 568 w 568"/>
                  <a:gd name="T23" fmla="*/ 474 h 496"/>
                  <a:gd name="T24" fmla="*/ 545 w 568"/>
                  <a:gd name="T25" fmla="*/ 451 h 496"/>
                  <a:gd name="T26" fmla="*/ 545 w 568"/>
                  <a:gd name="T27" fmla="*/ 451 h 496"/>
                  <a:gd name="T28" fmla="*/ 545 w 568"/>
                  <a:gd name="T29" fmla="*/ 45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 h="496">
                    <a:moveTo>
                      <a:pt x="545" y="451"/>
                    </a:moveTo>
                    <a:cubicBezTo>
                      <a:pt x="219" y="451"/>
                      <a:pt x="219" y="451"/>
                      <a:pt x="219" y="451"/>
                    </a:cubicBezTo>
                    <a:cubicBezTo>
                      <a:pt x="188" y="451"/>
                      <a:pt x="163" y="425"/>
                      <a:pt x="163" y="394"/>
                    </a:cubicBezTo>
                    <a:cubicBezTo>
                      <a:pt x="161" y="381"/>
                      <a:pt x="172" y="315"/>
                      <a:pt x="125" y="253"/>
                    </a:cubicBezTo>
                    <a:cubicBezTo>
                      <a:pt x="46" y="146"/>
                      <a:pt x="63" y="41"/>
                      <a:pt x="61" y="23"/>
                    </a:cubicBezTo>
                    <a:cubicBezTo>
                      <a:pt x="61" y="10"/>
                      <a:pt x="51" y="0"/>
                      <a:pt x="38" y="0"/>
                    </a:cubicBezTo>
                    <a:cubicBezTo>
                      <a:pt x="26" y="0"/>
                      <a:pt x="16" y="10"/>
                      <a:pt x="16" y="23"/>
                    </a:cubicBezTo>
                    <a:cubicBezTo>
                      <a:pt x="18" y="41"/>
                      <a:pt x="0" y="160"/>
                      <a:pt x="89" y="279"/>
                    </a:cubicBezTo>
                    <a:cubicBezTo>
                      <a:pt x="126" y="328"/>
                      <a:pt x="116" y="380"/>
                      <a:pt x="118" y="394"/>
                    </a:cubicBezTo>
                    <a:cubicBezTo>
                      <a:pt x="118" y="450"/>
                      <a:pt x="163" y="496"/>
                      <a:pt x="219" y="496"/>
                    </a:cubicBezTo>
                    <a:cubicBezTo>
                      <a:pt x="545" y="496"/>
                      <a:pt x="545" y="496"/>
                      <a:pt x="545" y="496"/>
                    </a:cubicBezTo>
                    <a:cubicBezTo>
                      <a:pt x="558" y="496"/>
                      <a:pt x="568" y="486"/>
                      <a:pt x="568" y="474"/>
                    </a:cubicBezTo>
                    <a:cubicBezTo>
                      <a:pt x="568" y="461"/>
                      <a:pt x="558" y="451"/>
                      <a:pt x="545" y="451"/>
                    </a:cubicBezTo>
                    <a:close/>
                    <a:moveTo>
                      <a:pt x="545" y="451"/>
                    </a:moveTo>
                    <a:cubicBezTo>
                      <a:pt x="545" y="451"/>
                      <a:pt x="545" y="451"/>
                      <a:pt x="545" y="4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192" name="Groupe 607">
              <a:extLst>
                <a:ext uri="{FF2B5EF4-FFF2-40B4-BE49-F238E27FC236}">
                  <a16:creationId xmlns:a16="http://schemas.microsoft.com/office/drawing/2014/main" id="{89D7A7BF-78A0-40E1-8F05-EC9655F327EB}"/>
                </a:ext>
              </a:extLst>
            </p:cNvPr>
            <p:cNvGrpSpPr>
              <a:grpSpLocks noChangeAspect="1"/>
            </p:cNvGrpSpPr>
            <p:nvPr/>
          </p:nvGrpSpPr>
          <p:grpSpPr>
            <a:xfrm>
              <a:off x="5635524" y="3939719"/>
              <a:ext cx="436562" cy="321544"/>
              <a:chOff x="3557588" y="4875213"/>
              <a:chExt cx="436562" cy="321544"/>
            </a:xfrm>
            <a:solidFill>
              <a:schemeClr val="tx2"/>
            </a:solidFill>
          </p:grpSpPr>
          <p:sp>
            <p:nvSpPr>
              <p:cNvPr id="1193" name="Freeform 156">
                <a:extLst>
                  <a:ext uri="{FF2B5EF4-FFF2-40B4-BE49-F238E27FC236}">
                    <a16:creationId xmlns:a16="http://schemas.microsoft.com/office/drawing/2014/main" id="{04BB9EDF-0017-4163-B846-2F62E50AB486}"/>
                  </a:ext>
                </a:extLst>
              </p:cNvPr>
              <p:cNvSpPr>
                <a:spLocks noEditPoints="1"/>
              </p:cNvSpPr>
              <p:nvPr/>
            </p:nvSpPr>
            <p:spPr bwMode="auto">
              <a:xfrm rot="18959866">
                <a:off x="3743297" y="5133969"/>
                <a:ext cx="63276" cy="62788"/>
              </a:xfrm>
              <a:custGeom>
                <a:avLst/>
                <a:gdLst>
                  <a:gd name="T0" fmla="*/ 33 w 533"/>
                  <a:gd name="T1" fmla="*/ 531 h 531"/>
                  <a:gd name="T2" fmla="*/ 55 w 533"/>
                  <a:gd name="T3" fmla="*/ 522 h 531"/>
                  <a:gd name="T4" fmla="*/ 522 w 533"/>
                  <a:gd name="T5" fmla="*/ 55 h 531"/>
                  <a:gd name="T6" fmla="*/ 522 w 533"/>
                  <a:gd name="T7" fmla="*/ 12 h 531"/>
                  <a:gd name="T8" fmla="*/ 478 w 533"/>
                  <a:gd name="T9" fmla="*/ 12 h 531"/>
                  <a:gd name="T10" fmla="*/ 12 w 533"/>
                  <a:gd name="T11" fmla="*/ 479 h 531"/>
                  <a:gd name="T12" fmla="*/ 12 w 533"/>
                  <a:gd name="T13" fmla="*/ 522 h 531"/>
                  <a:gd name="T14" fmla="*/ 33 w 533"/>
                  <a:gd name="T15" fmla="*/ 531 h 531"/>
                  <a:gd name="T16" fmla="*/ 33 w 533"/>
                  <a:gd name="T17" fmla="*/ 531 h 531"/>
                  <a:gd name="T18" fmla="*/ 33 w 533"/>
                  <a:gd name="T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31">
                    <a:moveTo>
                      <a:pt x="33" y="531"/>
                    </a:moveTo>
                    <a:cubicBezTo>
                      <a:pt x="41" y="531"/>
                      <a:pt x="49" y="528"/>
                      <a:pt x="55" y="522"/>
                    </a:cubicBezTo>
                    <a:cubicBezTo>
                      <a:pt x="522" y="55"/>
                      <a:pt x="522" y="55"/>
                      <a:pt x="522" y="55"/>
                    </a:cubicBezTo>
                    <a:cubicBezTo>
                      <a:pt x="533" y="43"/>
                      <a:pt x="533" y="24"/>
                      <a:pt x="522" y="12"/>
                    </a:cubicBezTo>
                    <a:cubicBezTo>
                      <a:pt x="510" y="0"/>
                      <a:pt x="490" y="0"/>
                      <a:pt x="478" y="12"/>
                    </a:cubicBezTo>
                    <a:cubicBezTo>
                      <a:pt x="12" y="479"/>
                      <a:pt x="12" y="479"/>
                      <a:pt x="12" y="479"/>
                    </a:cubicBezTo>
                    <a:cubicBezTo>
                      <a:pt x="0" y="491"/>
                      <a:pt x="0" y="510"/>
                      <a:pt x="12" y="522"/>
                    </a:cubicBezTo>
                    <a:cubicBezTo>
                      <a:pt x="18" y="528"/>
                      <a:pt x="26" y="531"/>
                      <a:pt x="33" y="531"/>
                    </a:cubicBezTo>
                    <a:close/>
                    <a:moveTo>
                      <a:pt x="33" y="531"/>
                    </a:moveTo>
                    <a:cubicBezTo>
                      <a:pt x="33" y="531"/>
                      <a:pt x="33" y="531"/>
                      <a:pt x="33" y="531"/>
                    </a:cubicBezTo>
                  </a:path>
                </a:pathLst>
              </a:custGeom>
              <a:grpFill/>
              <a:ln w="4445">
                <a:solidFill>
                  <a:srgbClr val="CF022B"/>
                </a:solidFill>
              </a:ln>
            </p:spPr>
            <p:txBody>
              <a:bodyPr vert="horz" wrap="square" lIns="91440" tIns="45720" rIns="91440" bIns="45720" numCol="1" anchor="t" anchorCtr="0" compatLnSpc="1">
                <a:prstTxWarp prst="textNoShape">
                  <a:avLst/>
                </a:prstTxWarp>
              </a:bodyPr>
              <a:lstStyle/>
              <a:p>
                <a:endParaRPr lang="fr-FR" dirty="0"/>
              </a:p>
            </p:txBody>
          </p:sp>
          <p:sp>
            <p:nvSpPr>
              <p:cNvPr id="1194" name="Freeform 144">
                <a:extLst>
                  <a:ext uri="{FF2B5EF4-FFF2-40B4-BE49-F238E27FC236}">
                    <a16:creationId xmlns:a16="http://schemas.microsoft.com/office/drawing/2014/main" id="{D39B9503-8BB8-4101-8120-74E42AA4023D}"/>
                  </a:ext>
                </a:extLst>
              </p:cNvPr>
              <p:cNvSpPr>
                <a:spLocks noEditPoints="1"/>
              </p:cNvSpPr>
              <p:nvPr/>
            </p:nvSpPr>
            <p:spPr bwMode="auto">
              <a:xfrm>
                <a:off x="3892550" y="5011738"/>
                <a:ext cx="53975" cy="20638"/>
              </a:xfrm>
              <a:custGeom>
                <a:avLst/>
                <a:gdLst>
                  <a:gd name="T0" fmla="*/ 177 w 193"/>
                  <a:gd name="T1" fmla="*/ 27 h 69"/>
                  <a:gd name="T2" fmla="*/ 23 w 193"/>
                  <a:gd name="T3" fmla="*/ 0 h 69"/>
                  <a:gd name="T4" fmla="*/ 0 w 193"/>
                  <a:gd name="T5" fmla="*/ 23 h 69"/>
                  <a:gd name="T6" fmla="*/ 23 w 193"/>
                  <a:gd name="T7" fmla="*/ 45 h 69"/>
                  <a:gd name="T8" fmla="*/ 157 w 193"/>
                  <a:gd name="T9" fmla="*/ 67 h 69"/>
                  <a:gd name="T10" fmla="*/ 167 w 193"/>
                  <a:gd name="T11" fmla="*/ 69 h 69"/>
                  <a:gd name="T12" fmla="*/ 187 w 193"/>
                  <a:gd name="T13" fmla="*/ 57 h 69"/>
                  <a:gd name="T14" fmla="*/ 177 w 193"/>
                  <a:gd name="T15" fmla="*/ 27 h 69"/>
                  <a:gd name="T16" fmla="*/ 177 w 193"/>
                  <a:gd name="T17" fmla="*/ 27 h 69"/>
                  <a:gd name="T18" fmla="*/ 177 w 193"/>
                  <a:gd name="T19"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69">
                    <a:moveTo>
                      <a:pt x="177" y="27"/>
                    </a:moveTo>
                    <a:cubicBezTo>
                      <a:pt x="125" y="0"/>
                      <a:pt x="27" y="0"/>
                      <a:pt x="23" y="0"/>
                    </a:cubicBezTo>
                    <a:cubicBezTo>
                      <a:pt x="10" y="0"/>
                      <a:pt x="0" y="10"/>
                      <a:pt x="0" y="23"/>
                    </a:cubicBezTo>
                    <a:cubicBezTo>
                      <a:pt x="0" y="35"/>
                      <a:pt x="10" y="45"/>
                      <a:pt x="23" y="45"/>
                    </a:cubicBezTo>
                    <a:cubicBezTo>
                      <a:pt x="48" y="45"/>
                      <a:pt x="121" y="49"/>
                      <a:pt x="157" y="67"/>
                    </a:cubicBezTo>
                    <a:cubicBezTo>
                      <a:pt x="160" y="68"/>
                      <a:pt x="164" y="69"/>
                      <a:pt x="167" y="69"/>
                    </a:cubicBezTo>
                    <a:cubicBezTo>
                      <a:pt x="175" y="69"/>
                      <a:pt x="183" y="65"/>
                      <a:pt x="187" y="57"/>
                    </a:cubicBezTo>
                    <a:cubicBezTo>
                      <a:pt x="193" y="46"/>
                      <a:pt x="188" y="32"/>
                      <a:pt x="177" y="27"/>
                    </a:cubicBezTo>
                    <a:close/>
                    <a:moveTo>
                      <a:pt x="177" y="27"/>
                    </a:moveTo>
                    <a:cubicBezTo>
                      <a:pt x="177" y="27"/>
                      <a:pt x="177" y="27"/>
                      <a:pt x="177" y="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95" name="Freeform 145">
                <a:extLst>
                  <a:ext uri="{FF2B5EF4-FFF2-40B4-BE49-F238E27FC236}">
                    <a16:creationId xmlns:a16="http://schemas.microsoft.com/office/drawing/2014/main" id="{1EA9353C-9E5E-47BF-8A62-B1848C78C2EC}"/>
                  </a:ext>
                </a:extLst>
              </p:cNvPr>
              <p:cNvSpPr>
                <a:spLocks noEditPoints="1"/>
              </p:cNvSpPr>
              <p:nvPr/>
            </p:nvSpPr>
            <p:spPr bwMode="auto">
              <a:xfrm>
                <a:off x="3557588" y="4875213"/>
                <a:ext cx="436562" cy="320675"/>
              </a:xfrm>
              <a:custGeom>
                <a:avLst/>
                <a:gdLst>
                  <a:gd name="T0" fmla="*/ 865 w 1536"/>
                  <a:gd name="T1" fmla="*/ 921 h 1128"/>
                  <a:gd name="T2" fmla="*/ 1155 w 1536"/>
                  <a:gd name="T3" fmla="*/ 932 h 1128"/>
                  <a:gd name="T4" fmla="*/ 1200 w 1536"/>
                  <a:gd name="T5" fmla="*/ 932 h 1128"/>
                  <a:gd name="T6" fmla="*/ 1250 w 1536"/>
                  <a:gd name="T7" fmla="*/ 898 h 1128"/>
                  <a:gd name="T8" fmla="*/ 1295 w 1536"/>
                  <a:gd name="T9" fmla="*/ 898 h 1128"/>
                  <a:gd name="T10" fmla="*/ 1491 w 1536"/>
                  <a:gd name="T11" fmla="*/ 919 h 1128"/>
                  <a:gd name="T12" fmla="*/ 1536 w 1536"/>
                  <a:gd name="T13" fmla="*/ 919 h 1128"/>
                  <a:gd name="T14" fmla="*/ 1368 w 1536"/>
                  <a:gd name="T15" fmla="*/ 761 h 1128"/>
                  <a:gd name="T16" fmla="*/ 1449 w 1536"/>
                  <a:gd name="T17" fmla="*/ 563 h 1128"/>
                  <a:gd name="T18" fmla="*/ 1225 w 1536"/>
                  <a:gd name="T19" fmla="*/ 361 h 1128"/>
                  <a:gd name="T20" fmla="*/ 1106 w 1536"/>
                  <a:gd name="T21" fmla="*/ 581 h 1128"/>
                  <a:gd name="T22" fmla="*/ 1160 w 1536"/>
                  <a:gd name="T23" fmla="*/ 805 h 1128"/>
                  <a:gd name="T24" fmla="*/ 935 w 1536"/>
                  <a:gd name="T25" fmla="*/ 709 h 1128"/>
                  <a:gd name="T26" fmla="*/ 1031 w 1536"/>
                  <a:gd name="T27" fmla="*/ 372 h 1128"/>
                  <a:gd name="T28" fmla="*/ 696 w 1536"/>
                  <a:gd name="T29" fmla="*/ 0 h 1128"/>
                  <a:gd name="T30" fmla="*/ 505 w 1536"/>
                  <a:gd name="T31" fmla="*/ 423 h 1128"/>
                  <a:gd name="T32" fmla="*/ 553 w 1536"/>
                  <a:gd name="T33" fmla="*/ 770 h 1128"/>
                  <a:gd name="T34" fmla="*/ 452 w 1536"/>
                  <a:gd name="T35" fmla="*/ 754 h 1128"/>
                  <a:gd name="T36" fmla="*/ 239 w 1536"/>
                  <a:gd name="T37" fmla="*/ 361 h 1128"/>
                  <a:gd name="T38" fmla="*/ 26 w 1536"/>
                  <a:gd name="T39" fmla="*/ 754 h 1128"/>
                  <a:gd name="T40" fmla="*/ 0 w 1536"/>
                  <a:gd name="T41" fmla="*/ 1105 h 1128"/>
                  <a:gd name="T42" fmla="*/ 72 w 1536"/>
                  <a:gd name="T43" fmla="*/ 894 h 1128"/>
                  <a:gd name="T44" fmla="*/ 304 w 1536"/>
                  <a:gd name="T45" fmla="*/ 882 h 1128"/>
                  <a:gd name="T46" fmla="*/ 337 w 1536"/>
                  <a:gd name="T47" fmla="*/ 1105 h 1128"/>
                  <a:gd name="T48" fmla="*/ 430 w 1536"/>
                  <a:gd name="T49" fmla="*/ 863 h 1128"/>
                  <a:gd name="T50" fmla="*/ 676 w 1536"/>
                  <a:gd name="T51" fmla="*/ 921 h 1128"/>
                  <a:gd name="T52" fmla="*/ 72 w 1536"/>
                  <a:gd name="T53" fmla="*/ 742 h 1128"/>
                  <a:gd name="T54" fmla="*/ 273 w 1536"/>
                  <a:gd name="T55" fmla="*/ 849 h 1128"/>
                  <a:gd name="T56" fmla="*/ 189 w 1536"/>
                  <a:gd name="T57" fmla="*/ 783 h 1128"/>
                  <a:gd name="T58" fmla="*/ 294 w 1536"/>
                  <a:gd name="T59" fmla="*/ 829 h 1128"/>
                  <a:gd name="T60" fmla="*/ 95 w 1536"/>
                  <a:gd name="T61" fmla="*/ 601 h 1128"/>
                  <a:gd name="T62" fmla="*/ 139 w 1536"/>
                  <a:gd name="T63" fmla="*/ 448 h 1128"/>
                  <a:gd name="T64" fmla="*/ 387 w 1536"/>
                  <a:gd name="T65" fmla="*/ 596 h 1128"/>
                  <a:gd name="T66" fmla="*/ 175 w 1536"/>
                  <a:gd name="T67" fmla="*/ 512 h 1128"/>
                  <a:gd name="T68" fmla="*/ 200 w 1536"/>
                  <a:gd name="T69" fmla="*/ 550 h 1128"/>
                  <a:gd name="T70" fmla="*/ 334 w 1536"/>
                  <a:gd name="T71" fmla="*/ 761 h 1128"/>
                  <a:gd name="T72" fmla="*/ 550 w 1536"/>
                  <a:gd name="T73" fmla="*/ 423 h 1128"/>
                  <a:gd name="T74" fmla="*/ 526 w 1536"/>
                  <a:gd name="T75" fmla="*/ 215 h 1128"/>
                  <a:gd name="T76" fmla="*/ 989 w 1536"/>
                  <a:gd name="T77" fmla="*/ 358 h 1128"/>
                  <a:gd name="T78" fmla="*/ 900 w 1536"/>
                  <a:gd name="T79" fmla="*/ 605 h 1128"/>
                  <a:gd name="T80" fmla="*/ 677 w 1536"/>
                  <a:gd name="T81" fmla="*/ 876 h 1128"/>
                  <a:gd name="T82" fmla="*/ 627 w 1536"/>
                  <a:gd name="T83" fmla="*/ 747 h 1128"/>
                  <a:gd name="T84" fmla="*/ 646 w 1536"/>
                  <a:gd name="T85" fmla="*/ 706 h 1128"/>
                  <a:gd name="T86" fmla="*/ 890 w 1536"/>
                  <a:gd name="T87" fmla="*/ 665 h 1128"/>
                  <a:gd name="T88" fmla="*/ 861 w 1536"/>
                  <a:gd name="T89" fmla="*/ 876 h 1128"/>
                  <a:gd name="T90" fmla="*/ 932 w 1536"/>
                  <a:gd name="T91" fmla="*/ 771 h 1128"/>
                  <a:gd name="T92" fmla="*/ 1223 w 1536"/>
                  <a:gd name="T93" fmla="*/ 792 h 1128"/>
                  <a:gd name="T94" fmla="*/ 1323 w 1536"/>
                  <a:gd name="T95" fmla="*/ 783 h 1128"/>
                  <a:gd name="T96" fmla="*/ 1358 w 1536"/>
                  <a:gd name="T97" fmla="*/ 711 h 1128"/>
                  <a:gd name="T98" fmla="*/ 1149 w 1536"/>
                  <a:gd name="T99" fmla="*/ 566 h 1128"/>
                  <a:gd name="T100" fmla="*/ 1225 w 1536"/>
                  <a:gd name="T101" fmla="*/ 406 h 1128"/>
                  <a:gd name="T102" fmla="*/ 1397 w 1536"/>
                  <a:gd name="T103" fmla="*/ 56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6" h="1128">
                    <a:moveTo>
                      <a:pt x="791" y="871"/>
                    </a:moveTo>
                    <a:cubicBezTo>
                      <a:pt x="828" y="908"/>
                      <a:pt x="828" y="908"/>
                      <a:pt x="828" y="908"/>
                    </a:cubicBezTo>
                    <a:cubicBezTo>
                      <a:pt x="837" y="917"/>
                      <a:pt x="848" y="921"/>
                      <a:pt x="861" y="921"/>
                    </a:cubicBezTo>
                    <a:cubicBezTo>
                      <a:pt x="862" y="921"/>
                      <a:pt x="864" y="921"/>
                      <a:pt x="865" y="921"/>
                    </a:cubicBezTo>
                    <a:cubicBezTo>
                      <a:pt x="879" y="920"/>
                      <a:pt x="892" y="912"/>
                      <a:pt x="900" y="901"/>
                    </a:cubicBezTo>
                    <a:cubicBezTo>
                      <a:pt x="960" y="810"/>
                      <a:pt x="960" y="810"/>
                      <a:pt x="960" y="810"/>
                    </a:cubicBezTo>
                    <a:cubicBezTo>
                      <a:pt x="1106" y="863"/>
                      <a:pt x="1106" y="863"/>
                      <a:pt x="1106" y="863"/>
                    </a:cubicBezTo>
                    <a:cubicBezTo>
                      <a:pt x="1135" y="873"/>
                      <a:pt x="1155" y="901"/>
                      <a:pt x="1155" y="932"/>
                    </a:cubicBezTo>
                    <a:cubicBezTo>
                      <a:pt x="1155" y="1105"/>
                      <a:pt x="1155" y="1105"/>
                      <a:pt x="1155" y="1105"/>
                    </a:cubicBezTo>
                    <a:cubicBezTo>
                      <a:pt x="1155" y="1118"/>
                      <a:pt x="1165" y="1128"/>
                      <a:pt x="1177" y="1128"/>
                    </a:cubicBezTo>
                    <a:cubicBezTo>
                      <a:pt x="1190" y="1128"/>
                      <a:pt x="1200" y="1118"/>
                      <a:pt x="1200" y="1105"/>
                    </a:cubicBezTo>
                    <a:cubicBezTo>
                      <a:pt x="1200" y="932"/>
                      <a:pt x="1200" y="932"/>
                      <a:pt x="1200" y="932"/>
                    </a:cubicBezTo>
                    <a:cubicBezTo>
                      <a:pt x="1200" y="901"/>
                      <a:pt x="1187" y="871"/>
                      <a:pt x="1166" y="850"/>
                    </a:cubicBezTo>
                    <a:cubicBezTo>
                      <a:pt x="1172" y="848"/>
                      <a:pt x="1172" y="848"/>
                      <a:pt x="1172" y="848"/>
                    </a:cubicBezTo>
                    <a:cubicBezTo>
                      <a:pt x="1178" y="846"/>
                      <a:pt x="1185" y="844"/>
                      <a:pt x="1193" y="840"/>
                    </a:cubicBezTo>
                    <a:cubicBezTo>
                      <a:pt x="1250" y="898"/>
                      <a:pt x="1250" y="898"/>
                      <a:pt x="1250" y="898"/>
                    </a:cubicBezTo>
                    <a:cubicBezTo>
                      <a:pt x="1250" y="1105"/>
                      <a:pt x="1250" y="1105"/>
                      <a:pt x="1250" y="1105"/>
                    </a:cubicBezTo>
                    <a:cubicBezTo>
                      <a:pt x="1250" y="1118"/>
                      <a:pt x="1261" y="1128"/>
                      <a:pt x="1273" y="1128"/>
                    </a:cubicBezTo>
                    <a:cubicBezTo>
                      <a:pt x="1285" y="1128"/>
                      <a:pt x="1295" y="1118"/>
                      <a:pt x="1295" y="1105"/>
                    </a:cubicBezTo>
                    <a:cubicBezTo>
                      <a:pt x="1295" y="898"/>
                      <a:pt x="1295" y="898"/>
                      <a:pt x="1295" y="898"/>
                    </a:cubicBezTo>
                    <a:cubicBezTo>
                      <a:pt x="1352" y="841"/>
                      <a:pt x="1352" y="841"/>
                      <a:pt x="1352" y="841"/>
                    </a:cubicBezTo>
                    <a:cubicBezTo>
                      <a:pt x="1356" y="842"/>
                      <a:pt x="1359" y="844"/>
                      <a:pt x="1362" y="845"/>
                    </a:cubicBezTo>
                    <a:cubicBezTo>
                      <a:pt x="1455" y="871"/>
                      <a:pt x="1455" y="871"/>
                      <a:pt x="1455" y="871"/>
                    </a:cubicBezTo>
                    <a:cubicBezTo>
                      <a:pt x="1476" y="877"/>
                      <a:pt x="1491" y="897"/>
                      <a:pt x="1491" y="919"/>
                    </a:cubicBezTo>
                    <a:cubicBezTo>
                      <a:pt x="1491" y="1105"/>
                      <a:pt x="1491" y="1105"/>
                      <a:pt x="1491" y="1105"/>
                    </a:cubicBezTo>
                    <a:cubicBezTo>
                      <a:pt x="1491" y="1118"/>
                      <a:pt x="1501" y="1128"/>
                      <a:pt x="1514" y="1128"/>
                    </a:cubicBezTo>
                    <a:cubicBezTo>
                      <a:pt x="1526" y="1128"/>
                      <a:pt x="1536" y="1118"/>
                      <a:pt x="1536" y="1105"/>
                    </a:cubicBezTo>
                    <a:cubicBezTo>
                      <a:pt x="1536" y="919"/>
                      <a:pt x="1536" y="919"/>
                      <a:pt x="1536" y="919"/>
                    </a:cubicBezTo>
                    <a:cubicBezTo>
                      <a:pt x="1536" y="877"/>
                      <a:pt x="1508" y="839"/>
                      <a:pt x="1467" y="828"/>
                    </a:cubicBezTo>
                    <a:cubicBezTo>
                      <a:pt x="1374" y="801"/>
                      <a:pt x="1374" y="801"/>
                      <a:pt x="1374" y="801"/>
                    </a:cubicBezTo>
                    <a:cubicBezTo>
                      <a:pt x="1370" y="800"/>
                      <a:pt x="1368" y="797"/>
                      <a:pt x="1368" y="792"/>
                    </a:cubicBezTo>
                    <a:cubicBezTo>
                      <a:pt x="1368" y="761"/>
                      <a:pt x="1368" y="761"/>
                      <a:pt x="1368" y="761"/>
                    </a:cubicBezTo>
                    <a:cubicBezTo>
                      <a:pt x="1375" y="756"/>
                      <a:pt x="1382" y="750"/>
                      <a:pt x="1389" y="744"/>
                    </a:cubicBezTo>
                    <a:cubicBezTo>
                      <a:pt x="1422" y="712"/>
                      <a:pt x="1440" y="669"/>
                      <a:pt x="1440" y="624"/>
                    </a:cubicBezTo>
                    <a:cubicBezTo>
                      <a:pt x="1440" y="581"/>
                      <a:pt x="1440" y="581"/>
                      <a:pt x="1440" y="581"/>
                    </a:cubicBezTo>
                    <a:cubicBezTo>
                      <a:pt x="1449" y="563"/>
                      <a:pt x="1449" y="563"/>
                      <a:pt x="1449" y="563"/>
                    </a:cubicBezTo>
                    <a:cubicBezTo>
                      <a:pt x="1459" y="543"/>
                      <a:pt x="1464" y="521"/>
                      <a:pt x="1464" y="499"/>
                    </a:cubicBezTo>
                    <a:cubicBezTo>
                      <a:pt x="1464" y="383"/>
                      <a:pt x="1464" y="383"/>
                      <a:pt x="1464" y="383"/>
                    </a:cubicBezTo>
                    <a:cubicBezTo>
                      <a:pt x="1464" y="371"/>
                      <a:pt x="1454" y="361"/>
                      <a:pt x="1441" y="361"/>
                    </a:cubicBezTo>
                    <a:cubicBezTo>
                      <a:pt x="1225" y="361"/>
                      <a:pt x="1225" y="361"/>
                      <a:pt x="1225" y="361"/>
                    </a:cubicBezTo>
                    <a:cubicBezTo>
                      <a:pt x="1146" y="361"/>
                      <a:pt x="1082" y="425"/>
                      <a:pt x="1082" y="504"/>
                    </a:cubicBezTo>
                    <a:cubicBezTo>
                      <a:pt x="1082" y="505"/>
                      <a:pt x="1082" y="505"/>
                      <a:pt x="1082" y="505"/>
                    </a:cubicBezTo>
                    <a:cubicBezTo>
                      <a:pt x="1082" y="523"/>
                      <a:pt x="1086" y="542"/>
                      <a:pt x="1095" y="558"/>
                    </a:cubicBezTo>
                    <a:cubicBezTo>
                      <a:pt x="1106" y="581"/>
                      <a:pt x="1106" y="581"/>
                      <a:pt x="1106" y="581"/>
                    </a:cubicBezTo>
                    <a:cubicBezTo>
                      <a:pt x="1106" y="618"/>
                      <a:pt x="1106" y="618"/>
                      <a:pt x="1106" y="618"/>
                    </a:cubicBezTo>
                    <a:cubicBezTo>
                      <a:pt x="1106" y="676"/>
                      <a:pt x="1135" y="728"/>
                      <a:pt x="1178" y="760"/>
                    </a:cubicBezTo>
                    <a:cubicBezTo>
                      <a:pt x="1178" y="792"/>
                      <a:pt x="1178" y="792"/>
                      <a:pt x="1178" y="792"/>
                    </a:cubicBezTo>
                    <a:cubicBezTo>
                      <a:pt x="1178" y="797"/>
                      <a:pt x="1178" y="799"/>
                      <a:pt x="1160" y="805"/>
                    </a:cubicBezTo>
                    <a:cubicBezTo>
                      <a:pt x="1114" y="818"/>
                      <a:pt x="1114" y="818"/>
                      <a:pt x="1114" y="818"/>
                    </a:cubicBezTo>
                    <a:cubicBezTo>
                      <a:pt x="983" y="770"/>
                      <a:pt x="983" y="770"/>
                      <a:pt x="983" y="770"/>
                    </a:cubicBezTo>
                    <a:cubicBezTo>
                      <a:pt x="984" y="764"/>
                      <a:pt x="982" y="757"/>
                      <a:pt x="977" y="753"/>
                    </a:cubicBezTo>
                    <a:cubicBezTo>
                      <a:pt x="935" y="709"/>
                      <a:pt x="935" y="709"/>
                      <a:pt x="935" y="709"/>
                    </a:cubicBezTo>
                    <a:cubicBezTo>
                      <a:pt x="935" y="635"/>
                      <a:pt x="935" y="635"/>
                      <a:pt x="935" y="635"/>
                    </a:cubicBezTo>
                    <a:cubicBezTo>
                      <a:pt x="940" y="631"/>
                      <a:pt x="944" y="627"/>
                      <a:pt x="948" y="623"/>
                    </a:cubicBezTo>
                    <a:cubicBezTo>
                      <a:pt x="1001" y="574"/>
                      <a:pt x="1031" y="504"/>
                      <a:pt x="1031" y="431"/>
                    </a:cubicBezTo>
                    <a:cubicBezTo>
                      <a:pt x="1031" y="372"/>
                      <a:pt x="1031" y="372"/>
                      <a:pt x="1031" y="372"/>
                    </a:cubicBezTo>
                    <a:cubicBezTo>
                      <a:pt x="1047" y="338"/>
                      <a:pt x="1055" y="301"/>
                      <a:pt x="1055" y="263"/>
                    </a:cubicBezTo>
                    <a:cubicBezTo>
                      <a:pt x="1055" y="22"/>
                      <a:pt x="1055" y="22"/>
                      <a:pt x="1055" y="22"/>
                    </a:cubicBezTo>
                    <a:cubicBezTo>
                      <a:pt x="1055" y="10"/>
                      <a:pt x="1045" y="0"/>
                      <a:pt x="1033" y="0"/>
                    </a:cubicBezTo>
                    <a:cubicBezTo>
                      <a:pt x="696" y="0"/>
                      <a:pt x="696" y="0"/>
                      <a:pt x="696" y="0"/>
                    </a:cubicBezTo>
                    <a:cubicBezTo>
                      <a:pt x="578" y="0"/>
                      <a:pt x="481" y="96"/>
                      <a:pt x="481" y="215"/>
                    </a:cubicBezTo>
                    <a:cubicBezTo>
                      <a:pt x="481" y="263"/>
                      <a:pt x="481" y="263"/>
                      <a:pt x="481" y="263"/>
                    </a:cubicBezTo>
                    <a:cubicBezTo>
                      <a:pt x="481" y="301"/>
                      <a:pt x="489" y="338"/>
                      <a:pt x="505" y="372"/>
                    </a:cubicBezTo>
                    <a:cubicBezTo>
                      <a:pt x="505" y="423"/>
                      <a:pt x="505" y="423"/>
                      <a:pt x="505" y="423"/>
                    </a:cubicBezTo>
                    <a:cubicBezTo>
                      <a:pt x="505" y="507"/>
                      <a:pt x="543" y="583"/>
                      <a:pt x="601" y="633"/>
                    </a:cubicBezTo>
                    <a:cubicBezTo>
                      <a:pt x="601" y="709"/>
                      <a:pt x="601" y="709"/>
                      <a:pt x="601" y="709"/>
                    </a:cubicBezTo>
                    <a:cubicBezTo>
                      <a:pt x="560" y="753"/>
                      <a:pt x="560" y="753"/>
                      <a:pt x="560" y="753"/>
                    </a:cubicBezTo>
                    <a:cubicBezTo>
                      <a:pt x="555" y="758"/>
                      <a:pt x="553" y="764"/>
                      <a:pt x="553" y="770"/>
                    </a:cubicBezTo>
                    <a:cubicBezTo>
                      <a:pt x="415" y="820"/>
                      <a:pt x="415" y="820"/>
                      <a:pt x="415" y="820"/>
                    </a:cubicBezTo>
                    <a:cubicBezTo>
                      <a:pt x="405" y="824"/>
                      <a:pt x="396" y="829"/>
                      <a:pt x="387" y="835"/>
                    </a:cubicBezTo>
                    <a:cubicBezTo>
                      <a:pt x="365" y="824"/>
                      <a:pt x="365" y="824"/>
                      <a:pt x="365" y="824"/>
                    </a:cubicBezTo>
                    <a:cubicBezTo>
                      <a:pt x="430" y="796"/>
                      <a:pt x="451" y="756"/>
                      <a:pt x="452" y="754"/>
                    </a:cubicBezTo>
                    <a:cubicBezTo>
                      <a:pt x="455" y="748"/>
                      <a:pt x="455" y="740"/>
                      <a:pt x="452" y="734"/>
                    </a:cubicBezTo>
                    <a:cubicBezTo>
                      <a:pt x="435" y="702"/>
                      <a:pt x="433" y="642"/>
                      <a:pt x="432" y="594"/>
                    </a:cubicBezTo>
                    <a:cubicBezTo>
                      <a:pt x="431" y="579"/>
                      <a:pt x="431" y="564"/>
                      <a:pt x="430" y="550"/>
                    </a:cubicBezTo>
                    <a:cubicBezTo>
                      <a:pt x="422" y="442"/>
                      <a:pt x="340" y="361"/>
                      <a:pt x="239" y="361"/>
                    </a:cubicBezTo>
                    <a:cubicBezTo>
                      <a:pt x="138" y="361"/>
                      <a:pt x="56" y="442"/>
                      <a:pt x="48" y="550"/>
                    </a:cubicBezTo>
                    <a:cubicBezTo>
                      <a:pt x="47" y="564"/>
                      <a:pt x="47" y="579"/>
                      <a:pt x="46" y="594"/>
                    </a:cubicBezTo>
                    <a:cubicBezTo>
                      <a:pt x="45" y="642"/>
                      <a:pt x="43" y="702"/>
                      <a:pt x="26" y="734"/>
                    </a:cubicBezTo>
                    <a:cubicBezTo>
                      <a:pt x="23" y="740"/>
                      <a:pt x="23" y="748"/>
                      <a:pt x="26" y="754"/>
                    </a:cubicBezTo>
                    <a:cubicBezTo>
                      <a:pt x="27" y="756"/>
                      <a:pt x="48" y="796"/>
                      <a:pt x="113" y="824"/>
                    </a:cubicBezTo>
                    <a:cubicBezTo>
                      <a:pt x="52" y="854"/>
                      <a:pt x="52" y="854"/>
                      <a:pt x="52" y="854"/>
                    </a:cubicBezTo>
                    <a:cubicBezTo>
                      <a:pt x="20" y="870"/>
                      <a:pt x="0" y="903"/>
                      <a:pt x="0" y="939"/>
                    </a:cubicBezTo>
                    <a:cubicBezTo>
                      <a:pt x="0" y="1105"/>
                      <a:pt x="0" y="1105"/>
                      <a:pt x="0" y="1105"/>
                    </a:cubicBezTo>
                    <a:cubicBezTo>
                      <a:pt x="0" y="1118"/>
                      <a:pt x="10" y="1128"/>
                      <a:pt x="23" y="1128"/>
                    </a:cubicBezTo>
                    <a:cubicBezTo>
                      <a:pt x="35" y="1128"/>
                      <a:pt x="45" y="1118"/>
                      <a:pt x="45" y="1105"/>
                    </a:cubicBezTo>
                    <a:cubicBezTo>
                      <a:pt x="45" y="939"/>
                      <a:pt x="45" y="939"/>
                      <a:pt x="45" y="939"/>
                    </a:cubicBezTo>
                    <a:cubicBezTo>
                      <a:pt x="45" y="920"/>
                      <a:pt x="56" y="903"/>
                      <a:pt x="72" y="894"/>
                    </a:cubicBezTo>
                    <a:cubicBezTo>
                      <a:pt x="148" y="857"/>
                      <a:pt x="148" y="857"/>
                      <a:pt x="148" y="857"/>
                    </a:cubicBezTo>
                    <a:cubicBezTo>
                      <a:pt x="174" y="882"/>
                      <a:pt x="174" y="882"/>
                      <a:pt x="174" y="882"/>
                    </a:cubicBezTo>
                    <a:cubicBezTo>
                      <a:pt x="192" y="899"/>
                      <a:pt x="216" y="908"/>
                      <a:pt x="239" y="908"/>
                    </a:cubicBezTo>
                    <a:cubicBezTo>
                      <a:pt x="262" y="908"/>
                      <a:pt x="286" y="899"/>
                      <a:pt x="304" y="882"/>
                    </a:cubicBezTo>
                    <a:cubicBezTo>
                      <a:pt x="330" y="857"/>
                      <a:pt x="330" y="857"/>
                      <a:pt x="330" y="857"/>
                    </a:cubicBezTo>
                    <a:cubicBezTo>
                      <a:pt x="355" y="869"/>
                      <a:pt x="355" y="869"/>
                      <a:pt x="355" y="869"/>
                    </a:cubicBezTo>
                    <a:cubicBezTo>
                      <a:pt x="343" y="888"/>
                      <a:pt x="337" y="909"/>
                      <a:pt x="337" y="932"/>
                    </a:cubicBezTo>
                    <a:cubicBezTo>
                      <a:pt x="337" y="1105"/>
                      <a:pt x="337" y="1105"/>
                      <a:pt x="337" y="1105"/>
                    </a:cubicBezTo>
                    <a:cubicBezTo>
                      <a:pt x="337" y="1118"/>
                      <a:pt x="347" y="1128"/>
                      <a:pt x="359" y="1128"/>
                    </a:cubicBezTo>
                    <a:cubicBezTo>
                      <a:pt x="372" y="1128"/>
                      <a:pt x="382" y="1118"/>
                      <a:pt x="382" y="1105"/>
                    </a:cubicBezTo>
                    <a:cubicBezTo>
                      <a:pt x="382" y="932"/>
                      <a:pt x="382" y="932"/>
                      <a:pt x="382" y="932"/>
                    </a:cubicBezTo>
                    <a:cubicBezTo>
                      <a:pt x="382" y="901"/>
                      <a:pt x="401" y="873"/>
                      <a:pt x="430" y="863"/>
                    </a:cubicBezTo>
                    <a:cubicBezTo>
                      <a:pt x="576" y="810"/>
                      <a:pt x="576" y="810"/>
                      <a:pt x="576" y="810"/>
                    </a:cubicBezTo>
                    <a:cubicBezTo>
                      <a:pt x="637" y="901"/>
                      <a:pt x="637" y="901"/>
                      <a:pt x="637" y="901"/>
                    </a:cubicBezTo>
                    <a:cubicBezTo>
                      <a:pt x="645" y="912"/>
                      <a:pt x="657" y="920"/>
                      <a:pt x="671" y="921"/>
                    </a:cubicBezTo>
                    <a:cubicBezTo>
                      <a:pt x="673" y="921"/>
                      <a:pt x="674" y="921"/>
                      <a:pt x="676" y="921"/>
                    </a:cubicBezTo>
                    <a:cubicBezTo>
                      <a:pt x="688" y="921"/>
                      <a:pt x="700" y="917"/>
                      <a:pt x="709" y="908"/>
                    </a:cubicBezTo>
                    <a:cubicBezTo>
                      <a:pt x="746" y="871"/>
                      <a:pt x="746" y="871"/>
                      <a:pt x="746" y="871"/>
                    </a:cubicBezTo>
                    <a:moveTo>
                      <a:pt x="144" y="788"/>
                    </a:moveTo>
                    <a:cubicBezTo>
                      <a:pt x="102" y="773"/>
                      <a:pt x="81" y="753"/>
                      <a:pt x="72" y="742"/>
                    </a:cubicBezTo>
                    <a:cubicBezTo>
                      <a:pt x="78" y="726"/>
                      <a:pt x="82" y="707"/>
                      <a:pt x="85" y="688"/>
                    </a:cubicBezTo>
                    <a:cubicBezTo>
                      <a:pt x="97" y="718"/>
                      <a:pt x="118" y="743"/>
                      <a:pt x="144" y="761"/>
                    </a:cubicBezTo>
                    <a:lnTo>
                      <a:pt x="144" y="788"/>
                    </a:lnTo>
                    <a:close/>
                    <a:moveTo>
                      <a:pt x="273" y="849"/>
                    </a:moveTo>
                    <a:cubicBezTo>
                      <a:pt x="254" y="867"/>
                      <a:pt x="224" y="867"/>
                      <a:pt x="205" y="849"/>
                    </a:cubicBezTo>
                    <a:cubicBezTo>
                      <a:pt x="184" y="829"/>
                      <a:pt x="184" y="829"/>
                      <a:pt x="184" y="829"/>
                    </a:cubicBezTo>
                    <a:cubicBezTo>
                      <a:pt x="187" y="823"/>
                      <a:pt x="189" y="815"/>
                      <a:pt x="189" y="807"/>
                    </a:cubicBezTo>
                    <a:cubicBezTo>
                      <a:pt x="189" y="783"/>
                      <a:pt x="189" y="783"/>
                      <a:pt x="189" y="783"/>
                    </a:cubicBezTo>
                    <a:cubicBezTo>
                      <a:pt x="205" y="788"/>
                      <a:pt x="222" y="791"/>
                      <a:pt x="239" y="791"/>
                    </a:cubicBezTo>
                    <a:cubicBezTo>
                      <a:pt x="256" y="791"/>
                      <a:pt x="273" y="788"/>
                      <a:pt x="289" y="783"/>
                    </a:cubicBezTo>
                    <a:cubicBezTo>
                      <a:pt x="289" y="807"/>
                      <a:pt x="289" y="807"/>
                      <a:pt x="289" y="807"/>
                    </a:cubicBezTo>
                    <a:cubicBezTo>
                      <a:pt x="289" y="815"/>
                      <a:pt x="291" y="823"/>
                      <a:pt x="294" y="829"/>
                    </a:cubicBezTo>
                    <a:lnTo>
                      <a:pt x="273" y="849"/>
                    </a:lnTo>
                    <a:close/>
                    <a:moveTo>
                      <a:pt x="239" y="746"/>
                    </a:moveTo>
                    <a:cubicBezTo>
                      <a:pt x="172" y="746"/>
                      <a:pt x="117" y="691"/>
                      <a:pt x="117" y="624"/>
                    </a:cubicBezTo>
                    <a:cubicBezTo>
                      <a:pt x="117" y="612"/>
                      <a:pt x="107" y="601"/>
                      <a:pt x="95" y="601"/>
                    </a:cubicBezTo>
                    <a:cubicBezTo>
                      <a:pt x="93" y="601"/>
                      <a:pt x="92" y="602"/>
                      <a:pt x="91" y="602"/>
                    </a:cubicBezTo>
                    <a:cubicBezTo>
                      <a:pt x="91" y="600"/>
                      <a:pt x="91" y="598"/>
                      <a:pt x="91" y="596"/>
                    </a:cubicBezTo>
                    <a:cubicBezTo>
                      <a:pt x="92" y="580"/>
                      <a:pt x="92" y="566"/>
                      <a:pt x="93" y="553"/>
                    </a:cubicBezTo>
                    <a:cubicBezTo>
                      <a:pt x="96" y="513"/>
                      <a:pt x="112" y="476"/>
                      <a:pt x="139" y="448"/>
                    </a:cubicBezTo>
                    <a:cubicBezTo>
                      <a:pt x="165" y="421"/>
                      <a:pt x="201" y="406"/>
                      <a:pt x="239" y="406"/>
                    </a:cubicBezTo>
                    <a:cubicBezTo>
                      <a:pt x="277" y="406"/>
                      <a:pt x="313" y="421"/>
                      <a:pt x="340" y="448"/>
                    </a:cubicBezTo>
                    <a:cubicBezTo>
                      <a:pt x="366" y="476"/>
                      <a:pt x="382" y="513"/>
                      <a:pt x="385" y="553"/>
                    </a:cubicBezTo>
                    <a:cubicBezTo>
                      <a:pt x="386" y="566"/>
                      <a:pt x="386" y="580"/>
                      <a:pt x="387" y="596"/>
                    </a:cubicBezTo>
                    <a:cubicBezTo>
                      <a:pt x="387" y="597"/>
                      <a:pt x="387" y="599"/>
                      <a:pt x="387" y="600"/>
                    </a:cubicBezTo>
                    <a:cubicBezTo>
                      <a:pt x="363" y="562"/>
                      <a:pt x="325" y="534"/>
                      <a:pt x="276" y="519"/>
                    </a:cubicBezTo>
                    <a:cubicBezTo>
                      <a:pt x="231" y="504"/>
                      <a:pt x="192" y="505"/>
                      <a:pt x="190" y="505"/>
                    </a:cubicBezTo>
                    <a:cubicBezTo>
                      <a:pt x="184" y="505"/>
                      <a:pt x="179" y="508"/>
                      <a:pt x="175" y="512"/>
                    </a:cubicBezTo>
                    <a:cubicBezTo>
                      <a:pt x="134" y="554"/>
                      <a:pt x="134" y="554"/>
                      <a:pt x="134" y="554"/>
                    </a:cubicBezTo>
                    <a:cubicBezTo>
                      <a:pt x="126" y="563"/>
                      <a:pt x="126" y="577"/>
                      <a:pt x="135" y="586"/>
                    </a:cubicBezTo>
                    <a:cubicBezTo>
                      <a:pt x="144" y="595"/>
                      <a:pt x="158" y="594"/>
                      <a:pt x="167" y="585"/>
                    </a:cubicBezTo>
                    <a:cubicBezTo>
                      <a:pt x="200" y="550"/>
                      <a:pt x="200" y="550"/>
                      <a:pt x="200" y="550"/>
                    </a:cubicBezTo>
                    <a:cubicBezTo>
                      <a:pt x="229" y="552"/>
                      <a:pt x="323" y="563"/>
                      <a:pt x="359" y="643"/>
                    </a:cubicBezTo>
                    <a:cubicBezTo>
                      <a:pt x="350" y="702"/>
                      <a:pt x="299" y="746"/>
                      <a:pt x="239" y="746"/>
                    </a:cubicBezTo>
                    <a:close/>
                    <a:moveTo>
                      <a:pt x="334" y="788"/>
                    </a:moveTo>
                    <a:cubicBezTo>
                      <a:pt x="334" y="761"/>
                      <a:pt x="334" y="761"/>
                      <a:pt x="334" y="761"/>
                    </a:cubicBezTo>
                    <a:cubicBezTo>
                      <a:pt x="360" y="743"/>
                      <a:pt x="381" y="718"/>
                      <a:pt x="393" y="688"/>
                    </a:cubicBezTo>
                    <a:cubicBezTo>
                      <a:pt x="396" y="707"/>
                      <a:pt x="400" y="726"/>
                      <a:pt x="406" y="742"/>
                    </a:cubicBezTo>
                    <a:cubicBezTo>
                      <a:pt x="397" y="753"/>
                      <a:pt x="376" y="773"/>
                      <a:pt x="334" y="788"/>
                    </a:cubicBezTo>
                    <a:close/>
                    <a:moveTo>
                      <a:pt x="550" y="423"/>
                    </a:moveTo>
                    <a:cubicBezTo>
                      <a:pt x="550" y="367"/>
                      <a:pt x="550" y="367"/>
                      <a:pt x="550" y="367"/>
                    </a:cubicBezTo>
                    <a:cubicBezTo>
                      <a:pt x="550" y="364"/>
                      <a:pt x="549" y="361"/>
                      <a:pt x="548" y="358"/>
                    </a:cubicBezTo>
                    <a:cubicBezTo>
                      <a:pt x="534" y="328"/>
                      <a:pt x="526" y="296"/>
                      <a:pt x="526" y="263"/>
                    </a:cubicBezTo>
                    <a:cubicBezTo>
                      <a:pt x="526" y="215"/>
                      <a:pt x="526" y="215"/>
                      <a:pt x="526" y="215"/>
                    </a:cubicBezTo>
                    <a:cubicBezTo>
                      <a:pt x="526" y="121"/>
                      <a:pt x="602" y="45"/>
                      <a:pt x="696" y="45"/>
                    </a:cubicBezTo>
                    <a:cubicBezTo>
                      <a:pt x="1010" y="45"/>
                      <a:pt x="1010" y="45"/>
                      <a:pt x="1010" y="45"/>
                    </a:cubicBezTo>
                    <a:cubicBezTo>
                      <a:pt x="1010" y="263"/>
                      <a:pt x="1010" y="263"/>
                      <a:pt x="1010" y="263"/>
                    </a:cubicBezTo>
                    <a:cubicBezTo>
                      <a:pt x="1010" y="296"/>
                      <a:pt x="1003" y="328"/>
                      <a:pt x="989" y="358"/>
                    </a:cubicBezTo>
                    <a:cubicBezTo>
                      <a:pt x="987" y="361"/>
                      <a:pt x="986" y="364"/>
                      <a:pt x="986" y="367"/>
                    </a:cubicBezTo>
                    <a:cubicBezTo>
                      <a:pt x="986" y="431"/>
                      <a:pt x="986" y="431"/>
                      <a:pt x="986" y="431"/>
                    </a:cubicBezTo>
                    <a:cubicBezTo>
                      <a:pt x="986" y="492"/>
                      <a:pt x="962" y="549"/>
                      <a:pt x="917" y="591"/>
                    </a:cubicBezTo>
                    <a:cubicBezTo>
                      <a:pt x="912" y="596"/>
                      <a:pt x="906" y="601"/>
                      <a:pt x="900" y="605"/>
                    </a:cubicBezTo>
                    <a:cubicBezTo>
                      <a:pt x="900" y="605"/>
                      <a:pt x="900" y="605"/>
                      <a:pt x="900" y="606"/>
                    </a:cubicBezTo>
                    <a:cubicBezTo>
                      <a:pt x="858" y="637"/>
                      <a:pt x="807" y="653"/>
                      <a:pt x="754" y="649"/>
                    </a:cubicBezTo>
                    <a:cubicBezTo>
                      <a:pt x="640" y="642"/>
                      <a:pt x="550" y="542"/>
                      <a:pt x="550" y="423"/>
                    </a:cubicBezTo>
                    <a:close/>
                    <a:moveTo>
                      <a:pt x="677" y="876"/>
                    </a:moveTo>
                    <a:cubicBezTo>
                      <a:pt x="677" y="876"/>
                      <a:pt x="676" y="876"/>
                      <a:pt x="676" y="876"/>
                    </a:cubicBezTo>
                    <a:cubicBezTo>
                      <a:pt x="675" y="876"/>
                      <a:pt x="675" y="876"/>
                      <a:pt x="675" y="876"/>
                    </a:cubicBezTo>
                    <a:cubicBezTo>
                      <a:pt x="605" y="771"/>
                      <a:pt x="605" y="771"/>
                      <a:pt x="605" y="771"/>
                    </a:cubicBezTo>
                    <a:cubicBezTo>
                      <a:pt x="627" y="747"/>
                      <a:pt x="627" y="747"/>
                      <a:pt x="627" y="747"/>
                    </a:cubicBezTo>
                    <a:cubicBezTo>
                      <a:pt x="733" y="820"/>
                      <a:pt x="733" y="820"/>
                      <a:pt x="733" y="820"/>
                    </a:cubicBezTo>
                    <a:lnTo>
                      <a:pt x="677" y="876"/>
                    </a:lnTo>
                    <a:close/>
                    <a:moveTo>
                      <a:pt x="768" y="789"/>
                    </a:moveTo>
                    <a:cubicBezTo>
                      <a:pt x="646" y="706"/>
                      <a:pt x="646" y="706"/>
                      <a:pt x="646" y="706"/>
                    </a:cubicBezTo>
                    <a:cubicBezTo>
                      <a:pt x="646" y="664"/>
                      <a:pt x="646" y="664"/>
                      <a:pt x="646" y="664"/>
                    </a:cubicBezTo>
                    <a:cubicBezTo>
                      <a:pt x="678" y="681"/>
                      <a:pt x="713" y="692"/>
                      <a:pt x="751" y="694"/>
                    </a:cubicBezTo>
                    <a:cubicBezTo>
                      <a:pt x="757" y="694"/>
                      <a:pt x="763" y="695"/>
                      <a:pt x="769" y="695"/>
                    </a:cubicBezTo>
                    <a:cubicBezTo>
                      <a:pt x="812" y="695"/>
                      <a:pt x="853" y="684"/>
                      <a:pt x="890" y="665"/>
                    </a:cubicBezTo>
                    <a:cubicBezTo>
                      <a:pt x="890" y="706"/>
                      <a:pt x="890" y="706"/>
                      <a:pt x="890" y="706"/>
                    </a:cubicBezTo>
                    <a:lnTo>
                      <a:pt x="768" y="789"/>
                    </a:lnTo>
                    <a:close/>
                    <a:moveTo>
                      <a:pt x="862" y="876"/>
                    </a:moveTo>
                    <a:cubicBezTo>
                      <a:pt x="862" y="876"/>
                      <a:pt x="862" y="876"/>
                      <a:pt x="861" y="876"/>
                    </a:cubicBezTo>
                    <a:cubicBezTo>
                      <a:pt x="860" y="877"/>
                      <a:pt x="860" y="876"/>
                      <a:pt x="860" y="876"/>
                    </a:cubicBezTo>
                    <a:cubicBezTo>
                      <a:pt x="803" y="820"/>
                      <a:pt x="803" y="820"/>
                      <a:pt x="803" y="820"/>
                    </a:cubicBezTo>
                    <a:cubicBezTo>
                      <a:pt x="910" y="747"/>
                      <a:pt x="910" y="747"/>
                      <a:pt x="910" y="747"/>
                    </a:cubicBezTo>
                    <a:cubicBezTo>
                      <a:pt x="932" y="771"/>
                      <a:pt x="932" y="771"/>
                      <a:pt x="932" y="771"/>
                    </a:cubicBezTo>
                    <a:lnTo>
                      <a:pt x="862" y="876"/>
                    </a:lnTo>
                    <a:close/>
                    <a:moveTo>
                      <a:pt x="1273" y="857"/>
                    </a:moveTo>
                    <a:cubicBezTo>
                      <a:pt x="1222" y="806"/>
                      <a:pt x="1222" y="806"/>
                      <a:pt x="1222" y="806"/>
                    </a:cubicBezTo>
                    <a:cubicBezTo>
                      <a:pt x="1223" y="802"/>
                      <a:pt x="1223" y="797"/>
                      <a:pt x="1223" y="792"/>
                    </a:cubicBezTo>
                    <a:cubicBezTo>
                      <a:pt x="1223" y="783"/>
                      <a:pt x="1223" y="783"/>
                      <a:pt x="1223" y="783"/>
                    </a:cubicBezTo>
                    <a:cubicBezTo>
                      <a:pt x="1237" y="787"/>
                      <a:pt x="1252" y="790"/>
                      <a:pt x="1268" y="791"/>
                    </a:cubicBezTo>
                    <a:cubicBezTo>
                      <a:pt x="1270" y="791"/>
                      <a:pt x="1271" y="791"/>
                      <a:pt x="1273" y="791"/>
                    </a:cubicBezTo>
                    <a:cubicBezTo>
                      <a:pt x="1290" y="791"/>
                      <a:pt x="1307" y="788"/>
                      <a:pt x="1323" y="783"/>
                    </a:cubicBezTo>
                    <a:cubicBezTo>
                      <a:pt x="1323" y="792"/>
                      <a:pt x="1323" y="792"/>
                      <a:pt x="1323" y="792"/>
                    </a:cubicBezTo>
                    <a:cubicBezTo>
                      <a:pt x="1323" y="797"/>
                      <a:pt x="1323" y="801"/>
                      <a:pt x="1324" y="805"/>
                    </a:cubicBezTo>
                    <a:lnTo>
                      <a:pt x="1273" y="857"/>
                    </a:lnTo>
                    <a:close/>
                    <a:moveTo>
                      <a:pt x="1358" y="711"/>
                    </a:moveTo>
                    <a:cubicBezTo>
                      <a:pt x="1334" y="735"/>
                      <a:pt x="1302" y="747"/>
                      <a:pt x="1269" y="746"/>
                    </a:cubicBezTo>
                    <a:cubicBezTo>
                      <a:pt x="1204" y="744"/>
                      <a:pt x="1151" y="686"/>
                      <a:pt x="1151" y="618"/>
                    </a:cubicBezTo>
                    <a:cubicBezTo>
                      <a:pt x="1151" y="576"/>
                      <a:pt x="1151" y="576"/>
                      <a:pt x="1151" y="576"/>
                    </a:cubicBezTo>
                    <a:cubicBezTo>
                      <a:pt x="1151" y="572"/>
                      <a:pt x="1150" y="569"/>
                      <a:pt x="1149" y="566"/>
                    </a:cubicBezTo>
                    <a:cubicBezTo>
                      <a:pt x="1135" y="538"/>
                      <a:pt x="1135" y="538"/>
                      <a:pt x="1135" y="538"/>
                    </a:cubicBezTo>
                    <a:cubicBezTo>
                      <a:pt x="1130" y="528"/>
                      <a:pt x="1127" y="516"/>
                      <a:pt x="1127" y="505"/>
                    </a:cubicBezTo>
                    <a:cubicBezTo>
                      <a:pt x="1127" y="504"/>
                      <a:pt x="1127" y="504"/>
                      <a:pt x="1127" y="504"/>
                    </a:cubicBezTo>
                    <a:cubicBezTo>
                      <a:pt x="1127" y="450"/>
                      <a:pt x="1171" y="406"/>
                      <a:pt x="1225" y="406"/>
                    </a:cubicBezTo>
                    <a:cubicBezTo>
                      <a:pt x="1419" y="406"/>
                      <a:pt x="1419" y="406"/>
                      <a:pt x="1419" y="406"/>
                    </a:cubicBezTo>
                    <a:cubicBezTo>
                      <a:pt x="1419" y="499"/>
                      <a:pt x="1419" y="499"/>
                      <a:pt x="1419" y="499"/>
                    </a:cubicBezTo>
                    <a:cubicBezTo>
                      <a:pt x="1419" y="514"/>
                      <a:pt x="1415" y="530"/>
                      <a:pt x="1409" y="543"/>
                    </a:cubicBezTo>
                    <a:cubicBezTo>
                      <a:pt x="1397" y="566"/>
                      <a:pt x="1397" y="566"/>
                      <a:pt x="1397" y="566"/>
                    </a:cubicBezTo>
                    <a:cubicBezTo>
                      <a:pt x="1396" y="569"/>
                      <a:pt x="1395" y="572"/>
                      <a:pt x="1395" y="576"/>
                    </a:cubicBezTo>
                    <a:cubicBezTo>
                      <a:pt x="1395" y="624"/>
                      <a:pt x="1395" y="624"/>
                      <a:pt x="1395" y="624"/>
                    </a:cubicBezTo>
                    <a:cubicBezTo>
                      <a:pt x="1395" y="657"/>
                      <a:pt x="1382" y="688"/>
                      <a:pt x="1358" y="711"/>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96" name="Line 146">
                <a:extLst>
                  <a:ext uri="{FF2B5EF4-FFF2-40B4-BE49-F238E27FC236}">
                    <a16:creationId xmlns:a16="http://schemas.microsoft.com/office/drawing/2014/main" id="{ADFE1112-4ACD-42E0-9C1D-7270CE2489BC}"/>
                  </a:ext>
                </a:extLst>
              </p:cNvPr>
              <p:cNvSpPr>
                <a:spLocks noChangeShapeType="1"/>
              </p:cNvSpPr>
              <p:nvPr/>
            </p:nvSpPr>
            <p:spPr bwMode="auto">
              <a:xfrm>
                <a:off x="3943350" y="50784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7" name="Line 147">
                <a:extLst>
                  <a:ext uri="{FF2B5EF4-FFF2-40B4-BE49-F238E27FC236}">
                    <a16:creationId xmlns:a16="http://schemas.microsoft.com/office/drawing/2014/main" id="{371F3304-441D-4838-900A-A18B2419EF36}"/>
                  </a:ext>
                </a:extLst>
              </p:cNvPr>
              <p:cNvSpPr>
                <a:spLocks noChangeShapeType="1"/>
              </p:cNvSpPr>
              <p:nvPr/>
            </p:nvSpPr>
            <p:spPr bwMode="auto">
              <a:xfrm>
                <a:off x="3943350" y="50784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8" name="Freeform 148">
                <a:extLst>
                  <a:ext uri="{FF2B5EF4-FFF2-40B4-BE49-F238E27FC236}">
                    <a16:creationId xmlns:a16="http://schemas.microsoft.com/office/drawing/2014/main" id="{88A15265-1ABF-414C-8F3C-052DE2980946}"/>
                  </a:ext>
                </a:extLst>
              </p:cNvPr>
              <p:cNvSpPr>
                <a:spLocks noEditPoints="1"/>
              </p:cNvSpPr>
              <p:nvPr/>
            </p:nvSpPr>
            <p:spPr bwMode="auto">
              <a:xfrm>
                <a:off x="3954463" y="5141913"/>
                <a:ext cx="12700" cy="53975"/>
              </a:xfrm>
              <a:custGeom>
                <a:avLst/>
                <a:gdLst>
                  <a:gd name="T0" fmla="*/ 22 w 45"/>
                  <a:gd name="T1" fmla="*/ 0 h 190"/>
                  <a:gd name="T2" fmla="*/ 0 w 45"/>
                  <a:gd name="T3" fmla="*/ 23 h 190"/>
                  <a:gd name="T4" fmla="*/ 0 w 45"/>
                  <a:gd name="T5" fmla="*/ 167 h 190"/>
                  <a:gd name="T6" fmla="*/ 22 w 45"/>
                  <a:gd name="T7" fmla="*/ 190 h 190"/>
                  <a:gd name="T8" fmla="*/ 45 w 45"/>
                  <a:gd name="T9" fmla="*/ 167 h 190"/>
                  <a:gd name="T10" fmla="*/ 45 w 45"/>
                  <a:gd name="T11" fmla="*/ 23 h 190"/>
                  <a:gd name="T12" fmla="*/ 22 w 45"/>
                  <a:gd name="T13" fmla="*/ 0 h 190"/>
                  <a:gd name="T14" fmla="*/ 22 w 45"/>
                  <a:gd name="T15" fmla="*/ 0 h 190"/>
                  <a:gd name="T16" fmla="*/ 22 w 45"/>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0">
                    <a:moveTo>
                      <a:pt x="22" y="0"/>
                    </a:moveTo>
                    <a:cubicBezTo>
                      <a:pt x="10" y="0"/>
                      <a:pt x="0" y="10"/>
                      <a:pt x="0" y="23"/>
                    </a:cubicBezTo>
                    <a:cubicBezTo>
                      <a:pt x="0" y="167"/>
                      <a:pt x="0" y="167"/>
                      <a:pt x="0" y="167"/>
                    </a:cubicBezTo>
                    <a:cubicBezTo>
                      <a:pt x="0" y="180"/>
                      <a:pt x="10" y="190"/>
                      <a:pt x="22" y="190"/>
                    </a:cubicBezTo>
                    <a:cubicBezTo>
                      <a:pt x="35" y="190"/>
                      <a:pt x="45" y="180"/>
                      <a:pt x="45" y="167"/>
                    </a:cubicBezTo>
                    <a:cubicBezTo>
                      <a:pt x="45" y="23"/>
                      <a:pt x="45" y="23"/>
                      <a:pt x="45" y="23"/>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99" name="Freeform 149">
                <a:extLst>
                  <a:ext uri="{FF2B5EF4-FFF2-40B4-BE49-F238E27FC236}">
                    <a16:creationId xmlns:a16="http://schemas.microsoft.com/office/drawing/2014/main" id="{56A27398-5521-47BA-B835-824615F19CFB}"/>
                  </a:ext>
                </a:extLst>
              </p:cNvPr>
              <p:cNvSpPr>
                <a:spLocks noEditPoints="1"/>
              </p:cNvSpPr>
              <p:nvPr/>
            </p:nvSpPr>
            <p:spPr bwMode="auto">
              <a:xfrm>
                <a:off x="3584575" y="5151438"/>
                <a:ext cx="12700" cy="44450"/>
              </a:xfrm>
              <a:custGeom>
                <a:avLst/>
                <a:gdLst>
                  <a:gd name="T0" fmla="*/ 23 w 45"/>
                  <a:gd name="T1" fmla="*/ 0 h 160"/>
                  <a:gd name="T2" fmla="*/ 0 w 45"/>
                  <a:gd name="T3" fmla="*/ 22 h 160"/>
                  <a:gd name="T4" fmla="*/ 0 w 45"/>
                  <a:gd name="T5" fmla="*/ 137 h 160"/>
                  <a:gd name="T6" fmla="*/ 23 w 45"/>
                  <a:gd name="T7" fmla="*/ 160 h 160"/>
                  <a:gd name="T8" fmla="*/ 45 w 45"/>
                  <a:gd name="T9" fmla="*/ 137 h 160"/>
                  <a:gd name="T10" fmla="*/ 45 w 45"/>
                  <a:gd name="T11" fmla="*/ 22 h 160"/>
                  <a:gd name="T12" fmla="*/ 23 w 45"/>
                  <a:gd name="T13" fmla="*/ 0 h 160"/>
                  <a:gd name="T14" fmla="*/ 23 w 45"/>
                  <a:gd name="T15" fmla="*/ 0 h 160"/>
                  <a:gd name="T16" fmla="*/ 23 w 45"/>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60">
                    <a:moveTo>
                      <a:pt x="23" y="0"/>
                    </a:moveTo>
                    <a:cubicBezTo>
                      <a:pt x="10" y="0"/>
                      <a:pt x="0" y="10"/>
                      <a:pt x="0" y="22"/>
                    </a:cubicBezTo>
                    <a:cubicBezTo>
                      <a:pt x="0" y="137"/>
                      <a:pt x="0" y="137"/>
                      <a:pt x="0" y="137"/>
                    </a:cubicBezTo>
                    <a:cubicBezTo>
                      <a:pt x="0" y="150"/>
                      <a:pt x="10" y="160"/>
                      <a:pt x="23" y="160"/>
                    </a:cubicBezTo>
                    <a:cubicBezTo>
                      <a:pt x="35" y="160"/>
                      <a:pt x="45" y="150"/>
                      <a:pt x="45" y="137"/>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0" name="Freeform 150">
                <a:extLst>
                  <a:ext uri="{FF2B5EF4-FFF2-40B4-BE49-F238E27FC236}">
                    <a16:creationId xmlns:a16="http://schemas.microsoft.com/office/drawing/2014/main" id="{39C7C4CD-41F2-43CA-8840-C6C60FBF4AEF}"/>
                  </a:ext>
                </a:extLst>
              </p:cNvPr>
              <p:cNvSpPr>
                <a:spLocks noEditPoints="1"/>
              </p:cNvSpPr>
              <p:nvPr/>
            </p:nvSpPr>
            <p:spPr bwMode="auto">
              <a:xfrm>
                <a:off x="3721100" y="4929188"/>
                <a:ext cx="109537" cy="41275"/>
              </a:xfrm>
              <a:custGeom>
                <a:avLst/>
                <a:gdLst>
                  <a:gd name="T0" fmla="*/ 376 w 384"/>
                  <a:gd name="T1" fmla="*/ 85 h 148"/>
                  <a:gd name="T2" fmla="*/ 40 w 384"/>
                  <a:gd name="T3" fmla="*/ 27 h 148"/>
                  <a:gd name="T4" fmla="*/ 0 w 384"/>
                  <a:gd name="T5" fmla="*/ 73 h 148"/>
                  <a:gd name="T6" fmla="*/ 0 w 384"/>
                  <a:gd name="T7" fmla="*/ 125 h 148"/>
                  <a:gd name="T8" fmla="*/ 23 w 384"/>
                  <a:gd name="T9" fmla="*/ 148 h 148"/>
                  <a:gd name="T10" fmla="*/ 45 w 384"/>
                  <a:gd name="T11" fmla="*/ 125 h 148"/>
                  <a:gd name="T12" fmla="*/ 45 w 384"/>
                  <a:gd name="T13" fmla="*/ 73 h 148"/>
                  <a:gd name="T14" fmla="*/ 47 w 384"/>
                  <a:gd name="T15" fmla="*/ 72 h 148"/>
                  <a:gd name="T16" fmla="*/ 193 w 384"/>
                  <a:gd name="T17" fmla="*/ 65 h 148"/>
                  <a:gd name="T18" fmla="*/ 344 w 384"/>
                  <a:gd name="T19" fmla="*/ 117 h 148"/>
                  <a:gd name="T20" fmla="*/ 376 w 384"/>
                  <a:gd name="T21" fmla="*/ 117 h 148"/>
                  <a:gd name="T22" fmla="*/ 376 w 384"/>
                  <a:gd name="T23" fmla="*/ 85 h 148"/>
                  <a:gd name="T24" fmla="*/ 376 w 384"/>
                  <a:gd name="T25" fmla="*/ 85 h 148"/>
                  <a:gd name="T26" fmla="*/ 376 w 384"/>
                  <a:gd name="T27" fmla="*/ 8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148">
                    <a:moveTo>
                      <a:pt x="376" y="85"/>
                    </a:moveTo>
                    <a:cubicBezTo>
                      <a:pt x="291" y="0"/>
                      <a:pt x="112" y="16"/>
                      <a:pt x="40" y="27"/>
                    </a:cubicBezTo>
                    <a:cubicBezTo>
                      <a:pt x="17" y="31"/>
                      <a:pt x="0" y="50"/>
                      <a:pt x="0" y="73"/>
                    </a:cubicBezTo>
                    <a:cubicBezTo>
                      <a:pt x="0" y="125"/>
                      <a:pt x="0" y="125"/>
                      <a:pt x="0" y="125"/>
                    </a:cubicBezTo>
                    <a:cubicBezTo>
                      <a:pt x="0" y="138"/>
                      <a:pt x="10" y="148"/>
                      <a:pt x="23" y="148"/>
                    </a:cubicBezTo>
                    <a:cubicBezTo>
                      <a:pt x="35" y="148"/>
                      <a:pt x="45" y="138"/>
                      <a:pt x="45" y="125"/>
                    </a:cubicBezTo>
                    <a:cubicBezTo>
                      <a:pt x="45" y="73"/>
                      <a:pt x="45" y="73"/>
                      <a:pt x="45" y="73"/>
                    </a:cubicBezTo>
                    <a:cubicBezTo>
                      <a:pt x="45" y="73"/>
                      <a:pt x="46" y="72"/>
                      <a:pt x="47" y="72"/>
                    </a:cubicBezTo>
                    <a:cubicBezTo>
                      <a:pt x="76" y="67"/>
                      <a:pt x="133" y="61"/>
                      <a:pt x="193" y="65"/>
                    </a:cubicBezTo>
                    <a:cubicBezTo>
                      <a:pt x="263" y="69"/>
                      <a:pt x="314" y="87"/>
                      <a:pt x="344" y="117"/>
                    </a:cubicBezTo>
                    <a:cubicBezTo>
                      <a:pt x="353" y="126"/>
                      <a:pt x="367" y="126"/>
                      <a:pt x="376" y="117"/>
                    </a:cubicBezTo>
                    <a:cubicBezTo>
                      <a:pt x="384" y="108"/>
                      <a:pt x="384" y="94"/>
                      <a:pt x="376" y="85"/>
                    </a:cubicBezTo>
                    <a:close/>
                    <a:moveTo>
                      <a:pt x="376" y="85"/>
                    </a:moveTo>
                    <a:cubicBezTo>
                      <a:pt x="376" y="85"/>
                      <a:pt x="376" y="85"/>
                      <a:pt x="376" y="8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1" name="Freeform 151">
                <a:extLst>
                  <a:ext uri="{FF2B5EF4-FFF2-40B4-BE49-F238E27FC236}">
                    <a16:creationId xmlns:a16="http://schemas.microsoft.com/office/drawing/2014/main" id="{C38B108A-E2D9-4A54-AFA2-2CFA3793790F}"/>
                  </a:ext>
                </a:extLst>
              </p:cNvPr>
              <p:cNvSpPr>
                <a:spLocks noEditPoints="1"/>
              </p:cNvSpPr>
              <p:nvPr/>
            </p:nvSpPr>
            <p:spPr bwMode="auto">
              <a:xfrm>
                <a:off x="3694113" y="5156201"/>
                <a:ext cx="12700" cy="39688"/>
              </a:xfrm>
              <a:custGeom>
                <a:avLst/>
                <a:gdLst>
                  <a:gd name="T0" fmla="*/ 23 w 45"/>
                  <a:gd name="T1" fmla="*/ 0 h 142"/>
                  <a:gd name="T2" fmla="*/ 0 w 45"/>
                  <a:gd name="T3" fmla="*/ 23 h 142"/>
                  <a:gd name="T4" fmla="*/ 0 w 45"/>
                  <a:gd name="T5" fmla="*/ 119 h 142"/>
                  <a:gd name="T6" fmla="*/ 23 w 45"/>
                  <a:gd name="T7" fmla="*/ 142 h 142"/>
                  <a:gd name="T8" fmla="*/ 45 w 45"/>
                  <a:gd name="T9" fmla="*/ 119 h 142"/>
                  <a:gd name="T10" fmla="*/ 45 w 45"/>
                  <a:gd name="T11" fmla="*/ 23 h 142"/>
                  <a:gd name="T12" fmla="*/ 23 w 45"/>
                  <a:gd name="T13" fmla="*/ 0 h 142"/>
                  <a:gd name="T14" fmla="*/ 23 w 45"/>
                  <a:gd name="T15" fmla="*/ 0 h 142"/>
                  <a:gd name="T16" fmla="*/ 23 w 4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2">
                    <a:moveTo>
                      <a:pt x="23" y="0"/>
                    </a:moveTo>
                    <a:cubicBezTo>
                      <a:pt x="10" y="0"/>
                      <a:pt x="0" y="10"/>
                      <a:pt x="0" y="23"/>
                    </a:cubicBezTo>
                    <a:cubicBezTo>
                      <a:pt x="0" y="119"/>
                      <a:pt x="0" y="119"/>
                      <a:pt x="0" y="119"/>
                    </a:cubicBezTo>
                    <a:cubicBezTo>
                      <a:pt x="0" y="132"/>
                      <a:pt x="10" y="142"/>
                      <a:pt x="23" y="142"/>
                    </a:cubicBezTo>
                    <a:cubicBezTo>
                      <a:pt x="35" y="142"/>
                      <a:pt x="45" y="132"/>
                      <a:pt x="45" y="119"/>
                    </a:cubicBezTo>
                    <a:cubicBezTo>
                      <a:pt x="45" y="23"/>
                      <a:pt x="45" y="23"/>
                      <a:pt x="45" y="23"/>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2" name="Freeform 152">
                <a:extLst>
                  <a:ext uri="{FF2B5EF4-FFF2-40B4-BE49-F238E27FC236}">
                    <a16:creationId xmlns:a16="http://schemas.microsoft.com/office/drawing/2014/main" id="{70F4CC60-A138-4B90-98DF-DE0BDFF6B70C}"/>
                  </a:ext>
                </a:extLst>
              </p:cNvPr>
              <p:cNvSpPr>
                <a:spLocks noEditPoints="1"/>
              </p:cNvSpPr>
              <p:nvPr/>
            </p:nvSpPr>
            <p:spPr bwMode="auto">
              <a:xfrm>
                <a:off x="3844925" y="5156201"/>
                <a:ext cx="12700" cy="39688"/>
              </a:xfrm>
              <a:custGeom>
                <a:avLst/>
                <a:gdLst>
                  <a:gd name="T0" fmla="*/ 23 w 45"/>
                  <a:gd name="T1" fmla="*/ 0 h 142"/>
                  <a:gd name="T2" fmla="*/ 0 w 45"/>
                  <a:gd name="T3" fmla="*/ 23 h 142"/>
                  <a:gd name="T4" fmla="*/ 0 w 45"/>
                  <a:gd name="T5" fmla="*/ 119 h 142"/>
                  <a:gd name="T6" fmla="*/ 23 w 45"/>
                  <a:gd name="T7" fmla="*/ 142 h 142"/>
                  <a:gd name="T8" fmla="*/ 45 w 45"/>
                  <a:gd name="T9" fmla="*/ 119 h 142"/>
                  <a:gd name="T10" fmla="*/ 45 w 45"/>
                  <a:gd name="T11" fmla="*/ 23 h 142"/>
                  <a:gd name="T12" fmla="*/ 23 w 45"/>
                  <a:gd name="T13" fmla="*/ 0 h 142"/>
                  <a:gd name="T14" fmla="*/ 23 w 45"/>
                  <a:gd name="T15" fmla="*/ 0 h 142"/>
                  <a:gd name="T16" fmla="*/ 23 w 4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2">
                    <a:moveTo>
                      <a:pt x="23" y="0"/>
                    </a:moveTo>
                    <a:cubicBezTo>
                      <a:pt x="10" y="0"/>
                      <a:pt x="0" y="10"/>
                      <a:pt x="0" y="23"/>
                    </a:cubicBezTo>
                    <a:cubicBezTo>
                      <a:pt x="0" y="119"/>
                      <a:pt x="0" y="119"/>
                      <a:pt x="0" y="119"/>
                    </a:cubicBezTo>
                    <a:cubicBezTo>
                      <a:pt x="0" y="132"/>
                      <a:pt x="10" y="142"/>
                      <a:pt x="23" y="142"/>
                    </a:cubicBezTo>
                    <a:cubicBezTo>
                      <a:pt x="35" y="142"/>
                      <a:pt x="45" y="132"/>
                      <a:pt x="45" y="119"/>
                    </a:cubicBezTo>
                    <a:cubicBezTo>
                      <a:pt x="45" y="23"/>
                      <a:pt x="45" y="23"/>
                      <a:pt x="45" y="23"/>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03" name="Groupe 618">
              <a:extLst>
                <a:ext uri="{FF2B5EF4-FFF2-40B4-BE49-F238E27FC236}">
                  <a16:creationId xmlns:a16="http://schemas.microsoft.com/office/drawing/2014/main" id="{42146913-F1AD-4644-9AEE-D26D617669FC}"/>
                </a:ext>
              </a:extLst>
            </p:cNvPr>
            <p:cNvGrpSpPr>
              <a:grpSpLocks noChangeAspect="1"/>
            </p:cNvGrpSpPr>
            <p:nvPr/>
          </p:nvGrpSpPr>
          <p:grpSpPr>
            <a:xfrm>
              <a:off x="6345592" y="3936852"/>
              <a:ext cx="425049" cy="324000"/>
              <a:chOff x="4259496" y="4870441"/>
              <a:chExt cx="425049" cy="324000"/>
            </a:xfrm>
            <a:solidFill>
              <a:schemeClr val="tx2"/>
            </a:solidFill>
          </p:grpSpPr>
          <p:sp>
            <p:nvSpPr>
              <p:cNvPr id="1204" name="Freeform 156">
                <a:extLst>
                  <a:ext uri="{FF2B5EF4-FFF2-40B4-BE49-F238E27FC236}">
                    <a16:creationId xmlns:a16="http://schemas.microsoft.com/office/drawing/2014/main" id="{EE09424D-D41D-494C-854D-49D4FC783365}"/>
                  </a:ext>
                </a:extLst>
              </p:cNvPr>
              <p:cNvSpPr>
                <a:spLocks noEditPoints="1"/>
              </p:cNvSpPr>
              <p:nvPr/>
            </p:nvSpPr>
            <p:spPr bwMode="auto">
              <a:xfrm>
                <a:off x="4399040" y="5155946"/>
                <a:ext cx="12832" cy="38495"/>
              </a:xfrm>
              <a:custGeom>
                <a:avLst/>
                <a:gdLst>
                  <a:gd name="T0" fmla="*/ 23 w 45"/>
                  <a:gd name="T1" fmla="*/ 0 h 141"/>
                  <a:gd name="T2" fmla="*/ 0 w 45"/>
                  <a:gd name="T3" fmla="*/ 23 h 141"/>
                  <a:gd name="T4" fmla="*/ 0 w 45"/>
                  <a:gd name="T5" fmla="*/ 119 h 141"/>
                  <a:gd name="T6" fmla="*/ 23 w 45"/>
                  <a:gd name="T7" fmla="*/ 141 h 141"/>
                  <a:gd name="T8" fmla="*/ 45 w 45"/>
                  <a:gd name="T9" fmla="*/ 119 h 141"/>
                  <a:gd name="T10" fmla="*/ 45 w 45"/>
                  <a:gd name="T11" fmla="*/ 23 h 141"/>
                  <a:gd name="T12" fmla="*/ 23 w 45"/>
                  <a:gd name="T13" fmla="*/ 0 h 141"/>
                  <a:gd name="T14" fmla="*/ 23 w 45"/>
                  <a:gd name="T15" fmla="*/ 0 h 141"/>
                  <a:gd name="T16" fmla="*/ 23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3" y="0"/>
                    </a:moveTo>
                    <a:cubicBezTo>
                      <a:pt x="10" y="0"/>
                      <a:pt x="0" y="10"/>
                      <a:pt x="0" y="23"/>
                    </a:cubicBezTo>
                    <a:cubicBezTo>
                      <a:pt x="0" y="119"/>
                      <a:pt x="0" y="119"/>
                      <a:pt x="0" y="119"/>
                    </a:cubicBezTo>
                    <a:cubicBezTo>
                      <a:pt x="0" y="131"/>
                      <a:pt x="10" y="141"/>
                      <a:pt x="23" y="141"/>
                    </a:cubicBezTo>
                    <a:cubicBezTo>
                      <a:pt x="35" y="141"/>
                      <a:pt x="45" y="131"/>
                      <a:pt x="45" y="119"/>
                    </a:cubicBezTo>
                    <a:cubicBezTo>
                      <a:pt x="45" y="23"/>
                      <a:pt x="45" y="23"/>
                      <a:pt x="45" y="23"/>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5" name="Freeform 157">
                <a:extLst>
                  <a:ext uri="{FF2B5EF4-FFF2-40B4-BE49-F238E27FC236}">
                    <a16:creationId xmlns:a16="http://schemas.microsoft.com/office/drawing/2014/main" id="{FE3B2980-7041-4FA7-BABC-A91FF07D9CFC}"/>
                  </a:ext>
                </a:extLst>
              </p:cNvPr>
              <p:cNvSpPr>
                <a:spLocks noEditPoints="1"/>
              </p:cNvSpPr>
              <p:nvPr/>
            </p:nvSpPr>
            <p:spPr bwMode="auto">
              <a:xfrm>
                <a:off x="4532169" y="5155946"/>
                <a:ext cx="12832" cy="38495"/>
              </a:xfrm>
              <a:custGeom>
                <a:avLst/>
                <a:gdLst>
                  <a:gd name="T0" fmla="*/ 22 w 45"/>
                  <a:gd name="T1" fmla="*/ 0 h 141"/>
                  <a:gd name="T2" fmla="*/ 0 w 45"/>
                  <a:gd name="T3" fmla="*/ 23 h 141"/>
                  <a:gd name="T4" fmla="*/ 0 w 45"/>
                  <a:gd name="T5" fmla="*/ 119 h 141"/>
                  <a:gd name="T6" fmla="*/ 22 w 45"/>
                  <a:gd name="T7" fmla="*/ 141 h 141"/>
                  <a:gd name="T8" fmla="*/ 45 w 45"/>
                  <a:gd name="T9" fmla="*/ 119 h 141"/>
                  <a:gd name="T10" fmla="*/ 45 w 45"/>
                  <a:gd name="T11" fmla="*/ 23 h 141"/>
                  <a:gd name="T12" fmla="*/ 22 w 45"/>
                  <a:gd name="T13" fmla="*/ 0 h 141"/>
                  <a:gd name="T14" fmla="*/ 22 w 45"/>
                  <a:gd name="T15" fmla="*/ 0 h 141"/>
                  <a:gd name="T16" fmla="*/ 22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2" y="0"/>
                    </a:moveTo>
                    <a:cubicBezTo>
                      <a:pt x="10" y="0"/>
                      <a:pt x="0" y="10"/>
                      <a:pt x="0" y="23"/>
                    </a:cubicBezTo>
                    <a:cubicBezTo>
                      <a:pt x="0" y="119"/>
                      <a:pt x="0" y="119"/>
                      <a:pt x="0" y="119"/>
                    </a:cubicBezTo>
                    <a:cubicBezTo>
                      <a:pt x="0" y="131"/>
                      <a:pt x="10" y="141"/>
                      <a:pt x="22" y="141"/>
                    </a:cubicBezTo>
                    <a:cubicBezTo>
                      <a:pt x="35" y="141"/>
                      <a:pt x="45" y="131"/>
                      <a:pt x="45" y="119"/>
                    </a:cubicBezTo>
                    <a:cubicBezTo>
                      <a:pt x="45" y="23"/>
                      <a:pt x="45" y="23"/>
                      <a:pt x="45" y="23"/>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6" name="Freeform 158">
                <a:extLst>
                  <a:ext uri="{FF2B5EF4-FFF2-40B4-BE49-F238E27FC236}">
                    <a16:creationId xmlns:a16="http://schemas.microsoft.com/office/drawing/2014/main" id="{38836F33-EB60-49F2-8244-BAC1D722EFDD}"/>
                  </a:ext>
                </a:extLst>
              </p:cNvPr>
              <p:cNvSpPr>
                <a:spLocks noEditPoints="1"/>
              </p:cNvSpPr>
              <p:nvPr/>
            </p:nvSpPr>
            <p:spPr bwMode="auto">
              <a:xfrm>
                <a:off x="4306011" y="5016401"/>
                <a:ext cx="52931" cy="19248"/>
              </a:xfrm>
              <a:custGeom>
                <a:avLst/>
                <a:gdLst>
                  <a:gd name="T0" fmla="*/ 177 w 193"/>
                  <a:gd name="T1" fmla="*/ 26 h 69"/>
                  <a:gd name="T2" fmla="*/ 23 w 193"/>
                  <a:gd name="T3" fmla="*/ 0 h 69"/>
                  <a:gd name="T4" fmla="*/ 0 w 193"/>
                  <a:gd name="T5" fmla="*/ 23 h 69"/>
                  <a:gd name="T6" fmla="*/ 23 w 193"/>
                  <a:gd name="T7" fmla="*/ 45 h 69"/>
                  <a:gd name="T8" fmla="*/ 157 w 193"/>
                  <a:gd name="T9" fmla="*/ 67 h 69"/>
                  <a:gd name="T10" fmla="*/ 167 w 193"/>
                  <a:gd name="T11" fmla="*/ 69 h 69"/>
                  <a:gd name="T12" fmla="*/ 187 w 193"/>
                  <a:gd name="T13" fmla="*/ 57 h 69"/>
                  <a:gd name="T14" fmla="*/ 177 w 193"/>
                  <a:gd name="T15" fmla="*/ 26 h 69"/>
                  <a:gd name="T16" fmla="*/ 177 w 193"/>
                  <a:gd name="T17" fmla="*/ 26 h 69"/>
                  <a:gd name="T18" fmla="*/ 177 w 193"/>
                  <a:gd name="T1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69">
                    <a:moveTo>
                      <a:pt x="177" y="26"/>
                    </a:moveTo>
                    <a:cubicBezTo>
                      <a:pt x="125" y="0"/>
                      <a:pt x="27" y="0"/>
                      <a:pt x="23" y="0"/>
                    </a:cubicBezTo>
                    <a:cubicBezTo>
                      <a:pt x="10" y="0"/>
                      <a:pt x="0" y="10"/>
                      <a:pt x="0" y="23"/>
                    </a:cubicBezTo>
                    <a:cubicBezTo>
                      <a:pt x="0" y="35"/>
                      <a:pt x="10" y="45"/>
                      <a:pt x="23" y="45"/>
                    </a:cubicBezTo>
                    <a:cubicBezTo>
                      <a:pt x="48" y="45"/>
                      <a:pt x="122" y="49"/>
                      <a:pt x="157" y="67"/>
                    </a:cubicBezTo>
                    <a:cubicBezTo>
                      <a:pt x="160" y="68"/>
                      <a:pt x="164" y="69"/>
                      <a:pt x="167" y="69"/>
                    </a:cubicBezTo>
                    <a:cubicBezTo>
                      <a:pt x="175" y="69"/>
                      <a:pt x="183" y="65"/>
                      <a:pt x="187" y="57"/>
                    </a:cubicBezTo>
                    <a:cubicBezTo>
                      <a:pt x="193" y="46"/>
                      <a:pt x="188" y="32"/>
                      <a:pt x="177" y="26"/>
                    </a:cubicBezTo>
                    <a:close/>
                    <a:moveTo>
                      <a:pt x="177" y="26"/>
                    </a:moveTo>
                    <a:cubicBezTo>
                      <a:pt x="177" y="26"/>
                      <a:pt x="177" y="26"/>
                      <a:pt x="177" y="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7" name="Freeform 159">
                <a:extLst>
                  <a:ext uri="{FF2B5EF4-FFF2-40B4-BE49-F238E27FC236}">
                    <a16:creationId xmlns:a16="http://schemas.microsoft.com/office/drawing/2014/main" id="{5318C114-66B2-4939-9D3F-3FE924D87747}"/>
                  </a:ext>
                </a:extLst>
              </p:cNvPr>
              <p:cNvSpPr>
                <a:spLocks noEditPoints="1"/>
              </p:cNvSpPr>
              <p:nvPr/>
            </p:nvSpPr>
            <p:spPr bwMode="auto">
              <a:xfrm>
                <a:off x="4286763" y="5143114"/>
                <a:ext cx="11228" cy="51327"/>
              </a:xfrm>
              <a:custGeom>
                <a:avLst/>
                <a:gdLst>
                  <a:gd name="T0" fmla="*/ 23 w 45"/>
                  <a:gd name="T1" fmla="*/ 0 h 189"/>
                  <a:gd name="T2" fmla="*/ 0 w 45"/>
                  <a:gd name="T3" fmla="*/ 22 h 189"/>
                  <a:gd name="T4" fmla="*/ 0 w 45"/>
                  <a:gd name="T5" fmla="*/ 167 h 189"/>
                  <a:gd name="T6" fmla="*/ 23 w 45"/>
                  <a:gd name="T7" fmla="*/ 189 h 189"/>
                  <a:gd name="T8" fmla="*/ 45 w 45"/>
                  <a:gd name="T9" fmla="*/ 167 h 189"/>
                  <a:gd name="T10" fmla="*/ 45 w 45"/>
                  <a:gd name="T11" fmla="*/ 22 h 189"/>
                  <a:gd name="T12" fmla="*/ 23 w 45"/>
                  <a:gd name="T13" fmla="*/ 0 h 189"/>
                  <a:gd name="T14" fmla="*/ 23 w 45"/>
                  <a:gd name="T15" fmla="*/ 0 h 189"/>
                  <a:gd name="T16" fmla="*/ 23 w 4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9">
                    <a:moveTo>
                      <a:pt x="23" y="0"/>
                    </a:moveTo>
                    <a:cubicBezTo>
                      <a:pt x="10" y="0"/>
                      <a:pt x="0" y="10"/>
                      <a:pt x="0" y="22"/>
                    </a:cubicBezTo>
                    <a:cubicBezTo>
                      <a:pt x="0" y="167"/>
                      <a:pt x="0" y="167"/>
                      <a:pt x="0" y="167"/>
                    </a:cubicBezTo>
                    <a:cubicBezTo>
                      <a:pt x="0" y="179"/>
                      <a:pt x="10" y="189"/>
                      <a:pt x="23" y="189"/>
                    </a:cubicBezTo>
                    <a:cubicBezTo>
                      <a:pt x="35" y="189"/>
                      <a:pt x="45" y="179"/>
                      <a:pt x="45" y="167"/>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8" name="Freeform 160">
                <a:extLst>
                  <a:ext uri="{FF2B5EF4-FFF2-40B4-BE49-F238E27FC236}">
                    <a16:creationId xmlns:a16="http://schemas.microsoft.com/office/drawing/2014/main" id="{C5ABEA96-5C94-4F28-B750-B05779EB720F}"/>
                  </a:ext>
                </a:extLst>
              </p:cNvPr>
              <p:cNvSpPr>
                <a:spLocks noEditPoints="1"/>
              </p:cNvSpPr>
              <p:nvPr/>
            </p:nvSpPr>
            <p:spPr bwMode="auto">
              <a:xfrm>
                <a:off x="4259496" y="4870441"/>
                <a:ext cx="425049" cy="324000"/>
              </a:xfrm>
              <a:custGeom>
                <a:avLst/>
                <a:gdLst>
                  <a:gd name="T0" fmla="*/ 1392 w 1536"/>
                  <a:gd name="T1" fmla="*/ 809 h 1175"/>
                  <a:gd name="T2" fmla="*/ 1416 w 1536"/>
                  <a:gd name="T3" fmla="*/ 419 h 1175"/>
                  <a:gd name="T4" fmla="*/ 1120 w 1536"/>
                  <a:gd name="T5" fmla="*/ 529 h 1175"/>
                  <a:gd name="T6" fmla="*/ 536 w 1536"/>
                  <a:gd name="T7" fmla="*/ 90 h 1175"/>
                  <a:gd name="T8" fmla="*/ 72 w 1536"/>
                  <a:gd name="T9" fmla="*/ 552 h 1175"/>
                  <a:gd name="T10" fmla="*/ 96 w 1536"/>
                  <a:gd name="T11" fmla="*/ 666 h 1175"/>
                  <a:gd name="T12" fmla="*/ 69 w 1536"/>
                  <a:gd name="T13" fmla="*/ 876 h 1175"/>
                  <a:gd name="T14" fmla="*/ 45 w 1536"/>
                  <a:gd name="T15" fmla="*/ 1153 h 1175"/>
                  <a:gd name="T16" fmla="*/ 183 w 1536"/>
                  <a:gd name="T17" fmla="*/ 889 h 1175"/>
                  <a:gd name="T18" fmla="*/ 285 w 1536"/>
                  <a:gd name="T19" fmla="*/ 1153 h 1175"/>
                  <a:gd name="T20" fmla="*/ 387 w 1536"/>
                  <a:gd name="T21" fmla="*/ 902 h 1175"/>
                  <a:gd name="T22" fmla="*/ 382 w 1536"/>
                  <a:gd name="T23" fmla="*/ 1153 h 1175"/>
                  <a:gd name="T24" fmla="*/ 768 w 1536"/>
                  <a:gd name="T25" fmla="*/ 1007 h 1175"/>
                  <a:gd name="T26" fmla="*/ 1154 w 1536"/>
                  <a:gd name="T27" fmla="*/ 1153 h 1175"/>
                  <a:gd name="T28" fmla="*/ 1171 w 1536"/>
                  <a:gd name="T29" fmla="*/ 922 h 1175"/>
                  <a:gd name="T30" fmla="*/ 1362 w 1536"/>
                  <a:gd name="T31" fmla="*/ 929 h 1175"/>
                  <a:gd name="T32" fmla="*/ 1491 w 1536"/>
                  <a:gd name="T33" fmla="*/ 1153 h 1175"/>
                  <a:gd name="T34" fmla="*/ 1484 w 1536"/>
                  <a:gd name="T35" fmla="*/ 902 h 1175"/>
                  <a:gd name="T36" fmla="*/ 1297 w 1536"/>
                  <a:gd name="T37" fmla="*/ 409 h 1175"/>
                  <a:gd name="T38" fmla="*/ 263 w 1536"/>
                  <a:gd name="T39" fmla="*/ 905 h 1175"/>
                  <a:gd name="T40" fmla="*/ 258 w 1536"/>
                  <a:gd name="T41" fmla="*/ 839 h 1175"/>
                  <a:gd name="T42" fmla="*/ 314 w 1536"/>
                  <a:gd name="T43" fmla="*/ 853 h 1175"/>
                  <a:gd name="T44" fmla="*/ 141 w 1536"/>
                  <a:gd name="T45" fmla="*/ 624 h 1175"/>
                  <a:gd name="T46" fmla="*/ 117 w 1536"/>
                  <a:gd name="T47" fmla="*/ 552 h 1175"/>
                  <a:gd name="T48" fmla="*/ 398 w 1536"/>
                  <a:gd name="T49" fmla="*/ 591 h 1175"/>
                  <a:gd name="T50" fmla="*/ 348 w 1536"/>
                  <a:gd name="T51" fmla="*/ 759 h 1175"/>
                  <a:gd name="T52" fmla="*/ 358 w 1536"/>
                  <a:gd name="T53" fmla="*/ 840 h 1175"/>
                  <a:gd name="T54" fmla="*/ 408 w 1536"/>
                  <a:gd name="T55" fmla="*/ 796 h 1175"/>
                  <a:gd name="T56" fmla="*/ 595 w 1536"/>
                  <a:gd name="T57" fmla="*/ 857 h 1175"/>
                  <a:gd name="T58" fmla="*/ 768 w 1536"/>
                  <a:gd name="T59" fmla="*/ 742 h 1175"/>
                  <a:gd name="T60" fmla="*/ 941 w 1536"/>
                  <a:gd name="T61" fmla="*/ 857 h 1175"/>
                  <a:gd name="T62" fmla="*/ 911 w 1536"/>
                  <a:gd name="T63" fmla="*/ 778 h 1175"/>
                  <a:gd name="T64" fmla="*/ 999 w 1536"/>
                  <a:gd name="T65" fmla="*/ 366 h 1175"/>
                  <a:gd name="T66" fmla="*/ 969 w 1536"/>
                  <a:gd name="T67" fmla="*/ 400 h 1175"/>
                  <a:gd name="T68" fmla="*/ 550 w 1536"/>
                  <a:gd name="T69" fmla="*/ 479 h 1175"/>
                  <a:gd name="T70" fmla="*/ 631 w 1536"/>
                  <a:gd name="T71" fmla="*/ 314 h 1175"/>
                  <a:gd name="T72" fmla="*/ 505 w 1536"/>
                  <a:gd name="T73" fmla="*/ 479 h 1175"/>
                  <a:gd name="T74" fmla="*/ 573 w 1536"/>
                  <a:gd name="T75" fmla="*/ 817 h 1175"/>
                  <a:gd name="T76" fmla="*/ 568 w 1536"/>
                  <a:gd name="T77" fmla="*/ 122 h 1175"/>
                  <a:gd name="T78" fmla="*/ 1104 w 1536"/>
                  <a:gd name="T79" fmla="*/ 757 h 1175"/>
                  <a:gd name="T80" fmla="*/ 1202 w 1536"/>
                  <a:gd name="T81" fmla="*/ 856 h 1175"/>
                  <a:gd name="T82" fmla="*/ 1128 w 1536"/>
                  <a:gd name="T83" fmla="*/ 796 h 1175"/>
                  <a:gd name="T84" fmla="*/ 1202 w 1536"/>
                  <a:gd name="T85" fmla="*/ 855 h 1175"/>
                  <a:gd name="T86" fmla="*/ 1247 w 1536"/>
                  <a:gd name="T87" fmla="*/ 855 h 1175"/>
                  <a:gd name="T88" fmla="*/ 1347 w 1536"/>
                  <a:gd name="T89" fmla="*/ 855 h 1175"/>
                  <a:gd name="T90" fmla="*/ 1176 w 1536"/>
                  <a:gd name="T91" fmla="*/ 685 h 1175"/>
                  <a:gd name="T92" fmla="*/ 1443 w 1536"/>
                  <a:gd name="T93" fmla="*/ 600 h 1175"/>
                  <a:gd name="T94" fmla="*/ 1226 w 1536"/>
                  <a:gd name="T95" fmla="*/ 576 h 1175"/>
                  <a:gd name="T96" fmla="*/ 1265 w 1536"/>
                  <a:gd name="T97" fmla="*/ 603 h 1175"/>
                  <a:gd name="T98" fmla="*/ 1297 w 1536"/>
                  <a:gd name="T99" fmla="*/ 794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6" h="1175">
                    <a:moveTo>
                      <a:pt x="1484" y="902"/>
                    </a:moveTo>
                    <a:cubicBezTo>
                      <a:pt x="1393" y="856"/>
                      <a:pt x="1393" y="856"/>
                      <a:pt x="1393" y="856"/>
                    </a:cubicBezTo>
                    <a:cubicBezTo>
                      <a:pt x="1392" y="856"/>
                      <a:pt x="1392" y="856"/>
                      <a:pt x="1392" y="855"/>
                    </a:cubicBezTo>
                    <a:cubicBezTo>
                      <a:pt x="1392" y="809"/>
                      <a:pt x="1392" y="809"/>
                      <a:pt x="1392" y="809"/>
                    </a:cubicBezTo>
                    <a:cubicBezTo>
                      <a:pt x="1429" y="783"/>
                      <a:pt x="1456" y="743"/>
                      <a:pt x="1462" y="695"/>
                    </a:cubicBezTo>
                    <a:cubicBezTo>
                      <a:pt x="1479" y="666"/>
                      <a:pt x="1488" y="633"/>
                      <a:pt x="1488" y="600"/>
                    </a:cubicBezTo>
                    <a:cubicBezTo>
                      <a:pt x="1488" y="537"/>
                      <a:pt x="1458" y="482"/>
                      <a:pt x="1412" y="447"/>
                    </a:cubicBezTo>
                    <a:cubicBezTo>
                      <a:pt x="1414" y="438"/>
                      <a:pt x="1416" y="429"/>
                      <a:pt x="1416" y="419"/>
                    </a:cubicBezTo>
                    <a:cubicBezTo>
                      <a:pt x="1416" y="360"/>
                      <a:pt x="1363" y="313"/>
                      <a:pt x="1297" y="313"/>
                    </a:cubicBezTo>
                    <a:cubicBezTo>
                      <a:pt x="1232" y="313"/>
                      <a:pt x="1178" y="360"/>
                      <a:pt x="1178" y="419"/>
                    </a:cubicBezTo>
                    <a:cubicBezTo>
                      <a:pt x="1178" y="429"/>
                      <a:pt x="1180" y="438"/>
                      <a:pt x="1182" y="447"/>
                    </a:cubicBezTo>
                    <a:cubicBezTo>
                      <a:pt x="1155" y="468"/>
                      <a:pt x="1133" y="496"/>
                      <a:pt x="1120" y="529"/>
                    </a:cubicBezTo>
                    <a:cubicBezTo>
                      <a:pt x="1114" y="474"/>
                      <a:pt x="1109" y="409"/>
                      <a:pt x="1103" y="333"/>
                    </a:cubicBezTo>
                    <a:cubicBezTo>
                      <a:pt x="1096" y="234"/>
                      <a:pt x="1060" y="150"/>
                      <a:pt x="999" y="90"/>
                    </a:cubicBezTo>
                    <a:cubicBezTo>
                      <a:pt x="940" y="31"/>
                      <a:pt x="860" y="0"/>
                      <a:pt x="768" y="0"/>
                    </a:cubicBezTo>
                    <a:cubicBezTo>
                      <a:pt x="676" y="0"/>
                      <a:pt x="596" y="31"/>
                      <a:pt x="536" y="90"/>
                    </a:cubicBezTo>
                    <a:cubicBezTo>
                      <a:pt x="476" y="150"/>
                      <a:pt x="440" y="234"/>
                      <a:pt x="433" y="333"/>
                    </a:cubicBezTo>
                    <a:cubicBezTo>
                      <a:pt x="431" y="360"/>
                      <a:pt x="429" y="385"/>
                      <a:pt x="427" y="409"/>
                    </a:cubicBezTo>
                    <a:cubicBezTo>
                      <a:pt x="215" y="409"/>
                      <a:pt x="215" y="409"/>
                      <a:pt x="215" y="409"/>
                    </a:cubicBezTo>
                    <a:cubicBezTo>
                      <a:pt x="136" y="409"/>
                      <a:pt x="72" y="473"/>
                      <a:pt x="72" y="552"/>
                    </a:cubicBezTo>
                    <a:cubicBezTo>
                      <a:pt x="72" y="553"/>
                      <a:pt x="72" y="553"/>
                      <a:pt x="72" y="553"/>
                    </a:cubicBezTo>
                    <a:cubicBezTo>
                      <a:pt x="72" y="571"/>
                      <a:pt x="76" y="590"/>
                      <a:pt x="85" y="606"/>
                    </a:cubicBezTo>
                    <a:cubicBezTo>
                      <a:pt x="96" y="629"/>
                      <a:pt x="96" y="629"/>
                      <a:pt x="96" y="629"/>
                    </a:cubicBezTo>
                    <a:cubicBezTo>
                      <a:pt x="96" y="666"/>
                      <a:pt x="96" y="666"/>
                      <a:pt x="96" y="666"/>
                    </a:cubicBezTo>
                    <a:cubicBezTo>
                      <a:pt x="96" y="724"/>
                      <a:pt x="125" y="776"/>
                      <a:pt x="168" y="808"/>
                    </a:cubicBezTo>
                    <a:cubicBezTo>
                      <a:pt x="168" y="840"/>
                      <a:pt x="168" y="840"/>
                      <a:pt x="168" y="840"/>
                    </a:cubicBezTo>
                    <a:cubicBezTo>
                      <a:pt x="168" y="844"/>
                      <a:pt x="166" y="848"/>
                      <a:pt x="162" y="849"/>
                    </a:cubicBezTo>
                    <a:cubicBezTo>
                      <a:pt x="69" y="876"/>
                      <a:pt x="69" y="876"/>
                      <a:pt x="69" y="876"/>
                    </a:cubicBezTo>
                    <a:cubicBezTo>
                      <a:pt x="28" y="887"/>
                      <a:pt x="0" y="925"/>
                      <a:pt x="0" y="967"/>
                    </a:cubicBezTo>
                    <a:cubicBezTo>
                      <a:pt x="0" y="1153"/>
                      <a:pt x="0" y="1153"/>
                      <a:pt x="0" y="1153"/>
                    </a:cubicBezTo>
                    <a:cubicBezTo>
                      <a:pt x="0" y="1165"/>
                      <a:pt x="10" y="1175"/>
                      <a:pt x="23" y="1175"/>
                    </a:cubicBezTo>
                    <a:cubicBezTo>
                      <a:pt x="35" y="1175"/>
                      <a:pt x="45" y="1165"/>
                      <a:pt x="45" y="1153"/>
                    </a:cubicBezTo>
                    <a:cubicBezTo>
                      <a:pt x="45" y="967"/>
                      <a:pt x="45" y="967"/>
                      <a:pt x="45" y="967"/>
                    </a:cubicBezTo>
                    <a:cubicBezTo>
                      <a:pt x="45" y="945"/>
                      <a:pt x="60" y="925"/>
                      <a:pt x="81" y="919"/>
                    </a:cubicBezTo>
                    <a:cubicBezTo>
                      <a:pt x="174" y="892"/>
                      <a:pt x="174" y="892"/>
                      <a:pt x="174" y="892"/>
                    </a:cubicBezTo>
                    <a:cubicBezTo>
                      <a:pt x="177" y="891"/>
                      <a:pt x="180" y="890"/>
                      <a:pt x="183" y="889"/>
                    </a:cubicBezTo>
                    <a:cubicBezTo>
                      <a:pt x="240" y="946"/>
                      <a:pt x="240" y="946"/>
                      <a:pt x="240" y="946"/>
                    </a:cubicBezTo>
                    <a:cubicBezTo>
                      <a:pt x="240" y="1153"/>
                      <a:pt x="240" y="1153"/>
                      <a:pt x="240" y="1153"/>
                    </a:cubicBezTo>
                    <a:cubicBezTo>
                      <a:pt x="240" y="1165"/>
                      <a:pt x="251" y="1175"/>
                      <a:pt x="263" y="1175"/>
                    </a:cubicBezTo>
                    <a:cubicBezTo>
                      <a:pt x="275" y="1175"/>
                      <a:pt x="285" y="1165"/>
                      <a:pt x="285" y="1153"/>
                    </a:cubicBezTo>
                    <a:cubicBezTo>
                      <a:pt x="285" y="946"/>
                      <a:pt x="285" y="946"/>
                      <a:pt x="285" y="946"/>
                    </a:cubicBezTo>
                    <a:cubicBezTo>
                      <a:pt x="343" y="888"/>
                      <a:pt x="343" y="888"/>
                      <a:pt x="343" y="888"/>
                    </a:cubicBezTo>
                    <a:cubicBezTo>
                      <a:pt x="351" y="892"/>
                      <a:pt x="358" y="894"/>
                      <a:pt x="364" y="896"/>
                    </a:cubicBezTo>
                    <a:cubicBezTo>
                      <a:pt x="387" y="902"/>
                      <a:pt x="387" y="902"/>
                      <a:pt x="387" y="902"/>
                    </a:cubicBezTo>
                    <a:cubicBezTo>
                      <a:pt x="356" y="924"/>
                      <a:pt x="337" y="960"/>
                      <a:pt x="337" y="999"/>
                    </a:cubicBezTo>
                    <a:cubicBezTo>
                      <a:pt x="337" y="1153"/>
                      <a:pt x="337" y="1153"/>
                      <a:pt x="337" y="1153"/>
                    </a:cubicBezTo>
                    <a:cubicBezTo>
                      <a:pt x="337" y="1165"/>
                      <a:pt x="347" y="1175"/>
                      <a:pt x="359" y="1175"/>
                    </a:cubicBezTo>
                    <a:cubicBezTo>
                      <a:pt x="372" y="1175"/>
                      <a:pt x="382" y="1165"/>
                      <a:pt x="382" y="1153"/>
                    </a:cubicBezTo>
                    <a:cubicBezTo>
                      <a:pt x="382" y="999"/>
                      <a:pt x="382" y="999"/>
                      <a:pt x="382" y="999"/>
                    </a:cubicBezTo>
                    <a:cubicBezTo>
                      <a:pt x="382" y="970"/>
                      <a:pt x="399" y="943"/>
                      <a:pt x="426" y="932"/>
                    </a:cubicBezTo>
                    <a:cubicBezTo>
                      <a:pt x="554" y="875"/>
                      <a:pt x="554" y="875"/>
                      <a:pt x="554" y="875"/>
                    </a:cubicBezTo>
                    <a:cubicBezTo>
                      <a:pt x="595" y="956"/>
                      <a:pt x="677" y="1007"/>
                      <a:pt x="768" y="1007"/>
                    </a:cubicBezTo>
                    <a:cubicBezTo>
                      <a:pt x="859" y="1007"/>
                      <a:pt x="942" y="956"/>
                      <a:pt x="982" y="875"/>
                    </a:cubicBezTo>
                    <a:cubicBezTo>
                      <a:pt x="1110" y="932"/>
                      <a:pt x="1110" y="932"/>
                      <a:pt x="1110" y="932"/>
                    </a:cubicBezTo>
                    <a:cubicBezTo>
                      <a:pt x="1137" y="943"/>
                      <a:pt x="1154" y="970"/>
                      <a:pt x="1154" y="999"/>
                    </a:cubicBezTo>
                    <a:cubicBezTo>
                      <a:pt x="1154" y="1153"/>
                      <a:pt x="1154" y="1153"/>
                      <a:pt x="1154" y="1153"/>
                    </a:cubicBezTo>
                    <a:cubicBezTo>
                      <a:pt x="1154" y="1165"/>
                      <a:pt x="1164" y="1175"/>
                      <a:pt x="1177" y="1175"/>
                    </a:cubicBezTo>
                    <a:cubicBezTo>
                      <a:pt x="1189" y="1175"/>
                      <a:pt x="1199" y="1165"/>
                      <a:pt x="1199" y="1153"/>
                    </a:cubicBezTo>
                    <a:cubicBezTo>
                      <a:pt x="1199" y="999"/>
                      <a:pt x="1199" y="999"/>
                      <a:pt x="1199" y="999"/>
                    </a:cubicBezTo>
                    <a:cubicBezTo>
                      <a:pt x="1199" y="970"/>
                      <a:pt x="1189" y="943"/>
                      <a:pt x="1171" y="922"/>
                    </a:cubicBezTo>
                    <a:cubicBezTo>
                      <a:pt x="1206" y="905"/>
                      <a:pt x="1206" y="905"/>
                      <a:pt x="1206" y="905"/>
                    </a:cubicBezTo>
                    <a:cubicBezTo>
                      <a:pt x="1232" y="929"/>
                      <a:pt x="1232" y="929"/>
                      <a:pt x="1232" y="929"/>
                    </a:cubicBezTo>
                    <a:cubicBezTo>
                      <a:pt x="1250" y="947"/>
                      <a:pt x="1274" y="956"/>
                      <a:pt x="1297" y="956"/>
                    </a:cubicBezTo>
                    <a:cubicBezTo>
                      <a:pt x="1321" y="956"/>
                      <a:pt x="1344" y="947"/>
                      <a:pt x="1362" y="929"/>
                    </a:cubicBezTo>
                    <a:cubicBezTo>
                      <a:pt x="1388" y="905"/>
                      <a:pt x="1388" y="905"/>
                      <a:pt x="1388" y="905"/>
                    </a:cubicBezTo>
                    <a:cubicBezTo>
                      <a:pt x="1464" y="942"/>
                      <a:pt x="1464" y="942"/>
                      <a:pt x="1464" y="942"/>
                    </a:cubicBezTo>
                    <a:cubicBezTo>
                      <a:pt x="1480" y="951"/>
                      <a:pt x="1491" y="968"/>
                      <a:pt x="1491" y="987"/>
                    </a:cubicBezTo>
                    <a:cubicBezTo>
                      <a:pt x="1491" y="1153"/>
                      <a:pt x="1491" y="1153"/>
                      <a:pt x="1491" y="1153"/>
                    </a:cubicBezTo>
                    <a:cubicBezTo>
                      <a:pt x="1491" y="1165"/>
                      <a:pt x="1501" y="1175"/>
                      <a:pt x="1514" y="1175"/>
                    </a:cubicBezTo>
                    <a:cubicBezTo>
                      <a:pt x="1526" y="1175"/>
                      <a:pt x="1536" y="1165"/>
                      <a:pt x="1536" y="1153"/>
                    </a:cubicBezTo>
                    <a:cubicBezTo>
                      <a:pt x="1536" y="987"/>
                      <a:pt x="1536" y="987"/>
                      <a:pt x="1536" y="987"/>
                    </a:cubicBezTo>
                    <a:cubicBezTo>
                      <a:pt x="1536" y="951"/>
                      <a:pt x="1516" y="918"/>
                      <a:pt x="1484" y="902"/>
                    </a:cubicBezTo>
                    <a:close/>
                    <a:moveTo>
                      <a:pt x="1297" y="358"/>
                    </a:moveTo>
                    <a:cubicBezTo>
                      <a:pt x="1338" y="358"/>
                      <a:pt x="1371" y="385"/>
                      <a:pt x="1371" y="419"/>
                    </a:cubicBezTo>
                    <a:cubicBezTo>
                      <a:pt x="1371" y="421"/>
                      <a:pt x="1371" y="422"/>
                      <a:pt x="1371" y="424"/>
                    </a:cubicBezTo>
                    <a:cubicBezTo>
                      <a:pt x="1348" y="414"/>
                      <a:pt x="1323" y="409"/>
                      <a:pt x="1297" y="409"/>
                    </a:cubicBezTo>
                    <a:cubicBezTo>
                      <a:pt x="1271" y="409"/>
                      <a:pt x="1246" y="414"/>
                      <a:pt x="1224" y="424"/>
                    </a:cubicBezTo>
                    <a:cubicBezTo>
                      <a:pt x="1224" y="422"/>
                      <a:pt x="1223" y="421"/>
                      <a:pt x="1223" y="419"/>
                    </a:cubicBezTo>
                    <a:cubicBezTo>
                      <a:pt x="1223" y="385"/>
                      <a:pt x="1256" y="358"/>
                      <a:pt x="1297" y="358"/>
                    </a:cubicBezTo>
                    <a:close/>
                    <a:moveTo>
                      <a:pt x="263" y="905"/>
                    </a:moveTo>
                    <a:cubicBezTo>
                      <a:pt x="212" y="853"/>
                      <a:pt x="212" y="853"/>
                      <a:pt x="212" y="853"/>
                    </a:cubicBezTo>
                    <a:cubicBezTo>
                      <a:pt x="213" y="849"/>
                      <a:pt x="213" y="845"/>
                      <a:pt x="213" y="840"/>
                    </a:cubicBezTo>
                    <a:cubicBezTo>
                      <a:pt x="213" y="831"/>
                      <a:pt x="213" y="831"/>
                      <a:pt x="213" y="831"/>
                    </a:cubicBezTo>
                    <a:cubicBezTo>
                      <a:pt x="227" y="835"/>
                      <a:pt x="242" y="838"/>
                      <a:pt x="258" y="839"/>
                    </a:cubicBezTo>
                    <a:cubicBezTo>
                      <a:pt x="260" y="839"/>
                      <a:pt x="261" y="839"/>
                      <a:pt x="263" y="839"/>
                    </a:cubicBezTo>
                    <a:cubicBezTo>
                      <a:pt x="280" y="839"/>
                      <a:pt x="297" y="836"/>
                      <a:pt x="313" y="831"/>
                    </a:cubicBezTo>
                    <a:cubicBezTo>
                      <a:pt x="313" y="840"/>
                      <a:pt x="313" y="840"/>
                      <a:pt x="313" y="840"/>
                    </a:cubicBezTo>
                    <a:cubicBezTo>
                      <a:pt x="313" y="845"/>
                      <a:pt x="313" y="849"/>
                      <a:pt x="314" y="853"/>
                    </a:cubicBezTo>
                    <a:lnTo>
                      <a:pt x="263" y="905"/>
                    </a:lnTo>
                    <a:close/>
                    <a:moveTo>
                      <a:pt x="259" y="794"/>
                    </a:moveTo>
                    <a:cubicBezTo>
                      <a:pt x="194" y="792"/>
                      <a:pt x="141" y="734"/>
                      <a:pt x="141" y="666"/>
                    </a:cubicBezTo>
                    <a:cubicBezTo>
                      <a:pt x="141" y="624"/>
                      <a:pt x="141" y="624"/>
                      <a:pt x="141" y="624"/>
                    </a:cubicBezTo>
                    <a:cubicBezTo>
                      <a:pt x="141" y="620"/>
                      <a:pt x="140" y="617"/>
                      <a:pt x="139" y="614"/>
                    </a:cubicBezTo>
                    <a:cubicBezTo>
                      <a:pt x="125" y="586"/>
                      <a:pt x="125" y="586"/>
                      <a:pt x="125" y="586"/>
                    </a:cubicBezTo>
                    <a:cubicBezTo>
                      <a:pt x="120" y="576"/>
                      <a:pt x="117" y="564"/>
                      <a:pt x="117" y="553"/>
                    </a:cubicBezTo>
                    <a:cubicBezTo>
                      <a:pt x="117" y="552"/>
                      <a:pt x="117" y="552"/>
                      <a:pt x="117" y="552"/>
                    </a:cubicBezTo>
                    <a:cubicBezTo>
                      <a:pt x="117" y="498"/>
                      <a:pt x="161" y="454"/>
                      <a:pt x="215" y="454"/>
                    </a:cubicBezTo>
                    <a:cubicBezTo>
                      <a:pt x="409" y="454"/>
                      <a:pt x="409" y="454"/>
                      <a:pt x="409" y="454"/>
                    </a:cubicBezTo>
                    <a:cubicBezTo>
                      <a:pt x="409" y="547"/>
                      <a:pt x="409" y="547"/>
                      <a:pt x="409" y="547"/>
                    </a:cubicBezTo>
                    <a:cubicBezTo>
                      <a:pt x="409" y="562"/>
                      <a:pt x="405" y="577"/>
                      <a:pt x="398" y="591"/>
                    </a:cubicBezTo>
                    <a:cubicBezTo>
                      <a:pt x="387" y="614"/>
                      <a:pt x="387" y="614"/>
                      <a:pt x="387" y="614"/>
                    </a:cubicBezTo>
                    <a:cubicBezTo>
                      <a:pt x="386" y="617"/>
                      <a:pt x="385" y="620"/>
                      <a:pt x="385" y="624"/>
                    </a:cubicBezTo>
                    <a:cubicBezTo>
                      <a:pt x="385" y="672"/>
                      <a:pt x="385" y="672"/>
                      <a:pt x="385" y="672"/>
                    </a:cubicBezTo>
                    <a:cubicBezTo>
                      <a:pt x="385" y="705"/>
                      <a:pt x="372" y="736"/>
                      <a:pt x="348" y="759"/>
                    </a:cubicBezTo>
                    <a:cubicBezTo>
                      <a:pt x="324" y="782"/>
                      <a:pt x="292" y="795"/>
                      <a:pt x="259" y="794"/>
                    </a:cubicBezTo>
                    <a:close/>
                    <a:moveTo>
                      <a:pt x="447" y="873"/>
                    </a:moveTo>
                    <a:cubicBezTo>
                      <a:pt x="376" y="853"/>
                      <a:pt x="376" y="853"/>
                      <a:pt x="376" y="853"/>
                    </a:cubicBezTo>
                    <a:cubicBezTo>
                      <a:pt x="358" y="847"/>
                      <a:pt x="358" y="845"/>
                      <a:pt x="358" y="840"/>
                    </a:cubicBezTo>
                    <a:cubicBezTo>
                      <a:pt x="358" y="809"/>
                      <a:pt x="358" y="809"/>
                      <a:pt x="358" y="809"/>
                    </a:cubicBezTo>
                    <a:cubicBezTo>
                      <a:pt x="365" y="804"/>
                      <a:pt x="372" y="798"/>
                      <a:pt x="379" y="792"/>
                    </a:cubicBezTo>
                    <a:cubicBezTo>
                      <a:pt x="384" y="787"/>
                      <a:pt x="388" y="782"/>
                      <a:pt x="392" y="778"/>
                    </a:cubicBezTo>
                    <a:cubicBezTo>
                      <a:pt x="395" y="785"/>
                      <a:pt x="401" y="791"/>
                      <a:pt x="408" y="796"/>
                    </a:cubicBezTo>
                    <a:cubicBezTo>
                      <a:pt x="426" y="808"/>
                      <a:pt x="460" y="827"/>
                      <a:pt x="510" y="845"/>
                    </a:cubicBezTo>
                    <a:lnTo>
                      <a:pt x="447" y="873"/>
                    </a:lnTo>
                    <a:close/>
                    <a:moveTo>
                      <a:pt x="768" y="962"/>
                    </a:moveTo>
                    <a:cubicBezTo>
                      <a:pt x="695" y="962"/>
                      <a:pt x="629" y="921"/>
                      <a:pt x="595" y="857"/>
                    </a:cubicBezTo>
                    <a:cubicBezTo>
                      <a:pt x="628" y="842"/>
                      <a:pt x="628" y="842"/>
                      <a:pt x="628" y="842"/>
                    </a:cubicBezTo>
                    <a:cubicBezTo>
                      <a:pt x="654" y="831"/>
                      <a:pt x="670" y="805"/>
                      <a:pt x="670" y="778"/>
                    </a:cubicBezTo>
                    <a:cubicBezTo>
                      <a:pt x="670" y="724"/>
                      <a:pt x="670" y="724"/>
                      <a:pt x="670" y="724"/>
                    </a:cubicBezTo>
                    <a:cubicBezTo>
                      <a:pt x="700" y="736"/>
                      <a:pt x="733" y="742"/>
                      <a:pt x="768" y="742"/>
                    </a:cubicBezTo>
                    <a:cubicBezTo>
                      <a:pt x="803" y="742"/>
                      <a:pt x="836" y="736"/>
                      <a:pt x="866" y="724"/>
                    </a:cubicBezTo>
                    <a:cubicBezTo>
                      <a:pt x="866" y="778"/>
                      <a:pt x="866" y="778"/>
                      <a:pt x="866" y="778"/>
                    </a:cubicBezTo>
                    <a:cubicBezTo>
                      <a:pt x="866" y="805"/>
                      <a:pt x="882" y="831"/>
                      <a:pt x="908" y="842"/>
                    </a:cubicBezTo>
                    <a:cubicBezTo>
                      <a:pt x="941" y="857"/>
                      <a:pt x="941" y="857"/>
                      <a:pt x="941" y="857"/>
                    </a:cubicBezTo>
                    <a:cubicBezTo>
                      <a:pt x="908" y="921"/>
                      <a:pt x="841" y="962"/>
                      <a:pt x="768" y="962"/>
                    </a:cubicBezTo>
                    <a:close/>
                    <a:moveTo>
                      <a:pt x="963" y="817"/>
                    </a:moveTo>
                    <a:cubicBezTo>
                      <a:pt x="926" y="801"/>
                      <a:pt x="926" y="801"/>
                      <a:pt x="926" y="801"/>
                    </a:cubicBezTo>
                    <a:cubicBezTo>
                      <a:pt x="917" y="797"/>
                      <a:pt x="911" y="788"/>
                      <a:pt x="911" y="778"/>
                    </a:cubicBezTo>
                    <a:cubicBezTo>
                      <a:pt x="911" y="700"/>
                      <a:pt x="911" y="700"/>
                      <a:pt x="911" y="700"/>
                    </a:cubicBezTo>
                    <a:cubicBezTo>
                      <a:pt x="983" y="653"/>
                      <a:pt x="1031" y="572"/>
                      <a:pt x="1031" y="479"/>
                    </a:cubicBezTo>
                    <a:cubicBezTo>
                      <a:pt x="1031" y="437"/>
                      <a:pt x="1031" y="437"/>
                      <a:pt x="1031" y="437"/>
                    </a:cubicBezTo>
                    <a:cubicBezTo>
                      <a:pt x="1031" y="410"/>
                      <a:pt x="1019" y="384"/>
                      <a:pt x="999" y="366"/>
                    </a:cubicBezTo>
                    <a:cubicBezTo>
                      <a:pt x="954" y="327"/>
                      <a:pt x="851" y="258"/>
                      <a:pt x="674" y="241"/>
                    </a:cubicBezTo>
                    <a:cubicBezTo>
                      <a:pt x="662" y="239"/>
                      <a:pt x="651" y="248"/>
                      <a:pt x="649" y="261"/>
                    </a:cubicBezTo>
                    <a:cubicBezTo>
                      <a:pt x="648" y="273"/>
                      <a:pt x="657" y="284"/>
                      <a:pt x="670" y="285"/>
                    </a:cubicBezTo>
                    <a:cubicBezTo>
                      <a:pt x="835" y="302"/>
                      <a:pt x="928" y="364"/>
                      <a:pt x="969" y="400"/>
                    </a:cubicBezTo>
                    <a:cubicBezTo>
                      <a:pt x="980" y="409"/>
                      <a:pt x="986" y="423"/>
                      <a:pt x="986" y="437"/>
                    </a:cubicBezTo>
                    <a:cubicBezTo>
                      <a:pt x="986" y="479"/>
                      <a:pt x="986" y="479"/>
                      <a:pt x="986" y="479"/>
                    </a:cubicBezTo>
                    <a:cubicBezTo>
                      <a:pt x="986" y="600"/>
                      <a:pt x="888" y="697"/>
                      <a:pt x="768" y="697"/>
                    </a:cubicBezTo>
                    <a:cubicBezTo>
                      <a:pt x="648" y="697"/>
                      <a:pt x="550" y="600"/>
                      <a:pt x="550" y="479"/>
                    </a:cubicBezTo>
                    <a:cubicBezTo>
                      <a:pt x="550" y="461"/>
                      <a:pt x="550" y="461"/>
                      <a:pt x="550" y="461"/>
                    </a:cubicBezTo>
                    <a:cubicBezTo>
                      <a:pt x="550" y="452"/>
                      <a:pt x="555" y="444"/>
                      <a:pt x="563" y="439"/>
                    </a:cubicBezTo>
                    <a:cubicBezTo>
                      <a:pt x="591" y="423"/>
                      <a:pt x="628" y="393"/>
                      <a:pt x="645" y="342"/>
                    </a:cubicBezTo>
                    <a:cubicBezTo>
                      <a:pt x="649" y="330"/>
                      <a:pt x="643" y="318"/>
                      <a:pt x="631" y="314"/>
                    </a:cubicBezTo>
                    <a:cubicBezTo>
                      <a:pt x="619" y="310"/>
                      <a:pt x="606" y="316"/>
                      <a:pt x="602" y="328"/>
                    </a:cubicBezTo>
                    <a:cubicBezTo>
                      <a:pt x="590" y="366"/>
                      <a:pt x="562" y="388"/>
                      <a:pt x="540" y="400"/>
                    </a:cubicBezTo>
                    <a:cubicBezTo>
                      <a:pt x="519" y="413"/>
                      <a:pt x="505" y="436"/>
                      <a:pt x="505" y="461"/>
                    </a:cubicBezTo>
                    <a:cubicBezTo>
                      <a:pt x="505" y="479"/>
                      <a:pt x="505" y="479"/>
                      <a:pt x="505" y="479"/>
                    </a:cubicBezTo>
                    <a:cubicBezTo>
                      <a:pt x="505" y="572"/>
                      <a:pt x="553" y="653"/>
                      <a:pt x="625" y="700"/>
                    </a:cubicBezTo>
                    <a:cubicBezTo>
                      <a:pt x="625" y="778"/>
                      <a:pt x="625" y="778"/>
                      <a:pt x="625" y="778"/>
                    </a:cubicBezTo>
                    <a:cubicBezTo>
                      <a:pt x="625" y="788"/>
                      <a:pt x="619" y="797"/>
                      <a:pt x="610" y="801"/>
                    </a:cubicBezTo>
                    <a:cubicBezTo>
                      <a:pt x="573" y="817"/>
                      <a:pt x="573" y="817"/>
                      <a:pt x="573" y="817"/>
                    </a:cubicBezTo>
                    <a:cubicBezTo>
                      <a:pt x="500" y="798"/>
                      <a:pt x="454" y="772"/>
                      <a:pt x="433" y="758"/>
                    </a:cubicBezTo>
                    <a:cubicBezTo>
                      <a:pt x="432" y="758"/>
                      <a:pt x="432" y="758"/>
                      <a:pt x="432" y="757"/>
                    </a:cubicBezTo>
                    <a:cubicBezTo>
                      <a:pt x="440" y="711"/>
                      <a:pt x="460" y="577"/>
                      <a:pt x="478" y="337"/>
                    </a:cubicBezTo>
                    <a:cubicBezTo>
                      <a:pt x="484" y="248"/>
                      <a:pt x="516" y="174"/>
                      <a:pt x="568" y="122"/>
                    </a:cubicBezTo>
                    <a:cubicBezTo>
                      <a:pt x="619" y="72"/>
                      <a:pt x="689" y="45"/>
                      <a:pt x="768" y="45"/>
                    </a:cubicBezTo>
                    <a:cubicBezTo>
                      <a:pt x="847" y="45"/>
                      <a:pt x="917" y="72"/>
                      <a:pt x="968" y="122"/>
                    </a:cubicBezTo>
                    <a:cubicBezTo>
                      <a:pt x="1020" y="174"/>
                      <a:pt x="1052" y="248"/>
                      <a:pt x="1058" y="337"/>
                    </a:cubicBezTo>
                    <a:cubicBezTo>
                      <a:pt x="1076" y="577"/>
                      <a:pt x="1096" y="711"/>
                      <a:pt x="1104" y="757"/>
                    </a:cubicBezTo>
                    <a:cubicBezTo>
                      <a:pt x="1104" y="758"/>
                      <a:pt x="1104" y="758"/>
                      <a:pt x="1103" y="758"/>
                    </a:cubicBezTo>
                    <a:cubicBezTo>
                      <a:pt x="1082" y="772"/>
                      <a:pt x="1036" y="798"/>
                      <a:pt x="963" y="817"/>
                    </a:cubicBezTo>
                    <a:close/>
                    <a:moveTo>
                      <a:pt x="1202" y="855"/>
                    </a:moveTo>
                    <a:cubicBezTo>
                      <a:pt x="1202" y="856"/>
                      <a:pt x="1202" y="856"/>
                      <a:pt x="1202" y="856"/>
                    </a:cubicBezTo>
                    <a:cubicBezTo>
                      <a:pt x="1131" y="892"/>
                      <a:pt x="1131" y="892"/>
                      <a:pt x="1131" y="892"/>
                    </a:cubicBezTo>
                    <a:cubicBezTo>
                      <a:pt x="1130" y="891"/>
                      <a:pt x="1129" y="891"/>
                      <a:pt x="1129" y="890"/>
                    </a:cubicBezTo>
                    <a:cubicBezTo>
                      <a:pt x="1026" y="845"/>
                      <a:pt x="1026" y="845"/>
                      <a:pt x="1026" y="845"/>
                    </a:cubicBezTo>
                    <a:cubicBezTo>
                      <a:pt x="1076" y="827"/>
                      <a:pt x="1110" y="808"/>
                      <a:pt x="1128" y="796"/>
                    </a:cubicBezTo>
                    <a:cubicBezTo>
                      <a:pt x="1143" y="786"/>
                      <a:pt x="1151" y="768"/>
                      <a:pt x="1148" y="749"/>
                    </a:cubicBezTo>
                    <a:cubicBezTo>
                      <a:pt x="1148" y="748"/>
                      <a:pt x="1148" y="747"/>
                      <a:pt x="1148" y="746"/>
                    </a:cubicBezTo>
                    <a:cubicBezTo>
                      <a:pt x="1160" y="772"/>
                      <a:pt x="1179" y="793"/>
                      <a:pt x="1202" y="809"/>
                    </a:cubicBezTo>
                    <a:lnTo>
                      <a:pt x="1202" y="855"/>
                    </a:lnTo>
                    <a:close/>
                    <a:moveTo>
                      <a:pt x="1331" y="897"/>
                    </a:moveTo>
                    <a:cubicBezTo>
                      <a:pt x="1312" y="915"/>
                      <a:pt x="1282" y="915"/>
                      <a:pt x="1263" y="897"/>
                    </a:cubicBezTo>
                    <a:cubicBezTo>
                      <a:pt x="1242" y="877"/>
                      <a:pt x="1242" y="877"/>
                      <a:pt x="1242" y="877"/>
                    </a:cubicBezTo>
                    <a:cubicBezTo>
                      <a:pt x="1245" y="870"/>
                      <a:pt x="1247" y="863"/>
                      <a:pt x="1247" y="855"/>
                    </a:cubicBezTo>
                    <a:cubicBezTo>
                      <a:pt x="1247" y="831"/>
                      <a:pt x="1247" y="831"/>
                      <a:pt x="1247" y="831"/>
                    </a:cubicBezTo>
                    <a:cubicBezTo>
                      <a:pt x="1263" y="836"/>
                      <a:pt x="1280" y="839"/>
                      <a:pt x="1297" y="839"/>
                    </a:cubicBezTo>
                    <a:cubicBezTo>
                      <a:pt x="1314" y="839"/>
                      <a:pt x="1331" y="836"/>
                      <a:pt x="1347" y="831"/>
                    </a:cubicBezTo>
                    <a:cubicBezTo>
                      <a:pt x="1347" y="855"/>
                      <a:pt x="1347" y="855"/>
                      <a:pt x="1347" y="855"/>
                    </a:cubicBezTo>
                    <a:cubicBezTo>
                      <a:pt x="1347" y="863"/>
                      <a:pt x="1349" y="870"/>
                      <a:pt x="1352" y="877"/>
                    </a:cubicBezTo>
                    <a:lnTo>
                      <a:pt x="1331" y="897"/>
                    </a:lnTo>
                    <a:close/>
                    <a:moveTo>
                      <a:pt x="1297" y="794"/>
                    </a:moveTo>
                    <a:cubicBezTo>
                      <a:pt x="1235" y="794"/>
                      <a:pt x="1183" y="747"/>
                      <a:pt x="1176" y="685"/>
                    </a:cubicBezTo>
                    <a:cubicBezTo>
                      <a:pt x="1176" y="682"/>
                      <a:pt x="1175" y="679"/>
                      <a:pt x="1173" y="676"/>
                    </a:cubicBezTo>
                    <a:cubicBezTo>
                      <a:pt x="1159" y="653"/>
                      <a:pt x="1151" y="626"/>
                      <a:pt x="1151" y="600"/>
                    </a:cubicBezTo>
                    <a:cubicBezTo>
                      <a:pt x="1151" y="519"/>
                      <a:pt x="1217" y="454"/>
                      <a:pt x="1297" y="454"/>
                    </a:cubicBezTo>
                    <a:cubicBezTo>
                      <a:pt x="1377" y="454"/>
                      <a:pt x="1443" y="519"/>
                      <a:pt x="1443" y="600"/>
                    </a:cubicBezTo>
                    <a:cubicBezTo>
                      <a:pt x="1443" y="615"/>
                      <a:pt x="1440" y="631"/>
                      <a:pt x="1436" y="645"/>
                    </a:cubicBezTo>
                    <a:cubicBezTo>
                      <a:pt x="1372" y="580"/>
                      <a:pt x="1259" y="555"/>
                      <a:pt x="1254" y="554"/>
                    </a:cubicBezTo>
                    <a:cubicBezTo>
                      <a:pt x="1247" y="552"/>
                      <a:pt x="1240" y="554"/>
                      <a:pt x="1235" y="558"/>
                    </a:cubicBezTo>
                    <a:cubicBezTo>
                      <a:pt x="1230" y="562"/>
                      <a:pt x="1226" y="569"/>
                      <a:pt x="1226" y="576"/>
                    </a:cubicBezTo>
                    <a:cubicBezTo>
                      <a:pt x="1226" y="576"/>
                      <a:pt x="1225" y="591"/>
                      <a:pt x="1209" y="608"/>
                    </a:cubicBezTo>
                    <a:cubicBezTo>
                      <a:pt x="1200" y="617"/>
                      <a:pt x="1200" y="631"/>
                      <a:pt x="1209" y="640"/>
                    </a:cubicBezTo>
                    <a:cubicBezTo>
                      <a:pt x="1218" y="648"/>
                      <a:pt x="1232" y="648"/>
                      <a:pt x="1241" y="640"/>
                    </a:cubicBezTo>
                    <a:cubicBezTo>
                      <a:pt x="1253" y="627"/>
                      <a:pt x="1261" y="614"/>
                      <a:pt x="1265" y="603"/>
                    </a:cubicBezTo>
                    <a:cubicBezTo>
                      <a:pt x="1303" y="615"/>
                      <a:pt x="1382" y="643"/>
                      <a:pt x="1417" y="693"/>
                    </a:cubicBezTo>
                    <a:cubicBezTo>
                      <a:pt x="1407" y="751"/>
                      <a:pt x="1357" y="794"/>
                      <a:pt x="1297" y="794"/>
                    </a:cubicBezTo>
                    <a:close/>
                    <a:moveTo>
                      <a:pt x="1297" y="794"/>
                    </a:moveTo>
                    <a:cubicBezTo>
                      <a:pt x="1297" y="794"/>
                      <a:pt x="1297" y="794"/>
                      <a:pt x="1297" y="7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09" name="Freeform 161">
                <a:extLst>
                  <a:ext uri="{FF2B5EF4-FFF2-40B4-BE49-F238E27FC236}">
                    <a16:creationId xmlns:a16="http://schemas.microsoft.com/office/drawing/2014/main" id="{0024F465-FD20-40D2-A664-70720CEF376E}"/>
                  </a:ext>
                </a:extLst>
              </p:cNvPr>
              <p:cNvSpPr>
                <a:spLocks noEditPoints="1"/>
              </p:cNvSpPr>
              <p:nvPr/>
            </p:nvSpPr>
            <p:spPr bwMode="auto">
              <a:xfrm>
                <a:off x="4646050" y="5151134"/>
                <a:ext cx="11228" cy="43307"/>
              </a:xfrm>
              <a:custGeom>
                <a:avLst/>
                <a:gdLst>
                  <a:gd name="T0" fmla="*/ 22 w 45"/>
                  <a:gd name="T1" fmla="*/ 0 h 159"/>
                  <a:gd name="T2" fmla="*/ 0 w 45"/>
                  <a:gd name="T3" fmla="*/ 22 h 159"/>
                  <a:gd name="T4" fmla="*/ 0 w 45"/>
                  <a:gd name="T5" fmla="*/ 137 h 159"/>
                  <a:gd name="T6" fmla="*/ 22 w 45"/>
                  <a:gd name="T7" fmla="*/ 159 h 159"/>
                  <a:gd name="T8" fmla="*/ 45 w 45"/>
                  <a:gd name="T9" fmla="*/ 137 h 159"/>
                  <a:gd name="T10" fmla="*/ 45 w 45"/>
                  <a:gd name="T11" fmla="*/ 22 h 159"/>
                  <a:gd name="T12" fmla="*/ 22 w 45"/>
                  <a:gd name="T13" fmla="*/ 0 h 159"/>
                  <a:gd name="T14" fmla="*/ 22 w 45"/>
                  <a:gd name="T15" fmla="*/ 0 h 159"/>
                  <a:gd name="T16" fmla="*/ 22 w 45"/>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59">
                    <a:moveTo>
                      <a:pt x="22" y="0"/>
                    </a:moveTo>
                    <a:cubicBezTo>
                      <a:pt x="10" y="0"/>
                      <a:pt x="0" y="10"/>
                      <a:pt x="0" y="22"/>
                    </a:cubicBezTo>
                    <a:cubicBezTo>
                      <a:pt x="0" y="137"/>
                      <a:pt x="0" y="137"/>
                      <a:pt x="0" y="137"/>
                    </a:cubicBezTo>
                    <a:cubicBezTo>
                      <a:pt x="0" y="149"/>
                      <a:pt x="10" y="159"/>
                      <a:pt x="22" y="159"/>
                    </a:cubicBezTo>
                    <a:cubicBezTo>
                      <a:pt x="35" y="159"/>
                      <a:pt x="45" y="149"/>
                      <a:pt x="45" y="137"/>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10" name="Groupe 625">
              <a:extLst>
                <a:ext uri="{FF2B5EF4-FFF2-40B4-BE49-F238E27FC236}">
                  <a16:creationId xmlns:a16="http://schemas.microsoft.com/office/drawing/2014/main" id="{825230D4-E4BD-42F9-86F5-BF4369C5B2EA}"/>
                </a:ext>
              </a:extLst>
            </p:cNvPr>
            <p:cNvGrpSpPr>
              <a:grpSpLocks noChangeAspect="1"/>
            </p:cNvGrpSpPr>
            <p:nvPr/>
          </p:nvGrpSpPr>
          <p:grpSpPr>
            <a:xfrm>
              <a:off x="3589338" y="3884156"/>
              <a:ext cx="360362" cy="428400"/>
              <a:chOff x="3589338" y="4817745"/>
              <a:chExt cx="360362" cy="431800"/>
            </a:xfrm>
            <a:solidFill>
              <a:schemeClr val="tx2"/>
            </a:solidFill>
          </p:grpSpPr>
          <p:sp>
            <p:nvSpPr>
              <p:cNvPr id="1211" name="Freeform 181">
                <a:extLst>
                  <a:ext uri="{FF2B5EF4-FFF2-40B4-BE49-F238E27FC236}">
                    <a16:creationId xmlns:a16="http://schemas.microsoft.com/office/drawing/2014/main" id="{7F2313D8-8016-4CBD-9530-5A8E83EA57C6}"/>
                  </a:ext>
                </a:extLst>
              </p:cNvPr>
              <p:cNvSpPr>
                <a:spLocks noEditPoints="1"/>
              </p:cNvSpPr>
              <p:nvPr/>
            </p:nvSpPr>
            <p:spPr bwMode="auto">
              <a:xfrm>
                <a:off x="3671888" y="4881245"/>
                <a:ext cx="134937" cy="44450"/>
              </a:xfrm>
              <a:custGeom>
                <a:avLst/>
                <a:gdLst>
                  <a:gd name="T0" fmla="*/ 469 w 480"/>
                  <a:gd name="T1" fmla="*/ 90 h 154"/>
                  <a:gd name="T2" fmla="*/ 254 w 480"/>
                  <a:gd name="T3" fmla="*/ 9 h 154"/>
                  <a:gd name="T4" fmla="*/ 63 w 480"/>
                  <a:gd name="T5" fmla="*/ 8 h 154"/>
                  <a:gd name="T6" fmla="*/ 0 w 480"/>
                  <a:gd name="T7" fmla="*/ 78 h 154"/>
                  <a:gd name="T8" fmla="*/ 0 w 480"/>
                  <a:gd name="T9" fmla="*/ 131 h 154"/>
                  <a:gd name="T10" fmla="*/ 22 w 480"/>
                  <a:gd name="T11" fmla="*/ 154 h 154"/>
                  <a:gd name="T12" fmla="*/ 45 w 480"/>
                  <a:gd name="T13" fmla="*/ 131 h 154"/>
                  <a:gd name="T14" fmla="*/ 45 w 480"/>
                  <a:gd name="T15" fmla="*/ 78 h 154"/>
                  <a:gd name="T16" fmla="*/ 68 w 480"/>
                  <a:gd name="T17" fmla="*/ 53 h 154"/>
                  <a:gd name="T18" fmla="*/ 441 w 480"/>
                  <a:gd name="T19" fmla="*/ 124 h 154"/>
                  <a:gd name="T20" fmla="*/ 472 w 480"/>
                  <a:gd name="T21" fmla="*/ 122 h 154"/>
                  <a:gd name="T22" fmla="*/ 469 w 480"/>
                  <a:gd name="T23" fmla="*/ 90 h 154"/>
                  <a:gd name="T24" fmla="*/ 469 w 480"/>
                  <a:gd name="T25" fmla="*/ 90 h 154"/>
                  <a:gd name="T26" fmla="*/ 469 w 480"/>
                  <a:gd name="T27"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154">
                    <a:moveTo>
                      <a:pt x="469" y="90"/>
                    </a:moveTo>
                    <a:cubicBezTo>
                      <a:pt x="418" y="47"/>
                      <a:pt x="346" y="20"/>
                      <a:pt x="254" y="9"/>
                    </a:cubicBezTo>
                    <a:cubicBezTo>
                      <a:pt x="180" y="0"/>
                      <a:pt x="109" y="3"/>
                      <a:pt x="63" y="8"/>
                    </a:cubicBezTo>
                    <a:cubicBezTo>
                      <a:pt x="27" y="11"/>
                      <a:pt x="0" y="41"/>
                      <a:pt x="0" y="78"/>
                    </a:cubicBezTo>
                    <a:cubicBezTo>
                      <a:pt x="0" y="131"/>
                      <a:pt x="0" y="131"/>
                      <a:pt x="0" y="131"/>
                    </a:cubicBezTo>
                    <a:cubicBezTo>
                      <a:pt x="0" y="144"/>
                      <a:pt x="10" y="154"/>
                      <a:pt x="22" y="154"/>
                    </a:cubicBezTo>
                    <a:cubicBezTo>
                      <a:pt x="35" y="154"/>
                      <a:pt x="45" y="144"/>
                      <a:pt x="45" y="131"/>
                    </a:cubicBezTo>
                    <a:cubicBezTo>
                      <a:pt x="45" y="78"/>
                      <a:pt x="45" y="78"/>
                      <a:pt x="45" y="78"/>
                    </a:cubicBezTo>
                    <a:cubicBezTo>
                      <a:pt x="45" y="65"/>
                      <a:pt x="54" y="54"/>
                      <a:pt x="68" y="53"/>
                    </a:cubicBezTo>
                    <a:cubicBezTo>
                      <a:pt x="145" y="45"/>
                      <a:pt x="336" y="37"/>
                      <a:pt x="441" y="124"/>
                    </a:cubicBezTo>
                    <a:cubicBezTo>
                      <a:pt x="450" y="132"/>
                      <a:pt x="464" y="131"/>
                      <a:pt x="472" y="122"/>
                    </a:cubicBezTo>
                    <a:cubicBezTo>
                      <a:pt x="480" y="112"/>
                      <a:pt x="479" y="98"/>
                      <a:pt x="469" y="90"/>
                    </a:cubicBezTo>
                    <a:close/>
                    <a:moveTo>
                      <a:pt x="469" y="90"/>
                    </a:moveTo>
                    <a:cubicBezTo>
                      <a:pt x="469" y="90"/>
                      <a:pt x="469" y="90"/>
                      <a:pt x="469" y="9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2" name="Freeform 182">
                <a:extLst>
                  <a:ext uri="{FF2B5EF4-FFF2-40B4-BE49-F238E27FC236}">
                    <a16:creationId xmlns:a16="http://schemas.microsoft.com/office/drawing/2014/main" id="{CC402357-0EC1-44A9-8723-A6C7CDE06259}"/>
                  </a:ext>
                </a:extLst>
              </p:cNvPr>
              <p:cNvSpPr>
                <a:spLocks noEditPoints="1"/>
              </p:cNvSpPr>
              <p:nvPr/>
            </p:nvSpPr>
            <p:spPr bwMode="auto">
              <a:xfrm>
                <a:off x="3589338" y="4817745"/>
                <a:ext cx="244475" cy="384175"/>
              </a:xfrm>
              <a:custGeom>
                <a:avLst/>
                <a:gdLst>
                  <a:gd name="T0" fmla="*/ 455 w 863"/>
                  <a:gd name="T1" fmla="*/ 0 h 1368"/>
                  <a:gd name="T2" fmla="*/ 192 w 863"/>
                  <a:gd name="T3" fmla="*/ 215 h 1368"/>
                  <a:gd name="T4" fmla="*/ 206 w 863"/>
                  <a:gd name="T5" fmla="*/ 392 h 1368"/>
                  <a:gd name="T6" fmla="*/ 216 w 863"/>
                  <a:gd name="T7" fmla="*/ 518 h 1368"/>
                  <a:gd name="T8" fmla="*/ 337 w 863"/>
                  <a:gd name="T9" fmla="*/ 851 h 1368"/>
                  <a:gd name="T10" fmla="*/ 272 w 863"/>
                  <a:gd name="T11" fmla="*/ 918 h 1368"/>
                  <a:gd name="T12" fmla="*/ 0 w 863"/>
                  <a:gd name="T13" fmla="*/ 1134 h 1368"/>
                  <a:gd name="T14" fmla="*/ 23 w 863"/>
                  <a:gd name="T15" fmla="*/ 1368 h 1368"/>
                  <a:gd name="T16" fmla="*/ 45 w 863"/>
                  <a:gd name="T17" fmla="*/ 1134 h 1368"/>
                  <a:gd name="T18" fmla="*/ 279 w 863"/>
                  <a:gd name="T19" fmla="*/ 963 h 1368"/>
                  <a:gd name="T20" fmla="*/ 406 w 863"/>
                  <a:gd name="T21" fmla="*/ 1114 h 1368"/>
                  <a:gd name="T22" fmla="*/ 443 w 863"/>
                  <a:gd name="T23" fmla="*/ 1101 h 1368"/>
                  <a:gd name="T24" fmla="*/ 471 w 863"/>
                  <a:gd name="T25" fmla="*/ 1113 h 1368"/>
                  <a:gd name="T26" fmla="*/ 478 w 863"/>
                  <a:gd name="T27" fmla="*/ 1368 h 1368"/>
                  <a:gd name="T28" fmla="*/ 502 w 863"/>
                  <a:gd name="T29" fmla="*/ 1346 h 1368"/>
                  <a:gd name="T30" fmla="*/ 540 w 863"/>
                  <a:gd name="T31" fmla="*/ 1127 h 1368"/>
                  <a:gd name="T32" fmla="*/ 576 w 863"/>
                  <a:gd name="T33" fmla="*/ 1368 h 1368"/>
                  <a:gd name="T34" fmla="*/ 598 w 863"/>
                  <a:gd name="T35" fmla="*/ 1344 h 1368"/>
                  <a:gd name="T36" fmla="*/ 598 w 863"/>
                  <a:gd name="T37" fmla="*/ 1086 h 1368"/>
                  <a:gd name="T38" fmla="*/ 645 w 863"/>
                  <a:gd name="T39" fmla="*/ 1114 h 1368"/>
                  <a:gd name="T40" fmla="*/ 683 w 863"/>
                  <a:gd name="T41" fmla="*/ 1095 h 1368"/>
                  <a:gd name="T42" fmla="*/ 787 w 863"/>
                  <a:gd name="T43" fmla="*/ 924 h 1368"/>
                  <a:gd name="T44" fmla="*/ 718 w 863"/>
                  <a:gd name="T45" fmla="*/ 851 h 1368"/>
                  <a:gd name="T46" fmla="*/ 745 w 863"/>
                  <a:gd name="T47" fmla="*/ 749 h 1368"/>
                  <a:gd name="T48" fmla="*/ 839 w 863"/>
                  <a:gd name="T49" fmla="*/ 434 h 1368"/>
                  <a:gd name="T50" fmla="*/ 863 w 863"/>
                  <a:gd name="T51" fmla="*/ 282 h 1368"/>
                  <a:gd name="T52" fmla="*/ 768 w 863"/>
                  <a:gd name="T53" fmla="*/ 0 h 1368"/>
                  <a:gd name="T54" fmla="*/ 410 w 863"/>
                  <a:gd name="T55" fmla="*/ 1069 h 1368"/>
                  <a:gd name="T56" fmla="*/ 314 w 863"/>
                  <a:gd name="T57" fmla="*/ 936 h 1368"/>
                  <a:gd name="T58" fmla="*/ 343 w 863"/>
                  <a:gd name="T59" fmla="*/ 896 h 1368"/>
                  <a:gd name="T60" fmla="*/ 411 w 863"/>
                  <a:gd name="T61" fmla="*/ 1069 h 1368"/>
                  <a:gd name="T62" fmla="*/ 503 w 863"/>
                  <a:gd name="T63" fmla="*/ 1082 h 1368"/>
                  <a:gd name="T64" fmla="*/ 502 w 863"/>
                  <a:gd name="T65" fmla="*/ 1042 h 1368"/>
                  <a:gd name="T66" fmla="*/ 553 w 863"/>
                  <a:gd name="T67" fmla="*/ 1042 h 1368"/>
                  <a:gd name="T68" fmla="*/ 552 w 863"/>
                  <a:gd name="T69" fmla="*/ 1082 h 1368"/>
                  <a:gd name="T70" fmla="*/ 382 w 863"/>
                  <a:gd name="T71" fmla="*/ 867 h 1368"/>
                  <a:gd name="T72" fmla="*/ 522 w 863"/>
                  <a:gd name="T73" fmla="*/ 839 h 1368"/>
                  <a:gd name="T74" fmla="*/ 673 w 863"/>
                  <a:gd name="T75" fmla="*/ 802 h 1368"/>
                  <a:gd name="T76" fmla="*/ 673 w 863"/>
                  <a:gd name="T77" fmla="*/ 867 h 1368"/>
                  <a:gd name="T78" fmla="*/ 741 w 863"/>
                  <a:gd name="T79" fmla="*/ 936 h 1368"/>
                  <a:gd name="T80" fmla="*/ 645 w 863"/>
                  <a:gd name="T81" fmla="*/ 1069 h 1368"/>
                  <a:gd name="T82" fmla="*/ 563 w 863"/>
                  <a:gd name="T83" fmla="*/ 989 h 1368"/>
                  <a:gd name="T84" fmla="*/ 714 w 863"/>
                  <a:gd name="T85" fmla="*/ 896 h 1368"/>
                  <a:gd name="T86" fmla="*/ 818 w 863"/>
                  <a:gd name="T87" fmla="*/ 282 h 1368"/>
                  <a:gd name="T88" fmla="*/ 794 w 863"/>
                  <a:gd name="T89" fmla="*/ 426 h 1368"/>
                  <a:gd name="T90" fmla="*/ 794 w 863"/>
                  <a:gd name="T91" fmla="*/ 528 h 1368"/>
                  <a:gd name="T92" fmla="*/ 523 w 863"/>
                  <a:gd name="T93" fmla="*/ 794 h 1368"/>
                  <a:gd name="T94" fmla="*/ 261 w 863"/>
                  <a:gd name="T95" fmla="*/ 431 h 1368"/>
                  <a:gd name="T96" fmla="*/ 250 w 863"/>
                  <a:gd name="T97" fmla="*/ 381 h 1368"/>
                  <a:gd name="T98" fmla="*/ 237 w 863"/>
                  <a:gd name="T99" fmla="*/ 215 h 1368"/>
                  <a:gd name="T100" fmla="*/ 364 w 863"/>
                  <a:gd name="T101" fmla="*/ 86 h 1368"/>
                  <a:gd name="T102" fmla="*/ 768 w 863"/>
                  <a:gd name="T103" fmla="*/ 45 h 1368"/>
                  <a:gd name="T104" fmla="*/ 818 w 863"/>
                  <a:gd name="T105" fmla="*/ 282 h 1368"/>
                  <a:gd name="T106" fmla="*/ 818 w 863"/>
                  <a:gd name="T107" fmla="*/ 282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3" h="1368">
                    <a:moveTo>
                      <a:pt x="768" y="0"/>
                    </a:moveTo>
                    <a:cubicBezTo>
                      <a:pt x="455" y="0"/>
                      <a:pt x="455" y="0"/>
                      <a:pt x="455" y="0"/>
                    </a:cubicBezTo>
                    <a:cubicBezTo>
                      <a:pt x="411" y="0"/>
                      <a:pt x="368" y="18"/>
                      <a:pt x="337" y="50"/>
                    </a:cubicBezTo>
                    <a:cubicBezTo>
                      <a:pt x="255" y="61"/>
                      <a:pt x="192" y="132"/>
                      <a:pt x="192" y="215"/>
                    </a:cubicBezTo>
                    <a:cubicBezTo>
                      <a:pt x="192" y="282"/>
                      <a:pt x="192" y="282"/>
                      <a:pt x="192" y="282"/>
                    </a:cubicBezTo>
                    <a:cubicBezTo>
                      <a:pt x="192" y="319"/>
                      <a:pt x="197" y="356"/>
                      <a:pt x="206" y="392"/>
                    </a:cubicBezTo>
                    <a:cubicBezTo>
                      <a:pt x="216" y="434"/>
                      <a:pt x="216" y="434"/>
                      <a:pt x="216" y="434"/>
                    </a:cubicBezTo>
                    <a:cubicBezTo>
                      <a:pt x="216" y="518"/>
                      <a:pt x="216" y="518"/>
                      <a:pt x="216" y="518"/>
                    </a:cubicBezTo>
                    <a:cubicBezTo>
                      <a:pt x="216" y="620"/>
                      <a:pt x="264" y="712"/>
                      <a:pt x="337" y="771"/>
                    </a:cubicBezTo>
                    <a:cubicBezTo>
                      <a:pt x="337" y="851"/>
                      <a:pt x="337" y="851"/>
                      <a:pt x="337" y="851"/>
                    </a:cubicBezTo>
                    <a:cubicBezTo>
                      <a:pt x="324" y="852"/>
                      <a:pt x="311" y="859"/>
                      <a:pt x="303" y="871"/>
                    </a:cubicBezTo>
                    <a:cubicBezTo>
                      <a:pt x="272" y="918"/>
                      <a:pt x="272" y="918"/>
                      <a:pt x="272" y="918"/>
                    </a:cubicBezTo>
                    <a:cubicBezTo>
                      <a:pt x="110" y="977"/>
                      <a:pt x="110" y="977"/>
                      <a:pt x="110" y="977"/>
                    </a:cubicBezTo>
                    <a:cubicBezTo>
                      <a:pt x="44" y="1001"/>
                      <a:pt x="0" y="1064"/>
                      <a:pt x="0" y="1134"/>
                    </a:cubicBezTo>
                    <a:cubicBezTo>
                      <a:pt x="0" y="1345"/>
                      <a:pt x="0" y="1345"/>
                      <a:pt x="0" y="1345"/>
                    </a:cubicBezTo>
                    <a:cubicBezTo>
                      <a:pt x="0" y="1358"/>
                      <a:pt x="10" y="1368"/>
                      <a:pt x="23" y="1368"/>
                    </a:cubicBezTo>
                    <a:cubicBezTo>
                      <a:pt x="35" y="1368"/>
                      <a:pt x="45" y="1358"/>
                      <a:pt x="45" y="1345"/>
                    </a:cubicBezTo>
                    <a:cubicBezTo>
                      <a:pt x="45" y="1134"/>
                      <a:pt x="45" y="1134"/>
                      <a:pt x="45" y="1134"/>
                    </a:cubicBezTo>
                    <a:cubicBezTo>
                      <a:pt x="45" y="1083"/>
                      <a:pt x="77" y="1037"/>
                      <a:pt x="125" y="1019"/>
                    </a:cubicBezTo>
                    <a:cubicBezTo>
                      <a:pt x="279" y="963"/>
                      <a:pt x="279" y="963"/>
                      <a:pt x="279" y="963"/>
                    </a:cubicBezTo>
                    <a:cubicBezTo>
                      <a:pt x="372" y="1095"/>
                      <a:pt x="372" y="1095"/>
                      <a:pt x="372" y="1095"/>
                    </a:cubicBezTo>
                    <a:cubicBezTo>
                      <a:pt x="380" y="1106"/>
                      <a:pt x="393" y="1113"/>
                      <a:pt x="406" y="1114"/>
                    </a:cubicBezTo>
                    <a:cubicBezTo>
                      <a:pt x="408" y="1114"/>
                      <a:pt x="409" y="1114"/>
                      <a:pt x="410" y="1114"/>
                    </a:cubicBezTo>
                    <a:cubicBezTo>
                      <a:pt x="423" y="1114"/>
                      <a:pt x="434" y="1109"/>
                      <a:pt x="443" y="1101"/>
                    </a:cubicBezTo>
                    <a:cubicBezTo>
                      <a:pt x="457" y="1086"/>
                      <a:pt x="457" y="1086"/>
                      <a:pt x="457" y="1086"/>
                    </a:cubicBezTo>
                    <a:cubicBezTo>
                      <a:pt x="459" y="1097"/>
                      <a:pt x="463" y="1106"/>
                      <a:pt x="471" y="1113"/>
                    </a:cubicBezTo>
                    <a:cubicBezTo>
                      <a:pt x="457" y="1344"/>
                      <a:pt x="457" y="1344"/>
                      <a:pt x="457" y="1344"/>
                    </a:cubicBezTo>
                    <a:cubicBezTo>
                      <a:pt x="456" y="1356"/>
                      <a:pt x="466" y="1367"/>
                      <a:pt x="478" y="1368"/>
                    </a:cubicBezTo>
                    <a:cubicBezTo>
                      <a:pt x="479" y="1368"/>
                      <a:pt x="479" y="1368"/>
                      <a:pt x="479" y="1368"/>
                    </a:cubicBezTo>
                    <a:cubicBezTo>
                      <a:pt x="491" y="1368"/>
                      <a:pt x="501" y="1358"/>
                      <a:pt x="502" y="1346"/>
                    </a:cubicBezTo>
                    <a:cubicBezTo>
                      <a:pt x="515" y="1127"/>
                      <a:pt x="515" y="1127"/>
                      <a:pt x="515" y="1127"/>
                    </a:cubicBezTo>
                    <a:cubicBezTo>
                      <a:pt x="540" y="1127"/>
                      <a:pt x="540" y="1127"/>
                      <a:pt x="540" y="1127"/>
                    </a:cubicBezTo>
                    <a:cubicBezTo>
                      <a:pt x="553" y="1346"/>
                      <a:pt x="553" y="1346"/>
                      <a:pt x="553" y="1346"/>
                    </a:cubicBezTo>
                    <a:cubicBezTo>
                      <a:pt x="554" y="1358"/>
                      <a:pt x="564" y="1368"/>
                      <a:pt x="576" y="1368"/>
                    </a:cubicBezTo>
                    <a:cubicBezTo>
                      <a:pt x="576" y="1368"/>
                      <a:pt x="576" y="1368"/>
                      <a:pt x="577" y="1368"/>
                    </a:cubicBezTo>
                    <a:cubicBezTo>
                      <a:pt x="589" y="1367"/>
                      <a:pt x="599" y="1356"/>
                      <a:pt x="598" y="1344"/>
                    </a:cubicBezTo>
                    <a:cubicBezTo>
                      <a:pt x="585" y="1113"/>
                      <a:pt x="585" y="1113"/>
                      <a:pt x="585" y="1113"/>
                    </a:cubicBezTo>
                    <a:cubicBezTo>
                      <a:pt x="592" y="1106"/>
                      <a:pt x="596" y="1097"/>
                      <a:pt x="598" y="1086"/>
                    </a:cubicBezTo>
                    <a:cubicBezTo>
                      <a:pt x="612" y="1101"/>
                      <a:pt x="612" y="1101"/>
                      <a:pt x="612" y="1101"/>
                    </a:cubicBezTo>
                    <a:cubicBezTo>
                      <a:pt x="621" y="1109"/>
                      <a:pt x="632" y="1114"/>
                      <a:pt x="645" y="1114"/>
                    </a:cubicBezTo>
                    <a:cubicBezTo>
                      <a:pt x="646" y="1114"/>
                      <a:pt x="647" y="1114"/>
                      <a:pt x="649" y="1114"/>
                    </a:cubicBezTo>
                    <a:cubicBezTo>
                      <a:pt x="662" y="1113"/>
                      <a:pt x="675" y="1106"/>
                      <a:pt x="683" y="1095"/>
                    </a:cubicBezTo>
                    <a:cubicBezTo>
                      <a:pt x="786" y="949"/>
                      <a:pt x="786" y="949"/>
                      <a:pt x="786" y="949"/>
                    </a:cubicBezTo>
                    <a:cubicBezTo>
                      <a:pt x="792" y="942"/>
                      <a:pt x="792" y="932"/>
                      <a:pt x="787" y="924"/>
                    </a:cubicBezTo>
                    <a:cubicBezTo>
                      <a:pt x="752" y="871"/>
                      <a:pt x="752" y="871"/>
                      <a:pt x="752" y="871"/>
                    </a:cubicBezTo>
                    <a:cubicBezTo>
                      <a:pt x="744" y="859"/>
                      <a:pt x="731" y="852"/>
                      <a:pt x="718" y="851"/>
                    </a:cubicBezTo>
                    <a:cubicBezTo>
                      <a:pt x="718" y="773"/>
                      <a:pt x="718" y="773"/>
                      <a:pt x="718" y="773"/>
                    </a:cubicBezTo>
                    <a:cubicBezTo>
                      <a:pt x="728" y="766"/>
                      <a:pt x="737" y="758"/>
                      <a:pt x="745" y="749"/>
                    </a:cubicBezTo>
                    <a:cubicBezTo>
                      <a:pt x="806" y="691"/>
                      <a:pt x="839" y="612"/>
                      <a:pt x="839" y="528"/>
                    </a:cubicBezTo>
                    <a:cubicBezTo>
                      <a:pt x="839" y="434"/>
                      <a:pt x="839" y="434"/>
                      <a:pt x="839" y="434"/>
                    </a:cubicBezTo>
                    <a:cubicBezTo>
                      <a:pt x="849" y="392"/>
                      <a:pt x="849" y="392"/>
                      <a:pt x="849" y="392"/>
                    </a:cubicBezTo>
                    <a:cubicBezTo>
                      <a:pt x="858" y="356"/>
                      <a:pt x="863" y="319"/>
                      <a:pt x="863" y="282"/>
                    </a:cubicBezTo>
                    <a:cubicBezTo>
                      <a:pt x="863" y="95"/>
                      <a:pt x="863" y="95"/>
                      <a:pt x="863" y="95"/>
                    </a:cubicBezTo>
                    <a:cubicBezTo>
                      <a:pt x="863" y="42"/>
                      <a:pt x="820" y="0"/>
                      <a:pt x="768" y="0"/>
                    </a:cubicBezTo>
                    <a:close/>
                    <a:moveTo>
                      <a:pt x="411" y="1069"/>
                    </a:moveTo>
                    <a:cubicBezTo>
                      <a:pt x="411" y="1069"/>
                      <a:pt x="411" y="1069"/>
                      <a:pt x="410" y="1069"/>
                    </a:cubicBezTo>
                    <a:cubicBezTo>
                      <a:pt x="409" y="1069"/>
                      <a:pt x="409" y="1069"/>
                      <a:pt x="409" y="1068"/>
                    </a:cubicBezTo>
                    <a:cubicBezTo>
                      <a:pt x="314" y="936"/>
                      <a:pt x="314" y="936"/>
                      <a:pt x="314" y="936"/>
                    </a:cubicBezTo>
                    <a:cubicBezTo>
                      <a:pt x="341" y="896"/>
                      <a:pt x="341" y="896"/>
                      <a:pt x="341" y="896"/>
                    </a:cubicBezTo>
                    <a:cubicBezTo>
                      <a:pt x="341" y="895"/>
                      <a:pt x="342" y="895"/>
                      <a:pt x="343" y="896"/>
                    </a:cubicBezTo>
                    <a:cubicBezTo>
                      <a:pt x="492" y="989"/>
                      <a:pt x="492" y="989"/>
                      <a:pt x="492" y="989"/>
                    </a:cubicBezTo>
                    <a:lnTo>
                      <a:pt x="411" y="1069"/>
                    </a:lnTo>
                    <a:close/>
                    <a:moveTo>
                      <a:pt x="552" y="1082"/>
                    </a:moveTo>
                    <a:cubicBezTo>
                      <a:pt x="503" y="1082"/>
                      <a:pt x="503" y="1082"/>
                      <a:pt x="503" y="1082"/>
                    </a:cubicBezTo>
                    <a:cubicBezTo>
                      <a:pt x="503" y="1082"/>
                      <a:pt x="502" y="1081"/>
                      <a:pt x="502" y="1081"/>
                    </a:cubicBezTo>
                    <a:cubicBezTo>
                      <a:pt x="502" y="1042"/>
                      <a:pt x="502" y="1042"/>
                      <a:pt x="502" y="1042"/>
                    </a:cubicBezTo>
                    <a:cubicBezTo>
                      <a:pt x="528" y="1016"/>
                      <a:pt x="528" y="1016"/>
                      <a:pt x="528" y="1016"/>
                    </a:cubicBezTo>
                    <a:cubicBezTo>
                      <a:pt x="553" y="1042"/>
                      <a:pt x="553" y="1042"/>
                      <a:pt x="553" y="1042"/>
                    </a:cubicBezTo>
                    <a:cubicBezTo>
                      <a:pt x="553" y="1081"/>
                      <a:pt x="553" y="1081"/>
                      <a:pt x="553" y="1081"/>
                    </a:cubicBezTo>
                    <a:cubicBezTo>
                      <a:pt x="553" y="1081"/>
                      <a:pt x="552" y="1082"/>
                      <a:pt x="552" y="1082"/>
                    </a:cubicBezTo>
                    <a:close/>
                    <a:moveTo>
                      <a:pt x="528" y="958"/>
                    </a:moveTo>
                    <a:cubicBezTo>
                      <a:pt x="382" y="867"/>
                      <a:pt x="382" y="867"/>
                      <a:pt x="382" y="867"/>
                    </a:cubicBezTo>
                    <a:cubicBezTo>
                      <a:pt x="382" y="801"/>
                      <a:pt x="382" y="801"/>
                      <a:pt x="382" y="801"/>
                    </a:cubicBezTo>
                    <a:cubicBezTo>
                      <a:pt x="424" y="824"/>
                      <a:pt x="471" y="838"/>
                      <a:pt x="522" y="839"/>
                    </a:cubicBezTo>
                    <a:cubicBezTo>
                      <a:pt x="524" y="839"/>
                      <a:pt x="526" y="839"/>
                      <a:pt x="528" y="839"/>
                    </a:cubicBezTo>
                    <a:cubicBezTo>
                      <a:pt x="579" y="839"/>
                      <a:pt x="629" y="826"/>
                      <a:pt x="673" y="802"/>
                    </a:cubicBezTo>
                    <a:cubicBezTo>
                      <a:pt x="673" y="867"/>
                      <a:pt x="673" y="867"/>
                      <a:pt x="673" y="867"/>
                    </a:cubicBezTo>
                    <a:cubicBezTo>
                      <a:pt x="673" y="867"/>
                      <a:pt x="673" y="867"/>
                      <a:pt x="673" y="867"/>
                    </a:cubicBezTo>
                    <a:lnTo>
                      <a:pt x="528" y="958"/>
                    </a:lnTo>
                    <a:close/>
                    <a:moveTo>
                      <a:pt x="741" y="936"/>
                    </a:moveTo>
                    <a:cubicBezTo>
                      <a:pt x="646" y="1068"/>
                      <a:pt x="646" y="1068"/>
                      <a:pt x="646" y="1068"/>
                    </a:cubicBezTo>
                    <a:cubicBezTo>
                      <a:pt x="646" y="1069"/>
                      <a:pt x="646" y="1069"/>
                      <a:pt x="645" y="1069"/>
                    </a:cubicBezTo>
                    <a:cubicBezTo>
                      <a:pt x="644" y="1069"/>
                      <a:pt x="644" y="1069"/>
                      <a:pt x="644" y="1069"/>
                    </a:cubicBezTo>
                    <a:cubicBezTo>
                      <a:pt x="563" y="989"/>
                      <a:pt x="563" y="989"/>
                      <a:pt x="563" y="989"/>
                    </a:cubicBezTo>
                    <a:cubicBezTo>
                      <a:pt x="712" y="896"/>
                      <a:pt x="712" y="896"/>
                      <a:pt x="712" y="896"/>
                    </a:cubicBezTo>
                    <a:cubicBezTo>
                      <a:pt x="713" y="895"/>
                      <a:pt x="714" y="895"/>
                      <a:pt x="714" y="896"/>
                    </a:cubicBezTo>
                    <a:lnTo>
                      <a:pt x="741" y="936"/>
                    </a:lnTo>
                    <a:close/>
                    <a:moveTo>
                      <a:pt x="818" y="282"/>
                    </a:moveTo>
                    <a:cubicBezTo>
                      <a:pt x="818" y="315"/>
                      <a:pt x="814" y="349"/>
                      <a:pt x="805" y="381"/>
                    </a:cubicBezTo>
                    <a:cubicBezTo>
                      <a:pt x="794" y="426"/>
                      <a:pt x="794" y="426"/>
                      <a:pt x="794" y="426"/>
                    </a:cubicBezTo>
                    <a:cubicBezTo>
                      <a:pt x="794" y="428"/>
                      <a:pt x="794" y="429"/>
                      <a:pt x="794" y="431"/>
                    </a:cubicBezTo>
                    <a:cubicBezTo>
                      <a:pt x="794" y="528"/>
                      <a:pt x="794" y="528"/>
                      <a:pt x="794" y="528"/>
                    </a:cubicBezTo>
                    <a:cubicBezTo>
                      <a:pt x="794" y="599"/>
                      <a:pt x="765" y="667"/>
                      <a:pt x="714" y="717"/>
                    </a:cubicBezTo>
                    <a:cubicBezTo>
                      <a:pt x="663" y="768"/>
                      <a:pt x="594" y="795"/>
                      <a:pt x="523" y="794"/>
                    </a:cubicBezTo>
                    <a:cubicBezTo>
                      <a:pt x="379" y="791"/>
                      <a:pt x="261" y="667"/>
                      <a:pt x="261" y="518"/>
                    </a:cubicBezTo>
                    <a:cubicBezTo>
                      <a:pt x="261" y="431"/>
                      <a:pt x="261" y="431"/>
                      <a:pt x="261" y="431"/>
                    </a:cubicBezTo>
                    <a:cubicBezTo>
                      <a:pt x="261" y="429"/>
                      <a:pt x="261" y="428"/>
                      <a:pt x="261" y="426"/>
                    </a:cubicBezTo>
                    <a:cubicBezTo>
                      <a:pt x="250" y="381"/>
                      <a:pt x="250" y="381"/>
                      <a:pt x="250" y="381"/>
                    </a:cubicBezTo>
                    <a:cubicBezTo>
                      <a:pt x="242" y="349"/>
                      <a:pt x="237" y="315"/>
                      <a:pt x="237" y="282"/>
                    </a:cubicBezTo>
                    <a:cubicBezTo>
                      <a:pt x="237" y="215"/>
                      <a:pt x="237" y="215"/>
                      <a:pt x="237" y="215"/>
                    </a:cubicBezTo>
                    <a:cubicBezTo>
                      <a:pt x="237" y="152"/>
                      <a:pt x="287" y="99"/>
                      <a:pt x="349" y="94"/>
                    </a:cubicBezTo>
                    <a:cubicBezTo>
                      <a:pt x="355" y="93"/>
                      <a:pt x="360" y="90"/>
                      <a:pt x="364" y="86"/>
                    </a:cubicBezTo>
                    <a:cubicBezTo>
                      <a:pt x="388" y="60"/>
                      <a:pt x="421" y="45"/>
                      <a:pt x="455" y="45"/>
                    </a:cubicBezTo>
                    <a:cubicBezTo>
                      <a:pt x="768" y="45"/>
                      <a:pt x="768" y="45"/>
                      <a:pt x="768" y="45"/>
                    </a:cubicBezTo>
                    <a:cubicBezTo>
                      <a:pt x="795" y="45"/>
                      <a:pt x="818" y="67"/>
                      <a:pt x="818" y="95"/>
                    </a:cubicBezTo>
                    <a:lnTo>
                      <a:pt x="818" y="282"/>
                    </a:lnTo>
                    <a:close/>
                    <a:moveTo>
                      <a:pt x="818" y="282"/>
                    </a:moveTo>
                    <a:cubicBezTo>
                      <a:pt x="818" y="282"/>
                      <a:pt x="818" y="282"/>
                      <a:pt x="818" y="28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3" name="Freeform 183">
                <a:extLst>
                  <a:ext uri="{FF2B5EF4-FFF2-40B4-BE49-F238E27FC236}">
                    <a16:creationId xmlns:a16="http://schemas.microsoft.com/office/drawing/2014/main" id="{BBA83C58-CC09-4E02-8A20-81F3F1F261A6}"/>
                  </a:ext>
                </a:extLst>
              </p:cNvPr>
              <p:cNvSpPr>
                <a:spLocks noEditPoints="1"/>
              </p:cNvSpPr>
              <p:nvPr/>
            </p:nvSpPr>
            <p:spPr bwMode="auto">
              <a:xfrm>
                <a:off x="3629025" y="5135245"/>
                <a:ext cx="20637" cy="66675"/>
              </a:xfrm>
              <a:custGeom>
                <a:avLst/>
                <a:gdLst>
                  <a:gd name="T0" fmla="*/ 60 w 72"/>
                  <a:gd name="T1" fmla="*/ 43 h 241"/>
                  <a:gd name="T2" fmla="*/ 46 w 72"/>
                  <a:gd name="T3" fmla="*/ 16 h 241"/>
                  <a:gd name="T4" fmla="*/ 16 w 72"/>
                  <a:gd name="T5" fmla="*/ 6 h 241"/>
                  <a:gd name="T6" fmla="*/ 6 w 72"/>
                  <a:gd name="T7" fmla="*/ 36 h 241"/>
                  <a:gd name="T8" fmla="*/ 20 w 72"/>
                  <a:gd name="T9" fmla="*/ 64 h 241"/>
                  <a:gd name="T10" fmla="*/ 27 w 72"/>
                  <a:gd name="T11" fmla="*/ 97 h 241"/>
                  <a:gd name="T12" fmla="*/ 27 w 72"/>
                  <a:gd name="T13" fmla="*/ 218 h 241"/>
                  <a:gd name="T14" fmla="*/ 50 w 72"/>
                  <a:gd name="T15" fmla="*/ 241 h 241"/>
                  <a:gd name="T16" fmla="*/ 72 w 72"/>
                  <a:gd name="T17" fmla="*/ 218 h 241"/>
                  <a:gd name="T18" fmla="*/ 72 w 72"/>
                  <a:gd name="T19" fmla="*/ 97 h 241"/>
                  <a:gd name="T20" fmla="*/ 60 w 72"/>
                  <a:gd name="T21" fmla="*/ 43 h 241"/>
                  <a:gd name="T22" fmla="*/ 60 w 72"/>
                  <a:gd name="T23" fmla="*/ 43 h 241"/>
                  <a:gd name="T24" fmla="*/ 60 w 72"/>
                  <a:gd name="T25" fmla="*/ 4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241">
                    <a:moveTo>
                      <a:pt x="60" y="43"/>
                    </a:moveTo>
                    <a:cubicBezTo>
                      <a:pt x="46" y="16"/>
                      <a:pt x="46" y="16"/>
                      <a:pt x="46" y="16"/>
                    </a:cubicBezTo>
                    <a:cubicBezTo>
                      <a:pt x="40" y="5"/>
                      <a:pt x="27" y="0"/>
                      <a:pt x="16" y="6"/>
                    </a:cubicBezTo>
                    <a:cubicBezTo>
                      <a:pt x="5" y="11"/>
                      <a:pt x="0" y="25"/>
                      <a:pt x="6" y="36"/>
                    </a:cubicBezTo>
                    <a:cubicBezTo>
                      <a:pt x="20" y="64"/>
                      <a:pt x="20" y="64"/>
                      <a:pt x="20" y="64"/>
                    </a:cubicBezTo>
                    <a:cubicBezTo>
                      <a:pt x="25" y="74"/>
                      <a:pt x="27" y="85"/>
                      <a:pt x="27" y="97"/>
                    </a:cubicBezTo>
                    <a:cubicBezTo>
                      <a:pt x="27" y="218"/>
                      <a:pt x="27" y="218"/>
                      <a:pt x="27" y="218"/>
                    </a:cubicBezTo>
                    <a:cubicBezTo>
                      <a:pt x="27" y="231"/>
                      <a:pt x="37" y="241"/>
                      <a:pt x="50" y="241"/>
                    </a:cubicBezTo>
                    <a:cubicBezTo>
                      <a:pt x="62" y="241"/>
                      <a:pt x="72" y="231"/>
                      <a:pt x="72" y="218"/>
                    </a:cubicBezTo>
                    <a:cubicBezTo>
                      <a:pt x="72" y="97"/>
                      <a:pt x="72" y="97"/>
                      <a:pt x="72" y="97"/>
                    </a:cubicBezTo>
                    <a:cubicBezTo>
                      <a:pt x="72" y="78"/>
                      <a:pt x="68" y="60"/>
                      <a:pt x="60" y="43"/>
                    </a:cubicBezTo>
                    <a:close/>
                    <a:moveTo>
                      <a:pt x="60" y="43"/>
                    </a:moveTo>
                    <a:cubicBezTo>
                      <a:pt x="60" y="43"/>
                      <a:pt x="60" y="43"/>
                      <a:pt x="60" y="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4" name="Freeform 184">
                <a:extLst>
                  <a:ext uri="{FF2B5EF4-FFF2-40B4-BE49-F238E27FC236}">
                    <a16:creationId xmlns:a16="http://schemas.microsoft.com/office/drawing/2014/main" id="{8DEEAA3F-E18D-4E3E-A6CB-6E1AC866CBF6}"/>
                  </a:ext>
                </a:extLst>
              </p:cNvPr>
              <p:cNvSpPr>
                <a:spLocks noEditPoints="1"/>
              </p:cNvSpPr>
              <p:nvPr/>
            </p:nvSpPr>
            <p:spPr bwMode="auto">
              <a:xfrm>
                <a:off x="3786188" y="5087620"/>
                <a:ext cx="163512" cy="161925"/>
              </a:xfrm>
              <a:custGeom>
                <a:avLst/>
                <a:gdLst>
                  <a:gd name="T0" fmla="*/ 287 w 574"/>
                  <a:gd name="T1" fmla="*/ 0 h 574"/>
                  <a:gd name="T2" fmla="*/ 0 w 574"/>
                  <a:gd name="T3" fmla="*/ 287 h 574"/>
                  <a:gd name="T4" fmla="*/ 287 w 574"/>
                  <a:gd name="T5" fmla="*/ 574 h 574"/>
                  <a:gd name="T6" fmla="*/ 574 w 574"/>
                  <a:gd name="T7" fmla="*/ 287 h 574"/>
                  <a:gd name="T8" fmla="*/ 287 w 574"/>
                  <a:gd name="T9" fmla="*/ 0 h 574"/>
                  <a:gd name="T10" fmla="*/ 287 w 574"/>
                  <a:gd name="T11" fmla="*/ 529 h 574"/>
                  <a:gd name="T12" fmla="*/ 45 w 574"/>
                  <a:gd name="T13" fmla="*/ 287 h 574"/>
                  <a:gd name="T14" fmla="*/ 287 w 574"/>
                  <a:gd name="T15" fmla="*/ 45 h 574"/>
                  <a:gd name="T16" fmla="*/ 529 w 574"/>
                  <a:gd name="T17" fmla="*/ 287 h 574"/>
                  <a:gd name="T18" fmla="*/ 287 w 574"/>
                  <a:gd name="T19" fmla="*/ 529 h 574"/>
                  <a:gd name="T20" fmla="*/ 287 w 574"/>
                  <a:gd name="T21" fmla="*/ 529 h 574"/>
                  <a:gd name="T22" fmla="*/ 287 w 574"/>
                  <a:gd name="T23" fmla="*/ 52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74">
                    <a:moveTo>
                      <a:pt x="287" y="0"/>
                    </a:moveTo>
                    <a:cubicBezTo>
                      <a:pt x="129" y="0"/>
                      <a:pt x="0" y="129"/>
                      <a:pt x="0" y="287"/>
                    </a:cubicBezTo>
                    <a:cubicBezTo>
                      <a:pt x="0" y="445"/>
                      <a:pt x="129" y="574"/>
                      <a:pt x="287" y="574"/>
                    </a:cubicBezTo>
                    <a:cubicBezTo>
                      <a:pt x="446" y="574"/>
                      <a:pt x="574" y="445"/>
                      <a:pt x="574" y="287"/>
                    </a:cubicBezTo>
                    <a:cubicBezTo>
                      <a:pt x="574" y="129"/>
                      <a:pt x="446" y="0"/>
                      <a:pt x="287" y="0"/>
                    </a:cubicBezTo>
                    <a:close/>
                    <a:moveTo>
                      <a:pt x="287" y="529"/>
                    </a:moveTo>
                    <a:cubicBezTo>
                      <a:pt x="154" y="529"/>
                      <a:pt x="45" y="420"/>
                      <a:pt x="45" y="287"/>
                    </a:cubicBezTo>
                    <a:cubicBezTo>
                      <a:pt x="45" y="153"/>
                      <a:pt x="154" y="45"/>
                      <a:pt x="287" y="45"/>
                    </a:cubicBezTo>
                    <a:cubicBezTo>
                      <a:pt x="421" y="45"/>
                      <a:pt x="529" y="153"/>
                      <a:pt x="529" y="287"/>
                    </a:cubicBezTo>
                    <a:cubicBezTo>
                      <a:pt x="529" y="420"/>
                      <a:pt x="421" y="529"/>
                      <a:pt x="287" y="529"/>
                    </a:cubicBezTo>
                    <a:close/>
                    <a:moveTo>
                      <a:pt x="287" y="529"/>
                    </a:moveTo>
                    <a:cubicBezTo>
                      <a:pt x="287" y="529"/>
                      <a:pt x="287" y="529"/>
                      <a:pt x="287" y="5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5" name="Freeform 185">
                <a:extLst>
                  <a:ext uri="{FF2B5EF4-FFF2-40B4-BE49-F238E27FC236}">
                    <a16:creationId xmlns:a16="http://schemas.microsoft.com/office/drawing/2014/main" id="{E490AAEB-7192-47D2-8E23-39EFEDA5EE63}"/>
                  </a:ext>
                </a:extLst>
              </p:cNvPr>
              <p:cNvSpPr>
                <a:spLocks noEditPoints="1"/>
              </p:cNvSpPr>
              <p:nvPr/>
            </p:nvSpPr>
            <p:spPr bwMode="auto">
              <a:xfrm>
                <a:off x="3832225" y="5133658"/>
                <a:ext cx="73025" cy="71438"/>
              </a:xfrm>
              <a:custGeom>
                <a:avLst/>
                <a:gdLst>
                  <a:gd name="T0" fmla="*/ 234 w 257"/>
                  <a:gd name="T1" fmla="*/ 105 h 256"/>
                  <a:gd name="T2" fmla="*/ 151 w 257"/>
                  <a:gd name="T3" fmla="*/ 105 h 256"/>
                  <a:gd name="T4" fmla="*/ 151 w 257"/>
                  <a:gd name="T5" fmla="*/ 22 h 256"/>
                  <a:gd name="T6" fmla="*/ 128 w 257"/>
                  <a:gd name="T7" fmla="*/ 0 h 256"/>
                  <a:gd name="T8" fmla="*/ 106 w 257"/>
                  <a:gd name="T9" fmla="*/ 22 h 256"/>
                  <a:gd name="T10" fmla="*/ 106 w 257"/>
                  <a:gd name="T11" fmla="*/ 105 h 256"/>
                  <a:gd name="T12" fmla="*/ 23 w 257"/>
                  <a:gd name="T13" fmla="*/ 105 h 256"/>
                  <a:gd name="T14" fmla="*/ 0 w 257"/>
                  <a:gd name="T15" fmla="*/ 128 h 256"/>
                  <a:gd name="T16" fmla="*/ 23 w 257"/>
                  <a:gd name="T17" fmla="*/ 150 h 256"/>
                  <a:gd name="T18" fmla="*/ 106 w 257"/>
                  <a:gd name="T19" fmla="*/ 150 h 256"/>
                  <a:gd name="T20" fmla="*/ 106 w 257"/>
                  <a:gd name="T21" fmla="*/ 234 h 256"/>
                  <a:gd name="T22" fmla="*/ 128 w 257"/>
                  <a:gd name="T23" fmla="*/ 256 h 256"/>
                  <a:gd name="T24" fmla="*/ 151 w 257"/>
                  <a:gd name="T25" fmla="*/ 234 h 256"/>
                  <a:gd name="T26" fmla="*/ 151 w 257"/>
                  <a:gd name="T27" fmla="*/ 150 h 256"/>
                  <a:gd name="T28" fmla="*/ 234 w 257"/>
                  <a:gd name="T29" fmla="*/ 150 h 256"/>
                  <a:gd name="T30" fmla="*/ 257 w 257"/>
                  <a:gd name="T31" fmla="*/ 128 h 256"/>
                  <a:gd name="T32" fmla="*/ 234 w 257"/>
                  <a:gd name="T33" fmla="*/ 105 h 256"/>
                  <a:gd name="T34" fmla="*/ 234 w 257"/>
                  <a:gd name="T35" fmla="*/ 105 h 256"/>
                  <a:gd name="T36" fmla="*/ 234 w 257"/>
                  <a:gd name="T37" fmla="*/ 10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6">
                    <a:moveTo>
                      <a:pt x="234" y="105"/>
                    </a:moveTo>
                    <a:cubicBezTo>
                      <a:pt x="151" y="105"/>
                      <a:pt x="151" y="105"/>
                      <a:pt x="151" y="105"/>
                    </a:cubicBezTo>
                    <a:cubicBezTo>
                      <a:pt x="151" y="22"/>
                      <a:pt x="151" y="22"/>
                      <a:pt x="151" y="22"/>
                    </a:cubicBezTo>
                    <a:cubicBezTo>
                      <a:pt x="151" y="10"/>
                      <a:pt x="141" y="0"/>
                      <a:pt x="128" y="0"/>
                    </a:cubicBezTo>
                    <a:cubicBezTo>
                      <a:pt x="116" y="0"/>
                      <a:pt x="106" y="10"/>
                      <a:pt x="106" y="22"/>
                    </a:cubicBezTo>
                    <a:cubicBezTo>
                      <a:pt x="106" y="105"/>
                      <a:pt x="106" y="105"/>
                      <a:pt x="106" y="105"/>
                    </a:cubicBezTo>
                    <a:cubicBezTo>
                      <a:pt x="23" y="105"/>
                      <a:pt x="23" y="105"/>
                      <a:pt x="23" y="105"/>
                    </a:cubicBezTo>
                    <a:cubicBezTo>
                      <a:pt x="10" y="105"/>
                      <a:pt x="0" y="116"/>
                      <a:pt x="0" y="128"/>
                    </a:cubicBezTo>
                    <a:cubicBezTo>
                      <a:pt x="0" y="140"/>
                      <a:pt x="10" y="150"/>
                      <a:pt x="23" y="150"/>
                    </a:cubicBezTo>
                    <a:cubicBezTo>
                      <a:pt x="106" y="150"/>
                      <a:pt x="106" y="150"/>
                      <a:pt x="106" y="150"/>
                    </a:cubicBezTo>
                    <a:cubicBezTo>
                      <a:pt x="106" y="234"/>
                      <a:pt x="106" y="234"/>
                      <a:pt x="106" y="234"/>
                    </a:cubicBezTo>
                    <a:cubicBezTo>
                      <a:pt x="106" y="246"/>
                      <a:pt x="116" y="256"/>
                      <a:pt x="128" y="256"/>
                    </a:cubicBezTo>
                    <a:cubicBezTo>
                      <a:pt x="141" y="256"/>
                      <a:pt x="151" y="246"/>
                      <a:pt x="151" y="234"/>
                    </a:cubicBezTo>
                    <a:cubicBezTo>
                      <a:pt x="151" y="150"/>
                      <a:pt x="151" y="150"/>
                      <a:pt x="151" y="150"/>
                    </a:cubicBezTo>
                    <a:cubicBezTo>
                      <a:pt x="234" y="150"/>
                      <a:pt x="234" y="150"/>
                      <a:pt x="234" y="150"/>
                    </a:cubicBezTo>
                    <a:cubicBezTo>
                      <a:pt x="247" y="150"/>
                      <a:pt x="257" y="140"/>
                      <a:pt x="257" y="128"/>
                    </a:cubicBezTo>
                    <a:cubicBezTo>
                      <a:pt x="257" y="116"/>
                      <a:pt x="247" y="105"/>
                      <a:pt x="234" y="105"/>
                    </a:cubicBezTo>
                    <a:close/>
                    <a:moveTo>
                      <a:pt x="234" y="105"/>
                    </a:moveTo>
                    <a:cubicBezTo>
                      <a:pt x="234" y="105"/>
                      <a:pt x="234" y="105"/>
                      <a:pt x="234" y="10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16" name="Groupe 631">
              <a:extLst>
                <a:ext uri="{FF2B5EF4-FFF2-40B4-BE49-F238E27FC236}">
                  <a16:creationId xmlns:a16="http://schemas.microsoft.com/office/drawing/2014/main" id="{F6545576-96B4-4BBB-96E0-882FAC5EAD05}"/>
                </a:ext>
              </a:extLst>
            </p:cNvPr>
            <p:cNvGrpSpPr>
              <a:grpSpLocks noChangeAspect="1"/>
            </p:cNvGrpSpPr>
            <p:nvPr/>
          </p:nvGrpSpPr>
          <p:grpSpPr>
            <a:xfrm>
              <a:off x="4291013" y="3884156"/>
              <a:ext cx="356400" cy="428400"/>
              <a:chOff x="4291013" y="4817745"/>
              <a:chExt cx="358775" cy="431800"/>
            </a:xfrm>
            <a:solidFill>
              <a:schemeClr val="tx2"/>
            </a:solidFill>
          </p:grpSpPr>
          <p:sp>
            <p:nvSpPr>
              <p:cNvPr id="1217" name="Freeform 189">
                <a:extLst>
                  <a:ext uri="{FF2B5EF4-FFF2-40B4-BE49-F238E27FC236}">
                    <a16:creationId xmlns:a16="http://schemas.microsoft.com/office/drawing/2014/main" id="{9419CBB2-9525-4F92-8F53-D9C28F73CC0C}"/>
                  </a:ext>
                </a:extLst>
              </p:cNvPr>
              <p:cNvSpPr>
                <a:spLocks noEditPoints="1"/>
              </p:cNvSpPr>
              <p:nvPr/>
            </p:nvSpPr>
            <p:spPr bwMode="auto">
              <a:xfrm>
                <a:off x="4344988" y="5162233"/>
                <a:ext cx="12700" cy="39688"/>
              </a:xfrm>
              <a:custGeom>
                <a:avLst/>
                <a:gdLst>
                  <a:gd name="T0" fmla="*/ 23 w 45"/>
                  <a:gd name="T1" fmla="*/ 0 h 142"/>
                  <a:gd name="T2" fmla="*/ 0 w 45"/>
                  <a:gd name="T3" fmla="*/ 23 h 142"/>
                  <a:gd name="T4" fmla="*/ 0 w 45"/>
                  <a:gd name="T5" fmla="*/ 119 h 142"/>
                  <a:gd name="T6" fmla="*/ 23 w 45"/>
                  <a:gd name="T7" fmla="*/ 142 h 142"/>
                  <a:gd name="T8" fmla="*/ 45 w 45"/>
                  <a:gd name="T9" fmla="*/ 119 h 142"/>
                  <a:gd name="T10" fmla="*/ 45 w 45"/>
                  <a:gd name="T11" fmla="*/ 23 h 142"/>
                  <a:gd name="T12" fmla="*/ 23 w 45"/>
                  <a:gd name="T13" fmla="*/ 0 h 142"/>
                  <a:gd name="T14" fmla="*/ 23 w 45"/>
                  <a:gd name="T15" fmla="*/ 0 h 142"/>
                  <a:gd name="T16" fmla="*/ 23 w 4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2">
                    <a:moveTo>
                      <a:pt x="23" y="0"/>
                    </a:moveTo>
                    <a:cubicBezTo>
                      <a:pt x="10" y="0"/>
                      <a:pt x="0" y="11"/>
                      <a:pt x="0" y="23"/>
                    </a:cubicBezTo>
                    <a:cubicBezTo>
                      <a:pt x="0" y="119"/>
                      <a:pt x="0" y="119"/>
                      <a:pt x="0" y="119"/>
                    </a:cubicBezTo>
                    <a:cubicBezTo>
                      <a:pt x="0" y="132"/>
                      <a:pt x="10" y="142"/>
                      <a:pt x="23" y="142"/>
                    </a:cubicBezTo>
                    <a:cubicBezTo>
                      <a:pt x="35" y="142"/>
                      <a:pt x="45" y="132"/>
                      <a:pt x="45" y="119"/>
                    </a:cubicBezTo>
                    <a:cubicBezTo>
                      <a:pt x="45" y="23"/>
                      <a:pt x="45" y="23"/>
                      <a:pt x="45" y="23"/>
                    </a:cubicBezTo>
                    <a:cubicBezTo>
                      <a:pt x="45" y="11"/>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8" name="Freeform 190">
                <a:extLst>
                  <a:ext uri="{FF2B5EF4-FFF2-40B4-BE49-F238E27FC236}">
                    <a16:creationId xmlns:a16="http://schemas.microsoft.com/office/drawing/2014/main" id="{C927E395-F589-4494-9D1B-F605D25136D6}"/>
                  </a:ext>
                </a:extLst>
              </p:cNvPr>
              <p:cNvSpPr>
                <a:spLocks noEditPoints="1"/>
              </p:cNvSpPr>
              <p:nvPr/>
            </p:nvSpPr>
            <p:spPr bwMode="auto">
              <a:xfrm>
                <a:off x="4291013" y="4817745"/>
                <a:ext cx="268288" cy="384175"/>
              </a:xfrm>
              <a:custGeom>
                <a:avLst/>
                <a:gdLst>
                  <a:gd name="T0" fmla="*/ 894 w 950"/>
                  <a:gd name="T1" fmla="*/ 389 h 1368"/>
                  <a:gd name="T2" fmla="*/ 503 w 950"/>
                  <a:gd name="T3" fmla="*/ 0 h 1368"/>
                  <a:gd name="T4" fmla="*/ 113 w 950"/>
                  <a:gd name="T5" fmla="*/ 389 h 1368"/>
                  <a:gd name="T6" fmla="*/ 82 w 950"/>
                  <a:gd name="T7" fmla="*/ 914 h 1368"/>
                  <a:gd name="T8" fmla="*/ 101 w 950"/>
                  <a:gd name="T9" fmla="*/ 1047 h 1368"/>
                  <a:gd name="T10" fmla="*/ 0 w 950"/>
                  <a:gd name="T11" fmla="*/ 1345 h 1368"/>
                  <a:gd name="T12" fmla="*/ 45 w 950"/>
                  <a:gd name="T13" fmla="*/ 1345 h 1368"/>
                  <a:gd name="T14" fmla="*/ 119 w 950"/>
                  <a:gd name="T15" fmla="*/ 1088 h 1368"/>
                  <a:gd name="T16" fmla="*/ 503 w 950"/>
                  <a:gd name="T17" fmla="*/ 1247 h 1368"/>
                  <a:gd name="T18" fmla="*/ 649 w 950"/>
                  <a:gd name="T19" fmla="*/ 1190 h 1368"/>
                  <a:gd name="T20" fmla="*/ 503 w 950"/>
                  <a:gd name="T21" fmla="*/ 1202 h 1368"/>
                  <a:gd name="T22" fmla="*/ 282 w 950"/>
                  <a:gd name="T23" fmla="*/ 1018 h 1368"/>
                  <a:gd name="T24" fmla="*/ 647 w 950"/>
                  <a:gd name="T25" fmla="*/ 1106 h 1368"/>
                  <a:gd name="T26" fmla="*/ 924 w 950"/>
                  <a:gd name="T27" fmla="*/ 914 h 1368"/>
                  <a:gd name="T28" fmla="*/ 503 w 950"/>
                  <a:gd name="T29" fmla="*/ 1106 h 1368"/>
                  <a:gd name="T30" fmla="*/ 324 w 950"/>
                  <a:gd name="T31" fmla="*/ 1000 h 1368"/>
                  <a:gd name="T32" fmla="*/ 382 w 950"/>
                  <a:gd name="T33" fmla="*/ 838 h 1368"/>
                  <a:gd name="T34" fmla="*/ 625 w 950"/>
                  <a:gd name="T35" fmla="*/ 838 h 1368"/>
                  <a:gd name="T36" fmla="*/ 683 w 950"/>
                  <a:gd name="T37" fmla="*/ 1000 h 1368"/>
                  <a:gd name="T38" fmla="*/ 503 w 950"/>
                  <a:gd name="T39" fmla="*/ 1106 h 1368"/>
                  <a:gd name="T40" fmla="*/ 701 w 950"/>
                  <a:gd name="T41" fmla="*/ 959 h 1368"/>
                  <a:gd name="T42" fmla="*/ 670 w 950"/>
                  <a:gd name="T43" fmla="*/ 913 h 1368"/>
                  <a:gd name="T44" fmla="*/ 815 w 950"/>
                  <a:gd name="T45" fmla="*/ 552 h 1368"/>
                  <a:gd name="T46" fmla="*/ 778 w 950"/>
                  <a:gd name="T47" fmla="*/ 428 h 1368"/>
                  <a:gd name="T48" fmla="*/ 361 w 950"/>
                  <a:gd name="T49" fmla="*/ 309 h 1368"/>
                  <a:gd name="T50" fmla="*/ 747 w 950"/>
                  <a:gd name="T51" fmla="*/ 460 h 1368"/>
                  <a:gd name="T52" fmla="*/ 770 w 950"/>
                  <a:gd name="T53" fmla="*/ 552 h 1368"/>
                  <a:gd name="T54" fmla="*/ 237 w 950"/>
                  <a:gd name="T55" fmla="*/ 552 h 1368"/>
                  <a:gd name="T56" fmla="*/ 250 w 950"/>
                  <a:gd name="T57" fmla="*/ 511 h 1368"/>
                  <a:gd name="T58" fmla="*/ 345 w 950"/>
                  <a:gd name="T59" fmla="*/ 363 h 1368"/>
                  <a:gd name="T60" fmla="*/ 227 w 950"/>
                  <a:gd name="T61" fmla="*/ 473 h 1368"/>
                  <a:gd name="T62" fmla="*/ 192 w 950"/>
                  <a:gd name="T63" fmla="*/ 552 h 1368"/>
                  <a:gd name="T64" fmla="*/ 337 w 950"/>
                  <a:gd name="T65" fmla="*/ 913 h 1368"/>
                  <a:gd name="T66" fmla="*/ 306 w 950"/>
                  <a:gd name="T67" fmla="*/ 959 h 1368"/>
                  <a:gd name="T68" fmla="*/ 104 w 950"/>
                  <a:gd name="T69" fmla="*/ 871 h 1368"/>
                  <a:gd name="T70" fmla="*/ 265 w 950"/>
                  <a:gd name="T71" fmla="*/ 137 h 1368"/>
                  <a:gd name="T72" fmla="*/ 741 w 950"/>
                  <a:gd name="T73" fmla="*/ 137 h 1368"/>
                  <a:gd name="T74" fmla="*/ 903 w 950"/>
                  <a:gd name="T75" fmla="*/ 871 h 1368"/>
                  <a:gd name="T76" fmla="*/ 900 w 950"/>
                  <a:gd name="T77" fmla="*/ 87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0" h="1368">
                    <a:moveTo>
                      <a:pt x="947" y="864"/>
                    </a:moveTo>
                    <a:cubicBezTo>
                      <a:pt x="926" y="741"/>
                      <a:pt x="908" y="581"/>
                      <a:pt x="894" y="389"/>
                    </a:cubicBezTo>
                    <a:cubicBezTo>
                      <a:pt x="885" y="272"/>
                      <a:pt x="843" y="174"/>
                      <a:pt x="773" y="105"/>
                    </a:cubicBezTo>
                    <a:cubicBezTo>
                      <a:pt x="703" y="36"/>
                      <a:pt x="610" y="0"/>
                      <a:pt x="503" y="0"/>
                    </a:cubicBezTo>
                    <a:cubicBezTo>
                      <a:pt x="397" y="0"/>
                      <a:pt x="304" y="36"/>
                      <a:pt x="234" y="105"/>
                    </a:cubicBezTo>
                    <a:cubicBezTo>
                      <a:pt x="164" y="174"/>
                      <a:pt x="122" y="272"/>
                      <a:pt x="113" y="389"/>
                    </a:cubicBezTo>
                    <a:cubicBezTo>
                      <a:pt x="99" y="581"/>
                      <a:pt x="81" y="741"/>
                      <a:pt x="60" y="864"/>
                    </a:cubicBezTo>
                    <a:cubicBezTo>
                      <a:pt x="57" y="884"/>
                      <a:pt x="65" y="903"/>
                      <a:pt x="82" y="914"/>
                    </a:cubicBezTo>
                    <a:cubicBezTo>
                      <a:pt x="105" y="929"/>
                      <a:pt x="178" y="960"/>
                      <a:pt x="245" y="985"/>
                    </a:cubicBezTo>
                    <a:cubicBezTo>
                      <a:pt x="101" y="1047"/>
                      <a:pt x="101" y="1047"/>
                      <a:pt x="101" y="1047"/>
                    </a:cubicBezTo>
                    <a:cubicBezTo>
                      <a:pt x="40" y="1073"/>
                      <a:pt x="0" y="1133"/>
                      <a:pt x="0" y="1200"/>
                    </a:cubicBezTo>
                    <a:cubicBezTo>
                      <a:pt x="0" y="1345"/>
                      <a:pt x="0" y="1345"/>
                      <a:pt x="0" y="1345"/>
                    </a:cubicBezTo>
                    <a:cubicBezTo>
                      <a:pt x="0" y="1358"/>
                      <a:pt x="10" y="1368"/>
                      <a:pt x="23" y="1368"/>
                    </a:cubicBezTo>
                    <a:cubicBezTo>
                      <a:pt x="35" y="1368"/>
                      <a:pt x="45" y="1358"/>
                      <a:pt x="45" y="1345"/>
                    </a:cubicBezTo>
                    <a:cubicBezTo>
                      <a:pt x="45" y="1200"/>
                      <a:pt x="45" y="1200"/>
                      <a:pt x="45" y="1200"/>
                    </a:cubicBezTo>
                    <a:cubicBezTo>
                      <a:pt x="45" y="1151"/>
                      <a:pt x="74" y="1107"/>
                      <a:pt x="119" y="1088"/>
                    </a:cubicBezTo>
                    <a:cubicBezTo>
                      <a:pt x="196" y="1055"/>
                      <a:pt x="196" y="1055"/>
                      <a:pt x="196" y="1055"/>
                    </a:cubicBezTo>
                    <a:cubicBezTo>
                      <a:pt x="258" y="1174"/>
                      <a:pt x="374" y="1247"/>
                      <a:pt x="503" y="1247"/>
                    </a:cubicBezTo>
                    <a:cubicBezTo>
                      <a:pt x="550" y="1247"/>
                      <a:pt x="595" y="1238"/>
                      <a:pt x="638" y="1219"/>
                    </a:cubicBezTo>
                    <a:cubicBezTo>
                      <a:pt x="649" y="1214"/>
                      <a:pt x="654" y="1201"/>
                      <a:pt x="649" y="1190"/>
                    </a:cubicBezTo>
                    <a:cubicBezTo>
                      <a:pt x="644" y="1178"/>
                      <a:pt x="631" y="1173"/>
                      <a:pt x="620" y="1178"/>
                    </a:cubicBezTo>
                    <a:cubicBezTo>
                      <a:pt x="583" y="1194"/>
                      <a:pt x="544" y="1202"/>
                      <a:pt x="503" y="1202"/>
                    </a:cubicBezTo>
                    <a:cubicBezTo>
                      <a:pt x="392" y="1202"/>
                      <a:pt x="292" y="1139"/>
                      <a:pt x="237" y="1037"/>
                    </a:cubicBezTo>
                    <a:cubicBezTo>
                      <a:pt x="282" y="1018"/>
                      <a:pt x="282" y="1018"/>
                      <a:pt x="282" y="1018"/>
                    </a:cubicBezTo>
                    <a:cubicBezTo>
                      <a:pt x="325" y="1100"/>
                      <a:pt x="410" y="1151"/>
                      <a:pt x="503" y="1151"/>
                    </a:cubicBezTo>
                    <a:cubicBezTo>
                      <a:pt x="555" y="1151"/>
                      <a:pt x="605" y="1136"/>
                      <a:pt x="647" y="1106"/>
                    </a:cubicBezTo>
                    <a:cubicBezTo>
                      <a:pt x="687" y="1078"/>
                      <a:pt x="718" y="1039"/>
                      <a:pt x="736" y="994"/>
                    </a:cubicBezTo>
                    <a:cubicBezTo>
                      <a:pt x="809" y="969"/>
                      <a:pt x="899" y="930"/>
                      <a:pt x="924" y="914"/>
                    </a:cubicBezTo>
                    <a:cubicBezTo>
                      <a:pt x="942" y="903"/>
                      <a:pt x="950" y="884"/>
                      <a:pt x="947" y="864"/>
                    </a:cubicBezTo>
                    <a:close/>
                    <a:moveTo>
                      <a:pt x="503" y="1106"/>
                    </a:moveTo>
                    <a:cubicBezTo>
                      <a:pt x="428" y="1106"/>
                      <a:pt x="359" y="1065"/>
                      <a:pt x="323" y="1000"/>
                    </a:cubicBezTo>
                    <a:cubicBezTo>
                      <a:pt x="324" y="1000"/>
                      <a:pt x="324" y="1000"/>
                      <a:pt x="324" y="1000"/>
                    </a:cubicBezTo>
                    <a:cubicBezTo>
                      <a:pt x="359" y="985"/>
                      <a:pt x="382" y="951"/>
                      <a:pt x="382" y="913"/>
                    </a:cubicBezTo>
                    <a:cubicBezTo>
                      <a:pt x="382" y="838"/>
                      <a:pt x="382" y="838"/>
                      <a:pt x="382" y="838"/>
                    </a:cubicBezTo>
                    <a:cubicBezTo>
                      <a:pt x="419" y="854"/>
                      <a:pt x="460" y="863"/>
                      <a:pt x="503" y="863"/>
                    </a:cubicBezTo>
                    <a:cubicBezTo>
                      <a:pt x="547" y="863"/>
                      <a:pt x="588" y="854"/>
                      <a:pt x="625" y="838"/>
                    </a:cubicBezTo>
                    <a:cubicBezTo>
                      <a:pt x="625" y="913"/>
                      <a:pt x="625" y="913"/>
                      <a:pt x="625" y="913"/>
                    </a:cubicBezTo>
                    <a:cubicBezTo>
                      <a:pt x="625" y="951"/>
                      <a:pt x="648" y="985"/>
                      <a:pt x="683" y="1000"/>
                    </a:cubicBezTo>
                    <a:cubicBezTo>
                      <a:pt x="684" y="1000"/>
                      <a:pt x="684" y="1000"/>
                      <a:pt x="684" y="1000"/>
                    </a:cubicBezTo>
                    <a:cubicBezTo>
                      <a:pt x="648" y="1065"/>
                      <a:pt x="578" y="1106"/>
                      <a:pt x="503" y="1106"/>
                    </a:cubicBezTo>
                    <a:close/>
                    <a:moveTo>
                      <a:pt x="900" y="876"/>
                    </a:moveTo>
                    <a:cubicBezTo>
                      <a:pt x="877" y="891"/>
                      <a:pt x="777" y="934"/>
                      <a:pt x="701" y="959"/>
                    </a:cubicBezTo>
                    <a:cubicBezTo>
                      <a:pt x="700" y="958"/>
                      <a:pt x="700" y="958"/>
                      <a:pt x="700" y="958"/>
                    </a:cubicBezTo>
                    <a:cubicBezTo>
                      <a:pt x="682" y="951"/>
                      <a:pt x="670" y="933"/>
                      <a:pt x="670" y="913"/>
                    </a:cubicBezTo>
                    <a:cubicBezTo>
                      <a:pt x="670" y="814"/>
                      <a:pt x="670" y="814"/>
                      <a:pt x="670" y="814"/>
                    </a:cubicBezTo>
                    <a:cubicBezTo>
                      <a:pt x="757" y="759"/>
                      <a:pt x="815" y="662"/>
                      <a:pt x="815" y="552"/>
                    </a:cubicBezTo>
                    <a:cubicBezTo>
                      <a:pt x="815" y="514"/>
                      <a:pt x="815" y="514"/>
                      <a:pt x="815" y="514"/>
                    </a:cubicBezTo>
                    <a:cubicBezTo>
                      <a:pt x="815" y="482"/>
                      <a:pt x="801" y="450"/>
                      <a:pt x="778" y="428"/>
                    </a:cubicBezTo>
                    <a:cubicBezTo>
                      <a:pt x="655" y="311"/>
                      <a:pt x="396" y="289"/>
                      <a:pt x="385" y="289"/>
                    </a:cubicBezTo>
                    <a:cubicBezTo>
                      <a:pt x="373" y="288"/>
                      <a:pt x="362" y="297"/>
                      <a:pt x="361" y="309"/>
                    </a:cubicBezTo>
                    <a:cubicBezTo>
                      <a:pt x="360" y="322"/>
                      <a:pt x="369" y="333"/>
                      <a:pt x="381" y="334"/>
                    </a:cubicBezTo>
                    <a:cubicBezTo>
                      <a:pt x="384" y="334"/>
                      <a:pt x="635" y="354"/>
                      <a:pt x="747" y="460"/>
                    </a:cubicBezTo>
                    <a:cubicBezTo>
                      <a:pt x="761" y="474"/>
                      <a:pt x="770" y="494"/>
                      <a:pt x="770" y="514"/>
                    </a:cubicBezTo>
                    <a:cubicBezTo>
                      <a:pt x="770" y="552"/>
                      <a:pt x="770" y="552"/>
                      <a:pt x="770" y="552"/>
                    </a:cubicBezTo>
                    <a:cubicBezTo>
                      <a:pt x="770" y="698"/>
                      <a:pt x="650" y="818"/>
                      <a:pt x="503" y="818"/>
                    </a:cubicBezTo>
                    <a:cubicBezTo>
                      <a:pt x="357" y="818"/>
                      <a:pt x="237" y="698"/>
                      <a:pt x="237" y="552"/>
                    </a:cubicBezTo>
                    <a:cubicBezTo>
                      <a:pt x="237" y="533"/>
                      <a:pt x="237" y="533"/>
                      <a:pt x="237" y="533"/>
                    </a:cubicBezTo>
                    <a:cubicBezTo>
                      <a:pt x="237" y="524"/>
                      <a:pt x="242" y="516"/>
                      <a:pt x="250" y="511"/>
                    </a:cubicBezTo>
                    <a:cubicBezTo>
                      <a:pt x="280" y="493"/>
                      <a:pt x="323" y="458"/>
                      <a:pt x="355" y="393"/>
                    </a:cubicBezTo>
                    <a:cubicBezTo>
                      <a:pt x="361" y="382"/>
                      <a:pt x="356" y="369"/>
                      <a:pt x="345" y="363"/>
                    </a:cubicBezTo>
                    <a:cubicBezTo>
                      <a:pt x="334" y="358"/>
                      <a:pt x="321" y="362"/>
                      <a:pt x="315" y="373"/>
                    </a:cubicBezTo>
                    <a:cubicBezTo>
                      <a:pt x="286" y="431"/>
                      <a:pt x="247" y="460"/>
                      <a:pt x="227" y="473"/>
                    </a:cubicBezTo>
                    <a:cubicBezTo>
                      <a:pt x="206" y="485"/>
                      <a:pt x="192" y="508"/>
                      <a:pt x="192" y="533"/>
                    </a:cubicBezTo>
                    <a:cubicBezTo>
                      <a:pt x="192" y="552"/>
                      <a:pt x="192" y="552"/>
                      <a:pt x="192" y="552"/>
                    </a:cubicBezTo>
                    <a:cubicBezTo>
                      <a:pt x="192" y="662"/>
                      <a:pt x="250" y="759"/>
                      <a:pt x="337" y="814"/>
                    </a:cubicBezTo>
                    <a:cubicBezTo>
                      <a:pt x="337" y="913"/>
                      <a:pt x="337" y="913"/>
                      <a:pt x="337" y="913"/>
                    </a:cubicBezTo>
                    <a:cubicBezTo>
                      <a:pt x="337" y="933"/>
                      <a:pt x="325" y="951"/>
                      <a:pt x="307" y="958"/>
                    </a:cubicBezTo>
                    <a:cubicBezTo>
                      <a:pt x="306" y="959"/>
                      <a:pt x="306" y="959"/>
                      <a:pt x="306" y="959"/>
                    </a:cubicBezTo>
                    <a:cubicBezTo>
                      <a:pt x="230" y="934"/>
                      <a:pt x="130" y="891"/>
                      <a:pt x="107" y="876"/>
                    </a:cubicBezTo>
                    <a:cubicBezTo>
                      <a:pt x="105" y="875"/>
                      <a:pt x="104" y="873"/>
                      <a:pt x="104" y="871"/>
                    </a:cubicBezTo>
                    <a:cubicBezTo>
                      <a:pt x="126" y="747"/>
                      <a:pt x="144" y="586"/>
                      <a:pt x="158" y="392"/>
                    </a:cubicBezTo>
                    <a:cubicBezTo>
                      <a:pt x="166" y="287"/>
                      <a:pt x="203" y="199"/>
                      <a:pt x="265" y="137"/>
                    </a:cubicBezTo>
                    <a:cubicBezTo>
                      <a:pt x="327" y="77"/>
                      <a:pt x="409" y="45"/>
                      <a:pt x="503" y="45"/>
                    </a:cubicBezTo>
                    <a:cubicBezTo>
                      <a:pt x="598" y="45"/>
                      <a:pt x="680" y="77"/>
                      <a:pt x="741" y="137"/>
                    </a:cubicBezTo>
                    <a:cubicBezTo>
                      <a:pt x="804" y="199"/>
                      <a:pt x="841" y="287"/>
                      <a:pt x="849" y="392"/>
                    </a:cubicBezTo>
                    <a:cubicBezTo>
                      <a:pt x="863" y="586"/>
                      <a:pt x="881" y="747"/>
                      <a:pt x="903" y="871"/>
                    </a:cubicBezTo>
                    <a:cubicBezTo>
                      <a:pt x="903" y="874"/>
                      <a:pt x="902" y="875"/>
                      <a:pt x="900" y="876"/>
                    </a:cubicBezTo>
                    <a:close/>
                    <a:moveTo>
                      <a:pt x="900" y="876"/>
                    </a:moveTo>
                    <a:cubicBezTo>
                      <a:pt x="900" y="876"/>
                      <a:pt x="900" y="876"/>
                      <a:pt x="900" y="87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19" name="Freeform 191">
                <a:extLst>
                  <a:ext uri="{FF2B5EF4-FFF2-40B4-BE49-F238E27FC236}">
                    <a16:creationId xmlns:a16="http://schemas.microsoft.com/office/drawing/2014/main" id="{B18A9625-DE9A-49FF-A6D2-A60D29468C0E}"/>
                  </a:ext>
                </a:extLst>
              </p:cNvPr>
              <p:cNvSpPr>
                <a:spLocks noEditPoints="1"/>
              </p:cNvSpPr>
              <p:nvPr/>
            </p:nvSpPr>
            <p:spPr bwMode="auto">
              <a:xfrm>
                <a:off x="4487863" y="5087620"/>
                <a:ext cx="161925" cy="161925"/>
              </a:xfrm>
              <a:custGeom>
                <a:avLst/>
                <a:gdLst>
                  <a:gd name="T0" fmla="*/ 287 w 574"/>
                  <a:gd name="T1" fmla="*/ 0 h 574"/>
                  <a:gd name="T2" fmla="*/ 0 w 574"/>
                  <a:gd name="T3" fmla="*/ 287 h 574"/>
                  <a:gd name="T4" fmla="*/ 287 w 574"/>
                  <a:gd name="T5" fmla="*/ 574 h 574"/>
                  <a:gd name="T6" fmla="*/ 574 w 574"/>
                  <a:gd name="T7" fmla="*/ 287 h 574"/>
                  <a:gd name="T8" fmla="*/ 287 w 574"/>
                  <a:gd name="T9" fmla="*/ 0 h 574"/>
                  <a:gd name="T10" fmla="*/ 287 w 574"/>
                  <a:gd name="T11" fmla="*/ 529 h 574"/>
                  <a:gd name="T12" fmla="*/ 45 w 574"/>
                  <a:gd name="T13" fmla="*/ 287 h 574"/>
                  <a:gd name="T14" fmla="*/ 287 w 574"/>
                  <a:gd name="T15" fmla="*/ 45 h 574"/>
                  <a:gd name="T16" fmla="*/ 529 w 574"/>
                  <a:gd name="T17" fmla="*/ 287 h 574"/>
                  <a:gd name="T18" fmla="*/ 287 w 574"/>
                  <a:gd name="T19" fmla="*/ 529 h 574"/>
                  <a:gd name="T20" fmla="*/ 287 w 574"/>
                  <a:gd name="T21" fmla="*/ 529 h 574"/>
                  <a:gd name="T22" fmla="*/ 287 w 574"/>
                  <a:gd name="T23" fmla="*/ 52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74">
                    <a:moveTo>
                      <a:pt x="287" y="0"/>
                    </a:moveTo>
                    <a:cubicBezTo>
                      <a:pt x="129" y="0"/>
                      <a:pt x="0" y="129"/>
                      <a:pt x="0" y="287"/>
                    </a:cubicBezTo>
                    <a:cubicBezTo>
                      <a:pt x="0" y="445"/>
                      <a:pt x="129" y="574"/>
                      <a:pt x="287" y="574"/>
                    </a:cubicBezTo>
                    <a:cubicBezTo>
                      <a:pt x="446" y="574"/>
                      <a:pt x="574" y="445"/>
                      <a:pt x="574" y="287"/>
                    </a:cubicBezTo>
                    <a:cubicBezTo>
                      <a:pt x="574" y="129"/>
                      <a:pt x="446" y="0"/>
                      <a:pt x="287" y="0"/>
                    </a:cubicBezTo>
                    <a:close/>
                    <a:moveTo>
                      <a:pt x="287" y="529"/>
                    </a:moveTo>
                    <a:cubicBezTo>
                      <a:pt x="154" y="529"/>
                      <a:pt x="45" y="420"/>
                      <a:pt x="45" y="287"/>
                    </a:cubicBezTo>
                    <a:cubicBezTo>
                      <a:pt x="45" y="153"/>
                      <a:pt x="154" y="45"/>
                      <a:pt x="287" y="45"/>
                    </a:cubicBezTo>
                    <a:cubicBezTo>
                      <a:pt x="421" y="45"/>
                      <a:pt x="529" y="153"/>
                      <a:pt x="529" y="287"/>
                    </a:cubicBezTo>
                    <a:cubicBezTo>
                      <a:pt x="529" y="420"/>
                      <a:pt x="421" y="529"/>
                      <a:pt x="287" y="529"/>
                    </a:cubicBezTo>
                    <a:close/>
                    <a:moveTo>
                      <a:pt x="287" y="529"/>
                    </a:moveTo>
                    <a:cubicBezTo>
                      <a:pt x="287" y="529"/>
                      <a:pt x="287" y="529"/>
                      <a:pt x="287" y="5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20" name="Freeform 192">
                <a:extLst>
                  <a:ext uri="{FF2B5EF4-FFF2-40B4-BE49-F238E27FC236}">
                    <a16:creationId xmlns:a16="http://schemas.microsoft.com/office/drawing/2014/main" id="{4E5A967C-2FA0-4C79-BC5E-D3B6E9088457}"/>
                  </a:ext>
                </a:extLst>
              </p:cNvPr>
              <p:cNvSpPr>
                <a:spLocks noEditPoints="1"/>
              </p:cNvSpPr>
              <p:nvPr/>
            </p:nvSpPr>
            <p:spPr bwMode="auto">
              <a:xfrm>
                <a:off x="4527551" y="5141595"/>
                <a:ext cx="88900" cy="60325"/>
              </a:xfrm>
              <a:custGeom>
                <a:avLst/>
                <a:gdLst>
                  <a:gd name="T0" fmla="*/ 306 w 314"/>
                  <a:gd name="T1" fmla="*/ 9 h 216"/>
                  <a:gd name="T2" fmla="*/ 274 w 314"/>
                  <a:gd name="T3" fmla="*/ 9 h 216"/>
                  <a:gd name="T4" fmla="*/ 121 w 314"/>
                  <a:gd name="T5" fmla="*/ 161 h 216"/>
                  <a:gd name="T6" fmla="*/ 41 w 314"/>
                  <a:gd name="T7" fmla="*/ 81 h 216"/>
                  <a:gd name="T8" fmla="*/ 9 w 314"/>
                  <a:gd name="T9" fmla="*/ 81 h 216"/>
                  <a:gd name="T10" fmla="*/ 9 w 314"/>
                  <a:gd name="T11" fmla="*/ 113 h 216"/>
                  <a:gd name="T12" fmla="*/ 105 w 314"/>
                  <a:gd name="T13" fmla="*/ 209 h 216"/>
                  <a:gd name="T14" fmla="*/ 121 w 314"/>
                  <a:gd name="T15" fmla="*/ 216 h 216"/>
                  <a:gd name="T16" fmla="*/ 137 w 314"/>
                  <a:gd name="T17" fmla="*/ 209 h 216"/>
                  <a:gd name="T18" fmla="*/ 306 w 314"/>
                  <a:gd name="T19" fmla="*/ 41 h 216"/>
                  <a:gd name="T20" fmla="*/ 306 w 314"/>
                  <a:gd name="T21" fmla="*/ 9 h 216"/>
                  <a:gd name="T22" fmla="*/ 306 w 314"/>
                  <a:gd name="T23" fmla="*/ 9 h 216"/>
                  <a:gd name="T24" fmla="*/ 306 w 314"/>
                  <a:gd name="T25"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16">
                    <a:moveTo>
                      <a:pt x="306" y="9"/>
                    </a:moveTo>
                    <a:cubicBezTo>
                      <a:pt x="297" y="0"/>
                      <a:pt x="283" y="0"/>
                      <a:pt x="274" y="9"/>
                    </a:cubicBezTo>
                    <a:cubicBezTo>
                      <a:pt x="121" y="161"/>
                      <a:pt x="121" y="161"/>
                      <a:pt x="121" y="161"/>
                    </a:cubicBezTo>
                    <a:cubicBezTo>
                      <a:pt x="41" y="81"/>
                      <a:pt x="41" y="81"/>
                      <a:pt x="41" y="81"/>
                    </a:cubicBezTo>
                    <a:cubicBezTo>
                      <a:pt x="32" y="72"/>
                      <a:pt x="18" y="72"/>
                      <a:pt x="9" y="81"/>
                    </a:cubicBezTo>
                    <a:cubicBezTo>
                      <a:pt x="0" y="90"/>
                      <a:pt x="0" y="104"/>
                      <a:pt x="9" y="113"/>
                    </a:cubicBezTo>
                    <a:cubicBezTo>
                      <a:pt x="105" y="209"/>
                      <a:pt x="105" y="209"/>
                      <a:pt x="105" y="209"/>
                    </a:cubicBezTo>
                    <a:cubicBezTo>
                      <a:pt x="110" y="213"/>
                      <a:pt x="116" y="216"/>
                      <a:pt x="121" y="216"/>
                    </a:cubicBezTo>
                    <a:cubicBezTo>
                      <a:pt x="127" y="216"/>
                      <a:pt x="133" y="213"/>
                      <a:pt x="137" y="209"/>
                    </a:cubicBezTo>
                    <a:cubicBezTo>
                      <a:pt x="306" y="41"/>
                      <a:pt x="306" y="41"/>
                      <a:pt x="306" y="41"/>
                    </a:cubicBezTo>
                    <a:cubicBezTo>
                      <a:pt x="314" y="32"/>
                      <a:pt x="314" y="18"/>
                      <a:pt x="306" y="9"/>
                    </a:cubicBezTo>
                    <a:close/>
                    <a:moveTo>
                      <a:pt x="306" y="9"/>
                    </a:moveTo>
                    <a:cubicBezTo>
                      <a:pt x="306" y="9"/>
                      <a:pt x="306" y="9"/>
                      <a:pt x="306"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21" name="Groupe 636">
              <a:extLst>
                <a:ext uri="{FF2B5EF4-FFF2-40B4-BE49-F238E27FC236}">
                  <a16:creationId xmlns:a16="http://schemas.microsoft.com/office/drawing/2014/main" id="{8AF66829-E1D3-4AB6-91BA-591D81EACA97}"/>
                </a:ext>
              </a:extLst>
            </p:cNvPr>
            <p:cNvGrpSpPr>
              <a:grpSpLocks noChangeAspect="1"/>
            </p:cNvGrpSpPr>
            <p:nvPr/>
          </p:nvGrpSpPr>
          <p:grpSpPr>
            <a:xfrm>
              <a:off x="4983162" y="3883839"/>
              <a:ext cx="363600" cy="428400"/>
              <a:chOff x="4983162" y="4817428"/>
              <a:chExt cx="366712" cy="431801"/>
            </a:xfrm>
            <a:solidFill>
              <a:schemeClr val="tx2"/>
            </a:solidFill>
          </p:grpSpPr>
          <p:sp>
            <p:nvSpPr>
              <p:cNvPr id="1222" name="Freeform 196">
                <a:extLst>
                  <a:ext uri="{FF2B5EF4-FFF2-40B4-BE49-F238E27FC236}">
                    <a16:creationId xmlns:a16="http://schemas.microsoft.com/office/drawing/2014/main" id="{562DC931-1336-430D-A440-43D74D090C7A}"/>
                  </a:ext>
                </a:extLst>
              </p:cNvPr>
              <p:cNvSpPr>
                <a:spLocks noEditPoints="1"/>
              </p:cNvSpPr>
              <p:nvPr/>
            </p:nvSpPr>
            <p:spPr bwMode="auto">
              <a:xfrm>
                <a:off x="5111750" y="4998403"/>
                <a:ext cx="109537" cy="41275"/>
              </a:xfrm>
              <a:custGeom>
                <a:avLst/>
                <a:gdLst>
                  <a:gd name="T0" fmla="*/ 375 w 384"/>
                  <a:gd name="T1" fmla="*/ 85 h 147"/>
                  <a:gd name="T2" fmla="*/ 39 w 384"/>
                  <a:gd name="T3" fmla="*/ 27 h 147"/>
                  <a:gd name="T4" fmla="*/ 0 w 384"/>
                  <a:gd name="T5" fmla="*/ 73 h 147"/>
                  <a:gd name="T6" fmla="*/ 0 w 384"/>
                  <a:gd name="T7" fmla="*/ 125 h 147"/>
                  <a:gd name="T8" fmla="*/ 22 w 384"/>
                  <a:gd name="T9" fmla="*/ 147 h 147"/>
                  <a:gd name="T10" fmla="*/ 45 w 384"/>
                  <a:gd name="T11" fmla="*/ 125 h 147"/>
                  <a:gd name="T12" fmla="*/ 45 w 384"/>
                  <a:gd name="T13" fmla="*/ 73 h 147"/>
                  <a:gd name="T14" fmla="*/ 46 w 384"/>
                  <a:gd name="T15" fmla="*/ 72 h 147"/>
                  <a:gd name="T16" fmla="*/ 192 w 384"/>
                  <a:gd name="T17" fmla="*/ 65 h 147"/>
                  <a:gd name="T18" fmla="*/ 343 w 384"/>
                  <a:gd name="T19" fmla="*/ 117 h 147"/>
                  <a:gd name="T20" fmla="*/ 375 w 384"/>
                  <a:gd name="T21" fmla="*/ 117 h 147"/>
                  <a:gd name="T22" fmla="*/ 375 w 384"/>
                  <a:gd name="T23" fmla="*/ 85 h 147"/>
                  <a:gd name="T24" fmla="*/ 375 w 384"/>
                  <a:gd name="T25" fmla="*/ 85 h 147"/>
                  <a:gd name="T26" fmla="*/ 375 w 384"/>
                  <a:gd name="T27"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147">
                    <a:moveTo>
                      <a:pt x="375" y="85"/>
                    </a:moveTo>
                    <a:cubicBezTo>
                      <a:pt x="290" y="0"/>
                      <a:pt x="112" y="16"/>
                      <a:pt x="39" y="27"/>
                    </a:cubicBezTo>
                    <a:cubicBezTo>
                      <a:pt x="17" y="31"/>
                      <a:pt x="0" y="50"/>
                      <a:pt x="0" y="73"/>
                    </a:cubicBezTo>
                    <a:cubicBezTo>
                      <a:pt x="0" y="125"/>
                      <a:pt x="0" y="125"/>
                      <a:pt x="0" y="125"/>
                    </a:cubicBezTo>
                    <a:cubicBezTo>
                      <a:pt x="0" y="137"/>
                      <a:pt x="10" y="147"/>
                      <a:pt x="22" y="147"/>
                    </a:cubicBezTo>
                    <a:cubicBezTo>
                      <a:pt x="35" y="147"/>
                      <a:pt x="45" y="137"/>
                      <a:pt x="45" y="125"/>
                    </a:cubicBezTo>
                    <a:cubicBezTo>
                      <a:pt x="45" y="73"/>
                      <a:pt x="45" y="73"/>
                      <a:pt x="45" y="73"/>
                    </a:cubicBezTo>
                    <a:cubicBezTo>
                      <a:pt x="45" y="72"/>
                      <a:pt x="45" y="72"/>
                      <a:pt x="46" y="72"/>
                    </a:cubicBezTo>
                    <a:cubicBezTo>
                      <a:pt x="75" y="67"/>
                      <a:pt x="133" y="61"/>
                      <a:pt x="192" y="65"/>
                    </a:cubicBezTo>
                    <a:cubicBezTo>
                      <a:pt x="262" y="69"/>
                      <a:pt x="313" y="87"/>
                      <a:pt x="343" y="117"/>
                    </a:cubicBezTo>
                    <a:cubicBezTo>
                      <a:pt x="352" y="126"/>
                      <a:pt x="366" y="126"/>
                      <a:pt x="375" y="117"/>
                    </a:cubicBezTo>
                    <a:cubicBezTo>
                      <a:pt x="384" y="108"/>
                      <a:pt x="384" y="94"/>
                      <a:pt x="375" y="85"/>
                    </a:cubicBezTo>
                    <a:close/>
                    <a:moveTo>
                      <a:pt x="375" y="85"/>
                    </a:moveTo>
                    <a:cubicBezTo>
                      <a:pt x="375" y="85"/>
                      <a:pt x="375" y="85"/>
                      <a:pt x="375" y="8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23" name="Freeform 197">
                <a:extLst>
                  <a:ext uri="{FF2B5EF4-FFF2-40B4-BE49-F238E27FC236}">
                    <a16:creationId xmlns:a16="http://schemas.microsoft.com/office/drawing/2014/main" id="{F098AD2F-5C51-492D-B47B-3DE185F385CB}"/>
                  </a:ext>
                </a:extLst>
              </p:cNvPr>
              <p:cNvSpPr>
                <a:spLocks noEditPoints="1"/>
              </p:cNvSpPr>
              <p:nvPr/>
            </p:nvSpPr>
            <p:spPr bwMode="auto">
              <a:xfrm>
                <a:off x="5043488" y="4946016"/>
                <a:ext cx="244475" cy="303213"/>
              </a:xfrm>
              <a:custGeom>
                <a:avLst/>
                <a:gdLst>
                  <a:gd name="T0" fmla="*/ 491 w 863"/>
                  <a:gd name="T1" fmla="*/ 907 h 1079"/>
                  <a:gd name="T2" fmla="*/ 529 w 863"/>
                  <a:gd name="T3" fmla="*/ 921 h 1079"/>
                  <a:gd name="T4" fmla="*/ 624 w 863"/>
                  <a:gd name="T5" fmla="*/ 809 h 1079"/>
                  <a:gd name="T6" fmla="*/ 818 w 863"/>
                  <a:gd name="T7" fmla="*/ 931 h 1079"/>
                  <a:gd name="T8" fmla="*/ 841 w 863"/>
                  <a:gd name="T9" fmla="*/ 1079 h 1079"/>
                  <a:gd name="T10" fmla="*/ 863 w 863"/>
                  <a:gd name="T11" fmla="*/ 931 h 1079"/>
                  <a:gd name="T12" fmla="*/ 647 w 863"/>
                  <a:gd name="T13" fmla="*/ 770 h 1079"/>
                  <a:gd name="T14" fmla="*/ 599 w 863"/>
                  <a:gd name="T15" fmla="*/ 708 h 1079"/>
                  <a:gd name="T16" fmla="*/ 612 w 863"/>
                  <a:gd name="T17" fmla="*/ 623 h 1079"/>
                  <a:gd name="T18" fmla="*/ 695 w 863"/>
                  <a:gd name="T19" fmla="*/ 372 h 1079"/>
                  <a:gd name="T20" fmla="*/ 719 w 863"/>
                  <a:gd name="T21" fmla="*/ 22 h 1079"/>
                  <a:gd name="T22" fmla="*/ 360 w 863"/>
                  <a:gd name="T23" fmla="*/ 0 h 1079"/>
                  <a:gd name="T24" fmla="*/ 145 w 863"/>
                  <a:gd name="T25" fmla="*/ 263 h 1079"/>
                  <a:gd name="T26" fmla="*/ 169 w 863"/>
                  <a:gd name="T27" fmla="*/ 423 h 1079"/>
                  <a:gd name="T28" fmla="*/ 265 w 863"/>
                  <a:gd name="T29" fmla="*/ 708 h 1079"/>
                  <a:gd name="T30" fmla="*/ 217 w 863"/>
                  <a:gd name="T31" fmla="*/ 770 h 1079"/>
                  <a:gd name="T32" fmla="*/ 0 w 863"/>
                  <a:gd name="T33" fmla="*/ 931 h 1079"/>
                  <a:gd name="T34" fmla="*/ 23 w 863"/>
                  <a:gd name="T35" fmla="*/ 1079 h 1079"/>
                  <a:gd name="T36" fmla="*/ 45 w 863"/>
                  <a:gd name="T37" fmla="*/ 931 h 1079"/>
                  <a:gd name="T38" fmla="*/ 240 w 863"/>
                  <a:gd name="T39" fmla="*/ 809 h 1079"/>
                  <a:gd name="T40" fmla="*/ 335 w 863"/>
                  <a:gd name="T41" fmla="*/ 921 h 1079"/>
                  <a:gd name="T42" fmla="*/ 372 w 863"/>
                  <a:gd name="T43" fmla="*/ 907 h 1079"/>
                  <a:gd name="T44" fmla="*/ 214 w 863"/>
                  <a:gd name="T45" fmla="*/ 423 h 1079"/>
                  <a:gd name="T46" fmla="*/ 212 w 863"/>
                  <a:gd name="T47" fmla="*/ 357 h 1079"/>
                  <a:gd name="T48" fmla="*/ 190 w 863"/>
                  <a:gd name="T49" fmla="*/ 215 h 1079"/>
                  <a:gd name="T50" fmla="*/ 674 w 863"/>
                  <a:gd name="T51" fmla="*/ 45 h 1079"/>
                  <a:gd name="T52" fmla="*/ 652 w 863"/>
                  <a:gd name="T53" fmla="*/ 357 h 1079"/>
                  <a:gd name="T54" fmla="*/ 650 w 863"/>
                  <a:gd name="T55" fmla="*/ 431 h 1079"/>
                  <a:gd name="T56" fmla="*/ 417 w 863"/>
                  <a:gd name="T57" fmla="*/ 649 h 1079"/>
                  <a:gd name="T58" fmla="*/ 340 w 863"/>
                  <a:gd name="T59" fmla="*/ 876 h 1079"/>
                  <a:gd name="T60" fmla="*/ 338 w 863"/>
                  <a:gd name="T61" fmla="*/ 875 h 1079"/>
                  <a:gd name="T62" fmla="*/ 291 w 863"/>
                  <a:gd name="T63" fmla="*/ 747 h 1079"/>
                  <a:gd name="T64" fmla="*/ 340 w 863"/>
                  <a:gd name="T65" fmla="*/ 876 h 1079"/>
                  <a:gd name="T66" fmla="*/ 310 w 863"/>
                  <a:gd name="T67" fmla="*/ 706 h 1079"/>
                  <a:gd name="T68" fmla="*/ 414 w 863"/>
                  <a:gd name="T69" fmla="*/ 694 h 1079"/>
                  <a:gd name="T70" fmla="*/ 554 w 863"/>
                  <a:gd name="T71" fmla="*/ 664 h 1079"/>
                  <a:gd name="T72" fmla="*/ 432 w 863"/>
                  <a:gd name="T73" fmla="*/ 789 h 1079"/>
                  <a:gd name="T74" fmla="*/ 524 w 863"/>
                  <a:gd name="T75" fmla="*/ 876 h 1079"/>
                  <a:gd name="T76" fmla="*/ 467 w 863"/>
                  <a:gd name="T77" fmla="*/ 819 h 1079"/>
                  <a:gd name="T78" fmla="*/ 595 w 863"/>
                  <a:gd name="T79" fmla="*/ 77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3" h="1079">
                    <a:moveTo>
                      <a:pt x="454" y="870"/>
                    </a:moveTo>
                    <a:cubicBezTo>
                      <a:pt x="491" y="907"/>
                      <a:pt x="491" y="907"/>
                      <a:pt x="491" y="907"/>
                    </a:cubicBezTo>
                    <a:cubicBezTo>
                      <a:pt x="500" y="916"/>
                      <a:pt x="512" y="921"/>
                      <a:pt x="524" y="921"/>
                    </a:cubicBezTo>
                    <a:cubicBezTo>
                      <a:pt x="526" y="921"/>
                      <a:pt x="527" y="921"/>
                      <a:pt x="529" y="921"/>
                    </a:cubicBezTo>
                    <a:cubicBezTo>
                      <a:pt x="543" y="919"/>
                      <a:pt x="555" y="912"/>
                      <a:pt x="563" y="900"/>
                    </a:cubicBezTo>
                    <a:cubicBezTo>
                      <a:pt x="624" y="809"/>
                      <a:pt x="624" y="809"/>
                      <a:pt x="624" y="809"/>
                    </a:cubicBezTo>
                    <a:cubicBezTo>
                      <a:pt x="770" y="862"/>
                      <a:pt x="770" y="862"/>
                      <a:pt x="770" y="862"/>
                    </a:cubicBezTo>
                    <a:cubicBezTo>
                      <a:pt x="799" y="873"/>
                      <a:pt x="818" y="901"/>
                      <a:pt x="818" y="931"/>
                    </a:cubicBezTo>
                    <a:cubicBezTo>
                      <a:pt x="818" y="1056"/>
                      <a:pt x="818" y="1056"/>
                      <a:pt x="818" y="1056"/>
                    </a:cubicBezTo>
                    <a:cubicBezTo>
                      <a:pt x="818" y="1069"/>
                      <a:pt x="828" y="1079"/>
                      <a:pt x="841" y="1079"/>
                    </a:cubicBezTo>
                    <a:cubicBezTo>
                      <a:pt x="853" y="1079"/>
                      <a:pt x="863" y="1069"/>
                      <a:pt x="863" y="1056"/>
                    </a:cubicBezTo>
                    <a:cubicBezTo>
                      <a:pt x="863" y="931"/>
                      <a:pt x="863" y="931"/>
                      <a:pt x="863" y="931"/>
                    </a:cubicBezTo>
                    <a:cubicBezTo>
                      <a:pt x="863" y="882"/>
                      <a:pt x="832" y="837"/>
                      <a:pt x="785" y="820"/>
                    </a:cubicBezTo>
                    <a:cubicBezTo>
                      <a:pt x="647" y="770"/>
                      <a:pt x="647" y="770"/>
                      <a:pt x="647" y="770"/>
                    </a:cubicBezTo>
                    <a:cubicBezTo>
                      <a:pt x="647" y="763"/>
                      <a:pt x="645" y="757"/>
                      <a:pt x="640" y="752"/>
                    </a:cubicBezTo>
                    <a:cubicBezTo>
                      <a:pt x="599" y="708"/>
                      <a:pt x="599" y="708"/>
                      <a:pt x="599" y="708"/>
                    </a:cubicBezTo>
                    <a:cubicBezTo>
                      <a:pt x="599" y="634"/>
                      <a:pt x="599" y="634"/>
                      <a:pt x="599" y="634"/>
                    </a:cubicBezTo>
                    <a:cubicBezTo>
                      <a:pt x="603" y="631"/>
                      <a:pt x="607" y="627"/>
                      <a:pt x="612" y="623"/>
                    </a:cubicBezTo>
                    <a:cubicBezTo>
                      <a:pt x="664" y="574"/>
                      <a:pt x="695" y="504"/>
                      <a:pt x="695" y="431"/>
                    </a:cubicBezTo>
                    <a:cubicBezTo>
                      <a:pt x="695" y="372"/>
                      <a:pt x="695" y="372"/>
                      <a:pt x="695" y="372"/>
                    </a:cubicBezTo>
                    <a:cubicBezTo>
                      <a:pt x="711" y="337"/>
                      <a:pt x="719" y="301"/>
                      <a:pt x="719" y="263"/>
                    </a:cubicBezTo>
                    <a:cubicBezTo>
                      <a:pt x="719" y="22"/>
                      <a:pt x="719" y="22"/>
                      <a:pt x="719" y="22"/>
                    </a:cubicBezTo>
                    <a:cubicBezTo>
                      <a:pt x="719" y="10"/>
                      <a:pt x="709" y="0"/>
                      <a:pt x="696" y="0"/>
                    </a:cubicBezTo>
                    <a:cubicBezTo>
                      <a:pt x="360" y="0"/>
                      <a:pt x="360" y="0"/>
                      <a:pt x="360" y="0"/>
                    </a:cubicBezTo>
                    <a:cubicBezTo>
                      <a:pt x="241" y="0"/>
                      <a:pt x="145" y="96"/>
                      <a:pt x="145" y="215"/>
                    </a:cubicBezTo>
                    <a:cubicBezTo>
                      <a:pt x="145" y="263"/>
                      <a:pt x="145" y="263"/>
                      <a:pt x="145" y="263"/>
                    </a:cubicBezTo>
                    <a:cubicBezTo>
                      <a:pt x="145" y="301"/>
                      <a:pt x="153" y="337"/>
                      <a:pt x="169" y="372"/>
                    </a:cubicBezTo>
                    <a:cubicBezTo>
                      <a:pt x="169" y="423"/>
                      <a:pt x="169" y="423"/>
                      <a:pt x="169" y="423"/>
                    </a:cubicBezTo>
                    <a:cubicBezTo>
                      <a:pt x="169" y="507"/>
                      <a:pt x="206" y="583"/>
                      <a:pt x="265" y="633"/>
                    </a:cubicBezTo>
                    <a:cubicBezTo>
                      <a:pt x="265" y="708"/>
                      <a:pt x="265" y="708"/>
                      <a:pt x="265" y="708"/>
                    </a:cubicBezTo>
                    <a:cubicBezTo>
                      <a:pt x="223" y="752"/>
                      <a:pt x="223" y="752"/>
                      <a:pt x="223" y="752"/>
                    </a:cubicBezTo>
                    <a:cubicBezTo>
                      <a:pt x="219" y="757"/>
                      <a:pt x="216" y="763"/>
                      <a:pt x="217" y="770"/>
                    </a:cubicBezTo>
                    <a:cubicBezTo>
                      <a:pt x="79" y="820"/>
                      <a:pt x="79" y="820"/>
                      <a:pt x="79" y="820"/>
                    </a:cubicBezTo>
                    <a:cubicBezTo>
                      <a:pt x="32" y="837"/>
                      <a:pt x="0" y="882"/>
                      <a:pt x="0" y="931"/>
                    </a:cubicBezTo>
                    <a:cubicBezTo>
                      <a:pt x="0" y="1056"/>
                      <a:pt x="0" y="1056"/>
                      <a:pt x="0" y="1056"/>
                    </a:cubicBezTo>
                    <a:cubicBezTo>
                      <a:pt x="0" y="1069"/>
                      <a:pt x="11" y="1079"/>
                      <a:pt x="23" y="1079"/>
                    </a:cubicBezTo>
                    <a:cubicBezTo>
                      <a:pt x="35" y="1079"/>
                      <a:pt x="45" y="1069"/>
                      <a:pt x="45" y="1056"/>
                    </a:cubicBezTo>
                    <a:cubicBezTo>
                      <a:pt x="45" y="931"/>
                      <a:pt x="45" y="931"/>
                      <a:pt x="45" y="931"/>
                    </a:cubicBezTo>
                    <a:cubicBezTo>
                      <a:pt x="45" y="901"/>
                      <a:pt x="65" y="873"/>
                      <a:pt x="94" y="862"/>
                    </a:cubicBezTo>
                    <a:cubicBezTo>
                      <a:pt x="240" y="809"/>
                      <a:pt x="240" y="809"/>
                      <a:pt x="240" y="809"/>
                    </a:cubicBezTo>
                    <a:cubicBezTo>
                      <a:pt x="301" y="900"/>
                      <a:pt x="301" y="900"/>
                      <a:pt x="301" y="900"/>
                    </a:cubicBezTo>
                    <a:cubicBezTo>
                      <a:pt x="308" y="912"/>
                      <a:pt x="321" y="919"/>
                      <a:pt x="335" y="921"/>
                    </a:cubicBezTo>
                    <a:cubicBezTo>
                      <a:pt x="336" y="921"/>
                      <a:pt x="338" y="921"/>
                      <a:pt x="339" y="921"/>
                    </a:cubicBezTo>
                    <a:cubicBezTo>
                      <a:pt x="352" y="921"/>
                      <a:pt x="363" y="916"/>
                      <a:pt x="372" y="907"/>
                    </a:cubicBezTo>
                    <a:cubicBezTo>
                      <a:pt x="409" y="870"/>
                      <a:pt x="409" y="870"/>
                      <a:pt x="409" y="870"/>
                    </a:cubicBezTo>
                    <a:moveTo>
                      <a:pt x="214" y="423"/>
                    </a:moveTo>
                    <a:cubicBezTo>
                      <a:pt x="214" y="367"/>
                      <a:pt x="214" y="367"/>
                      <a:pt x="214" y="367"/>
                    </a:cubicBezTo>
                    <a:cubicBezTo>
                      <a:pt x="214" y="364"/>
                      <a:pt x="213" y="360"/>
                      <a:pt x="212" y="357"/>
                    </a:cubicBezTo>
                    <a:cubicBezTo>
                      <a:pt x="197" y="327"/>
                      <a:pt x="190" y="296"/>
                      <a:pt x="190" y="263"/>
                    </a:cubicBezTo>
                    <a:cubicBezTo>
                      <a:pt x="190" y="215"/>
                      <a:pt x="190" y="215"/>
                      <a:pt x="190" y="215"/>
                    </a:cubicBezTo>
                    <a:cubicBezTo>
                      <a:pt x="190" y="121"/>
                      <a:pt x="266" y="45"/>
                      <a:pt x="360" y="45"/>
                    </a:cubicBezTo>
                    <a:cubicBezTo>
                      <a:pt x="674" y="45"/>
                      <a:pt x="674" y="45"/>
                      <a:pt x="674" y="45"/>
                    </a:cubicBezTo>
                    <a:cubicBezTo>
                      <a:pt x="674" y="263"/>
                      <a:pt x="674" y="263"/>
                      <a:pt x="674" y="263"/>
                    </a:cubicBezTo>
                    <a:cubicBezTo>
                      <a:pt x="674" y="296"/>
                      <a:pt x="666" y="327"/>
                      <a:pt x="652" y="357"/>
                    </a:cubicBezTo>
                    <a:cubicBezTo>
                      <a:pt x="651" y="360"/>
                      <a:pt x="650" y="364"/>
                      <a:pt x="650" y="367"/>
                    </a:cubicBezTo>
                    <a:cubicBezTo>
                      <a:pt x="650" y="431"/>
                      <a:pt x="650" y="431"/>
                      <a:pt x="650" y="431"/>
                    </a:cubicBezTo>
                    <a:cubicBezTo>
                      <a:pt x="650" y="492"/>
                      <a:pt x="625" y="549"/>
                      <a:pt x="581" y="590"/>
                    </a:cubicBezTo>
                    <a:cubicBezTo>
                      <a:pt x="536" y="632"/>
                      <a:pt x="478" y="653"/>
                      <a:pt x="417" y="649"/>
                    </a:cubicBezTo>
                    <a:cubicBezTo>
                      <a:pt x="303" y="641"/>
                      <a:pt x="214" y="542"/>
                      <a:pt x="214" y="423"/>
                    </a:cubicBezTo>
                    <a:close/>
                    <a:moveTo>
                      <a:pt x="340" y="876"/>
                    </a:moveTo>
                    <a:cubicBezTo>
                      <a:pt x="340" y="876"/>
                      <a:pt x="340" y="876"/>
                      <a:pt x="339" y="876"/>
                    </a:cubicBezTo>
                    <a:cubicBezTo>
                      <a:pt x="338" y="876"/>
                      <a:pt x="338" y="875"/>
                      <a:pt x="338" y="875"/>
                    </a:cubicBezTo>
                    <a:cubicBezTo>
                      <a:pt x="268" y="770"/>
                      <a:pt x="268" y="770"/>
                      <a:pt x="268" y="770"/>
                    </a:cubicBezTo>
                    <a:cubicBezTo>
                      <a:pt x="291" y="747"/>
                      <a:pt x="291" y="747"/>
                      <a:pt x="291" y="747"/>
                    </a:cubicBezTo>
                    <a:cubicBezTo>
                      <a:pt x="397" y="819"/>
                      <a:pt x="397" y="819"/>
                      <a:pt x="397" y="819"/>
                    </a:cubicBezTo>
                    <a:lnTo>
                      <a:pt x="340" y="876"/>
                    </a:lnTo>
                    <a:close/>
                    <a:moveTo>
                      <a:pt x="432" y="789"/>
                    </a:moveTo>
                    <a:cubicBezTo>
                      <a:pt x="310" y="706"/>
                      <a:pt x="310" y="706"/>
                      <a:pt x="310" y="706"/>
                    </a:cubicBezTo>
                    <a:cubicBezTo>
                      <a:pt x="310" y="664"/>
                      <a:pt x="310" y="664"/>
                      <a:pt x="310" y="664"/>
                    </a:cubicBezTo>
                    <a:cubicBezTo>
                      <a:pt x="341" y="681"/>
                      <a:pt x="377" y="691"/>
                      <a:pt x="414" y="694"/>
                    </a:cubicBezTo>
                    <a:cubicBezTo>
                      <a:pt x="420" y="694"/>
                      <a:pt x="426" y="694"/>
                      <a:pt x="432" y="694"/>
                    </a:cubicBezTo>
                    <a:cubicBezTo>
                      <a:pt x="475" y="694"/>
                      <a:pt x="516" y="684"/>
                      <a:pt x="554" y="664"/>
                    </a:cubicBezTo>
                    <a:cubicBezTo>
                      <a:pt x="554" y="706"/>
                      <a:pt x="554" y="706"/>
                      <a:pt x="554" y="706"/>
                    </a:cubicBezTo>
                    <a:lnTo>
                      <a:pt x="432" y="789"/>
                    </a:lnTo>
                    <a:close/>
                    <a:moveTo>
                      <a:pt x="526" y="875"/>
                    </a:moveTo>
                    <a:cubicBezTo>
                      <a:pt x="525" y="875"/>
                      <a:pt x="525" y="876"/>
                      <a:pt x="524" y="876"/>
                    </a:cubicBezTo>
                    <a:cubicBezTo>
                      <a:pt x="524" y="876"/>
                      <a:pt x="523" y="876"/>
                      <a:pt x="523" y="876"/>
                    </a:cubicBezTo>
                    <a:cubicBezTo>
                      <a:pt x="467" y="819"/>
                      <a:pt x="467" y="819"/>
                      <a:pt x="467" y="819"/>
                    </a:cubicBezTo>
                    <a:cubicBezTo>
                      <a:pt x="573" y="747"/>
                      <a:pt x="573" y="747"/>
                      <a:pt x="573" y="747"/>
                    </a:cubicBezTo>
                    <a:cubicBezTo>
                      <a:pt x="595" y="770"/>
                      <a:pt x="595" y="770"/>
                      <a:pt x="595" y="770"/>
                    </a:cubicBezTo>
                    <a:lnTo>
                      <a:pt x="526" y="875"/>
                    </a:ln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24" name="Line 198">
                <a:extLst>
                  <a:ext uri="{FF2B5EF4-FFF2-40B4-BE49-F238E27FC236}">
                    <a16:creationId xmlns:a16="http://schemas.microsoft.com/office/drawing/2014/main" id="{A4CCFD87-CE19-4649-A9E6-176091C7663B}"/>
                  </a:ext>
                </a:extLst>
              </p:cNvPr>
              <p:cNvSpPr>
                <a:spLocks noChangeShapeType="1"/>
              </p:cNvSpPr>
              <p:nvPr/>
            </p:nvSpPr>
            <p:spPr bwMode="auto">
              <a:xfrm>
                <a:off x="5192713" y="519207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25" name="Line 199">
                <a:extLst>
                  <a:ext uri="{FF2B5EF4-FFF2-40B4-BE49-F238E27FC236}">
                    <a16:creationId xmlns:a16="http://schemas.microsoft.com/office/drawing/2014/main" id="{BFF4D36D-5BC7-4689-8556-E5F00FF9BA83}"/>
                  </a:ext>
                </a:extLst>
              </p:cNvPr>
              <p:cNvSpPr>
                <a:spLocks noChangeShapeType="1"/>
              </p:cNvSpPr>
              <p:nvPr/>
            </p:nvSpPr>
            <p:spPr bwMode="auto">
              <a:xfrm>
                <a:off x="5192713" y="519207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26" name="Freeform 200">
                <a:extLst>
                  <a:ext uri="{FF2B5EF4-FFF2-40B4-BE49-F238E27FC236}">
                    <a16:creationId xmlns:a16="http://schemas.microsoft.com/office/drawing/2014/main" id="{9082F271-5A97-4686-B4E2-8695603D315E}"/>
                  </a:ext>
                </a:extLst>
              </p:cNvPr>
              <p:cNvSpPr>
                <a:spLocks noEditPoints="1"/>
              </p:cNvSpPr>
              <p:nvPr/>
            </p:nvSpPr>
            <p:spPr bwMode="auto">
              <a:xfrm>
                <a:off x="5084763" y="5223828"/>
                <a:ext cx="12700" cy="25400"/>
              </a:xfrm>
              <a:custGeom>
                <a:avLst/>
                <a:gdLst>
                  <a:gd name="T0" fmla="*/ 22 w 45"/>
                  <a:gd name="T1" fmla="*/ 0 h 93"/>
                  <a:gd name="T2" fmla="*/ 0 w 45"/>
                  <a:gd name="T3" fmla="*/ 22 h 93"/>
                  <a:gd name="T4" fmla="*/ 0 w 45"/>
                  <a:gd name="T5" fmla="*/ 71 h 93"/>
                  <a:gd name="T6" fmla="*/ 22 w 45"/>
                  <a:gd name="T7" fmla="*/ 93 h 93"/>
                  <a:gd name="T8" fmla="*/ 45 w 45"/>
                  <a:gd name="T9" fmla="*/ 71 h 93"/>
                  <a:gd name="T10" fmla="*/ 45 w 45"/>
                  <a:gd name="T11" fmla="*/ 22 h 93"/>
                  <a:gd name="T12" fmla="*/ 22 w 45"/>
                  <a:gd name="T13" fmla="*/ 0 h 93"/>
                  <a:gd name="T14" fmla="*/ 22 w 45"/>
                  <a:gd name="T15" fmla="*/ 0 h 93"/>
                  <a:gd name="T16" fmla="*/ 22 w 45"/>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3">
                    <a:moveTo>
                      <a:pt x="22" y="0"/>
                    </a:moveTo>
                    <a:cubicBezTo>
                      <a:pt x="10" y="0"/>
                      <a:pt x="0" y="10"/>
                      <a:pt x="0" y="22"/>
                    </a:cubicBezTo>
                    <a:cubicBezTo>
                      <a:pt x="0" y="71"/>
                      <a:pt x="0" y="71"/>
                      <a:pt x="0" y="71"/>
                    </a:cubicBezTo>
                    <a:cubicBezTo>
                      <a:pt x="0" y="83"/>
                      <a:pt x="10" y="93"/>
                      <a:pt x="22" y="93"/>
                    </a:cubicBezTo>
                    <a:cubicBezTo>
                      <a:pt x="35" y="93"/>
                      <a:pt x="45" y="83"/>
                      <a:pt x="45" y="71"/>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27" name="Freeform 201">
                <a:extLst>
                  <a:ext uri="{FF2B5EF4-FFF2-40B4-BE49-F238E27FC236}">
                    <a16:creationId xmlns:a16="http://schemas.microsoft.com/office/drawing/2014/main" id="{BC5AF496-322A-41A6-BB5A-927CDFDE8148}"/>
                  </a:ext>
                </a:extLst>
              </p:cNvPr>
              <p:cNvSpPr>
                <a:spLocks noEditPoints="1"/>
              </p:cNvSpPr>
              <p:nvPr/>
            </p:nvSpPr>
            <p:spPr bwMode="auto">
              <a:xfrm>
                <a:off x="5235575" y="5223828"/>
                <a:ext cx="12700" cy="25400"/>
              </a:xfrm>
              <a:custGeom>
                <a:avLst/>
                <a:gdLst>
                  <a:gd name="T0" fmla="*/ 22 w 45"/>
                  <a:gd name="T1" fmla="*/ 0 h 93"/>
                  <a:gd name="T2" fmla="*/ 0 w 45"/>
                  <a:gd name="T3" fmla="*/ 22 h 93"/>
                  <a:gd name="T4" fmla="*/ 0 w 45"/>
                  <a:gd name="T5" fmla="*/ 71 h 93"/>
                  <a:gd name="T6" fmla="*/ 22 w 45"/>
                  <a:gd name="T7" fmla="*/ 93 h 93"/>
                  <a:gd name="T8" fmla="*/ 45 w 45"/>
                  <a:gd name="T9" fmla="*/ 71 h 93"/>
                  <a:gd name="T10" fmla="*/ 45 w 45"/>
                  <a:gd name="T11" fmla="*/ 22 h 93"/>
                  <a:gd name="T12" fmla="*/ 22 w 45"/>
                  <a:gd name="T13" fmla="*/ 0 h 93"/>
                  <a:gd name="T14" fmla="*/ 22 w 45"/>
                  <a:gd name="T15" fmla="*/ 0 h 93"/>
                  <a:gd name="T16" fmla="*/ 22 w 45"/>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3">
                    <a:moveTo>
                      <a:pt x="22" y="0"/>
                    </a:moveTo>
                    <a:cubicBezTo>
                      <a:pt x="10" y="0"/>
                      <a:pt x="0" y="10"/>
                      <a:pt x="0" y="22"/>
                    </a:cubicBezTo>
                    <a:cubicBezTo>
                      <a:pt x="0" y="71"/>
                      <a:pt x="0" y="71"/>
                      <a:pt x="0" y="71"/>
                    </a:cubicBezTo>
                    <a:cubicBezTo>
                      <a:pt x="0" y="83"/>
                      <a:pt x="10" y="93"/>
                      <a:pt x="22" y="93"/>
                    </a:cubicBezTo>
                    <a:cubicBezTo>
                      <a:pt x="35" y="93"/>
                      <a:pt x="45" y="83"/>
                      <a:pt x="45" y="71"/>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28" name="Freeform 202">
                <a:extLst>
                  <a:ext uri="{FF2B5EF4-FFF2-40B4-BE49-F238E27FC236}">
                    <a16:creationId xmlns:a16="http://schemas.microsoft.com/office/drawing/2014/main" id="{5136913E-15DD-4E0B-9B4F-3DE0B562DD9F}"/>
                  </a:ext>
                </a:extLst>
              </p:cNvPr>
              <p:cNvSpPr>
                <a:spLocks noEditPoints="1"/>
              </p:cNvSpPr>
              <p:nvPr/>
            </p:nvSpPr>
            <p:spPr bwMode="auto">
              <a:xfrm>
                <a:off x="4983162" y="4817428"/>
                <a:ext cx="366712" cy="344488"/>
              </a:xfrm>
              <a:custGeom>
                <a:avLst/>
                <a:gdLst>
                  <a:gd name="T0" fmla="*/ 648 w 1296"/>
                  <a:gd name="T1" fmla="*/ 0 h 1225"/>
                  <a:gd name="T2" fmla="*/ 0 w 1296"/>
                  <a:gd name="T3" fmla="*/ 648 h 1225"/>
                  <a:gd name="T4" fmla="*/ 359 w 1296"/>
                  <a:gd name="T5" fmla="*/ 1225 h 1225"/>
                  <a:gd name="T6" fmla="*/ 370 w 1296"/>
                  <a:gd name="T7" fmla="*/ 1183 h 1225"/>
                  <a:gd name="T8" fmla="*/ 288 w 1296"/>
                  <a:gd name="T9" fmla="*/ 1007 h 1225"/>
                  <a:gd name="T10" fmla="*/ 422 w 1296"/>
                  <a:gd name="T11" fmla="*/ 1170 h 1225"/>
                  <a:gd name="T12" fmla="*/ 338 w 1296"/>
                  <a:gd name="T13" fmla="*/ 1007 h 1225"/>
                  <a:gd name="T14" fmla="*/ 335 w 1296"/>
                  <a:gd name="T15" fmla="*/ 962 h 1225"/>
                  <a:gd name="T16" fmla="*/ 262 w 1296"/>
                  <a:gd name="T17" fmla="*/ 670 h 1225"/>
                  <a:gd name="T18" fmla="*/ 310 w 1296"/>
                  <a:gd name="T19" fmla="*/ 648 h 1225"/>
                  <a:gd name="T20" fmla="*/ 262 w 1296"/>
                  <a:gd name="T21" fmla="*/ 625 h 1225"/>
                  <a:gd name="T22" fmla="*/ 625 w 1296"/>
                  <a:gd name="T23" fmla="*/ 334 h 1225"/>
                  <a:gd name="T24" fmla="*/ 648 w 1296"/>
                  <a:gd name="T25" fmla="*/ 406 h 1225"/>
                  <a:gd name="T26" fmla="*/ 670 w 1296"/>
                  <a:gd name="T27" fmla="*/ 334 h 1225"/>
                  <a:gd name="T28" fmla="*/ 1034 w 1296"/>
                  <a:gd name="T29" fmla="*/ 625 h 1225"/>
                  <a:gd name="T30" fmla="*/ 986 w 1296"/>
                  <a:gd name="T31" fmla="*/ 648 h 1225"/>
                  <a:gd name="T32" fmla="*/ 1034 w 1296"/>
                  <a:gd name="T33" fmla="*/ 670 h 1225"/>
                  <a:gd name="T34" fmla="*/ 960 w 1296"/>
                  <a:gd name="T35" fmla="*/ 962 h 1225"/>
                  <a:gd name="T36" fmla="*/ 957 w 1296"/>
                  <a:gd name="T37" fmla="*/ 1007 h 1225"/>
                  <a:gd name="T38" fmla="*/ 874 w 1296"/>
                  <a:gd name="T39" fmla="*/ 1170 h 1225"/>
                  <a:gd name="T40" fmla="*/ 906 w 1296"/>
                  <a:gd name="T41" fmla="*/ 1168 h 1225"/>
                  <a:gd name="T42" fmla="*/ 1132 w 1296"/>
                  <a:gd name="T43" fmla="*/ 1007 h 1225"/>
                  <a:gd name="T44" fmla="*/ 941 w 1296"/>
                  <a:gd name="T45" fmla="*/ 1201 h 1225"/>
                  <a:gd name="T46" fmla="*/ 1206 w 1296"/>
                  <a:gd name="T47" fmla="*/ 976 h 1225"/>
                  <a:gd name="T48" fmla="*/ 1106 w 1296"/>
                  <a:gd name="T49" fmla="*/ 190 h 1225"/>
                  <a:gd name="T50" fmla="*/ 270 w 1296"/>
                  <a:gd name="T51" fmla="*/ 962 h 1225"/>
                  <a:gd name="T52" fmla="*/ 45 w 1296"/>
                  <a:gd name="T53" fmla="*/ 670 h 1225"/>
                  <a:gd name="T54" fmla="*/ 263 w 1296"/>
                  <a:gd name="T55" fmla="*/ 943 h 1225"/>
                  <a:gd name="T56" fmla="*/ 45 w 1296"/>
                  <a:gd name="T57" fmla="*/ 625 h 1225"/>
                  <a:gd name="T58" fmla="*/ 270 w 1296"/>
                  <a:gd name="T59" fmla="*/ 334 h 1225"/>
                  <a:gd name="T60" fmla="*/ 288 w 1296"/>
                  <a:gd name="T61" fmla="*/ 289 h 1225"/>
                  <a:gd name="T62" fmla="*/ 434 w 1296"/>
                  <a:gd name="T63" fmla="*/ 84 h 1225"/>
                  <a:gd name="T64" fmla="*/ 288 w 1296"/>
                  <a:gd name="T65" fmla="*/ 289 h 1225"/>
                  <a:gd name="T66" fmla="*/ 338 w 1296"/>
                  <a:gd name="T67" fmla="*/ 289 h 1225"/>
                  <a:gd name="T68" fmla="*/ 625 w 1296"/>
                  <a:gd name="T69" fmla="*/ 289 h 1225"/>
                  <a:gd name="T70" fmla="*/ 670 w 1296"/>
                  <a:gd name="T71" fmla="*/ 46 h 1225"/>
                  <a:gd name="T72" fmla="*/ 670 w 1296"/>
                  <a:gd name="T73" fmla="*/ 289 h 1225"/>
                  <a:gd name="T74" fmla="*/ 861 w 1296"/>
                  <a:gd name="T75" fmla="*/ 84 h 1225"/>
                  <a:gd name="T76" fmla="*/ 1007 w 1296"/>
                  <a:gd name="T77" fmla="*/ 289 h 1225"/>
                  <a:gd name="T78" fmla="*/ 1025 w 1296"/>
                  <a:gd name="T79" fmla="*/ 334 h 1225"/>
                  <a:gd name="T80" fmla="*/ 1250 w 1296"/>
                  <a:gd name="T81" fmla="*/ 625 h 1225"/>
                  <a:gd name="T82" fmla="*/ 1025 w 1296"/>
                  <a:gd name="T83" fmla="*/ 334 h 1225"/>
                  <a:gd name="T84" fmla="*/ 1162 w 1296"/>
                  <a:gd name="T85" fmla="*/ 962 h 1225"/>
                  <a:gd name="T86" fmla="*/ 1032 w 1296"/>
                  <a:gd name="T87" fmla="*/ 943 h 1225"/>
                  <a:gd name="T88" fmla="*/ 1250 w 1296"/>
                  <a:gd name="T89" fmla="*/ 670 h 1225"/>
                  <a:gd name="T90" fmla="*/ 1167 w 1296"/>
                  <a:gd name="T91" fmla="*/ 95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225">
                    <a:moveTo>
                      <a:pt x="1106" y="190"/>
                    </a:moveTo>
                    <a:cubicBezTo>
                      <a:pt x="983" y="67"/>
                      <a:pt x="821" y="0"/>
                      <a:pt x="648" y="0"/>
                    </a:cubicBezTo>
                    <a:cubicBezTo>
                      <a:pt x="475" y="0"/>
                      <a:pt x="312" y="67"/>
                      <a:pt x="190" y="190"/>
                    </a:cubicBezTo>
                    <a:cubicBezTo>
                      <a:pt x="67" y="312"/>
                      <a:pt x="0" y="475"/>
                      <a:pt x="0" y="648"/>
                    </a:cubicBezTo>
                    <a:cubicBezTo>
                      <a:pt x="0" y="890"/>
                      <a:pt x="134" y="1110"/>
                      <a:pt x="349" y="1223"/>
                    </a:cubicBezTo>
                    <a:cubicBezTo>
                      <a:pt x="352" y="1224"/>
                      <a:pt x="356" y="1225"/>
                      <a:pt x="359" y="1225"/>
                    </a:cubicBezTo>
                    <a:cubicBezTo>
                      <a:pt x="367" y="1225"/>
                      <a:pt x="375" y="1221"/>
                      <a:pt x="379" y="1213"/>
                    </a:cubicBezTo>
                    <a:cubicBezTo>
                      <a:pt x="385" y="1202"/>
                      <a:pt x="381" y="1188"/>
                      <a:pt x="370" y="1183"/>
                    </a:cubicBezTo>
                    <a:cubicBezTo>
                      <a:pt x="287" y="1139"/>
                      <a:pt x="217" y="1079"/>
                      <a:pt x="163" y="1007"/>
                    </a:cubicBezTo>
                    <a:cubicBezTo>
                      <a:pt x="288" y="1007"/>
                      <a:pt x="288" y="1007"/>
                      <a:pt x="288" y="1007"/>
                    </a:cubicBezTo>
                    <a:cubicBezTo>
                      <a:pt x="316" y="1069"/>
                      <a:pt x="350" y="1123"/>
                      <a:pt x="390" y="1168"/>
                    </a:cubicBezTo>
                    <a:cubicBezTo>
                      <a:pt x="398" y="1177"/>
                      <a:pt x="412" y="1178"/>
                      <a:pt x="422" y="1170"/>
                    </a:cubicBezTo>
                    <a:cubicBezTo>
                      <a:pt x="431" y="1161"/>
                      <a:pt x="432" y="1147"/>
                      <a:pt x="423" y="1138"/>
                    </a:cubicBezTo>
                    <a:cubicBezTo>
                      <a:pt x="390" y="1101"/>
                      <a:pt x="362" y="1056"/>
                      <a:pt x="338" y="1007"/>
                    </a:cubicBezTo>
                    <a:cubicBezTo>
                      <a:pt x="349" y="1005"/>
                      <a:pt x="358" y="996"/>
                      <a:pt x="358" y="984"/>
                    </a:cubicBezTo>
                    <a:cubicBezTo>
                      <a:pt x="358" y="972"/>
                      <a:pt x="348" y="962"/>
                      <a:pt x="335" y="962"/>
                    </a:cubicBezTo>
                    <a:cubicBezTo>
                      <a:pt x="319" y="962"/>
                      <a:pt x="319" y="962"/>
                      <a:pt x="319" y="962"/>
                    </a:cubicBezTo>
                    <a:cubicBezTo>
                      <a:pt x="284" y="875"/>
                      <a:pt x="264" y="774"/>
                      <a:pt x="262" y="670"/>
                    </a:cubicBezTo>
                    <a:cubicBezTo>
                      <a:pt x="287" y="670"/>
                      <a:pt x="287" y="670"/>
                      <a:pt x="287" y="670"/>
                    </a:cubicBezTo>
                    <a:cubicBezTo>
                      <a:pt x="299" y="670"/>
                      <a:pt x="310" y="660"/>
                      <a:pt x="310" y="648"/>
                    </a:cubicBezTo>
                    <a:cubicBezTo>
                      <a:pt x="310" y="635"/>
                      <a:pt x="299" y="625"/>
                      <a:pt x="287" y="625"/>
                    </a:cubicBezTo>
                    <a:cubicBezTo>
                      <a:pt x="262" y="625"/>
                      <a:pt x="262" y="625"/>
                      <a:pt x="262" y="625"/>
                    </a:cubicBezTo>
                    <a:cubicBezTo>
                      <a:pt x="264" y="519"/>
                      <a:pt x="285" y="419"/>
                      <a:pt x="318" y="334"/>
                    </a:cubicBezTo>
                    <a:cubicBezTo>
                      <a:pt x="625" y="334"/>
                      <a:pt x="625" y="334"/>
                      <a:pt x="625" y="334"/>
                    </a:cubicBezTo>
                    <a:cubicBezTo>
                      <a:pt x="625" y="383"/>
                      <a:pt x="625" y="383"/>
                      <a:pt x="625" y="383"/>
                    </a:cubicBezTo>
                    <a:cubicBezTo>
                      <a:pt x="625" y="396"/>
                      <a:pt x="635" y="406"/>
                      <a:pt x="648" y="406"/>
                    </a:cubicBezTo>
                    <a:cubicBezTo>
                      <a:pt x="660" y="406"/>
                      <a:pt x="670" y="396"/>
                      <a:pt x="670" y="383"/>
                    </a:cubicBezTo>
                    <a:cubicBezTo>
                      <a:pt x="670" y="334"/>
                      <a:pt x="670" y="334"/>
                      <a:pt x="670" y="334"/>
                    </a:cubicBezTo>
                    <a:cubicBezTo>
                      <a:pt x="977" y="334"/>
                      <a:pt x="977" y="334"/>
                      <a:pt x="977" y="334"/>
                    </a:cubicBezTo>
                    <a:cubicBezTo>
                      <a:pt x="1011" y="419"/>
                      <a:pt x="1031" y="519"/>
                      <a:pt x="1034" y="625"/>
                    </a:cubicBezTo>
                    <a:cubicBezTo>
                      <a:pt x="1008" y="625"/>
                      <a:pt x="1008" y="625"/>
                      <a:pt x="1008" y="625"/>
                    </a:cubicBezTo>
                    <a:cubicBezTo>
                      <a:pt x="996" y="625"/>
                      <a:pt x="986" y="635"/>
                      <a:pt x="986" y="648"/>
                    </a:cubicBezTo>
                    <a:cubicBezTo>
                      <a:pt x="986" y="660"/>
                      <a:pt x="996" y="670"/>
                      <a:pt x="1008" y="670"/>
                    </a:cubicBezTo>
                    <a:cubicBezTo>
                      <a:pt x="1034" y="670"/>
                      <a:pt x="1034" y="670"/>
                      <a:pt x="1034" y="670"/>
                    </a:cubicBezTo>
                    <a:cubicBezTo>
                      <a:pt x="1031" y="774"/>
                      <a:pt x="1011" y="875"/>
                      <a:pt x="977" y="962"/>
                    </a:cubicBezTo>
                    <a:cubicBezTo>
                      <a:pt x="960" y="962"/>
                      <a:pt x="960" y="962"/>
                      <a:pt x="960" y="962"/>
                    </a:cubicBezTo>
                    <a:cubicBezTo>
                      <a:pt x="948" y="962"/>
                      <a:pt x="938" y="972"/>
                      <a:pt x="938" y="984"/>
                    </a:cubicBezTo>
                    <a:cubicBezTo>
                      <a:pt x="938" y="996"/>
                      <a:pt x="946" y="1005"/>
                      <a:pt x="957" y="1007"/>
                    </a:cubicBezTo>
                    <a:cubicBezTo>
                      <a:pt x="934" y="1056"/>
                      <a:pt x="905" y="1101"/>
                      <a:pt x="872" y="1138"/>
                    </a:cubicBezTo>
                    <a:cubicBezTo>
                      <a:pt x="864" y="1147"/>
                      <a:pt x="865" y="1161"/>
                      <a:pt x="874" y="1170"/>
                    </a:cubicBezTo>
                    <a:cubicBezTo>
                      <a:pt x="878" y="1173"/>
                      <a:pt x="883" y="1175"/>
                      <a:pt x="889" y="1175"/>
                    </a:cubicBezTo>
                    <a:cubicBezTo>
                      <a:pt x="895" y="1175"/>
                      <a:pt x="901" y="1173"/>
                      <a:pt x="906" y="1168"/>
                    </a:cubicBezTo>
                    <a:cubicBezTo>
                      <a:pt x="945" y="1123"/>
                      <a:pt x="980" y="1069"/>
                      <a:pt x="1007" y="1007"/>
                    </a:cubicBezTo>
                    <a:cubicBezTo>
                      <a:pt x="1132" y="1007"/>
                      <a:pt x="1132" y="1007"/>
                      <a:pt x="1132" y="1007"/>
                    </a:cubicBezTo>
                    <a:cubicBezTo>
                      <a:pt x="1083" y="1073"/>
                      <a:pt x="1021" y="1129"/>
                      <a:pt x="949" y="1170"/>
                    </a:cubicBezTo>
                    <a:cubicBezTo>
                      <a:pt x="938" y="1176"/>
                      <a:pt x="935" y="1190"/>
                      <a:pt x="941" y="1201"/>
                    </a:cubicBezTo>
                    <a:cubicBezTo>
                      <a:pt x="947" y="1211"/>
                      <a:pt x="961" y="1215"/>
                      <a:pt x="972" y="1209"/>
                    </a:cubicBezTo>
                    <a:cubicBezTo>
                      <a:pt x="1068" y="1153"/>
                      <a:pt x="1149" y="1072"/>
                      <a:pt x="1206" y="976"/>
                    </a:cubicBezTo>
                    <a:cubicBezTo>
                      <a:pt x="1265" y="877"/>
                      <a:pt x="1296" y="763"/>
                      <a:pt x="1296" y="648"/>
                    </a:cubicBezTo>
                    <a:cubicBezTo>
                      <a:pt x="1296" y="475"/>
                      <a:pt x="1228" y="312"/>
                      <a:pt x="1106" y="190"/>
                    </a:cubicBezTo>
                    <a:close/>
                    <a:moveTo>
                      <a:pt x="263" y="943"/>
                    </a:moveTo>
                    <a:cubicBezTo>
                      <a:pt x="266" y="949"/>
                      <a:pt x="268" y="956"/>
                      <a:pt x="270" y="962"/>
                    </a:cubicBezTo>
                    <a:cubicBezTo>
                      <a:pt x="133" y="962"/>
                      <a:pt x="133" y="962"/>
                      <a:pt x="133" y="962"/>
                    </a:cubicBezTo>
                    <a:cubicBezTo>
                      <a:pt x="80" y="875"/>
                      <a:pt x="49" y="775"/>
                      <a:pt x="45" y="670"/>
                    </a:cubicBezTo>
                    <a:cubicBezTo>
                      <a:pt x="217" y="670"/>
                      <a:pt x="217" y="670"/>
                      <a:pt x="217" y="670"/>
                    </a:cubicBezTo>
                    <a:cubicBezTo>
                      <a:pt x="219" y="766"/>
                      <a:pt x="234" y="858"/>
                      <a:pt x="263" y="943"/>
                    </a:cubicBezTo>
                    <a:close/>
                    <a:moveTo>
                      <a:pt x="217" y="625"/>
                    </a:moveTo>
                    <a:cubicBezTo>
                      <a:pt x="45" y="625"/>
                      <a:pt x="45" y="625"/>
                      <a:pt x="45" y="625"/>
                    </a:cubicBezTo>
                    <a:cubicBezTo>
                      <a:pt x="49" y="519"/>
                      <a:pt x="81" y="419"/>
                      <a:pt x="134" y="334"/>
                    </a:cubicBezTo>
                    <a:cubicBezTo>
                      <a:pt x="270" y="334"/>
                      <a:pt x="270" y="334"/>
                      <a:pt x="270" y="334"/>
                    </a:cubicBezTo>
                    <a:cubicBezTo>
                      <a:pt x="237" y="422"/>
                      <a:pt x="219" y="522"/>
                      <a:pt x="217" y="625"/>
                    </a:cubicBezTo>
                    <a:close/>
                    <a:moveTo>
                      <a:pt x="288" y="289"/>
                    </a:moveTo>
                    <a:cubicBezTo>
                      <a:pt x="164" y="289"/>
                      <a:pt x="164" y="289"/>
                      <a:pt x="164" y="289"/>
                    </a:cubicBezTo>
                    <a:cubicBezTo>
                      <a:pt x="232" y="197"/>
                      <a:pt x="326" y="125"/>
                      <a:pt x="434" y="84"/>
                    </a:cubicBezTo>
                    <a:cubicBezTo>
                      <a:pt x="400" y="113"/>
                      <a:pt x="368" y="150"/>
                      <a:pt x="340" y="193"/>
                    </a:cubicBezTo>
                    <a:cubicBezTo>
                      <a:pt x="321" y="223"/>
                      <a:pt x="303" y="255"/>
                      <a:pt x="288" y="289"/>
                    </a:cubicBezTo>
                    <a:close/>
                    <a:moveTo>
                      <a:pt x="625" y="289"/>
                    </a:moveTo>
                    <a:cubicBezTo>
                      <a:pt x="338" y="289"/>
                      <a:pt x="338" y="289"/>
                      <a:pt x="338" y="289"/>
                    </a:cubicBezTo>
                    <a:cubicBezTo>
                      <a:pt x="404" y="150"/>
                      <a:pt x="508" y="57"/>
                      <a:pt x="625" y="46"/>
                    </a:cubicBezTo>
                    <a:lnTo>
                      <a:pt x="625" y="289"/>
                    </a:lnTo>
                    <a:close/>
                    <a:moveTo>
                      <a:pt x="670" y="289"/>
                    </a:moveTo>
                    <a:cubicBezTo>
                      <a:pt x="670" y="46"/>
                      <a:pt x="670" y="46"/>
                      <a:pt x="670" y="46"/>
                    </a:cubicBezTo>
                    <a:cubicBezTo>
                      <a:pt x="788" y="57"/>
                      <a:pt x="892" y="150"/>
                      <a:pt x="958" y="289"/>
                    </a:cubicBezTo>
                    <a:lnTo>
                      <a:pt x="670" y="289"/>
                    </a:lnTo>
                    <a:close/>
                    <a:moveTo>
                      <a:pt x="956" y="193"/>
                    </a:moveTo>
                    <a:cubicBezTo>
                      <a:pt x="927" y="150"/>
                      <a:pt x="896" y="113"/>
                      <a:pt x="861" y="84"/>
                    </a:cubicBezTo>
                    <a:cubicBezTo>
                      <a:pt x="970" y="125"/>
                      <a:pt x="1063" y="197"/>
                      <a:pt x="1132" y="289"/>
                    </a:cubicBezTo>
                    <a:cubicBezTo>
                      <a:pt x="1007" y="289"/>
                      <a:pt x="1007" y="289"/>
                      <a:pt x="1007" y="289"/>
                    </a:cubicBezTo>
                    <a:cubicBezTo>
                      <a:pt x="992" y="255"/>
                      <a:pt x="975" y="223"/>
                      <a:pt x="956" y="193"/>
                    </a:cubicBezTo>
                    <a:close/>
                    <a:moveTo>
                      <a:pt x="1025" y="334"/>
                    </a:moveTo>
                    <a:cubicBezTo>
                      <a:pt x="1162" y="334"/>
                      <a:pt x="1162" y="334"/>
                      <a:pt x="1162" y="334"/>
                    </a:cubicBezTo>
                    <a:cubicBezTo>
                      <a:pt x="1214" y="419"/>
                      <a:pt x="1246" y="519"/>
                      <a:pt x="1250" y="625"/>
                    </a:cubicBezTo>
                    <a:cubicBezTo>
                      <a:pt x="1079" y="625"/>
                      <a:pt x="1079" y="625"/>
                      <a:pt x="1079" y="625"/>
                    </a:cubicBezTo>
                    <a:cubicBezTo>
                      <a:pt x="1076" y="522"/>
                      <a:pt x="1058" y="422"/>
                      <a:pt x="1025" y="334"/>
                    </a:cubicBezTo>
                    <a:close/>
                    <a:moveTo>
                      <a:pt x="1167" y="953"/>
                    </a:moveTo>
                    <a:cubicBezTo>
                      <a:pt x="1166" y="956"/>
                      <a:pt x="1164" y="959"/>
                      <a:pt x="1162" y="962"/>
                    </a:cubicBezTo>
                    <a:cubicBezTo>
                      <a:pt x="1025" y="962"/>
                      <a:pt x="1025" y="962"/>
                      <a:pt x="1025" y="962"/>
                    </a:cubicBezTo>
                    <a:cubicBezTo>
                      <a:pt x="1028" y="956"/>
                      <a:pt x="1030" y="949"/>
                      <a:pt x="1032" y="943"/>
                    </a:cubicBezTo>
                    <a:cubicBezTo>
                      <a:pt x="1061" y="858"/>
                      <a:pt x="1077" y="766"/>
                      <a:pt x="1079" y="670"/>
                    </a:cubicBezTo>
                    <a:cubicBezTo>
                      <a:pt x="1250" y="670"/>
                      <a:pt x="1250" y="670"/>
                      <a:pt x="1250" y="670"/>
                    </a:cubicBezTo>
                    <a:cubicBezTo>
                      <a:pt x="1246" y="770"/>
                      <a:pt x="1218" y="868"/>
                      <a:pt x="1167" y="953"/>
                    </a:cubicBezTo>
                    <a:close/>
                    <a:moveTo>
                      <a:pt x="1167" y="953"/>
                    </a:moveTo>
                    <a:cubicBezTo>
                      <a:pt x="1167" y="953"/>
                      <a:pt x="1167" y="953"/>
                      <a:pt x="1167" y="9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29" name="Groupe 644">
              <a:extLst>
                <a:ext uri="{FF2B5EF4-FFF2-40B4-BE49-F238E27FC236}">
                  <a16:creationId xmlns:a16="http://schemas.microsoft.com/office/drawing/2014/main" id="{50AD3C19-CC3A-4842-BD78-DFB9E947CE81}"/>
                </a:ext>
              </a:extLst>
            </p:cNvPr>
            <p:cNvGrpSpPr>
              <a:grpSpLocks noChangeAspect="1"/>
            </p:cNvGrpSpPr>
            <p:nvPr/>
          </p:nvGrpSpPr>
          <p:grpSpPr>
            <a:xfrm>
              <a:off x="7017294" y="3876584"/>
              <a:ext cx="432000" cy="438353"/>
              <a:chOff x="7017294" y="4810173"/>
              <a:chExt cx="432000" cy="438353"/>
            </a:xfrm>
            <a:solidFill>
              <a:schemeClr val="tx2"/>
            </a:solidFill>
          </p:grpSpPr>
          <p:sp>
            <p:nvSpPr>
              <p:cNvPr id="1230" name="Freeform 206">
                <a:extLst>
                  <a:ext uri="{FF2B5EF4-FFF2-40B4-BE49-F238E27FC236}">
                    <a16:creationId xmlns:a16="http://schemas.microsoft.com/office/drawing/2014/main" id="{9D997492-1457-410B-B8A7-C339F4DFB6A9}"/>
                  </a:ext>
                </a:extLst>
              </p:cNvPr>
              <p:cNvSpPr>
                <a:spLocks noEditPoints="1"/>
              </p:cNvSpPr>
              <p:nvPr/>
            </p:nvSpPr>
            <p:spPr bwMode="auto">
              <a:xfrm>
                <a:off x="7017294" y="5016644"/>
                <a:ext cx="136588" cy="231882"/>
              </a:xfrm>
              <a:custGeom>
                <a:avLst/>
                <a:gdLst>
                  <a:gd name="T0" fmla="*/ 334 w 478"/>
                  <a:gd name="T1" fmla="*/ 544 h 815"/>
                  <a:gd name="T2" fmla="*/ 334 w 478"/>
                  <a:gd name="T3" fmla="*/ 497 h 815"/>
                  <a:gd name="T4" fmla="*/ 430 w 478"/>
                  <a:gd name="T5" fmla="*/ 287 h 815"/>
                  <a:gd name="T6" fmla="*/ 358 w 478"/>
                  <a:gd name="T7" fmla="*/ 107 h 815"/>
                  <a:gd name="T8" fmla="*/ 120 w 478"/>
                  <a:gd name="T9" fmla="*/ 107 h 815"/>
                  <a:gd name="T10" fmla="*/ 48 w 478"/>
                  <a:gd name="T11" fmla="*/ 287 h 815"/>
                  <a:gd name="T12" fmla="*/ 144 w 478"/>
                  <a:gd name="T13" fmla="*/ 497 h 815"/>
                  <a:gd name="T14" fmla="*/ 143 w 478"/>
                  <a:gd name="T15" fmla="*/ 544 h 815"/>
                  <a:gd name="T16" fmla="*/ 0 w 478"/>
                  <a:gd name="T17" fmla="*/ 674 h 815"/>
                  <a:gd name="T18" fmla="*/ 23 w 478"/>
                  <a:gd name="T19" fmla="*/ 815 h 815"/>
                  <a:gd name="T20" fmla="*/ 45 w 478"/>
                  <a:gd name="T21" fmla="*/ 674 h 815"/>
                  <a:gd name="T22" fmla="*/ 148 w 478"/>
                  <a:gd name="T23" fmla="*/ 592 h 815"/>
                  <a:gd name="T24" fmla="*/ 216 w 478"/>
                  <a:gd name="T25" fmla="*/ 793 h 815"/>
                  <a:gd name="T26" fmla="*/ 261 w 478"/>
                  <a:gd name="T27" fmla="*/ 793 h 815"/>
                  <a:gd name="T28" fmla="*/ 330 w 478"/>
                  <a:gd name="T29" fmla="*/ 592 h 815"/>
                  <a:gd name="T30" fmla="*/ 433 w 478"/>
                  <a:gd name="T31" fmla="*/ 674 h 815"/>
                  <a:gd name="T32" fmla="*/ 455 w 478"/>
                  <a:gd name="T33" fmla="*/ 815 h 815"/>
                  <a:gd name="T34" fmla="*/ 478 w 478"/>
                  <a:gd name="T35" fmla="*/ 674 h 815"/>
                  <a:gd name="T36" fmla="*/ 239 w 478"/>
                  <a:gd name="T37" fmla="*/ 45 h 815"/>
                  <a:gd name="T38" fmla="*/ 312 w 478"/>
                  <a:gd name="T39" fmla="*/ 111 h 815"/>
                  <a:gd name="T40" fmla="*/ 165 w 478"/>
                  <a:gd name="T41" fmla="*/ 111 h 815"/>
                  <a:gd name="T42" fmla="*/ 239 w 478"/>
                  <a:gd name="T43" fmla="*/ 45 h 815"/>
                  <a:gd name="T44" fmla="*/ 184 w 478"/>
                  <a:gd name="T45" fmla="*/ 565 h 815"/>
                  <a:gd name="T46" fmla="*/ 189 w 478"/>
                  <a:gd name="T47" fmla="*/ 519 h 815"/>
                  <a:gd name="T48" fmla="*/ 289 w 478"/>
                  <a:gd name="T49" fmla="*/ 519 h 815"/>
                  <a:gd name="T50" fmla="*/ 294 w 478"/>
                  <a:gd name="T51" fmla="*/ 565 h 815"/>
                  <a:gd name="T52" fmla="*/ 239 w 478"/>
                  <a:gd name="T53" fmla="*/ 481 h 815"/>
                  <a:gd name="T54" fmla="*/ 115 w 478"/>
                  <a:gd name="T55" fmla="*/ 364 h 815"/>
                  <a:gd name="T56" fmla="*/ 239 w 478"/>
                  <a:gd name="T57" fmla="*/ 142 h 815"/>
                  <a:gd name="T58" fmla="*/ 377 w 478"/>
                  <a:gd name="T59" fmla="*/ 333 h 815"/>
                  <a:gd name="T60" fmla="*/ 176 w 478"/>
                  <a:gd name="T61" fmla="*/ 246 h 815"/>
                  <a:gd name="T62" fmla="*/ 151 w 478"/>
                  <a:gd name="T63" fmla="*/ 296 h 815"/>
                  <a:gd name="T64" fmla="*/ 183 w 478"/>
                  <a:gd name="T65" fmla="*/ 327 h 815"/>
                  <a:gd name="T66" fmla="*/ 359 w 478"/>
                  <a:gd name="T67" fmla="*/ 381 h 815"/>
                  <a:gd name="T68" fmla="*/ 239 w 478"/>
                  <a:gd name="T69" fmla="*/ 48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815">
                    <a:moveTo>
                      <a:pt x="426" y="590"/>
                    </a:moveTo>
                    <a:cubicBezTo>
                      <a:pt x="334" y="544"/>
                      <a:pt x="334" y="544"/>
                      <a:pt x="334" y="544"/>
                    </a:cubicBezTo>
                    <a:cubicBezTo>
                      <a:pt x="334" y="544"/>
                      <a:pt x="334" y="543"/>
                      <a:pt x="334" y="543"/>
                    </a:cubicBezTo>
                    <a:cubicBezTo>
                      <a:pt x="334" y="497"/>
                      <a:pt x="334" y="497"/>
                      <a:pt x="334" y="497"/>
                    </a:cubicBezTo>
                    <a:cubicBezTo>
                      <a:pt x="371" y="471"/>
                      <a:pt x="397" y="431"/>
                      <a:pt x="404" y="383"/>
                    </a:cubicBezTo>
                    <a:cubicBezTo>
                      <a:pt x="421" y="354"/>
                      <a:pt x="430" y="321"/>
                      <a:pt x="430" y="287"/>
                    </a:cubicBezTo>
                    <a:cubicBezTo>
                      <a:pt x="430" y="225"/>
                      <a:pt x="400" y="170"/>
                      <a:pt x="354" y="135"/>
                    </a:cubicBezTo>
                    <a:cubicBezTo>
                      <a:pt x="356" y="126"/>
                      <a:pt x="358" y="117"/>
                      <a:pt x="358" y="107"/>
                    </a:cubicBezTo>
                    <a:cubicBezTo>
                      <a:pt x="358" y="48"/>
                      <a:pt x="304" y="0"/>
                      <a:pt x="239" y="0"/>
                    </a:cubicBezTo>
                    <a:cubicBezTo>
                      <a:pt x="173" y="0"/>
                      <a:pt x="120" y="48"/>
                      <a:pt x="120" y="107"/>
                    </a:cubicBezTo>
                    <a:cubicBezTo>
                      <a:pt x="120" y="117"/>
                      <a:pt x="122" y="126"/>
                      <a:pt x="124" y="135"/>
                    </a:cubicBezTo>
                    <a:cubicBezTo>
                      <a:pt x="78" y="170"/>
                      <a:pt x="48" y="225"/>
                      <a:pt x="48" y="287"/>
                    </a:cubicBezTo>
                    <a:cubicBezTo>
                      <a:pt x="48" y="321"/>
                      <a:pt x="57" y="354"/>
                      <a:pt x="74" y="383"/>
                    </a:cubicBezTo>
                    <a:cubicBezTo>
                      <a:pt x="80" y="431"/>
                      <a:pt x="107" y="471"/>
                      <a:pt x="144" y="497"/>
                    </a:cubicBezTo>
                    <a:cubicBezTo>
                      <a:pt x="144" y="543"/>
                      <a:pt x="144" y="543"/>
                      <a:pt x="144" y="543"/>
                    </a:cubicBezTo>
                    <a:cubicBezTo>
                      <a:pt x="144" y="543"/>
                      <a:pt x="144" y="544"/>
                      <a:pt x="143" y="544"/>
                    </a:cubicBezTo>
                    <a:cubicBezTo>
                      <a:pt x="52" y="590"/>
                      <a:pt x="52" y="590"/>
                      <a:pt x="52" y="590"/>
                    </a:cubicBezTo>
                    <a:cubicBezTo>
                      <a:pt x="20" y="606"/>
                      <a:pt x="0" y="638"/>
                      <a:pt x="0" y="674"/>
                    </a:cubicBezTo>
                    <a:cubicBezTo>
                      <a:pt x="0" y="793"/>
                      <a:pt x="0" y="793"/>
                      <a:pt x="0" y="793"/>
                    </a:cubicBezTo>
                    <a:cubicBezTo>
                      <a:pt x="0" y="805"/>
                      <a:pt x="10" y="815"/>
                      <a:pt x="23" y="815"/>
                    </a:cubicBezTo>
                    <a:cubicBezTo>
                      <a:pt x="35" y="815"/>
                      <a:pt x="45" y="805"/>
                      <a:pt x="45" y="793"/>
                    </a:cubicBezTo>
                    <a:cubicBezTo>
                      <a:pt x="45" y="674"/>
                      <a:pt x="45" y="674"/>
                      <a:pt x="45" y="674"/>
                    </a:cubicBezTo>
                    <a:cubicBezTo>
                      <a:pt x="45" y="655"/>
                      <a:pt x="56" y="638"/>
                      <a:pt x="72" y="630"/>
                    </a:cubicBezTo>
                    <a:cubicBezTo>
                      <a:pt x="148" y="592"/>
                      <a:pt x="148" y="592"/>
                      <a:pt x="148" y="592"/>
                    </a:cubicBezTo>
                    <a:cubicBezTo>
                      <a:pt x="216" y="658"/>
                      <a:pt x="216" y="658"/>
                      <a:pt x="216" y="658"/>
                    </a:cubicBezTo>
                    <a:cubicBezTo>
                      <a:pt x="216" y="793"/>
                      <a:pt x="216" y="793"/>
                      <a:pt x="216" y="793"/>
                    </a:cubicBezTo>
                    <a:cubicBezTo>
                      <a:pt x="216" y="805"/>
                      <a:pt x="227" y="815"/>
                      <a:pt x="239" y="815"/>
                    </a:cubicBezTo>
                    <a:cubicBezTo>
                      <a:pt x="251" y="815"/>
                      <a:pt x="261" y="805"/>
                      <a:pt x="261" y="793"/>
                    </a:cubicBezTo>
                    <a:cubicBezTo>
                      <a:pt x="261" y="658"/>
                      <a:pt x="261" y="658"/>
                      <a:pt x="261" y="658"/>
                    </a:cubicBezTo>
                    <a:cubicBezTo>
                      <a:pt x="330" y="592"/>
                      <a:pt x="330" y="592"/>
                      <a:pt x="330" y="592"/>
                    </a:cubicBezTo>
                    <a:cubicBezTo>
                      <a:pt x="405" y="630"/>
                      <a:pt x="405" y="630"/>
                      <a:pt x="405" y="630"/>
                    </a:cubicBezTo>
                    <a:cubicBezTo>
                      <a:pt x="422" y="638"/>
                      <a:pt x="433" y="655"/>
                      <a:pt x="433" y="674"/>
                    </a:cubicBezTo>
                    <a:cubicBezTo>
                      <a:pt x="433" y="793"/>
                      <a:pt x="433" y="793"/>
                      <a:pt x="433" y="793"/>
                    </a:cubicBezTo>
                    <a:cubicBezTo>
                      <a:pt x="433" y="805"/>
                      <a:pt x="443" y="815"/>
                      <a:pt x="455" y="815"/>
                    </a:cubicBezTo>
                    <a:cubicBezTo>
                      <a:pt x="468" y="815"/>
                      <a:pt x="478" y="805"/>
                      <a:pt x="478" y="793"/>
                    </a:cubicBezTo>
                    <a:cubicBezTo>
                      <a:pt x="478" y="674"/>
                      <a:pt x="478" y="674"/>
                      <a:pt x="478" y="674"/>
                    </a:cubicBezTo>
                    <a:cubicBezTo>
                      <a:pt x="478" y="638"/>
                      <a:pt x="458" y="606"/>
                      <a:pt x="426" y="590"/>
                    </a:cubicBezTo>
                    <a:close/>
                    <a:moveTo>
                      <a:pt x="239" y="45"/>
                    </a:moveTo>
                    <a:cubicBezTo>
                      <a:pt x="280" y="45"/>
                      <a:pt x="313" y="73"/>
                      <a:pt x="313" y="107"/>
                    </a:cubicBezTo>
                    <a:cubicBezTo>
                      <a:pt x="313" y="109"/>
                      <a:pt x="313" y="110"/>
                      <a:pt x="312" y="111"/>
                    </a:cubicBezTo>
                    <a:cubicBezTo>
                      <a:pt x="290" y="102"/>
                      <a:pt x="265" y="97"/>
                      <a:pt x="239" y="97"/>
                    </a:cubicBezTo>
                    <a:cubicBezTo>
                      <a:pt x="213" y="97"/>
                      <a:pt x="188" y="102"/>
                      <a:pt x="165" y="111"/>
                    </a:cubicBezTo>
                    <a:cubicBezTo>
                      <a:pt x="165" y="110"/>
                      <a:pt x="165" y="109"/>
                      <a:pt x="165" y="107"/>
                    </a:cubicBezTo>
                    <a:cubicBezTo>
                      <a:pt x="165" y="73"/>
                      <a:pt x="198" y="45"/>
                      <a:pt x="239" y="45"/>
                    </a:cubicBezTo>
                    <a:close/>
                    <a:moveTo>
                      <a:pt x="239" y="617"/>
                    </a:moveTo>
                    <a:cubicBezTo>
                      <a:pt x="184" y="565"/>
                      <a:pt x="184" y="565"/>
                      <a:pt x="184" y="565"/>
                    </a:cubicBezTo>
                    <a:cubicBezTo>
                      <a:pt x="187" y="558"/>
                      <a:pt x="189" y="551"/>
                      <a:pt x="189" y="543"/>
                    </a:cubicBezTo>
                    <a:cubicBezTo>
                      <a:pt x="189" y="519"/>
                      <a:pt x="189" y="519"/>
                      <a:pt x="189" y="519"/>
                    </a:cubicBezTo>
                    <a:cubicBezTo>
                      <a:pt x="205" y="524"/>
                      <a:pt x="222" y="526"/>
                      <a:pt x="239" y="526"/>
                    </a:cubicBezTo>
                    <a:cubicBezTo>
                      <a:pt x="256" y="526"/>
                      <a:pt x="273" y="524"/>
                      <a:pt x="289" y="519"/>
                    </a:cubicBezTo>
                    <a:cubicBezTo>
                      <a:pt x="289" y="543"/>
                      <a:pt x="289" y="543"/>
                      <a:pt x="289" y="543"/>
                    </a:cubicBezTo>
                    <a:cubicBezTo>
                      <a:pt x="289" y="551"/>
                      <a:pt x="291" y="558"/>
                      <a:pt x="294" y="565"/>
                    </a:cubicBezTo>
                    <a:lnTo>
                      <a:pt x="239" y="617"/>
                    </a:lnTo>
                    <a:close/>
                    <a:moveTo>
                      <a:pt x="239" y="481"/>
                    </a:moveTo>
                    <a:cubicBezTo>
                      <a:pt x="177" y="481"/>
                      <a:pt x="125" y="435"/>
                      <a:pt x="118" y="373"/>
                    </a:cubicBezTo>
                    <a:cubicBezTo>
                      <a:pt x="118" y="370"/>
                      <a:pt x="116" y="366"/>
                      <a:pt x="115" y="364"/>
                    </a:cubicBezTo>
                    <a:cubicBezTo>
                      <a:pt x="101" y="341"/>
                      <a:pt x="93" y="314"/>
                      <a:pt x="93" y="287"/>
                    </a:cubicBezTo>
                    <a:cubicBezTo>
                      <a:pt x="93" y="207"/>
                      <a:pt x="159" y="142"/>
                      <a:pt x="239" y="142"/>
                    </a:cubicBezTo>
                    <a:cubicBezTo>
                      <a:pt x="319" y="142"/>
                      <a:pt x="385" y="207"/>
                      <a:pt x="385" y="287"/>
                    </a:cubicBezTo>
                    <a:cubicBezTo>
                      <a:pt x="385" y="303"/>
                      <a:pt x="382" y="318"/>
                      <a:pt x="377" y="333"/>
                    </a:cubicBezTo>
                    <a:cubicBezTo>
                      <a:pt x="313" y="268"/>
                      <a:pt x="201" y="243"/>
                      <a:pt x="196" y="241"/>
                    </a:cubicBezTo>
                    <a:cubicBezTo>
                      <a:pt x="189" y="240"/>
                      <a:pt x="182" y="241"/>
                      <a:pt x="176" y="246"/>
                    </a:cubicBezTo>
                    <a:cubicBezTo>
                      <a:pt x="171" y="250"/>
                      <a:pt x="168" y="256"/>
                      <a:pt x="168" y="263"/>
                    </a:cubicBezTo>
                    <a:cubicBezTo>
                      <a:pt x="168" y="265"/>
                      <a:pt x="166" y="280"/>
                      <a:pt x="151" y="296"/>
                    </a:cubicBezTo>
                    <a:cubicBezTo>
                      <a:pt x="142" y="304"/>
                      <a:pt x="142" y="319"/>
                      <a:pt x="151" y="327"/>
                    </a:cubicBezTo>
                    <a:cubicBezTo>
                      <a:pt x="160" y="336"/>
                      <a:pt x="174" y="336"/>
                      <a:pt x="183" y="327"/>
                    </a:cubicBezTo>
                    <a:cubicBezTo>
                      <a:pt x="195" y="315"/>
                      <a:pt x="203" y="302"/>
                      <a:pt x="207" y="291"/>
                    </a:cubicBezTo>
                    <a:cubicBezTo>
                      <a:pt x="245" y="302"/>
                      <a:pt x="324" y="331"/>
                      <a:pt x="359" y="381"/>
                    </a:cubicBezTo>
                    <a:cubicBezTo>
                      <a:pt x="349" y="439"/>
                      <a:pt x="299" y="481"/>
                      <a:pt x="239" y="481"/>
                    </a:cubicBezTo>
                    <a:close/>
                    <a:moveTo>
                      <a:pt x="239" y="481"/>
                    </a:moveTo>
                    <a:cubicBezTo>
                      <a:pt x="239" y="481"/>
                      <a:pt x="239" y="481"/>
                      <a:pt x="239" y="48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1" name="Freeform 207">
                <a:extLst>
                  <a:ext uri="{FF2B5EF4-FFF2-40B4-BE49-F238E27FC236}">
                    <a16:creationId xmlns:a16="http://schemas.microsoft.com/office/drawing/2014/main" id="{0D24D213-1359-436C-8715-DB7854860F59}"/>
                  </a:ext>
                </a:extLst>
              </p:cNvPr>
              <p:cNvSpPr>
                <a:spLocks noEditPoints="1"/>
              </p:cNvSpPr>
              <p:nvPr/>
            </p:nvSpPr>
            <p:spPr bwMode="auto">
              <a:xfrm>
                <a:off x="7044294" y="521676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2" name="Freeform 208">
                <a:extLst>
                  <a:ext uri="{FF2B5EF4-FFF2-40B4-BE49-F238E27FC236}">
                    <a16:creationId xmlns:a16="http://schemas.microsoft.com/office/drawing/2014/main" id="{07DE6924-FB44-4E7E-A2B7-AD3232FBDC7F}"/>
                  </a:ext>
                </a:extLst>
              </p:cNvPr>
              <p:cNvSpPr>
                <a:spLocks noEditPoints="1"/>
              </p:cNvSpPr>
              <p:nvPr/>
            </p:nvSpPr>
            <p:spPr bwMode="auto">
              <a:xfrm>
                <a:off x="7114176" y="5216761"/>
                <a:ext cx="12706"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3" name="Freeform 209">
                <a:extLst>
                  <a:ext uri="{FF2B5EF4-FFF2-40B4-BE49-F238E27FC236}">
                    <a16:creationId xmlns:a16="http://schemas.microsoft.com/office/drawing/2014/main" id="{F29E1654-7ABE-42B1-8F6C-3A66D95FC3EE}"/>
                  </a:ext>
                </a:extLst>
              </p:cNvPr>
              <p:cNvSpPr>
                <a:spLocks noEditPoints="1"/>
              </p:cNvSpPr>
              <p:nvPr/>
            </p:nvSpPr>
            <p:spPr bwMode="auto">
              <a:xfrm>
                <a:off x="7147529" y="5029350"/>
                <a:ext cx="165176" cy="138176"/>
              </a:xfrm>
              <a:custGeom>
                <a:avLst/>
                <a:gdLst>
                  <a:gd name="T0" fmla="*/ 567 w 580"/>
                  <a:gd name="T1" fmla="*/ 436 h 481"/>
                  <a:gd name="T2" fmla="*/ 312 w 580"/>
                  <a:gd name="T3" fmla="*/ 274 h 481"/>
                  <a:gd name="T4" fmla="*/ 312 w 580"/>
                  <a:gd name="T5" fmla="*/ 22 h 481"/>
                  <a:gd name="T6" fmla="*/ 290 w 580"/>
                  <a:gd name="T7" fmla="*/ 0 h 481"/>
                  <a:gd name="T8" fmla="*/ 267 w 580"/>
                  <a:gd name="T9" fmla="*/ 22 h 481"/>
                  <a:gd name="T10" fmla="*/ 267 w 580"/>
                  <a:gd name="T11" fmla="*/ 274 h 481"/>
                  <a:gd name="T12" fmla="*/ 13 w 580"/>
                  <a:gd name="T13" fmla="*/ 436 h 481"/>
                  <a:gd name="T14" fmla="*/ 6 w 580"/>
                  <a:gd name="T15" fmla="*/ 467 h 481"/>
                  <a:gd name="T16" fmla="*/ 25 w 580"/>
                  <a:gd name="T17" fmla="*/ 477 h 481"/>
                  <a:gd name="T18" fmla="*/ 38 w 580"/>
                  <a:gd name="T19" fmla="*/ 474 h 481"/>
                  <a:gd name="T20" fmla="*/ 290 w 580"/>
                  <a:gd name="T21" fmla="*/ 313 h 481"/>
                  <a:gd name="T22" fmla="*/ 542 w 580"/>
                  <a:gd name="T23" fmla="*/ 474 h 481"/>
                  <a:gd name="T24" fmla="*/ 573 w 580"/>
                  <a:gd name="T25" fmla="*/ 467 h 481"/>
                  <a:gd name="T26" fmla="*/ 567 w 580"/>
                  <a:gd name="T27" fmla="*/ 436 h 481"/>
                  <a:gd name="T28" fmla="*/ 567 w 580"/>
                  <a:gd name="T29" fmla="*/ 436 h 481"/>
                  <a:gd name="T30" fmla="*/ 567 w 580"/>
                  <a:gd name="T31" fmla="*/ 43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0" h="481">
                    <a:moveTo>
                      <a:pt x="567" y="436"/>
                    </a:moveTo>
                    <a:cubicBezTo>
                      <a:pt x="312" y="274"/>
                      <a:pt x="312" y="274"/>
                      <a:pt x="312" y="274"/>
                    </a:cubicBezTo>
                    <a:cubicBezTo>
                      <a:pt x="312" y="22"/>
                      <a:pt x="312" y="22"/>
                      <a:pt x="312" y="22"/>
                    </a:cubicBezTo>
                    <a:cubicBezTo>
                      <a:pt x="312" y="10"/>
                      <a:pt x="302" y="0"/>
                      <a:pt x="290" y="0"/>
                    </a:cubicBezTo>
                    <a:cubicBezTo>
                      <a:pt x="278" y="0"/>
                      <a:pt x="267" y="10"/>
                      <a:pt x="267" y="22"/>
                    </a:cubicBezTo>
                    <a:cubicBezTo>
                      <a:pt x="267" y="274"/>
                      <a:pt x="267" y="274"/>
                      <a:pt x="267" y="274"/>
                    </a:cubicBezTo>
                    <a:cubicBezTo>
                      <a:pt x="13" y="436"/>
                      <a:pt x="13" y="436"/>
                      <a:pt x="13" y="436"/>
                    </a:cubicBezTo>
                    <a:cubicBezTo>
                      <a:pt x="3" y="443"/>
                      <a:pt x="0" y="457"/>
                      <a:pt x="6" y="467"/>
                    </a:cubicBezTo>
                    <a:cubicBezTo>
                      <a:pt x="11" y="474"/>
                      <a:pt x="18" y="477"/>
                      <a:pt x="25" y="477"/>
                    </a:cubicBezTo>
                    <a:cubicBezTo>
                      <a:pt x="30" y="477"/>
                      <a:pt x="34" y="476"/>
                      <a:pt x="38" y="474"/>
                    </a:cubicBezTo>
                    <a:cubicBezTo>
                      <a:pt x="290" y="313"/>
                      <a:pt x="290" y="313"/>
                      <a:pt x="290" y="313"/>
                    </a:cubicBezTo>
                    <a:cubicBezTo>
                      <a:pt x="542" y="474"/>
                      <a:pt x="542" y="474"/>
                      <a:pt x="542" y="474"/>
                    </a:cubicBezTo>
                    <a:cubicBezTo>
                      <a:pt x="553" y="481"/>
                      <a:pt x="567" y="477"/>
                      <a:pt x="573" y="467"/>
                    </a:cubicBezTo>
                    <a:cubicBezTo>
                      <a:pt x="580" y="457"/>
                      <a:pt x="577" y="443"/>
                      <a:pt x="567" y="436"/>
                    </a:cubicBezTo>
                    <a:close/>
                    <a:moveTo>
                      <a:pt x="567" y="436"/>
                    </a:moveTo>
                    <a:cubicBezTo>
                      <a:pt x="567" y="436"/>
                      <a:pt x="567" y="436"/>
                      <a:pt x="567" y="43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4" name="Freeform 210">
                <a:extLst>
                  <a:ext uri="{FF2B5EF4-FFF2-40B4-BE49-F238E27FC236}">
                    <a16:creationId xmlns:a16="http://schemas.microsoft.com/office/drawing/2014/main" id="{25E7C94B-C867-4449-8904-CF03A6E84623}"/>
                  </a:ext>
                </a:extLst>
              </p:cNvPr>
              <p:cNvSpPr>
                <a:spLocks noEditPoints="1"/>
              </p:cNvSpPr>
              <p:nvPr/>
            </p:nvSpPr>
            <p:spPr bwMode="auto">
              <a:xfrm>
                <a:off x="7161823" y="4810173"/>
                <a:ext cx="136588" cy="204882"/>
              </a:xfrm>
              <a:custGeom>
                <a:avLst/>
                <a:gdLst>
                  <a:gd name="T0" fmla="*/ 367 w 478"/>
                  <a:gd name="T1" fmla="*/ 464 h 718"/>
                  <a:gd name="T2" fmla="*/ 468 w 478"/>
                  <a:gd name="T3" fmla="*/ 380 h 718"/>
                  <a:gd name="T4" fmla="*/ 239 w 478"/>
                  <a:gd name="T5" fmla="*/ 0 h 718"/>
                  <a:gd name="T6" fmla="*/ 10 w 478"/>
                  <a:gd name="T7" fmla="*/ 380 h 718"/>
                  <a:gd name="T8" fmla="*/ 110 w 478"/>
                  <a:gd name="T9" fmla="*/ 464 h 718"/>
                  <a:gd name="T10" fmla="*/ 0 w 478"/>
                  <a:gd name="T11" fmla="*/ 578 h 718"/>
                  <a:gd name="T12" fmla="*/ 23 w 478"/>
                  <a:gd name="T13" fmla="*/ 718 h 718"/>
                  <a:gd name="T14" fmla="*/ 45 w 478"/>
                  <a:gd name="T15" fmla="*/ 578 h 718"/>
                  <a:gd name="T16" fmla="*/ 148 w 478"/>
                  <a:gd name="T17" fmla="*/ 496 h 718"/>
                  <a:gd name="T18" fmla="*/ 239 w 478"/>
                  <a:gd name="T19" fmla="*/ 547 h 718"/>
                  <a:gd name="T20" fmla="*/ 330 w 478"/>
                  <a:gd name="T21" fmla="*/ 496 h 718"/>
                  <a:gd name="T22" fmla="*/ 433 w 478"/>
                  <a:gd name="T23" fmla="*/ 578 h 718"/>
                  <a:gd name="T24" fmla="*/ 455 w 478"/>
                  <a:gd name="T25" fmla="*/ 718 h 718"/>
                  <a:gd name="T26" fmla="*/ 478 w 478"/>
                  <a:gd name="T27" fmla="*/ 578 h 718"/>
                  <a:gd name="T28" fmla="*/ 144 w 478"/>
                  <a:gd name="T29" fmla="*/ 425 h 718"/>
                  <a:gd name="T30" fmla="*/ 52 w 478"/>
                  <a:gd name="T31" fmla="*/ 395 h 718"/>
                  <a:gd name="T32" fmla="*/ 144 w 478"/>
                  <a:gd name="T33" fmla="*/ 400 h 718"/>
                  <a:gd name="T34" fmla="*/ 273 w 478"/>
                  <a:gd name="T35" fmla="*/ 488 h 718"/>
                  <a:gd name="T36" fmla="*/ 184 w 478"/>
                  <a:gd name="T37" fmla="*/ 468 h 718"/>
                  <a:gd name="T38" fmla="*/ 189 w 478"/>
                  <a:gd name="T39" fmla="*/ 422 h 718"/>
                  <a:gd name="T40" fmla="*/ 289 w 478"/>
                  <a:gd name="T41" fmla="*/ 422 h 718"/>
                  <a:gd name="T42" fmla="*/ 294 w 478"/>
                  <a:gd name="T43" fmla="*/ 468 h 718"/>
                  <a:gd name="T44" fmla="*/ 239 w 478"/>
                  <a:gd name="T45" fmla="*/ 385 h 718"/>
                  <a:gd name="T46" fmla="*/ 95 w 478"/>
                  <a:gd name="T47" fmla="*/ 240 h 718"/>
                  <a:gd name="T48" fmla="*/ 93 w 478"/>
                  <a:gd name="T49" fmla="*/ 192 h 718"/>
                  <a:gd name="T50" fmla="*/ 239 w 478"/>
                  <a:gd name="T51" fmla="*/ 45 h 718"/>
                  <a:gd name="T52" fmla="*/ 385 w 478"/>
                  <a:gd name="T53" fmla="*/ 192 h 718"/>
                  <a:gd name="T54" fmla="*/ 276 w 478"/>
                  <a:gd name="T55" fmla="*/ 158 h 718"/>
                  <a:gd name="T56" fmla="*/ 175 w 478"/>
                  <a:gd name="T57" fmla="*/ 151 h 718"/>
                  <a:gd name="T58" fmla="*/ 135 w 478"/>
                  <a:gd name="T59" fmla="*/ 225 h 718"/>
                  <a:gd name="T60" fmla="*/ 200 w 478"/>
                  <a:gd name="T61" fmla="*/ 189 h 718"/>
                  <a:gd name="T62" fmla="*/ 359 w 478"/>
                  <a:gd name="T63" fmla="*/ 282 h 718"/>
                  <a:gd name="T64" fmla="*/ 334 w 478"/>
                  <a:gd name="T65" fmla="*/ 400 h 718"/>
                  <a:gd name="T66" fmla="*/ 426 w 478"/>
                  <a:gd name="T67" fmla="*/ 395 h 718"/>
                  <a:gd name="T68" fmla="*/ 334 w 478"/>
                  <a:gd name="T69" fmla="*/ 425 h 718"/>
                  <a:gd name="T70" fmla="*/ 334 w 478"/>
                  <a:gd name="T71" fmla="*/ 40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718">
                    <a:moveTo>
                      <a:pt x="426" y="493"/>
                    </a:moveTo>
                    <a:cubicBezTo>
                      <a:pt x="367" y="464"/>
                      <a:pt x="367" y="464"/>
                      <a:pt x="367" y="464"/>
                    </a:cubicBezTo>
                    <a:cubicBezTo>
                      <a:pt x="402" y="456"/>
                      <a:pt x="427" y="447"/>
                      <a:pt x="444" y="439"/>
                    </a:cubicBezTo>
                    <a:cubicBezTo>
                      <a:pt x="466" y="428"/>
                      <a:pt x="477" y="403"/>
                      <a:pt x="468" y="380"/>
                    </a:cubicBezTo>
                    <a:cubicBezTo>
                      <a:pt x="448" y="327"/>
                      <a:pt x="433" y="233"/>
                      <a:pt x="430" y="189"/>
                    </a:cubicBezTo>
                    <a:cubicBezTo>
                      <a:pt x="422" y="81"/>
                      <a:pt x="340" y="0"/>
                      <a:pt x="239" y="0"/>
                    </a:cubicBezTo>
                    <a:cubicBezTo>
                      <a:pt x="138" y="0"/>
                      <a:pt x="56" y="81"/>
                      <a:pt x="48" y="189"/>
                    </a:cubicBezTo>
                    <a:cubicBezTo>
                      <a:pt x="45" y="233"/>
                      <a:pt x="30" y="327"/>
                      <a:pt x="10" y="380"/>
                    </a:cubicBezTo>
                    <a:cubicBezTo>
                      <a:pt x="1" y="403"/>
                      <a:pt x="11" y="428"/>
                      <a:pt x="34" y="439"/>
                    </a:cubicBezTo>
                    <a:cubicBezTo>
                      <a:pt x="51" y="447"/>
                      <a:pt x="76" y="456"/>
                      <a:pt x="110" y="464"/>
                    </a:cubicBezTo>
                    <a:cubicBezTo>
                      <a:pt x="52" y="493"/>
                      <a:pt x="52" y="493"/>
                      <a:pt x="52" y="493"/>
                    </a:cubicBezTo>
                    <a:cubicBezTo>
                      <a:pt x="20" y="509"/>
                      <a:pt x="0" y="542"/>
                      <a:pt x="0" y="578"/>
                    </a:cubicBezTo>
                    <a:cubicBezTo>
                      <a:pt x="0" y="696"/>
                      <a:pt x="0" y="696"/>
                      <a:pt x="0" y="696"/>
                    </a:cubicBezTo>
                    <a:cubicBezTo>
                      <a:pt x="0" y="708"/>
                      <a:pt x="10" y="718"/>
                      <a:pt x="23" y="718"/>
                    </a:cubicBezTo>
                    <a:cubicBezTo>
                      <a:pt x="35" y="718"/>
                      <a:pt x="45" y="708"/>
                      <a:pt x="45" y="696"/>
                    </a:cubicBezTo>
                    <a:cubicBezTo>
                      <a:pt x="45" y="578"/>
                      <a:pt x="45" y="578"/>
                      <a:pt x="45" y="578"/>
                    </a:cubicBezTo>
                    <a:cubicBezTo>
                      <a:pt x="45" y="559"/>
                      <a:pt x="56" y="542"/>
                      <a:pt x="72" y="533"/>
                    </a:cubicBezTo>
                    <a:cubicBezTo>
                      <a:pt x="148" y="496"/>
                      <a:pt x="148" y="496"/>
                      <a:pt x="148" y="496"/>
                    </a:cubicBezTo>
                    <a:cubicBezTo>
                      <a:pt x="174" y="521"/>
                      <a:pt x="174" y="521"/>
                      <a:pt x="174" y="521"/>
                    </a:cubicBezTo>
                    <a:cubicBezTo>
                      <a:pt x="192" y="538"/>
                      <a:pt x="215" y="547"/>
                      <a:pt x="239" y="547"/>
                    </a:cubicBezTo>
                    <a:cubicBezTo>
                      <a:pt x="262" y="547"/>
                      <a:pt x="286" y="538"/>
                      <a:pt x="304" y="521"/>
                    </a:cubicBezTo>
                    <a:cubicBezTo>
                      <a:pt x="330" y="496"/>
                      <a:pt x="330" y="496"/>
                      <a:pt x="330" y="496"/>
                    </a:cubicBezTo>
                    <a:cubicBezTo>
                      <a:pt x="405" y="533"/>
                      <a:pt x="405" y="533"/>
                      <a:pt x="405" y="533"/>
                    </a:cubicBezTo>
                    <a:cubicBezTo>
                      <a:pt x="422" y="542"/>
                      <a:pt x="433" y="559"/>
                      <a:pt x="433" y="578"/>
                    </a:cubicBezTo>
                    <a:cubicBezTo>
                      <a:pt x="433" y="696"/>
                      <a:pt x="433" y="696"/>
                      <a:pt x="433" y="696"/>
                    </a:cubicBezTo>
                    <a:cubicBezTo>
                      <a:pt x="433" y="708"/>
                      <a:pt x="443" y="718"/>
                      <a:pt x="455" y="718"/>
                    </a:cubicBezTo>
                    <a:cubicBezTo>
                      <a:pt x="468" y="718"/>
                      <a:pt x="478" y="708"/>
                      <a:pt x="478" y="696"/>
                    </a:cubicBezTo>
                    <a:cubicBezTo>
                      <a:pt x="478" y="578"/>
                      <a:pt x="478" y="578"/>
                      <a:pt x="478" y="578"/>
                    </a:cubicBezTo>
                    <a:cubicBezTo>
                      <a:pt x="478" y="542"/>
                      <a:pt x="458" y="509"/>
                      <a:pt x="426" y="493"/>
                    </a:cubicBezTo>
                    <a:close/>
                    <a:moveTo>
                      <a:pt x="144" y="425"/>
                    </a:moveTo>
                    <a:cubicBezTo>
                      <a:pt x="102" y="418"/>
                      <a:pt x="71" y="406"/>
                      <a:pt x="53" y="398"/>
                    </a:cubicBezTo>
                    <a:cubicBezTo>
                      <a:pt x="51" y="397"/>
                      <a:pt x="52" y="396"/>
                      <a:pt x="52" y="395"/>
                    </a:cubicBezTo>
                    <a:cubicBezTo>
                      <a:pt x="62" y="370"/>
                      <a:pt x="70" y="336"/>
                      <a:pt x="77" y="302"/>
                    </a:cubicBezTo>
                    <a:cubicBezTo>
                      <a:pt x="87" y="343"/>
                      <a:pt x="111" y="377"/>
                      <a:pt x="144" y="400"/>
                    </a:cubicBezTo>
                    <a:lnTo>
                      <a:pt x="144" y="425"/>
                    </a:lnTo>
                    <a:close/>
                    <a:moveTo>
                      <a:pt x="273" y="488"/>
                    </a:moveTo>
                    <a:cubicBezTo>
                      <a:pt x="254" y="506"/>
                      <a:pt x="224" y="506"/>
                      <a:pt x="205" y="488"/>
                    </a:cubicBezTo>
                    <a:cubicBezTo>
                      <a:pt x="184" y="468"/>
                      <a:pt x="184" y="468"/>
                      <a:pt x="184" y="468"/>
                    </a:cubicBezTo>
                    <a:cubicBezTo>
                      <a:pt x="187" y="462"/>
                      <a:pt x="189" y="454"/>
                      <a:pt x="189" y="446"/>
                    </a:cubicBezTo>
                    <a:cubicBezTo>
                      <a:pt x="189" y="422"/>
                      <a:pt x="189" y="422"/>
                      <a:pt x="189" y="422"/>
                    </a:cubicBezTo>
                    <a:cubicBezTo>
                      <a:pt x="205" y="427"/>
                      <a:pt x="222" y="430"/>
                      <a:pt x="239" y="430"/>
                    </a:cubicBezTo>
                    <a:cubicBezTo>
                      <a:pt x="256" y="430"/>
                      <a:pt x="273" y="427"/>
                      <a:pt x="289" y="422"/>
                    </a:cubicBezTo>
                    <a:cubicBezTo>
                      <a:pt x="289" y="446"/>
                      <a:pt x="289" y="446"/>
                      <a:pt x="289" y="446"/>
                    </a:cubicBezTo>
                    <a:cubicBezTo>
                      <a:pt x="289" y="454"/>
                      <a:pt x="291" y="462"/>
                      <a:pt x="294" y="468"/>
                    </a:cubicBezTo>
                    <a:lnTo>
                      <a:pt x="273" y="488"/>
                    </a:lnTo>
                    <a:close/>
                    <a:moveTo>
                      <a:pt x="239" y="385"/>
                    </a:moveTo>
                    <a:cubicBezTo>
                      <a:pt x="172" y="385"/>
                      <a:pt x="117" y="330"/>
                      <a:pt x="117" y="263"/>
                    </a:cubicBezTo>
                    <a:cubicBezTo>
                      <a:pt x="117" y="251"/>
                      <a:pt x="107" y="240"/>
                      <a:pt x="95" y="240"/>
                    </a:cubicBezTo>
                    <a:cubicBezTo>
                      <a:pt x="92" y="240"/>
                      <a:pt x="90" y="241"/>
                      <a:pt x="87" y="242"/>
                    </a:cubicBezTo>
                    <a:cubicBezTo>
                      <a:pt x="90" y="223"/>
                      <a:pt x="92" y="206"/>
                      <a:pt x="93" y="192"/>
                    </a:cubicBezTo>
                    <a:cubicBezTo>
                      <a:pt x="96" y="152"/>
                      <a:pt x="112" y="115"/>
                      <a:pt x="139" y="88"/>
                    </a:cubicBezTo>
                    <a:cubicBezTo>
                      <a:pt x="165" y="60"/>
                      <a:pt x="201" y="45"/>
                      <a:pt x="239" y="45"/>
                    </a:cubicBezTo>
                    <a:cubicBezTo>
                      <a:pt x="277" y="45"/>
                      <a:pt x="313" y="60"/>
                      <a:pt x="339" y="88"/>
                    </a:cubicBezTo>
                    <a:cubicBezTo>
                      <a:pt x="366" y="115"/>
                      <a:pt x="382" y="152"/>
                      <a:pt x="385" y="192"/>
                    </a:cubicBezTo>
                    <a:cubicBezTo>
                      <a:pt x="386" y="207"/>
                      <a:pt x="388" y="225"/>
                      <a:pt x="391" y="246"/>
                    </a:cubicBezTo>
                    <a:cubicBezTo>
                      <a:pt x="367" y="205"/>
                      <a:pt x="328" y="174"/>
                      <a:pt x="276" y="158"/>
                    </a:cubicBezTo>
                    <a:cubicBezTo>
                      <a:pt x="231" y="143"/>
                      <a:pt x="192" y="144"/>
                      <a:pt x="190" y="144"/>
                    </a:cubicBezTo>
                    <a:cubicBezTo>
                      <a:pt x="184" y="144"/>
                      <a:pt x="179" y="147"/>
                      <a:pt x="175" y="151"/>
                    </a:cubicBezTo>
                    <a:cubicBezTo>
                      <a:pt x="134" y="193"/>
                      <a:pt x="134" y="193"/>
                      <a:pt x="134" y="193"/>
                    </a:cubicBezTo>
                    <a:cubicBezTo>
                      <a:pt x="125" y="202"/>
                      <a:pt x="126" y="216"/>
                      <a:pt x="135" y="225"/>
                    </a:cubicBezTo>
                    <a:cubicBezTo>
                      <a:pt x="144" y="234"/>
                      <a:pt x="158" y="233"/>
                      <a:pt x="166" y="224"/>
                    </a:cubicBezTo>
                    <a:cubicBezTo>
                      <a:pt x="200" y="189"/>
                      <a:pt x="200" y="189"/>
                      <a:pt x="200" y="189"/>
                    </a:cubicBezTo>
                    <a:cubicBezTo>
                      <a:pt x="213" y="190"/>
                      <a:pt x="237" y="192"/>
                      <a:pt x="263" y="201"/>
                    </a:cubicBezTo>
                    <a:cubicBezTo>
                      <a:pt x="310" y="216"/>
                      <a:pt x="342" y="243"/>
                      <a:pt x="359" y="282"/>
                    </a:cubicBezTo>
                    <a:cubicBezTo>
                      <a:pt x="350" y="341"/>
                      <a:pt x="299" y="385"/>
                      <a:pt x="239" y="385"/>
                    </a:cubicBezTo>
                    <a:close/>
                    <a:moveTo>
                      <a:pt x="334" y="400"/>
                    </a:moveTo>
                    <a:cubicBezTo>
                      <a:pt x="367" y="378"/>
                      <a:pt x="391" y="343"/>
                      <a:pt x="401" y="302"/>
                    </a:cubicBezTo>
                    <a:cubicBezTo>
                      <a:pt x="408" y="336"/>
                      <a:pt x="416" y="370"/>
                      <a:pt x="426" y="395"/>
                    </a:cubicBezTo>
                    <a:cubicBezTo>
                      <a:pt x="426" y="396"/>
                      <a:pt x="427" y="397"/>
                      <a:pt x="425" y="398"/>
                    </a:cubicBezTo>
                    <a:cubicBezTo>
                      <a:pt x="407" y="406"/>
                      <a:pt x="376" y="418"/>
                      <a:pt x="334" y="425"/>
                    </a:cubicBezTo>
                    <a:lnTo>
                      <a:pt x="334" y="400"/>
                    </a:lnTo>
                    <a:close/>
                    <a:moveTo>
                      <a:pt x="334" y="400"/>
                    </a:moveTo>
                    <a:cubicBezTo>
                      <a:pt x="334" y="400"/>
                      <a:pt x="334" y="400"/>
                      <a:pt x="334" y="40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5" name="Freeform 211">
                <a:extLst>
                  <a:ext uri="{FF2B5EF4-FFF2-40B4-BE49-F238E27FC236}">
                    <a16:creationId xmlns:a16="http://schemas.microsoft.com/office/drawing/2014/main" id="{85D481B2-D3EA-4352-A5B7-43E2823722A1}"/>
                  </a:ext>
                </a:extLst>
              </p:cNvPr>
              <p:cNvSpPr>
                <a:spLocks noEditPoints="1"/>
              </p:cNvSpPr>
              <p:nvPr/>
            </p:nvSpPr>
            <p:spPr bwMode="auto">
              <a:xfrm>
                <a:off x="7188823" y="498329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6" name="Freeform 212">
                <a:extLst>
                  <a:ext uri="{FF2B5EF4-FFF2-40B4-BE49-F238E27FC236}">
                    <a16:creationId xmlns:a16="http://schemas.microsoft.com/office/drawing/2014/main" id="{7F67D6E2-43B0-4835-B11A-D94ED39AEF13}"/>
                  </a:ext>
                </a:extLst>
              </p:cNvPr>
              <p:cNvSpPr>
                <a:spLocks noEditPoints="1"/>
              </p:cNvSpPr>
              <p:nvPr/>
            </p:nvSpPr>
            <p:spPr bwMode="auto">
              <a:xfrm>
                <a:off x="7257118" y="4983291"/>
                <a:ext cx="14294"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7" name="Freeform 213">
                <a:extLst>
                  <a:ext uri="{FF2B5EF4-FFF2-40B4-BE49-F238E27FC236}">
                    <a16:creationId xmlns:a16="http://schemas.microsoft.com/office/drawing/2014/main" id="{15B4329F-D2ED-4913-9CD0-E581CCDA81B5}"/>
                  </a:ext>
                </a:extLst>
              </p:cNvPr>
              <p:cNvSpPr>
                <a:spLocks noEditPoints="1"/>
              </p:cNvSpPr>
              <p:nvPr/>
            </p:nvSpPr>
            <p:spPr bwMode="auto">
              <a:xfrm>
                <a:off x="7347647" y="5078585"/>
                <a:ext cx="54000" cy="19059"/>
              </a:xfrm>
              <a:custGeom>
                <a:avLst/>
                <a:gdLst>
                  <a:gd name="T0" fmla="*/ 177 w 193"/>
                  <a:gd name="T1" fmla="*/ 26 h 69"/>
                  <a:gd name="T2" fmla="*/ 23 w 193"/>
                  <a:gd name="T3" fmla="*/ 0 h 69"/>
                  <a:gd name="T4" fmla="*/ 0 w 193"/>
                  <a:gd name="T5" fmla="*/ 22 h 69"/>
                  <a:gd name="T6" fmla="*/ 23 w 193"/>
                  <a:gd name="T7" fmla="*/ 45 h 69"/>
                  <a:gd name="T8" fmla="*/ 157 w 193"/>
                  <a:gd name="T9" fmla="*/ 67 h 69"/>
                  <a:gd name="T10" fmla="*/ 167 w 193"/>
                  <a:gd name="T11" fmla="*/ 69 h 69"/>
                  <a:gd name="T12" fmla="*/ 187 w 193"/>
                  <a:gd name="T13" fmla="*/ 56 h 69"/>
                  <a:gd name="T14" fmla="*/ 177 w 193"/>
                  <a:gd name="T15" fmla="*/ 26 h 69"/>
                  <a:gd name="T16" fmla="*/ 177 w 193"/>
                  <a:gd name="T17" fmla="*/ 26 h 69"/>
                  <a:gd name="T18" fmla="*/ 177 w 193"/>
                  <a:gd name="T1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69">
                    <a:moveTo>
                      <a:pt x="177" y="26"/>
                    </a:moveTo>
                    <a:cubicBezTo>
                      <a:pt x="125" y="0"/>
                      <a:pt x="27" y="0"/>
                      <a:pt x="23" y="0"/>
                    </a:cubicBezTo>
                    <a:cubicBezTo>
                      <a:pt x="10" y="0"/>
                      <a:pt x="0" y="10"/>
                      <a:pt x="0" y="22"/>
                    </a:cubicBezTo>
                    <a:cubicBezTo>
                      <a:pt x="0" y="35"/>
                      <a:pt x="10" y="45"/>
                      <a:pt x="23" y="45"/>
                    </a:cubicBezTo>
                    <a:cubicBezTo>
                      <a:pt x="48" y="45"/>
                      <a:pt x="122" y="49"/>
                      <a:pt x="157" y="67"/>
                    </a:cubicBezTo>
                    <a:cubicBezTo>
                      <a:pt x="160" y="68"/>
                      <a:pt x="164" y="69"/>
                      <a:pt x="167" y="69"/>
                    </a:cubicBezTo>
                    <a:cubicBezTo>
                      <a:pt x="175" y="69"/>
                      <a:pt x="183" y="64"/>
                      <a:pt x="187" y="56"/>
                    </a:cubicBezTo>
                    <a:cubicBezTo>
                      <a:pt x="193" y="45"/>
                      <a:pt x="188" y="32"/>
                      <a:pt x="177" y="26"/>
                    </a:cubicBezTo>
                    <a:close/>
                    <a:moveTo>
                      <a:pt x="177" y="26"/>
                    </a:moveTo>
                    <a:cubicBezTo>
                      <a:pt x="177" y="26"/>
                      <a:pt x="177" y="26"/>
                      <a:pt x="177" y="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8" name="Freeform 214">
                <a:extLst>
                  <a:ext uri="{FF2B5EF4-FFF2-40B4-BE49-F238E27FC236}">
                    <a16:creationId xmlns:a16="http://schemas.microsoft.com/office/drawing/2014/main" id="{3AE2928A-C55A-46DE-9977-99FD5A11D2AA}"/>
                  </a:ext>
                </a:extLst>
              </p:cNvPr>
              <p:cNvSpPr>
                <a:spLocks noEditPoints="1"/>
              </p:cNvSpPr>
              <p:nvPr/>
            </p:nvSpPr>
            <p:spPr bwMode="auto">
              <a:xfrm>
                <a:off x="7298412" y="5043644"/>
                <a:ext cx="150882" cy="204882"/>
              </a:xfrm>
              <a:custGeom>
                <a:avLst/>
                <a:gdLst>
                  <a:gd name="T0" fmla="*/ 376 w 526"/>
                  <a:gd name="T1" fmla="*/ 443 h 718"/>
                  <a:gd name="T2" fmla="*/ 358 w 526"/>
                  <a:gd name="T3" fmla="*/ 400 h 718"/>
                  <a:gd name="T4" fmla="*/ 430 w 526"/>
                  <a:gd name="T5" fmla="*/ 263 h 718"/>
                  <a:gd name="T6" fmla="*/ 439 w 526"/>
                  <a:gd name="T7" fmla="*/ 202 h 718"/>
                  <a:gd name="T8" fmla="*/ 454 w 526"/>
                  <a:gd name="T9" fmla="*/ 22 h 718"/>
                  <a:gd name="T10" fmla="*/ 215 w 526"/>
                  <a:gd name="T11" fmla="*/ 0 h 718"/>
                  <a:gd name="T12" fmla="*/ 72 w 526"/>
                  <a:gd name="T13" fmla="*/ 144 h 718"/>
                  <a:gd name="T14" fmla="*/ 96 w 526"/>
                  <a:gd name="T15" fmla="*/ 220 h 718"/>
                  <a:gd name="T16" fmla="*/ 168 w 526"/>
                  <a:gd name="T17" fmla="*/ 398 h 718"/>
                  <a:gd name="T18" fmla="*/ 150 w 526"/>
                  <a:gd name="T19" fmla="*/ 443 h 718"/>
                  <a:gd name="T20" fmla="*/ 0 w 526"/>
                  <a:gd name="T21" fmla="*/ 558 h 718"/>
                  <a:gd name="T22" fmla="*/ 22 w 526"/>
                  <a:gd name="T23" fmla="*/ 718 h 718"/>
                  <a:gd name="T24" fmla="*/ 45 w 526"/>
                  <a:gd name="T25" fmla="*/ 558 h 718"/>
                  <a:gd name="T26" fmla="*/ 162 w 526"/>
                  <a:gd name="T27" fmla="*/ 487 h 718"/>
                  <a:gd name="T28" fmla="*/ 196 w 526"/>
                  <a:gd name="T29" fmla="*/ 492 h 718"/>
                  <a:gd name="T30" fmla="*/ 330 w 526"/>
                  <a:gd name="T31" fmla="*/ 492 h 718"/>
                  <a:gd name="T32" fmla="*/ 364 w 526"/>
                  <a:gd name="T33" fmla="*/ 487 h 718"/>
                  <a:gd name="T34" fmla="*/ 481 w 526"/>
                  <a:gd name="T35" fmla="*/ 558 h 718"/>
                  <a:gd name="T36" fmla="*/ 503 w 526"/>
                  <a:gd name="T37" fmla="*/ 718 h 718"/>
                  <a:gd name="T38" fmla="*/ 526 w 526"/>
                  <a:gd name="T39" fmla="*/ 558 h 718"/>
                  <a:gd name="T40" fmla="*/ 298 w 526"/>
                  <a:gd name="T41" fmla="*/ 460 h 718"/>
                  <a:gd name="T42" fmla="*/ 209 w 526"/>
                  <a:gd name="T43" fmla="*/ 442 h 718"/>
                  <a:gd name="T44" fmla="*/ 258 w 526"/>
                  <a:gd name="T45" fmla="*/ 429 h 718"/>
                  <a:gd name="T46" fmla="*/ 313 w 526"/>
                  <a:gd name="T47" fmla="*/ 422 h 718"/>
                  <a:gd name="T48" fmla="*/ 298 w 526"/>
                  <a:gd name="T49" fmla="*/ 460 h 718"/>
                  <a:gd name="T50" fmla="*/ 141 w 526"/>
                  <a:gd name="T51" fmla="*/ 257 h 718"/>
                  <a:gd name="T52" fmla="*/ 139 w 526"/>
                  <a:gd name="T53" fmla="*/ 204 h 718"/>
                  <a:gd name="T54" fmla="*/ 117 w 526"/>
                  <a:gd name="T55" fmla="*/ 144 h 718"/>
                  <a:gd name="T56" fmla="*/ 215 w 526"/>
                  <a:gd name="T57" fmla="*/ 45 h 718"/>
                  <a:gd name="T58" fmla="*/ 409 w 526"/>
                  <a:gd name="T59" fmla="*/ 138 h 718"/>
                  <a:gd name="T60" fmla="*/ 387 w 526"/>
                  <a:gd name="T61" fmla="*/ 204 h 718"/>
                  <a:gd name="T62" fmla="*/ 385 w 526"/>
                  <a:gd name="T63" fmla="*/ 263 h 718"/>
                  <a:gd name="T64" fmla="*/ 259 w 526"/>
                  <a:gd name="T65" fmla="*/ 384 h 718"/>
                  <a:gd name="T66" fmla="*/ 259 w 526"/>
                  <a:gd name="T67" fmla="*/ 38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6" h="718">
                    <a:moveTo>
                      <a:pt x="457" y="467"/>
                    </a:moveTo>
                    <a:cubicBezTo>
                      <a:pt x="376" y="443"/>
                      <a:pt x="376" y="443"/>
                      <a:pt x="376" y="443"/>
                    </a:cubicBezTo>
                    <a:cubicBezTo>
                      <a:pt x="365" y="440"/>
                      <a:pt x="358" y="430"/>
                      <a:pt x="358" y="419"/>
                    </a:cubicBezTo>
                    <a:cubicBezTo>
                      <a:pt x="358" y="400"/>
                      <a:pt x="358" y="400"/>
                      <a:pt x="358" y="400"/>
                    </a:cubicBezTo>
                    <a:cubicBezTo>
                      <a:pt x="365" y="395"/>
                      <a:pt x="372" y="389"/>
                      <a:pt x="379" y="382"/>
                    </a:cubicBezTo>
                    <a:cubicBezTo>
                      <a:pt x="412" y="351"/>
                      <a:pt x="430" y="308"/>
                      <a:pt x="430" y="263"/>
                    </a:cubicBezTo>
                    <a:cubicBezTo>
                      <a:pt x="430" y="220"/>
                      <a:pt x="430" y="220"/>
                      <a:pt x="430" y="220"/>
                    </a:cubicBezTo>
                    <a:cubicBezTo>
                      <a:pt x="439" y="202"/>
                      <a:pt x="439" y="202"/>
                      <a:pt x="439" y="202"/>
                    </a:cubicBezTo>
                    <a:cubicBezTo>
                      <a:pt x="449" y="182"/>
                      <a:pt x="454" y="160"/>
                      <a:pt x="454" y="138"/>
                    </a:cubicBezTo>
                    <a:cubicBezTo>
                      <a:pt x="454" y="22"/>
                      <a:pt x="454" y="22"/>
                      <a:pt x="454" y="22"/>
                    </a:cubicBezTo>
                    <a:cubicBezTo>
                      <a:pt x="454" y="10"/>
                      <a:pt x="444" y="0"/>
                      <a:pt x="431" y="0"/>
                    </a:cubicBezTo>
                    <a:cubicBezTo>
                      <a:pt x="215" y="0"/>
                      <a:pt x="215" y="0"/>
                      <a:pt x="215" y="0"/>
                    </a:cubicBezTo>
                    <a:cubicBezTo>
                      <a:pt x="136" y="0"/>
                      <a:pt x="72" y="64"/>
                      <a:pt x="72" y="142"/>
                    </a:cubicBezTo>
                    <a:cubicBezTo>
                      <a:pt x="72" y="144"/>
                      <a:pt x="72" y="144"/>
                      <a:pt x="72" y="144"/>
                    </a:cubicBezTo>
                    <a:cubicBezTo>
                      <a:pt x="72" y="162"/>
                      <a:pt x="76" y="180"/>
                      <a:pt x="85" y="197"/>
                    </a:cubicBezTo>
                    <a:cubicBezTo>
                      <a:pt x="96" y="220"/>
                      <a:pt x="96" y="220"/>
                      <a:pt x="96" y="220"/>
                    </a:cubicBezTo>
                    <a:cubicBezTo>
                      <a:pt x="96" y="257"/>
                      <a:pt x="96" y="257"/>
                      <a:pt x="96" y="257"/>
                    </a:cubicBezTo>
                    <a:cubicBezTo>
                      <a:pt x="96" y="315"/>
                      <a:pt x="125" y="367"/>
                      <a:pt x="168" y="398"/>
                    </a:cubicBezTo>
                    <a:cubicBezTo>
                      <a:pt x="168" y="419"/>
                      <a:pt x="168" y="419"/>
                      <a:pt x="168" y="419"/>
                    </a:cubicBezTo>
                    <a:cubicBezTo>
                      <a:pt x="168" y="430"/>
                      <a:pt x="161" y="440"/>
                      <a:pt x="150" y="443"/>
                    </a:cubicBezTo>
                    <a:cubicBezTo>
                      <a:pt x="69" y="467"/>
                      <a:pt x="69" y="467"/>
                      <a:pt x="69" y="467"/>
                    </a:cubicBezTo>
                    <a:cubicBezTo>
                      <a:pt x="28" y="478"/>
                      <a:pt x="0" y="515"/>
                      <a:pt x="0" y="558"/>
                    </a:cubicBezTo>
                    <a:cubicBezTo>
                      <a:pt x="0" y="696"/>
                      <a:pt x="0" y="696"/>
                      <a:pt x="0" y="696"/>
                    </a:cubicBezTo>
                    <a:cubicBezTo>
                      <a:pt x="0" y="708"/>
                      <a:pt x="10" y="718"/>
                      <a:pt x="22" y="718"/>
                    </a:cubicBezTo>
                    <a:cubicBezTo>
                      <a:pt x="35" y="718"/>
                      <a:pt x="45" y="708"/>
                      <a:pt x="45" y="696"/>
                    </a:cubicBezTo>
                    <a:cubicBezTo>
                      <a:pt x="45" y="558"/>
                      <a:pt x="45" y="558"/>
                      <a:pt x="45" y="558"/>
                    </a:cubicBezTo>
                    <a:cubicBezTo>
                      <a:pt x="45" y="535"/>
                      <a:pt x="60" y="516"/>
                      <a:pt x="81" y="510"/>
                    </a:cubicBezTo>
                    <a:cubicBezTo>
                      <a:pt x="162" y="487"/>
                      <a:pt x="162" y="487"/>
                      <a:pt x="162" y="487"/>
                    </a:cubicBezTo>
                    <a:cubicBezTo>
                      <a:pt x="169" y="485"/>
                      <a:pt x="176" y="481"/>
                      <a:pt x="182" y="478"/>
                    </a:cubicBezTo>
                    <a:cubicBezTo>
                      <a:pt x="196" y="492"/>
                      <a:pt x="196" y="492"/>
                      <a:pt x="196" y="492"/>
                    </a:cubicBezTo>
                    <a:cubicBezTo>
                      <a:pt x="214" y="511"/>
                      <a:pt x="239" y="520"/>
                      <a:pt x="263" y="520"/>
                    </a:cubicBezTo>
                    <a:cubicBezTo>
                      <a:pt x="287" y="520"/>
                      <a:pt x="311" y="511"/>
                      <a:pt x="330" y="492"/>
                    </a:cubicBezTo>
                    <a:cubicBezTo>
                      <a:pt x="344" y="478"/>
                      <a:pt x="344" y="478"/>
                      <a:pt x="344" y="478"/>
                    </a:cubicBezTo>
                    <a:cubicBezTo>
                      <a:pt x="350" y="482"/>
                      <a:pt x="357" y="485"/>
                      <a:pt x="364" y="487"/>
                    </a:cubicBezTo>
                    <a:cubicBezTo>
                      <a:pt x="445" y="510"/>
                      <a:pt x="445" y="510"/>
                      <a:pt x="445" y="510"/>
                    </a:cubicBezTo>
                    <a:cubicBezTo>
                      <a:pt x="466" y="516"/>
                      <a:pt x="481" y="535"/>
                      <a:pt x="481" y="558"/>
                    </a:cubicBezTo>
                    <a:cubicBezTo>
                      <a:pt x="481" y="696"/>
                      <a:pt x="481" y="696"/>
                      <a:pt x="481" y="696"/>
                    </a:cubicBezTo>
                    <a:cubicBezTo>
                      <a:pt x="481" y="708"/>
                      <a:pt x="491" y="718"/>
                      <a:pt x="503" y="718"/>
                    </a:cubicBezTo>
                    <a:cubicBezTo>
                      <a:pt x="516" y="718"/>
                      <a:pt x="526" y="708"/>
                      <a:pt x="526" y="696"/>
                    </a:cubicBezTo>
                    <a:cubicBezTo>
                      <a:pt x="526" y="558"/>
                      <a:pt x="526" y="558"/>
                      <a:pt x="526" y="558"/>
                    </a:cubicBezTo>
                    <a:cubicBezTo>
                      <a:pt x="526" y="515"/>
                      <a:pt x="498" y="478"/>
                      <a:pt x="457" y="467"/>
                    </a:cubicBezTo>
                    <a:close/>
                    <a:moveTo>
                      <a:pt x="298" y="460"/>
                    </a:moveTo>
                    <a:cubicBezTo>
                      <a:pt x="279" y="480"/>
                      <a:pt x="247" y="480"/>
                      <a:pt x="228" y="460"/>
                    </a:cubicBezTo>
                    <a:cubicBezTo>
                      <a:pt x="209" y="442"/>
                      <a:pt x="209" y="442"/>
                      <a:pt x="209" y="442"/>
                    </a:cubicBezTo>
                    <a:cubicBezTo>
                      <a:pt x="212" y="435"/>
                      <a:pt x="213" y="428"/>
                      <a:pt x="213" y="421"/>
                    </a:cubicBezTo>
                    <a:cubicBezTo>
                      <a:pt x="227" y="426"/>
                      <a:pt x="242" y="429"/>
                      <a:pt x="258" y="429"/>
                    </a:cubicBezTo>
                    <a:cubicBezTo>
                      <a:pt x="260" y="429"/>
                      <a:pt x="261" y="429"/>
                      <a:pt x="263" y="429"/>
                    </a:cubicBezTo>
                    <a:cubicBezTo>
                      <a:pt x="280" y="429"/>
                      <a:pt x="297" y="427"/>
                      <a:pt x="313" y="422"/>
                    </a:cubicBezTo>
                    <a:cubicBezTo>
                      <a:pt x="313" y="429"/>
                      <a:pt x="314" y="435"/>
                      <a:pt x="317" y="442"/>
                    </a:cubicBezTo>
                    <a:lnTo>
                      <a:pt x="298" y="460"/>
                    </a:lnTo>
                    <a:close/>
                    <a:moveTo>
                      <a:pt x="259" y="384"/>
                    </a:moveTo>
                    <a:cubicBezTo>
                      <a:pt x="194" y="382"/>
                      <a:pt x="141" y="325"/>
                      <a:pt x="141" y="257"/>
                    </a:cubicBezTo>
                    <a:cubicBezTo>
                      <a:pt x="141" y="215"/>
                      <a:pt x="141" y="215"/>
                      <a:pt x="141" y="215"/>
                    </a:cubicBezTo>
                    <a:cubicBezTo>
                      <a:pt x="141" y="211"/>
                      <a:pt x="140" y="208"/>
                      <a:pt x="139" y="204"/>
                    </a:cubicBezTo>
                    <a:cubicBezTo>
                      <a:pt x="125" y="177"/>
                      <a:pt x="125" y="177"/>
                      <a:pt x="125" y="177"/>
                    </a:cubicBezTo>
                    <a:cubicBezTo>
                      <a:pt x="120" y="166"/>
                      <a:pt x="117" y="155"/>
                      <a:pt x="117" y="144"/>
                    </a:cubicBezTo>
                    <a:cubicBezTo>
                      <a:pt x="117" y="142"/>
                      <a:pt x="117" y="142"/>
                      <a:pt x="117" y="142"/>
                    </a:cubicBezTo>
                    <a:cubicBezTo>
                      <a:pt x="117" y="88"/>
                      <a:pt x="161" y="45"/>
                      <a:pt x="215" y="45"/>
                    </a:cubicBezTo>
                    <a:cubicBezTo>
                      <a:pt x="409" y="45"/>
                      <a:pt x="409" y="45"/>
                      <a:pt x="409" y="45"/>
                    </a:cubicBezTo>
                    <a:cubicBezTo>
                      <a:pt x="409" y="138"/>
                      <a:pt x="409" y="138"/>
                      <a:pt x="409" y="138"/>
                    </a:cubicBezTo>
                    <a:cubicBezTo>
                      <a:pt x="409" y="153"/>
                      <a:pt x="405" y="168"/>
                      <a:pt x="398" y="182"/>
                    </a:cubicBezTo>
                    <a:cubicBezTo>
                      <a:pt x="387" y="204"/>
                      <a:pt x="387" y="204"/>
                      <a:pt x="387" y="204"/>
                    </a:cubicBezTo>
                    <a:cubicBezTo>
                      <a:pt x="386" y="208"/>
                      <a:pt x="385" y="211"/>
                      <a:pt x="385" y="215"/>
                    </a:cubicBezTo>
                    <a:cubicBezTo>
                      <a:pt x="385" y="263"/>
                      <a:pt x="385" y="263"/>
                      <a:pt x="385" y="263"/>
                    </a:cubicBezTo>
                    <a:cubicBezTo>
                      <a:pt x="385" y="296"/>
                      <a:pt x="372" y="327"/>
                      <a:pt x="348" y="350"/>
                    </a:cubicBezTo>
                    <a:cubicBezTo>
                      <a:pt x="324" y="373"/>
                      <a:pt x="292" y="385"/>
                      <a:pt x="259" y="384"/>
                    </a:cubicBezTo>
                    <a:close/>
                    <a:moveTo>
                      <a:pt x="259" y="384"/>
                    </a:moveTo>
                    <a:cubicBezTo>
                      <a:pt x="259" y="384"/>
                      <a:pt x="259" y="384"/>
                      <a:pt x="259" y="38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39" name="Freeform 215">
                <a:extLst>
                  <a:ext uri="{FF2B5EF4-FFF2-40B4-BE49-F238E27FC236}">
                    <a16:creationId xmlns:a16="http://schemas.microsoft.com/office/drawing/2014/main" id="{11CDC355-C0E3-438C-80B0-8DB774FC5FF5}"/>
                  </a:ext>
                </a:extLst>
              </p:cNvPr>
              <p:cNvSpPr>
                <a:spLocks noEditPoints="1"/>
              </p:cNvSpPr>
              <p:nvPr/>
            </p:nvSpPr>
            <p:spPr bwMode="auto">
              <a:xfrm>
                <a:off x="7327000" y="5208820"/>
                <a:ext cx="12706" cy="39706"/>
              </a:xfrm>
              <a:custGeom>
                <a:avLst/>
                <a:gdLst>
                  <a:gd name="T0" fmla="*/ 23 w 45"/>
                  <a:gd name="T1" fmla="*/ 0 h 141"/>
                  <a:gd name="T2" fmla="*/ 0 w 45"/>
                  <a:gd name="T3" fmla="*/ 22 h 141"/>
                  <a:gd name="T4" fmla="*/ 0 w 45"/>
                  <a:gd name="T5" fmla="*/ 119 h 141"/>
                  <a:gd name="T6" fmla="*/ 23 w 45"/>
                  <a:gd name="T7" fmla="*/ 141 h 141"/>
                  <a:gd name="T8" fmla="*/ 45 w 45"/>
                  <a:gd name="T9" fmla="*/ 119 h 141"/>
                  <a:gd name="T10" fmla="*/ 45 w 45"/>
                  <a:gd name="T11" fmla="*/ 22 h 141"/>
                  <a:gd name="T12" fmla="*/ 23 w 45"/>
                  <a:gd name="T13" fmla="*/ 0 h 141"/>
                  <a:gd name="T14" fmla="*/ 23 w 45"/>
                  <a:gd name="T15" fmla="*/ 0 h 141"/>
                  <a:gd name="T16" fmla="*/ 23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3" y="0"/>
                    </a:moveTo>
                    <a:cubicBezTo>
                      <a:pt x="10" y="0"/>
                      <a:pt x="0" y="10"/>
                      <a:pt x="0" y="22"/>
                    </a:cubicBezTo>
                    <a:cubicBezTo>
                      <a:pt x="0" y="119"/>
                      <a:pt x="0" y="119"/>
                      <a:pt x="0" y="119"/>
                    </a:cubicBezTo>
                    <a:cubicBezTo>
                      <a:pt x="0" y="131"/>
                      <a:pt x="10" y="141"/>
                      <a:pt x="23" y="141"/>
                    </a:cubicBezTo>
                    <a:cubicBezTo>
                      <a:pt x="35" y="141"/>
                      <a:pt x="45" y="131"/>
                      <a:pt x="45" y="119"/>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40" name="Freeform 216">
                <a:extLst>
                  <a:ext uri="{FF2B5EF4-FFF2-40B4-BE49-F238E27FC236}">
                    <a16:creationId xmlns:a16="http://schemas.microsoft.com/office/drawing/2014/main" id="{728AFDEF-370F-417F-8A1D-29ACF53B414C}"/>
                  </a:ext>
                </a:extLst>
              </p:cNvPr>
              <p:cNvSpPr>
                <a:spLocks noEditPoints="1"/>
              </p:cNvSpPr>
              <p:nvPr/>
            </p:nvSpPr>
            <p:spPr bwMode="auto">
              <a:xfrm>
                <a:off x="7409588" y="5208820"/>
                <a:ext cx="12706" cy="39706"/>
              </a:xfrm>
              <a:custGeom>
                <a:avLst/>
                <a:gdLst>
                  <a:gd name="T0" fmla="*/ 22 w 45"/>
                  <a:gd name="T1" fmla="*/ 0 h 141"/>
                  <a:gd name="T2" fmla="*/ 0 w 45"/>
                  <a:gd name="T3" fmla="*/ 22 h 141"/>
                  <a:gd name="T4" fmla="*/ 0 w 45"/>
                  <a:gd name="T5" fmla="*/ 119 h 141"/>
                  <a:gd name="T6" fmla="*/ 22 w 45"/>
                  <a:gd name="T7" fmla="*/ 141 h 141"/>
                  <a:gd name="T8" fmla="*/ 45 w 45"/>
                  <a:gd name="T9" fmla="*/ 119 h 141"/>
                  <a:gd name="T10" fmla="*/ 45 w 45"/>
                  <a:gd name="T11" fmla="*/ 22 h 141"/>
                  <a:gd name="T12" fmla="*/ 22 w 45"/>
                  <a:gd name="T13" fmla="*/ 0 h 141"/>
                  <a:gd name="T14" fmla="*/ 22 w 45"/>
                  <a:gd name="T15" fmla="*/ 0 h 141"/>
                  <a:gd name="T16" fmla="*/ 22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2" y="0"/>
                    </a:moveTo>
                    <a:cubicBezTo>
                      <a:pt x="10" y="0"/>
                      <a:pt x="0" y="10"/>
                      <a:pt x="0" y="22"/>
                    </a:cubicBezTo>
                    <a:cubicBezTo>
                      <a:pt x="0" y="119"/>
                      <a:pt x="0" y="119"/>
                      <a:pt x="0" y="119"/>
                    </a:cubicBezTo>
                    <a:cubicBezTo>
                      <a:pt x="0" y="131"/>
                      <a:pt x="10" y="141"/>
                      <a:pt x="22" y="141"/>
                    </a:cubicBezTo>
                    <a:cubicBezTo>
                      <a:pt x="35" y="141"/>
                      <a:pt x="45" y="131"/>
                      <a:pt x="45" y="119"/>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243" name="Freeform 132">
              <a:extLst>
                <a:ext uri="{FF2B5EF4-FFF2-40B4-BE49-F238E27FC236}">
                  <a16:creationId xmlns:a16="http://schemas.microsoft.com/office/drawing/2014/main" id="{54DDFDFA-AD93-4FF6-9C2B-D366E47CCF09}"/>
                </a:ext>
              </a:extLst>
            </p:cNvPr>
            <p:cNvSpPr>
              <a:spLocks noEditPoints="1"/>
            </p:cNvSpPr>
            <p:nvPr/>
          </p:nvSpPr>
          <p:spPr bwMode="auto">
            <a:xfrm rot="10800000">
              <a:off x="3647943" y="4612970"/>
              <a:ext cx="246939" cy="417600"/>
            </a:xfrm>
            <a:custGeom>
              <a:avLst/>
              <a:gdLst>
                <a:gd name="T0" fmla="*/ 818 w 950"/>
                <a:gd name="T1" fmla="*/ 325 h 1575"/>
                <a:gd name="T2" fmla="*/ 773 w 950"/>
                <a:gd name="T3" fmla="*/ 325 h 1575"/>
                <a:gd name="T4" fmla="*/ 624 w 950"/>
                <a:gd name="T5" fmla="*/ 741 h 1575"/>
                <a:gd name="T6" fmla="*/ 648 w 950"/>
                <a:gd name="T7" fmla="*/ 104 h 1575"/>
                <a:gd name="T8" fmla="*/ 773 w 950"/>
                <a:gd name="T9" fmla="*/ 220 h 1575"/>
                <a:gd name="T10" fmla="*/ 818 w 950"/>
                <a:gd name="T11" fmla="*/ 220 h 1575"/>
                <a:gd name="T12" fmla="*/ 617 w 950"/>
                <a:gd name="T13" fmla="*/ 71 h 1575"/>
                <a:gd name="T14" fmla="*/ 579 w 950"/>
                <a:gd name="T15" fmla="*/ 536 h 1575"/>
                <a:gd name="T16" fmla="*/ 210 w 950"/>
                <a:gd name="T17" fmla="*/ 577 h 1575"/>
                <a:gd name="T18" fmla="*/ 0 w 950"/>
                <a:gd name="T19" fmla="*/ 654 h 1575"/>
                <a:gd name="T20" fmla="*/ 22 w 950"/>
                <a:gd name="T21" fmla="*/ 1053 h 1575"/>
                <a:gd name="T22" fmla="*/ 45 w 950"/>
                <a:gd name="T23" fmla="*/ 986 h 1575"/>
                <a:gd name="T24" fmla="*/ 215 w 950"/>
                <a:gd name="T25" fmla="*/ 963 h 1575"/>
                <a:gd name="T26" fmla="*/ 576 w 950"/>
                <a:gd name="T27" fmla="*/ 988 h 1575"/>
                <a:gd name="T28" fmla="*/ 703 w 950"/>
                <a:gd name="T29" fmla="*/ 983 h 1575"/>
                <a:gd name="T30" fmla="*/ 477 w 950"/>
                <a:gd name="T31" fmla="*/ 791 h 1575"/>
                <a:gd name="T32" fmla="*/ 594 w 950"/>
                <a:gd name="T33" fmla="*/ 779 h 1575"/>
                <a:gd name="T34" fmla="*/ 899 w 950"/>
                <a:gd name="T35" fmla="*/ 966 h 1575"/>
                <a:gd name="T36" fmla="*/ 837 w 950"/>
                <a:gd name="T37" fmla="*/ 1260 h 1575"/>
                <a:gd name="T38" fmla="*/ 692 w 950"/>
                <a:gd name="T39" fmla="*/ 1376 h 1575"/>
                <a:gd name="T40" fmla="*/ 703 w 950"/>
                <a:gd name="T41" fmla="*/ 1420 h 1575"/>
                <a:gd name="T42" fmla="*/ 723 w 950"/>
                <a:gd name="T43" fmla="*/ 1471 h 1575"/>
                <a:gd name="T44" fmla="*/ 636 w 950"/>
                <a:gd name="T45" fmla="*/ 1530 h 1575"/>
                <a:gd name="T46" fmla="*/ 636 w 950"/>
                <a:gd name="T47" fmla="*/ 1575 h 1575"/>
                <a:gd name="T48" fmla="*/ 768 w 950"/>
                <a:gd name="T49" fmla="*/ 1471 h 1575"/>
                <a:gd name="T50" fmla="*/ 806 w 950"/>
                <a:gd name="T51" fmla="*/ 1369 h 1575"/>
                <a:gd name="T52" fmla="*/ 943 w 950"/>
                <a:gd name="T53" fmla="*/ 975 h 1575"/>
                <a:gd name="T54" fmla="*/ 818 w 950"/>
                <a:gd name="T55" fmla="*/ 786 h 1575"/>
                <a:gd name="T56" fmla="*/ 45 w 950"/>
                <a:gd name="T57" fmla="*/ 893 h 1575"/>
                <a:gd name="T58" fmla="*/ 133 w 950"/>
                <a:gd name="T59" fmla="*/ 581 h 1575"/>
                <a:gd name="T60" fmla="*/ 193 w 950"/>
                <a:gd name="T61" fmla="*/ 901 h 1575"/>
                <a:gd name="T62" fmla="*/ 386 w 950"/>
                <a:gd name="T63" fmla="*/ 893 h 1575"/>
                <a:gd name="T64" fmla="*/ 238 w 950"/>
                <a:gd name="T65" fmla="*/ 901 h 1575"/>
                <a:gd name="T66" fmla="*/ 312 w 950"/>
                <a:gd name="T67" fmla="*/ 564 h 1575"/>
                <a:gd name="T68" fmla="*/ 386 w 950"/>
                <a:gd name="T69" fmla="*/ 893 h 1575"/>
                <a:gd name="T70" fmla="*/ 431 w 950"/>
                <a:gd name="T71" fmla="*/ 893 h 1575"/>
                <a:gd name="T72" fmla="*/ 524 w 950"/>
                <a:gd name="T73" fmla="*/ 964 h 1575"/>
                <a:gd name="T74" fmla="*/ 520 w 950"/>
                <a:gd name="T75" fmla="*/ 714 h 1575"/>
                <a:gd name="T76" fmla="*/ 431 w 950"/>
                <a:gd name="T77" fmla="*/ 629 h 1575"/>
                <a:gd name="T78" fmla="*/ 579 w 950"/>
                <a:gd name="T79" fmla="*/ 629 h 1575"/>
                <a:gd name="T80" fmla="*/ 579 w 950"/>
                <a:gd name="T81" fmla="*/ 7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1575">
                  <a:moveTo>
                    <a:pt x="818" y="786"/>
                  </a:moveTo>
                  <a:cubicBezTo>
                    <a:pt x="818" y="325"/>
                    <a:pt x="818" y="325"/>
                    <a:pt x="818" y="325"/>
                  </a:cubicBezTo>
                  <a:cubicBezTo>
                    <a:pt x="818" y="313"/>
                    <a:pt x="808" y="303"/>
                    <a:pt x="795" y="303"/>
                  </a:cubicBezTo>
                  <a:cubicBezTo>
                    <a:pt x="783" y="303"/>
                    <a:pt x="773" y="313"/>
                    <a:pt x="773" y="325"/>
                  </a:cubicBezTo>
                  <a:cubicBezTo>
                    <a:pt x="773" y="778"/>
                    <a:pt x="773" y="778"/>
                    <a:pt x="773" y="778"/>
                  </a:cubicBezTo>
                  <a:cubicBezTo>
                    <a:pt x="712" y="768"/>
                    <a:pt x="657" y="752"/>
                    <a:pt x="624" y="741"/>
                  </a:cubicBezTo>
                  <a:cubicBezTo>
                    <a:pt x="624" y="669"/>
                    <a:pt x="624" y="238"/>
                    <a:pt x="624" y="158"/>
                  </a:cubicBezTo>
                  <a:cubicBezTo>
                    <a:pt x="624" y="137"/>
                    <a:pt x="633" y="118"/>
                    <a:pt x="648" y="104"/>
                  </a:cubicBezTo>
                  <a:cubicBezTo>
                    <a:pt x="696" y="60"/>
                    <a:pt x="773" y="94"/>
                    <a:pt x="773" y="160"/>
                  </a:cubicBezTo>
                  <a:cubicBezTo>
                    <a:pt x="773" y="220"/>
                    <a:pt x="773" y="220"/>
                    <a:pt x="773" y="220"/>
                  </a:cubicBezTo>
                  <a:cubicBezTo>
                    <a:pt x="773" y="232"/>
                    <a:pt x="783" y="243"/>
                    <a:pt x="795" y="243"/>
                  </a:cubicBezTo>
                  <a:cubicBezTo>
                    <a:pt x="808" y="243"/>
                    <a:pt x="818" y="232"/>
                    <a:pt x="818" y="220"/>
                  </a:cubicBezTo>
                  <a:cubicBezTo>
                    <a:pt x="818" y="160"/>
                    <a:pt x="818" y="160"/>
                    <a:pt x="818" y="160"/>
                  </a:cubicBezTo>
                  <a:cubicBezTo>
                    <a:pt x="818" y="55"/>
                    <a:pt x="694" y="0"/>
                    <a:pt x="617" y="71"/>
                  </a:cubicBezTo>
                  <a:cubicBezTo>
                    <a:pt x="593" y="93"/>
                    <a:pt x="579" y="125"/>
                    <a:pt x="579" y="158"/>
                  </a:cubicBezTo>
                  <a:cubicBezTo>
                    <a:pt x="579" y="536"/>
                    <a:pt x="579" y="536"/>
                    <a:pt x="579" y="536"/>
                  </a:cubicBezTo>
                  <a:cubicBezTo>
                    <a:pt x="524" y="491"/>
                    <a:pt x="443" y="506"/>
                    <a:pt x="405" y="564"/>
                  </a:cubicBezTo>
                  <a:cubicBezTo>
                    <a:pt x="352" y="498"/>
                    <a:pt x="252" y="507"/>
                    <a:pt x="210" y="577"/>
                  </a:cubicBezTo>
                  <a:cubicBezTo>
                    <a:pt x="210" y="577"/>
                    <a:pt x="210" y="577"/>
                    <a:pt x="210" y="577"/>
                  </a:cubicBezTo>
                  <a:cubicBezTo>
                    <a:pt x="138" y="493"/>
                    <a:pt x="0" y="543"/>
                    <a:pt x="0" y="654"/>
                  </a:cubicBezTo>
                  <a:cubicBezTo>
                    <a:pt x="0" y="664"/>
                    <a:pt x="0" y="1019"/>
                    <a:pt x="0" y="1030"/>
                  </a:cubicBezTo>
                  <a:cubicBezTo>
                    <a:pt x="0" y="1042"/>
                    <a:pt x="10" y="1053"/>
                    <a:pt x="22" y="1053"/>
                  </a:cubicBezTo>
                  <a:cubicBezTo>
                    <a:pt x="35" y="1053"/>
                    <a:pt x="45" y="1042"/>
                    <a:pt x="45" y="1030"/>
                  </a:cubicBezTo>
                  <a:cubicBezTo>
                    <a:pt x="45" y="986"/>
                    <a:pt x="45" y="986"/>
                    <a:pt x="45" y="986"/>
                  </a:cubicBezTo>
                  <a:cubicBezTo>
                    <a:pt x="65" y="1002"/>
                    <a:pt x="91" y="1012"/>
                    <a:pt x="119" y="1012"/>
                  </a:cubicBezTo>
                  <a:cubicBezTo>
                    <a:pt x="158" y="1012"/>
                    <a:pt x="194" y="993"/>
                    <a:pt x="215" y="963"/>
                  </a:cubicBezTo>
                  <a:cubicBezTo>
                    <a:pt x="263" y="1028"/>
                    <a:pt x="361" y="1028"/>
                    <a:pt x="408" y="962"/>
                  </a:cubicBezTo>
                  <a:cubicBezTo>
                    <a:pt x="448" y="1017"/>
                    <a:pt x="523" y="1028"/>
                    <a:pt x="576" y="988"/>
                  </a:cubicBezTo>
                  <a:cubicBezTo>
                    <a:pt x="622" y="1007"/>
                    <a:pt x="687" y="1027"/>
                    <a:pt x="697" y="1027"/>
                  </a:cubicBezTo>
                  <a:cubicBezTo>
                    <a:pt x="724" y="1027"/>
                    <a:pt x="728" y="990"/>
                    <a:pt x="703" y="983"/>
                  </a:cubicBezTo>
                  <a:cubicBezTo>
                    <a:pt x="605" y="958"/>
                    <a:pt x="538" y="921"/>
                    <a:pt x="535" y="919"/>
                  </a:cubicBezTo>
                  <a:cubicBezTo>
                    <a:pt x="513" y="907"/>
                    <a:pt x="443" y="862"/>
                    <a:pt x="477" y="791"/>
                  </a:cubicBezTo>
                  <a:cubicBezTo>
                    <a:pt x="496" y="752"/>
                    <a:pt x="505" y="750"/>
                    <a:pt x="583" y="775"/>
                  </a:cubicBezTo>
                  <a:cubicBezTo>
                    <a:pt x="591" y="777"/>
                    <a:pt x="595" y="779"/>
                    <a:pt x="594" y="779"/>
                  </a:cubicBezTo>
                  <a:cubicBezTo>
                    <a:pt x="703" y="817"/>
                    <a:pt x="792" y="826"/>
                    <a:pt x="791" y="826"/>
                  </a:cubicBezTo>
                  <a:cubicBezTo>
                    <a:pt x="858" y="839"/>
                    <a:pt x="904" y="899"/>
                    <a:pt x="899" y="966"/>
                  </a:cubicBezTo>
                  <a:cubicBezTo>
                    <a:pt x="898" y="972"/>
                    <a:pt x="895" y="1046"/>
                    <a:pt x="870" y="1170"/>
                  </a:cubicBezTo>
                  <a:cubicBezTo>
                    <a:pt x="865" y="1198"/>
                    <a:pt x="859" y="1222"/>
                    <a:pt x="837" y="1260"/>
                  </a:cubicBezTo>
                  <a:cubicBezTo>
                    <a:pt x="820" y="1288"/>
                    <a:pt x="799" y="1314"/>
                    <a:pt x="775" y="1337"/>
                  </a:cubicBezTo>
                  <a:cubicBezTo>
                    <a:pt x="771" y="1340"/>
                    <a:pt x="744" y="1364"/>
                    <a:pt x="692" y="1376"/>
                  </a:cubicBezTo>
                  <a:cubicBezTo>
                    <a:pt x="680" y="1379"/>
                    <a:pt x="672" y="1392"/>
                    <a:pt x="675" y="1404"/>
                  </a:cubicBezTo>
                  <a:cubicBezTo>
                    <a:pt x="678" y="1416"/>
                    <a:pt x="690" y="1423"/>
                    <a:pt x="703" y="1420"/>
                  </a:cubicBezTo>
                  <a:cubicBezTo>
                    <a:pt x="710" y="1418"/>
                    <a:pt x="717" y="1417"/>
                    <a:pt x="723" y="1414"/>
                  </a:cubicBezTo>
                  <a:cubicBezTo>
                    <a:pt x="723" y="1471"/>
                    <a:pt x="723" y="1471"/>
                    <a:pt x="723" y="1471"/>
                  </a:cubicBezTo>
                  <a:cubicBezTo>
                    <a:pt x="723" y="1504"/>
                    <a:pt x="697" y="1530"/>
                    <a:pt x="664" y="1530"/>
                  </a:cubicBezTo>
                  <a:cubicBezTo>
                    <a:pt x="636" y="1530"/>
                    <a:pt x="636" y="1530"/>
                    <a:pt x="636" y="1530"/>
                  </a:cubicBezTo>
                  <a:cubicBezTo>
                    <a:pt x="623" y="1530"/>
                    <a:pt x="613" y="1540"/>
                    <a:pt x="613" y="1553"/>
                  </a:cubicBezTo>
                  <a:cubicBezTo>
                    <a:pt x="613" y="1565"/>
                    <a:pt x="623" y="1575"/>
                    <a:pt x="636" y="1575"/>
                  </a:cubicBezTo>
                  <a:cubicBezTo>
                    <a:pt x="664" y="1575"/>
                    <a:pt x="664" y="1575"/>
                    <a:pt x="664" y="1575"/>
                  </a:cubicBezTo>
                  <a:cubicBezTo>
                    <a:pt x="722" y="1575"/>
                    <a:pt x="768" y="1528"/>
                    <a:pt x="768" y="1471"/>
                  </a:cubicBezTo>
                  <a:cubicBezTo>
                    <a:pt x="768" y="1400"/>
                    <a:pt x="768" y="1400"/>
                    <a:pt x="768" y="1400"/>
                  </a:cubicBezTo>
                  <a:cubicBezTo>
                    <a:pt x="771" y="1398"/>
                    <a:pt x="790" y="1385"/>
                    <a:pt x="806" y="1369"/>
                  </a:cubicBezTo>
                  <a:cubicBezTo>
                    <a:pt x="859" y="1320"/>
                    <a:pt x="901" y="1252"/>
                    <a:pt x="913" y="1185"/>
                  </a:cubicBezTo>
                  <a:cubicBezTo>
                    <a:pt x="918" y="1156"/>
                    <a:pt x="936" y="1077"/>
                    <a:pt x="943" y="975"/>
                  </a:cubicBezTo>
                  <a:cubicBezTo>
                    <a:pt x="944" y="970"/>
                    <a:pt x="944" y="970"/>
                    <a:pt x="944" y="970"/>
                  </a:cubicBezTo>
                  <a:cubicBezTo>
                    <a:pt x="950" y="886"/>
                    <a:pt x="897" y="810"/>
                    <a:pt x="818" y="786"/>
                  </a:cubicBezTo>
                  <a:close/>
                  <a:moveTo>
                    <a:pt x="119" y="967"/>
                  </a:moveTo>
                  <a:cubicBezTo>
                    <a:pt x="78" y="967"/>
                    <a:pt x="45" y="934"/>
                    <a:pt x="45" y="893"/>
                  </a:cubicBezTo>
                  <a:cubicBezTo>
                    <a:pt x="45" y="654"/>
                    <a:pt x="45" y="654"/>
                    <a:pt x="45" y="654"/>
                  </a:cubicBezTo>
                  <a:cubicBezTo>
                    <a:pt x="45" y="608"/>
                    <a:pt x="87" y="572"/>
                    <a:pt x="133" y="581"/>
                  </a:cubicBezTo>
                  <a:cubicBezTo>
                    <a:pt x="164" y="587"/>
                    <a:pt x="188" y="612"/>
                    <a:pt x="192" y="644"/>
                  </a:cubicBezTo>
                  <a:cubicBezTo>
                    <a:pt x="193" y="907"/>
                    <a:pt x="192" y="892"/>
                    <a:pt x="193" y="901"/>
                  </a:cubicBezTo>
                  <a:cubicBezTo>
                    <a:pt x="189" y="938"/>
                    <a:pt x="157" y="967"/>
                    <a:pt x="119" y="967"/>
                  </a:cubicBezTo>
                  <a:close/>
                  <a:moveTo>
                    <a:pt x="386" y="893"/>
                  </a:moveTo>
                  <a:cubicBezTo>
                    <a:pt x="386" y="934"/>
                    <a:pt x="353" y="967"/>
                    <a:pt x="312" y="967"/>
                  </a:cubicBezTo>
                  <a:cubicBezTo>
                    <a:pt x="273" y="967"/>
                    <a:pt x="242" y="938"/>
                    <a:pt x="238" y="901"/>
                  </a:cubicBezTo>
                  <a:cubicBezTo>
                    <a:pt x="238" y="895"/>
                    <a:pt x="239" y="657"/>
                    <a:pt x="237" y="639"/>
                  </a:cubicBezTo>
                  <a:cubicBezTo>
                    <a:pt x="237" y="598"/>
                    <a:pt x="271" y="564"/>
                    <a:pt x="312" y="564"/>
                  </a:cubicBezTo>
                  <a:cubicBezTo>
                    <a:pt x="353" y="564"/>
                    <a:pt x="386" y="598"/>
                    <a:pt x="386" y="639"/>
                  </a:cubicBezTo>
                  <a:lnTo>
                    <a:pt x="386" y="893"/>
                  </a:lnTo>
                  <a:close/>
                  <a:moveTo>
                    <a:pt x="524" y="964"/>
                  </a:moveTo>
                  <a:cubicBezTo>
                    <a:pt x="477" y="977"/>
                    <a:pt x="431" y="941"/>
                    <a:pt x="431" y="893"/>
                  </a:cubicBezTo>
                  <a:cubicBezTo>
                    <a:pt x="431" y="871"/>
                    <a:pt x="431" y="871"/>
                    <a:pt x="431" y="871"/>
                  </a:cubicBezTo>
                  <a:cubicBezTo>
                    <a:pt x="444" y="905"/>
                    <a:pt x="472" y="938"/>
                    <a:pt x="524" y="964"/>
                  </a:cubicBezTo>
                  <a:close/>
                  <a:moveTo>
                    <a:pt x="579" y="727"/>
                  </a:moveTo>
                  <a:cubicBezTo>
                    <a:pt x="561" y="721"/>
                    <a:pt x="539" y="715"/>
                    <a:pt x="520" y="714"/>
                  </a:cubicBezTo>
                  <a:cubicBezTo>
                    <a:pt x="474" y="711"/>
                    <a:pt x="447" y="742"/>
                    <a:pt x="431" y="785"/>
                  </a:cubicBezTo>
                  <a:cubicBezTo>
                    <a:pt x="431" y="739"/>
                    <a:pt x="431" y="676"/>
                    <a:pt x="431" y="629"/>
                  </a:cubicBezTo>
                  <a:cubicBezTo>
                    <a:pt x="431" y="588"/>
                    <a:pt x="464" y="555"/>
                    <a:pt x="505" y="555"/>
                  </a:cubicBezTo>
                  <a:cubicBezTo>
                    <a:pt x="546" y="555"/>
                    <a:pt x="579" y="588"/>
                    <a:pt x="579" y="629"/>
                  </a:cubicBezTo>
                  <a:lnTo>
                    <a:pt x="579" y="727"/>
                  </a:lnTo>
                  <a:close/>
                  <a:moveTo>
                    <a:pt x="579" y="727"/>
                  </a:moveTo>
                  <a:cubicBezTo>
                    <a:pt x="579" y="727"/>
                    <a:pt x="579" y="727"/>
                    <a:pt x="579" y="72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44" name="Freeform 133">
              <a:extLst>
                <a:ext uri="{FF2B5EF4-FFF2-40B4-BE49-F238E27FC236}">
                  <a16:creationId xmlns:a16="http://schemas.microsoft.com/office/drawing/2014/main" id="{1C4B1D09-E6EB-47AF-A5F7-CD3801200A15}"/>
                </a:ext>
              </a:extLst>
            </p:cNvPr>
            <p:cNvSpPr>
              <a:spLocks noEditPoints="1"/>
            </p:cNvSpPr>
            <p:nvPr/>
          </p:nvSpPr>
          <p:spPr bwMode="auto">
            <a:xfrm rot="10800000">
              <a:off x="3751686" y="4612970"/>
              <a:ext cx="143196" cy="122114"/>
            </a:xfrm>
            <a:custGeom>
              <a:avLst/>
              <a:gdLst>
                <a:gd name="T0" fmla="*/ 531 w 553"/>
                <a:gd name="T1" fmla="*/ 418 h 463"/>
                <a:gd name="T2" fmla="*/ 210 w 553"/>
                <a:gd name="T3" fmla="*/ 418 h 463"/>
                <a:gd name="T4" fmla="*/ 150 w 553"/>
                <a:gd name="T5" fmla="*/ 358 h 463"/>
                <a:gd name="T6" fmla="*/ 112 w 553"/>
                <a:gd name="T7" fmla="*/ 212 h 463"/>
                <a:gd name="T8" fmla="*/ 45 w 553"/>
                <a:gd name="T9" fmla="*/ 22 h 463"/>
                <a:gd name="T10" fmla="*/ 22 w 553"/>
                <a:gd name="T11" fmla="*/ 1 h 463"/>
                <a:gd name="T12" fmla="*/ 0 w 553"/>
                <a:gd name="T13" fmla="*/ 24 h 463"/>
                <a:gd name="T14" fmla="*/ 76 w 553"/>
                <a:gd name="T15" fmla="*/ 239 h 463"/>
                <a:gd name="T16" fmla="*/ 105 w 553"/>
                <a:gd name="T17" fmla="*/ 358 h 463"/>
                <a:gd name="T18" fmla="*/ 210 w 553"/>
                <a:gd name="T19" fmla="*/ 463 h 463"/>
                <a:gd name="T20" fmla="*/ 531 w 553"/>
                <a:gd name="T21" fmla="*/ 463 h 463"/>
                <a:gd name="T22" fmla="*/ 553 w 553"/>
                <a:gd name="T23" fmla="*/ 441 h 463"/>
                <a:gd name="T24" fmla="*/ 531 w 553"/>
                <a:gd name="T25" fmla="*/ 418 h 463"/>
                <a:gd name="T26" fmla="*/ 531 w 553"/>
                <a:gd name="T27" fmla="*/ 418 h 463"/>
                <a:gd name="T28" fmla="*/ 531 w 553"/>
                <a:gd name="T29" fmla="*/ 41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463">
                  <a:moveTo>
                    <a:pt x="531" y="418"/>
                  </a:moveTo>
                  <a:cubicBezTo>
                    <a:pt x="210" y="418"/>
                    <a:pt x="210" y="418"/>
                    <a:pt x="210" y="418"/>
                  </a:cubicBezTo>
                  <a:cubicBezTo>
                    <a:pt x="177" y="418"/>
                    <a:pt x="150" y="391"/>
                    <a:pt x="150" y="358"/>
                  </a:cubicBezTo>
                  <a:cubicBezTo>
                    <a:pt x="149" y="345"/>
                    <a:pt x="160" y="277"/>
                    <a:pt x="112" y="212"/>
                  </a:cubicBezTo>
                  <a:cubicBezTo>
                    <a:pt x="71" y="157"/>
                    <a:pt x="47" y="91"/>
                    <a:pt x="45" y="22"/>
                  </a:cubicBezTo>
                  <a:cubicBezTo>
                    <a:pt x="44" y="10"/>
                    <a:pt x="34" y="0"/>
                    <a:pt x="22" y="1"/>
                  </a:cubicBezTo>
                  <a:cubicBezTo>
                    <a:pt x="9" y="1"/>
                    <a:pt x="0" y="11"/>
                    <a:pt x="0" y="24"/>
                  </a:cubicBezTo>
                  <a:cubicBezTo>
                    <a:pt x="3" y="102"/>
                    <a:pt x="29" y="176"/>
                    <a:pt x="76" y="239"/>
                  </a:cubicBezTo>
                  <a:cubicBezTo>
                    <a:pt x="114" y="290"/>
                    <a:pt x="104" y="344"/>
                    <a:pt x="105" y="358"/>
                  </a:cubicBezTo>
                  <a:cubicBezTo>
                    <a:pt x="105" y="416"/>
                    <a:pt x="152" y="463"/>
                    <a:pt x="210" y="463"/>
                  </a:cubicBezTo>
                  <a:cubicBezTo>
                    <a:pt x="531" y="463"/>
                    <a:pt x="531" y="463"/>
                    <a:pt x="531" y="463"/>
                  </a:cubicBezTo>
                  <a:cubicBezTo>
                    <a:pt x="543" y="463"/>
                    <a:pt x="553" y="453"/>
                    <a:pt x="553" y="441"/>
                  </a:cubicBezTo>
                  <a:cubicBezTo>
                    <a:pt x="553" y="428"/>
                    <a:pt x="543" y="418"/>
                    <a:pt x="531" y="418"/>
                  </a:cubicBezTo>
                  <a:close/>
                  <a:moveTo>
                    <a:pt x="531" y="418"/>
                  </a:moveTo>
                  <a:cubicBezTo>
                    <a:pt x="531" y="418"/>
                    <a:pt x="531" y="418"/>
                    <a:pt x="531" y="41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47" name="Freeform 132">
              <a:extLst>
                <a:ext uri="{FF2B5EF4-FFF2-40B4-BE49-F238E27FC236}">
                  <a16:creationId xmlns:a16="http://schemas.microsoft.com/office/drawing/2014/main" id="{599386E9-AB67-4134-800C-3D73FE18C5DA}"/>
                </a:ext>
              </a:extLst>
            </p:cNvPr>
            <p:cNvSpPr>
              <a:spLocks noEditPoints="1"/>
            </p:cNvSpPr>
            <p:nvPr/>
          </p:nvSpPr>
          <p:spPr bwMode="auto">
            <a:xfrm rot="5400000" flipH="1">
              <a:off x="4349640" y="4593376"/>
              <a:ext cx="246939" cy="417600"/>
            </a:xfrm>
            <a:custGeom>
              <a:avLst/>
              <a:gdLst>
                <a:gd name="T0" fmla="*/ 818 w 950"/>
                <a:gd name="T1" fmla="*/ 325 h 1575"/>
                <a:gd name="T2" fmla="*/ 773 w 950"/>
                <a:gd name="T3" fmla="*/ 325 h 1575"/>
                <a:gd name="T4" fmla="*/ 624 w 950"/>
                <a:gd name="T5" fmla="*/ 741 h 1575"/>
                <a:gd name="T6" fmla="*/ 648 w 950"/>
                <a:gd name="T7" fmla="*/ 104 h 1575"/>
                <a:gd name="T8" fmla="*/ 773 w 950"/>
                <a:gd name="T9" fmla="*/ 220 h 1575"/>
                <a:gd name="T10" fmla="*/ 818 w 950"/>
                <a:gd name="T11" fmla="*/ 220 h 1575"/>
                <a:gd name="T12" fmla="*/ 617 w 950"/>
                <a:gd name="T13" fmla="*/ 71 h 1575"/>
                <a:gd name="T14" fmla="*/ 579 w 950"/>
                <a:gd name="T15" fmla="*/ 536 h 1575"/>
                <a:gd name="T16" fmla="*/ 210 w 950"/>
                <a:gd name="T17" fmla="*/ 577 h 1575"/>
                <a:gd name="T18" fmla="*/ 0 w 950"/>
                <a:gd name="T19" fmla="*/ 654 h 1575"/>
                <a:gd name="T20" fmla="*/ 22 w 950"/>
                <a:gd name="T21" fmla="*/ 1053 h 1575"/>
                <a:gd name="T22" fmla="*/ 45 w 950"/>
                <a:gd name="T23" fmla="*/ 986 h 1575"/>
                <a:gd name="T24" fmla="*/ 215 w 950"/>
                <a:gd name="T25" fmla="*/ 963 h 1575"/>
                <a:gd name="T26" fmla="*/ 576 w 950"/>
                <a:gd name="T27" fmla="*/ 988 h 1575"/>
                <a:gd name="T28" fmla="*/ 703 w 950"/>
                <a:gd name="T29" fmla="*/ 983 h 1575"/>
                <a:gd name="T30" fmla="*/ 477 w 950"/>
                <a:gd name="T31" fmla="*/ 791 h 1575"/>
                <a:gd name="T32" fmla="*/ 594 w 950"/>
                <a:gd name="T33" fmla="*/ 779 h 1575"/>
                <a:gd name="T34" fmla="*/ 899 w 950"/>
                <a:gd name="T35" fmla="*/ 966 h 1575"/>
                <a:gd name="T36" fmla="*/ 837 w 950"/>
                <a:gd name="T37" fmla="*/ 1260 h 1575"/>
                <a:gd name="T38" fmla="*/ 692 w 950"/>
                <a:gd name="T39" fmla="*/ 1376 h 1575"/>
                <a:gd name="T40" fmla="*/ 703 w 950"/>
                <a:gd name="T41" fmla="*/ 1420 h 1575"/>
                <a:gd name="T42" fmla="*/ 723 w 950"/>
                <a:gd name="T43" fmla="*/ 1471 h 1575"/>
                <a:gd name="T44" fmla="*/ 636 w 950"/>
                <a:gd name="T45" fmla="*/ 1530 h 1575"/>
                <a:gd name="T46" fmla="*/ 636 w 950"/>
                <a:gd name="T47" fmla="*/ 1575 h 1575"/>
                <a:gd name="T48" fmla="*/ 768 w 950"/>
                <a:gd name="T49" fmla="*/ 1471 h 1575"/>
                <a:gd name="T50" fmla="*/ 806 w 950"/>
                <a:gd name="T51" fmla="*/ 1369 h 1575"/>
                <a:gd name="T52" fmla="*/ 943 w 950"/>
                <a:gd name="T53" fmla="*/ 975 h 1575"/>
                <a:gd name="T54" fmla="*/ 818 w 950"/>
                <a:gd name="T55" fmla="*/ 786 h 1575"/>
                <a:gd name="T56" fmla="*/ 45 w 950"/>
                <a:gd name="T57" fmla="*/ 893 h 1575"/>
                <a:gd name="T58" fmla="*/ 133 w 950"/>
                <a:gd name="T59" fmla="*/ 581 h 1575"/>
                <a:gd name="T60" fmla="*/ 193 w 950"/>
                <a:gd name="T61" fmla="*/ 901 h 1575"/>
                <a:gd name="T62" fmla="*/ 386 w 950"/>
                <a:gd name="T63" fmla="*/ 893 h 1575"/>
                <a:gd name="T64" fmla="*/ 238 w 950"/>
                <a:gd name="T65" fmla="*/ 901 h 1575"/>
                <a:gd name="T66" fmla="*/ 312 w 950"/>
                <a:gd name="T67" fmla="*/ 564 h 1575"/>
                <a:gd name="T68" fmla="*/ 386 w 950"/>
                <a:gd name="T69" fmla="*/ 893 h 1575"/>
                <a:gd name="T70" fmla="*/ 431 w 950"/>
                <a:gd name="T71" fmla="*/ 893 h 1575"/>
                <a:gd name="T72" fmla="*/ 524 w 950"/>
                <a:gd name="T73" fmla="*/ 964 h 1575"/>
                <a:gd name="T74" fmla="*/ 520 w 950"/>
                <a:gd name="T75" fmla="*/ 714 h 1575"/>
                <a:gd name="T76" fmla="*/ 431 w 950"/>
                <a:gd name="T77" fmla="*/ 629 h 1575"/>
                <a:gd name="T78" fmla="*/ 579 w 950"/>
                <a:gd name="T79" fmla="*/ 629 h 1575"/>
                <a:gd name="T80" fmla="*/ 579 w 950"/>
                <a:gd name="T81" fmla="*/ 7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1575">
                  <a:moveTo>
                    <a:pt x="818" y="786"/>
                  </a:moveTo>
                  <a:cubicBezTo>
                    <a:pt x="818" y="325"/>
                    <a:pt x="818" y="325"/>
                    <a:pt x="818" y="325"/>
                  </a:cubicBezTo>
                  <a:cubicBezTo>
                    <a:pt x="818" y="313"/>
                    <a:pt x="808" y="303"/>
                    <a:pt x="795" y="303"/>
                  </a:cubicBezTo>
                  <a:cubicBezTo>
                    <a:pt x="783" y="303"/>
                    <a:pt x="773" y="313"/>
                    <a:pt x="773" y="325"/>
                  </a:cubicBezTo>
                  <a:cubicBezTo>
                    <a:pt x="773" y="778"/>
                    <a:pt x="773" y="778"/>
                    <a:pt x="773" y="778"/>
                  </a:cubicBezTo>
                  <a:cubicBezTo>
                    <a:pt x="712" y="768"/>
                    <a:pt x="657" y="752"/>
                    <a:pt x="624" y="741"/>
                  </a:cubicBezTo>
                  <a:cubicBezTo>
                    <a:pt x="624" y="669"/>
                    <a:pt x="624" y="238"/>
                    <a:pt x="624" y="158"/>
                  </a:cubicBezTo>
                  <a:cubicBezTo>
                    <a:pt x="624" y="137"/>
                    <a:pt x="633" y="118"/>
                    <a:pt x="648" y="104"/>
                  </a:cubicBezTo>
                  <a:cubicBezTo>
                    <a:pt x="696" y="60"/>
                    <a:pt x="773" y="94"/>
                    <a:pt x="773" y="160"/>
                  </a:cubicBezTo>
                  <a:cubicBezTo>
                    <a:pt x="773" y="220"/>
                    <a:pt x="773" y="220"/>
                    <a:pt x="773" y="220"/>
                  </a:cubicBezTo>
                  <a:cubicBezTo>
                    <a:pt x="773" y="232"/>
                    <a:pt x="783" y="243"/>
                    <a:pt x="795" y="243"/>
                  </a:cubicBezTo>
                  <a:cubicBezTo>
                    <a:pt x="808" y="243"/>
                    <a:pt x="818" y="232"/>
                    <a:pt x="818" y="220"/>
                  </a:cubicBezTo>
                  <a:cubicBezTo>
                    <a:pt x="818" y="160"/>
                    <a:pt x="818" y="160"/>
                    <a:pt x="818" y="160"/>
                  </a:cubicBezTo>
                  <a:cubicBezTo>
                    <a:pt x="818" y="55"/>
                    <a:pt x="694" y="0"/>
                    <a:pt x="617" y="71"/>
                  </a:cubicBezTo>
                  <a:cubicBezTo>
                    <a:pt x="593" y="93"/>
                    <a:pt x="579" y="125"/>
                    <a:pt x="579" y="158"/>
                  </a:cubicBezTo>
                  <a:cubicBezTo>
                    <a:pt x="579" y="536"/>
                    <a:pt x="579" y="536"/>
                    <a:pt x="579" y="536"/>
                  </a:cubicBezTo>
                  <a:cubicBezTo>
                    <a:pt x="524" y="491"/>
                    <a:pt x="443" y="506"/>
                    <a:pt x="405" y="564"/>
                  </a:cubicBezTo>
                  <a:cubicBezTo>
                    <a:pt x="352" y="498"/>
                    <a:pt x="252" y="507"/>
                    <a:pt x="210" y="577"/>
                  </a:cubicBezTo>
                  <a:cubicBezTo>
                    <a:pt x="210" y="577"/>
                    <a:pt x="210" y="577"/>
                    <a:pt x="210" y="577"/>
                  </a:cubicBezTo>
                  <a:cubicBezTo>
                    <a:pt x="138" y="493"/>
                    <a:pt x="0" y="543"/>
                    <a:pt x="0" y="654"/>
                  </a:cubicBezTo>
                  <a:cubicBezTo>
                    <a:pt x="0" y="664"/>
                    <a:pt x="0" y="1019"/>
                    <a:pt x="0" y="1030"/>
                  </a:cubicBezTo>
                  <a:cubicBezTo>
                    <a:pt x="0" y="1042"/>
                    <a:pt x="10" y="1053"/>
                    <a:pt x="22" y="1053"/>
                  </a:cubicBezTo>
                  <a:cubicBezTo>
                    <a:pt x="35" y="1053"/>
                    <a:pt x="45" y="1042"/>
                    <a:pt x="45" y="1030"/>
                  </a:cubicBezTo>
                  <a:cubicBezTo>
                    <a:pt x="45" y="986"/>
                    <a:pt x="45" y="986"/>
                    <a:pt x="45" y="986"/>
                  </a:cubicBezTo>
                  <a:cubicBezTo>
                    <a:pt x="65" y="1002"/>
                    <a:pt x="91" y="1012"/>
                    <a:pt x="119" y="1012"/>
                  </a:cubicBezTo>
                  <a:cubicBezTo>
                    <a:pt x="158" y="1012"/>
                    <a:pt x="194" y="993"/>
                    <a:pt x="215" y="963"/>
                  </a:cubicBezTo>
                  <a:cubicBezTo>
                    <a:pt x="263" y="1028"/>
                    <a:pt x="361" y="1028"/>
                    <a:pt x="408" y="962"/>
                  </a:cubicBezTo>
                  <a:cubicBezTo>
                    <a:pt x="448" y="1017"/>
                    <a:pt x="523" y="1028"/>
                    <a:pt x="576" y="988"/>
                  </a:cubicBezTo>
                  <a:cubicBezTo>
                    <a:pt x="622" y="1007"/>
                    <a:pt x="687" y="1027"/>
                    <a:pt x="697" y="1027"/>
                  </a:cubicBezTo>
                  <a:cubicBezTo>
                    <a:pt x="724" y="1027"/>
                    <a:pt x="728" y="990"/>
                    <a:pt x="703" y="983"/>
                  </a:cubicBezTo>
                  <a:cubicBezTo>
                    <a:pt x="605" y="958"/>
                    <a:pt x="538" y="921"/>
                    <a:pt x="535" y="919"/>
                  </a:cubicBezTo>
                  <a:cubicBezTo>
                    <a:pt x="513" y="907"/>
                    <a:pt x="443" y="862"/>
                    <a:pt x="477" y="791"/>
                  </a:cubicBezTo>
                  <a:cubicBezTo>
                    <a:pt x="496" y="752"/>
                    <a:pt x="505" y="750"/>
                    <a:pt x="583" y="775"/>
                  </a:cubicBezTo>
                  <a:cubicBezTo>
                    <a:pt x="591" y="777"/>
                    <a:pt x="595" y="779"/>
                    <a:pt x="594" y="779"/>
                  </a:cubicBezTo>
                  <a:cubicBezTo>
                    <a:pt x="703" y="817"/>
                    <a:pt x="792" y="826"/>
                    <a:pt x="791" y="826"/>
                  </a:cubicBezTo>
                  <a:cubicBezTo>
                    <a:pt x="858" y="839"/>
                    <a:pt x="904" y="899"/>
                    <a:pt x="899" y="966"/>
                  </a:cubicBezTo>
                  <a:cubicBezTo>
                    <a:pt x="898" y="972"/>
                    <a:pt x="895" y="1046"/>
                    <a:pt x="870" y="1170"/>
                  </a:cubicBezTo>
                  <a:cubicBezTo>
                    <a:pt x="865" y="1198"/>
                    <a:pt x="859" y="1222"/>
                    <a:pt x="837" y="1260"/>
                  </a:cubicBezTo>
                  <a:cubicBezTo>
                    <a:pt x="820" y="1288"/>
                    <a:pt x="799" y="1314"/>
                    <a:pt x="775" y="1337"/>
                  </a:cubicBezTo>
                  <a:cubicBezTo>
                    <a:pt x="771" y="1340"/>
                    <a:pt x="744" y="1364"/>
                    <a:pt x="692" y="1376"/>
                  </a:cubicBezTo>
                  <a:cubicBezTo>
                    <a:pt x="680" y="1379"/>
                    <a:pt x="672" y="1392"/>
                    <a:pt x="675" y="1404"/>
                  </a:cubicBezTo>
                  <a:cubicBezTo>
                    <a:pt x="678" y="1416"/>
                    <a:pt x="690" y="1423"/>
                    <a:pt x="703" y="1420"/>
                  </a:cubicBezTo>
                  <a:cubicBezTo>
                    <a:pt x="710" y="1418"/>
                    <a:pt x="717" y="1417"/>
                    <a:pt x="723" y="1414"/>
                  </a:cubicBezTo>
                  <a:cubicBezTo>
                    <a:pt x="723" y="1471"/>
                    <a:pt x="723" y="1471"/>
                    <a:pt x="723" y="1471"/>
                  </a:cubicBezTo>
                  <a:cubicBezTo>
                    <a:pt x="723" y="1504"/>
                    <a:pt x="697" y="1530"/>
                    <a:pt x="664" y="1530"/>
                  </a:cubicBezTo>
                  <a:cubicBezTo>
                    <a:pt x="636" y="1530"/>
                    <a:pt x="636" y="1530"/>
                    <a:pt x="636" y="1530"/>
                  </a:cubicBezTo>
                  <a:cubicBezTo>
                    <a:pt x="623" y="1530"/>
                    <a:pt x="613" y="1540"/>
                    <a:pt x="613" y="1553"/>
                  </a:cubicBezTo>
                  <a:cubicBezTo>
                    <a:pt x="613" y="1565"/>
                    <a:pt x="623" y="1575"/>
                    <a:pt x="636" y="1575"/>
                  </a:cubicBezTo>
                  <a:cubicBezTo>
                    <a:pt x="664" y="1575"/>
                    <a:pt x="664" y="1575"/>
                    <a:pt x="664" y="1575"/>
                  </a:cubicBezTo>
                  <a:cubicBezTo>
                    <a:pt x="722" y="1575"/>
                    <a:pt x="768" y="1528"/>
                    <a:pt x="768" y="1471"/>
                  </a:cubicBezTo>
                  <a:cubicBezTo>
                    <a:pt x="768" y="1400"/>
                    <a:pt x="768" y="1400"/>
                    <a:pt x="768" y="1400"/>
                  </a:cubicBezTo>
                  <a:cubicBezTo>
                    <a:pt x="771" y="1398"/>
                    <a:pt x="790" y="1385"/>
                    <a:pt x="806" y="1369"/>
                  </a:cubicBezTo>
                  <a:cubicBezTo>
                    <a:pt x="859" y="1320"/>
                    <a:pt x="901" y="1252"/>
                    <a:pt x="913" y="1185"/>
                  </a:cubicBezTo>
                  <a:cubicBezTo>
                    <a:pt x="918" y="1156"/>
                    <a:pt x="936" y="1077"/>
                    <a:pt x="943" y="975"/>
                  </a:cubicBezTo>
                  <a:cubicBezTo>
                    <a:pt x="944" y="970"/>
                    <a:pt x="944" y="970"/>
                    <a:pt x="944" y="970"/>
                  </a:cubicBezTo>
                  <a:cubicBezTo>
                    <a:pt x="950" y="886"/>
                    <a:pt x="897" y="810"/>
                    <a:pt x="818" y="786"/>
                  </a:cubicBezTo>
                  <a:close/>
                  <a:moveTo>
                    <a:pt x="119" y="967"/>
                  </a:moveTo>
                  <a:cubicBezTo>
                    <a:pt x="78" y="967"/>
                    <a:pt x="45" y="934"/>
                    <a:pt x="45" y="893"/>
                  </a:cubicBezTo>
                  <a:cubicBezTo>
                    <a:pt x="45" y="654"/>
                    <a:pt x="45" y="654"/>
                    <a:pt x="45" y="654"/>
                  </a:cubicBezTo>
                  <a:cubicBezTo>
                    <a:pt x="45" y="608"/>
                    <a:pt x="87" y="572"/>
                    <a:pt x="133" y="581"/>
                  </a:cubicBezTo>
                  <a:cubicBezTo>
                    <a:pt x="164" y="587"/>
                    <a:pt x="188" y="612"/>
                    <a:pt x="192" y="644"/>
                  </a:cubicBezTo>
                  <a:cubicBezTo>
                    <a:pt x="193" y="907"/>
                    <a:pt x="192" y="892"/>
                    <a:pt x="193" y="901"/>
                  </a:cubicBezTo>
                  <a:cubicBezTo>
                    <a:pt x="189" y="938"/>
                    <a:pt x="157" y="967"/>
                    <a:pt x="119" y="967"/>
                  </a:cubicBezTo>
                  <a:close/>
                  <a:moveTo>
                    <a:pt x="386" y="893"/>
                  </a:moveTo>
                  <a:cubicBezTo>
                    <a:pt x="386" y="934"/>
                    <a:pt x="353" y="967"/>
                    <a:pt x="312" y="967"/>
                  </a:cubicBezTo>
                  <a:cubicBezTo>
                    <a:pt x="273" y="967"/>
                    <a:pt x="242" y="938"/>
                    <a:pt x="238" y="901"/>
                  </a:cubicBezTo>
                  <a:cubicBezTo>
                    <a:pt x="238" y="895"/>
                    <a:pt x="239" y="657"/>
                    <a:pt x="237" y="639"/>
                  </a:cubicBezTo>
                  <a:cubicBezTo>
                    <a:pt x="237" y="598"/>
                    <a:pt x="271" y="564"/>
                    <a:pt x="312" y="564"/>
                  </a:cubicBezTo>
                  <a:cubicBezTo>
                    <a:pt x="353" y="564"/>
                    <a:pt x="386" y="598"/>
                    <a:pt x="386" y="639"/>
                  </a:cubicBezTo>
                  <a:lnTo>
                    <a:pt x="386" y="893"/>
                  </a:lnTo>
                  <a:close/>
                  <a:moveTo>
                    <a:pt x="524" y="964"/>
                  </a:moveTo>
                  <a:cubicBezTo>
                    <a:pt x="477" y="977"/>
                    <a:pt x="431" y="941"/>
                    <a:pt x="431" y="893"/>
                  </a:cubicBezTo>
                  <a:cubicBezTo>
                    <a:pt x="431" y="871"/>
                    <a:pt x="431" y="871"/>
                    <a:pt x="431" y="871"/>
                  </a:cubicBezTo>
                  <a:cubicBezTo>
                    <a:pt x="444" y="905"/>
                    <a:pt x="472" y="938"/>
                    <a:pt x="524" y="964"/>
                  </a:cubicBezTo>
                  <a:close/>
                  <a:moveTo>
                    <a:pt x="579" y="727"/>
                  </a:moveTo>
                  <a:cubicBezTo>
                    <a:pt x="561" y="721"/>
                    <a:pt x="539" y="715"/>
                    <a:pt x="520" y="714"/>
                  </a:cubicBezTo>
                  <a:cubicBezTo>
                    <a:pt x="474" y="711"/>
                    <a:pt x="447" y="742"/>
                    <a:pt x="431" y="785"/>
                  </a:cubicBezTo>
                  <a:cubicBezTo>
                    <a:pt x="431" y="739"/>
                    <a:pt x="431" y="676"/>
                    <a:pt x="431" y="629"/>
                  </a:cubicBezTo>
                  <a:cubicBezTo>
                    <a:pt x="431" y="588"/>
                    <a:pt x="464" y="555"/>
                    <a:pt x="505" y="555"/>
                  </a:cubicBezTo>
                  <a:cubicBezTo>
                    <a:pt x="546" y="555"/>
                    <a:pt x="579" y="588"/>
                    <a:pt x="579" y="629"/>
                  </a:cubicBezTo>
                  <a:lnTo>
                    <a:pt x="579" y="727"/>
                  </a:lnTo>
                  <a:close/>
                  <a:moveTo>
                    <a:pt x="579" y="727"/>
                  </a:moveTo>
                  <a:cubicBezTo>
                    <a:pt x="579" y="727"/>
                    <a:pt x="579" y="727"/>
                    <a:pt x="579" y="72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48" name="Freeform 133">
              <a:extLst>
                <a:ext uri="{FF2B5EF4-FFF2-40B4-BE49-F238E27FC236}">
                  <a16:creationId xmlns:a16="http://schemas.microsoft.com/office/drawing/2014/main" id="{35F0AFC9-3A8E-4F19-87A4-1E9D62490277}"/>
                </a:ext>
              </a:extLst>
            </p:cNvPr>
            <p:cNvSpPr>
              <a:spLocks noEditPoints="1"/>
            </p:cNvSpPr>
            <p:nvPr/>
          </p:nvSpPr>
          <p:spPr bwMode="auto">
            <a:xfrm rot="5400000" flipH="1">
              <a:off x="4253769" y="4792990"/>
              <a:ext cx="143196" cy="122114"/>
            </a:xfrm>
            <a:custGeom>
              <a:avLst/>
              <a:gdLst>
                <a:gd name="T0" fmla="*/ 531 w 553"/>
                <a:gd name="T1" fmla="*/ 418 h 463"/>
                <a:gd name="T2" fmla="*/ 210 w 553"/>
                <a:gd name="T3" fmla="*/ 418 h 463"/>
                <a:gd name="T4" fmla="*/ 150 w 553"/>
                <a:gd name="T5" fmla="*/ 358 h 463"/>
                <a:gd name="T6" fmla="*/ 112 w 553"/>
                <a:gd name="T7" fmla="*/ 212 h 463"/>
                <a:gd name="T8" fmla="*/ 45 w 553"/>
                <a:gd name="T9" fmla="*/ 22 h 463"/>
                <a:gd name="T10" fmla="*/ 22 w 553"/>
                <a:gd name="T11" fmla="*/ 1 h 463"/>
                <a:gd name="T12" fmla="*/ 0 w 553"/>
                <a:gd name="T13" fmla="*/ 24 h 463"/>
                <a:gd name="T14" fmla="*/ 76 w 553"/>
                <a:gd name="T15" fmla="*/ 239 h 463"/>
                <a:gd name="T16" fmla="*/ 105 w 553"/>
                <a:gd name="T17" fmla="*/ 358 h 463"/>
                <a:gd name="T18" fmla="*/ 210 w 553"/>
                <a:gd name="T19" fmla="*/ 463 h 463"/>
                <a:gd name="T20" fmla="*/ 531 w 553"/>
                <a:gd name="T21" fmla="*/ 463 h 463"/>
                <a:gd name="T22" fmla="*/ 553 w 553"/>
                <a:gd name="T23" fmla="*/ 441 h 463"/>
                <a:gd name="T24" fmla="*/ 531 w 553"/>
                <a:gd name="T25" fmla="*/ 418 h 463"/>
                <a:gd name="T26" fmla="*/ 531 w 553"/>
                <a:gd name="T27" fmla="*/ 418 h 463"/>
                <a:gd name="T28" fmla="*/ 531 w 553"/>
                <a:gd name="T29" fmla="*/ 41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463">
                  <a:moveTo>
                    <a:pt x="531" y="418"/>
                  </a:moveTo>
                  <a:cubicBezTo>
                    <a:pt x="210" y="418"/>
                    <a:pt x="210" y="418"/>
                    <a:pt x="210" y="418"/>
                  </a:cubicBezTo>
                  <a:cubicBezTo>
                    <a:pt x="177" y="418"/>
                    <a:pt x="150" y="391"/>
                    <a:pt x="150" y="358"/>
                  </a:cubicBezTo>
                  <a:cubicBezTo>
                    <a:pt x="149" y="345"/>
                    <a:pt x="160" y="277"/>
                    <a:pt x="112" y="212"/>
                  </a:cubicBezTo>
                  <a:cubicBezTo>
                    <a:pt x="71" y="157"/>
                    <a:pt x="47" y="91"/>
                    <a:pt x="45" y="22"/>
                  </a:cubicBezTo>
                  <a:cubicBezTo>
                    <a:pt x="44" y="10"/>
                    <a:pt x="34" y="0"/>
                    <a:pt x="22" y="1"/>
                  </a:cubicBezTo>
                  <a:cubicBezTo>
                    <a:pt x="9" y="1"/>
                    <a:pt x="0" y="11"/>
                    <a:pt x="0" y="24"/>
                  </a:cubicBezTo>
                  <a:cubicBezTo>
                    <a:pt x="3" y="102"/>
                    <a:pt x="29" y="176"/>
                    <a:pt x="76" y="239"/>
                  </a:cubicBezTo>
                  <a:cubicBezTo>
                    <a:pt x="114" y="290"/>
                    <a:pt x="104" y="344"/>
                    <a:pt x="105" y="358"/>
                  </a:cubicBezTo>
                  <a:cubicBezTo>
                    <a:pt x="105" y="416"/>
                    <a:pt x="152" y="463"/>
                    <a:pt x="210" y="463"/>
                  </a:cubicBezTo>
                  <a:cubicBezTo>
                    <a:pt x="531" y="463"/>
                    <a:pt x="531" y="463"/>
                    <a:pt x="531" y="463"/>
                  </a:cubicBezTo>
                  <a:cubicBezTo>
                    <a:pt x="543" y="463"/>
                    <a:pt x="553" y="453"/>
                    <a:pt x="553" y="441"/>
                  </a:cubicBezTo>
                  <a:cubicBezTo>
                    <a:pt x="553" y="428"/>
                    <a:pt x="543" y="418"/>
                    <a:pt x="531" y="418"/>
                  </a:cubicBezTo>
                  <a:close/>
                  <a:moveTo>
                    <a:pt x="531" y="418"/>
                  </a:moveTo>
                  <a:cubicBezTo>
                    <a:pt x="531" y="418"/>
                    <a:pt x="531" y="418"/>
                    <a:pt x="531" y="41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51" name="Freeform 132">
              <a:extLst>
                <a:ext uri="{FF2B5EF4-FFF2-40B4-BE49-F238E27FC236}">
                  <a16:creationId xmlns:a16="http://schemas.microsoft.com/office/drawing/2014/main" id="{68397C0F-1531-4FDA-B01A-C8EDD2650E49}"/>
                </a:ext>
              </a:extLst>
            </p:cNvPr>
            <p:cNvSpPr>
              <a:spLocks noEditPoints="1"/>
            </p:cNvSpPr>
            <p:nvPr/>
          </p:nvSpPr>
          <p:spPr bwMode="auto">
            <a:xfrm rot="16200000">
              <a:off x="5038581" y="4593592"/>
              <a:ext cx="246939" cy="417600"/>
            </a:xfrm>
            <a:custGeom>
              <a:avLst/>
              <a:gdLst>
                <a:gd name="T0" fmla="*/ 818 w 950"/>
                <a:gd name="T1" fmla="*/ 325 h 1575"/>
                <a:gd name="T2" fmla="*/ 773 w 950"/>
                <a:gd name="T3" fmla="*/ 325 h 1575"/>
                <a:gd name="T4" fmla="*/ 624 w 950"/>
                <a:gd name="T5" fmla="*/ 741 h 1575"/>
                <a:gd name="T6" fmla="*/ 648 w 950"/>
                <a:gd name="T7" fmla="*/ 104 h 1575"/>
                <a:gd name="T8" fmla="*/ 773 w 950"/>
                <a:gd name="T9" fmla="*/ 220 h 1575"/>
                <a:gd name="T10" fmla="*/ 818 w 950"/>
                <a:gd name="T11" fmla="*/ 220 h 1575"/>
                <a:gd name="T12" fmla="*/ 617 w 950"/>
                <a:gd name="T13" fmla="*/ 71 h 1575"/>
                <a:gd name="T14" fmla="*/ 579 w 950"/>
                <a:gd name="T15" fmla="*/ 536 h 1575"/>
                <a:gd name="T16" fmla="*/ 210 w 950"/>
                <a:gd name="T17" fmla="*/ 577 h 1575"/>
                <a:gd name="T18" fmla="*/ 0 w 950"/>
                <a:gd name="T19" fmla="*/ 654 h 1575"/>
                <a:gd name="T20" fmla="*/ 22 w 950"/>
                <a:gd name="T21" fmla="*/ 1053 h 1575"/>
                <a:gd name="T22" fmla="*/ 45 w 950"/>
                <a:gd name="T23" fmla="*/ 986 h 1575"/>
                <a:gd name="T24" fmla="*/ 215 w 950"/>
                <a:gd name="T25" fmla="*/ 963 h 1575"/>
                <a:gd name="T26" fmla="*/ 576 w 950"/>
                <a:gd name="T27" fmla="*/ 988 h 1575"/>
                <a:gd name="T28" fmla="*/ 703 w 950"/>
                <a:gd name="T29" fmla="*/ 983 h 1575"/>
                <a:gd name="T30" fmla="*/ 477 w 950"/>
                <a:gd name="T31" fmla="*/ 791 h 1575"/>
                <a:gd name="T32" fmla="*/ 594 w 950"/>
                <a:gd name="T33" fmla="*/ 779 h 1575"/>
                <a:gd name="T34" fmla="*/ 899 w 950"/>
                <a:gd name="T35" fmla="*/ 966 h 1575"/>
                <a:gd name="T36" fmla="*/ 837 w 950"/>
                <a:gd name="T37" fmla="*/ 1260 h 1575"/>
                <a:gd name="T38" fmla="*/ 692 w 950"/>
                <a:gd name="T39" fmla="*/ 1376 h 1575"/>
                <a:gd name="T40" fmla="*/ 703 w 950"/>
                <a:gd name="T41" fmla="*/ 1420 h 1575"/>
                <a:gd name="T42" fmla="*/ 723 w 950"/>
                <a:gd name="T43" fmla="*/ 1471 h 1575"/>
                <a:gd name="T44" fmla="*/ 636 w 950"/>
                <a:gd name="T45" fmla="*/ 1530 h 1575"/>
                <a:gd name="T46" fmla="*/ 636 w 950"/>
                <a:gd name="T47" fmla="*/ 1575 h 1575"/>
                <a:gd name="T48" fmla="*/ 768 w 950"/>
                <a:gd name="T49" fmla="*/ 1471 h 1575"/>
                <a:gd name="T50" fmla="*/ 806 w 950"/>
                <a:gd name="T51" fmla="*/ 1369 h 1575"/>
                <a:gd name="T52" fmla="*/ 943 w 950"/>
                <a:gd name="T53" fmla="*/ 975 h 1575"/>
                <a:gd name="T54" fmla="*/ 818 w 950"/>
                <a:gd name="T55" fmla="*/ 786 h 1575"/>
                <a:gd name="T56" fmla="*/ 45 w 950"/>
                <a:gd name="T57" fmla="*/ 893 h 1575"/>
                <a:gd name="T58" fmla="*/ 133 w 950"/>
                <a:gd name="T59" fmla="*/ 581 h 1575"/>
                <a:gd name="T60" fmla="*/ 193 w 950"/>
                <a:gd name="T61" fmla="*/ 901 h 1575"/>
                <a:gd name="T62" fmla="*/ 386 w 950"/>
                <a:gd name="T63" fmla="*/ 893 h 1575"/>
                <a:gd name="T64" fmla="*/ 238 w 950"/>
                <a:gd name="T65" fmla="*/ 901 h 1575"/>
                <a:gd name="T66" fmla="*/ 312 w 950"/>
                <a:gd name="T67" fmla="*/ 564 h 1575"/>
                <a:gd name="T68" fmla="*/ 386 w 950"/>
                <a:gd name="T69" fmla="*/ 893 h 1575"/>
                <a:gd name="T70" fmla="*/ 431 w 950"/>
                <a:gd name="T71" fmla="*/ 893 h 1575"/>
                <a:gd name="T72" fmla="*/ 524 w 950"/>
                <a:gd name="T73" fmla="*/ 964 h 1575"/>
                <a:gd name="T74" fmla="*/ 520 w 950"/>
                <a:gd name="T75" fmla="*/ 714 h 1575"/>
                <a:gd name="T76" fmla="*/ 431 w 950"/>
                <a:gd name="T77" fmla="*/ 629 h 1575"/>
                <a:gd name="T78" fmla="*/ 579 w 950"/>
                <a:gd name="T79" fmla="*/ 629 h 1575"/>
                <a:gd name="T80" fmla="*/ 579 w 950"/>
                <a:gd name="T81" fmla="*/ 7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1575">
                  <a:moveTo>
                    <a:pt x="818" y="786"/>
                  </a:moveTo>
                  <a:cubicBezTo>
                    <a:pt x="818" y="325"/>
                    <a:pt x="818" y="325"/>
                    <a:pt x="818" y="325"/>
                  </a:cubicBezTo>
                  <a:cubicBezTo>
                    <a:pt x="818" y="313"/>
                    <a:pt x="808" y="303"/>
                    <a:pt x="795" y="303"/>
                  </a:cubicBezTo>
                  <a:cubicBezTo>
                    <a:pt x="783" y="303"/>
                    <a:pt x="773" y="313"/>
                    <a:pt x="773" y="325"/>
                  </a:cubicBezTo>
                  <a:cubicBezTo>
                    <a:pt x="773" y="778"/>
                    <a:pt x="773" y="778"/>
                    <a:pt x="773" y="778"/>
                  </a:cubicBezTo>
                  <a:cubicBezTo>
                    <a:pt x="712" y="768"/>
                    <a:pt x="657" y="752"/>
                    <a:pt x="624" y="741"/>
                  </a:cubicBezTo>
                  <a:cubicBezTo>
                    <a:pt x="624" y="669"/>
                    <a:pt x="624" y="238"/>
                    <a:pt x="624" y="158"/>
                  </a:cubicBezTo>
                  <a:cubicBezTo>
                    <a:pt x="624" y="137"/>
                    <a:pt x="633" y="118"/>
                    <a:pt x="648" y="104"/>
                  </a:cubicBezTo>
                  <a:cubicBezTo>
                    <a:pt x="696" y="60"/>
                    <a:pt x="773" y="94"/>
                    <a:pt x="773" y="160"/>
                  </a:cubicBezTo>
                  <a:cubicBezTo>
                    <a:pt x="773" y="220"/>
                    <a:pt x="773" y="220"/>
                    <a:pt x="773" y="220"/>
                  </a:cubicBezTo>
                  <a:cubicBezTo>
                    <a:pt x="773" y="232"/>
                    <a:pt x="783" y="243"/>
                    <a:pt x="795" y="243"/>
                  </a:cubicBezTo>
                  <a:cubicBezTo>
                    <a:pt x="808" y="243"/>
                    <a:pt x="818" y="232"/>
                    <a:pt x="818" y="220"/>
                  </a:cubicBezTo>
                  <a:cubicBezTo>
                    <a:pt x="818" y="160"/>
                    <a:pt x="818" y="160"/>
                    <a:pt x="818" y="160"/>
                  </a:cubicBezTo>
                  <a:cubicBezTo>
                    <a:pt x="818" y="55"/>
                    <a:pt x="694" y="0"/>
                    <a:pt x="617" y="71"/>
                  </a:cubicBezTo>
                  <a:cubicBezTo>
                    <a:pt x="593" y="93"/>
                    <a:pt x="579" y="125"/>
                    <a:pt x="579" y="158"/>
                  </a:cubicBezTo>
                  <a:cubicBezTo>
                    <a:pt x="579" y="536"/>
                    <a:pt x="579" y="536"/>
                    <a:pt x="579" y="536"/>
                  </a:cubicBezTo>
                  <a:cubicBezTo>
                    <a:pt x="524" y="491"/>
                    <a:pt x="443" y="506"/>
                    <a:pt x="405" y="564"/>
                  </a:cubicBezTo>
                  <a:cubicBezTo>
                    <a:pt x="352" y="498"/>
                    <a:pt x="252" y="507"/>
                    <a:pt x="210" y="577"/>
                  </a:cubicBezTo>
                  <a:cubicBezTo>
                    <a:pt x="210" y="577"/>
                    <a:pt x="210" y="577"/>
                    <a:pt x="210" y="577"/>
                  </a:cubicBezTo>
                  <a:cubicBezTo>
                    <a:pt x="138" y="493"/>
                    <a:pt x="0" y="543"/>
                    <a:pt x="0" y="654"/>
                  </a:cubicBezTo>
                  <a:cubicBezTo>
                    <a:pt x="0" y="664"/>
                    <a:pt x="0" y="1019"/>
                    <a:pt x="0" y="1030"/>
                  </a:cubicBezTo>
                  <a:cubicBezTo>
                    <a:pt x="0" y="1042"/>
                    <a:pt x="10" y="1053"/>
                    <a:pt x="22" y="1053"/>
                  </a:cubicBezTo>
                  <a:cubicBezTo>
                    <a:pt x="35" y="1053"/>
                    <a:pt x="45" y="1042"/>
                    <a:pt x="45" y="1030"/>
                  </a:cubicBezTo>
                  <a:cubicBezTo>
                    <a:pt x="45" y="986"/>
                    <a:pt x="45" y="986"/>
                    <a:pt x="45" y="986"/>
                  </a:cubicBezTo>
                  <a:cubicBezTo>
                    <a:pt x="65" y="1002"/>
                    <a:pt x="91" y="1012"/>
                    <a:pt x="119" y="1012"/>
                  </a:cubicBezTo>
                  <a:cubicBezTo>
                    <a:pt x="158" y="1012"/>
                    <a:pt x="194" y="993"/>
                    <a:pt x="215" y="963"/>
                  </a:cubicBezTo>
                  <a:cubicBezTo>
                    <a:pt x="263" y="1028"/>
                    <a:pt x="361" y="1028"/>
                    <a:pt x="408" y="962"/>
                  </a:cubicBezTo>
                  <a:cubicBezTo>
                    <a:pt x="448" y="1017"/>
                    <a:pt x="523" y="1028"/>
                    <a:pt x="576" y="988"/>
                  </a:cubicBezTo>
                  <a:cubicBezTo>
                    <a:pt x="622" y="1007"/>
                    <a:pt x="687" y="1027"/>
                    <a:pt x="697" y="1027"/>
                  </a:cubicBezTo>
                  <a:cubicBezTo>
                    <a:pt x="724" y="1027"/>
                    <a:pt x="728" y="990"/>
                    <a:pt x="703" y="983"/>
                  </a:cubicBezTo>
                  <a:cubicBezTo>
                    <a:pt x="605" y="958"/>
                    <a:pt x="538" y="921"/>
                    <a:pt x="535" y="919"/>
                  </a:cubicBezTo>
                  <a:cubicBezTo>
                    <a:pt x="513" y="907"/>
                    <a:pt x="443" y="862"/>
                    <a:pt x="477" y="791"/>
                  </a:cubicBezTo>
                  <a:cubicBezTo>
                    <a:pt x="496" y="752"/>
                    <a:pt x="505" y="750"/>
                    <a:pt x="583" y="775"/>
                  </a:cubicBezTo>
                  <a:cubicBezTo>
                    <a:pt x="591" y="777"/>
                    <a:pt x="595" y="779"/>
                    <a:pt x="594" y="779"/>
                  </a:cubicBezTo>
                  <a:cubicBezTo>
                    <a:pt x="703" y="817"/>
                    <a:pt x="792" y="826"/>
                    <a:pt x="791" y="826"/>
                  </a:cubicBezTo>
                  <a:cubicBezTo>
                    <a:pt x="858" y="839"/>
                    <a:pt x="904" y="899"/>
                    <a:pt x="899" y="966"/>
                  </a:cubicBezTo>
                  <a:cubicBezTo>
                    <a:pt x="898" y="972"/>
                    <a:pt x="895" y="1046"/>
                    <a:pt x="870" y="1170"/>
                  </a:cubicBezTo>
                  <a:cubicBezTo>
                    <a:pt x="865" y="1198"/>
                    <a:pt x="859" y="1222"/>
                    <a:pt x="837" y="1260"/>
                  </a:cubicBezTo>
                  <a:cubicBezTo>
                    <a:pt x="820" y="1288"/>
                    <a:pt x="799" y="1314"/>
                    <a:pt x="775" y="1337"/>
                  </a:cubicBezTo>
                  <a:cubicBezTo>
                    <a:pt x="771" y="1340"/>
                    <a:pt x="744" y="1364"/>
                    <a:pt x="692" y="1376"/>
                  </a:cubicBezTo>
                  <a:cubicBezTo>
                    <a:pt x="680" y="1379"/>
                    <a:pt x="672" y="1392"/>
                    <a:pt x="675" y="1404"/>
                  </a:cubicBezTo>
                  <a:cubicBezTo>
                    <a:pt x="678" y="1416"/>
                    <a:pt x="690" y="1423"/>
                    <a:pt x="703" y="1420"/>
                  </a:cubicBezTo>
                  <a:cubicBezTo>
                    <a:pt x="710" y="1418"/>
                    <a:pt x="717" y="1417"/>
                    <a:pt x="723" y="1414"/>
                  </a:cubicBezTo>
                  <a:cubicBezTo>
                    <a:pt x="723" y="1471"/>
                    <a:pt x="723" y="1471"/>
                    <a:pt x="723" y="1471"/>
                  </a:cubicBezTo>
                  <a:cubicBezTo>
                    <a:pt x="723" y="1504"/>
                    <a:pt x="697" y="1530"/>
                    <a:pt x="664" y="1530"/>
                  </a:cubicBezTo>
                  <a:cubicBezTo>
                    <a:pt x="636" y="1530"/>
                    <a:pt x="636" y="1530"/>
                    <a:pt x="636" y="1530"/>
                  </a:cubicBezTo>
                  <a:cubicBezTo>
                    <a:pt x="623" y="1530"/>
                    <a:pt x="613" y="1540"/>
                    <a:pt x="613" y="1553"/>
                  </a:cubicBezTo>
                  <a:cubicBezTo>
                    <a:pt x="613" y="1565"/>
                    <a:pt x="623" y="1575"/>
                    <a:pt x="636" y="1575"/>
                  </a:cubicBezTo>
                  <a:cubicBezTo>
                    <a:pt x="664" y="1575"/>
                    <a:pt x="664" y="1575"/>
                    <a:pt x="664" y="1575"/>
                  </a:cubicBezTo>
                  <a:cubicBezTo>
                    <a:pt x="722" y="1575"/>
                    <a:pt x="768" y="1528"/>
                    <a:pt x="768" y="1471"/>
                  </a:cubicBezTo>
                  <a:cubicBezTo>
                    <a:pt x="768" y="1400"/>
                    <a:pt x="768" y="1400"/>
                    <a:pt x="768" y="1400"/>
                  </a:cubicBezTo>
                  <a:cubicBezTo>
                    <a:pt x="771" y="1398"/>
                    <a:pt x="790" y="1385"/>
                    <a:pt x="806" y="1369"/>
                  </a:cubicBezTo>
                  <a:cubicBezTo>
                    <a:pt x="859" y="1320"/>
                    <a:pt x="901" y="1252"/>
                    <a:pt x="913" y="1185"/>
                  </a:cubicBezTo>
                  <a:cubicBezTo>
                    <a:pt x="918" y="1156"/>
                    <a:pt x="936" y="1077"/>
                    <a:pt x="943" y="975"/>
                  </a:cubicBezTo>
                  <a:cubicBezTo>
                    <a:pt x="944" y="970"/>
                    <a:pt x="944" y="970"/>
                    <a:pt x="944" y="970"/>
                  </a:cubicBezTo>
                  <a:cubicBezTo>
                    <a:pt x="950" y="886"/>
                    <a:pt x="897" y="810"/>
                    <a:pt x="818" y="786"/>
                  </a:cubicBezTo>
                  <a:close/>
                  <a:moveTo>
                    <a:pt x="119" y="967"/>
                  </a:moveTo>
                  <a:cubicBezTo>
                    <a:pt x="78" y="967"/>
                    <a:pt x="45" y="934"/>
                    <a:pt x="45" y="893"/>
                  </a:cubicBezTo>
                  <a:cubicBezTo>
                    <a:pt x="45" y="654"/>
                    <a:pt x="45" y="654"/>
                    <a:pt x="45" y="654"/>
                  </a:cubicBezTo>
                  <a:cubicBezTo>
                    <a:pt x="45" y="608"/>
                    <a:pt x="87" y="572"/>
                    <a:pt x="133" y="581"/>
                  </a:cubicBezTo>
                  <a:cubicBezTo>
                    <a:pt x="164" y="587"/>
                    <a:pt x="188" y="612"/>
                    <a:pt x="192" y="644"/>
                  </a:cubicBezTo>
                  <a:cubicBezTo>
                    <a:pt x="193" y="907"/>
                    <a:pt x="192" y="892"/>
                    <a:pt x="193" y="901"/>
                  </a:cubicBezTo>
                  <a:cubicBezTo>
                    <a:pt x="189" y="938"/>
                    <a:pt x="157" y="967"/>
                    <a:pt x="119" y="967"/>
                  </a:cubicBezTo>
                  <a:close/>
                  <a:moveTo>
                    <a:pt x="386" y="893"/>
                  </a:moveTo>
                  <a:cubicBezTo>
                    <a:pt x="386" y="934"/>
                    <a:pt x="353" y="967"/>
                    <a:pt x="312" y="967"/>
                  </a:cubicBezTo>
                  <a:cubicBezTo>
                    <a:pt x="273" y="967"/>
                    <a:pt x="242" y="938"/>
                    <a:pt x="238" y="901"/>
                  </a:cubicBezTo>
                  <a:cubicBezTo>
                    <a:pt x="238" y="895"/>
                    <a:pt x="239" y="657"/>
                    <a:pt x="237" y="639"/>
                  </a:cubicBezTo>
                  <a:cubicBezTo>
                    <a:pt x="237" y="598"/>
                    <a:pt x="271" y="564"/>
                    <a:pt x="312" y="564"/>
                  </a:cubicBezTo>
                  <a:cubicBezTo>
                    <a:pt x="353" y="564"/>
                    <a:pt x="386" y="598"/>
                    <a:pt x="386" y="639"/>
                  </a:cubicBezTo>
                  <a:lnTo>
                    <a:pt x="386" y="893"/>
                  </a:lnTo>
                  <a:close/>
                  <a:moveTo>
                    <a:pt x="524" y="964"/>
                  </a:moveTo>
                  <a:cubicBezTo>
                    <a:pt x="477" y="977"/>
                    <a:pt x="431" y="941"/>
                    <a:pt x="431" y="893"/>
                  </a:cubicBezTo>
                  <a:cubicBezTo>
                    <a:pt x="431" y="871"/>
                    <a:pt x="431" y="871"/>
                    <a:pt x="431" y="871"/>
                  </a:cubicBezTo>
                  <a:cubicBezTo>
                    <a:pt x="444" y="905"/>
                    <a:pt x="472" y="938"/>
                    <a:pt x="524" y="964"/>
                  </a:cubicBezTo>
                  <a:close/>
                  <a:moveTo>
                    <a:pt x="579" y="727"/>
                  </a:moveTo>
                  <a:cubicBezTo>
                    <a:pt x="561" y="721"/>
                    <a:pt x="539" y="715"/>
                    <a:pt x="520" y="714"/>
                  </a:cubicBezTo>
                  <a:cubicBezTo>
                    <a:pt x="474" y="711"/>
                    <a:pt x="447" y="742"/>
                    <a:pt x="431" y="785"/>
                  </a:cubicBezTo>
                  <a:cubicBezTo>
                    <a:pt x="431" y="739"/>
                    <a:pt x="431" y="676"/>
                    <a:pt x="431" y="629"/>
                  </a:cubicBezTo>
                  <a:cubicBezTo>
                    <a:pt x="431" y="588"/>
                    <a:pt x="464" y="555"/>
                    <a:pt x="505" y="555"/>
                  </a:cubicBezTo>
                  <a:cubicBezTo>
                    <a:pt x="546" y="555"/>
                    <a:pt x="579" y="588"/>
                    <a:pt x="579" y="629"/>
                  </a:cubicBezTo>
                  <a:lnTo>
                    <a:pt x="579" y="727"/>
                  </a:lnTo>
                  <a:close/>
                  <a:moveTo>
                    <a:pt x="579" y="727"/>
                  </a:moveTo>
                  <a:cubicBezTo>
                    <a:pt x="579" y="727"/>
                    <a:pt x="579" y="727"/>
                    <a:pt x="579" y="72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52" name="Freeform 133">
              <a:extLst>
                <a:ext uri="{FF2B5EF4-FFF2-40B4-BE49-F238E27FC236}">
                  <a16:creationId xmlns:a16="http://schemas.microsoft.com/office/drawing/2014/main" id="{FC8CE492-56AA-4869-98F1-F7B4425256CB}"/>
                </a:ext>
              </a:extLst>
            </p:cNvPr>
            <p:cNvSpPr>
              <a:spLocks noEditPoints="1"/>
            </p:cNvSpPr>
            <p:nvPr/>
          </p:nvSpPr>
          <p:spPr bwMode="auto">
            <a:xfrm rot="16200000">
              <a:off x="5238196" y="4793206"/>
              <a:ext cx="143196" cy="122114"/>
            </a:xfrm>
            <a:custGeom>
              <a:avLst/>
              <a:gdLst>
                <a:gd name="T0" fmla="*/ 531 w 553"/>
                <a:gd name="T1" fmla="*/ 418 h 463"/>
                <a:gd name="T2" fmla="*/ 210 w 553"/>
                <a:gd name="T3" fmla="*/ 418 h 463"/>
                <a:gd name="T4" fmla="*/ 150 w 553"/>
                <a:gd name="T5" fmla="*/ 358 h 463"/>
                <a:gd name="T6" fmla="*/ 112 w 553"/>
                <a:gd name="T7" fmla="*/ 212 h 463"/>
                <a:gd name="T8" fmla="*/ 45 w 553"/>
                <a:gd name="T9" fmla="*/ 22 h 463"/>
                <a:gd name="T10" fmla="*/ 22 w 553"/>
                <a:gd name="T11" fmla="*/ 1 h 463"/>
                <a:gd name="T12" fmla="*/ 0 w 553"/>
                <a:gd name="T13" fmla="*/ 24 h 463"/>
                <a:gd name="T14" fmla="*/ 76 w 553"/>
                <a:gd name="T15" fmla="*/ 239 h 463"/>
                <a:gd name="T16" fmla="*/ 105 w 553"/>
                <a:gd name="T17" fmla="*/ 358 h 463"/>
                <a:gd name="T18" fmla="*/ 210 w 553"/>
                <a:gd name="T19" fmla="*/ 463 h 463"/>
                <a:gd name="T20" fmla="*/ 531 w 553"/>
                <a:gd name="T21" fmla="*/ 463 h 463"/>
                <a:gd name="T22" fmla="*/ 553 w 553"/>
                <a:gd name="T23" fmla="*/ 441 h 463"/>
                <a:gd name="T24" fmla="*/ 531 w 553"/>
                <a:gd name="T25" fmla="*/ 418 h 463"/>
                <a:gd name="T26" fmla="*/ 531 w 553"/>
                <a:gd name="T27" fmla="*/ 418 h 463"/>
                <a:gd name="T28" fmla="*/ 531 w 553"/>
                <a:gd name="T29" fmla="*/ 41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463">
                  <a:moveTo>
                    <a:pt x="531" y="418"/>
                  </a:moveTo>
                  <a:cubicBezTo>
                    <a:pt x="210" y="418"/>
                    <a:pt x="210" y="418"/>
                    <a:pt x="210" y="418"/>
                  </a:cubicBezTo>
                  <a:cubicBezTo>
                    <a:pt x="177" y="418"/>
                    <a:pt x="150" y="391"/>
                    <a:pt x="150" y="358"/>
                  </a:cubicBezTo>
                  <a:cubicBezTo>
                    <a:pt x="149" y="345"/>
                    <a:pt x="160" y="277"/>
                    <a:pt x="112" y="212"/>
                  </a:cubicBezTo>
                  <a:cubicBezTo>
                    <a:pt x="71" y="157"/>
                    <a:pt x="47" y="91"/>
                    <a:pt x="45" y="22"/>
                  </a:cubicBezTo>
                  <a:cubicBezTo>
                    <a:pt x="44" y="10"/>
                    <a:pt x="34" y="0"/>
                    <a:pt x="22" y="1"/>
                  </a:cubicBezTo>
                  <a:cubicBezTo>
                    <a:pt x="9" y="1"/>
                    <a:pt x="0" y="11"/>
                    <a:pt x="0" y="24"/>
                  </a:cubicBezTo>
                  <a:cubicBezTo>
                    <a:pt x="3" y="102"/>
                    <a:pt x="29" y="176"/>
                    <a:pt x="76" y="239"/>
                  </a:cubicBezTo>
                  <a:cubicBezTo>
                    <a:pt x="114" y="290"/>
                    <a:pt x="104" y="344"/>
                    <a:pt x="105" y="358"/>
                  </a:cubicBezTo>
                  <a:cubicBezTo>
                    <a:pt x="105" y="416"/>
                    <a:pt x="152" y="463"/>
                    <a:pt x="210" y="463"/>
                  </a:cubicBezTo>
                  <a:cubicBezTo>
                    <a:pt x="531" y="463"/>
                    <a:pt x="531" y="463"/>
                    <a:pt x="531" y="463"/>
                  </a:cubicBezTo>
                  <a:cubicBezTo>
                    <a:pt x="543" y="463"/>
                    <a:pt x="553" y="453"/>
                    <a:pt x="553" y="441"/>
                  </a:cubicBezTo>
                  <a:cubicBezTo>
                    <a:pt x="553" y="428"/>
                    <a:pt x="543" y="418"/>
                    <a:pt x="531" y="418"/>
                  </a:cubicBezTo>
                  <a:close/>
                  <a:moveTo>
                    <a:pt x="531" y="418"/>
                  </a:moveTo>
                  <a:cubicBezTo>
                    <a:pt x="531" y="418"/>
                    <a:pt x="531" y="418"/>
                    <a:pt x="531" y="41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253" name="Groupe 668">
              <a:extLst>
                <a:ext uri="{FF2B5EF4-FFF2-40B4-BE49-F238E27FC236}">
                  <a16:creationId xmlns:a16="http://schemas.microsoft.com/office/drawing/2014/main" id="{750EE5EA-7044-413E-90F1-A328466C6540}"/>
                </a:ext>
              </a:extLst>
            </p:cNvPr>
            <p:cNvGrpSpPr>
              <a:grpSpLocks noChangeAspect="1"/>
            </p:cNvGrpSpPr>
            <p:nvPr/>
          </p:nvGrpSpPr>
          <p:grpSpPr>
            <a:xfrm>
              <a:off x="8981719" y="3964296"/>
              <a:ext cx="453600" cy="270000"/>
              <a:chOff x="8526463" y="4887913"/>
              <a:chExt cx="487362" cy="295275"/>
            </a:xfrm>
            <a:solidFill>
              <a:schemeClr val="tx2"/>
            </a:solidFill>
          </p:grpSpPr>
          <p:sp>
            <p:nvSpPr>
              <p:cNvPr id="1254" name="Freeform 220">
                <a:extLst>
                  <a:ext uri="{FF2B5EF4-FFF2-40B4-BE49-F238E27FC236}">
                    <a16:creationId xmlns:a16="http://schemas.microsoft.com/office/drawing/2014/main" id="{AF9F7239-3BFB-4987-B6D0-9F58CBC6B6CF}"/>
                  </a:ext>
                </a:extLst>
              </p:cNvPr>
              <p:cNvSpPr>
                <a:spLocks noEditPoints="1"/>
              </p:cNvSpPr>
              <p:nvPr/>
            </p:nvSpPr>
            <p:spPr bwMode="auto">
              <a:xfrm>
                <a:off x="8548688" y="4976813"/>
                <a:ext cx="185737" cy="184150"/>
              </a:xfrm>
              <a:custGeom>
                <a:avLst/>
                <a:gdLst>
                  <a:gd name="T0" fmla="*/ 292 w 583"/>
                  <a:gd name="T1" fmla="*/ 580 h 580"/>
                  <a:gd name="T2" fmla="*/ 0 w 583"/>
                  <a:gd name="T3" fmla="*/ 289 h 580"/>
                  <a:gd name="T4" fmla="*/ 239 w 583"/>
                  <a:gd name="T5" fmla="*/ 2 h 580"/>
                  <a:gd name="T6" fmla="*/ 265 w 583"/>
                  <a:gd name="T7" fmla="*/ 20 h 580"/>
                  <a:gd name="T8" fmla="*/ 247 w 583"/>
                  <a:gd name="T9" fmla="*/ 46 h 580"/>
                  <a:gd name="T10" fmla="*/ 45 w 583"/>
                  <a:gd name="T11" fmla="*/ 289 h 580"/>
                  <a:gd name="T12" fmla="*/ 292 w 583"/>
                  <a:gd name="T13" fmla="*/ 535 h 580"/>
                  <a:gd name="T14" fmla="*/ 538 w 583"/>
                  <a:gd name="T15" fmla="*/ 289 h 580"/>
                  <a:gd name="T16" fmla="*/ 342 w 583"/>
                  <a:gd name="T17" fmla="*/ 47 h 580"/>
                  <a:gd name="T18" fmla="*/ 325 w 583"/>
                  <a:gd name="T19" fmla="*/ 21 h 580"/>
                  <a:gd name="T20" fmla="*/ 351 w 583"/>
                  <a:gd name="T21" fmla="*/ 3 h 580"/>
                  <a:gd name="T22" fmla="*/ 583 w 583"/>
                  <a:gd name="T23" fmla="*/ 289 h 580"/>
                  <a:gd name="T24" fmla="*/ 292 w 583"/>
                  <a:gd name="T25" fmla="*/ 580 h 580"/>
                  <a:gd name="T26" fmla="*/ 292 w 583"/>
                  <a:gd name="T27" fmla="*/ 580 h 580"/>
                  <a:gd name="T28" fmla="*/ 292 w 583"/>
                  <a:gd name="T2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580">
                    <a:moveTo>
                      <a:pt x="292" y="580"/>
                    </a:moveTo>
                    <a:cubicBezTo>
                      <a:pt x="131" y="580"/>
                      <a:pt x="0" y="449"/>
                      <a:pt x="0" y="289"/>
                    </a:cubicBezTo>
                    <a:cubicBezTo>
                      <a:pt x="0" y="148"/>
                      <a:pt x="101" y="27"/>
                      <a:pt x="239" y="2"/>
                    </a:cubicBezTo>
                    <a:cubicBezTo>
                      <a:pt x="251" y="0"/>
                      <a:pt x="263" y="8"/>
                      <a:pt x="265" y="20"/>
                    </a:cubicBezTo>
                    <a:cubicBezTo>
                      <a:pt x="268" y="32"/>
                      <a:pt x="259" y="44"/>
                      <a:pt x="247" y="46"/>
                    </a:cubicBezTo>
                    <a:cubicBezTo>
                      <a:pt x="130" y="68"/>
                      <a:pt x="45" y="170"/>
                      <a:pt x="45" y="289"/>
                    </a:cubicBezTo>
                    <a:cubicBezTo>
                      <a:pt x="45" y="424"/>
                      <a:pt x="156" y="535"/>
                      <a:pt x="292" y="535"/>
                    </a:cubicBezTo>
                    <a:cubicBezTo>
                      <a:pt x="428" y="535"/>
                      <a:pt x="538" y="424"/>
                      <a:pt x="538" y="289"/>
                    </a:cubicBezTo>
                    <a:cubicBezTo>
                      <a:pt x="538" y="172"/>
                      <a:pt x="456" y="71"/>
                      <a:pt x="342" y="47"/>
                    </a:cubicBezTo>
                    <a:cubicBezTo>
                      <a:pt x="330" y="45"/>
                      <a:pt x="322" y="33"/>
                      <a:pt x="325" y="21"/>
                    </a:cubicBezTo>
                    <a:cubicBezTo>
                      <a:pt x="327" y="8"/>
                      <a:pt x="339" y="1"/>
                      <a:pt x="351" y="3"/>
                    </a:cubicBezTo>
                    <a:cubicBezTo>
                      <a:pt x="486" y="31"/>
                      <a:pt x="583" y="151"/>
                      <a:pt x="583" y="289"/>
                    </a:cubicBezTo>
                    <a:cubicBezTo>
                      <a:pt x="583" y="449"/>
                      <a:pt x="453" y="580"/>
                      <a:pt x="292" y="580"/>
                    </a:cubicBezTo>
                    <a:close/>
                    <a:moveTo>
                      <a:pt x="292" y="580"/>
                    </a:moveTo>
                    <a:cubicBezTo>
                      <a:pt x="292" y="580"/>
                      <a:pt x="292" y="580"/>
                      <a:pt x="292" y="58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55" name="Freeform 221">
                <a:extLst>
                  <a:ext uri="{FF2B5EF4-FFF2-40B4-BE49-F238E27FC236}">
                    <a16:creationId xmlns:a16="http://schemas.microsoft.com/office/drawing/2014/main" id="{8FDB3C44-9553-4BC0-B957-56DD8D6C0FB6}"/>
                  </a:ext>
                </a:extLst>
              </p:cNvPr>
              <p:cNvSpPr>
                <a:spLocks noEditPoints="1"/>
              </p:cNvSpPr>
              <p:nvPr/>
            </p:nvSpPr>
            <p:spPr bwMode="auto">
              <a:xfrm>
                <a:off x="8526463" y="4887913"/>
                <a:ext cx="487362" cy="295275"/>
              </a:xfrm>
              <a:custGeom>
                <a:avLst/>
                <a:gdLst>
                  <a:gd name="T0" fmla="*/ 1432 w 1540"/>
                  <a:gd name="T1" fmla="*/ 316 h 935"/>
                  <a:gd name="T2" fmla="*/ 1075 w 1540"/>
                  <a:gd name="T3" fmla="*/ 224 h 935"/>
                  <a:gd name="T4" fmla="*/ 1297 w 1540"/>
                  <a:gd name="T5" fmla="*/ 52 h 935"/>
                  <a:gd name="T6" fmla="*/ 1382 w 1540"/>
                  <a:gd name="T7" fmla="*/ 118 h 935"/>
                  <a:gd name="T8" fmla="*/ 1427 w 1540"/>
                  <a:gd name="T9" fmla="*/ 118 h 935"/>
                  <a:gd name="T10" fmla="*/ 1286 w 1540"/>
                  <a:gd name="T11" fmla="*/ 9 h 935"/>
                  <a:gd name="T12" fmla="*/ 254 w 1540"/>
                  <a:gd name="T13" fmla="*/ 9 h 935"/>
                  <a:gd name="T14" fmla="*/ 112 w 1540"/>
                  <a:gd name="T15" fmla="*/ 118 h 935"/>
                  <a:gd name="T16" fmla="*/ 157 w 1540"/>
                  <a:gd name="T17" fmla="*/ 118 h 935"/>
                  <a:gd name="T18" fmla="*/ 243 w 1540"/>
                  <a:gd name="T19" fmla="*/ 52 h 935"/>
                  <a:gd name="T20" fmla="*/ 465 w 1540"/>
                  <a:gd name="T21" fmla="*/ 224 h 935"/>
                  <a:gd name="T22" fmla="*/ 108 w 1540"/>
                  <a:gd name="T23" fmla="*/ 317 h 935"/>
                  <a:gd name="T24" fmla="*/ 106 w 1540"/>
                  <a:gd name="T25" fmla="*/ 827 h 935"/>
                  <a:gd name="T26" fmla="*/ 519 w 1540"/>
                  <a:gd name="T27" fmla="*/ 901 h 935"/>
                  <a:gd name="T28" fmla="*/ 499 w 1540"/>
                  <a:gd name="T29" fmla="*/ 860 h 935"/>
                  <a:gd name="T30" fmla="*/ 138 w 1540"/>
                  <a:gd name="T31" fmla="*/ 795 h 935"/>
                  <a:gd name="T32" fmla="*/ 140 w 1540"/>
                  <a:gd name="T33" fmla="*/ 348 h 935"/>
                  <a:gd name="T34" fmla="*/ 540 w 1540"/>
                  <a:gd name="T35" fmla="*/ 307 h 935"/>
                  <a:gd name="T36" fmla="*/ 727 w 1540"/>
                  <a:gd name="T37" fmla="*/ 485 h 935"/>
                  <a:gd name="T38" fmla="*/ 882 w 1540"/>
                  <a:gd name="T39" fmla="*/ 449 h 935"/>
                  <a:gd name="T40" fmla="*/ 1181 w 1540"/>
                  <a:gd name="T41" fmla="*/ 255 h 935"/>
                  <a:gd name="T42" fmla="*/ 1493 w 1540"/>
                  <a:gd name="T43" fmla="*/ 567 h 935"/>
                  <a:gd name="T44" fmla="*/ 1175 w 1540"/>
                  <a:gd name="T45" fmla="*/ 890 h 935"/>
                  <a:gd name="T46" fmla="*/ 857 w 1540"/>
                  <a:gd name="T47" fmla="*/ 572 h 935"/>
                  <a:gd name="T48" fmla="*/ 733 w 1540"/>
                  <a:gd name="T49" fmla="*/ 511 h 935"/>
                  <a:gd name="T50" fmla="*/ 580 w 1540"/>
                  <a:gd name="T51" fmla="*/ 807 h 935"/>
                  <a:gd name="T52" fmla="*/ 610 w 1540"/>
                  <a:gd name="T53" fmla="*/ 840 h 935"/>
                  <a:gd name="T54" fmla="*/ 728 w 1540"/>
                  <a:gd name="T55" fmla="*/ 572 h 935"/>
                  <a:gd name="T56" fmla="*/ 798 w 1540"/>
                  <a:gd name="T57" fmla="*/ 555 h 935"/>
                  <a:gd name="T58" fmla="*/ 812 w 1540"/>
                  <a:gd name="T59" fmla="*/ 573 h 935"/>
                  <a:gd name="T60" fmla="*/ 1434 w 1540"/>
                  <a:gd name="T61" fmla="*/ 827 h 935"/>
                  <a:gd name="T62" fmla="*/ 975 w 1540"/>
                  <a:gd name="T63" fmla="*/ 270 h 935"/>
                  <a:gd name="T64" fmla="*/ 822 w 1540"/>
                  <a:gd name="T65" fmla="*/ 441 h 935"/>
                  <a:gd name="T66" fmla="*/ 699 w 1540"/>
                  <a:gd name="T67" fmla="*/ 431 h 935"/>
                  <a:gd name="T68" fmla="*/ 535 w 1540"/>
                  <a:gd name="T69" fmla="*/ 252 h 935"/>
                  <a:gd name="T70" fmla="*/ 1005 w 1540"/>
                  <a:gd name="T71" fmla="*/ 252 h 935"/>
                  <a:gd name="T72" fmla="*/ 975 w 1540"/>
                  <a:gd name="T73" fmla="*/ 27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0" h="935">
                    <a:moveTo>
                      <a:pt x="1538" y="566"/>
                    </a:moveTo>
                    <a:cubicBezTo>
                      <a:pt x="1536" y="472"/>
                      <a:pt x="1499" y="384"/>
                      <a:pt x="1432" y="316"/>
                    </a:cubicBezTo>
                    <a:cubicBezTo>
                      <a:pt x="1365" y="249"/>
                      <a:pt x="1276" y="211"/>
                      <a:pt x="1182" y="210"/>
                    </a:cubicBezTo>
                    <a:cubicBezTo>
                      <a:pt x="1146" y="209"/>
                      <a:pt x="1110" y="214"/>
                      <a:pt x="1075" y="224"/>
                    </a:cubicBezTo>
                    <a:cubicBezTo>
                      <a:pt x="859" y="167"/>
                      <a:pt x="859" y="167"/>
                      <a:pt x="859" y="167"/>
                    </a:cubicBezTo>
                    <a:cubicBezTo>
                      <a:pt x="1297" y="52"/>
                      <a:pt x="1297" y="52"/>
                      <a:pt x="1297" y="52"/>
                    </a:cubicBezTo>
                    <a:cubicBezTo>
                      <a:pt x="1318" y="47"/>
                      <a:pt x="1339" y="51"/>
                      <a:pt x="1356" y="64"/>
                    </a:cubicBezTo>
                    <a:cubicBezTo>
                      <a:pt x="1373" y="77"/>
                      <a:pt x="1382" y="97"/>
                      <a:pt x="1382" y="118"/>
                    </a:cubicBezTo>
                    <a:cubicBezTo>
                      <a:pt x="1382" y="130"/>
                      <a:pt x="1393" y="140"/>
                      <a:pt x="1405" y="140"/>
                    </a:cubicBezTo>
                    <a:cubicBezTo>
                      <a:pt x="1417" y="140"/>
                      <a:pt x="1427" y="130"/>
                      <a:pt x="1427" y="118"/>
                    </a:cubicBezTo>
                    <a:cubicBezTo>
                      <a:pt x="1427" y="83"/>
                      <a:pt x="1411" y="50"/>
                      <a:pt x="1384" y="29"/>
                    </a:cubicBezTo>
                    <a:cubicBezTo>
                      <a:pt x="1356" y="7"/>
                      <a:pt x="1320" y="0"/>
                      <a:pt x="1286" y="9"/>
                    </a:cubicBezTo>
                    <a:cubicBezTo>
                      <a:pt x="770" y="144"/>
                      <a:pt x="770" y="144"/>
                      <a:pt x="770" y="144"/>
                    </a:cubicBezTo>
                    <a:cubicBezTo>
                      <a:pt x="254" y="9"/>
                      <a:pt x="254" y="9"/>
                      <a:pt x="254" y="9"/>
                    </a:cubicBezTo>
                    <a:cubicBezTo>
                      <a:pt x="220" y="0"/>
                      <a:pt x="184" y="7"/>
                      <a:pt x="156" y="29"/>
                    </a:cubicBezTo>
                    <a:cubicBezTo>
                      <a:pt x="129" y="50"/>
                      <a:pt x="112" y="83"/>
                      <a:pt x="112" y="118"/>
                    </a:cubicBezTo>
                    <a:cubicBezTo>
                      <a:pt x="112" y="130"/>
                      <a:pt x="123" y="140"/>
                      <a:pt x="135" y="140"/>
                    </a:cubicBezTo>
                    <a:cubicBezTo>
                      <a:pt x="147" y="140"/>
                      <a:pt x="157" y="130"/>
                      <a:pt x="157" y="118"/>
                    </a:cubicBezTo>
                    <a:cubicBezTo>
                      <a:pt x="157" y="97"/>
                      <a:pt x="167" y="77"/>
                      <a:pt x="184" y="64"/>
                    </a:cubicBezTo>
                    <a:cubicBezTo>
                      <a:pt x="201" y="51"/>
                      <a:pt x="222" y="47"/>
                      <a:pt x="243" y="52"/>
                    </a:cubicBezTo>
                    <a:cubicBezTo>
                      <a:pt x="681" y="167"/>
                      <a:pt x="681" y="167"/>
                      <a:pt x="681" y="167"/>
                    </a:cubicBezTo>
                    <a:cubicBezTo>
                      <a:pt x="465" y="224"/>
                      <a:pt x="465" y="224"/>
                      <a:pt x="465" y="224"/>
                    </a:cubicBezTo>
                    <a:cubicBezTo>
                      <a:pt x="430" y="214"/>
                      <a:pt x="394" y="209"/>
                      <a:pt x="358" y="210"/>
                    </a:cubicBezTo>
                    <a:cubicBezTo>
                      <a:pt x="264" y="211"/>
                      <a:pt x="175" y="249"/>
                      <a:pt x="108" y="317"/>
                    </a:cubicBezTo>
                    <a:cubicBezTo>
                      <a:pt x="41" y="384"/>
                      <a:pt x="4" y="472"/>
                      <a:pt x="2" y="566"/>
                    </a:cubicBezTo>
                    <a:cubicBezTo>
                      <a:pt x="0" y="664"/>
                      <a:pt x="37" y="757"/>
                      <a:pt x="106" y="827"/>
                    </a:cubicBezTo>
                    <a:cubicBezTo>
                      <a:pt x="175" y="897"/>
                      <a:pt x="267" y="935"/>
                      <a:pt x="365" y="935"/>
                    </a:cubicBezTo>
                    <a:cubicBezTo>
                      <a:pt x="419" y="935"/>
                      <a:pt x="470" y="924"/>
                      <a:pt x="519" y="901"/>
                    </a:cubicBezTo>
                    <a:cubicBezTo>
                      <a:pt x="530" y="896"/>
                      <a:pt x="535" y="883"/>
                      <a:pt x="529" y="871"/>
                    </a:cubicBezTo>
                    <a:cubicBezTo>
                      <a:pt x="524" y="860"/>
                      <a:pt x="511" y="855"/>
                      <a:pt x="499" y="860"/>
                    </a:cubicBezTo>
                    <a:cubicBezTo>
                      <a:pt x="457" y="880"/>
                      <a:pt x="412" y="890"/>
                      <a:pt x="365" y="890"/>
                    </a:cubicBezTo>
                    <a:cubicBezTo>
                      <a:pt x="279" y="890"/>
                      <a:pt x="199" y="857"/>
                      <a:pt x="138" y="795"/>
                    </a:cubicBezTo>
                    <a:cubicBezTo>
                      <a:pt x="78" y="734"/>
                      <a:pt x="46" y="653"/>
                      <a:pt x="47" y="567"/>
                    </a:cubicBezTo>
                    <a:cubicBezTo>
                      <a:pt x="48" y="485"/>
                      <a:pt x="81" y="407"/>
                      <a:pt x="140" y="348"/>
                    </a:cubicBezTo>
                    <a:cubicBezTo>
                      <a:pt x="199" y="289"/>
                      <a:pt x="276" y="256"/>
                      <a:pt x="359" y="255"/>
                    </a:cubicBezTo>
                    <a:cubicBezTo>
                      <a:pt x="423" y="253"/>
                      <a:pt x="486" y="272"/>
                      <a:pt x="540" y="307"/>
                    </a:cubicBezTo>
                    <a:cubicBezTo>
                      <a:pt x="592" y="342"/>
                      <a:pt x="633" y="391"/>
                      <a:pt x="658" y="449"/>
                    </a:cubicBezTo>
                    <a:cubicBezTo>
                      <a:pt x="669" y="476"/>
                      <a:pt x="698" y="491"/>
                      <a:pt x="727" y="485"/>
                    </a:cubicBezTo>
                    <a:cubicBezTo>
                      <a:pt x="755" y="480"/>
                      <a:pt x="785" y="480"/>
                      <a:pt x="813" y="485"/>
                    </a:cubicBezTo>
                    <a:cubicBezTo>
                      <a:pt x="842" y="491"/>
                      <a:pt x="871" y="476"/>
                      <a:pt x="882" y="449"/>
                    </a:cubicBezTo>
                    <a:cubicBezTo>
                      <a:pt x="907" y="391"/>
                      <a:pt x="948" y="342"/>
                      <a:pt x="1000" y="307"/>
                    </a:cubicBezTo>
                    <a:cubicBezTo>
                      <a:pt x="1054" y="272"/>
                      <a:pt x="1117" y="253"/>
                      <a:pt x="1181" y="255"/>
                    </a:cubicBezTo>
                    <a:cubicBezTo>
                      <a:pt x="1264" y="256"/>
                      <a:pt x="1341" y="289"/>
                      <a:pt x="1400" y="348"/>
                    </a:cubicBezTo>
                    <a:cubicBezTo>
                      <a:pt x="1459" y="407"/>
                      <a:pt x="1492" y="485"/>
                      <a:pt x="1493" y="567"/>
                    </a:cubicBezTo>
                    <a:cubicBezTo>
                      <a:pt x="1494" y="653"/>
                      <a:pt x="1462" y="734"/>
                      <a:pt x="1402" y="795"/>
                    </a:cubicBezTo>
                    <a:cubicBezTo>
                      <a:pt x="1341" y="857"/>
                      <a:pt x="1261" y="890"/>
                      <a:pt x="1175" y="890"/>
                    </a:cubicBezTo>
                    <a:cubicBezTo>
                      <a:pt x="1000" y="890"/>
                      <a:pt x="857" y="748"/>
                      <a:pt x="857" y="572"/>
                    </a:cubicBezTo>
                    <a:cubicBezTo>
                      <a:pt x="857" y="572"/>
                      <a:pt x="857" y="572"/>
                      <a:pt x="857" y="572"/>
                    </a:cubicBezTo>
                    <a:cubicBezTo>
                      <a:pt x="857" y="542"/>
                      <a:pt x="836" y="516"/>
                      <a:pt x="807" y="511"/>
                    </a:cubicBezTo>
                    <a:cubicBezTo>
                      <a:pt x="783" y="506"/>
                      <a:pt x="757" y="506"/>
                      <a:pt x="733" y="511"/>
                    </a:cubicBezTo>
                    <a:cubicBezTo>
                      <a:pt x="704" y="516"/>
                      <a:pt x="683" y="542"/>
                      <a:pt x="683" y="572"/>
                    </a:cubicBezTo>
                    <a:cubicBezTo>
                      <a:pt x="683" y="661"/>
                      <a:pt x="645" y="747"/>
                      <a:pt x="580" y="807"/>
                    </a:cubicBezTo>
                    <a:cubicBezTo>
                      <a:pt x="570" y="815"/>
                      <a:pt x="570" y="829"/>
                      <a:pt x="578" y="838"/>
                    </a:cubicBezTo>
                    <a:cubicBezTo>
                      <a:pt x="587" y="848"/>
                      <a:pt x="601" y="848"/>
                      <a:pt x="610" y="840"/>
                    </a:cubicBezTo>
                    <a:cubicBezTo>
                      <a:pt x="685" y="771"/>
                      <a:pt x="728" y="674"/>
                      <a:pt x="728" y="572"/>
                    </a:cubicBezTo>
                    <a:cubicBezTo>
                      <a:pt x="728" y="572"/>
                      <a:pt x="728" y="572"/>
                      <a:pt x="728" y="572"/>
                    </a:cubicBezTo>
                    <a:cubicBezTo>
                      <a:pt x="728" y="564"/>
                      <a:pt x="734" y="557"/>
                      <a:pt x="742" y="555"/>
                    </a:cubicBezTo>
                    <a:cubicBezTo>
                      <a:pt x="760" y="552"/>
                      <a:pt x="780" y="552"/>
                      <a:pt x="798" y="555"/>
                    </a:cubicBezTo>
                    <a:cubicBezTo>
                      <a:pt x="806" y="557"/>
                      <a:pt x="812" y="564"/>
                      <a:pt x="812" y="572"/>
                    </a:cubicBezTo>
                    <a:cubicBezTo>
                      <a:pt x="812" y="573"/>
                      <a:pt x="812" y="573"/>
                      <a:pt x="812" y="573"/>
                    </a:cubicBezTo>
                    <a:cubicBezTo>
                      <a:pt x="812" y="773"/>
                      <a:pt x="975" y="935"/>
                      <a:pt x="1175" y="935"/>
                    </a:cubicBezTo>
                    <a:cubicBezTo>
                      <a:pt x="1273" y="935"/>
                      <a:pt x="1365" y="897"/>
                      <a:pt x="1434" y="827"/>
                    </a:cubicBezTo>
                    <a:cubicBezTo>
                      <a:pt x="1503" y="757"/>
                      <a:pt x="1540" y="664"/>
                      <a:pt x="1538" y="566"/>
                    </a:cubicBezTo>
                    <a:close/>
                    <a:moveTo>
                      <a:pt x="975" y="270"/>
                    </a:moveTo>
                    <a:cubicBezTo>
                      <a:pt x="915" y="309"/>
                      <a:pt x="869" y="365"/>
                      <a:pt x="841" y="431"/>
                    </a:cubicBezTo>
                    <a:cubicBezTo>
                      <a:pt x="838" y="438"/>
                      <a:pt x="830" y="443"/>
                      <a:pt x="822" y="441"/>
                    </a:cubicBezTo>
                    <a:cubicBezTo>
                      <a:pt x="788" y="435"/>
                      <a:pt x="752" y="435"/>
                      <a:pt x="718" y="441"/>
                    </a:cubicBezTo>
                    <a:cubicBezTo>
                      <a:pt x="710" y="443"/>
                      <a:pt x="702" y="438"/>
                      <a:pt x="699" y="431"/>
                    </a:cubicBezTo>
                    <a:cubicBezTo>
                      <a:pt x="671" y="365"/>
                      <a:pt x="625" y="309"/>
                      <a:pt x="565" y="270"/>
                    </a:cubicBezTo>
                    <a:cubicBezTo>
                      <a:pt x="555" y="263"/>
                      <a:pt x="545" y="257"/>
                      <a:pt x="535" y="252"/>
                    </a:cubicBezTo>
                    <a:cubicBezTo>
                      <a:pt x="770" y="190"/>
                      <a:pt x="770" y="190"/>
                      <a:pt x="770" y="190"/>
                    </a:cubicBezTo>
                    <a:cubicBezTo>
                      <a:pt x="1005" y="252"/>
                      <a:pt x="1005" y="252"/>
                      <a:pt x="1005" y="252"/>
                    </a:cubicBezTo>
                    <a:cubicBezTo>
                      <a:pt x="995" y="257"/>
                      <a:pt x="985" y="263"/>
                      <a:pt x="975" y="270"/>
                    </a:cubicBezTo>
                    <a:close/>
                    <a:moveTo>
                      <a:pt x="975" y="270"/>
                    </a:moveTo>
                    <a:cubicBezTo>
                      <a:pt x="975" y="270"/>
                      <a:pt x="975" y="270"/>
                      <a:pt x="975" y="27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56" name="Freeform 222">
                <a:extLst>
                  <a:ext uri="{FF2B5EF4-FFF2-40B4-BE49-F238E27FC236}">
                    <a16:creationId xmlns:a16="http://schemas.microsoft.com/office/drawing/2014/main" id="{A5D0AE41-2945-4345-8A3C-CA13CBF83B45}"/>
                  </a:ext>
                </a:extLst>
              </p:cNvPr>
              <p:cNvSpPr>
                <a:spLocks noEditPoints="1"/>
              </p:cNvSpPr>
              <p:nvPr/>
            </p:nvSpPr>
            <p:spPr bwMode="auto">
              <a:xfrm>
                <a:off x="8805863" y="4976813"/>
                <a:ext cx="185737" cy="184150"/>
              </a:xfrm>
              <a:custGeom>
                <a:avLst/>
                <a:gdLst>
                  <a:gd name="T0" fmla="*/ 291 w 583"/>
                  <a:gd name="T1" fmla="*/ 538 h 583"/>
                  <a:gd name="T2" fmla="*/ 150 w 583"/>
                  <a:gd name="T3" fmla="*/ 494 h 583"/>
                  <a:gd name="T4" fmla="*/ 119 w 583"/>
                  <a:gd name="T5" fmla="*/ 499 h 583"/>
                  <a:gd name="T6" fmla="*/ 124 w 583"/>
                  <a:gd name="T7" fmla="*/ 531 h 583"/>
                  <a:gd name="T8" fmla="*/ 291 w 583"/>
                  <a:gd name="T9" fmla="*/ 583 h 583"/>
                  <a:gd name="T10" fmla="*/ 583 w 583"/>
                  <a:gd name="T11" fmla="*/ 292 h 583"/>
                  <a:gd name="T12" fmla="*/ 291 w 583"/>
                  <a:gd name="T13" fmla="*/ 0 h 583"/>
                  <a:gd name="T14" fmla="*/ 0 w 583"/>
                  <a:gd name="T15" fmla="*/ 292 h 583"/>
                  <a:gd name="T16" fmla="*/ 46 w 583"/>
                  <a:gd name="T17" fmla="*/ 450 h 583"/>
                  <a:gd name="T18" fmla="*/ 78 w 583"/>
                  <a:gd name="T19" fmla="*/ 456 h 583"/>
                  <a:gd name="T20" fmla="*/ 84 w 583"/>
                  <a:gd name="T21" fmla="*/ 425 h 583"/>
                  <a:gd name="T22" fmla="*/ 45 w 583"/>
                  <a:gd name="T23" fmla="*/ 292 h 583"/>
                  <a:gd name="T24" fmla="*/ 291 w 583"/>
                  <a:gd name="T25" fmla="*/ 45 h 583"/>
                  <a:gd name="T26" fmla="*/ 538 w 583"/>
                  <a:gd name="T27" fmla="*/ 292 h 583"/>
                  <a:gd name="T28" fmla="*/ 291 w 583"/>
                  <a:gd name="T29" fmla="*/ 538 h 583"/>
                  <a:gd name="T30" fmla="*/ 291 w 583"/>
                  <a:gd name="T31" fmla="*/ 538 h 583"/>
                  <a:gd name="T32" fmla="*/ 291 w 583"/>
                  <a:gd name="T33" fmla="*/ 53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3" h="583">
                    <a:moveTo>
                      <a:pt x="291" y="538"/>
                    </a:moveTo>
                    <a:cubicBezTo>
                      <a:pt x="240" y="538"/>
                      <a:pt x="192" y="523"/>
                      <a:pt x="150" y="494"/>
                    </a:cubicBezTo>
                    <a:cubicBezTo>
                      <a:pt x="140" y="487"/>
                      <a:pt x="126" y="489"/>
                      <a:pt x="119" y="499"/>
                    </a:cubicBezTo>
                    <a:cubicBezTo>
                      <a:pt x="112" y="509"/>
                      <a:pt x="114" y="523"/>
                      <a:pt x="124" y="531"/>
                    </a:cubicBezTo>
                    <a:cubicBezTo>
                      <a:pt x="174" y="565"/>
                      <a:pt x="231" y="583"/>
                      <a:pt x="291" y="583"/>
                    </a:cubicBezTo>
                    <a:cubicBezTo>
                      <a:pt x="452" y="583"/>
                      <a:pt x="583" y="452"/>
                      <a:pt x="583" y="292"/>
                    </a:cubicBezTo>
                    <a:cubicBezTo>
                      <a:pt x="583" y="131"/>
                      <a:pt x="452" y="0"/>
                      <a:pt x="291" y="0"/>
                    </a:cubicBezTo>
                    <a:cubicBezTo>
                      <a:pt x="130" y="0"/>
                      <a:pt x="0" y="131"/>
                      <a:pt x="0" y="292"/>
                    </a:cubicBezTo>
                    <a:cubicBezTo>
                      <a:pt x="0" y="348"/>
                      <a:pt x="16" y="403"/>
                      <a:pt x="46" y="450"/>
                    </a:cubicBezTo>
                    <a:cubicBezTo>
                      <a:pt x="53" y="460"/>
                      <a:pt x="67" y="463"/>
                      <a:pt x="78" y="456"/>
                    </a:cubicBezTo>
                    <a:cubicBezTo>
                      <a:pt x="88" y="450"/>
                      <a:pt x="91" y="436"/>
                      <a:pt x="84" y="425"/>
                    </a:cubicBezTo>
                    <a:cubicBezTo>
                      <a:pt x="58" y="385"/>
                      <a:pt x="45" y="339"/>
                      <a:pt x="45" y="292"/>
                    </a:cubicBezTo>
                    <a:cubicBezTo>
                      <a:pt x="45" y="156"/>
                      <a:pt x="155" y="45"/>
                      <a:pt x="291" y="45"/>
                    </a:cubicBezTo>
                    <a:cubicBezTo>
                      <a:pt x="427" y="45"/>
                      <a:pt x="538" y="156"/>
                      <a:pt x="538" y="292"/>
                    </a:cubicBezTo>
                    <a:cubicBezTo>
                      <a:pt x="538" y="427"/>
                      <a:pt x="427" y="538"/>
                      <a:pt x="291" y="538"/>
                    </a:cubicBezTo>
                    <a:close/>
                    <a:moveTo>
                      <a:pt x="291" y="538"/>
                    </a:moveTo>
                    <a:cubicBezTo>
                      <a:pt x="291" y="538"/>
                      <a:pt x="291" y="538"/>
                      <a:pt x="291" y="53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57" name="Groupe 672">
              <a:extLst>
                <a:ext uri="{FF2B5EF4-FFF2-40B4-BE49-F238E27FC236}">
                  <a16:creationId xmlns:a16="http://schemas.microsoft.com/office/drawing/2014/main" id="{CEB9FAD6-ED53-4453-A435-9179D5474810}"/>
                </a:ext>
              </a:extLst>
            </p:cNvPr>
            <p:cNvGrpSpPr>
              <a:grpSpLocks noChangeAspect="1"/>
            </p:cNvGrpSpPr>
            <p:nvPr/>
          </p:nvGrpSpPr>
          <p:grpSpPr>
            <a:xfrm>
              <a:off x="8408753" y="3885491"/>
              <a:ext cx="288846" cy="428400"/>
              <a:chOff x="8423993" y="4819080"/>
              <a:chExt cx="288846" cy="428400"/>
            </a:xfrm>
            <a:solidFill>
              <a:schemeClr val="tx2"/>
            </a:solidFill>
          </p:grpSpPr>
          <p:sp>
            <p:nvSpPr>
              <p:cNvPr id="1258" name="Freeform 226">
                <a:extLst>
                  <a:ext uri="{FF2B5EF4-FFF2-40B4-BE49-F238E27FC236}">
                    <a16:creationId xmlns:a16="http://schemas.microsoft.com/office/drawing/2014/main" id="{0225EE4E-A461-455F-9330-0038928BB06B}"/>
                  </a:ext>
                </a:extLst>
              </p:cNvPr>
              <p:cNvSpPr>
                <a:spLocks noEditPoints="1"/>
              </p:cNvSpPr>
              <p:nvPr/>
            </p:nvSpPr>
            <p:spPr bwMode="auto">
              <a:xfrm>
                <a:off x="8423993" y="4819080"/>
                <a:ext cx="288846" cy="428400"/>
              </a:xfrm>
              <a:custGeom>
                <a:avLst/>
                <a:gdLst>
                  <a:gd name="T0" fmla="*/ 518 w 1035"/>
                  <a:gd name="T1" fmla="*/ 0 h 1536"/>
                  <a:gd name="T2" fmla="*/ 0 w 1035"/>
                  <a:gd name="T3" fmla="*/ 517 h 1536"/>
                  <a:gd name="T4" fmla="*/ 129 w 1035"/>
                  <a:gd name="T5" fmla="*/ 859 h 1536"/>
                  <a:gd name="T6" fmla="*/ 428 w 1035"/>
                  <a:gd name="T7" fmla="*/ 1027 h 1536"/>
                  <a:gd name="T8" fmla="*/ 428 w 1035"/>
                  <a:gd name="T9" fmla="*/ 1173 h 1536"/>
                  <a:gd name="T10" fmla="*/ 335 w 1035"/>
                  <a:gd name="T11" fmla="*/ 1173 h 1536"/>
                  <a:gd name="T12" fmla="*/ 245 w 1035"/>
                  <a:gd name="T13" fmla="*/ 1263 h 1536"/>
                  <a:gd name="T14" fmla="*/ 271 w 1035"/>
                  <a:gd name="T15" fmla="*/ 1327 h 1536"/>
                  <a:gd name="T16" fmla="*/ 335 w 1035"/>
                  <a:gd name="T17" fmla="*/ 1353 h 1536"/>
                  <a:gd name="T18" fmla="*/ 428 w 1035"/>
                  <a:gd name="T19" fmla="*/ 1353 h 1536"/>
                  <a:gd name="T20" fmla="*/ 428 w 1035"/>
                  <a:gd name="T21" fmla="*/ 1446 h 1536"/>
                  <a:gd name="T22" fmla="*/ 518 w 1035"/>
                  <a:gd name="T23" fmla="*/ 1536 h 1536"/>
                  <a:gd name="T24" fmla="*/ 608 w 1035"/>
                  <a:gd name="T25" fmla="*/ 1446 h 1536"/>
                  <a:gd name="T26" fmla="*/ 608 w 1035"/>
                  <a:gd name="T27" fmla="*/ 1353 h 1536"/>
                  <a:gd name="T28" fmla="*/ 701 w 1035"/>
                  <a:gd name="T29" fmla="*/ 1353 h 1536"/>
                  <a:gd name="T30" fmla="*/ 764 w 1035"/>
                  <a:gd name="T31" fmla="*/ 1327 h 1536"/>
                  <a:gd name="T32" fmla="*/ 791 w 1035"/>
                  <a:gd name="T33" fmla="*/ 1263 h 1536"/>
                  <a:gd name="T34" fmla="*/ 701 w 1035"/>
                  <a:gd name="T35" fmla="*/ 1173 h 1536"/>
                  <a:gd name="T36" fmla="*/ 608 w 1035"/>
                  <a:gd name="T37" fmla="*/ 1173 h 1536"/>
                  <a:gd name="T38" fmla="*/ 608 w 1035"/>
                  <a:gd name="T39" fmla="*/ 1027 h 1536"/>
                  <a:gd name="T40" fmla="*/ 906 w 1035"/>
                  <a:gd name="T41" fmla="*/ 859 h 1536"/>
                  <a:gd name="T42" fmla="*/ 1035 w 1035"/>
                  <a:gd name="T43" fmla="*/ 517 h 1536"/>
                  <a:gd name="T44" fmla="*/ 518 w 1035"/>
                  <a:gd name="T45" fmla="*/ 0 h 1536"/>
                  <a:gd name="T46" fmla="*/ 582 w 1035"/>
                  <a:gd name="T47" fmla="*/ 986 h 1536"/>
                  <a:gd name="T48" fmla="*/ 563 w 1035"/>
                  <a:gd name="T49" fmla="*/ 1008 h 1536"/>
                  <a:gd name="T50" fmla="*/ 563 w 1035"/>
                  <a:gd name="T51" fmla="*/ 1195 h 1536"/>
                  <a:gd name="T52" fmla="*/ 585 w 1035"/>
                  <a:gd name="T53" fmla="*/ 1218 h 1536"/>
                  <a:gd name="T54" fmla="*/ 701 w 1035"/>
                  <a:gd name="T55" fmla="*/ 1218 h 1536"/>
                  <a:gd name="T56" fmla="*/ 746 w 1035"/>
                  <a:gd name="T57" fmla="*/ 1263 h 1536"/>
                  <a:gd name="T58" fmla="*/ 732 w 1035"/>
                  <a:gd name="T59" fmla="*/ 1295 h 1536"/>
                  <a:gd name="T60" fmla="*/ 701 w 1035"/>
                  <a:gd name="T61" fmla="*/ 1308 h 1536"/>
                  <a:gd name="T62" fmla="*/ 585 w 1035"/>
                  <a:gd name="T63" fmla="*/ 1308 h 1536"/>
                  <a:gd name="T64" fmla="*/ 563 w 1035"/>
                  <a:gd name="T65" fmla="*/ 1330 h 1536"/>
                  <a:gd name="T66" fmla="*/ 563 w 1035"/>
                  <a:gd name="T67" fmla="*/ 1446 h 1536"/>
                  <a:gd name="T68" fmla="*/ 518 w 1035"/>
                  <a:gd name="T69" fmla="*/ 1491 h 1536"/>
                  <a:gd name="T70" fmla="*/ 473 w 1035"/>
                  <a:gd name="T71" fmla="*/ 1446 h 1536"/>
                  <a:gd name="T72" fmla="*/ 473 w 1035"/>
                  <a:gd name="T73" fmla="*/ 1330 h 1536"/>
                  <a:gd name="T74" fmla="*/ 450 w 1035"/>
                  <a:gd name="T75" fmla="*/ 1308 h 1536"/>
                  <a:gd name="T76" fmla="*/ 335 w 1035"/>
                  <a:gd name="T77" fmla="*/ 1308 h 1536"/>
                  <a:gd name="T78" fmla="*/ 303 w 1035"/>
                  <a:gd name="T79" fmla="*/ 1295 h 1536"/>
                  <a:gd name="T80" fmla="*/ 290 w 1035"/>
                  <a:gd name="T81" fmla="*/ 1263 h 1536"/>
                  <a:gd name="T82" fmla="*/ 335 w 1035"/>
                  <a:gd name="T83" fmla="*/ 1218 h 1536"/>
                  <a:gd name="T84" fmla="*/ 450 w 1035"/>
                  <a:gd name="T85" fmla="*/ 1218 h 1536"/>
                  <a:gd name="T86" fmla="*/ 473 w 1035"/>
                  <a:gd name="T87" fmla="*/ 1195 h 1536"/>
                  <a:gd name="T88" fmla="*/ 473 w 1035"/>
                  <a:gd name="T89" fmla="*/ 1008 h 1536"/>
                  <a:gd name="T90" fmla="*/ 453 w 1035"/>
                  <a:gd name="T91" fmla="*/ 986 h 1536"/>
                  <a:gd name="T92" fmla="*/ 45 w 1035"/>
                  <a:gd name="T93" fmla="*/ 517 h 1536"/>
                  <a:gd name="T94" fmla="*/ 518 w 1035"/>
                  <a:gd name="T95" fmla="*/ 45 h 1536"/>
                  <a:gd name="T96" fmla="*/ 990 w 1035"/>
                  <a:gd name="T97" fmla="*/ 517 h 1536"/>
                  <a:gd name="T98" fmla="*/ 582 w 1035"/>
                  <a:gd name="T99" fmla="*/ 986 h 1536"/>
                  <a:gd name="T100" fmla="*/ 582 w 1035"/>
                  <a:gd name="T101" fmla="*/ 986 h 1536"/>
                  <a:gd name="T102" fmla="*/ 582 w 1035"/>
                  <a:gd name="T103" fmla="*/ 98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536">
                    <a:moveTo>
                      <a:pt x="518" y="0"/>
                    </a:moveTo>
                    <a:cubicBezTo>
                      <a:pt x="232" y="0"/>
                      <a:pt x="0" y="232"/>
                      <a:pt x="0" y="517"/>
                    </a:cubicBezTo>
                    <a:cubicBezTo>
                      <a:pt x="0" y="643"/>
                      <a:pt x="46" y="765"/>
                      <a:pt x="129" y="859"/>
                    </a:cubicBezTo>
                    <a:cubicBezTo>
                      <a:pt x="207" y="948"/>
                      <a:pt x="312" y="1007"/>
                      <a:pt x="428" y="1027"/>
                    </a:cubicBezTo>
                    <a:cubicBezTo>
                      <a:pt x="428" y="1173"/>
                      <a:pt x="428" y="1173"/>
                      <a:pt x="428" y="1173"/>
                    </a:cubicBezTo>
                    <a:cubicBezTo>
                      <a:pt x="335" y="1173"/>
                      <a:pt x="335" y="1173"/>
                      <a:pt x="335" y="1173"/>
                    </a:cubicBezTo>
                    <a:cubicBezTo>
                      <a:pt x="285" y="1173"/>
                      <a:pt x="245" y="1213"/>
                      <a:pt x="245" y="1263"/>
                    </a:cubicBezTo>
                    <a:cubicBezTo>
                      <a:pt x="245" y="1287"/>
                      <a:pt x="254" y="1310"/>
                      <a:pt x="271" y="1327"/>
                    </a:cubicBezTo>
                    <a:cubicBezTo>
                      <a:pt x="288" y="1344"/>
                      <a:pt x="310" y="1353"/>
                      <a:pt x="335" y="1353"/>
                    </a:cubicBezTo>
                    <a:cubicBezTo>
                      <a:pt x="428" y="1353"/>
                      <a:pt x="428" y="1353"/>
                      <a:pt x="428" y="1353"/>
                    </a:cubicBezTo>
                    <a:cubicBezTo>
                      <a:pt x="428" y="1446"/>
                      <a:pt x="428" y="1446"/>
                      <a:pt x="428" y="1446"/>
                    </a:cubicBezTo>
                    <a:cubicBezTo>
                      <a:pt x="428" y="1496"/>
                      <a:pt x="468" y="1536"/>
                      <a:pt x="518" y="1536"/>
                    </a:cubicBezTo>
                    <a:cubicBezTo>
                      <a:pt x="567" y="1536"/>
                      <a:pt x="608" y="1496"/>
                      <a:pt x="608" y="1446"/>
                    </a:cubicBezTo>
                    <a:cubicBezTo>
                      <a:pt x="608" y="1353"/>
                      <a:pt x="608" y="1353"/>
                      <a:pt x="608" y="1353"/>
                    </a:cubicBezTo>
                    <a:cubicBezTo>
                      <a:pt x="701" y="1353"/>
                      <a:pt x="701" y="1353"/>
                      <a:pt x="701" y="1353"/>
                    </a:cubicBezTo>
                    <a:cubicBezTo>
                      <a:pt x="725" y="1353"/>
                      <a:pt x="747" y="1344"/>
                      <a:pt x="764" y="1327"/>
                    </a:cubicBezTo>
                    <a:cubicBezTo>
                      <a:pt x="781" y="1310"/>
                      <a:pt x="791" y="1287"/>
                      <a:pt x="791" y="1263"/>
                    </a:cubicBezTo>
                    <a:cubicBezTo>
                      <a:pt x="791" y="1213"/>
                      <a:pt x="750" y="1173"/>
                      <a:pt x="701" y="1173"/>
                    </a:cubicBezTo>
                    <a:cubicBezTo>
                      <a:pt x="608" y="1173"/>
                      <a:pt x="608" y="1173"/>
                      <a:pt x="608" y="1173"/>
                    </a:cubicBezTo>
                    <a:cubicBezTo>
                      <a:pt x="608" y="1027"/>
                      <a:pt x="608" y="1027"/>
                      <a:pt x="608" y="1027"/>
                    </a:cubicBezTo>
                    <a:cubicBezTo>
                      <a:pt x="723" y="1007"/>
                      <a:pt x="828" y="948"/>
                      <a:pt x="906" y="859"/>
                    </a:cubicBezTo>
                    <a:cubicBezTo>
                      <a:pt x="989" y="765"/>
                      <a:pt x="1035" y="643"/>
                      <a:pt x="1035" y="517"/>
                    </a:cubicBezTo>
                    <a:cubicBezTo>
                      <a:pt x="1035" y="232"/>
                      <a:pt x="803" y="0"/>
                      <a:pt x="518" y="0"/>
                    </a:cubicBezTo>
                    <a:close/>
                    <a:moveTo>
                      <a:pt x="582" y="986"/>
                    </a:moveTo>
                    <a:cubicBezTo>
                      <a:pt x="571" y="987"/>
                      <a:pt x="563" y="997"/>
                      <a:pt x="563" y="1008"/>
                    </a:cubicBezTo>
                    <a:cubicBezTo>
                      <a:pt x="563" y="1195"/>
                      <a:pt x="563" y="1195"/>
                      <a:pt x="563" y="1195"/>
                    </a:cubicBezTo>
                    <a:cubicBezTo>
                      <a:pt x="563" y="1208"/>
                      <a:pt x="573" y="1218"/>
                      <a:pt x="585" y="1218"/>
                    </a:cubicBezTo>
                    <a:cubicBezTo>
                      <a:pt x="701" y="1218"/>
                      <a:pt x="701" y="1218"/>
                      <a:pt x="701" y="1218"/>
                    </a:cubicBezTo>
                    <a:cubicBezTo>
                      <a:pt x="725" y="1218"/>
                      <a:pt x="746" y="1238"/>
                      <a:pt x="746" y="1263"/>
                    </a:cubicBezTo>
                    <a:cubicBezTo>
                      <a:pt x="746" y="1275"/>
                      <a:pt x="741" y="1286"/>
                      <a:pt x="732" y="1295"/>
                    </a:cubicBezTo>
                    <a:cubicBezTo>
                      <a:pt x="724" y="1303"/>
                      <a:pt x="713" y="1308"/>
                      <a:pt x="701" y="1308"/>
                    </a:cubicBezTo>
                    <a:cubicBezTo>
                      <a:pt x="585" y="1308"/>
                      <a:pt x="585" y="1308"/>
                      <a:pt x="585" y="1308"/>
                    </a:cubicBezTo>
                    <a:cubicBezTo>
                      <a:pt x="573" y="1308"/>
                      <a:pt x="563" y="1318"/>
                      <a:pt x="563" y="1330"/>
                    </a:cubicBezTo>
                    <a:cubicBezTo>
                      <a:pt x="563" y="1446"/>
                      <a:pt x="563" y="1446"/>
                      <a:pt x="563" y="1446"/>
                    </a:cubicBezTo>
                    <a:cubicBezTo>
                      <a:pt x="563" y="1471"/>
                      <a:pt x="542" y="1491"/>
                      <a:pt x="518" y="1491"/>
                    </a:cubicBezTo>
                    <a:cubicBezTo>
                      <a:pt x="493" y="1491"/>
                      <a:pt x="473" y="1471"/>
                      <a:pt x="473" y="1446"/>
                    </a:cubicBezTo>
                    <a:cubicBezTo>
                      <a:pt x="473" y="1330"/>
                      <a:pt x="473" y="1330"/>
                      <a:pt x="473" y="1330"/>
                    </a:cubicBezTo>
                    <a:cubicBezTo>
                      <a:pt x="473" y="1318"/>
                      <a:pt x="462" y="1308"/>
                      <a:pt x="450" y="1308"/>
                    </a:cubicBezTo>
                    <a:cubicBezTo>
                      <a:pt x="335" y="1308"/>
                      <a:pt x="335" y="1308"/>
                      <a:pt x="335" y="1308"/>
                    </a:cubicBezTo>
                    <a:cubicBezTo>
                      <a:pt x="322" y="1308"/>
                      <a:pt x="311" y="1303"/>
                      <a:pt x="303" y="1295"/>
                    </a:cubicBezTo>
                    <a:cubicBezTo>
                      <a:pt x="294" y="1286"/>
                      <a:pt x="290" y="1275"/>
                      <a:pt x="290" y="1263"/>
                    </a:cubicBezTo>
                    <a:cubicBezTo>
                      <a:pt x="290" y="1238"/>
                      <a:pt x="310" y="1218"/>
                      <a:pt x="335" y="1218"/>
                    </a:cubicBezTo>
                    <a:cubicBezTo>
                      <a:pt x="450" y="1218"/>
                      <a:pt x="450" y="1218"/>
                      <a:pt x="450" y="1218"/>
                    </a:cubicBezTo>
                    <a:cubicBezTo>
                      <a:pt x="462" y="1218"/>
                      <a:pt x="473" y="1208"/>
                      <a:pt x="473" y="1195"/>
                    </a:cubicBezTo>
                    <a:cubicBezTo>
                      <a:pt x="473" y="1008"/>
                      <a:pt x="473" y="1008"/>
                      <a:pt x="473" y="1008"/>
                    </a:cubicBezTo>
                    <a:cubicBezTo>
                      <a:pt x="473" y="997"/>
                      <a:pt x="464" y="987"/>
                      <a:pt x="453" y="986"/>
                    </a:cubicBezTo>
                    <a:cubicBezTo>
                      <a:pt x="220" y="954"/>
                      <a:pt x="45" y="753"/>
                      <a:pt x="45" y="517"/>
                    </a:cubicBezTo>
                    <a:cubicBezTo>
                      <a:pt x="45" y="257"/>
                      <a:pt x="257" y="45"/>
                      <a:pt x="518" y="45"/>
                    </a:cubicBezTo>
                    <a:cubicBezTo>
                      <a:pt x="778" y="45"/>
                      <a:pt x="990" y="257"/>
                      <a:pt x="990" y="517"/>
                    </a:cubicBezTo>
                    <a:cubicBezTo>
                      <a:pt x="990" y="753"/>
                      <a:pt x="815" y="954"/>
                      <a:pt x="582" y="986"/>
                    </a:cubicBezTo>
                    <a:close/>
                    <a:moveTo>
                      <a:pt x="582" y="986"/>
                    </a:moveTo>
                    <a:cubicBezTo>
                      <a:pt x="582" y="986"/>
                      <a:pt x="582" y="986"/>
                      <a:pt x="582" y="98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59" name="Freeform 227">
                <a:extLst>
                  <a:ext uri="{FF2B5EF4-FFF2-40B4-BE49-F238E27FC236}">
                    <a16:creationId xmlns:a16="http://schemas.microsoft.com/office/drawing/2014/main" id="{B9A0FC88-F70F-4318-AF50-26C1A312C904}"/>
                  </a:ext>
                </a:extLst>
              </p:cNvPr>
              <p:cNvSpPr>
                <a:spLocks noEditPoints="1"/>
              </p:cNvSpPr>
              <p:nvPr/>
            </p:nvSpPr>
            <p:spPr bwMode="auto">
              <a:xfrm>
                <a:off x="8461316" y="4856403"/>
                <a:ext cx="214200" cy="214200"/>
              </a:xfrm>
              <a:custGeom>
                <a:avLst/>
                <a:gdLst>
                  <a:gd name="T0" fmla="*/ 383 w 765"/>
                  <a:gd name="T1" fmla="*/ 0 h 765"/>
                  <a:gd name="T2" fmla="*/ 148 w 765"/>
                  <a:gd name="T3" fmla="*/ 80 h 765"/>
                  <a:gd name="T4" fmla="*/ 144 w 765"/>
                  <a:gd name="T5" fmla="*/ 112 h 765"/>
                  <a:gd name="T6" fmla="*/ 176 w 765"/>
                  <a:gd name="T7" fmla="*/ 116 h 765"/>
                  <a:gd name="T8" fmla="*/ 383 w 765"/>
                  <a:gd name="T9" fmla="*/ 45 h 765"/>
                  <a:gd name="T10" fmla="*/ 720 w 765"/>
                  <a:gd name="T11" fmla="*/ 382 h 765"/>
                  <a:gd name="T12" fmla="*/ 383 w 765"/>
                  <a:gd name="T13" fmla="*/ 720 h 765"/>
                  <a:gd name="T14" fmla="*/ 45 w 765"/>
                  <a:gd name="T15" fmla="*/ 382 h 765"/>
                  <a:gd name="T16" fmla="*/ 116 w 765"/>
                  <a:gd name="T17" fmla="*/ 176 h 765"/>
                  <a:gd name="T18" fmla="*/ 112 w 765"/>
                  <a:gd name="T19" fmla="*/ 144 h 765"/>
                  <a:gd name="T20" fmla="*/ 80 w 765"/>
                  <a:gd name="T21" fmla="*/ 148 h 765"/>
                  <a:gd name="T22" fmla="*/ 0 w 765"/>
                  <a:gd name="T23" fmla="*/ 382 h 765"/>
                  <a:gd name="T24" fmla="*/ 383 w 765"/>
                  <a:gd name="T25" fmla="*/ 765 h 765"/>
                  <a:gd name="T26" fmla="*/ 765 w 765"/>
                  <a:gd name="T27" fmla="*/ 382 h 765"/>
                  <a:gd name="T28" fmla="*/ 383 w 765"/>
                  <a:gd name="T29" fmla="*/ 0 h 765"/>
                  <a:gd name="T30" fmla="*/ 383 w 765"/>
                  <a:gd name="T31" fmla="*/ 0 h 765"/>
                  <a:gd name="T32" fmla="*/ 383 w 765"/>
                  <a:gd name="T33"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5" h="765">
                    <a:moveTo>
                      <a:pt x="383" y="0"/>
                    </a:moveTo>
                    <a:cubicBezTo>
                      <a:pt x="297" y="0"/>
                      <a:pt x="216" y="28"/>
                      <a:pt x="148" y="80"/>
                    </a:cubicBezTo>
                    <a:cubicBezTo>
                      <a:pt x="138" y="88"/>
                      <a:pt x="136" y="102"/>
                      <a:pt x="144" y="112"/>
                    </a:cubicBezTo>
                    <a:cubicBezTo>
                      <a:pt x="152" y="122"/>
                      <a:pt x="166" y="123"/>
                      <a:pt x="176" y="116"/>
                    </a:cubicBezTo>
                    <a:cubicBezTo>
                      <a:pt x="235" y="70"/>
                      <a:pt x="307" y="45"/>
                      <a:pt x="383" y="45"/>
                    </a:cubicBezTo>
                    <a:cubicBezTo>
                      <a:pt x="569" y="45"/>
                      <a:pt x="720" y="196"/>
                      <a:pt x="720" y="382"/>
                    </a:cubicBezTo>
                    <a:cubicBezTo>
                      <a:pt x="720" y="569"/>
                      <a:pt x="569" y="720"/>
                      <a:pt x="383" y="720"/>
                    </a:cubicBezTo>
                    <a:cubicBezTo>
                      <a:pt x="196" y="720"/>
                      <a:pt x="45" y="569"/>
                      <a:pt x="45" y="382"/>
                    </a:cubicBezTo>
                    <a:cubicBezTo>
                      <a:pt x="45" y="307"/>
                      <a:pt x="70" y="235"/>
                      <a:pt x="116" y="176"/>
                    </a:cubicBezTo>
                    <a:cubicBezTo>
                      <a:pt x="124" y="166"/>
                      <a:pt x="122" y="152"/>
                      <a:pt x="112" y="144"/>
                    </a:cubicBezTo>
                    <a:cubicBezTo>
                      <a:pt x="102" y="136"/>
                      <a:pt x="88" y="138"/>
                      <a:pt x="80" y="148"/>
                    </a:cubicBezTo>
                    <a:cubicBezTo>
                      <a:pt x="28" y="216"/>
                      <a:pt x="0" y="297"/>
                      <a:pt x="0" y="382"/>
                    </a:cubicBezTo>
                    <a:cubicBezTo>
                      <a:pt x="0" y="593"/>
                      <a:pt x="172" y="765"/>
                      <a:pt x="383" y="765"/>
                    </a:cubicBezTo>
                    <a:cubicBezTo>
                      <a:pt x="593" y="765"/>
                      <a:pt x="765" y="593"/>
                      <a:pt x="765" y="382"/>
                    </a:cubicBezTo>
                    <a:cubicBezTo>
                      <a:pt x="765" y="172"/>
                      <a:pt x="593" y="0"/>
                      <a:pt x="383" y="0"/>
                    </a:cubicBezTo>
                    <a:close/>
                    <a:moveTo>
                      <a:pt x="383" y="0"/>
                    </a:moveTo>
                    <a:cubicBezTo>
                      <a:pt x="383" y="0"/>
                      <a:pt x="383" y="0"/>
                      <a:pt x="38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60" name="Groupe 675">
              <a:extLst>
                <a:ext uri="{FF2B5EF4-FFF2-40B4-BE49-F238E27FC236}">
                  <a16:creationId xmlns:a16="http://schemas.microsoft.com/office/drawing/2014/main" id="{97EB9EAA-C029-48E0-AAB2-72FB628EC525}"/>
                </a:ext>
              </a:extLst>
            </p:cNvPr>
            <p:cNvGrpSpPr>
              <a:grpSpLocks noChangeAspect="1"/>
            </p:cNvGrpSpPr>
            <p:nvPr/>
          </p:nvGrpSpPr>
          <p:grpSpPr>
            <a:xfrm>
              <a:off x="7704833" y="3918903"/>
              <a:ext cx="366958" cy="365604"/>
              <a:chOff x="7653338" y="4821238"/>
              <a:chExt cx="430212" cy="428625"/>
            </a:xfrm>
            <a:solidFill>
              <a:schemeClr val="tx2"/>
            </a:solidFill>
          </p:grpSpPr>
          <p:sp>
            <p:nvSpPr>
              <p:cNvPr id="1261" name="Freeform 231">
                <a:extLst>
                  <a:ext uri="{FF2B5EF4-FFF2-40B4-BE49-F238E27FC236}">
                    <a16:creationId xmlns:a16="http://schemas.microsoft.com/office/drawing/2014/main" id="{6721351B-396D-4E7C-A7A2-37B09740CC5C}"/>
                  </a:ext>
                </a:extLst>
              </p:cNvPr>
              <p:cNvSpPr>
                <a:spLocks noEditPoints="1"/>
              </p:cNvSpPr>
              <p:nvPr/>
            </p:nvSpPr>
            <p:spPr bwMode="auto">
              <a:xfrm>
                <a:off x="7653338" y="4821238"/>
                <a:ext cx="430212" cy="428625"/>
              </a:xfrm>
              <a:custGeom>
                <a:avLst/>
                <a:gdLst>
                  <a:gd name="T0" fmla="*/ 1424 w 1536"/>
                  <a:gd name="T1" fmla="*/ 0 h 1536"/>
                  <a:gd name="T2" fmla="*/ 996 w 1536"/>
                  <a:gd name="T3" fmla="*/ 0 h 1536"/>
                  <a:gd name="T4" fmla="*/ 906 w 1536"/>
                  <a:gd name="T5" fmla="*/ 90 h 1536"/>
                  <a:gd name="T6" fmla="*/ 996 w 1536"/>
                  <a:gd name="T7" fmla="*/ 180 h 1536"/>
                  <a:gd name="T8" fmla="*/ 1229 w 1536"/>
                  <a:gd name="T9" fmla="*/ 180 h 1536"/>
                  <a:gd name="T10" fmla="*/ 969 w 1536"/>
                  <a:gd name="T11" fmla="*/ 440 h 1536"/>
                  <a:gd name="T12" fmla="*/ 608 w 1536"/>
                  <a:gd name="T13" fmla="*/ 321 h 1536"/>
                  <a:gd name="T14" fmla="*/ 0 w 1536"/>
                  <a:gd name="T15" fmla="*/ 928 h 1536"/>
                  <a:gd name="T16" fmla="*/ 608 w 1536"/>
                  <a:gd name="T17" fmla="*/ 1536 h 1536"/>
                  <a:gd name="T18" fmla="*/ 1215 w 1536"/>
                  <a:gd name="T19" fmla="*/ 928 h 1536"/>
                  <a:gd name="T20" fmla="*/ 1096 w 1536"/>
                  <a:gd name="T21" fmla="*/ 567 h 1536"/>
                  <a:gd name="T22" fmla="*/ 1356 w 1536"/>
                  <a:gd name="T23" fmla="*/ 307 h 1536"/>
                  <a:gd name="T24" fmla="*/ 1356 w 1536"/>
                  <a:gd name="T25" fmla="*/ 540 h 1536"/>
                  <a:gd name="T26" fmla="*/ 1446 w 1536"/>
                  <a:gd name="T27" fmla="*/ 630 h 1536"/>
                  <a:gd name="T28" fmla="*/ 1536 w 1536"/>
                  <a:gd name="T29" fmla="*/ 540 h 1536"/>
                  <a:gd name="T30" fmla="*/ 1536 w 1536"/>
                  <a:gd name="T31" fmla="*/ 112 h 1536"/>
                  <a:gd name="T32" fmla="*/ 1424 w 1536"/>
                  <a:gd name="T33" fmla="*/ 0 h 1536"/>
                  <a:gd name="T34" fmla="*/ 1491 w 1536"/>
                  <a:gd name="T35" fmla="*/ 540 h 1536"/>
                  <a:gd name="T36" fmla="*/ 1446 w 1536"/>
                  <a:gd name="T37" fmla="*/ 585 h 1536"/>
                  <a:gd name="T38" fmla="*/ 1401 w 1536"/>
                  <a:gd name="T39" fmla="*/ 540 h 1536"/>
                  <a:gd name="T40" fmla="*/ 1401 w 1536"/>
                  <a:gd name="T41" fmla="*/ 253 h 1536"/>
                  <a:gd name="T42" fmla="*/ 1387 w 1536"/>
                  <a:gd name="T43" fmla="*/ 232 h 1536"/>
                  <a:gd name="T44" fmla="*/ 1363 w 1536"/>
                  <a:gd name="T45" fmla="*/ 237 h 1536"/>
                  <a:gd name="T46" fmla="*/ 1050 w 1536"/>
                  <a:gd name="T47" fmla="*/ 549 h 1536"/>
                  <a:gd name="T48" fmla="*/ 1048 w 1536"/>
                  <a:gd name="T49" fmla="*/ 579 h 1536"/>
                  <a:gd name="T50" fmla="*/ 1170 w 1536"/>
                  <a:gd name="T51" fmla="*/ 928 h 1536"/>
                  <a:gd name="T52" fmla="*/ 608 w 1536"/>
                  <a:gd name="T53" fmla="*/ 1491 h 1536"/>
                  <a:gd name="T54" fmla="*/ 45 w 1536"/>
                  <a:gd name="T55" fmla="*/ 928 h 1536"/>
                  <a:gd name="T56" fmla="*/ 608 w 1536"/>
                  <a:gd name="T57" fmla="*/ 366 h 1536"/>
                  <a:gd name="T58" fmla="*/ 957 w 1536"/>
                  <a:gd name="T59" fmla="*/ 487 h 1536"/>
                  <a:gd name="T60" fmla="*/ 987 w 1536"/>
                  <a:gd name="T61" fmla="*/ 486 h 1536"/>
                  <a:gd name="T62" fmla="*/ 1299 w 1536"/>
                  <a:gd name="T63" fmla="*/ 173 h 1536"/>
                  <a:gd name="T64" fmla="*/ 1304 w 1536"/>
                  <a:gd name="T65" fmla="*/ 149 h 1536"/>
                  <a:gd name="T66" fmla="*/ 1283 w 1536"/>
                  <a:gd name="T67" fmla="*/ 135 h 1536"/>
                  <a:gd name="T68" fmla="*/ 996 w 1536"/>
                  <a:gd name="T69" fmla="*/ 135 h 1536"/>
                  <a:gd name="T70" fmla="*/ 951 w 1536"/>
                  <a:gd name="T71" fmla="*/ 90 h 1536"/>
                  <a:gd name="T72" fmla="*/ 996 w 1536"/>
                  <a:gd name="T73" fmla="*/ 45 h 1536"/>
                  <a:gd name="T74" fmla="*/ 1424 w 1536"/>
                  <a:gd name="T75" fmla="*/ 45 h 1536"/>
                  <a:gd name="T76" fmla="*/ 1491 w 1536"/>
                  <a:gd name="T77" fmla="*/ 112 h 1536"/>
                  <a:gd name="T78" fmla="*/ 1491 w 1536"/>
                  <a:gd name="T79" fmla="*/ 540 h 1536"/>
                  <a:gd name="T80" fmla="*/ 1491 w 1536"/>
                  <a:gd name="T81" fmla="*/ 540 h 1536"/>
                  <a:gd name="T82" fmla="*/ 1491 w 1536"/>
                  <a:gd name="T83" fmla="*/ 54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6" h="1536">
                    <a:moveTo>
                      <a:pt x="1424" y="0"/>
                    </a:moveTo>
                    <a:cubicBezTo>
                      <a:pt x="996" y="0"/>
                      <a:pt x="996" y="0"/>
                      <a:pt x="996" y="0"/>
                    </a:cubicBezTo>
                    <a:cubicBezTo>
                      <a:pt x="946" y="0"/>
                      <a:pt x="906" y="40"/>
                      <a:pt x="906" y="90"/>
                    </a:cubicBezTo>
                    <a:cubicBezTo>
                      <a:pt x="906" y="140"/>
                      <a:pt x="946" y="180"/>
                      <a:pt x="996" y="180"/>
                    </a:cubicBezTo>
                    <a:cubicBezTo>
                      <a:pt x="1229" y="180"/>
                      <a:pt x="1229" y="180"/>
                      <a:pt x="1229" y="180"/>
                    </a:cubicBezTo>
                    <a:cubicBezTo>
                      <a:pt x="969" y="440"/>
                      <a:pt x="969" y="440"/>
                      <a:pt x="969" y="440"/>
                    </a:cubicBezTo>
                    <a:cubicBezTo>
                      <a:pt x="864" y="362"/>
                      <a:pt x="739" y="321"/>
                      <a:pt x="608" y="321"/>
                    </a:cubicBezTo>
                    <a:cubicBezTo>
                      <a:pt x="273" y="321"/>
                      <a:pt x="0" y="594"/>
                      <a:pt x="0" y="928"/>
                    </a:cubicBezTo>
                    <a:cubicBezTo>
                      <a:pt x="0" y="1263"/>
                      <a:pt x="273" y="1536"/>
                      <a:pt x="608" y="1536"/>
                    </a:cubicBezTo>
                    <a:cubicBezTo>
                      <a:pt x="942" y="1536"/>
                      <a:pt x="1215" y="1263"/>
                      <a:pt x="1215" y="928"/>
                    </a:cubicBezTo>
                    <a:cubicBezTo>
                      <a:pt x="1215" y="797"/>
                      <a:pt x="1174" y="672"/>
                      <a:pt x="1096" y="567"/>
                    </a:cubicBezTo>
                    <a:cubicBezTo>
                      <a:pt x="1356" y="307"/>
                      <a:pt x="1356" y="307"/>
                      <a:pt x="1356" y="307"/>
                    </a:cubicBezTo>
                    <a:cubicBezTo>
                      <a:pt x="1356" y="540"/>
                      <a:pt x="1356" y="540"/>
                      <a:pt x="1356" y="540"/>
                    </a:cubicBezTo>
                    <a:cubicBezTo>
                      <a:pt x="1356" y="590"/>
                      <a:pt x="1396" y="630"/>
                      <a:pt x="1446" y="630"/>
                    </a:cubicBezTo>
                    <a:cubicBezTo>
                      <a:pt x="1496" y="630"/>
                      <a:pt x="1536" y="590"/>
                      <a:pt x="1536" y="540"/>
                    </a:cubicBezTo>
                    <a:cubicBezTo>
                      <a:pt x="1536" y="112"/>
                      <a:pt x="1536" y="112"/>
                      <a:pt x="1536" y="112"/>
                    </a:cubicBezTo>
                    <a:cubicBezTo>
                      <a:pt x="1536" y="50"/>
                      <a:pt x="1486" y="0"/>
                      <a:pt x="1424" y="0"/>
                    </a:cubicBezTo>
                    <a:close/>
                    <a:moveTo>
                      <a:pt x="1491" y="540"/>
                    </a:moveTo>
                    <a:cubicBezTo>
                      <a:pt x="1491" y="565"/>
                      <a:pt x="1471" y="585"/>
                      <a:pt x="1446" y="585"/>
                    </a:cubicBezTo>
                    <a:cubicBezTo>
                      <a:pt x="1421" y="585"/>
                      <a:pt x="1401" y="565"/>
                      <a:pt x="1401" y="540"/>
                    </a:cubicBezTo>
                    <a:cubicBezTo>
                      <a:pt x="1401" y="253"/>
                      <a:pt x="1401" y="253"/>
                      <a:pt x="1401" y="253"/>
                    </a:cubicBezTo>
                    <a:cubicBezTo>
                      <a:pt x="1401" y="244"/>
                      <a:pt x="1396" y="236"/>
                      <a:pt x="1387" y="232"/>
                    </a:cubicBezTo>
                    <a:cubicBezTo>
                      <a:pt x="1379" y="229"/>
                      <a:pt x="1369" y="231"/>
                      <a:pt x="1363" y="237"/>
                    </a:cubicBezTo>
                    <a:cubicBezTo>
                      <a:pt x="1050" y="549"/>
                      <a:pt x="1050" y="549"/>
                      <a:pt x="1050" y="549"/>
                    </a:cubicBezTo>
                    <a:cubicBezTo>
                      <a:pt x="1042" y="557"/>
                      <a:pt x="1041" y="570"/>
                      <a:pt x="1048" y="579"/>
                    </a:cubicBezTo>
                    <a:cubicBezTo>
                      <a:pt x="1128" y="680"/>
                      <a:pt x="1170" y="800"/>
                      <a:pt x="1170" y="928"/>
                    </a:cubicBezTo>
                    <a:cubicBezTo>
                      <a:pt x="1170" y="1239"/>
                      <a:pt x="918" y="1491"/>
                      <a:pt x="608" y="1491"/>
                    </a:cubicBezTo>
                    <a:cubicBezTo>
                      <a:pt x="297" y="1491"/>
                      <a:pt x="45" y="1239"/>
                      <a:pt x="45" y="928"/>
                    </a:cubicBezTo>
                    <a:cubicBezTo>
                      <a:pt x="45" y="618"/>
                      <a:pt x="297" y="366"/>
                      <a:pt x="608" y="366"/>
                    </a:cubicBezTo>
                    <a:cubicBezTo>
                      <a:pt x="736" y="366"/>
                      <a:pt x="856" y="408"/>
                      <a:pt x="957" y="487"/>
                    </a:cubicBezTo>
                    <a:cubicBezTo>
                      <a:pt x="966" y="495"/>
                      <a:pt x="979" y="494"/>
                      <a:pt x="987" y="486"/>
                    </a:cubicBezTo>
                    <a:cubicBezTo>
                      <a:pt x="1299" y="173"/>
                      <a:pt x="1299" y="173"/>
                      <a:pt x="1299" y="173"/>
                    </a:cubicBezTo>
                    <a:cubicBezTo>
                      <a:pt x="1305" y="167"/>
                      <a:pt x="1307" y="157"/>
                      <a:pt x="1304" y="149"/>
                    </a:cubicBezTo>
                    <a:cubicBezTo>
                      <a:pt x="1300" y="140"/>
                      <a:pt x="1292" y="135"/>
                      <a:pt x="1283" y="135"/>
                    </a:cubicBezTo>
                    <a:cubicBezTo>
                      <a:pt x="996" y="135"/>
                      <a:pt x="996" y="135"/>
                      <a:pt x="996" y="135"/>
                    </a:cubicBezTo>
                    <a:cubicBezTo>
                      <a:pt x="971" y="135"/>
                      <a:pt x="951" y="115"/>
                      <a:pt x="951" y="90"/>
                    </a:cubicBezTo>
                    <a:cubicBezTo>
                      <a:pt x="951" y="65"/>
                      <a:pt x="971" y="45"/>
                      <a:pt x="996" y="45"/>
                    </a:cubicBezTo>
                    <a:cubicBezTo>
                      <a:pt x="1424" y="45"/>
                      <a:pt x="1424" y="45"/>
                      <a:pt x="1424" y="45"/>
                    </a:cubicBezTo>
                    <a:cubicBezTo>
                      <a:pt x="1461" y="45"/>
                      <a:pt x="1491" y="75"/>
                      <a:pt x="1491" y="112"/>
                    </a:cubicBezTo>
                    <a:lnTo>
                      <a:pt x="1491" y="540"/>
                    </a:lnTo>
                    <a:close/>
                    <a:moveTo>
                      <a:pt x="1491" y="540"/>
                    </a:moveTo>
                    <a:cubicBezTo>
                      <a:pt x="1491" y="540"/>
                      <a:pt x="1491" y="540"/>
                      <a:pt x="1491" y="54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62" name="Freeform 232">
                <a:extLst>
                  <a:ext uri="{FF2B5EF4-FFF2-40B4-BE49-F238E27FC236}">
                    <a16:creationId xmlns:a16="http://schemas.microsoft.com/office/drawing/2014/main" id="{EE6C1E93-3185-46B3-A486-B08377D63726}"/>
                  </a:ext>
                </a:extLst>
              </p:cNvPr>
              <p:cNvSpPr>
                <a:spLocks noEditPoints="1"/>
              </p:cNvSpPr>
              <p:nvPr/>
            </p:nvSpPr>
            <p:spPr bwMode="auto">
              <a:xfrm>
                <a:off x="7691438" y="4948238"/>
                <a:ext cx="265112" cy="263525"/>
              </a:xfrm>
              <a:custGeom>
                <a:avLst/>
                <a:gdLst>
                  <a:gd name="T0" fmla="*/ 473 w 945"/>
                  <a:gd name="T1" fmla="*/ 0 h 945"/>
                  <a:gd name="T2" fmla="*/ 173 w 945"/>
                  <a:gd name="T3" fmla="*/ 107 h 945"/>
                  <a:gd name="T4" fmla="*/ 170 w 945"/>
                  <a:gd name="T5" fmla="*/ 138 h 945"/>
                  <a:gd name="T6" fmla="*/ 202 w 945"/>
                  <a:gd name="T7" fmla="*/ 141 h 945"/>
                  <a:gd name="T8" fmla="*/ 473 w 945"/>
                  <a:gd name="T9" fmla="*/ 45 h 945"/>
                  <a:gd name="T10" fmla="*/ 900 w 945"/>
                  <a:gd name="T11" fmla="*/ 472 h 945"/>
                  <a:gd name="T12" fmla="*/ 473 w 945"/>
                  <a:gd name="T13" fmla="*/ 900 h 945"/>
                  <a:gd name="T14" fmla="*/ 45 w 945"/>
                  <a:gd name="T15" fmla="*/ 472 h 945"/>
                  <a:gd name="T16" fmla="*/ 141 w 945"/>
                  <a:gd name="T17" fmla="*/ 202 h 945"/>
                  <a:gd name="T18" fmla="*/ 138 w 945"/>
                  <a:gd name="T19" fmla="*/ 170 h 945"/>
                  <a:gd name="T20" fmla="*/ 107 w 945"/>
                  <a:gd name="T21" fmla="*/ 173 h 945"/>
                  <a:gd name="T22" fmla="*/ 0 w 945"/>
                  <a:gd name="T23" fmla="*/ 472 h 945"/>
                  <a:gd name="T24" fmla="*/ 473 w 945"/>
                  <a:gd name="T25" fmla="*/ 945 h 945"/>
                  <a:gd name="T26" fmla="*/ 945 w 945"/>
                  <a:gd name="T27" fmla="*/ 472 h 945"/>
                  <a:gd name="T28" fmla="*/ 473 w 945"/>
                  <a:gd name="T29" fmla="*/ 0 h 945"/>
                  <a:gd name="T30" fmla="*/ 473 w 945"/>
                  <a:gd name="T31" fmla="*/ 0 h 945"/>
                  <a:gd name="T32" fmla="*/ 473 w 945"/>
                  <a:gd name="T33"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5" h="945">
                    <a:moveTo>
                      <a:pt x="473" y="0"/>
                    </a:moveTo>
                    <a:cubicBezTo>
                      <a:pt x="364" y="0"/>
                      <a:pt x="258" y="38"/>
                      <a:pt x="173" y="107"/>
                    </a:cubicBezTo>
                    <a:cubicBezTo>
                      <a:pt x="164" y="115"/>
                      <a:pt x="162" y="129"/>
                      <a:pt x="170" y="138"/>
                    </a:cubicBezTo>
                    <a:cubicBezTo>
                      <a:pt x="178" y="148"/>
                      <a:pt x="192" y="149"/>
                      <a:pt x="202" y="141"/>
                    </a:cubicBezTo>
                    <a:cubicBezTo>
                      <a:pt x="278" y="79"/>
                      <a:pt x="374" y="45"/>
                      <a:pt x="473" y="45"/>
                    </a:cubicBezTo>
                    <a:cubicBezTo>
                      <a:pt x="708" y="45"/>
                      <a:pt x="900" y="237"/>
                      <a:pt x="900" y="472"/>
                    </a:cubicBezTo>
                    <a:cubicBezTo>
                      <a:pt x="900" y="708"/>
                      <a:pt x="708" y="900"/>
                      <a:pt x="473" y="900"/>
                    </a:cubicBezTo>
                    <a:cubicBezTo>
                      <a:pt x="237" y="900"/>
                      <a:pt x="45" y="708"/>
                      <a:pt x="45" y="472"/>
                    </a:cubicBezTo>
                    <a:cubicBezTo>
                      <a:pt x="45" y="374"/>
                      <a:pt x="79" y="278"/>
                      <a:pt x="141" y="202"/>
                    </a:cubicBezTo>
                    <a:cubicBezTo>
                      <a:pt x="149" y="192"/>
                      <a:pt x="148" y="178"/>
                      <a:pt x="138" y="170"/>
                    </a:cubicBezTo>
                    <a:cubicBezTo>
                      <a:pt x="129" y="162"/>
                      <a:pt x="115" y="164"/>
                      <a:pt x="107" y="173"/>
                    </a:cubicBezTo>
                    <a:cubicBezTo>
                      <a:pt x="38" y="258"/>
                      <a:pt x="0" y="364"/>
                      <a:pt x="0" y="472"/>
                    </a:cubicBezTo>
                    <a:cubicBezTo>
                      <a:pt x="0" y="733"/>
                      <a:pt x="212" y="945"/>
                      <a:pt x="473" y="945"/>
                    </a:cubicBezTo>
                    <a:cubicBezTo>
                      <a:pt x="733" y="945"/>
                      <a:pt x="945" y="733"/>
                      <a:pt x="945" y="472"/>
                    </a:cubicBezTo>
                    <a:cubicBezTo>
                      <a:pt x="945" y="212"/>
                      <a:pt x="733" y="0"/>
                      <a:pt x="473" y="0"/>
                    </a:cubicBezTo>
                    <a:close/>
                    <a:moveTo>
                      <a:pt x="473" y="0"/>
                    </a:moveTo>
                    <a:cubicBezTo>
                      <a:pt x="473" y="0"/>
                      <a:pt x="473" y="0"/>
                      <a:pt x="473"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sp>
        <p:nvSpPr>
          <p:cNvPr id="593" name="Titre 5">
            <a:extLst>
              <a:ext uri="{FF2B5EF4-FFF2-40B4-BE49-F238E27FC236}">
                <a16:creationId xmlns:a16="http://schemas.microsoft.com/office/drawing/2014/main" id="{705A146F-6E31-4129-B28E-64B2FCDBCECB}"/>
              </a:ext>
            </a:extLst>
          </p:cNvPr>
          <p:cNvSpPr txBox="1">
            <a:spLocks/>
          </p:cNvSpPr>
          <p:nvPr/>
        </p:nvSpPr>
        <p:spPr>
          <a:xfrm>
            <a:off x="486000" y="3263223"/>
            <a:ext cx="10751503" cy="252000"/>
          </a:xfrm>
          <a:prstGeom prst="rect">
            <a:avLst/>
          </a:prstGeom>
        </p:spPr>
        <p:txBody>
          <a:bodyPr vert="horz" lIns="0" tIns="0" rIns="0" bIns="0" rtlCol="0" anchor="ctr" anchorCtr="0">
            <a:noAutofit/>
          </a:bodyPr>
          <a:lst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a:lstStyle>
          <a:p>
            <a:r>
              <a:rPr lang="fr-FR" sz="2000" b="1" dirty="0" err="1">
                <a:solidFill>
                  <a:schemeClr val="tx2"/>
                </a:solidFill>
              </a:rPr>
              <a:t>Strategy</a:t>
            </a:r>
            <a:endParaRPr lang="fr-FR" sz="2000" b="1" dirty="0">
              <a:solidFill>
                <a:schemeClr val="tx2"/>
              </a:solidFill>
            </a:endParaRPr>
          </a:p>
        </p:txBody>
      </p:sp>
      <p:sp>
        <p:nvSpPr>
          <p:cNvPr id="594" name="Line 130">
            <a:extLst>
              <a:ext uri="{FF2B5EF4-FFF2-40B4-BE49-F238E27FC236}">
                <a16:creationId xmlns:a16="http://schemas.microsoft.com/office/drawing/2014/main" id="{16DAAF9B-9BF2-4C87-9778-3124F127A6B5}"/>
              </a:ext>
            </a:extLst>
          </p:cNvPr>
          <p:cNvSpPr>
            <a:spLocks noChangeShapeType="1"/>
          </p:cNvSpPr>
          <p:nvPr/>
        </p:nvSpPr>
        <p:spPr bwMode="auto">
          <a:xfrm>
            <a:off x="4544661" y="512126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95" name="Line 131">
            <a:extLst>
              <a:ext uri="{FF2B5EF4-FFF2-40B4-BE49-F238E27FC236}">
                <a16:creationId xmlns:a16="http://schemas.microsoft.com/office/drawing/2014/main" id="{DD3B8F09-858B-4AF6-814F-01DF2F3ED7C2}"/>
              </a:ext>
            </a:extLst>
          </p:cNvPr>
          <p:cNvSpPr>
            <a:spLocks noChangeShapeType="1"/>
          </p:cNvSpPr>
          <p:nvPr/>
        </p:nvSpPr>
        <p:spPr bwMode="auto">
          <a:xfrm>
            <a:off x="4544661" y="512126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596" name="Groupe 2107">
            <a:extLst>
              <a:ext uri="{FF2B5EF4-FFF2-40B4-BE49-F238E27FC236}">
                <a16:creationId xmlns:a16="http://schemas.microsoft.com/office/drawing/2014/main" id="{982FB1BC-B904-4CDD-855E-327E5C2DB34F}"/>
              </a:ext>
            </a:extLst>
          </p:cNvPr>
          <p:cNvGrpSpPr/>
          <p:nvPr/>
        </p:nvGrpSpPr>
        <p:grpSpPr>
          <a:xfrm>
            <a:off x="617656" y="4515170"/>
            <a:ext cx="415925" cy="428625"/>
            <a:chOff x="768350" y="4103688"/>
            <a:chExt cx="415925" cy="428625"/>
          </a:xfrm>
          <a:solidFill>
            <a:schemeClr val="tx2"/>
          </a:solidFill>
        </p:grpSpPr>
        <p:sp>
          <p:nvSpPr>
            <p:cNvPr id="597" name="Freeform 41">
              <a:extLst>
                <a:ext uri="{FF2B5EF4-FFF2-40B4-BE49-F238E27FC236}">
                  <a16:creationId xmlns:a16="http://schemas.microsoft.com/office/drawing/2014/main" id="{B67C0A0F-C674-4443-B1C4-A48EAB8D7044}"/>
                </a:ext>
              </a:extLst>
            </p:cNvPr>
            <p:cNvSpPr>
              <a:spLocks noEditPoints="1"/>
            </p:cNvSpPr>
            <p:nvPr/>
          </p:nvSpPr>
          <p:spPr bwMode="auto">
            <a:xfrm>
              <a:off x="909638" y="4465638"/>
              <a:ext cx="12700" cy="66675"/>
            </a:xfrm>
            <a:custGeom>
              <a:avLst/>
              <a:gdLst>
                <a:gd name="T0" fmla="*/ 23 w 45"/>
                <a:gd name="T1" fmla="*/ 0 h 237"/>
                <a:gd name="T2" fmla="*/ 0 w 45"/>
                <a:gd name="T3" fmla="*/ 22 h 237"/>
                <a:gd name="T4" fmla="*/ 0 w 45"/>
                <a:gd name="T5" fmla="*/ 214 h 237"/>
                <a:gd name="T6" fmla="*/ 23 w 45"/>
                <a:gd name="T7" fmla="*/ 237 h 237"/>
                <a:gd name="T8" fmla="*/ 45 w 45"/>
                <a:gd name="T9" fmla="*/ 214 h 237"/>
                <a:gd name="T10" fmla="*/ 45 w 45"/>
                <a:gd name="T11" fmla="*/ 22 h 237"/>
                <a:gd name="T12" fmla="*/ 23 w 45"/>
                <a:gd name="T13" fmla="*/ 0 h 237"/>
                <a:gd name="T14" fmla="*/ 23 w 45"/>
                <a:gd name="T15" fmla="*/ 0 h 237"/>
                <a:gd name="T16" fmla="*/ 23 w 45"/>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37">
                  <a:moveTo>
                    <a:pt x="23" y="0"/>
                  </a:moveTo>
                  <a:cubicBezTo>
                    <a:pt x="10" y="0"/>
                    <a:pt x="0" y="10"/>
                    <a:pt x="0" y="22"/>
                  </a:cubicBezTo>
                  <a:cubicBezTo>
                    <a:pt x="0" y="214"/>
                    <a:pt x="0" y="214"/>
                    <a:pt x="0" y="214"/>
                  </a:cubicBezTo>
                  <a:cubicBezTo>
                    <a:pt x="0" y="227"/>
                    <a:pt x="10" y="237"/>
                    <a:pt x="23" y="237"/>
                  </a:cubicBezTo>
                  <a:cubicBezTo>
                    <a:pt x="35" y="237"/>
                    <a:pt x="45" y="227"/>
                    <a:pt x="45" y="214"/>
                  </a:cubicBezTo>
                  <a:cubicBezTo>
                    <a:pt x="45" y="22"/>
                    <a:pt x="45" y="22"/>
                    <a:pt x="45" y="22"/>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8" name="Freeform 42">
              <a:extLst>
                <a:ext uri="{FF2B5EF4-FFF2-40B4-BE49-F238E27FC236}">
                  <a16:creationId xmlns:a16="http://schemas.microsoft.com/office/drawing/2014/main" id="{1FE3FCA3-7F6B-471F-9FA2-8C131412949F}"/>
                </a:ext>
              </a:extLst>
            </p:cNvPr>
            <p:cNvSpPr>
              <a:spLocks noEditPoints="1"/>
            </p:cNvSpPr>
            <p:nvPr/>
          </p:nvSpPr>
          <p:spPr bwMode="auto">
            <a:xfrm>
              <a:off x="768350" y="4103688"/>
              <a:ext cx="415925" cy="428625"/>
            </a:xfrm>
            <a:custGeom>
              <a:avLst/>
              <a:gdLst>
                <a:gd name="T0" fmla="*/ 1472 w 1490"/>
                <a:gd name="T1" fmla="*/ 602 h 1536"/>
                <a:gd name="T2" fmla="*/ 984 w 1490"/>
                <a:gd name="T3" fmla="*/ 497 h 1536"/>
                <a:gd name="T4" fmla="*/ 1008 w 1490"/>
                <a:gd name="T5" fmla="*/ 617 h 1536"/>
                <a:gd name="T6" fmla="*/ 888 w 1490"/>
                <a:gd name="T7" fmla="*/ 460 h 1536"/>
                <a:gd name="T8" fmla="*/ 1004 w 1490"/>
                <a:gd name="T9" fmla="*/ 449 h 1536"/>
                <a:gd name="T10" fmla="*/ 765 w 1490"/>
                <a:gd name="T11" fmla="*/ 11 h 1536"/>
                <a:gd name="T12" fmla="*/ 725 w 1490"/>
                <a:gd name="T13" fmla="*/ 11 h 1536"/>
                <a:gd name="T14" fmla="*/ 486 w 1490"/>
                <a:gd name="T15" fmla="*/ 449 h 1536"/>
                <a:gd name="T16" fmla="*/ 602 w 1490"/>
                <a:gd name="T17" fmla="*/ 460 h 1536"/>
                <a:gd name="T18" fmla="*/ 482 w 1490"/>
                <a:gd name="T19" fmla="*/ 617 h 1536"/>
                <a:gd name="T20" fmla="*/ 506 w 1490"/>
                <a:gd name="T21" fmla="*/ 497 h 1536"/>
                <a:gd name="T22" fmla="*/ 18 w 1490"/>
                <a:gd name="T23" fmla="*/ 602 h 1536"/>
                <a:gd name="T24" fmla="*/ 7 w 1490"/>
                <a:gd name="T25" fmla="*/ 639 h 1536"/>
                <a:gd name="T26" fmla="*/ 359 w 1490"/>
                <a:gd name="T27" fmla="*/ 994 h 1536"/>
                <a:gd name="T28" fmla="*/ 398 w 1490"/>
                <a:gd name="T29" fmla="*/ 901 h 1536"/>
                <a:gd name="T30" fmla="*/ 506 w 1490"/>
                <a:gd name="T31" fmla="*/ 1225 h 1536"/>
                <a:gd name="T32" fmla="*/ 551 w 1490"/>
                <a:gd name="T33" fmla="*/ 1225 h 1536"/>
                <a:gd name="T34" fmla="*/ 526 w 1490"/>
                <a:gd name="T35" fmla="*/ 1004 h 1536"/>
                <a:gd name="T36" fmla="*/ 377 w 1490"/>
                <a:gd name="T37" fmla="*/ 844 h 1536"/>
                <a:gd name="T38" fmla="*/ 343 w 1490"/>
                <a:gd name="T39" fmla="*/ 928 h 1536"/>
                <a:gd name="T40" fmla="*/ 457 w 1490"/>
                <a:gd name="T41" fmla="*/ 543 h 1536"/>
                <a:gd name="T42" fmla="*/ 445 w 1490"/>
                <a:gd name="T43" fmla="*/ 648 h 1536"/>
                <a:gd name="T44" fmla="*/ 634 w 1490"/>
                <a:gd name="T45" fmla="*/ 763 h 1536"/>
                <a:gd name="T46" fmla="*/ 647 w 1490"/>
                <a:gd name="T47" fmla="*/ 438 h 1536"/>
                <a:gd name="T48" fmla="*/ 544 w 1490"/>
                <a:gd name="T49" fmla="*/ 415 h 1536"/>
                <a:gd name="T50" fmla="*/ 946 w 1490"/>
                <a:gd name="T51" fmla="*/ 415 h 1536"/>
                <a:gd name="T52" fmla="*/ 843 w 1490"/>
                <a:gd name="T53" fmla="*/ 438 h 1536"/>
                <a:gd name="T54" fmla="*/ 856 w 1490"/>
                <a:gd name="T55" fmla="*/ 763 h 1536"/>
                <a:gd name="T56" fmla="*/ 1045 w 1490"/>
                <a:gd name="T57" fmla="*/ 648 h 1536"/>
                <a:gd name="T58" fmla="*/ 1033 w 1490"/>
                <a:gd name="T59" fmla="*/ 543 h 1536"/>
                <a:gd name="T60" fmla="*/ 1147 w 1490"/>
                <a:gd name="T61" fmla="*/ 928 h 1536"/>
                <a:gd name="T62" fmla="*/ 1113 w 1490"/>
                <a:gd name="T63" fmla="*/ 844 h 1536"/>
                <a:gd name="T64" fmla="*/ 964 w 1490"/>
                <a:gd name="T65" fmla="*/ 1004 h 1536"/>
                <a:gd name="T66" fmla="*/ 939 w 1490"/>
                <a:gd name="T67" fmla="*/ 1513 h 1536"/>
                <a:gd name="T68" fmla="*/ 984 w 1490"/>
                <a:gd name="T69" fmla="*/ 1513 h 1536"/>
                <a:gd name="T70" fmla="*/ 1092 w 1490"/>
                <a:gd name="T71" fmla="*/ 901 h 1536"/>
                <a:gd name="T72" fmla="*/ 1131 w 1490"/>
                <a:gd name="T73" fmla="*/ 994 h 1536"/>
                <a:gd name="T74" fmla="*/ 1483 w 1490"/>
                <a:gd name="T75" fmla="*/ 639 h 1536"/>
                <a:gd name="T76" fmla="*/ 1488 w 1490"/>
                <a:gd name="T77" fmla="*/ 61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0" h="1536">
                  <a:moveTo>
                    <a:pt x="1488" y="617"/>
                  </a:moveTo>
                  <a:cubicBezTo>
                    <a:pt x="1486" y="610"/>
                    <a:pt x="1479" y="604"/>
                    <a:pt x="1472" y="602"/>
                  </a:cubicBezTo>
                  <a:cubicBezTo>
                    <a:pt x="1005" y="490"/>
                    <a:pt x="1005" y="490"/>
                    <a:pt x="1005" y="490"/>
                  </a:cubicBezTo>
                  <a:cubicBezTo>
                    <a:pt x="997" y="488"/>
                    <a:pt x="989" y="491"/>
                    <a:pt x="984" y="497"/>
                  </a:cubicBezTo>
                  <a:cubicBezTo>
                    <a:pt x="978" y="503"/>
                    <a:pt x="976" y="511"/>
                    <a:pt x="978" y="519"/>
                  </a:cubicBezTo>
                  <a:cubicBezTo>
                    <a:pt x="1008" y="617"/>
                    <a:pt x="1008" y="617"/>
                    <a:pt x="1008" y="617"/>
                  </a:cubicBezTo>
                  <a:cubicBezTo>
                    <a:pt x="965" y="641"/>
                    <a:pt x="925" y="667"/>
                    <a:pt x="888" y="696"/>
                  </a:cubicBezTo>
                  <a:cubicBezTo>
                    <a:pt x="888" y="460"/>
                    <a:pt x="888" y="460"/>
                    <a:pt x="888" y="460"/>
                  </a:cubicBezTo>
                  <a:cubicBezTo>
                    <a:pt x="985" y="460"/>
                    <a:pt x="985" y="460"/>
                    <a:pt x="985" y="460"/>
                  </a:cubicBezTo>
                  <a:cubicBezTo>
                    <a:pt x="993" y="460"/>
                    <a:pt x="1000" y="456"/>
                    <a:pt x="1004" y="449"/>
                  </a:cubicBezTo>
                  <a:cubicBezTo>
                    <a:pt x="1008" y="442"/>
                    <a:pt x="1008" y="434"/>
                    <a:pt x="1004" y="427"/>
                  </a:cubicBezTo>
                  <a:cubicBezTo>
                    <a:pt x="765" y="11"/>
                    <a:pt x="765" y="11"/>
                    <a:pt x="765" y="11"/>
                  </a:cubicBezTo>
                  <a:cubicBezTo>
                    <a:pt x="761" y="4"/>
                    <a:pt x="753" y="0"/>
                    <a:pt x="745" y="0"/>
                  </a:cubicBezTo>
                  <a:cubicBezTo>
                    <a:pt x="737" y="0"/>
                    <a:pt x="730" y="4"/>
                    <a:pt x="725" y="11"/>
                  </a:cubicBezTo>
                  <a:cubicBezTo>
                    <a:pt x="486" y="427"/>
                    <a:pt x="486" y="427"/>
                    <a:pt x="486" y="427"/>
                  </a:cubicBezTo>
                  <a:cubicBezTo>
                    <a:pt x="482" y="434"/>
                    <a:pt x="482" y="442"/>
                    <a:pt x="486" y="449"/>
                  </a:cubicBezTo>
                  <a:cubicBezTo>
                    <a:pt x="490" y="456"/>
                    <a:pt x="497" y="460"/>
                    <a:pt x="505" y="460"/>
                  </a:cubicBezTo>
                  <a:cubicBezTo>
                    <a:pt x="602" y="460"/>
                    <a:pt x="602" y="460"/>
                    <a:pt x="602" y="460"/>
                  </a:cubicBezTo>
                  <a:cubicBezTo>
                    <a:pt x="602" y="696"/>
                    <a:pt x="602" y="696"/>
                    <a:pt x="602" y="696"/>
                  </a:cubicBezTo>
                  <a:cubicBezTo>
                    <a:pt x="565" y="667"/>
                    <a:pt x="525" y="641"/>
                    <a:pt x="482" y="617"/>
                  </a:cubicBezTo>
                  <a:cubicBezTo>
                    <a:pt x="512" y="519"/>
                    <a:pt x="512" y="519"/>
                    <a:pt x="512" y="519"/>
                  </a:cubicBezTo>
                  <a:cubicBezTo>
                    <a:pt x="514" y="511"/>
                    <a:pt x="512" y="502"/>
                    <a:pt x="506" y="497"/>
                  </a:cubicBezTo>
                  <a:cubicBezTo>
                    <a:pt x="501" y="491"/>
                    <a:pt x="493" y="488"/>
                    <a:pt x="485" y="490"/>
                  </a:cubicBezTo>
                  <a:cubicBezTo>
                    <a:pt x="18" y="602"/>
                    <a:pt x="18" y="602"/>
                    <a:pt x="18" y="602"/>
                  </a:cubicBezTo>
                  <a:cubicBezTo>
                    <a:pt x="11" y="604"/>
                    <a:pt x="4" y="610"/>
                    <a:pt x="2" y="617"/>
                  </a:cubicBezTo>
                  <a:cubicBezTo>
                    <a:pt x="0" y="625"/>
                    <a:pt x="2" y="633"/>
                    <a:pt x="7" y="639"/>
                  </a:cubicBezTo>
                  <a:cubicBezTo>
                    <a:pt x="337" y="987"/>
                    <a:pt x="337" y="987"/>
                    <a:pt x="337" y="987"/>
                  </a:cubicBezTo>
                  <a:cubicBezTo>
                    <a:pt x="343" y="993"/>
                    <a:pt x="351" y="996"/>
                    <a:pt x="359" y="994"/>
                  </a:cubicBezTo>
                  <a:cubicBezTo>
                    <a:pt x="366" y="992"/>
                    <a:pt x="373" y="986"/>
                    <a:pt x="375" y="978"/>
                  </a:cubicBezTo>
                  <a:cubicBezTo>
                    <a:pt x="398" y="901"/>
                    <a:pt x="398" y="901"/>
                    <a:pt x="398" y="901"/>
                  </a:cubicBezTo>
                  <a:cubicBezTo>
                    <a:pt x="488" y="970"/>
                    <a:pt x="506" y="1065"/>
                    <a:pt x="506" y="1201"/>
                  </a:cubicBezTo>
                  <a:cubicBezTo>
                    <a:pt x="506" y="1225"/>
                    <a:pt x="506" y="1225"/>
                    <a:pt x="506" y="1225"/>
                  </a:cubicBezTo>
                  <a:cubicBezTo>
                    <a:pt x="506" y="1237"/>
                    <a:pt x="516" y="1247"/>
                    <a:pt x="529" y="1247"/>
                  </a:cubicBezTo>
                  <a:cubicBezTo>
                    <a:pt x="541" y="1247"/>
                    <a:pt x="551" y="1237"/>
                    <a:pt x="551" y="1225"/>
                  </a:cubicBezTo>
                  <a:cubicBezTo>
                    <a:pt x="551" y="1201"/>
                    <a:pt x="551" y="1201"/>
                    <a:pt x="551" y="1201"/>
                  </a:cubicBezTo>
                  <a:cubicBezTo>
                    <a:pt x="551" y="1140"/>
                    <a:pt x="548" y="1068"/>
                    <a:pt x="526" y="1004"/>
                  </a:cubicBezTo>
                  <a:cubicBezTo>
                    <a:pt x="502" y="938"/>
                    <a:pt x="460" y="886"/>
                    <a:pt x="397" y="846"/>
                  </a:cubicBezTo>
                  <a:cubicBezTo>
                    <a:pt x="391" y="842"/>
                    <a:pt x="384" y="842"/>
                    <a:pt x="377" y="844"/>
                  </a:cubicBezTo>
                  <a:cubicBezTo>
                    <a:pt x="371" y="847"/>
                    <a:pt x="365" y="852"/>
                    <a:pt x="363" y="859"/>
                  </a:cubicBezTo>
                  <a:cubicBezTo>
                    <a:pt x="343" y="928"/>
                    <a:pt x="343" y="928"/>
                    <a:pt x="343" y="928"/>
                  </a:cubicBezTo>
                  <a:cubicBezTo>
                    <a:pt x="67" y="637"/>
                    <a:pt x="67" y="637"/>
                    <a:pt x="67" y="637"/>
                  </a:cubicBezTo>
                  <a:cubicBezTo>
                    <a:pt x="457" y="543"/>
                    <a:pt x="457" y="543"/>
                    <a:pt x="457" y="543"/>
                  </a:cubicBezTo>
                  <a:cubicBezTo>
                    <a:pt x="434" y="621"/>
                    <a:pt x="434" y="621"/>
                    <a:pt x="434" y="621"/>
                  </a:cubicBezTo>
                  <a:cubicBezTo>
                    <a:pt x="431" y="632"/>
                    <a:pt x="436" y="642"/>
                    <a:pt x="445" y="648"/>
                  </a:cubicBezTo>
                  <a:cubicBezTo>
                    <a:pt x="505" y="680"/>
                    <a:pt x="561" y="718"/>
                    <a:pt x="610" y="760"/>
                  </a:cubicBezTo>
                  <a:cubicBezTo>
                    <a:pt x="617" y="766"/>
                    <a:pt x="626" y="767"/>
                    <a:pt x="634" y="763"/>
                  </a:cubicBezTo>
                  <a:cubicBezTo>
                    <a:pt x="642" y="760"/>
                    <a:pt x="647" y="752"/>
                    <a:pt x="647" y="743"/>
                  </a:cubicBezTo>
                  <a:cubicBezTo>
                    <a:pt x="647" y="438"/>
                    <a:pt x="647" y="438"/>
                    <a:pt x="647" y="438"/>
                  </a:cubicBezTo>
                  <a:cubicBezTo>
                    <a:pt x="647" y="425"/>
                    <a:pt x="637" y="415"/>
                    <a:pt x="625" y="415"/>
                  </a:cubicBezTo>
                  <a:cubicBezTo>
                    <a:pt x="544" y="415"/>
                    <a:pt x="544" y="415"/>
                    <a:pt x="544" y="415"/>
                  </a:cubicBezTo>
                  <a:cubicBezTo>
                    <a:pt x="745" y="68"/>
                    <a:pt x="745" y="68"/>
                    <a:pt x="745" y="68"/>
                  </a:cubicBezTo>
                  <a:cubicBezTo>
                    <a:pt x="946" y="415"/>
                    <a:pt x="946" y="415"/>
                    <a:pt x="946" y="415"/>
                  </a:cubicBezTo>
                  <a:cubicBezTo>
                    <a:pt x="865" y="415"/>
                    <a:pt x="865" y="415"/>
                    <a:pt x="865" y="415"/>
                  </a:cubicBezTo>
                  <a:cubicBezTo>
                    <a:pt x="853" y="415"/>
                    <a:pt x="843" y="425"/>
                    <a:pt x="843" y="438"/>
                  </a:cubicBezTo>
                  <a:cubicBezTo>
                    <a:pt x="843" y="743"/>
                    <a:pt x="843" y="743"/>
                    <a:pt x="843" y="743"/>
                  </a:cubicBezTo>
                  <a:cubicBezTo>
                    <a:pt x="843" y="752"/>
                    <a:pt x="848" y="760"/>
                    <a:pt x="856" y="763"/>
                  </a:cubicBezTo>
                  <a:cubicBezTo>
                    <a:pt x="864" y="767"/>
                    <a:pt x="873" y="766"/>
                    <a:pt x="880" y="760"/>
                  </a:cubicBezTo>
                  <a:cubicBezTo>
                    <a:pt x="929" y="718"/>
                    <a:pt x="985" y="680"/>
                    <a:pt x="1045" y="648"/>
                  </a:cubicBezTo>
                  <a:cubicBezTo>
                    <a:pt x="1054" y="642"/>
                    <a:pt x="1059" y="632"/>
                    <a:pt x="1056" y="621"/>
                  </a:cubicBezTo>
                  <a:cubicBezTo>
                    <a:pt x="1033" y="543"/>
                    <a:pt x="1033" y="543"/>
                    <a:pt x="1033" y="543"/>
                  </a:cubicBezTo>
                  <a:cubicBezTo>
                    <a:pt x="1423" y="637"/>
                    <a:pt x="1423" y="637"/>
                    <a:pt x="1423" y="637"/>
                  </a:cubicBezTo>
                  <a:cubicBezTo>
                    <a:pt x="1147" y="928"/>
                    <a:pt x="1147" y="928"/>
                    <a:pt x="1147" y="928"/>
                  </a:cubicBezTo>
                  <a:cubicBezTo>
                    <a:pt x="1127" y="859"/>
                    <a:pt x="1127" y="859"/>
                    <a:pt x="1127" y="859"/>
                  </a:cubicBezTo>
                  <a:cubicBezTo>
                    <a:pt x="1125" y="852"/>
                    <a:pt x="1119" y="847"/>
                    <a:pt x="1113" y="844"/>
                  </a:cubicBezTo>
                  <a:cubicBezTo>
                    <a:pt x="1106" y="842"/>
                    <a:pt x="1099" y="842"/>
                    <a:pt x="1093" y="846"/>
                  </a:cubicBezTo>
                  <a:cubicBezTo>
                    <a:pt x="1030" y="886"/>
                    <a:pt x="988" y="938"/>
                    <a:pt x="964" y="1004"/>
                  </a:cubicBezTo>
                  <a:cubicBezTo>
                    <a:pt x="942" y="1068"/>
                    <a:pt x="939" y="1140"/>
                    <a:pt x="939" y="1201"/>
                  </a:cubicBezTo>
                  <a:cubicBezTo>
                    <a:pt x="939" y="1513"/>
                    <a:pt x="939" y="1513"/>
                    <a:pt x="939" y="1513"/>
                  </a:cubicBezTo>
                  <a:cubicBezTo>
                    <a:pt x="939" y="1526"/>
                    <a:pt x="949" y="1536"/>
                    <a:pt x="961" y="1536"/>
                  </a:cubicBezTo>
                  <a:cubicBezTo>
                    <a:pt x="974" y="1536"/>
                    <a:pt x="984" y="1526"/>
                    <a:pt x="984" y="1513"/>
                  </a:cubicBezTo>
                  <a:cubicBezTo>
                    <a:pt x="984" y="1201"/>
                    <a:pt x="984" y="1201"/>
                    <a:pt x="984" y="1201"/>
                  </a:cubicBezTo>
                  <a:cubicBezTo>
                    <a:pt x="984" y="1065"/>
                    <a:pt x="1002" y="970"/>
                    <a:pt x="1092" y="901"/>
                  </a:cubicBezTo>
                  <a:cubicBezTo>
                    <a:pt x="1115" y="978"/>
                    <a:pt x="1115" y="978"/>
                    <a:pt x="1115" y="978"/>
                  </a:cubicBezTo>
                  <a:cubicBezTo>
                    <a:pt x="1117" y="986"/>
                    <a:pt x="1124" y="992"/>
                    <a:pt x="1131" y="994"/>
                  </a:cubicBezTo>
                  <a:cubicBezTo>
                    <a:pt x="1139" y="996"/>
                    <a:pt x="1147" y="993"/>
                    <a:pt x="1153" y="987"/>
                  </a:cubicBezTo>
                  <a:cubicBezTo>
                    <a:pt x="1483" y="639"/>
                    <a:pt x="1483" y="639"/>
                    <a:pt x="1483" y="639"/>
                  </a:cubicBezTo>
                  <a:cubicBezTo>
                    <a:pt x="1488" y="633"/>
                    <a:pt x="1490" y="625"/>
                    <a:pt x="1488" y="617"/>
                  </a:cubicBezTo>
                  <a:close/>
                  <a:moveTo>
                    <a:pt x="1488" y="617"/>
                  </a:moveTo>
                  <a:cubicBezTo>
                    <a:pt x="1488" y="617"/>
                    <a:pt x="1488" y="617"/>
                    <a:pt x="1488" y="61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599" name="Groupe 2110">
            <a:extLst>
              <a:ext uri="{FF2B5EF4-FFF2-40B4-BE49-F238E27FC236}">
                <a16:creationId xmlns:a16="http://schemas.microsoft.com/office/drawing/2014/main" id="{0AB14CB1-4989-479E-BC49-2819344D0E59}"/>
              </a:ext>
            </a:extLst>
          </p:cNvPr>
          <p:cNvGrpSpPr/>
          <p:nvPr/>
        </p:nvGrpSpPr>
        <p:grpSpPr>
          <a:xfrm>
            <a:off x="4867317" y="5269666"/>
            <a:ext cx="414411" cy="363167"/>
            <a:chOff x="896568" y="4431900"/>
            <a:chExt cx="414411" cy="363167"/>
          </a:xfrm>
          <a:solidFill>
            <a:schemeClr val="tx2"/>
          </a:solidFill>
        </p:grpSpPr>
        <p:sp>
          <p:nvSpPr>
            <p:cNvPr id="600" name="Freeform 46">
              <a:extLst>
                <a:ext uri="{FF2B5EF4-FFF2-40B4-BE49-F238E27FC236}">
                  <a16:creationId xmlns:a16="http://schemas.microsoft.com/office/drawing/2014/main" id="{C225DF2D-61CA-4106-9608-DF677C8CBA3B}"/>
                </a:ext>
              </a:extLst>
            </p:cNvPr>
            <p:cNvSpPr>
              <a:spLocks noEditPoints="1"/>
            </p:cNvSpPr>
            <p:nvPr/>
          </p:nvSpPr>
          <p:spPr bwMode="auto">
            <a:xfrm>
              <a:off x="896568" y="4431900"/>
              <a:ext cx="414411" cy="363167"/>
            </a:xfrm>
            <a:custGeom>
              <a:avLst/>
              <a:gdLst>
                <a:gd name="T0" fmla="*/ 1329 w 1536"/>
                <a:gd name="T1" fmla="*/ 979 h 1350"/>
                <a:gd name="T2" fmla="*/ 1287 w 1536"/>
                <a:gd name="T3" fmla="*/ 774 h 1350"/>
                <a:gd name="T4" fmla="*/ 791 w 1536"/>
                <a:gd name="T5" fmla="*/ 644 h 1350"/>
                <a:gd name="T6" fmla="*/ 1171 w 1536"/>
                <a:gd name="T7" fmla="*/ 584 h 1350"/>
                <a:gd name="T8" fmla="*/ 1148 w 1536"/>
                <a:gd name="T9" fmla="*/ 352 h 1350"/>
                <a:gd name="T10" fmla="*/ 1126 w 1536"/>
                <a:gd name="T11" fmla="*/ 584 h 1350"/>
                <a:gd name="T12" fmla="*/ 426 w 1536"/>
                <a:gd name="T13" fmla="*/ 599 h 1350"/>
                <a:gd name="T14" fmla="*/ 410 w 1536"/>
                <a:gd name="T15" fmla="*/ 61 h 1350"/>
                <a:gd name="T16" fmla="*/ 1110 w 1536"/>
                <a:gd name="T17" fmla="*/ 45 h 1350"/>
                <a:gd name="T18" fmla="*/ 1126 w 1536"/>
                <a:gd name="T19" fmla="*/ 270 h 1350"/>
                <a:gd name="T20" fmla="*/ 1171 w 1536"/>
                <a:gd name="T21" fmla="*/ 270 h 1350"/>
                <a:gd name="T22" fmla="*/ 1110 w 1536"/>
                <a:gd name="T23" fmla="*/ 0 h 1350"/>
                <a:gd name="T24" fmla="*/ 365 w 1536"/>
                <a:gd name="T25" fmla="*/ 61 h 1350"/>
                <a:gd name="T26" fmla="*/ 426 w 1536"/>
                <a:gd name="T27" fmla="*/ 644 h 1350"/>
                <a:gd name="T28" fmla="*/ 746 w 1536"/>
                <a:gd name="T29" fmla="*/ 774 h 1350"/>
                <a:gd name="T30" fmla="*/ 207 w 1536"/>
                <a:gd name="T31" fmla="*/ 817 h 1350"/>
                <a:gd name="T32" fmla="*/ 43 w 1536"/>
                <a:gd name="T33" fmla="*/ 979 h 1350"/>
                <a:gd name="T34" fmla="*/ 0 w 1536"/>
                <a:gd name="T35" fmla="*/ 1307 h 1350"/>
                <a:gd name="T36" fmla="*/ 415 w 1536"/>
                <a:gd name="T37" fmla="*/ 1350 h 1350"/>
                <a:gd name="T38" fmla="*/ 458 w 1536"/>
                <a:gd name="T39" fmla="*/ 1023 h 1350"/>
                <a:gd name="T40" fmla="*/ 252 w 1536"/>
                <a:gd name="T41" fmla="*/ 979 h 1350"/>
                <a:gd name="T42" fmla="*/ 746 w 1536"/>
                <a:gd name="T43" fmla="*/ 819 h 1350"/>
                <a:gd name="T44" fmla="*/ 582 w 1536"/>
                <a:gd name="T45" fmla="*/ 979 h 1350"/>
                <a:gd name="T46" fmla="*/ 539 w 1536"/>
                <a:gd name="T47" fmla="*/ 1307 h 1350"/>
                <a:gd name="T48" fmla="*/ 716 w 1536"/>
                <a:gd name="T49" fmla="*/ 1350 h 1350"/>
                <a:gd name="T50" fmla="*/ 716 w 1536"/>
                <a:gd name="T51" fmla="*/ 1305 h 1350"/>
                <a:gd name="T52" fmla="*/ 584 w 1536"/>
                <a:gd name="T53" fmla="*/ 1024 h 1350"/>
                <a:gd name="T54" fmla="*/ 952 w 1536"/>
                <a:gd name="T55" fmla="*/ 1305 h 1350"/>
                <a:gd name="T56" fmla="*/ 798 w 1536"/>
                <a:gd name="T57" fmla="*/ 1327 h 1350"/>
                <a:gd name="T58" fmla="*/ 954 w 1536"/>
                <a:gd name="T59" fmla="*/ 1350 h 1350"/>
                <a:gd name="T60" fmla="*/ 997 w 1536"/>
                <a:gd name="T61" fmla="*/ 1023 h 1350"/>
                <a:gd name="T62" fmla="*/ 791 w 1536"/>
                <a:gd name="T63" fmla="*/ 979 h 1350"/>
                <a:gd name="T64" fmla="*/ 1284 w 1536"/>
                <a:gd name="T65" fmla="*/ 819 h 1350"/>
                <a:gd name="T66" fmla="*/ 1121 w 1536"/>
                <a:gd name="T67" fmla="*/ 979 h 1350"/>
                <a:gd name="T68" fmla="*/ 1078 w 1536"/>
                <a:gd name="T69" fmla="*/ 1307 h 1350"/>
                <a:gd name="T70" fmla="*/ 1493 w 1536"/>
                <a:gd name="T71" fmla="*/ 1350 h 1350"/>
                <a:gd name="T72" fmla="*/ 1536 w 1536"/>
                <a:gd name="T73" fmla="*/ 1023 h 1350"/>
                <a:gd name="T74" fmla="*/ 413 w 1536"/>
                <a:gd name="T75" fmla="*/ 1305 h 1350"/>
                <a:gd name="T76" fmla="*/ 45 w 1536"/>
                <a:gd name="T77" fmla="*/ 1024 h 1350"/>
                <a:gd name="T78" fmla="*/ 413 w 1536"/>
                <a:gd name="T79" fmla="*/ 1305 h 1350"/>
                <a:gd name="T80" fmla="*/ 1123 w 1536"/>
                <a:gd name="T81" fmla="*/ 1305 h 1350"/>
                <a:gd name="T82" fmla="*/ 1491 w 1536"/>
                <a:gd name="T83" fmla="*/ 1024 h 1350"/>
                <a:gd name="T84" fmla="*/ 1491 w 1536"/>
                <a:gd name="T85" fmla="*/ 130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6" h="1350">
                  <a:moveTo>
                    <a:pt x="1493" y="979"/>
                  </a:moveTo>
                  <a:cubicBezTo>
                    <a:pt x="1329" y="979"/>
                    <a:pt x="1329" y="979"/>
                    <a:pt x="1329" y="979"/>
                  </a:cubicBezTo>
                  <a:cubicBezTo>
                    <a:pt x="1329" y="817"/>
                    <a:pt x="1329" y="817"/>
                    <a:pt x="1329" y="817"/>
                  </a:cubicBezTo>
                  <a:cubicBezTo>
                    <a:pt x="1329" y="794"/>
                    <a:pt x="1310" y="774"/>
                    <a:pt x="1287" y="774"/>
                  </a:cubicBezTo>
                  <a:cubicBezTo>
                    <a:pt x="791" y="774"/>
                    <a:pt x="791" y="774"/>
                    <a:pt x="791" y="774"/>
                  </a:cubicBezTo>
                  <a:cubicBezTo>
                    <a:pt x="791" y="644"/>
                    <a:pt x="791" y="644"/>
                    <a:pt x="791" y="644"/>
                  </a:cubicBezTo>
                  <a:cubicBezTo>
                    <a:pt x="1110" y="644"/>
                    <a:pt x="1110" y="644"/>
                    <a:pt x="1110" y="644"/>
                  </a:cubicBezTo>
                  <a:cubicBezTo>
                    <a:pt x="1144" y="644"/>
                    <a:pt x="1171" y="617"/>
                    <a:pt x="1171" y="584"/>
                  </a:cubicBezTo>
                  <a:cubicBezTo>
                    <a:pt x="1171" y="375"/>
                    <a:pt x="1171" y="375"/>
                    <a:pt x="1171" y="375"/>
                  </a:cubicBezTo>
                  <a:cubicBezTo>
                    <a:pt x="1171" y="362"/>
                    <a:pt x="1161" y="352"/>
                    <a:pt x="1148" y="352"/>
                  </a:cubicBezTo>
                  <a:cubicBezTo>
                    <a:pt x="1136" y="352"/>
                    <a:pt x="1126" y="362"/>
                    <a:pt x="1126" y="375"/>
                  </a:cubicBezTo>
                  <a:cubicBezTo>
                    <a:pt x="1126" y="584"/>
                    <a:pt x="1126" y="584"/>
                    <a:pt x="1126" y="584"/>
                  </a:cubicBezTo>
                  <a:cubicBezTo>
                    <a:pt x="1126" y="592"/>
                    <a:pt x="1119" y="599"/>
                    <a:pt x="1110" y="599"/>
                  </a:cubicBezTo>
                  <a:cubicBezTo>
                    <a:pt x="426" y="599"/>
                    <a:pt x="426" y="599"/>
                    <a:pt x="426" y="599"/>
                  </a:cubicBezTo>
                  <a:cubicBezTo>
                    <a:pt x="417" y="599"/>
                    <a:pt x="410" y="592"/>
                    <a:pt x="410" y="584"/>
                  </a:cubicBezTo>
                  <a:cubicBezTo>
                    <a:pt x="410" y="61"/>
                    <a:pt x="410" y="61"/>
                    <a:pt x="410" y="61"/>
                  </a:cubicBezTo>
                  <a:cubicBezTo>
                    <a:pt x="410" y="52"/>
                    <a:pt x="417" y="45"/>
                    <a:pt x="426" y="45"/>
                  </a:cubicBezTo>
                  <a:cubicBezTo>
                    <a:pt x="1110" y="45"/>
                    <a:pt x="1110" y="45"/>
                    <a:pt x="1110" y="45"/>
                  </a:cubicBezTo>
                  <a:cubicBezTo>
                    <a:pt x="1119" y="45"/>
                    <a:pt x="1126" y="52"/>
                    <a:pt x="1126" y="61"/>
                  </a:cubicBezTo>
                  <a:cubicBezTo>
                    <a:pt x="1126" y="270"/>
                    <a:pt x="1126" y="270"/>
                    <a:pt x="1126" y="270"/>
                  </a:cubicBezTo>
                  <a:cubicBezTo>
                    <a:pt x="1126" y="282"/>
                    <a:pt x="1136" y="292"/>
                    <a:pt x="1148" y="292"/>
                  </a:cubicBezTo>
                  <a:cubicBezTo>
                    <a:pt x="1161" y="292"/>
                    <a:pt x="1171" y="282"/>
                    <a:pt x="1171" y="270"/>
                  </a:cubicBezTo>
                  <a:cubicBezTo>
                    <a:pt x="1171" y="61"/>
                    <a:pt x="1171" y="61"/>
                    <a:pt x="1171" y="61"/>
                  </a:cubicBezTo>
                  <a:cubicBezTo>
                    <a:pt x="1171" y="27"/>
                    <a:pt x="1144" y="0"/>
                    <a:pt x="1110" y="0"/>
                  </a:cubicBezTo>
                  <a:cubicBezTo>
                    <a:pt x="426" y="0"/>
                    <a:pt x="426" y="0"/>
                    <a:pt x="426" y="0"/>
                  </a:cubicBezTo>
                  <a:cubicBezTo>
                    <a:pt x="392" y="0"/>
                    <a:pt x="365" y="27"/>
                    <a:pt x="365" y="61"/>
                  </a:cubicBezTo>
                  <a:cubicBezTo>
                    <a:pt x="365" y="584"/>
                    <a:pt x="365" y="584"/>
                    <a:pt x="365" y="584"/>
                  </a:cubicBezTo>
                  <a:cubicBezTo>
                    <a:pt x="365" y="617"/>
                    <a:pt x="392" y="644"/>
                    <a:pt x="426" y="644"/>
                  </a:cubicBezTo>
                  <a:cubicBezTo>
                    <a:pt x="746" y="644"/>
                    <a:pt x="746" y="644"/>
                    <a:pt x="746" y="644"/>
                  </a:cubicBezTo>
                  <a:cubicBezTo>
                    <a:pt x="746" y="774"/>
                    <a:pt x="746" y="774"/>
                    <a:pt x="746" y="774"/>
                  </a:cubicBezTo>
                  <a:cubicBezTo>
                    <a:pt x="249" y="774"/>
                    <a:pt x="249" y="774"/>
                    <a:pt x="249" y="774"/>
                  </a:cubicBezTo>
                  <a:cubicBezTo>
                    <a:pt x="226" y="774"/>
                    <a:pt x="207" y="794"/>
                    <a:pt x="207" y="817"/>
                  </a:cubicBezTo>
                  <a:cubicBezTo>
                    <a:pt x="207" y="979"/>
                    <a:pt x="207" y="979"/>
                    <a:pt x="207" y="979"/>
                  </a:cubicBezTo>
                  <a:cubicBezTo>
                    <a:pt x="43" y="979"/>
                    <a:pt x="43" y="979"/>
                    <a:pt x="43" y="979"/>
                  </a:cubicBezTo>
                  <a:cubicBezTo>
                    <a:pt x="19" y="979"/>
                    <a:pt x="0" y="999"/>
                    <a:pt x="0" y="1023"/>
                  </a:cubicBezTo>
                  <a:cubicBezTo>
                    <a:pt x="0" y="1307"/>
                    <a:pt x="0" y="1307"/>
                    <a:pt x="0" y="1307"/>
                  </a:cubicBezTo>
                  <a:cubicBezTo>
                    <a:pt x="0" y="1331"/>
                    <a:pt x="19" y="1350"/>
                    <a:pt x="43" y="1350"/>
                  </a:cubicBezTo>
                  <a:cubicBezTo>
                    <a:pt x="415" y="1350"/>
                    <a:pt x="415" y="1350"/>
                    <a:pt x="415" y="1350"/>
                  </a:cubicBezTo>
                  <a:cubicBezTo>
                    <a:pt x="439" y="1350"/>
                    <a:pt x="458" y="1331"/>
                    <a:pt x="458" y="1307"/>
                  </a:cubicBezTo>
                  <a:cubicBezTo>
                    <a:pt x="458" y="1023"/>
                    <a:pt x="458" y="1023"/>
                    <a:pt x="458" y="1023"/>
                  </a:cubicBezTo>
                  <a:cubicBezTo>
                    <a:pt x="458" y="999"/>
                    <a:pt x="439" y="979"/>
                    <a:pt x="415" y="979"/>
                  </a:cubicBezTo>
                  <a:cubicBezTo>
                    <a:pt x="252" y="979"/>
                    <a:pt x="252" y="979"/>
                    <a:pt x="252" y="979"/>
                  </a:cubicBezTo>
                  <a:cubicBezTo>
                    <a:pt x="252" y="819"/>
                    <a:pt x="252" y="819"/>
                    <a:pt x="252" y="819"/>
                  </a:cubicBezTo>
                  <a:cubicBezTo>
                    <a:pt x="746" y="819"/>
                    <a:pt x="746" y="819"/>
                    <a:pt x="746" y="819"/>
                  </a:cubicBezTo>
                  <a:cubicBezTo>
                    <a:pt x="746" y="979"/>
                    <a:pt x="746" y="979"/>
                    <a:pt x="746" y="979"/>
                  </a:cubicBezTo>
                  <a:cubicBezTo>
                    <a:pt x="582" y="979"/>
                    <a:pt x="582" y="979"/>
                    <a:pt x="582" y="979"/>
                  </a:cubicBezTo>
                  <a:cubicBezTo>
                    <a:pt x="558" y="979"/>
                    <a:pt x="539" y="999"/>
                    <a:pt x="539" y="1023"/>
                  </a:cubicBezTo>
                  <a:cubicBezTo>
                    <a:pt x="539" y="1307"/>
                    <a:pt x="539" y="1307"/>
                    <a:pt x="539" y="1307"/>
                  </a:cubicBezTo>
                  <a:cubicBezTo>
                    <a:pt x="539" y="1331"/>
                    <a:pt x="558" y="1350"/>
                    <a:pt x="582" y="1350"/>
                  </a:cubicBezTo>
                  <a:cubicBezTo>
                    <a:pt x="716" y="1350"/>
                    <a:pt x="716" y="1350"/>
                    <a:pt x="716" y="1350"/>
                  </a:cubicBezTo>
                  <a:cubicBezTo>
                    <a:pt x="728" y="1350"/>
                    <a:pt x="738" y="1340"/>
                    <a:pt x="738" y="1327"/>
                  </a:cubicBezTo>
                  <a:cubicBezTo>
                    <a:pt x="738" y="1315"/>
                    <a:pt x="728" y="1305"/>
                    <a:pt x="716" y="1305"/>
                  </a:cubicBezTo>
                  <a:cubicBezTo>
                    <a:pt x="584" y="1305"/>
                    <a:pt x="584" y="1305"/>
                    <a:pt x="584" y="1305"/>
                  </a:cubicBezTo>
                  <a:cubicBezTo>
                    <a:pt x="584" y="1024"/>
                    <a:pt x="584" y="1024"/>
                    <a:pt x="584" y="1024"/>
                  </a:cubicBezTo>
                  <a:cubicBezTo>
                    <a:pt x="952" y="1024"/>
                    <a:pt x="952" y="1024"/>
                    <a:pt x="952" y="1024"/>
                  </a:cubicBezTo>
                  <a:cubicBezTo>
                    <a:pt x="952" y="1305"/>
                    <a:pt x="952" y="1305"/>
                    <a:pt x="952" y="1305"/>
                  </a:cubicBezTo>
                  <a:cubicBezTo>
                    <a:pt x="821" y="1305"/>
                    <a:pt x="821" y="1305"/>
                    <a:pt x="821" y="1305"/>
                  </a:cubicBezTo>
                  <a:cubicBezTo>
                    <a:pt x="808" y="1305"/>
                    <a:pt x="798" y="1315"/>
                    <a:pt x="798" y="1327"/>
                  </a:cubicBezTo>
                  <a:cubicBezTo>
                    <a:pt x="798" y="1340"/>
                    <a:pt x="808" y="1350"/>
                    <a:pt x="821" y="1350"/>
                  </a:cubicBezTo>
                  <a:cubicBezTo>
                    <a:pt x="954" y="1350"/>
                    <a:pt x="954" y="1350"/>
                    <a:pt x="954" y="1350"/>
                  </a:cubicBezTo>
                  <a:cubicBezTo>
                    <a:pt x="978" y="1350"/>
                    <a:pt x="997" y="1331"/>
                    <a:pt x="997" y="1307"/>
                  </a:cubicBezTo>
                  <a:cubicBezTo>
                    <a:pt x="997" y="1023"/>
                    <a:pt x="997" y="1023"/>
                    <a:pt x="997" y="1023"/>
                  </a:cubicBezTo>
                  <a:cubicBezTo>
                    <a:pt x="997" y="999"/>
                    <a:pt x="978" y="979"/>
                    <a:pt x="954" y="979"/>
                  </a:cubicBezTo>
                  <a:cubicBezTo>
                    <a:pt x="791" y="979"/>
                    <a:pt x="791" y="979"/>
                    <a:pt x="791" y="979"/>
                  </a:cubicBezTo>
                  <a:cubicBezTo>
                    <a:pt x="791" y="819"/>
                    <a:pt x="791" y="819"/>
                    <a:pt x="791" y="819"/>
                  </a:cubicBezTo>
                  <a:cubicBezTo>
                    <a:pt x="1284" y="819"/>
                    <a:pt x="1284" y="819"/>
                    <a:pt x="1284" y="819"/>
                  </a:cubicBezTo>
                  <a:cubicBezTo>
                    <a:pt x="1284" y="979"/>
                    <a:pt x="1284" y="979"/>
                    <a:pt x="1284" y="979"/>
                  </a:cubicBezTo>
                  <a:cubicBezTo>
                    <a:pt x="1121" y="979"/>
                    <a:pt x="1121" y="979"/>
                    <a:pt x="1121" y="979"/>
                  </a:cubicBezTo>
                  <a:cubicBezTo>
                    <a:pt x="1097" y="979"/>
                    <a:pt x="1078" y="999"/>
                    <a:pt x="1078" y="1023"/>
                  </a:cubicBezTo>
                  <a:cubicBezTo>
                    <a:pt x="1078" y="1307"/>
                    <a:pt x="1078" y="1307"/>
                    <a:pt x="1078" y="1307"/>
                  </a:cubicBezTo>
                  <a:cubicBezTo>
                    <a:pt x="1078" y="1331"/>
                    <a:pt x="1097" y="1350"/>
                    <a:pt x="1121" y="1350"/>
                  </a:cubicBezTo>
                  <a:cubicBezTo>
                    <a:pt x="1493" y="1350"/>
                    <a:pt x="1493" y="1350"/>
                    <a:pt x="1493" y="1350"/>
                  </a:cubicBezTo>
                  <a:cubicBezTo>
                    <a:pt x="1517" y="1350"/>
                    <a:pt x="1536" y="1331"/>
                    <a:pt x="1536" y="1307"/>
                  </a:cubicBezTo>
                  <a:cubicBezTo>
                    <a:pt x="1536" y="1023"/>
                    <a:pt x="1536" y="1023"/>
                    <a:pt x="1536" y="1023"/>
                  </a:cubicBezTo>
                  <a:cubicBezTo>
                    <a:pt x="1536" y="999"/>
                    <a:pt x="1517" y="979"/>
                    <a:pt x="1493" y="979"/>
                  </a:cubicBezTo>
                  <a:close/>
                  <a:moveTo>
                    <a:pt x="413" y="1305"/>
                  </a:moveTo>
                  <a:cubicBezTo>
                    <a:pt x="45" y="1305"/>
                    <a:pt x="45" y="1305"/>
                    <a:pt x="45" y="1305"/>
                  </a:cubicBezTo>
                  <a:cubicBezTo>
                    <a:pt x="45" y="1024"/>
                    <a:pt x="45" y="1024"/>
                    <a:pt x="45" y="1024"/>
                  </a:cubicBezTo>
                  <a:cubicBezTo>
                    <a:pt x="413" y="1024"/>
                    <a:pt x="413" y="1024"/>
                    <a:pt x="413" y="1024"/>
                  </a:cubicBezTo>
                  <a:lnTo>
                    <a:pt x="413" y="1305"/>
                  </a:lnTo>
                  <a:close/>
                  <a:moveTo>
                    <a:pt x="1491" y="1305"/>
                  </a:moveTo>
                  <a:cubicBezTo>
                    <a:pt x="1123" y="1305"/>
                    <a:pt x="1123" y="1305"/>
                    <a:pt x="1123" y="1305"/>
                  </a:cubicBezTo>
                  <a:cubicBezTo>
                    <a:pt x="1123" y="1024"/>
                    <a:pt x="1123" y="1024"/>
                    <a:pt x="1123" y="1024"/>
                  </a:cubicBezTo>
                  <a:cubicBezTo>
                    <a:pt x="1491" y="1024"/>
                    <a:pt x="1491" y="1024"/>
                    <a:pt x="1491" y="1024"/>
                  </a:cubicBezTo>
                  <a:lnTo>
                    <a:pt x="1491" y="1305"/>
                  </a:lnTo>
                  <a:close/>
                  <a:moveTo>
                    <a:pt x="1491" y="1305"/>
                  </a:moveTo>
                  <a:cubicBezTo>
                    <a:pt x="1491" y="1305"/>
                    <a:pt x="1491" y="1305"/>
                    <a:pt x="1491" y="130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1" name="Freeform 47">
              <a:extLst>
                <a:ext uri="{FF2B5EF4-FFF2-40B4-BE49-F238E27FC236}">
                  <a16:creationId xmlns:a16="http://schemas.microsoft.com/office/drawing/2014/main" id="{9E635476-7C37-432E-A7BA-1A5FF8D05570}"/>
                </a:ext>
              </a:extLst>
            </p:cNvPr>
            <p:cNvSpPr>
              <a:spLocks noEditPoints="1"/>
            </p:cNvSpPr>
            <p:nvPr/>
          </p:nvSpPr>
          <p:spPr bwMode="auto">
            <a:xfrm>
              <a:off x="1028021" y="4470890"/>
              <a:ext cx="151505" cy="11140"/>
            </a:xfrm>
            <a:custGeom>
              <a:avLst/>
              <a:gdLst>
                <a:gd name="T0" fmla="*/ 542 w 564"/>
                <a:gd name="T1" fmla="*/ 0 h 45"/>
                <a:gd name="T2" fmla="*/ 22 w 564"/>
                <a:gd name="T3" fmla="*/ 0 h 45"/>
                <a:gd name="T4" fmla="*/ 0 w 564"/>
                <a:gd name="T5" fmla="*/ 22 h 45"/>
                <a:gd name="T6" fmla="*/ 22 w 564"/>
                <a:gd name="T7" fmla="*/ 45 h 45"/>
                <a:gd name="T8" fmla="*/ 542 w 564"/>
                <a:gd name="T9" fmla="*/ 45 h 45"/>
                <a:gd name="T10" fmla="*/ 564 w 564"/>
                <a:gd name="T11" fmla="*/ 22 h 45"/>
                <a:gd name="T12" fmla="*/ 542 w 564"/>
                <a:gd name="T13" fmla="*/ 0 h 45"/>
                <a:gd name="T14" fmla="*/ 542 w 564"/>
                <a:gd name="T15" fmla="*/ 0 h 45"/>
                <a:gd name="T16" fmla="*/ 542 w 5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5">
                  <a:moveTo>
                    <a:pt x="542" y="0"/>
                  </a:moveTo>
                  <a:cubicBezTo>
                    <a:pt x="22" y="0"/>
                    <a:pt x="22" y="0"/>
                    <a:pt x="22" y="0"/>
                  </a:cubicBezTo>
                  <a:cubicBezTo>
                    <a:pt x="10" y="0"/>
                    <a:pt x="0" y="10"/>
                    <a:pt x="0" y="22"/>
                  </a:cubicBezTo>
                  <a:cubicBezTo>
                    <a:pt x="0" y="35"/>
                    <a:pt x="10" y="45"/>
                    <a:pt x="22" y="45"/>
                  </a:cubicBezTo>
                  <a:cubicBezTo>
                    <a:pt x="542" y="45"/>
                    <a:pt x="542" y="45"/>
                    <a:pt x="542" y="45"/>
                  </a:cubicBezTo>
                  <a:cubicBezTo>
                    <a:pt x="554" y="45"/>
                    <a:pt x="564" y="35"/>
                    <a:pt x="564" y="22"/>
                  </a:cubicBezTo>
                  <a:cubicBezTo>
                    <a:pt x="564" y="10"/>
                    <a:pt x="554" y="0"/>
                    <a:pt x="542" y="0"/>
                  </a:cubicBezTo>
                  <a:close/>
                  <a:moveTo>
                    <a:pt x="542" y="0"/>
                  </a:moveTo>
                  <a:cubicBezTo>
                    <a:pt x="542" y="0"/>
                    <a:pt x="542" y="0"/>
                    <a:pt x="54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2" name="Freeform 48">
              <a:extLst>
                <a:ext uri="{FF2B5EF4-FFF2-40B4-BE49-F238E27FC236}">
                  <a16:creationId xmlns:a16="http://schemas.microsoft.com/office/drawing/2014/main" id="{7216C485-6414-402B-B202-727EF554070D}"/>
                </a:ext>
              </a:extLst>
            </p:cNvPr>
            <p:cNvSpPr>
              <a:spLocks noEditPoints="1"/>
            </p:cNvSpPr>
            <p:nvPr/>
          </p:nvSpPr>
          <p:spPr bwMode="auto">
            <a:xfrm>
              <a:off x="1028021" y="4498741"/>
              <a:ext cx="151505" cy="12254"/>
            </a:xfrm>
            <a:custGeom>
              <a:avLst/>
              <a:gdLst>
                <a:gd name="T0" fmla="*/ 542 w 564"/>
                <a:gd name="T1" fmla="*/ 0 h 45"/>
                <a:gd name="T2" fmla="*/ 22 w 564"/>
                <a:gd name="T3" fmla="*/ 0 h 45"/>
                <a:gd name="T4" fmla="*/ 0 w 564"/>
                <a:gd name="T5" fmla="*/ 22 h 45"/>
                <a:gd name="T6" fmla="*/ 22 w 564"/>
                <a:gd name="T7" fmla="*/ 45 h 45"/>
                <a:gd name="T8" fmla="*/ 542 w 564"/>
                <a:gd name="T9" fmla="*/ 45 h 45"/>
                <a:gd name="T10" fmla="*/ 564 w 564"/>
                <a:gd name="T11" fmla="*/ 22 h 45"/>
                <a:gd name="T12" fmla="*/ 542 w 564"/>
                <a:gd name="T13" fmla="*/ 0 h 45"/>
                <a:gd name="T14" fmla="*/ 542 w 564"/>
                <a:gd name="T15" fmla="*/ 0 h 45"/>
                <a:gd name="T16" fmla="*/ 542 w 5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5">
                  <a:moveTo>
                    <a:pt x="542" y="0"/>
                  </a:moveTo>
                  <a:cubicBezTo>
                    <a:pt x="22" y="0"/>
                    <a:pt x="22" y="0"/>
                    <a:pt x="22" y="0"/>
                  </a:cubicBezTo>
                  <a:cubicBezTo>
                    <a:pt x="10" y="0"/>
                    <a:pt x="0" y="10"/>
                    <a:pt x="0" y="22"/>
                  </a:cubicBezTo>
                  <a:cubicBezTo>
                    <a:pt x="0" y="35"/>
                    <a:pt x="10" y="45"/>
                    <a:pt x="22" y="45"/>
                  </a:cubicBezTo>
                  <a:cubicBezTo>
                    <a:pt x="542" y="45"/>
                    <a:pt x="542" y="45"/>
                    <a:pt x="542" y="45"/>
                  </a:cubicBezTo>
                  <a:cubicBezTo>
                    <a:pt x="554" y="45"/>
                    <a:pt x="564" y="35"/>
                    <a:pt x="564" y="22"/>
                  </a:cubicBezTo>
                  <a:cubicBezTo>
                    <a:pt x="564" y="10"/>
                    <a:pt x="554" y="0"/>
                    <a:pt x="542" y="0"/>
                  </a:cubicBezTo>
                  <a:close/>
                  <a:moveTo>
                    <a:pt x="542" y="0"/>
                  </a:moveTo>
                  <a:cubicBezTo>
                    <a:pt x="542" y="0"/>
                    <a:pt x="542" y="0"/>
                    <a:pt x="54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3" name="Freeform 49">
              <a:extLst>
                <a:ext uri="{FF2B5EF4-FFF2-40B4-BE49-F238E27FC236}">
                  <a16:creationId xmlns:a16="http://schemas.microsoft.com/office/drawing/2014/main" id="{20FD9AEA-EC40-46CD-B829-0623F33BF62B}"/>
                </a:ext>
              </a:extLst>
            </p:cNvPr>
            <p:cNvSpPr>
              <a:spLocks noEditPoints="1"/>
            </p:cNvSpPr>
            <p:nvPr/>
          </p:nvSpPr>
          <p:spPr bwMode="auto">
            <a:xfrm>
              <a:off x="1028021" y="4526591"/>
              <a:ext cx="151505" cy="11140"/>
            </a:xfrm>
            <a:custGeom>
              <a:avLst/>
              <a:gdLst>
                <a:gd name="T0" fmla="*/ 542 w 564"/>
                <a:gd name="T1" fmla="*/ 0 h 45"/>
                <a:gd name="T2" fmla="*/ 22 w 564"/>
                <a:gd name="T3" fmla="*/ 0 h 45"/>
                <a:gd name="T4" fmla="*/ 0 w 564"/>
                <a:gd name="T5" fmla="*/ 23 h 45"/>
                <a:gd name="T6" fmla="*/ 22 w 564"/>
                <a:gd name="T7" fmla="*/ 45 h 45"/>
                <a:gd name="T8" fmla="*/ 542 w 564"/>
                <a:gd name="T9" fmla="*/ 45 h 45"/>
                <a:gd name="T10" fmla="*/ 564 w 564"/>
                <a:gd name="T11" fmla="*/ 23 h 45"/>
                <a:gd name="T12" fmla="*/ 542 w 564"/>
                <a:gd name="T13" fmla="*/ 0 h 45"/>
                <a:gd name="T14" fmla="*/ 542 w 564"/>
                <a:gd name="T15" fmla="*/ 0 h 45"/>
                <a:gd name="T16" fmla="*/ 542 w 5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5">
                  <a:moveTo>
                    <a:pt x="542" y="0"/>
                  </a:moveTo>
                  <a:cubicBezTo>
                    <a:pt x="22" y="0"/>
                    <a:pt x="22" y="0"/>
                    <a:pt x="22" y="0"/>
                  </a:cubicBezTo>
                  <a:cubicBezTo>
                    <a:pt x="10" y="0"/>
                    <a:pt x="0" y="10"/>
                    <a:pt x="0" y="23"/>
                  </a:cubicBezTo>
                  <a:cubicBezTo>
                    <a:pt x="0" y="35"/>
                    <a:pt x="10" y="45"/>
                    <a:pt x="22" y="45"/>
                  </a:cubicBezTo>
                  <a:cubicBezTo>
                    <a:pt x="542" y="45"/>
                    <a:pt x="542" y="45"/>
                    <a:pt x="542" y="45"/>
                  </a:cubicBezTo>
                  <a:cubicBezTo>
                    <a:pt x="554" y="45"/>
                    <a:pt x="564" y="35"/>
                    <a:pt x="564" y="23"/>
                  </a:cubicBezTo>
                  <a:cubicBezTo>
                    <a:pt x="564" y="10"/>
                    <a:pt x="554" y="0"/>
                    <a:pt x="542" y="0"/>
                  </a:cubicBezTo>
                  <a:close/>
                  <a:moveTo>
                    <a:pt x="542" y="0"/>
                  </a:moveTo>
                  <a:cubicBezTo>
                    <a:pt x="542" y="0"/>
                    <a:pt x="542" y="0"/>
                    <a:pt x="54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4" name="Freeform 50">
              <a:extLst>
                <a:ext uri="{FF2B5EF4-FFF2-40B4-BE49-F238E27FC236}">
                  <a16:creationId xmlns:a16="http://schemas.microsoft.com/office/drawing/2014/main" id="{CFC9599F-2D61-467B-A926-E6110FB1B38E}"/>
                </a:ext>
              </a:extLst>
            </p:cNvPr>
            <p:cNvSpPr>
              <a:spLocks noEditPoints="1"/>
            </p:cNvSpPr>
            <p:nvPr/>
          </p:nvSpPr>
          <p:spPr bwMode="auto">
            <a:xfrm>
              <a:off x="1028021" y="4554441"/>
              <a:ext cx="151505" cy="12254"/>
            </a:xfrm>
            <a:custGeom>
              <a:avLst/>
              <a:gdLst>
                <a:gd name="T0" fmla="*/ 542 w 564"/>
                <a:gd name="T1" fmla="*/ 0 h 45"/>
                <a:gd name="T2" fmla="*/ 22 w 564"/>
                <a:gd name="T3" fmla="*/ 0 h 45"/>
                <a:gd name="T4" fmla="*/ 0 w 564"/>
                <a:gd name="T5" fmla="*/ 23 h 45"/>
                <a:gd name="T6" fmla="*/ 22 w 564"/>
                <a:gd name="T7" fmla="*/ 45 h 45"/>
                <a:gd name="T8" fmla="*/ 542 w 564"/>
                <a:gd name="T9" fmla="*/ 45 h 45"/>
                <a:gd name="T10" fmla="*/ 564 w 564"/>
                <a:gd name="T11" fmla="*/ 23 h 45"/>
                <a:gd name="T12" fmla="*/ 542 w 564"/>
                <a:gd name="T13" fmla="*/ 0 h 45"/>
                <a:gd name="T14" fmla="*/ 542 w 564"/>
                <a:gd name="T15" fmla="*/ 0 h 45"/>
                <a:gd name="T16" fmla="*/ 542 w 5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5">
                  <a:moveTo>
                    <a:pt x="542" y="0"/>
                  </a:moveTo>
                  <a:cubicBezTo>
                    <a:pt x="22" y="0"/>
                    <a:pt x="22" y="0"/>
                    <a:pt x="22" y="0"/>
                  </a:cubicBezTo>
                  <a:cubicBezTo>
                    <a:pt x="10" y="0"/>
                    <a:pt x="0" y="10"/>
                    <a:pt x="0" y="23"/>
                  </a:cubicBezTo>
                  <a:cubicBezTo>
                    <a:pt x="0" y="35"/>
                    <a:pt x="10" y="45"/>
                    <a:pt x="22" y="45"/>
                  </a:cubicBezTo>
                  <a:cubicBezTo>
                    <a:pt x="542" y="45"/>
                    <a:pt x="542" y="45"/>
                    <a:pt x="542" y="45"/>
                  </a:cubicBezTo>
                  <a:cubicBezTo>
                    <a:pt x="554" y="45"/>
                    <a:pt x="564" y="35"/>
                    <a:pt x="564" y="23"/>
                  </a:cubicBezTo>
                  <a:cubicBezTo>
                    <a:pt x="564" y="10"/>
                    <a:pt x="554" y="0"/>
                    <a:pt x="542" y="0"/>
                  </a:cubicBezTo>
                  <a:close/>
                  <a:moveTo>
                    <a:pt x="542" y="0"/>
                  </a:moveTo>
                  <a:cubicBezTo>
                    <a:pt x="542" y="0"/>
                    <a:pt x="542" y="0"/>
                    <a:pt x="54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5" name="Freeform 51">
              <a:extLst>
                <a:ext uri="{FF2B5EF4-FFF2-40B4-BE49-F238E27FC236}">
                  <a16:creationId xmlns:a16="http://schemas.microsoft.com/office/drawing/2014/main" id="{5BC74826-AC30-4AE3-99AE-7786E20CEE7B}"/>
                </a:ext>
              </a:extLst>
            </p:cNvPr>
            <p:cNvSpPr>
              <a:spLocks noEditPoints="1"/>
            </p:cNvSpPr>
            <p:nvPr/>
          </p:nvSpPr>
          <p:spPr bwMode="auto">
            <a:xfrm>
              <a:off x="1226314" y="4725998"/>
              <a:ext cx="45674" cy="35648"/>
            </a:xfrm>
            <a:custGeom>
              <a:avLst/>
              <a:gdLst>
                <a:gd name="T0" fmla="*/ 41 w 166"/>
                <a:gd name="T1" fmla="*/ 61 h 133"/>
                <a:gd name="T2" fmla="*/ 9 w 166"/>
                <a:gd name="T3" fmla="*/ 61 h 133"/>
                <a:gd name="T4" fmla="*/ 9 w 166"/>
                <a:gd name="T5" fmla="*/ 92 h 133"/>
                <a:gd name="T6" fmla="*/ 39 w 166"/>
                <a:gd name="T7" fmla="*/ 124 h 133"/>
                <a:gd name="T8" fmla="*/ 71 w 166"/>
                <a:gd name="T9" fmla="*/ 125 h 133"/>
                <a:gd name="T10" fmla="*/ 156 w 166"/>
                <a:gd name="T11" fmla="*/ 41 h 133"/>
                <a:gd name="T12" fmla="*/ 157 w 166"/>
                <a:gd name="T13" fmla="*/ 9 h 133"/>
                <a:gd name="T14" fmla="*/ 125 w 166"/>
                <a:gd name="T15" fmla="*/ 9 h 133"/>
                <a:gd name="T16" fmla="*/ 56 w 166"/>
                <a:gd name="T17" fmla="*/ 77 h 133"/>
                <a:gd name="T18" fmla="*/ 41 w 166"/>
                <a:gd name="T19" fmla="*/ 61 h 133"/>
                <a:gd name="T20" fmla="*/ 41 w 166"/>
                <a:gd name="T21" fmla="*/ 61 h 133"/>
                <a:gd name="T22" fmla="*/ 41 w 166"/>
                <a:gd name="T23"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33">
                  <a:moveTo>
                    <a:pt x="41" y="61"/>
                  </a:moveTo>
                  <a:cubicBezTo>
                    <a:pt x="33" y="52"/>
                    <a:pt x="18" y="52"/>
                    <a:pt x="9" y="61"/>
                  </a:cubicBezTo>
                  <a:cubicBezTo>
                    <a:pt x="0" y="69"/>
                    <a:pt x="0" y="83"/>
                    <a:pt x="9" y="92"/>
                  </a:cubicBezTo>
                  <a:cubicBezTo>
                    <a:pt x="39" y="124"/>
                    <a:pt x="39" y="124"/>
                    <a:pt x="39" y="124"/>
                  </a:cubicBezTo>
                  <a:cubicBezTo>
                    <a:pt x="47" y="133"/>
                    <a:pt x="62" y="133"/>
                    <a:pt x="71" y="125"/>
                  </a:cubicBezTo>
                  <a:cubicBezTo>
                    <a:pt x="156" y="41"/>
                    <a:pt x="156" y="41"/>
                    <a:pt x="156" y="41"/>
                  </a:cubicBezTo>
                  <a:cubicBezTo>
                    <a:pt x="165" y="32"/>
                    <a:pt x="166" y="18"/>
                    <a:pt x="157" y="9"/>
                  </a:cubicBezTo>
                  <a:cubicBezTo>
                    <a:pt x="148" y="0"/>
                    <a:pt x="134" y="0"/>
                    <a:pt x="125" y="9"/>
                  </a:cubicBezTo>
                  <a:cubicBezTo>
                    <a:pt x="56" y="77"/>
                    <a:pt x="56" y="77"/>
                    <a:pt x="56" y="77"/>
                  </a:cubicBezTo>
                  <a:lnTo>
                    <a:pt x="41" y="61"/>
                  </a:lnTo>
                  <a:close/>
                  <a:moveTo>
                    <a:pt x="41" y="61"/>
                  </a:moveTo>
                  <a:cubicBezTo>
                    <a:pt x="41" y="61"/>
                    <a:pt x="41" y="61"/>
                    <a:pt x="41" y="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6" name="Freeform 52">
              <a:extLst>
                <a:ext uri="{FF2B5EF4-FFF2-40B4-BE49-F238E27FC236}">
                  <a16:creationId xmlns:a16="http://schemas.microsoft.com/office/drawing/2014/main" id="{C92ADD6D-CBAC-46EB-A841-82E8A6E7A97B}"/>
                </a:ext>
              </a:extLst>
            </p:cNvPr>
            <p:cNvSpPr>
              <a:spLocks noEditPoints="1"/>
            </p:cNvSpPr>
            <p:nvPr/>
          </p:nvSpPr>
          <p:spPr bwMode="auto">
            <a:xfrm>
              <a:off x="1081493" y="4725998"/>
              <a:ext cx="44560" cy="35648"/>
            </a:xfrm>
            <a:custGeom>
              <a:avLst/>
              <a:gdLst>
                <a:gd name="T0" fmla="*/ 157 w 166"/>
                <a:gd name="T1" fmla="*/ 41 h 133"/>
                <a:gd name="T2" fmla="*/ 157 w 166"/>
                <a:gd name="T3" fmla="*/ 9 h 133"/>
                <a:gd name="T4" fmla="*/ 125 w 166"/>
                <a:gd name="T5" fmla="*/ 9 h 133"/>
                <a:gd name="T6" fmla="*/ 56 w 166"/>
                <a:gd name="T7" fmla="*/ 77 h 133"/>
                <a:gd name="T8" fmla="*/ 41 w 166"/>
                <a:gd name="T9" fmla="*/ 61 h 133"/>
                <a:gd name="T10" fmla="*/ 10 w 166"/>
                <a:gd name="T11" fmla="*/ 61 h 133"/>
                <a:gd name="T12" fmla="*/ 9 w 166"/>
                <a:gd name="T13" fmla="*/ 92 h 133"/>
                <a:gd name="T14" fmla="*/ 39 w 166"/>
                <a:gd name="T15" fmla="*/ 124 h 133"/>
                <a:gd name="T16" fmla="*/ 71 w 166"/>
                <a:gd name="T17" fmla="*/ 125 h 133"/>
                <a:gd name="T18" fmla="*/ 157 w 166"/>
                <a:gd name="T19" fmla="*/ 41 h 133"/>
                <a:gd name="T20" fmla="*/ 157 w 166"/>
                <a:gd name="T21" fmla="*/ 41 h 133"/>
                <a:gd name="T22" fmla="*/ 157 w 166"/>
                <a:gd name="T23"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33">
                  <a:moveTo>
                    <a:pt x="157" y="41"/>
                  </a:moveTo>
                  <a:cubicBezTo>
                    <a:pt x="166" y="32"/>
                    <a:pt x="166" y="18"/>
                    <a:pt x="157" y="9"/>
                  </a:cubicBezTo>
                  <a:cubicBezTo>
                    <a:pt x="148" y="0"/>
                    <a:pt x="134" y="0"/>
                    <a:pt x="125" y="9"/>
                  </a:cubicBezTo>
                  <a:cubicBezTo>
                    <a:pt x="56" y="77"/>
                    <a:pt x="56" y="77"/>
                    <a:pt x="56" y="77"/>
                  </a:cubicBezTo>
                  <a:cubicBezTo>
                    <a:pt x="41" y="61"/>
                    <a:pt x="41" y="61"/>
                    <a:pt x="41" y="61"/>
                  </a:cubicBezTo>
                  <a:cubicBezTo>
                    <a:pt x="33" y="52"/>
                    <a:pt x="19" y="52"/>
                    <a:pt x="10" y="61"/>
                  </a:cubicBezTo>
                  <a:cubicBezTo>
                    <a:pt x="1" y="69"/>
                    <a:pt x="0" y="83"/>
                    <a:pt x="9" y="92"/>
                  </a:cubicBezTo>
                  <a:cubicBezTo>
                    <a:pt x="39" y="124"/>
                    <a:pt x="39" y="124"/>
                    <a:pt x="39" y="124"/>
                  </a:cubicBezTo>
                  <a:cubicBezTo>
                    <a:pt x="48" y="133"/>
                    <a:pt x="62" y="133"/>
                    <a:pt x="71" y="125"/>
                  </a:cubicBezTo>
                  <a:lnTo>
                    <a:pt x="157" y="41"/>
                  </a:lnTo>
                  <a:close/>
                  <a:moveTo>
                    <a:pt x="157" y="41"/>
                  </a:moveTo>
                  <a:cubicBezTo>
                    <a:pt x="157" y="41"/>
                    <a:pt x="157" y="41"/>
                    <a:pt x="157" y="4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7" name="Freeform 53">
              <a:extLst>
                <a:ext uri="{FF2B5EF4-FFF2-40B4-BE49-F238E27FC236}">
                  <a16:creationId xmlns:a16="http://schemas.microsoft.com/office/drawing/2014/main" id="{A9CDB87C-5844-484A-969F-F373863E4169}"/>
                </a:ext>
              </a:extLst>
            </p:cNvPr>
            <p:cNvSpPr>
              <a:spLocks noEditPoints="1"/>
            </p:cNvSpPr>
            <p:nvPr/>
          </p:nvSpPr>
          <p:spPr bwMode="auto">
            <a:xfrm>
              <a:off x="935558" y="4725998"/>
              <a:ext cx="45674" cy="35648"/>
            </a:xfrm>
            <a:custGeom>
              <a:avLst/>
              <a:gdLst>
                <a:gd name="T0" fmla="*/ 42 w 166"/>
                <a:gd name="T1" fmla="*/ 61 h 133"/>
                <a:gd name="T2" fmla="*/ 10 w 166"/>
                <a:gd name="T3" fmla="*/ 61 h 133"/>
                <a:gd name="T4" fmla="*/ 9 w 166"/>
                <a:gd name="T5" fmla="*/ 92 h 133"/>
                <a:gd name="T6" fmla="*/ 39 w 166"/>
                <a:gd name="T7" fmla="*/ 124 h 133"/>
                <a:gd name="T8" fmla="*/ 71 w 166"/>
                <a:gd name="T9" fmla="*/ 125 h 133"/>
                <a:gd name="T10" fmla="*/ 157 w 166"/>
                <a:gd name="T11" fmla="*/ 41 h 133"/>
                <a:gd name="T12" fmla="*/ 157 w 166"/>
                <a:gd name="T13" fmla="*/ 9 h 133"/>
                <a:gd name="T14" fmla="*/ 125 w 166"/>
                <a:gd name="T15" fmla="*/ 9 h 133"/>
                <a:gd name="T16" fmla="*/ 56 w 166"/>
                <a:gd name="T17" fmla="*/ 77 h 133"/>
                <a:gd name="T18" fmla="*/ 42 w 166"/>
                <a:gd name="T19" fmla="*/ 61 h 133"/>
                <a:gd name="T20" fmla="*/ 42 w 166"/>
                <a:gd name="T21" fmla="*/ 61 h 133"/>
                <a:gd name="T22" fmla="*/ 42 w 166"/>
                <a:gd name="T23"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33">
                  <a:moveTo>
                    <a:pt x="42" y="61"/>
                  </a:moveTo>
                  <a:cubicBezTo>
                    <a:pt x="33" y="52"/>
                    <a:pt x="19" y="52"/>
                    <a:pt x="10" y="61"/>
                  </a:cubicBezTo>
                  <a:cubicBezTo>
                    <a:pt x="1" y="69"/>
                    <a:pt x="0" y="83"/>
                    <a:pt x="9" y="92"/>
                  </a:cubicBezTo>
                  <a:cubicBezTo>
                    <a:pt x="39" y="124"/>
                    <a:pt x="39" y="124"/>
                    <a:pt x="39" y="124"/>
                  </a:cubicBezTo>
                  <a:cubicBezTo>
                    <a:pt x="48" y="133"/>
                    <a:pt x="62" y="133"/>
                    <a:pt x="71" y="125"/>
                  </a:cubicBezTo>
                  <a:cubicBezTo>
                    <a:pt x="157" y="41"/>
                    <a:pt x="157" y="41"/>
                    <a:pt x="157" y="41"/>
                  </a:cubicBezTo>
                  <a:cubicBezTo>
                    <a:pt x="166" y="32"/>
                    <a:pt x="166" y="18"/>
                    <a:pt x="157" y="9"/>
                  </a:cubicBezTo>
                  <a:cubicBezTo>
                    <a:pt x="148" y="0"/>
                    <a:pt x="134" y="0"/>
                    <a:pt x="125" y="9"/>
                  </a:cubicBezTo>
                  <a:cubicBezTo>
                    <a:pt x="56" y="77"/>
                    <a:pt x="56" y="77"/>
                    <a:pt x="56" y="77"/>
                  </a:cubicBezTo>
                  <a:lnTo>
                    <a:pt x="42" y="61"/>
                  </a:lnTo>
                  <a:close/>
                  <a:moveTo>
                    <a:pt x="42" y="61"/>
                  </a:moveTo>
                  <a:cubicBezTo>
                    <a:pt x="42" y="61"/>
                    <a:pt x="42" y="61"/>
                    <a:pt x="42" y="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08" name="Groupe 2119">
            <a:extLst>
              <a:ext uri="{FF2B5EF4-FFF2-40B4-BE49-F238E27FC236}">
                <a16:creationId xmlns:a16="http://schemas.microsoft.com/office/drawing/2014/main" id="{403A1724-326B-4902-A4CB-635D7C318689}"/>
              </a:ext>
            </a:extLst>
          </p:cNvPr>
          <p:cNvGrpSpPr/>
          <p:nvPr/>
        </p:nvGrpSpPr>
        <p:grpSpPr>
          <a:xfrm>
            <a:off x="3414037" y="4517985"/>
            <a:ext cx="473075" cy="427038"/>
            <a:chOff x="2087563" y="4105275"/>
            <a:chExt cx="473075" cy="427038"/>
          </a:xfrm>
          <a:solidFill>
            <a:schemeClr val="tx2"/>
          </a:solidFill>
        </p:grpSpPr>
        <p:grpSp>
          <p:nvGrpSpPr>
            <p:cNvPr id="609" name="Groupe 2120">
              <a:extLst>
                <a:ext uri="{FF2B5EF4-FFF2-40B4-BE49-F238E27FC236}">
                  <a16:creationId xmlns:a16="http://schemas.microsoft.com/office/drawing/2014/main" id="{8CA34EFE-8BD2-47E8-B9B9-B1806868E8B5}"/>
                </a:ext>
              </a:extLst>
            </p:cNvPr>
            <p:cNvGrpSpPr/>
            <p:nvPr/>
          </p:nvGrpSpPr>
          <p:grpSpPr>
            <a:xfrm>
              <a:off x="2371445" y="4119002"/>
              <a:ext cx="108470" cy="112488"/>
              <a:chOff x="2379461" y="4159250"/>
              <a:chExt cx="171450" cy="177800"/>
            </a:xfrm>
            <a:grpFill/>
          </p:grpSpPr>
          <p:sp>
            <p:nvSpPr>
              <p:cNvPr id="613" name="Freeform 57">
                <a:extLst>
                  <a:ext uri="{FF2B5EF4-FFF2-40B4-BE49-F238E27FC236}">
                    <a16:creationId xmlns:a16="http://schemas.microsoft.com/office/drawing/2014/main" id="{524FC136-AFAE-4D55-8E2E-2E0ACCC5EB31}"/>
                  </a:ext>
                </a:extLst>
              </p:cNvPr>
              <p:cNvSpPr>
                <a:spLocks/>
              </p:cNvSpPr>
              <p:nvPr/>
            </p:nvSpPr>
            <p:spPr bwMode="auto">
              <a:xfrm>
                <a:off x="2382636" y="4159250"/>
                <a:ext cx="168275" cy="138112"/>
              </a:xfrm>
              <a:custGeom>
                <a:avLst/>
                <a:gdLst>
                  <a:gd name="T0" fmla="*/ 0 w 361"/>
                  <a:gd name="T1" fmla="*/ 45 h 298"/>
                  <a:gd name="T2" fmla="*/ 294 w 361"/>
                  <a:gd name="T3" fmla="*/ 45 h 298"/>
                  <a:gd name="T4" fmla="*/ 220 w 361"/>
                  <a:gd name="T5" fmla="*/ 123 h 298"/>
                  <a:gd name="T6" fmla="*/ 220 w 361"/>
                  <a:gd name="T7" fmla="*/ 174 h 298"/>
                  <a:gd name="T8" fmla="*/ 294 w 361"/>
                  <a:gd name="T9" fmla="*/ 253 h 298"/>
                  <a:gd name="T10" fmla="*/ 183 w 361"/>
                  <a:gd name="T11" fmla="*/ 253 h 298"/>
                  <a:gd name="T12" fmla="*/ 160 w 361"/>
                  <a:gd name="T13" fmla="*/ 276 h 298"/>
                  <a:gd name="T14" fmla="*/ 183 w 361"/>
                  <a:gd name="T15" fmla="*/ 298 h 298"/>
                  <a:gd name="T16" fmla="*/ 311 w 361"/>
                  <a:gd name="T17" fmla="*/ 298 h 298"/>
                  <a:gd name="T18" fmla="*/ 339 w 361"/>
                  <a:gd name="T19" fmla="*/ 235 h 298"/>
                  <a:gd name="T20" fmla="*/ 258 w 361"/>
                  <a:gd name="T21" fmla="*/ 149 h 298"/>
                  <a:gd name="T22" fmla="*/ 339 w 361"/>
                  <a:gd name="T23" fmla="*/ 63 h 298"/>
                  <a:gd name="T24" fmla="*/ 311 w 361"/>
                  <a:gd name="T25" fmla="*/ 0 h 298"/>
                  <a:gd name="T26" fmla="*/ 0 w 361"/>
                  <a:gd name="T2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298">
                    <a:moveTo>
                      <a:pt x="0" y="45"/>
                    </a:moveTo>
                    <a:cubicBezTo>
                      <a:pt x="294" y="45"/>
                      <a:pt x="294" y="45"/>
                      <a:pt x="294" y="45"/>
                    </a:cubicBezTo>
                    <a:cubicBezTo>
                      <a:pt x="220" y="123"/>
                      <a:pt x="220" y="123"/>
                      <a:pt x="220" y="123"/>
                    </a:cubicBezTo>
                    <a:cubicBezTo>
                      <a:pt x="207" y="138"/>
                      <a:pt x="207" y="160"/>
                      <a:pt x="220" y="174"/>
                    </a:cubicBezTo>
                    <a:cubicBezTo>
                      <a:pt x="294" y="253"/>
                      <a:pt x="294" y="253"/>
                      <a:pt x="294" y="253"/>
                    </a:cubicBezTo>
                    <a:cubicBezTo>
                      <a:pt x="183" y="253"/>
                      <a:pt x="183" y="253"/>
                      <a:pt x="183" y="253"/>
                    </a:cubicBezTo>
                    <a:cubicBezTo>
                      <a:pt x="170" y="253"/>
                      <a:pt x="160" y="263"/>
                      <a:pt x="160" y="276"/>
                    </a:cubicBezTo>
                    <a:cubicBezTo>
                      <a:pt x="160" y="288"/>
                      <a:pt x="170" y="298"/>
                      <a:pt x="183" y="298"/>
                    </a:cubicBezTo>
                    <a:cubicBezTo>
                      <a:pt x="311" y="298"/>
                      <a:pt x="311" y="298"/>
                      <a:pt x="311" y="298"/>
                    </a:cubicBezTo>
                    <a:cubicBezTo>
                      <a:pt x="344" y="298"/>
                      <a:pt x="361" y="259"/>
                      <a:pt x="339" y="235"/>
                    </a:cubicBezTo>
                    <a:cubicBezTo>
                      <a:pt x="258" y="149"/>
                      <a:pt x="258" y="149"/>
                      <a:pt x="258" y="149"/>
                    </a:cubicBezTo>
                    <a:cubicBezTo>
                      <a:pt x="339" y="63"/>
                      <a:pt x="339" y="63"/>
                      <a:pt x="339" y="63"/>
                    </a:cubicBezTo>
                    <a:cubicBezTo>
                      <a:pt x="361" y="39"/>
                      <a:pt x="344" y="0"/>
                      <a:pt x="31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4" name="Freeform 58">
                <a:extLst>
                  <a:ext uri="{FF2B5EF4-FFF2-40B4-BE49-F238E27FC236}">
                    <a16:creationId xmlns:a16="http://schemas.microsoft.com/office/drawing/2014/main" id="{A73C1637-D10C-416F-8A1F-ED1DF526948C}"/>
                  </a:ext>
                </a:extLst>
              </p:cNvPr>
              <p:cNvSpPr>
                <a:spLocks/>
              </p:cNvSpPr>
              <p:nvPr/>
            </p:nvSpPr>
            <p:spPr bwMode="auto">
              <a:xfrm>
                <a:off x="2382636" y="4276725"/>
                <a:ext cx="47625" cy="20637"/>
              </a:xfrm>
              <a:custGeom>
                <a:avLst/>
                <a:gdLst>
                  <a:gd name="T0" fmla="*/ 0 w 100"/>
                  <a:gd name="T1" fmla="*/ 45 h 45"/>
                  <a:gd name="T2" fmla="*/ 78 w 100"/>
                  <a:gd name="T3" fmla="*/ 45 h 45"/>
                  <a:gd name="T4" fmla="*/ 100 w 100"/>
                  <a:gd name="T5" fmla="*/ 23 h 45"/>
                  <a:gd name="T6" fmla="*/ 78 w 100"/>
                  <a:gd name="T7" fmla="*/ 0 h 45"/>
                  <a:gd name="T8" fmla="*/ 0 w 100"/>
                  <a:gd name="T9" fmla="*/ 0 h 45"/>
                </a:gdLst>
                <a:ahLst/>
                <a:cxnLst>
                  <a:cxn ang="0">
                    <a:pos x="T0" y="T1"/>
                  </a:cxn>
                  <a:cxn ang="0">
                    <a:pos x="T2" y="T3"/>
                  </a:cxn>
                  <a:cxn ang="0">
                    <a:pos x="T4" y="T5"/>
                  </a:cxn>
                  <a:cxn ang="0">
                    <a:pos x="T6" y="T7"/>
                  </a:cxn>
                  <a:cxn ang="0">
                    <a:pos x="T8" y="T9"/>
                  </a:cxn>
                </a:cxnLst>
                <a:rect l="0" t="0" r="r" b="b"/>
                <a:pathLst>
                  <a:path w="100" h="45">
                    <a:moveTo>
                      <a:pt x="0" y="45"/>
                    </a:moveTo>
                    <a:cubicBezTo>
                      <a:pt x="78" y="45"/>
                      <a:pt x="78" y="45"/>
                      <a:pt x="78" y="45"/>
                    </a:cubicBezTo>
                    <a:cubicBezTo>
                      <a:pt x="90" y="45"/>
                      <a:pt x="100" y="35"/>
                      <a:pt x="100" y="23"/>
                    </a:cubicBezTo>
                    <a:cubicBezTo>
                      <a:pt x="100" y="10"/>
                      <a:pt x="90" y="0"/>
                      <a:pt x="78"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5" name="Line 59">
                <a:extLst>
                  <a:ext uri="{FF2B5EF4-FFF2-40B4-BE49-F238E27FC236}">
                    <a16:creationId xmlns:a16="http://schemas.microsoft.com/office/drawing/2014/main" id="{DF21D94B-C9E0-4C27-881D-963F1366E971}"/>
                  </a:ext>
                </a:extLst>
              </p:cNvPr>
              <p:cNvSpPr>
                <a:spLocks noChangeShapeType="1"/>
              </p:cNvSpPr>
              <p:nvPr/>
            </p:nvSpPr>
            <p:spPr bwMode="auto">
              <a:xfrm>
                <a:off x="2379461" y="43370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6" name="Line 60">
                <a:extLst>
                  <a:ext uri="{FF2B5EF4-FFF2-40B4-BE49-F238E27FC236}">
                    <a16:creationId xmlns:a16="http://schemas.microsoft.com/office/drawing/2014/main" id="{047EF2A7-FB01-4FE5-A07D-5201C50F9CDC}"/>
                  </a:ext>
                </a:extLst>
              </p:cNvPr>
              <p:cNvSpPr>
                <a:spLocks noChangeShapeType="1"/>
              </p:cNvSpPr>
              <p:nvPr/>
            </p:nvSpPr>
            <p:spPr bwMode="auto">
              <a:xfrm>
                <a:off x="2379461" y="43370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10" name="Freeform 64">
              <a:extLst>
                <a:ext uri="{FF2B5EF4-FFF2-40B4-BE49-F238E27FC236}">
                  <a16:creationId xmlns:a16="http://schemas.microsoft.com/office/drawing/2014/main" id="{B555B631-B1A0-4BEC-B299-244A34571EA2}"/>
                </a:ext>
              </a:extLst>
            </p:cNvPr>
            <p:cNvSpPr>
              <a:spLocks noEditPoints="1"/>
            </p:cNvSpPr>
            <p:nvPr/>
          </p:nvSpPr>
          <p:spPr bwMode="auto">
            <a:xfrm>
              <a:off x="2087563" y="4105275"/>
              <a:ext cx="473075" cy="427038"/>
            </a:xfrm>
            <a:custGeom>
              <a:avLst/>
              <a:gdLst>
                <a:gd name="T0" fmla="*/ 952 w 1565"/>
                <a:gd name="T1" fmla="*/ 292 h 1424"/>
                <a:gd name="T2" fmla="*/ 952 w 1565"/>
                <a:gd name="T3" fmla="*/ 22 h 1424"/>
                <a:gd name="T4" fmla="*/ 930 w 1565"/>
                <a:gd name="T5" fmla="*/ 0 h 1424"/>
                <a:gd name="T6" fmla="*/ 907 w 1565"/>
                <a:gd name="T7" fmla="*/ 22 h 1424"/>
                <a:gd name="T8" fmla="*/ 907 w 1565"/>
                <a:gd name="T9" fmla="*/ 589 h 1424"/>
                <a:gd name="T10" fmla="*/ 887 w 1565"/>
                <a:gd name="T11" fmla="*/ 605 h 1424"/>
                <a:gd name="T12" fmla="*/ 616 w 1565"/>
                <a:gd name="T13" fmla="*/ 957 h 1424"/>
                <a:gd name="T14" fmla="*/ 507 w 1565"/>
                <a:gd name="T15" fmla="*/ 816 h 1424"/>
                <a:gd name="T16" fmla="*/ 434 w 1565"/>
                <a:gd name="T17" fmla="*/ 816 h 1424"/>
                <a:gd name="T18" fmla="*/ 24 w 1565"/>
                <a:gd name="T19" fmla="*/ 1348 h 1424"/>
                <a:gd name="T20" fmla="*/ 61 w 1565"/>
                <a:gd name="T21" fmla="*/ 1424 h 1424"/>
                <a:gd name="T22" fmla="*/ 877 w 1565"/>
                <a:gd name="T23" fmla="*/ 1424 h 1424"/>
                <a:gd name="T24" fmla="*/ 900 w 1565"/>
                <a:gd name="T25" fmla="*/ 1401 h 1424"/>
                <a:gd name="T26" fmla="*/ 877 w 1565"/>
                <a:gd name="T27" fmla="*/ 1379 h 1424"/>
                <a:gd name="T28" fmla="*/ 347 w 1565"/>
                <a:gd name="T29" fmla="*/ 1379 h 1424"/>
                <a:gd name="T30" fmla="*/ 633 w 1565"/>
                <a:gd name="T31" fmla="*/ 1008 h 1424"/>
                <a:gd name="T32" fmla="*/ 922 w 1565"/>
                <a:gd name="T33" fmla="*/ 633 h 1424"/>
                <a:gd name="T34" fmla="*/ 937 w 1565"/>
                <a:gd name="T35" fmla="*/ 633 h 1424"/>
                <a:gd name="T36" fmla="*/ 1503 w 1565"/>
                <a:gd name="T37" fmla="*/ 1368 h 1424"/>
                <a:gd name="T38" fmla="*/ 1498 w 1565"/>
                <a:gd name="T39" fmla="*/ 1379 h 1424"/>
                <a:gd name="T40" fmla="*/ 982 w 1565"/>
                <a:gd name="T41" fmla="*/ 1379 h 1424"/>
                <a:gd name="T42" fmla="*/ 960 w 1565"/>
                <a:gd name="T43" fmla="*/ 1401 h 1424"/>
                <a:gd name="T44" fmla="*/ 982 w 1565"/>
                <a:gd name="T45" fmla="*/ 1424 h 1424"/>
                <a:gd name="T46" fmla="*/ 1498 w 1565"/>
                <a:gd name="T47" fmla="*/ 1424 h 1424"/>
                <a:gd name="T48" fmla="*/ 1539 w 1565"/>
                <a:gd name="T49" fmla="*/ 1340 h 1424"/>
                <a:gd name="T50" fmla="*/ 972 w 1565"/>
                <a:gd name="T51" fmla="*/ 605 h 1424"/>
                <a:gd name="T52" fmla="*/ 952 w 1565"/>
                <a:gd name="T53" fmla="*/ 589 h 1424"/>
                <a:gd name="T54" fmla="*/ 952 w 1565"/>
                <a:gd name="T55" fmla="*/ 337 h 1424"/>
                <a:gd name="T56" fmla="*/ 290 w 1565"/>
                <a:gd name="T57" fmla="*/ 1379 h 1424"/>
                <a:gd name="T58" fmla="*/ 61 w 1565"/>
                <a:gd name="T59" fmla="*/ 1379 h 1424"/>
                <a:gd name="T60" fmla="*/ 60 w 1565"/>
                <a:gd name="T61" fmla="*/ 1376 h 1424"/>
                <a:gd name="T62" fmla="*/ 470 w 1565"/>
                <a:gd name="T63" fmla="*/ 843 h 1424"/>
                <a:gd name="T64" fmla="*/ 470 w 1565"/>
                <a:gd name="T65" fmla="*/ 843 h 1424"/>
                <a:gd name="T66" fmla="*/ 471 w 1565"/>
                <a:gd name="T67" fmla="*/ 843 h 1424"/>
                <a:gd name="T68" fmla="*/ 587 w 1565"/>
                <a:gd name="T69" fmla="*/ 994 h 1424"/>
                <a:gd name="T70" fmla="*/ 290 w 1565"/>
                <a:gd name="T71" fmla="*/ 1379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5" h="1424">
                  <a:moveTo>
                    <a:pt x="952" y="292"/>
                  </a:moveTo>
                  <a:cubicBezTo>
                    <a:pt x="952" y="22"/>
                    <a:pt x="952" y="22"/>
                    <a:pt x="952" y="22"/>
                  </a:cubicBezTo>
                  <a:cubicBezTo>
                    <a:pt x="952" y="10"/>
                    <a:pt x="942" y="0"/>
                    <a:pt x="930" y="0"/>
                  </a:cubicBezTo>
                  <a:cubicBezTo>
                    <a:pt x="917" y="0"/>
                    <a:pt x="907" y="10"/>
                    <a:pt x="907" y="22"/>
                  </a:cubicBezTo>
                  <a:cubicBezTo>
                    <a:pt x="907" y="589"/>
                    <a:pt x="907" y="589"/>
                    <a:pt x="907" y="589"/>
                  </a:cubicBezTo>
                  <a:cubicBezTo>
                    <a:pt x="899" y="593"/>
                    <a:pt x="892" y="598"/>
                    <a:pt x="887" y="605"/>
                  </a:cubicBezTo>
                  <a:cubicBezTo>
                    <a:pt x="616" y="957"/>
                    <a:pt x="616" y="957"/>
                    <a:pt x="616" y="957"/>
                  </a:cubicBezTo>
                  <a:cubicBezTo>
                    <a:pt x="507" y="816"/>
                    <a:pt x="507" y="816"/>
                    <a:pt x="507" y="816"/>
                  </a:cubicBezTo>
                  <a:cubicBezTo>
                    <a:pt x="488" y="792"/>
                    <a:pt x="453" y="792"/>
                    <a:pt x="434" y="816"/>
                  </a:cubicBezTo>
                  <a:cubicBezTo>
                    <a:pt x="24" y="1348"/>
                    <a:pt x="24" y="1348"/>
                    <a:pt x="24" y="1348"/>
                  </a:cubicBezTo>
                  <a:cubicBezTo>
                    <a:pt x="0" y="1379"/>
                    <a:pt x="22" y="1424"/>
                    <a:pt x="61" y="1424"/>
                  </a:cubicBezTo>
                  <a:cubicBezTo>
                    <a:pt x="877" y="1424"/>
                    <a:pt x="877" y="1424"/>
                    <a:pt x="877" y="1424"/>
                  </a:cubicBezTo>
                  <a:cubicBezTo>
                    <a:pt x="890" y="1424"/>
                    <a:pt x="900" y="1414"/>
                    <a:pt x="900" y="1401"/>
                  </a:cubicBezTo>
                  <a:cubicBezTo>
                    <a:pt x="900" y="1389"/>
                    <a:pt x="890" y="1379"/>
                    <a:pt x="877" y="1379"/>
                  </a:cubicBezTo>
                  <a:cubicBezTo>
                    <a:pt x="347" y="1379"/>
                    <a:pt x="347" y="1379"/>
                    <a:pt x="347" y="1379"/>
                  </a:cubicBezTo>
                  <a:cubicBezTo>
                    <a:pt x="348" y="1378"/>
                    <a:pt x="633" y="1008"/>
                    <a:pt x="633" y="1008"/>
                  </a:cubicBezTo>
                  <a:cubicBezTo>
                    <a:pt x="922" y="633"/>
                    <a:pt x="922" y="633"/>
                    <a:pt x="922" y="633"/>
                  </a:cubicBezTo>
                  <a:cubicBezTo>
                    <a:pt x="926" y="628"/>
                    <a:pt x="933" y="628"/>
                    <a:pt x="937" y="633"/>
                  </a:cubicBezTo>
                  <a:cubicBezTo>
                    <a:pt x="1503" y="1368"/>
                    <a:pt x="1503" y="1368"/>
                    <a:pt x="1503" y="1368"/>
                  </a:cubicBezTo>
                  <a:cubicBezTo>
                    <a:pt x="1507" y="1372"/>
                    <a:pt x="1504" y="1379"/>
                    <a:pt x="1498" y="1379"/>
                  </a:cubicBezTo>
                  <a:cubicBezTo>
                    <a:pt x="982" y="1379"/>
                    <a:pt x="982" y="1379"/>
                    <a:pt x="982" y="1379"/>
                  </a:cubicBezTo>
                  <a:cubicBezTo>
                    <a:pt x="970" y="1379"/>
                    <a:pt x="960" y="1389"/>
                    <a:pt x="960" y="1401"/>
                  </a:cubicBezTo>
                  <a:cubicBezTo>
                    <a:pt x="960" y="1414"/>
                    <a:pt x="970" y="1424"/>
                    <a:pt x="982" y="1424"/>
                  </a:cubicBezTo>
                  <a:cubicBezTo>
                    <a:pt x="1498" y="1424"/>
                    <a:pt x="1498" y="1424"/>
                    <a:pt x="1498" y="1424"/>
                  </a:cubicBezTo>
                  <a:cubicBezTo>
                    <a:pt x="1541" y="1424"/>
                    <a:pt x="1565" y="1374"/>
                    <a:pt x="1539" y="1340"/>
                  </a:cubicBezTo>
                  <a:cubicBezTo>
                    <a:pt x="972" y="605"/>
                    <a:pt x="972" y="605"/>
                    <a:pt x="972" y="605"/>
                  </a:cubicBezTo>
                  <a:cubicBezTo>
                    <a:pt x="967" y="598"/>
                    <a:pt x="960" y="593"/>
                    <a:pt x="952" y="589"/>
                  </a:cubicBezTo>
                  <a:cubicBezTo>
                    <a:pt x="952" y="337"/>
                    <a:pt x="952" y="337"/>
                    <a:pt x="952" y="337"/>
                  </a:cubicBezTo>
                  <a:moveTo>
                    <a:pt x="290" y="1379"/>
                  </a:moveTo>
                  <a:cubicBezTo>
                    <a:pt x="61" y="1379"/>
                    <a:pt x="61" y="1379"/>
                    <a:pt x="61" y="1379"/>
                  </a:cubicBezTo>
                  <a:cubicBezTo>
                    <a:pt x="59" y="1379"/>
                    <a:pt x="58" y="1377"/>
                    <a:pt x="60" y="1376"/>
                  </a:cubicBezTo>
                  <a:cubicBezTo>
                    <a:pt x="470" y="843"/>
                    <a:pt x="470" y="843"/>
                    <a:pt x="470" y="843"/>
                  </a:cubicBezTo>
                  <a:cubicBezTo>
                    <a:pt x="470" y="843"/>
                    <a:pt x="470" y="843"/>
                    <a:pt x="470" y="843"/>
                  </a:cubicBezTo>
                  <a:cubicBezTo>
                    <a:pt x="471" y="843"/>
                    <a:pt x="471" y="843"/>
                    <a:pt x="471" y="843"/>
                  </a:cubicBezTo>
                  <a:cubicBezTo>
                    <a:pt x="587" y="994"/>
                    <a:pt x="587" y="994"/>
                    <a:pt x="587" y="994"/>
                  </a:cubicBezTo>
                  <a:lnTo>
                    <a:pt x="290" y="1379"/>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1" name="Line 65">
              <a:extLst>
                <a:ext uri="{FF2B5EF4-FFF2-40B4-BE49-F238E27FC236}">
                  <a16:creationId xmlns:a16="http://schemas.microsoft.com/office/drawing/2014/main" id="{899D28CC-8485-4867-B1FE-ED6EFD218637}"/>
                </a:ext>
              </a:extLst>
            </p:cNvPr>
            <p:cNvSpPr>
              <a:spLocks noChangeShapeType="1"/>
            </p:cNvSpPr>
            <p:nvPr/>
          </p:nvSpPr>
          <p:spPr bwMode="auto">
            <a:xfrm>
              <a:off x="2106613" y="45180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2" name="Line 66">
              <a:extLst>
                <a:ext uri="{FF2B5EF4-FFF2-40B4-BE49-F238E27FC236}">
                  <a16:creationId xmlns:a16="http://schemas.microsoft.com/office/drawing/2014/main" id="{F80B27DA-F936-4968-A4D7-B668F758EA8F}"/>
                </a:ext>
              </a:extLst>
            </p:cNvPr>
            <p:cNvSpPr>
              <a:spLocks noChangeShapeType="1"/>
            </p:cNvSpPr>
            <p:nvPr/>
          </p:nvSpPr>
          <p:spPr bwMode="auto">
            <a:xfrm>
              <a:off x="2106613" y="45180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617" name="Groupe 2128">
            <a:extLst>
              <a:ext uri="{FF2B5EF4-FFF2-40B4-BE49-F238E27FC236}">
                <a16:creationId xmlns:a16="http://schemas.microsoft.com/office/drawing/2014/main" id="{735D08D9-928B-4307-B145-B6E1222D5399}"/>
              </a:ext>
            </a:extLst>
          </p:cNvPr>
          <p:cNvGrpSpPr/>
          <p:nvPr/>
        </p:nvGrpSpPr>
        <p:grpSpPr>
          <a:xfrm>
            <a:off x="7537022" y="3793194"/>
            <a:ext cx="427132" cy="425307"/>
            <a:chOff x="8396770" y="4921128"/>
            <a:chExt cx="427132" cy="425307"/>
          </a:xfrm>
          <a:solidFill>
            <a:schemeClr val="tx2"/>
          </a:solidFill>
        </p:grpSpPr>
        <p:sp>
          <p:nvSpPr>
            <p:cNvPr id="618" name="Freeform 331">
              <a:extLst>
                <a:ext uri="{FF2B5EF4-FFF2-40B4-BE49-F238E27FC236}">
                  <a16:creationId xmlns:a16="http://schemas.microsoft.com/office/drawing/2014/main" id="{A6BEB0E4-ADF5-4F90-B22E-F61937EAB20D}"/>
                </a:ext>
              </a:extLst>
            </p:cNvPr>
            <p:cNvSpPr>
              <a:spLocks noEditPoints="1"/>
            </p:cNvSpPr>
            <p:nvPr/>
          </p:nvSpPr>
          <p:spPr bwMode="auto">
            <a:xfrm>
              <a:off x="8573601" y="5097274"/>
              <a:ext cx="73470" cy="73014"/>
            </a:xfrm>
            <a:custGeom>
              <a:avLst/>
              <a:gdLst>
                <a:gd name="T0" fmla="*/ 0 w 264"/>
                <a:gd name="T1" fmla="*/ 132 h 264"/>
                <a:gd name="T2" fmla="*/ 132 w 264"/>
                <a:gd name="T3" fmla="*/ 264 h 264"/>
                <a:gd name="T4" fmla="*/ 264 w 264"/>
                <a:gd name="T5" fmla="*/ 132 h 264"/>
                <a:gd name="T6" fmla="*/ 132 w 264"/>
                <a:gd name="T7" fmla="*/ 0 h 264"/>
                <a:gd name="T8" fmla="*/ 0 w 264"/>
                <a:gd name="T9" fmla="*/ 132 h 264"/>
                <a:gd name="T10" fmla="*/ 132 w 264"/>
                <a:gd name="T11" fmla="*/ 45 h 264"/>
                <a:gd name="T12" fmla="*/ 219 w 264"/>
                <a:gd name="T13" fmla="*/ 132 h 264"/>
                <a:gd name="T14" fmla="*/ 132 w 264"/>
                <a:gd name="T15" fmla="*/ 219 h 264"/>
                <a:gd name="T16" fmla="*/ 45 w 264"/>
                <a:gd name="T17" fmla="*/ 132 h 264"/>
                <a:gd name="T18" fmla="*/ 132 w 264"/>
                <a:gd name="T19" fmla="*/ 45 h 264"/>
                <a:gd name="T20" fmla="*/ 132 w 264"/>
                <a:gd name="T21" fmla="*/ 45 h 264"/>
                <a:gd name="T22" fmla="*/ 132 w 264"/>
                <a:gd name="T23" fmla="*/ 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64">
                  <a:moveTo>
                    <a:pt x="0" y="132"/>
                  </a:moveTo>
                  <a:cubicBezTo>
                    <a:pt x="0" y="205"/>
                    <a:pt x="59" y="264"/>
                    <a:pt x="132" y="264"/>
                  </a:cubicBezTo>
                  <a:cubicBezTo>
                    <a:pt x="205" y="264"/>
                    <a:pt x="264" y="205"/>
                    <a:pt x="264" y="132"/>
                  </a:cubicBezTo>
                  <a:cubicBezTo>
                    <a:pt x="264" y="59"/>
                    <a:pt x="205" y="0"/>
                    <a:pt x="132" y="0"/>
                  </a:cubicBezTo>
                  <a:cubicBezTo>
                    <a:pt x="59" y="0"/>
                    <a:pt x="0" y="59"/>
                    <a:pt x="0" y="132"/>
                  </a:cubicBezTo>
                  <a:close/>
                  <a:moveTo>
                    <a:pt x="132" y="45"/>
                  </a:moveTo>
                  <a:cubicBezTo>
                    <a:pt x="180" y="45"/>
                    <a:pt x="219" y="84"/>
                    <a:pt x="219" y="132"/>
                  </a:cubicBezTo>
                  <a:cubicBezTo>
                    <a:pt x="219" y="180"/>
                    <a:pt x="180" y="219"/>
                    <a:pt x="132" y="219"/>
                  </a:cubicBezTo>
                  <a:cubicBezTo>
                    <a:pt x="84" y="219"/>
                    <a:pt x="45" y="180"/>
                    <a:pt x="45" y="132"/>
                  </a:cubicBezTo>
                  <a:cubicBezTo>
                    <a:pt x="45" y="84"/>
                    <a:pt x="84" y="45"/>
                    <a:pt x="132" y="45"/>
                  </a:cubicBezTo>
                  <a:close/>
                  <a:moveTo>
                    <a:pt x="132" y="45"/>
                  </a:moveTo>
                  <a:cubicBezTo>
                    <a:pt x="132" y="45"/>
                    <a:pt x="132" y="45"/>
                    <a:pt x="13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19" name="Freeform 332">
              <a:extLst>
                <a:ext uri="{FF2B5EF4-FFF2-40B4-BE49-F238E27FC236}">
                  <a16:creationId xmlns:a16="http://schemas.microsoft.com/office/drawing/2014/main" id="{70DA4F89-EE6B-4572-9629-5091F14B3335}"/>
                </a:ext>
              </a:extLst>
            </p:cNvPr>
            <p:cNvSpPr>
              <a:spLocks noEditPoints="1"/>
            </p:cNvSpPr>
            <p:nvPr/>
          </p:nvSpPr>
          <p:spPr bwMode="auto">
            <a:xfrm>
              <a:off x="8396770" y="4921128"/>
              <a:ext cx="427132" cy="425307"/>
            </a:xfrm>
            <a:custGeom>
              <a:avLst/>
              <a:gdLst>
                <a:gd name="T0" fmla="*/ 1514 w 1536"/>
                <a:gd name="T1" fmla="*/ 745 h 1536"/>
                <a:gd name="T2" fmla="*/ 1456 w 1536"/>
                <a:gd name="T3" fmla="*/ 745 h 1536"/>
                <a:gd name="T4" fmla="*/ 791 w 1536"/>
                <a:gd name="T5" fmla="*/ 80 h 1536"/>
                <a:gd name="T6" fmla="*/ 791 w 1536"/>
                <a:gd name="T7" fmla="*/ 22 h 1536"/>
                <a:gd name="T8" fmla="*/ 768 w 1536"/>
                <a:gd name="T9" fmla="*/ 0 h 1536"/>
                <a:gd name="T10" fmla="*/ 746 w 1536"/>
                <a:gd name="T11" fmla="*/ 22 h 1536"/>
                <a:gd name="T12" fmla="*/ 746 w 1536"/>
                <a:gd name="T13" fmla="*/ 80 h 1536"/>
                <a:gd name="T14" fmla="*/ 80 w 1536"/>
                <a:gd name="T15" fmla="*/ 745 h 1536"/>
                <a:gd name="T16" fmla="*/ 23 w 1536"/>
                <a:gd name="T17" fmla="*/ 745 h 1536"/>
                <a:gd name="T18" fmla="*/ 0 w 1536"/>
                <a:gd name="T19" fmla="*/ 768 h 1536"/>
                <a:gd name="T20" fmla="*/ 23 w 1536"/>
                <a:gd name="T21" fmla="*/ 790 h 1536"/>
                <a:gd name="T22" fmla="*/ 80 w 1536"/>
                <a:gd name="T23" fmla="*/ 790 h 1536"/>
                <a:gd name="T24" fmla="*/ 360 w 1536"/>
                <a:gd name="T25" fmla="*/ 1323 h 1536"/>
                <a:gd name="T26" fmla="*/ 391 w 1536"/>
                <a:gd name="T27" fmla="*/ 1318 h 1536"/>
                <a:gd name="T28" fmla="*/ 386 w 1536"/>
                <a:gd name="T29" fmla="*/ 1287 h 1536"/>
                <a:gd name="T30" fmla="*/ 125 w 1536"/>
                <a:gd name="T31" fmla="*/ 790 h 1536"/>
                <a:gd name="T32" fmla="*/ 225 w 1536"/>
                <a:gd name="T33" fmla="*/ 790 h 1536"/>
                <a:gd name="T34" fmla="*/ 247 w 1536"/>
                <a:gd name="T35" fmla="*/ 768 h 1536"/>
                <a:gd name="T36" fmla="*/ 225 w 1536"/>
                <a:gd name="T37" fmla="*/ 745 h 1536"/>
                <a:gd name="T38" fmla="*/ 125 w 1536"/>
                <a:gd name="T39" fmla="*/ 745 h 1536"/>
                <a:gd name="T40" fmla="*/ 746 w 1536"/>
                <a:gd name="T41" fmla="*/ 125 h 1536"/>
                <a:gd name="T42" fmla="*/ 746 w 1536"/>
                <a:gd name="T43" fmla="*/ 225 h 1536"/>
                <a:gd name="T44" fmla="*/ 768 w 1536"/>
                <a:gd name="T45" fmla="*/ 247 h 1536"/>
                <a:gd name="T46" fmla="*/ 791 w 1536"/>
                <a:gd name="T47" fmla="*/ 225 h 1536"/>
                <a:gd name="T48" fmla="*/ 791 w 1536"/>
                <a:gd name="T49" fmla="*/ 125 h 1536"/>
                <a:gd name="T50" fmla="*/ 1411 w 1536"/>
                <a:gd name="T51" fmla="*/ 745 h 1536"/>
                <a:gd name="T52" fmla="*/ 1311 w 1536"/>
                <a:gd name="T53" fmla="*/ 745 h 1536"/>
                <a:gd name="T54" fmla="*/ 1289 w 1536"/>
                <a:gd name="T55" fmla="*/ 768 h 1536"/>
                <a:gd name="T56" fmla="*/ 1311 w 1536"/>
                <a:gd name="T57" fmla="*/ 790 h 1536"/>
                <a:gd name="T58" fmla="*/ 1411 w 1536"/>
                <a:gd name="T59" fmla="*/ 790 h 1536"/>
                <a:gd name="T60" fmla="*/ 791 w 1536"/>
                <a:gd name="T61" fmla="*/ 1411 h 1536"/>
                <a:gd name="T62" fmla="*/ 791 w 1536"/>
                <a:gd name="T63" fmla="*/ 1311 h 1536"/>
                <a:gd name="T64" fmla="*/ 768 w 1536"/>
                <a:gd name="T65" fmla="*/ 1288 h 1536"/>
                <a:gd name="T66" fmla="*/ 746 w 1536"/>
                <a:gd name="T67" fmla="*/ 1311 h 1536"/>
                <a:gd name="T68" fmla="*/ 746 w 1536"/>
                <a:gd name="T69" fmla="*/ 1411 h 1536"/>
                <a:gd name="T70" fmla="*/ 456 w 1536"/>
                <a:gd name="T71" fmla="*/ 1331 h 1536"/>
                <a:gd name="T72" fmla="*/ 426 w 1536"/>
                <a:gd name="T73" fmla="*/ 1340 h 1536"/>
                <a:gd name="T74" fmla="*/ 434 w 1536"/>
                <a:gd name="T75" fmla="*/ 1371 h 1536"/>
                <a:gd name="T76" fmla="*/ 746 w 1536"/>
                <a:gd name="T77" fmla="*/ 1456 h 1536"/>
                <a:gd name="T78" fmla="*/ 746 w 1536"/>
                <a:gd name="T79" fmla="*/ 1514 h 1536"/>
                <a:gd name="T80" fmla="*/ 768 w 1536"/>
                <a:gd name="T81" fmla="*/ 1536 h 1536"/>
                <a:gd name="T82" fmla="*/ 791 w 1536"/>
                <a:gd name="T83" fmla="*/ 1514 h 1536"/>
                <a:gd name="T84" fmla="*/ 791 w 1536"/>
                <a:gd name="T85" fmla="*/ 1456 h 1536"/>
                <a:gd name="T86" fmla="*/ 1456 w 1536"/>
                <a:gd name="T87" fmla="*/ 790 h 1536"/>
                <a:gd name="T88" fmla="*/ 1514 w 1536"/>
                <a:gd name="T89" fmla="*/ 790 h 1536"/>
                <a:gd name="T90" fmla="*/ 1536 w 1536"/>
                <a:gd name="T91" fmla="*/ 768 h 1536"/>
                <a:gd name="T92" fmla="*/ 1514 w 1536"/>
                <a:gd name="T93" fmla="*/ 745 h 1536"/>
                <a:gd name="T94" fmla="*/ 1514 w 1536"/>
                <a:gd name="T95" fmla="*/ 745 h 1536"/>
                <a:gd name="T96" fmla="*/ 1514 w 1536"/>
                <a:gd name="T97" fmla="*/ 74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6" h="1536">
                  <a:moveTo>
                    <a:pt x="1514" y="745"/>
                  </a:moveTo>
                  <a:cubicBezTo>
                    <a:pt x="1456" y="745"/>
                    <a:pt x="1456" y="745"/>
                    <a:pt x="1456" y="745"/>
                  </a:cubicBezTo>
                  <a:cubicBezTo>
                    <a:pt x="1445" y="385"/>
                    <a:pt x="1155" y="91"/>
                    <a:pt x="791" y="80"/>
                  </a:cubicBezTo>
                  <a:cubicBezTo>
                    <a:pt x="791" y="22"/>
                    <a:pt x="791" y="22"/>
                    <a:pt x="791" y="22"/>
                  </a:cubicBezTo>
                  <a:cubicBezTo>
                    <a:pt x="791" y="10"/>
                    <a:pt x="780" y="0"/>
                    <a:pt x="768" y="0"/>
                  </a:cubicBezTo>
                  <a:cubicBezTo>
                    <a:pt x="756" y="0"/>
                    <a:pt x="746" y="10"/>
                    <a:pt x="746" y="22"/>
                  </a:cubicBezTo>
                  <a:cubicBezTo>
                    <a:pt x="746" y="80"/>
                    <a:pt x="746" y="80"/>
                    <a:pt x="746" y="80"/>
                  </a:cubicBezTo>
                  <a:cubicBezTo>
                    <a:pt x="385" y="91"/>
                    <a:pt x="91" y="381"/>
                    <a:pt x="80" y="745"/>
                  </a:cubicBezTo>
                  <a:cubicBezTo>
                    <a:pt x="23" y="745"/>
                    <a:pt x="23" y="745"/>
                    <a:pt x="23" y="745"/>
                  </a:cubicBezTo>
                  <a:cubicBezTo>
                    <a:pt x="10" y="745"/>
                    <a:pt x="0" y="756"/>
                    <a:pt x="0" y="768"/>
                  </a:cubicBezTo>
                  <a:cubicBezTo>
                    <a:pt x="0" y="780"/>
                    <a:pt x="10" y="790"/>
                    <a:pt x="23" y="790"/>
                  </a:cubicBezTo>
                  <a:cubicBezTo>
                    <a:pt x="80" y="790"/>
                    <a:pt x="80" y="790"/>
                    <a:pt x="80" y="790"/>
                  </a:cubicBezTo>
                  <a:cubicBezTo>
                    <a:pt x="87" y="1008"/>
                    <a:pt x="194" y="1201"/>
                    <a:pt x="360" y="1323"/>
                  </a:cubicBezTo>
                  <a:cubicBezTo>
                    <a:pt x="370" y="1330"/>
                    <a:pt x="384" y="1328"/>
                    <a:pt x="391" y="1318"/>
                  </a:cubicBezTo>
                  <a:cubicBezTo>
                    <a:pt x="398" y="1308"/>
                    <a:pt x="396" y="1294"/>
                    <a:pt x="386" y="1287"/>
                  </a:cubicBezTo>
                  <a:cubicBezTo>
                    <a:pt x="228" y="1170"/>
                    <a:pt x="132" y="986"/>
                    <a:pt x="125" y="790"/>
                  </a:cubicBezTo>
                  <a:cubicBezTo>
                    <a:pt x="225" y="790"/>
                    <a:pt x="225" y="790"/>
                    <a:pt x="225" y="790"/>
                  </a:cubicBezTo>
                  <a:cubicBezTo>
                    <a:pt x="237" y="790"/>
                    <a:pt x="247" y="780"/>
                    <a:pt x="247" y="768"/>
                  </a:cubicBezTo>
                  <a:cubicBezTo>
                    <a:pt x="247" y="756"/>
                    <a:pt x="237" y="745"/>
                    <a:pt x="225" y="745"/>
                  </a:cubicBezTo>
                  <a:cubicBezTo>
                    <a:pt x="125" y="745"/>
                    <a:pt x="125" y="745"/>
                    <a:pt x="125" y="745"/>
                  </a:cubicBezTo>
                  <a:cubicBezTo>
                    <a:pt x="136" y="408"/>
                    <a:pt x="408" y="136"/>
                    <a:pt x="746" y="125"/>
                  </a:cubicBezTo>
                  <a:cubicBezTo>
                    <a:pt x="746" y="225"/>
                    <a:pt x="746" y="225"/>
                    <a:pt x="746" y="225"/>
                  </a:cubicBezTo>
                  <a:cubicBezTo>
                    <a:pt x="746" y="237"/>
                    <a:pt x="756" y="247"/>
                    <a:pt x="768" y="247"/>
                  </a:cubicBezTo>
                  <a:cubicBezTo>
                    <a:pt x="780" y="247"/>
                    <a:pt x="791" y="237"/>
                    <a:pt x="791" y="225"/>
                  </a:cubicBezTo>
                  <a:cubicBezTo>
                    <a:pt x="791" y="125"/>
                    <a:pt x="791" y="125"/>
                    <a:pt x="791" y="125"/>
                  </a:cubicBezTo>
                  <a:cubicBezTo>
                    <a:pt x="1128" y="136"/>
                    <a:pt x="1400" y="408"/>
                    <a:pt x="1411" y="745"/>
                  </a:cubicBezTo>
                  <a:cubicBezTo>
                    <a:pt x="1311" y="745"/>
                    <a:pt x="1311" y="745"/>
                    <a:pt x="1311" y="745"/>
                  </a:cubicBezTo>
                  <a:cubicBezTo>
                    <a:pt x="1299" y="745"/>
                    <a:pt x="1289" y="756"/>
                    <a:pt x="1289" y="768"/>
                  </a:cubicBezTo>
                  <a:cubicBezTo>
                    <a:pt x="1289" y="780"/>
                    <a:pt x="1299" y="790"/>
                    <a:pt x="1311" y="790"/>
                  </a:cubicBezTo>
                  <a:cubicBezTo>
                    <a:pt x="1411" y="790"/>
                    <a:pt x="1411" y="790"/>
                    <a:pt x="1411" y="790"/>
                  </a:cubicBezTo>
                  <a:cubicBezTo>
                    <a:pt x="1400" y="1128"/>
                    <a:pt x="1128" y="1400"/>
                    <a:pt x="791" y="1411"/>
                  </a:cubicBezTo>
                  <a:cubicBezTo>
                    <a:pt x="791" y="1311"/>
                    <a:pt x="791" y="1311"/>
                    <a:pt x="791" y="1311"/>
                  </a:cubicBezTo>
                  <a:cubicBezTo>
                    <a:pt x="791" y="1299"/>
                    <a:pt x="780" y="1288"/>
                    <a:pt x="768" y="1288"/>
                  </a:cubicBezTo>
                  <a:cubicBezTo>
                    <a:pt x="756" y="1288"/>
                    <a:pt x="746" y="1299"/>
                    <a:pt x="746" y="1311"/>
                  </a:cubicBezTo>
                  <a:cubicBezTo>
                    <a:pt x="746" y="1411"/>
                    <a:pt x="746" y="1411"/>
                    <a:pt x="746" y="1411"/>
                  </a:cubicBezTo>
                  <a:cubicBezTo>
                    <a:pt x="644" y="1408"/>
                    <a:pt x="545" y="1380"/>
                    <a:pt x="456" y="1331"/>
                  </a:cubicBezTo>
                  <a:cubicBezTo>
                    <a:pt x="445" y="1325"/>
                    <a:pt x="432" y="1329"/>
                    <a:pt x="426" y="1340"/>
                  </a:cubicBezTo>
                  <a:cubicBezTo>
                    <a:pt x="420" y="1351"/>
                    <a:pt x="424" y="1365"/>
                    <a:pt x="434" y="1371"/>
                  </a:cubicBezTo>
                  <a:cubicBezTo>
                    <a:pt x="529" y="1423"/>
                    <a:pt x="637" y="1453"/>
                    <a:pt x="746" y="1456"/>
                  </a:cubicBezTo>
                  <a:cubicBezTo>
                    <a:pt x="746" y="1514"/>
                    <a:pt x="746" y="1514"/>
                    <a:pt x="746" y="1514"/>
                  </a:cubicBezTo>
                  <a:cubicBezTo>
                    <a:pt x="746" y="1526"/>
                    <a:pt x="756" y="1536"/>
                    <a:pt x="768" y="1536"/>
                  </a:cubicBezTo>
                  <a:cubicBezTo>
                    <a:pt x="780" y="1536"/>
                    <a:pt x="791" y="1526"/>
                    <a:pt x="791" y="1514"/>
                  </a:cubicBezTo>
                  <a:cubicBezTo>
                    <a:pt x="791" y="1456"/>
                    <a:pt x="791" y="1456"/>
                    <a:pt x="791" y="1456"/>
                  </a:cubicBezTo>
                  <a:cubicBezTo>
                    <a:pt x="1151" y="1445"/>
                    <a:pt x="1445" y="1155"/>
                    <a:pt x="1456" y="790"/>
                  </a:cubicBezTo>
                  <a:cubicBezTo>
                    <a:pt x="1514" y="790"/>
                    <a:pt x="1514" y="790"/>
                    <a:pt x="1514" y="790"/>
                  </a:cubicBezTo>
                  <a:cubicBezTo>
                    <a:pt x="1526" y="790"/>
                    <a:pt x="1536" y="780"/>
                    <a:pt x="1536" y="768"/>
                  </a:cubicBezTo>
                  <a:cubicBezTo>
                    <a:pt x="1536" y="756"/>
                    <a:pt x="1526" y="745"/>
                    <a:pt x="1514" y="745"/>
                  </a:cubicBezTo>
                  <a:close/>
                  <a:moveTo>
                    <a:pt x="1514" y="745"/>
                  </a:moveTo>
                  <a:cubicBezTo>
                    <a:pt x="1514" y="745"/>
                    <a:pt x="1514" y="745"/>
                    <a:pt x="1514" y="7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20" name="Freeform 333">
              <a:extLst>
                <a:ext uri="{FF2B5EF4-FFF2-40B4-BE49-F238E27FC236}">
                  <a16:creationId xmlns:a16="http://schemas.microsoft.com/office/drawing/2014/main" id="{CEB41AB2-B44D-4B4D-9FA7-435EACE9D4AA}"/>
                </a:ext>
              </a:extLst>
            </p:cNvPr>
            <p:cNvSpPr>
              <a:spLocks noEditPoints="1"/>
            </p:cNvSpPr>
            <p:nvPr/>
          </p:nvSpPr>
          <p:spPr bwMode="auto">
            <a:xfrm>
              <a:off x="8482790" y="5017187"/>
              <a:ext cx="255093" cy="243456"/>
            </a:xfrm>
            <a:custGeom>
              <a:avLst/>
              <a:gdLst>
                <a:gd name="T0" fmla="*/ 177 w 918"/>
                <a:gd name="T1" fmla="*/ 735 h 879"/>
                <a:gd name="T2" fmla="*/ 741 w 918"/>
                <a:gd name="T3" fmla="*/ 735 h 879"/>
                <a:gd name="T4" fmla="*/ 794 w 918"/>
                <a:gd name="T5" fmla="*/ 779 h 879"/>
                <a:gd name="T6" fmla="*/ 810 w 918"/>
                <a:gd name="T7" fmla="*/ 740 h 879"/>
                <a:gd name="T8" fmla="*/ 773 w 918"/>
                <a:gd name="T9" fmla="*/ 703 h 879"/>
                <a:gd name="T10" fmla="*/ 773 w 918"/>
                <a:gd name="T11" fmla="*/ 139 h 879"/>
                <a:gd name="T12" fmla="*/ 810 w 918"/>
                <a:gd name="T13" fmla="*/ 102 h 879"/>
                <a:gd name="T14" fmla="*/ 810 w 918"/>
                <a:gd name="T15" fmla="*/ 70 h 879"/>
                <a:gd name="T16" fmla="*/ 778 w 918"/>
                <a:gd name="T17" fmla="*/ 70 h 879"/>
                <a:gd name="T18" fmla="*/ 741 w 918"/>
                <a:gd name="T19" fmla="*/ 107 h 879"/>
                <a:gd name="T20" fmla="*/ 503 w 918"/>
                <a:gd name="T21" fmla="*/ 1 h 879"/>
                <a:gd name="T22" fmla="*/ 479 w 918"/>
                <a:gd name="T23" fmla="*/ 21 h 879"/>
                <a:gd name="T24" fmla="*/ 499 w 918"/>
                <a:gd name="T25" fmla="*/ 46 h 879"/>
                <a:gd name="T26" fmla="*/ 710 w 918"/>
                <a:gd name="T27" fmla="*/ 139 h 879"/>
                <a:gd name="T28" fmla="*/ 669 w 918"/>
                <a:gd name="T29" fmla="*/ 179 h 879"/>
                <a:gd name="T30" fmla="*/ 685 w 918"/>
                <a:gd name="T31" fmla="*/ 218 h 879"/>
                <a:gd name="T32" fmla="*/ 741 w 918"/>
                <a:gd name="T33" fmla="*/ 170 h 879"/>
                <a:gd name="T34" fmla="*/ 741 w 918"/>
                <a:gd name="T35" fmla="*/ 671 h 879"/>
                <a:gd name="T36" fmla="*/ 701 w 918"/>
                <a:gd name="T37" fmla="*/ 631 h 879"/>
                <a:gd name="T38" fmla="*/ 669 w 918"/>
                <a:gd name="T39" fmla="*/ 631 h 879"/>
                <a:gd name="T40" fmla="*/ 669 w 918"/>
                <a:gd name="T41" fmla="*/ 663 h 879"/>
                <a:gd name="T42" fmla="*/ 709 w 918"/>
                <a:gd name="T43" fmla="*/ 703 h 879"/>
                <a:gd name="T44" fmla="*/ 209 w 918"/>
                <a:gd name="T45" fmla="*/ 703 h 879"/>
                <a:gd name="T46" fmla="*/ 249 w 918"/>
                <a:gd name="T47" fmla="*/ 663 h 879"/>
                <a:gd name="T48" fmla="*/ 249 w 918"/>
                <a:gd name="T49" fmla="*/ 631 h 879"/>
                <a:gd name="T50" fmla="*/ 217 w 918"/>
                <a:gd name="T51" fmla="*/ 631 h 879"/>
                <a:gd name="T52" fmla="*/ 177 w 918"/>
                <a:gd name="T53" fmla="*/ 671 h 879"/>
                <a:gd name="T54" fmla="*/ 177 w 918"/>
                <a:gd name="T55" fmla="*/ 170 h 879"/>
                <a:gd name="T56" fmla="*/ 233 w 918"/>
                <a:gd name="T57" fmla="*/ 218 h 879"/>
                <a:gd name="T58" fmla="*/ 249 w 918"/>
                <a:gd name="T59" fmla="*/ 179 h 879"/>
                <a:gd name="T60" fmla="*/ 208 w 918"/>
                <a:gd name="T61" fmla="*/ 139 h 879"/>
                <a:gd name="T62" fmla="*/ 419 w 918"/>
                <a:gd name="T63" fmla="*/ 46 h 879"/>
                <a:gd name="T64" fmla="*/ 439 w 918"/>
                <a:gd name="T65" fmla="*/ 21 h 879"/>
                <a:gd name="T66" fmla="*/ 415 w 918"/>
                <a:gd name="T67" fmla="*/ 1 h 879"/>
                <a:gd name="T68" fmla="*/ 177 w 918"/>
                <a:gd name="T69" fmla="*/ 107 h 879"/>
                <a:gd name="T70" fmla="*/ 140 w 918"/>
                <a:gd name="T71" fmla="*/ 70 h 879"/>
                <a:gd name="T72" fmla="*/ 108 w 918"/>
                <a:gd name="T73" fmla="*/ 70 h 879"/>
                <a:gd name="T74" fmla="*/ 108 w 918"/>
                <a:gd name="T75" fmla="*/ 102 h 879"/>
                <a:gd name="T76" fmla="*/ 145 w 918"/>
                <a:gd name="T77" fmla="*/ 139 h 879"/>
                <a:gd name="T78" fmla="*/ 145 w 918"/>
                <a:gd name="T79" fmla="*/ 703 h 879"/>
                <a:gd name="T80" fmla="*/ 108 w 918"/>
                <a:gd name="T81" fmla="*/ 740 h 879"/>
                <a:gd name="T82" fmla="*/ 124 w 918"/>
                <a:gd name="T83" fmla="*/ 779 h 879"/>
                <a:gd name="T84" fmla="*/ 177 w 918"/>
                <a:gd name="T85" fmla="*/ 735 h 879"/>
                <a:gd name="T86" fmla="*/ 177 w 918"/>
                <a:gd name="T87" fmla="*/ 735 h 879"/>
                <a:gd name="T88" fmla="*/ 177 w 918"/>
                <a:gd name="T89" fmla="*/ 735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8" h="879">
                  <a:moveTo>
                    <a:pt x="177" y="735"/>
                  </a:moveTo>
                  <a:cubicBezTo>
                    <a:pt x="338" y="879"/>
                    <a:pt x="581" y="879"/>
                    <a:pt x="741" y="735"/>
                  </a:cubicBezTo>
                  <a:cubicBezTo>
                    <a:pt x="776" y="767"/>
                    <a:pt x="779" y="779"/>
                    <a:pt x="794" y="779"/>
                  </a:cubicBezTo>
                  <a:cubicBezTo>
                    <a:pt x="814" y="779"/>
                    <a:pt x="824" y="754"/>
                    <a:pt x="810" y="740"/>
                  </a:cubicBezTo>
                  <a:cubicBezTo>
                    <a:pt x="773" y="703"/>
                    <a:pt x="773" y="703"/>
                    <a:pt x="773" y="703"/>
                  </a:cubicBezTo>
                  <a:cubicBezTo>
                    <a:pt x="918" y="542"/>
                    <a:pt x="917" y="298"/>
                    <a:pt x="773" y="139"/>
                  </a:cubicBezTo>
                  <a:cubicBezTo>
                    <a:pt x="810" y="102"/>
                    <a:pt x="810" y="102"/>
                    <a:pt x="810" y="102"/>
                  </a:cubicBezTo>
                  <a:cubicBezTo>
                    <a:pt x="819" y="93"/>
                    <a:pt x="819" y="79"/>
                    <a:pt x="810" y="70"/>
                  </a:cubicBezTo>
                  <a:cubicBezTo>
                    <a:pt x="801" y="61"/>
                    <a:pt x="787" y="61"/>
                    <a:pt x="778" y="70"/>
                  </a:cubicBezTo>
                  <a:cubicBezTo>
                    <a:pt x="741" y="107"/>
                    <a:pt x="741" y="107"/>
                    <a:pt x="741" y="107"/>
                  </a:cubicBezTo>
                  <a:cubicBezTo>
                    <a:pt x="675" y="48"/>
                    <a:pt x="592" y="10"/>
                    <a:pt x="503" y="1"/>
                  </a:cubicBezTo>
                  <a:cubicBezTo>
                    <a:pt x="491" y="0"/>
                    <a:pt x="480" y="9"/>
                    <a:pt x="479" y="21"/>
                  </a:cubicBezTo>
                  <a:cubicBezTo>
                    <a:pt x="477" y="33"/>
                    <a:pt x="486" y="45"/>
                    <a:pt x="499" y="46"/>
                  </a:cubicBezTo>
                  <a:cubicBezTo>
                    <a:pt x="580" y="54"/>
                    <a:pt x="653" y="88"/>
                    <a:pt x="710" y="139"/>
                  </a:cubicBezTo>
                  <a:cubicBezTo>
                    <a:pt x="669" y="179"/>
                    <a:pt x="669" y="179"/>
                    <a:pt x="669" y="179"/>
                  </a:cubicBezTo>
                  <a:cubicBezTo>
                    <a:pt x="655" y="193"/>
                    <a:pt x="665" y="218"/>
                    <a:pt x="685" y="218"/>
                  </a:cubicBezTo>
                  <a:cubicBezTo>
                    <a:pt x="701" y="218"/>
                    <a:pt x="704" y="205"/>
                    <a:pt x="741" y="170"/>
                  </a:cubicBezTo>
                  <a:cubicBezTo>
                    <a:pt x="866" y="310"/>
                    <a:pt x="870" y="526"/>
                    <a:pt x="741" y="671"/>
                  </a:cubicBezTo>
                  <a:cubicBezTo>
                    <a:pt x="701" y="631"/>
                    <a:pt x="701" y="631"/>
                    <a:pt x="701" y="631"/>
                  </a:cubicBezTo>
                  <a:cubicBezTo>
                    <a:pt x="692" y="622"/>
                    <a:pt x="678" y="622"/>
                    <a:pt x="669" y="631"/>
                  </a:cubicBezTo>
                  <a:cubicBezTo>
                    <a:pt x="660" y="640"/>
                    <a:pt x="660" y="654"/>
                    <a:pt x="669" y="663"/>
                  </a:cubicBezTo>
                  <a:cubicBezTo>
                    <a:pt x="709" y="703"/>
                    <a:pt x="709" y="703"/>
                    <a:pt x="709" y="703"/>
                  </a:cubicBezTo>
                  <a:cubicBezTo>
                    <a:pt x="566" y="830"/>
                    <a:pt x="352" y="830"/>
                    <a:pt x="209" y="703"/>
                  </a:cubicBezTo>
                  <a:cubicBezTo>
                    <a:pt x="249" y="663"/>
                    <a:pt x="249" y="663"/>
                    <a:pt x="249" y="663"/>
                  </a:cubicBezTo>
                  <a:cubicBezTo>
                    <a:pt x="258" y="654"/>
                    <a:pt x="258" y="640"/>
                    <a:pt x="249" y="631"/>
                  </a:cubicBezTo>
                  <a:cubicBezTo>
                    <a:pt x="240" y="622"/>
                    <a:pt x="226" y="622"/>
                    <a:pt x="217" y="631"/>
                  </a:cubicBezTo>
                  <a:cubicBezTo>
                    <a:pt x="177" y="671"/>
                    <a:pt x="177" y="671"/>
                    <a:pt x="177" y="671"/>
                  </a:cubicBezTo>
                  <a:cubicBezTo>
                    <a:pt x="48" y="526"/>
                    <a:pt x="53" y="310"/>
                    <a:pt x="177" y="170"/>
                  </a:cubicBezTo>
                  <a:cubicBezTo>
                    <a:pt x="213" y="205"/>
                    <a:pt x="217" y="218"/>
                    <a:pt x="233" y="218"/>
                  </a:cubicBezTo>
                  <a:cubicBezTo>
                    <a:pt x="253" y="218"/>
                    <a:pt x="263" y="193"/>
                    <a:pt x="249" y="179"/>
                  </a:cubicBezTo>
                  <a:cubicBezTo>
                    <a:pt x="208" y="139"/>
                    <a:pt x="208" y="139"/>
                    <a:pt x="208" y="139"/>
                  </a:cubicBezTo>
                  <a:cubicBezTo>
                    <a:pt x="265" y="88"/>
                    <a:pt x="338" y="54"/>
                    <a:pt x="419" y="46"/>
                  </a:cubicBezTo>
                  <a:cubicBezTo>
                    <a:pt x="432" y="45"/>
                    <a:pt x="441" y="33"/>
                    <a:pt x="439" y="21"/>
                  </a:cubicBezTo>
                  <a:cubicBezTo>
                    <a:pt x="438" y="9"/>
                    <a:pt x="427" y="0"/>
                    <a:pt x="415" y="1"/>
                  </a:cubicBezTo>
                  <a:cubicBezTo>
                    <a:pt x="326" y="10"/>
                    <a:pt x="243" y="48"/>
                    <a:pt x="177" y="107"/>
                  </a:cubicBezTo>
                  <a:cubicBezTo>
                    <a:pt x="140" y="70"/>
                    <a:pt x="140" y="70"/>
                    <a:pt x="140" y="70"/>
                  </a:cubicBezTo>
                  <a:cubicBezTo>
                    <a:pt x="131" y="61"/>
                    <a:pt x="117" y="61"/>
                    <a:pt x="108" y="70"/>
                  </a:cubicBezTo>
                  <a:cubicBezTo>
                    <a:pt x="99" y="79"/>
                    <a:pt x="99" y="93"/>
                    <a:pt x="108" y="102"/>
                  </a:cubicBezTo>
                  <a:cubicBezTo>
                    <a:pt x="145" y="139"/>
                    <a:pt x="145" y="139"/>
                    <a:pt x="145" y="139"/>
                  </a:cubicBezTo>
                  <a:cubicBezTo>
                    <a:pt x="2" y="298"/>
                    <a:pt x="0" y="542"/>
                    <a:pt x="145" y="703"/>
                  </a:cubicBezTo>
                  <a:cubicBezTo>
                    <a:pt x="108" y="740"/>
                    <a:pt x="108" y="740"/>
                    <a:pt x="108" y="740"/>
                  </a:cubicBezTo>
                  <a:cubicBezTo>
                    <a:pt x="94" y="754"/>
                    <a:pt x="104" y="779"/>
                    <a:pt x="124" y="779"/>
                  </a:cubicBezTo>
                  <a:cubicBezTo>
                    <a:pt x="130" y="779"/>
                    <a:pt x="143" y="766"/>
                    <a:pt x="177" y="735"/>
                  </a:cubicBezTo>
                  <a:close/>
                  <a:moveTo>
                    <a:pt x="177" y="735"/>
                  </a:moveTo>
                  <a:cubicBezTo>
                    <a:pt x="177" y="735"/>
                    <a:pt x="177" y="735"/>
                    <a:pt x="177" y="7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21" name="Groupe 2132">
            <a:extLst>
              <a:ext uri="{FF2B5EF4-FFF2-40B4-BE49-F238E27FC236}">
                <a16:creationId xmlns:a16="http://schemas.microsoft.com/office/drawing/2014/main" id="{38AB9A8F-5462-4892-A974-B342E7C9ABA5}"/>
              </a:ext>
            </a:extLst>
          </p:cNvPr>
          <p:cNvGrpSpPr/>
          <p:nvPr/>
        </p:nvGrpSpPr>
        <p:grpSpPr>
          <a:xfrm>
            <a:off x="6191648" y="3827737"/>
            <a:ext cx="358937" cy="357598"/>
            <a:chOff x="5649551" y="4922520"/>
            <a:chExt cx="425450" cy="423863"/>
          </a:xfrm>
          <a:solidFill>
            <a:schemeClr val="tx2"/>
          </a:solidFill>
        </p:grpSpPr>
        <p:sp>
          <p:nvSpPr>
            <p:cNvPr id="622" name="Freeform 320">
              <a:extLst>
                <a:ext uri="{FF2B5EF4-FFF2-40B4-BE49-F238E27FC236}">
                  <a16:creationId xmlns:a16="http://schemas.microsoft.com/office/drawing/2014/main" id="{1D1F0126-3370-4CF1-B982-7EC28F0E2CCE}"/>
                </a:ext>
              </a:extLst>
            </p:cNvPr>
            <p:cNvSpPr>
              <a:spLocks noEditPoints="1"/>
            </p:cNvSpPr>
            <p:nvPr/>
          </p:nvSpPr>
          <p:spPr bwMode="auto">
            <a:xfrm>
              <a:off x="5754326" y="5027295"/>
              <a:ext cx="215900" cy="214313"/>
            </a:xfrm>
            <a:custGeom>
              <a:avLst/>
              <a:gdLst>
                <a:gd name="T0" fmla="*/ 578 w 578"/>
                <a:gd name="T1" fmla="*/ 289 h 578"/>
                <a:gd name="T2" fmla="*/ 289 w 578"/>
                <a:gd name="T3" fmla="*/ 0 h 578"/>
                <a:gd name="T4" fmla="*/ 0 w 578"/>
                <a:gd name="T5" fmla="*/ 289 h 578"/>
                <a:gd name="T6" fmla="*/ 289 w 578"/>
                <a:gd name="T7" fmla="*/ 578 h 578"/>
                <a:gd name="T8" fmla="*/ 578 w 578"/>
                <a:gd name="T9" fmla="*/ 289 h 578"/>
                <a:gd name="T10" fmla="*/ 289 w 578"/>
                <a:gd name="T11" fmla="*/ 533 h 578"/>
                <a:gd name="T12" fmla="*/ 45 w 578"/>
                <a:gd name="T13" fmla="*/ 289 h 578"/>
                <a:gd name="T14" fmla="*/ 289 w 578"/>
                <a:gd name="T15" fmla="*/ 45 h 578"/>
                <a:gd name="T16" fmla="*/ 533 w 578"/>
                <a:gd name="T17" fmla="*/ 289 h 578"/>
                <a:gd name="T18" fmla="*/ 289 w 578"/>
                <a:gd name="T19" fmla="*/ 533 h 578"/>
                <a:gd name="T20" fmla="*/ 289 w 578"/>
                <a:gd name="T21" fmla="*/ 533 h 578"/>
                <a:gd name="T22" fmla="*/ 289 w 578"/>
                <a:gd name="T23" fmla="*/ 53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578">
                  <a:moveTo>
                    <a:pt x="578" y="289"/>
                  </a:moveTo>
                  <a:cubicBezTo>
                    <a:pt x="578" y="130"/>
                    <a:pt x="448" y="0"/>
                    <a:pt x="289" y="0"/>
                  </a:cubicBezTo>
                  <a:cubicBezTo>
                    <a:pt x="130" y="0"/>
                    <a:pt x="0" y="130"/>
                    <a:pt x="0" y="289"/>
                  </a:cubicBezTo>
                  <a:cubicBezTo>
                    <a:pt x="0" y="448"/>
                    <a:pt x="130" y="578"/>
                    <a:pt x="289" y="578"/>
                  </a:cubicBezTo>
                  <a:cubicBezTo>
                    <a:pt x="448" y="578"/>
                    <a:pt x="578" y="448"/>
                    <a:pt x="578" y="289"/>
                  </a:cubicBezTo>
                  <a:close/>
                  <a:moveTo>
                    <a:pt x="289" y="533"/>
                  </a:moveTo>
                  <a:cubicBezTo>
                    <a:pt x="154" y="533"/>
                    <a:pt x="45" y="424"/>
                    <a:pt x="45" y="289"/>
                  </a:cubicBezTo>
                  <a:cubicBezTo>
                    <a:pt x="45" y="154"/>
                    <a:pt x="154" y="45"/>
                    <a:pt x="289" y="45"/>
                  </a:cubicBezTo>
                  <a:cubicBezTo>
                    <a:pt x="424" y="45"/>
                    <a:pt x="533" y="154"/>
                    <a:pt x="533" y="289"/>
                  </a:cubicBezTo>
                  <a:cubicBezTo>
                    <a:pt x="533" y="424"/>
                    <a:pt x="424" y="533"/>
                    <a:pt x="289" y="533"/>
                  </a:cubicBezTo>
                  <a:close/>
                  <a:moveTo>
                    <a:pt x="289" y="533"/>
                  </a:moveTo>
                  <a:cubicBezTo>
                    <a:pt x="289" y="533"/>
                    <a:pt x="289" y="533"/>
                    <a:pt x="289" y="53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23" name="Freeform 321">
              <a:extLst>
                <a:ext uri="{FF2B5EF4-FFF2-40B4-BE49-F238E27FC236}">
                  <a16:creationId xmlns:a16="http://schemas.microsoft.com/office/drawing/2014/main" id="{59AB8C66-2A72-4AD7-BC33-532DD94134A3}"/>
                </a:ext>
              </a:extLst>
            </p:cNvPr>
            <p:cNvSpPr>
              <a:spLocks noEditPoints="1"/>
            </p:cNvSpPr>
            <p:nvPr/>
          </p:nvSpPr>
          <p:spPr bwMode="auto">
            <a:xfrm>
              <a:off x="5808301" y="5081270"/>
              <a:ext cx="107950" cy="1063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43 h 288"/>
                <a:gd name="T12" fmla="*/ 45 w 288"/>
                <a:gd name="T13" fmla="*/ 144 h 288"/>
                <a:gd name="T14" fmla="*/ 144 w 288"/>
                <a:gd name="T15" fmla="*/ 45 h 288"/>
                <a:gd name="T16" fmla="*/ 243 w 288"/>
                <a:gd name="T17" fmla="*/ 144 h 288"/>
                <a:gd name="T18" fmla="*/ 144 w 288"/>
                <a:gd name="T19" fmla="*/ 243 h 288"/>
                <a:gd name="T20" fmla="*/ 144 w 288"/>
                <a:gd name="T21" fmla="*/ 243 h 288"/>
                <a:gd name="T22" fmla="*/ 144 w 288"/>
                <a:gd name="T23"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43"/>
                  </a:moveTo>
                  <a:cubicBezTo>
                    <a:pt x="89" y="243"/>
                    <a:pt x="45" y="199"/>
                    <a:pt x="45" y="144"/>
                  </a:cubicBezTo>
                  <a:cubicBezTo>
                    <a:pt x="45" y="89"/>
                    <a:pt x="89" y="45"/>
                    <a:pt x="144" y="45"/>
                  </a:cubicBezTo>
                  <a:cubicBezTo>
                    <a:pt x="199" y="45"/>
                    <a:pt x="243" y="89"/>
                    <a:pt x="243" y="144"/>
                  </a:cubicBezTo>
                  <a:cubicBezTo>
                    <a:pt x="243" y="199"/>
                    <a:pt x="199" y="243"/>
                    <a:pt x="144" y="243"/>
                  </a:cubicBezTo>
                  <a:close/>
                  <a:moveTo>
                    <a:pt x="144" y="243"/>
                  </a:moveTo>
                  <a:cubicBezTo>
                    <a:pt x="144" y="243"/>
                    <a:pt x="144" y="243"/>
                    <a:pt x="144" y="2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24" name="Freeform 322">
              <a:extLst>
                <a:ext uri="{FF2B5EF4-FFF2-40B4-BE49-F238E27FC236}">
                  <a16:creationId xmlns:a16="http://schemas.microsoft.com/office/drawing/2014/main" id="{063ACA02-D343-4C0B-AF84-087BD81026F2}"/>
                </a:ext>
              </a:extLst>
            </p:cNvPr>
            <p:cNvSpPr>
              <a:spLocks noEditPoints="1"/>
            </p:cNvSpPr>
            <p:nvPr/>
          </p:nvSpPr>
          <p:spPr bwMode="auto">
            <a:xfrm>
              <a:off x="5701939" y="4974908"/>
              <a:ext cx="322263" cy="319088"/>
            </a:xfrm>
            <a:custGeom>
              <a:avLst/>
              <a:gdLst>
                <a:gd name="T0" fmla="*/ 483 w 862"/>
                <a:gd name="T1" fmla="*/ 859 h 860"/>
                <a:gd name="T2" fmla="*/ 486 w 862"/>
                <a:gd name="T3" fmla="*/ 859 h 860"/>
                <a:gd name="T4" fmla="*/ 862 w 862"/>
                <a:gd name="T5" fmla="*/ 431 h 860"/>
                <a:gd name="T6" fmla="*/ 431 w 862"/>
                <a:gd name="T7" fmla="*/ 0 h 860"/>
                <a:gd name="T8" fmla="*/ 0 w 862"/>
                <a:gd name="T9" fmla="*/ 431 h 860"/>
                <a:gd name="T10" fmla="*/ 376 w 862"/>
                <a:gd name="T11" fmla="*/ 859 h 860"/>
                <a:gd name="T12" fmla="*/ 401 w 862"/>
                <a:gd name="T13" fmla="*/ 839 h 860"/>
                <a:gd name="T14" fmla="*/ 381 w 862"/>
                <a:gd name="T15" fmla="*/ 814 h 860"/>
                <a:gd name="T16" fmla="*/ 45 w 862"/>
                <a:gd name="T17" fmla="*/ 431 h 860"/>
                <a:gd name="T18" fmla="*/ 431 w 862"/>
                <a:gd name="T19" fmla="*/ 45 h 860"/>
                <a:gd name="T20" fmla="*/ 817 w 862"/>
                <a:gd name="T21" fmla="*/ 431 h 860"/>
                <a:gd name="T22" fmla="*/ 481 w 862"/>
                <a:gd name="T23" fmla="*/ 814 h 860"/>
                <a:gd name="T24" fmla="*/ 461 w 862"/>
                <a:gd name="T25" fmla="*/ 839 h 860"/>
                <a:gd name="T26" fmla="*/ 483 w 862"/>
                <a:gd name="T27" fmla="*/ 859 h 860"/>
                <a:gd name="T28" fmla="*/ 483 w 862"/>
                <a:gd name="T29" fmla="*/ 859 h 860"/>
                <a:gd name="T30" fmla="*/ 483 w 862"/>
                <a:gd name="T31" fmla="*/ 85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2" h="860">
                  <a:moveTo>
                    <a:pt x="483" y="859"/>
                  </a:moveTo>
                  <a:cubicBezTo>
                    <a:pt x="484" y="859"/>
                    <a:pt x="485" y="859"/>
                    <a:pt x="486" y="859"/>
                  </a:cubicBezTo>
                  <a:cubicBezTo>
                    <a:pt x="701" y="831"/>
                    <a:pt x="862" y="647"/>
                    <a:pt x="862" y="431"/>
                  </a:cubicBezTo>
                  <a:cubicBezTo>
                    <a:pt x="862" y="193"/>
                    <a:pt x="669" y="0"/>
                    <a:pt x="431" y="0"/>
                  </a:cubicBezTo>
                  <a:cubicBezTo>
                    <a:pt x="193" y="0"/>
                    <a:pt x="0" y="193"/>
                    <a:pt x="0" y="431"/>
                  </a:cubicBezTo>
                  <a:cubicBezTo>
                    <a:pt x="0" y="647"/>
                    <a:pt x="161" y="831"/>
                    <a:pt x="376" y="859"/>
                  </a:cubicBezTo>
                  <a:cubicBezTo>
                    <a:pt x="388" y="860"/>
                    <a:pt x="399" y="852"/>
                    <a:pt x="401" y="839"/>
                  </a:cubicBezTo>
                  <a:cubicBezTo>
                    <a:pt x="402" y="827"/>
                    <a:pt x="394" y="816"/>
                    <a:pt x="381" y="814"/>
                  </a:cubicBezTo>
                  <a:cubicBezTo>
                    <a:pt x="189" y="790"/>
                    <a:pt x="45" y="625"/>
                    <a:pt x="45" y="431"/>
                  </a:cubicBezTo>
                  <a:cubicBezTo>
                    <a:pt x="45" y="218"/>
                    <a:pt x="218" y="45"/>
                    <a:pt x="431" y="45"/>
                  </a:cubicBezTo>
                  <a:cubicBezTo>
                    <a:pt x="644" y="45"/>
                    <a:pt x="817" y="218"/>
                    <a:pt x="817" y="431"/>
                  </a:cubicBezTo>
                  <a:cubicBezTo>
                    <a:pt x="817" y="625"/>
                    <a:pt x="673" y="790"/>
                    <a:pt x="481" y="814"/>
                  </a:cubicBezTo>
                  <a:cubicBezTo>
                    <a:pt x="468" y="816"/>
                    <a:pt x="460" y="827"/>
                    <a:pt x="461" y="839"/>
                  </a:cubicBezTo>
                  <a:cubicBezTo>
                    <a:pt x="463" y="851"/>
                    <a:pt x="472" y="859"/>
                    <a:pt x="483" y="859"/>
                  </a:cubicBezTo>
                  <a:close/>
                  <a:moveTo>
                    <a:pt x="483" y="859"/>
                  </a:moveTo>
                  <a:cubicBezTo>
                    <a:pt x="483" y="859"/>
                    <a:pt x="483" y="859"/>
                    <a:pt x="483" y="85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25" name="Freeform 323">
              <a:extLst>
                <a:ext uri="{FF2B5EF4-FFF2-40B4-BE49-F238E27FC236}">
                  <a16:creationId xmlns:a16="http://schemas.microsoft.com/office/drawing/2014/main" id="{B44BDD35-DC5E-4680-86B3-0605897D4766}"/>
                </a:ext>
              </a:extLst>
            </p:cNvPr>
            <p:cNvSpPr>
              <a:spLocks noEditPoints="1"/>
            </p:cNvSpPr>
            <p:nvPr/>
          </p:nvSpPr>
          <p:spPr bwMode="auto">
            <a:xfrm>
              <a:off x="5649551" y="4922520"/>
              <a:ext cx="425450" cy="423863"/>
            </a:xfrm>
            <a:custGeom>
              <a:avLst/>
              <a:gdLst>
                <a:gd name="T0" fmla="*/ 1115 w 1136"/>
                <a:gd name="T1" fmla="*/ 539 h 1138"/>
                <a:gd name="T2" fmla="*/ 1135 w 1136"/>
                <a:gd name="T3" fmla="*/ 514 h 1138"/>
                <a:gd name="T4" fmla="*/ 569 w 1136"/>
                <a:gd name="T5" fmla="*/ 0 h 1138"/>
                <a:gd name="T6" fmla="*/ 0 w 1136"/>
                <a:gd name="T7" fmla="*/ 569 h 1138"/>
                <a:gd name="T8" fmla="*/ 569 w 1136"/>
                <a:gd name="T9" fmla="*/ 1138 h 1138"/>
                <a:gd name="T10" fmla="*/ 1135 w 1136"/>
                <a:gd name="T11" fmla="*/ 624 h 1138"/>
                <a:gd name="T12" fmla="*/ 1115 w 1136"/>
                <a:gd name="T13" fmla="*/ 599 h 1138"/>
                <a:gd name="T14" fmla="*/ 1090 w 1136"/>
                <a:gd name="T15" fmla="*/ 619 h 1138"/>
                <a:gd name="T16" fmla="*/ 569 w 1136"/>
                <a:gd name="T17" fmla="*/ 1093 h 1138"/>
                <a:gd name="T18" fmla="*/ 45 w 1136"/>
                <a:gd name="T19" fmla="*/ 569 h 1138"/>
                <a:gd name="T20" fmla="*/ 569 w 1136"/>
                <a:gd name="T21" fmla="*/ 45 h 1138"/>
                <a:gd name="T22" fmla="*/ 1090 w 1136"/>
                <a:gd name="T23" fmla="*/ 519 h 1138"/>
                <a:gd name="T24" fmla="*/ 1115 w 1136"/>
                <a:gd name="T25" fmla="*/ 539 h 1138"/>
                <a:gd name="T26" fmla="*/ 1115 w 1136"/>
                <a:gd name="T27" fmla="*/ 539 h 1138"/>
                <a:gd name="T28" fmla="*/ 1115 w 1136"/>
                <a:gd name="T29" fmla="*/ 539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6" h="1138">
                  <a:moveTo>
                    <a:pt x="1115" y="539"/>
                  </a:moveTo>
                  <a:cubicBezTo>
                    <a:pt x="1127" y="538"/>
                    <a:pt x="1136" y="527"/>
                    <a:pt x="1135" y="514"/>
                  </a:cubicBezTo>
                  <a:cubicBezTo>
                    <a:pt x="1107" y="225"/>
                    <a:pt x="864" y="0"/>
                    <a:pt x="569" y="0"/>
                  </a:cubicBezTo>
                  <a:cubicBezTo>
                    <a:pt x="255" y="0"/>
                    <a:pt x="0" y="255"/>
                    <a:pt x="0" y="569"/>
                  </a:cubicBezTo>
                  <a:cubicBezTo>
                    <a:pt x="0" y="883"/>
                    <a:pt x="255" y="1138"/>
                    <a:pt x="569" y="1138"/>
                  </a:cubicBezTo>
                  <a:cubicBezTo>
                    <a:pt x="864" y="1138"/>
                    <a:pt x="1107" y="913"/>
                    <a:pt x="1135" y="624"/>
                  </a:cubicBezTo>
                  <a:cubicBezTo>
                    <a:pt x="1136" y="611"/>
                    <a:pt x="1127" y="600"/>
                    <a:pt x="1115" y="599"/>
                  </a:cubicBezTo>
                  <a:cubicBezTo>
                    <a:pt x="1102" y="598"/>
                    <a:pt x="1091" y="607"/>
                    <a:pt x="1090" y="619"/>
                  </a:cubicBezTo>
                  <a:cubicBezTo>
                    <a:pt x="1064" y="889"/>
                    <a:pt x="840" y="1093"/>
                    <a:pt x="569" y="1093"/>
                  </a:cubicBezTo>
                  <a:cubicBezTo>
                    <a:pt x="280" y="1093"/>
                    <a:pt x="45" y="858"/>
                    <a:pt x="45" y="569"/>
                  </a:cubicBezTo>
                  <a:cubicBezTo>
                    <a:pt x="45" y="280"/>
                    <a:pt x="280" y="45"/>
                    <a:pt x="569" y="45"/>
                  </a:cubicBezTo>
                  <a:cubicBezTo>
                    <a:pt x="840" y="45"/>
                    <a:pt x="1064" y="249"/>
                    <a:pt x="1090" y="519"/>
                  </a:cubicBezTo>
                  <a:cubicBezTo>
                    <a:pt x="1091" y="531"/>
                    <a:pt x="1102" y="540"/>
                    <a:pt x="1115" y="539"/>
                  </a:cubicBezTo>
                  <a:close/>
                  <a:moveTo>
                    <a:pt x="1115" y="539"/>
                  </a:moveTo>
                  <a:cubicBezTo>
                    <a:pt x="1115" y="539"/>
                    <a:pt x="1115" y="539"/>
                    <a:pt x="1115" y="53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26" name="Groupe 2137">
            <a:extLst>
              <a:ext uri="{FF2B5EF4-FFF2-40B4-BE49-F238E27FC236}">
                <a16:creationId xmlns:a16="http://schemas.microsoft.com/office/drawing/2014/main" id="{3D1462CE-C004-447E-8683-8ED62F17F9BD}"/>
              </a:ext>
            </a:extLst>
          </p:cNvPr>
          <p:cNvGrpSpPr/>
          <p:nvPr/>
        </p:nvGrpSpPr>
        <p:grpSpPr>
          <a:xfrm>
            <a:off x="8301525" y="3799786"/>
            <a:ext cx="349145" cy="426198"/>
            <a:chOff x="9064320" y="4922005"/>
            <a:chExt cx="349145" cy="426198"/>
          </a:xfrm>
          <a:solidFill>
            <a:schemeClr val="tx2"/>
          </a:solidFill>
        </p:grpSpPr>
        <p:sp>
          <p:nvSpPr>
            <p:cNvPr id="627" name="Freeform 341">
              <a:extLst>
                <a:ext uri="{FF2B5EF4-FFF2-40B4-BE49-F238E27FC236}">
                  <a16:creationId xmlns:a16="http://schemas.microsoft.com/office/drawing/2014/main" id="{DE254A3D-AF11-424E-963F-A8EFB7D11E0E}"/>
                </a:ext>
              </a:extLst>
            </p:cNvPr>
            <p:cNvSpPr>
              <a:spLocks noEditPoints="1"/>
            </p:cNvSpPr>
            <p:nvPr/>
          </p:nvSpPr>
          <p:spPr bwMode="auto">
            <a:xfrm>
              <a:off x="9157837" y="5007290"/>
              <a:ext cx="32925" cy="32468"/>
            </a:xfrm>
            <a:custGeom>
              <a:avLst/>
              <a:gdLst>
                <a:gd name="T0" fmla="*/ 0 w 118"/>
                <a:gd name="T1" fmla="*/ 58 h 117"/>
                <a:gd name="T2" fmla="*/ 59 w 118"/>
                <a:gd name="T3" fmla="*/ 117 h 117"/>
                <a:gd name="T4" fmla="*/ 118 w 118"/>
                <a:gd name="T5" fmla="*/ 58 h 117"/>
                <a:gd name="T6" fmla="*/ 59 w 118"/>
                <a:gd name="T7" fmla="*/ 0 h 117"/>
                <a:gd name="T8" fmla="*/ 0 w 118"/>
                <a:gd name="T9" fmla="*/ 58 h 117"/>
                <a:gd name="T10" fmla="*/ 73 w 118"/>
                <a:gd name="T11" fmla="*/ 58 h 117"/>
                <a:gd name="T12" fmla="*/ 59 w 118"/>
                <a:gd name="T13" fmla="*/ 72 h 117"/>
                <a:gd name="T14" fmla="*/ 45 w 118"/>
                <a:gd name="T15" fmla="*/ 58 h 117"/>
                <a:gd name="T16" fmla="*/ 59 w 118"/>
                <a:gd name="T17" fmla="*/ 45 h 117"/>
                <a:gd name="T18" fmla="*/ 73 w 118"/>
                <a:gd name="T19" fmla="*/ 58 h 117"/>
                <a:gd name="T20" fmla="*/ 73 w 118"/>
                <a:gd name="T21" fmla="*/ 58 h 117"/>
                <a:gd name="T22" fmla="*/ 73 w 118"/>
                <a:gd name="T23"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17">
                  <a:moveTo>
                    <a:pt x="0" y="58"/>
                  </a:moveTo>
                  <a:cubicBezTo>
                    <a:pt x="0" y="91"/>
                    <a:pt x="27" y="117"/>
                    <a:pt x="59" y="117"/>
                  </a:cubicBezTo>
                  <a:cubicBezTo>
                    <a:pt x="91" y="117"/>
                    <a:pt x="118" y="91"/>
                    <a:pt x="118" y="58"/>
                  </a:cubicBezTo>
                  <a:cubicBezTo>
                    <a:pt x="118" y="26"/>
                    <a:pt x="91" y="0"/>
                    <a:pt x="59" y="0"/>
                  </a:cubicBezTo>
                  <a:cubicBezTo>
                    <a:pt x="27" y="0"/>
                    <a:pt x="0" y="26"/>
                    <a:pt x="0" y="58"/>
                  </a:cubicBezTo>
                  <a:close/>
                  <a:moveTo>
                    <a:pt x="73" y="58"/>
                  </a:moveTo>
                  <a:cubicBezTo>
                    <a:pt x="73" y="66"/>
                    <a:pt x="67" y="72"/>
                    <a:pt x="59" y="72"/>
                  </a:cubicBezTo>
                  <a:cubicBezTo>
                    <a:pt x="51" y="72"/>
                    <a:pt x="45" y="66"/>
                    <a:pt x="45" y="58"/>
                  </a:cubicBezTo>
                  <a:cubicBezTo>
                    <a:pt x="45" y="51"/>
                    <a:pt x="51" y="45"/>
                    <a:pt x="59" y="45"/>
                  </a:cubicBezTo>
                  <a:cubicBezTo>
                    <a:pt x="67" y="45"/>
                    <a:pt x="73" y="51"/>
                    <a:pt x="73" y="58"/>
                  </a:cubicBezTo>
                  <a:close/>
                  <a:moveTo>
                    <a:pt x="73" y="58"/>
                  </a:moveTo>
                  <a:cubicBezTo>
                    <a:pt x="73" y="58"/>
                    <a:pt x="73" y="58"/>
                    <a:pt x="73" y="5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28" name="Freeform 342">
              <a:extLst>
                <a:ext uri="{FF2B5EF4-FFF2-40B4-BE49-F238E27FC236}">
                  <a16:creationId xmlns:a16="http://schemas.microsoft.com/office/drawing/2014/main" id="{5B79064C-0F0F-47A6-8355-D1E3175D645B}"/>
                </a:ext>
              </a:extLst>
            </p:cNvPr>
            <p:cNvSpPr>
              <a:spLocks noEditPoints="1"/>
            </p:cNvSpPr>
            <p:nvPr/>
          </p:nvSpPr>
          <p:spPr bwMode="auto">
            <a:xfrm>
              <a:off x="9064320" y="4922005"/>
              <a:ext cx="349145" cy="426198"/>
            </a:xfrm>
            <a:custGeom>
              <a:avLst/>
              <a:gdLst>
                <a:gd name="T0" fmla="*/ 575 w 1252"/>
                <a:gd name="T1" fmla="*/ 1536 h 1536"/>
                <a:gd name="T2" fmla="*/ 575 w 1252"/>
                <a:gd name="T3" fmla="*/ 1491 h 1536"/>
                <a:gd name="T4" fmla="*/ 48 w 1252"/>
                <a:gd name="T5" fmla="*/ 1474 h 1536"/>
                <a:gd name="T6" fmla="*/ 65 w 1252"/>
                <a:gd name="T7" fmla="*/ 1425 h 1536"/>
                <a:gd name="T8" fmla="*/ 1207 w 1252"/>
                <a:gd name="T9" fmla="*/ 1442 h 1536"/>
                <a:gd name="T10" fmla="*/ 1190 w 1252"/>
                <a:gd name="T11" fmla="*/ 1491 h 1536"/>
                <a:gd name="T12" fmla="*/ 658 w 1252"/>
                <a:gd name="T13" fmla="*/ 1514 h 1536"/>
                <a:gd name="T14" fmla="*/ 1190 w 1252"/>
                <a:gd name="T15" fmla="*/ 1536 h 1536"/>
                <a:gd name="T16" fmla="*/ 1252 w 1252"/>
                <a:gd name="T17" fmla="*/ 1442 h 1536"/>
                <a:gd name="T18" fmla="*/ 1184 w 1252"/>
                <a:gd name="T19" fmla="*/ 1380 h 1536"/>
                <a:gd name="T20" fmla="*/ 1115 w 1252"/>
                <a:gd name="T21" fmla="*/ 1232 h 1536"/>
                <a:gd name="T22" fmla="*/ 1052 w 1252"/>
                <a:gd name="T23" fmla="*/ 1179 h 1536"/>
                <a:gd name="T24" fmla="*/ 966 w 1252"/>
                <a:gd name="T25" fmla="*/ 1121 h 1536"/>
                <a:gd name="T26" fmla="*/ 924 w 1252"/>
                <a:gd name="T27" fmla="*/ 746 h 1536"/>
                <a:gd name="T28" fmla="*/ 921 w 1252"/>
                <a:gd name="T29" fmla="*/ 1121 h 1536"/>
                <a:gd name="T30" fmla="*/ 459 w 1252"/>
                <a:gd name="T31" fmla="*/ 888 h 1536"/>
                <a:gd name="T32" fmla="*/ 451 w 1252"/>
                <a:gd name="T33" fmla="*/ 588 h 1536"/>
                <a:gd name="T34" fmla="*/ 288 w 1252"/>
                <a:gd name="T35" fmla="*/ 598 h 1536"/>
                <a:gd name="T36" fmla="*/ 140 w 1252"/>
                <a:gd name="T37" fmla="*/ 677 h 1536"/>
                <a:gd name="T38" fmla="*/ 68 w 1252"/>
                <a:gd name="T39" fmla="*/ 569 h 1536"/>
                <a:gd name="T40" fmla="*/ 194 w 1252"/>
                <a:gd name="T41" fmla="*/ 398 h 1536"/>
                <a:gd name="T42" fmla="*/ 346 w 1252"/>
                <a:gd name="T43" fmla="*/ 214 h 1536"/>
                <a:gd name="T44" fmla="*/ 327 w 1252"/>
                <a:gd name="T45" fmla="*/ 45 h 1536"/>
                <a:gd name="T46" fmla="*/ 537 w 1252"/>
                <a:gd name="T47" fmla="*/ 149 h 1536"/>
                <a:gd name="T48" fmla="*/ 886 w 1252"/>
                <a:gd name="T49" fmla="*/ 452 h 1536"/>
                <a:gd name="T50" fmla="*/ 921 w 1252"/>
                <a:gd name="T51" fmla="*/ 685 h 1536"/>
                <a:gd name="T52" fmla="*/ 931 w 1252"/>
                <a:gd name="T53" fmla="*/ 449 h 1536"/>
                <a:gd name="T54" fmla="*/ 871 w 1252"/>
                <a:gd name="T55" fmla="*/ 286 h 1536"/>
                <a:gd name="T56" fmla="*/ 523 w 1252"/>
                <a:gd name="T57" fmla="*/ 96 h 1536"/>
                <a:gd name="T58" fmla="*/ 280 w 1252"/>
                <a:gd name="T59" fmla="*/ 46 h 1536"/>
                <a:gd name="T60" fmla="*/ 313 w 1252"/>
                <a:gd name="T61" fmla="*/ 183 h 1536"/>
                <a:gd name="T62" fmla="*/ 149 w 1252"/>
                <a:gd name="T63" fmla="*/ 398 h 1536"/>
                <a:gd name="T64" fmla="*/ 36 w 1252"/>
                <a:gd name="T65" fmla="*/ 537 h 1536"/>
                <a:gd name="T66" fmla="*/ 113 w 1252"/>
                <a:gd name="T67" fmla="*/ 713 h 1536"/>
                <a:gd name="T68" fmla="*/ 295 w 1252"/>
                <a:gd name="T69" fmla="*/ 643 h 1536"/>
                <a:gd name="T70" fmla="*/ 476 w 1252"/>
                <a:gd name="T71" fmla="*/ 627 h 1536"/>
                <a:gd name="T72" fmla="*/ 285 w 1252"/>
                <a:gd name="T73" fmla="*/ 1121 h 1536"/>
                <a:gd name="T74" fmla="*/ 203 w 1252"/>
                <a:gd name="T75" fmla="*/ 1179 h 1536"/>
                <a:gd name="T76" fmla="*/ 140 w 1252"/>
                <a:gd name="T77" fmla="*/ 1232 h 1536"/>
                <a:gd name="T78" fmla="*/ 71 w 1252"/>
                <a:gd name="T79" fmla="*/ 1380 h 1536"/>
                <a:gd name="T80" fmla="*/ 3 w 1252"/>
                <a:gd name="T81" fmla="*/ 1442 h 1536"/>
                <a:gd name="T82" fmla="*/ 65 w 1252"/>
                <a:gd name="T83" fmla="*/ 1536 h 1536"/>
                <a:gd name="T84" fmla="*/ 261 w 1252"/>
                <a:gd name="T85" fmla="*/ 1166 h 1536"/>
                <a:gd name="T86" fmla="*/ 1007 w 1252"/>
                <a:gd name="T87" fmla="*/ 1179 h 1536"/>
                <a:gd name="T88" fmla="*/ 248 w 1252"/>
                <a:gd name="T89" fmla="*/ 1232 h 1536"/>
                <a:gd name="T90" fmla="*/ 116 w 1252"/>
                <a:gd name="T91" fmla="*/ 1301 h 1536"/>
                <a:gd name="T92" fmla="*/ 1115 w 1252"/>
                <a:gd name="T93" fmla="*/ 1277 h 1536"/>
                <a:gd name="T94" fmla="*/ 1139 w 1252"/>
                <a:gd name="T95" fmla="*/ 1380 h 1536"/>
                <a:gd name="T96" fmla="*/ 116 w 1252"/>
                <a:gd name="T97" fmla="*/ 1301 h 1536"/>
                <a:gd name="T98" fmla="*/ 116 w 1252"/>
                <a:gd name="T99" fmla="*/ 130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2" h="1536">
                  <a:moveTo>
                    <a:pt x="65" y="1536"/>
                  </a:moveTo>
                  <a:cubicBezTo>
                    <a:pt x="575" y="1536"/>
                    <a:pt x="575" y="1536"/>
                    <a:pt x="575" y="1536"/>
                  </a:cubicBezTo>
                  <a:cubicBezTo>
                    <a:pt x="587" y="1536"/>
                    <a:pt x="598" y="1526"/>
                    <a:pt x="598" y="1514"/>
                  </a:cubicBezTo>
                  <a:cubicBezTo>
                    <a:pt x="598" y="1501"/>
                    <a:pt x="587" y="1491"/>
                    <a:pt x="575" y="1491"/>
                  </a:cubicBezTo>
                  <a:cubicBezTo>
                    <a:pt x="65" y="1491"/>
                    <a:pt x="65" y="1491"/>
                    <a:pt x="65" y="1491"/>
                  </a:cubicBezTo>
                  <a:cubicBezTo>
                    <a:pt x="56" y="1491"/>
                    <a:pt x="48" y="1483"/>
                    <a:pt x="48" y="1474"/>
                  </a:cubicBezTo>
                  <a:cubicBezTo>
                    <a:pt x="48" y="1442"/>
                    <a:pt x="48" y="1442"/>
                    <a:pt x="48" y="1442"/>
                  </a:cubicBezTo>
                  <a:cubicBezTo>
                    <a:pt x="48" y="1433"/>
                    <a:pt x="56" y="1425"/>
                    <a:pt x="65" y="1425"/>
                  </a:cubicBezTo>
                  <a:cubicBezTo>
                    <a:pt x="1190" y="1425"/>
                    <a:pt x="1190" y="1425"/>
                    <a:pt x="1190" y="1425"/>
                  </a:cubicBezTo>
                  <a:cubicBezTo>
                    <a:pt x="1199" y="1425"/>
                    <a:pt x="1207" y="1433"/>
                    <a:pt x="1207" y="1442"/>
                  </a:cubicBezTo>
                  <a:cubicBezTo>
                    <a:pt x="1207" y="1474"/>
                    <a:pt x="1207" y="1474"/>
                    <a:pt x="1207" y="1474"/>
                  </a:cubicBezTo>
                  <a:cubicBezTo>
                    <a:pt x="1207" y="1483"/>
                    <a:pt x="1199" y="1491"/>
                    <a:pt x="1190" y="1491"/>
                  </a:cubicBezTo>
                  <a:cubicBezTo>
                    <a:pt x="680" y="1491"/>
                    <a:pt x="680" y="1491"/>
                    <a:pt x="680" y="1491"/>
                  </a:cubicBezTo>
                  <a:cubicBezTo>
                    <a:pt x="668" y="1491"/>
                    <a:pt x="658" y="1501"/>
                    <a:pt x="658" y="1514"/>
                  </a:cubicBezTo>
                  <a:cubicBezTo>
                    <a:pt x="658" y="1526"/>
                    <a:pt x="668" y="1536"/>
                    <a:pt x="680" y="1536"/>
                  </a:cubicBezTo>
                  <a:cubicBezTo>
                    <a:pt x="1190" y="1536"/>
                    <a:pt x="1190" y="1536"/>
                    <a:pt x="1190" y="1536"/>
                  </a:cubicBezTo>
                  <a:cubicBezTo>
                    <a:pt x="1224" y="1536"/>
                    <a:pt x="1252" y="1508"/>
                    <a:pt x="1252" y="1474"/>
                  </a:cubicBezTo>
                  <a:cubicBezTo>
                    <a:pt x="1252" y="1442"/>
                    <a:pt x="1252" y="1442"/>
                    <a:pt x="1252" y="1442"/>
                  </a:cubicBezTo>
                  <a:cubicBezTo>
                    <a:pt x="1252" y="1408"/>
                    <a:pt x="1224" y="1380"/>
                    <a:pt x="1190" y="1380"/>
                  </a:cubicBezTo>
                  <a:cubicBezTo>
                    <a:pt x="1184" y="1380"/>
                    <a:pt x="1184" y="1380"/>
                    <a:pt x="1184" y="1380"/>
                  </a:cubicBezTo>
                  <a:cubicBezTo>
                    <a:pt x="1184" y="1301"/>
                    <a:pt x="1184" y="1301"/>
                    <a:pt x="1184" y="1301"/>
                  </a:cubicBezTo>
                  <a:cubicBezTo>
                    <a:pt x="1184" y="1263"/>
                    <a:pt x="1153" y="1232"/>
                    <a:pt x="1115" y="1232"/>
                  </a:cubicBezTo>
                  <a:cubicBezTo>
                    <a:pt x="1052" y="1232"/>
                    <a:pt x="1052" y="1232"/>
                    <a:pt x="1052" y="1232"/>
                  </a:cubicBezTo>
                  <a:cubicBezTo>
                    <a:pt x="1052" y="1179"/>
                    <a:pt x="1052" y="1179"/>
                    <a:pt x="1052" y="1179"/>
                  </a:cubicBezTo>
                  <a:cubicBezTo>
                    <a:pt x="1052" y="1147"/>
                    <a:pt x="1026" y="1121"/>
                    <a:pt x="995" y="1121"/>
                  </a:cubicBezTo>
                  <a:cubicBezTo>
                    <a:pt x="966" y="1121"/>
                    <a:pt x="966" y="1121"/>
                    <a:pt x="966" y="1121"/>
                  </a:cubicBezTo>
                  <a:cubicBezTo>
                    <a:pt x="948" y="767"/>
                    <a:pt x="948" y="767"/>
                    <a:pt x="948" y="767"/>
                  </a:cubicBezTo>
                  <a:cubicBezTo>
                    <a:pt x="947" y="754"/>
                    <a:pt x="937" y="745"/>
                    <a:pt x="924" y="746"/>
                  </a:cubicBezTo>
                  <a:cubicBezTo>
                    <a:pt x="912" y="746"/>
                    <a:pt x="902" y="757"/>
                    <a:pt x="903" y="769"/>
                  </a:cubicBezTo>
                  <a:cubicBezTo>
                    <a:pt x="921" y="1121"/>
                    <a:pt x="921" y="1121"/>
                    <a:pt x="921" y="1121"/>
                  </a:cubicBezTo>
                  <a:cubicBezTo>
                    <a:pt x="331" y="1121"/>
                    <a:pt x="331" y="1121"/>
                    <a:pt x="331" y="1121"/>
                  </a:cubicBezTo>
                  <a:cubicBezTo>
                    <a:pt x="352" y="1035"/>
                    <a:pt x="395" y="956"/>
                    <a:pt x="459" y="888"/>
                  </a:cubicBezTo>
                  <a:cubicBezTo>
                    <a:pt x="559" y="779"/>
                    <a:pt x="531" y="650"/>
                    <a:pt x="514" y="600"/>
                  </a:cubicBezTo>
                  <a:cubicBezTo>
                    <a:pt x="505" y="573"/>
                    <a:pt x="470" y="566"/>
                    <a:pt x="451" y="588"/>
                  </a:cubicBezTo>
                  <a:cubicBezTo>
                    <a:pt x="428" y="615"/>
                    <a:pt x="398" y="612"/>
                    <a:pt x="351" y="604"/>
                  </a:cubicBezTo>
                  <a:cubicBezTo>
                    <a:pt x="329" y="600"/>
                    <a:pt x="308" y="596"/>
                    <a:pt x="288" y="598"/>
                  </a:cubicBezTo>
                  <a:cubicBezTo>
                    <a:pt x="255" y="603"/>
                    <a:pt x="179" y="627"/>
                    <a:pt x="165" y="668"/>
                  </a:cubicBezTo>
                  <a:cubicBezTo>
                    <a:pt x="162" y="679"/>
                    <a:pt x="149" y="683"/>
                    <a:pt x="140" y="677"/>
                  </a:cubicBezTo>
                  <a:cubicBezTo>
                    <a:pt x="72" y="627"/>
                    <a:pt x="72" y="627"/>
                    <a:pt x="72" y="627"/>
                  </a:cubicBezTo>
                  <a:cubicBezTo>
                    <a:pt x="53" y="613"/>
                    <a:pt x="51" y="585"/>
                    <a:pt x="68" y="569"/>
                  </a:cubicBezTo>
                  <a:cubicBezTo>
                    <a:pt x="162" y="474"/>
                    <a:pt x="162" y="474"/>
                    <a:pt x="162" y="474"/>
                  </a:cubicBezTo>
                  <a:cubicBezTo>
                    <a:pt x="183" y="454"/>
                    <a:pt x="194" y="427"/>
                    <a:pt x="194" y="398"/>
                  </a:cubicBezTo>
                  <a:cubicBezTo>
                    <a:pt x="194" y="382"/>
                    <a:pt x="200" y="366"/>
                    <a:pt x="211" y="354"/>
                  </a:cubicBezTo>
                  <a:cubicBezTo>
                    <a:pt x="346" y="214"/>
                    <a:pt x="346" y="214"/>
                    <a:pt x="346" y="214"/>
                  </a:cubicBezTo>
                  <a:cubicBezTo>
                    <a:pt x="364" y="195"/>
                    <a:pt x="370" y="167"/>
                    <a:pt x="361" y="142"/>
                  </a:cubicBezTo>
                  <a:cubicBezTo>
                    <a:pt x="327" y="45"/>
                    <a:pt x="327" y="45"/>
                    <a:pt x="327" y="45"/>
                  </a:cubicBezTo>
                  <a:cubicBezTo>
                    <a:pt x="408" y="50"/>
                    <a:pt x="468" y="104"/>
                    <a:pt x="491" y="127"/>
                  </a:cubicBezTo>
                  <a:cubicBezTo>
                    <a:pt x="503" y="140"/>
                    <a:pt x="519" y="147"/>
                    <a:pt x="537" y="149"/>
                  </a:cubicBezTo>
                  <a:cubicBezTo>
                    <a:pt x="670" y="160"/>
                    <a:pt x="769" y="213"/>
                    <a:pt x="832" y="309"/>
                  </a:cubicBezTo>
                  <a:cubicBezTo>
                    <a:pt x="877" y="379"/>
                    <a:pt x="886" y="447"/>
                    <a:pt x="886" y="452"/>
                  </a:cubicBezTo>
                  <a:cubicBezTo>
                    <a:pt x="897" y="664"/>
                    <a:pt x="897" y="664"/>
                    <a:pt x="897" y="664"/>
                  </a:cubicBezTo>
                  <a:cubicBezTo>
                    <a:pt x="898" y="677"/>
                    <a:pt x="909" y="686"/>
                    <a:pt x="921" y="685"/>
                  </a:cubicBezTo>
                  <a:cubicBezTo>
                    <a:pt x="933" y="685"/>
                    <a:pt x="943" y="674"/>
                    <a:pt x="942" y="662"/>
                  </a:cubicBezTo>
                  <a:cubicBezTo>
                    <a:pt x="931" y="449"/>
                    <a:pt x="931" y="449"/>
                    <a:pt x="931" y="449"/>
                  </a:cubicBezTo>
                  <a:cubicBezTo>
                    <a:pt x="931" y="449"/>
                    <a:pt x="931" y="449"/>
                    <a:pt x="931" y="448"/>
                  </a:cubicBezTo>
                  <a:cubicBezTo>
                    <a:pt x="931" y="445"/>
                    <a:pt x="923" y="368"/>
                    <a:pt x="871" y="286"/>
                  </a:cubicBezTo>
                  <a:cubicBezTo>
                    <a:pt x="822" y="211"/>
                    <a:pt x="726" y="119"/>
                    <a:pt x="540" y="104"/>
                  </a:cubicBezTo>
                  <a:cubicBezTo>
                    <a:pt x="534" y="103"/>
                    <a:pt x="528" y="101"/>
                    <a:pt x="523" y="96"/>
                  </a:cubicBezTo>
                  <a:cubicBezTo>
                    <a:pt x="495" y="67"/>
                    <a:pt x="420" y="0"/>
                    <a:pt x="316" y="0"/>
                  </a:cubicBezTo>
                  <a:cubicBezTo>
                    <a:pt x="284" y="0"/>
                    <a:pt x="273" y="26"/>
                    <a:pt x="280" y="46"/>
                  </a:cubicBezTo>
                  <a:cubicBezTo>
                    <a:pt x="319" y="157"/>
                    <a:pt x="319" y="157"/>
                    <a:pt x="319" y="157"/>
                  </a:cubicBezTo>
                  <a:cubicBezTo>
                    <a:pt x="322" y="166"/>
                    <a:pt x="320" y="176"/>
                    <a:pt x="313" y="183"/>
                  </a:cubicBezTo>
                  <a:cubicBezTo>
                    <a:pt x="179" y="323"/>
                    <a:pt x="179" y="323"/>
                    <a:pt x="179" y="323"/>
                  </a:cubicBezTo>
                  <a:cubicBezTo>
                    <a:pt x="160" y="343"/>
                    <a:pt x="149" y="370"/>
                    <a:pt x="149" y="398"/>
                  </a:cubicBezTo>
                  <a:cubicBezTo>
                    <a:pt x="149" y="415"/>
                    <a:pt x="142" y="430"/>
                    <a:pt x="131" y="442"/>
                  </a:cubicBezTo>
                  <a:cubicBezTo>
                    <a:pt x="36" y="537"/>
                    <a:pt x="36" y="537"/>
                    <a:pt x="36" y="537"/>
                  </a:cubicBezTo>
                  <a:cubicBezTo>
                    <a:pt x="0" y="573"/>
                    <a:pt x="4" y="633"/>
                    <a:pt x="46" y="663"/>
                  </a:cubicBezTo>
                  <a:cubicBezTo>
                    <a:pt x="113" y="713"/>
                    <a:pt x="113" y="713"/>
                    <a:pt x="113" y="713"/>
                  </a:cubicBezTo>
                  <a:cubicBezTo>
                    <a:pt x="147" y="738"/>
                    <a:pt x="195" y="722"/>
                    <a:pt x="208" y="682"/>
                  </a:cubicBezTo>
                  <a:cubicBezTo>
                    <a:pt x="212" y="670"/>
                    <a:pt x="257" y="648"/>
                    <a:pt x="295" y="643"/>
                  </a:cubicBezTo>
                  <a:cubicBezTo>
                    <a:pt x="307" y="641"/>
                    <a:pt x="325" y="645"/>
                    <a:pt x="343" y="648"/>
                  </a:cubicBezTo>
                  <a:cubicBezTo>
                    <a:pt x="382" y="655"/>
                    <a:pt x="435" y="664"/>
                    <a:pt x="476" y="627"/>
                  </a:cubicBezTo>
                  <a:cubicBezTo>
                    <a:pt x="491" y="683"/>
                    <a:pt x="500" y="776"/>
                    <a:pt x="426" y="857"/>
                  </a:cubicBezTo>
                  <a:cubicBezTo>
                    <a:pt x="354" y="934"/>
                    <a:pt x="307" y="1023"/>
                    <a:pt x="285" y="1121"/>
                  </a:cubicBezTo>
                  <a:cubicBezTo>
                    <a:pt x="261" y="1121"/>
                    <a:pt x="261" y="1121"/>
                    <a:pt x="261" y="1121"/>
                  </a:cubicBezTo>
                  <a:cubicBezTo>
                    <a:pt x="229" y="1121"/>
                    <a:pt x="203" y="1147"/>
                    <a:pt x="203" y="1179"/>
                  </a:cubicBezTo>
                  <a:cubicBezTo>
                    <a:pt x="203" y="1232"/>
                    <a:pt x="203" y="1232"/>
                    <a:pt x="203" y="1232"/>
                  </a:cubicBezTo>
                  <a:cubicBezTo>
                    <a:pt x="140" y="1232"/>
                    <a:pt x="140" y="1232"/>
                    <a:pt x="140" y="1232"/>
                  </a:cubicBezTo>
                  <a:cubicBezTo>
                    <a:pt x="102" y="1232"/>
                    <a:pt x="71" y="1263"/>
                    <a:pt x="71" y="1301"/>
                  </a:cubicBezTo>
                  <a:cubicBezTo>
                    <a:pt x="71" y="1380"/>
                    <a:pt x="71" y="1380"/>
                    <a:pt x="71" y="1380"/>
                  </a:cubicBezTo>
                  <a:cubicBezTo>
                    <a:pt x="65" y="1380"/>
                    <a:pt x="65" y="1380"/>
                    <a:pt x="65" y="1380"/>
                  </a:cubicBezTo>
                  <a:cubicBezTo>
                    <a:pt x="31" y="1380"/>
                    <a:pt x="3" y="1408"/>
                    <a:pt x="3" y="1442"/>
                  </a:cubicBezTo>
                  <a:cubicBezTo>
                    <a:pt x="3" y="1474"/>
                    <a:pt x="3" y="1474"/>
                    <a:pt x="3" y="1474"/>
                  </a:cubicBezTo>
                  <a:cubicBezTo>
                    <a:pt x="3" y="1508"/>
                    <a:pt x="31" y="1536"/>
                    <a:pt x="65" y="1536"/>
                  </a:cubicBezTo>
                  <a:close/>
                  <a:moveTo>
                    <a:pt x="248" y="1179"/>
                  </a:moveTo>
                  <a:cubicBezTo>
                    <a:pt x="248" y="1172"/>
                    <a:pt x="254" y="1166"/>
                    <a:pt x="261" y="1166"/>
                  </a:cubicBezTo>
                  <a:cubicBezTo>
                    <a:pt x="995" y="1166"/>
                    <a:pt x="995" y="1166"/>
                    <a:pt x="995" y="1166"/>
                  </a:cubicBezTo>
                  <a:cubicBezTo>
                    <a:pt x="1001" y="1166"/>
                    <a:pt x="1007" y="1172"/>
                    <a:pt x="1007" y="1179"/>
                  </a:cubicBezTo>
                  <a:cubicBezTo>
                    <a:pt x="1007" y="1232"/>
                    <a:pt x="1007" y="1232"/>
                    <a:pt x="1007" y="1232"/>
                  </a:cubicBezTo>
                  <a:cubicBezTo>
                    <a:pt x="248" y="1232"/>
                    <a:pt x="248" y="1232"/>
                    <a:pt x="248" y="1232"/>
                  </a:cubicBezTo>
                  <a:lnTo>
                    <a:pt x="248" y="1179"/>
                  </a:lnTo>
                  <a:close/>
                  <a:moveTo>
                    <a:pt x="116" y="1301"/>
                  </a:moveTo>
                  <a:cubicBezTo>
                    <a:pt x="116" y="1288"/>
                    <a:pt x="127" y="1277"/>
                    <a:pt x="140" y="1277"/>
                  </a:cubicBezTo>
                  <a:cubicBezTo>
                    <a:pt x="1115" y="1277"/>
                    <a:pt x="1115" y="1277"/>
                    <a:pt x="1115" y="1277"/>
                  </a:cubicBezTo>
                  <a:cubicBezTo>
                    <a:pt x="1128" y="1277"/>
                    <a:pt x="1139" y="1288"/>
                    <a:pt x="1139" y="1301"/>
                  </a:cubicBezTo>
                  <a:cubicBezTo>
                    <a:pt x="1139" y="1380"/>
                    <a:pt x="1139" y="1380"/>
                    <a:pt x="1139" y="1380"/>
                  </a:cubicBezTo>
                  <a:cubicBezTo>
                    <a:pt x="116" y="1380"/>
                    <a:pt x="116" y="1380"/>
                    <a:pt x="116" y="1380"/>
                  </a:cubicBezTo>
                  <a:lnTo>
                    <a:pt x="116" y="1301"/>
                  </a:lnTo>
                  <a:close/>
                  <a:moveTo>
                    <a:pt x="116" y="1301"/>
                  </a:moveTo>
                  <a:cubicBezTo>
                    <a:pt x="116" y="1301"/>
                    <a:pt x="116" y="1301"/>
                    <a:pt x="116" y="130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29" name="Groupe 2140">
            <a:extLst>
              <a:ext uri="{FF2B5EF4-FFF2-40B4-BE49-F238E27FC236}">
                <a16:creationId xmlns:a16="http://schemas.microsoft.com/office/drawing/2014/main" id="{C49B8C5A-808E-4792-85BF-CC0E2406677B}"/>
              </a:ext>
            </a:extLst>
          </p:cNvPr>
          <p:cNvGrpSpPr/>
          <p:nvPr/>
        </p:nvGrpSpPr>
        <p:grpSpPr>
          <a:xfrm>
            <a:off x="9465429" y="3799550"/>
            <a:ext cx="496700" cy="428407"/>
            <a:chOff x="4503707" y="2127249"/>
            <a:chExt cx="3001963" cy="2589214"/>
          </a:xfrm>
          <a:solidFill>
            <a:schemeClr val="tx2"/>
          </a:solidFill>
        </p:grpSpPr>
        <p:sp>
          <p:nvSpPr>
            <p:cNvPr id="630" name="Freeform 256">
              <a:extLst>
                <a:ext uri="{FF2B5EF4-FFF2-40B4-BE49-F238E27FC236}">
                  <a16:creationId xmlns:a16="http://schemas.microsoft.com/office/drawing/2014/main" id="{4292307C-F9CE-4E38-9DE4-D358107124AA}"/>
                </a:ext>
              </a:extLst>
            </p:cNvPr>
            <p:cNvSpPr>
              <a:spLocks noEditPoints="1"/>
            </p:cNvSpPr>
            <p:nvPr/>
          </p:nvSpPr>
          <p:spPr bwMode="auto">
            <a:xfrm>
              <a:off x="6005480" y="3224214"/>
              <a:ext cx="349248" cy="347665"/>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35 h 180"/>
                <a:gd name="T12" fmla="*/ 45 w 180"/>
                <a:gd name="T13" fmla="*/ 90 h 180"/>
                <a:gd name="T14" fmla="*/ 90 w 180"/>
                <a:gd name="T15" fmla="*/ 45 h 180"/>
                <a:gd name="T16" fmla="*/ 135 w 180"/>
                <a:gd name="T17" fmla="*/ 90 h 180"/>
                <a:gd name="T18" fmla="*/ 90 w 180"/>
                <a:gd name="T19" fmla="*/ 135 h 180"/>
                <a:gd name="T20" fmla="*/ 90 w 180"/>
                <a:gd name="T21" fmla="*/ 135 h 180"/>
                <a:gd name="T22" fmla="*/ 90 w 180"/>
                <a:gd name="T2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80">
                  <a:moveTo>
                    <a:pt x="90" y="0"/>
                  </a:moveTo>
                  <a:cubicBezTo>
                    <a:pt x="40" y="0"/>
                    <a:pt x="0" y="40"/>
                    <a:pt x="0" y="90"/>
                  </a:cubicBezTo>
                  <a:cubicBezTo>
                    <a:pt x="0" y="139"/>
                    <a:pt x="40" y="180"/>
                    <a:pt x="90" y="180"/>
                  </a:cubicBezTo>
                  <a:cubicBezTo>
                    <a:pt x="140" y="180"/>
                    <a:pt x="180" y="139"/>
                    <a:pt x="180" y="90"/>
                  </a:cubicBezTo>
                  <a:cubicBezTo>
                    <a:pt x="180" y="40"/>
                    <a:pt x="140" y="0"/>
                    <a:pt x="90" y="0"/>
                  </a:cubicBezTo>
                  <a:close/>
                  <a:moveTo>
                    <a:pt x="90" y="135"/>
                  </a:moveTo>
                  <a:cubicBezTo>
                    <a:pt x="65" y="135"/>
                    <a:pt x="45" y="115"/>
                    <a:pt x="45" y="90"/>
                  </a:cubicBezTo>
                  <a:cubicBezTo>
                    <a:pt x="45" y="65"/>
                    <a:pt x="65" y="45"/>
                    <a:pt x="90" y="45"/>
                  </a:cubicBezTo>
                  <a:cubicBezTo>
                    <a:pt x="115" y="45"/>
                    <a:pt x="135" y="65"/>
                    <a:pt x="135" y="90"/>
                  </a:cubicBezTo>
                  <a:cubicBezTo>
                    <a:pt x="135" y="115"/>
                    <a:pt x="115" y="135"/>
                    <a:pt x="90" y="135"/>
                  </a:cubicBezTo>
                  <a:close/>
                  <a:moveTo>
                    <a:pt x="90" y="135"/>
                  </a:moveTo>
                  <a:cubicBezTo>
                    <a:pt x="90" y="135"/>
                    <a:pt x="90" y="135"/>
                    <a:pt x="90" y="1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31" name="Freeform 257">
              <a:extLst>
                <a:ext uri="{FF2B5EF4-FFF2-40B4-BE49-F238E27FC236}">
                  <a16:creationId xmlns:a16="http://schemas.microsoft.com/office/drawing/2014/main" id="{4B0F5350-CFBB-480B-8409-A2959E4642B7}"/>
                </a:ext>
              </a:extLst>
            </p:cNvPr>
            <p:cNvSpPr>
              <a:spLocks noEditPoints="1"/>
            </p:cNvSpPr>
            <p:nvPr/>
          </p:nvSpPr>
          <p:spPr bwMode="auto">
            <a:xfrm>
              <a:off x="4503707" y="2127249"/>
              <a:ext cx="3001963" cy="2589214"/>
            </a:xfrm>
            <a:custGeom>
              <a:avLst/>
              <a:gdLst>
                <a:gd name="T0" fmla="*/ 1418 w 1551"/>
                <a:gd name="T1" fmla="*/ 196 h 1344"/>
                <a:gd name="T2" fmla="*/ 1488 w 1551"/>
                <a:gd name="T3" fmla="*/ 478 h 1344"/>
                <a:gd name="T4" fmla="*/ 1268 w 1551"/>
                <a:gd name="T5" fmla="*/ 93 h 1344"/>
                <a:gd name="T6" fmla="*/ 1341 w 1551"/>
                <a:gd name="T7" fmla="*/ 64 h 1344"/>
                <a:gd name="T8" fmla="*/ 1414 w 1551"/>
                <a:gd name="T9" fmla="*/ 126 h 1344"/>
                <a:gd name="T10" fmla="*/ 1260 w 1551"/>
                <a:gd name="T11" fmla="*/ 30 h 1344"/>
                <a:gd name="T12" fmla="*/ 216 w 1551"/>
                <a:gd name="T13" fmla="*/ 646 h 1344"/>
                <a:gd name="T14" fmla="*/ 64 w 1551"/>
                <a:gd name="T15" fmla="*/ 671 h 1344"/>
                <a:gd name="T16" fmla="*/ 57 w 1551"/>
                <a:gd name="T17" fmla="*/ 867 h 1344"/>
                <a:gd name="T18" fmla="*/ 181 w 1551"/>
                <a:gd name="T19" fmla="*/ 860 h 1344"/>
                <a:gd name="T20" fmla="*/ 349 w 1551"/>
                <a:gd name="T21" fmla="*/ 839 h 1344"/>
                <a:gd name="T22" fmla="*/ 486 w 1551"/>
                <a:gd name="T23" fmla="*/ 777 h 1344"/>
                <a:gd name="T24" fmla="*/ 309 w 1551"/>
                <a:gd name="T25" fmla="*/ 767 h 1344"/>
                <a:gd name="T26" fmla="*/ 1235 w 1551"/>
                <a:gd name="T27" fmla="*/ 132 h 1344"/>
                <a:gd name="T28" fmla="*/ 885 w 1551"/>
                <a:gd name="T29" fmla="*/ 482 h 1344"/>
                <a:gd name="T30" fmla="*/ 689 w 1551"/>
                <a:gd name="T31" fmla="*/ 689 h 1344"/>
                <a:gd name="T32" fmla="*/ 527 w 1551"/>
                <a:gd name="T33" fmla="*/ 764 h 1344"/>
                <a:gd name="T34" fmla="*/ 711 w 1551"/>
                <a:gd name="T35" fmla="*/ 749 h 1344"/>
                <a:gd name="T36" fmla="*/ 421 w 1551"/>
                <a:gd name="T37" fmla="*/ 1344 h 1344"/>
                <a:gd name="T38" fmla="*/ 596 w 1551"/>
                <a:gd name="T39" fmla="*/ 1223 h 1344"/>
                <a:gd name="T40" fmla="*/ 885 w 1551"/>
                <a:gd name="T41" fmla="*/ 838 h 1344"/>
                <a:gd name="T42" fmla="*/ 1171 w 1551"/>
                <a:gd name="T43" fmla="*/ 1344 h 1344"/>
                <a:gd name="T44" fmla="*/ 1324 w 1551"/>
                <a:gd name="T45" fmla="*/ 1214 h 1344"/>
                <a:gd name="T46" fmla="*/ 1042 w 1551"/>
                <a:gd name="T47" fmla="*/ 629 h 1344"/>
                <a:gd name="T48" fmla="*/ 1461 w 1551"/>
                <a:gd name="T49" fmla="*/ 537 h 1344"/>
                <a:gd name="T50" fmla="*/ 140 w 1551"/>
                <a:gd name="T51" fmla="*/ 842 h 1344"/>
                <a:gd name="T52" fmla="*/ 98 w 1551"/>
                <a:gd name="T53" fmla="*/ 851 h 1344"/>
                <a:gd name="T54" fmla="*/ 80 w 1551"/>
                <a:gd name="T55" fmla="*/ 712 h 1344"/>
                <a:gd name="T56" fmla="*/ 140 w 1551"/>
                <a:gd name="T57" fmla="*/ 842 h 1344"/>
                <a:gd name="T58" fmla="*/ 230 w 1551"/>
                <a:gd name="T59" fmla="*/ 689 h 1344"/>
                <a:gd name="T60" fmla="*/ 561 w 1551"/>
                <a:gd name="T61" fmla="*/ 1299 h 1344"/>
                <a:gd name="T62" fmla="*/ 421 w 1551"/>
                <a:gd name="T63" fmla="*/ 1258 h 1344"/>
                <a:gd name="T64" fmla="*/ 561 w 1551"/>
                <a:gd name="T65" fmla="*/ 1299 h 1344"/>
                <a:gd name="T66" fmla="*/ 740 w 1551"/>
                <a:gd name="T67" fmla="*/ 787 h 1344"/>
                <a:gd name="T68" fmla="*/ 801 w 1551"/>
                <a:gd name="T69" fmla="*/ 826 h 1344"/>
                <a:gd name="T70" fmla="*/ 734 w 1551"/>
                <a:gd name="T71" fmla="*/ 680 h 1344"/>
                <a:gd name="T72" fmla="*/ 1000 w 1551"/>
                <a:gd name="T73" fmla="*/ 660 h 1344"/>
                <a:gd name="T74" fmla="*/ 1311 w 1551"/>
                <a:gd name="T75" fmla="*/ 1299 h 1344"/>
                <a:gd name="T76" fmla="*/ 1171 w 1551"/>
                <a:gd name="T77" fmla="*/ 1258 h 1344"/>
                <a:gd name="T78" fmla="*/ 1269 w 1551"/>
                <a:gd name="T79" fmla="*/ 1213 h 1344"/>
                <a:gd name="T80" fmla="*/ 935 w 1551"/>
                <a:gd name="T81" fmla="*/ 825 h 1344"/>
                <a:gd name="T82" fmla="*/ 1269 w 1551"/>
                <a:gd name="T83" fmla="*/ 121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1" h="1344">
                  <a:moveTo>
                    <a:pt x="1539" y="441"/>
                  </a:moveTo>
                  <a:cubicBezTo>
                    <a:pt x="1447" y="209"/>
                    <a:pt x="1447" y="209"/>
                    <a:pt x="1447" y="209"/>
                  </a:cubicBezTo>
                  <a:cubicBezTo>
                    <a:pt x="1442" y="198"/>
                    <a:pt x="1429" y="192"/>
                    <a:pt x="1418" y="196"/>
                  </a:cubicBezTo>
                  <a:cubicBezTo>
                    <a:pt x="1406" y="201"/>
                    <a:pt x="1401" y="214"/>
                    <a:pt x="1405" y="226"/>
                  </a:cubicBezTo>
                  <a:cubicBezTo>
                    <a:pt x="1497" y="457"/>
                    <a:pt x="1497" y="457"/>
                    <a:pt x="1497" y="457"/>
                  </a:cubicBezTo>
                  <a:cubicBezTo>
                    <a:pt x="1500" y="466"/>
                    <a:pt x="1496" y="475"/>
                    <a:pt x="1488" y="478"/>
                  </a:cubicBezTo>
                  <a:cubicBezTo>
                    <a:pt x="1488" y="478"/>
                    <a:pt x="1445" y="495"/>
                    <a:pt x="1445" y="495"/>
                  </a:cubicBezTo>
                  <a:cubicBezTo>
                    <a:pt x="1436" y="499"/>
                    <a:pt x="1427" y="494"/>
                    <a:pt x="1423" y="486"/>
                  </a:cubicBezTo>
                  <a:cubicBezTo>
                    <a:pt x="1268" y="93"/>
                    <a:pt x="1268" y="93"/>
                    <a:pt x="1268" y="93"/>
                  </a:cubicBezTo>
                  <a:cubicBezTo>
                    <a:pt x="1264" y="84"/>
                    <a:pt x="1268" y="75"/>
                    <a:pt x="1277" y="72"/>
                  </a:cubicBezTo>
                  <a:cubicBezTo>
                    <a:pt x="1320" y="55"/>
                    <a:pt x="1320" y="55"/>
                    <a:pt x="1320" y="55"/>
                  </a:cubicBezTo>
                  <a:cubicBezTo>
                    <a:pt x="1328" y="51"/>
                    <a:pt x="1338" y="55"/>
                    <a:pt x="1341" y="64"/>
                  </a:cubicBezTo>
                  <a:cubicBezTo>
                    <a:pt x="1372" y="143"/>
                    <a:pt x="1372" y="143"/>
                    <a:pt x="1372" y="143"/>
                  </a:cubicBezTo>
                  <a:cubicBezTo>
                    <a:pt x="1377" y="155"/>
                    <a:pt x="1390" y="160"/>
                    <a:pt x="1402" y="156"/>
                  </a:cubicBezTo>
                  <a:cubicBezTo>
                    <a:pt x="1413" y="151"/>
                    <a:pt x="1419" y="138"/>
                    <a:pt x="1414" y="126"/>
                  </a:cubicBezTo>
                  <a:cubicBezTo>
                    <a:pt x="1383" y="47"/>
                    <a:pt x="1383" y="47"/>
                    <a:pt x="1383" y="47"/>
                  </a:cubicBezTo>
                  <a:cubicBezTo>
                    <a:pt x="1370" y="16"/>
                    <a:pt x="1335" y="0"/>
                    <a:pt x="1303" y="13"/>
                  </a:cubicBezTo>
                  <a:cubicBezTo>
                    <a:pt x="1260" y="30"/>
                    <a:pt x="1260" y="30"/>
                    <a:pt x="1260" y="30"/>
                  </a:cubicBezTo>
                  <a:cubicBezTo>
                    <a:pt x="1236" y="40"/>
                    <a:pt x="1221" y="63"/>
                    <a:pt x="1222" y="88"/>
                  </a:cubicBezTo>
                  <a:cubicBezTo>
                    <a:pt x="264" y="558"/>
                    <a:pt x="264" y="558"/>
                    <a:pt x="264" y="558"/>
                  </a:cubicBezTo>
                  <a:cubicBezTo>
                    <a:pt x="230" y="574"/>
                    <a:pt x="212" y="610"/>
                    <a:pt x="216" y="646"/>
                  </a:cubicBezTo>
                  <a:cubicBezTo>
                    <a:pt x="123" y="683"/>
                    <a:pt x="123" y="683"/>
                    <a:pt x="123" y="683"/>
                  </a:cubicBezTo>
                  <a:cubicBezTo>
                    <a:pt x="113" y="673"/>
                    <a:pt x="99" y="667"/>
                    <a:pt x="84" y="667"/>
                  </a:cubicBezTo>
                  <a:cubicBezTo>
                    <a:pt x="77" y="667"/>
                    <a:pt x="70" y="668"/>
                    <a:pt x="64" y="671"/>
                  </a:cubicBezTo>
                  <a:cubicBezTo>
                    <a:pt x="64" y="671"/>
                    <a:pt x="42" y="679"/>
                    <a:pt x="42" y="679"/>
                  </a:cubicBezTo>
                  <a:cubicBezTo>
                    <a:pt x="14" y="690"/>
                    <a:pt x="0" y="723"/>
                    <a:pt x="11" y="752"/>
                  </a:cubicBezTo>
                  <a:cubicBezTo>
                    <a:pt x="11" y="752"/>
                    <a:pt x="57" y="867"/>
                    <a:pt x="57" y="867"/>
                  </a:cubicBezTo>
                  <a:cubicBezTo>
                    <a:pt x="68" y="895"/>
                    <a:pt x="101" y="909"/>
                    <a:pt x="129" y="898"/>
                  </a:cubicBezTo>
                  <a:cubicBezTo>
                    <a:pt x="151" y="890"/>
                    <a:pt x="151" y="890"/>
                    <a:pt x="151" y="890"/>
                  </a:cubicBezTo>
                  <a:cubicBezTo>
                    <a:pt x="165" y="884"/>
                    <a:pt x="175" y="874"/>
                    <a:pt x="181" y="860"/>
                  </a:cubicBezTo>
                  <a:cubicBezTo>
                    <a:pt x="184" y="854"/>
                    <a:pt x="186" y="847"/>
                    <a:pt x="186" y="840"/>
                  </a:cubicBezTo>
                  <a:cubicBezTo>
                    <a:pt x="278" y="803"/>
                    <a:pt x="278" y="803"/>
                    <a:pt x="278" y="803"/>
                  </a:cubicBezTo>
                  <a:cubicBezTo>
                    <a:pt x="295" y="826"/>
                    <a:pt x="321" y="839"/>
                    <a:pt x="349" y="839"/>
                  </a:cubicBezTo>
                  <a:cubicBezTo>
                    <a:pt x="357" y="839"/>
                    <a:pt x="366" y="838"/>
                    <a:pt x="374" y="835"/>
                  </a:cubicBezTo>
                  <a:cubicBezTo>
                    <a:pt x="471" y="805"/>
                    <a:pt x="471" y="805"/>
                    <a:pt x="471" y="805"/>
                  </a:cubicBezTo>
                  <a:cubicBezTo>
                    <a:pt x="483" y="801"/>
                    <a:pt x="489" y="789"/>
                    <a:pt x="486" y="777"/>
                  </a:cubicBezTo>
                  <a:cubicBezTo>
                    <a:pt x="482" y="765"/>
                    <a:pt x="470" y="758"/>
                    <a:pt x="458" y="762"/>
                  </a:cubicBezTo>
                  <a:cubicBezTo>
                    <a:pt x="361" y="792"/>
                    <a:pt x="361" y="792"/>
                    <a:pt x="361" y="792"/>
                  </a:cubicBezTo>
                  <a:cubicBezTo>
                    <a:pt x="340" y="798"/>
                    <a:pt x="317" y="787"/>
                    <a:pt x="309" y="767"/>
                  </a:cubicBezTo>
                  <a:cubicBezTo>
                    <a:pt x="263" y="651"/>
                    <a:pt x="263" y="651"/>
                    <a:pt x="263" y="651"/>
                  </a:cubicBezTo>
                  <a:cubicBezTo>
                    <a:pt x="255" y="631"/>
                    <a:pt x="264" y="608"/>
                    <a:pt x="284" y="598"/>
                  </a:cubicBezTo>
                  <a:cubicBezTo>
                    <a:pt x="1235" y="132"/>
                    <a:pt x="1235" y="132"/>
                    <a:pt x="1235" y="132"/>
                  </a:cubicBezTo>
                  <a:cubicBezTo>
                    <a:pt x="1373" y="480"/>
                    <a:pt x="1373" y="480"/>
                    <a:pt x="1373" y="480"/>
                  </a:cubicBezTo>
                  <a:cubicBezTo>
                    <a:pt x="1029" y="586"/>
                    <a:pt x="1029" y="586"/>
                    <a:pt x="1029" y="586"/>
                  </a:cubicBezTo>
                  <a:cubicBezTo>
                    <a:pt x="1003" y="528"/>
                    <a:pt x="948" y="488"/>
                    <a:pt x="885" y="482"/>
                  </a:cubicBezTo>
                  <a:cubicBezTo>
                    <a:pt x="884" y="482"/>
                    <a:pt x="884" y="482"/>
                    <a:pt x="884" y="482"/>
                  </a:cubicBezTo>
                  <a:cubicBezTo>
                    <a:pt x="797" y="473"/>
                    <a:pt x="715" y="530"/>
                    <a:pt x="693" y="615"/>
                  </a:cubicBezTo>
                  <a:cubicBezTo>
                    <a:pt x="687" y="639"/>
                    <a:pt x="685" y="664"/>
                    <a:pt x="689" y="689"/>
                  </a:cubicBezTo>
                  <a:cubicBezTo>
                    <a:pt x="690" y="689"/>
                    <a:pt x="690" y="690"/>
                    <a:pt x="690" y="691"/>
                  </a:cubicBezTo>
                  <a:cubicBezTo>
                    <a:pt x="542" y="736"/>
                    <a:pt x="542" y="736"/>
                    <a:pt x="542" y="736"/>
                  </a:cubicBezTo>
                  <a:cubicBezTo>
                    <a:pt x="530" y="740"/>
                    <a:pt x="523" y="752"/>
                    <a:pt x="527" y="764"/>
                  </a:cubicBezTo>
                  <a:cubicBezTo>
                    <a:pt x="531" y="776"/>
                    <a:pt x="543" y="783"/>
                    <a:pt x="555" y="779"/>
                  </a:cubicBezTo>
                  <a:cubicBezTo>
                    <a:pt x="703" y="734"/>
                    <a:pt x="703" y="734"/>
                    <a:pt x="703" y="734"/>
                  </a:cubicBezTo>
                  <a:cubicBezTo>
                    <a:pt x="705" y="739"/>
                    <a:pt x="708" y="744"/>
                    <a:pt x="711" y="749"/>
                  </a:cubicBezTo>
                  <a:cubicBezTo>
                    <a:pt x="408" y="1214"/>
                    <a:pt x="408" y="1214"/>
                    <a:pt x="408" y="1214"/>
                  </a:cubicBezTo>
                  <a:cubicBezTo>
                    <a:pt x="378" y="1220"/>
                    <a:pt x="356" y="1246"/>
                    <a:pt x="356" y="1278"/>
                  </a:cubicBezTo>
                  <a:cubicBezTo>
                    <a:pt x="356" y="1314"/>
                    <a:pt x="385" y="1344"/>
                    <a:pt x="421" y="1344"/>
                  </a:cubicBezTo>
                  <a:cubicBezTo>
                    <a:pt x="561" y="1344"/>
                    <a:pt x="561" y="1344"/>
                    <a:pt x="561" y="1344"/>
                  </a:cubicBezTo>
                  <a:cubicBezTo>
                    <a:pt x="597" y="1344"/>
                    <a:pt x="627" y="1314"/>
                    <a:pt x="627" y="1278"/>
                  </a:cubicBezTo>
                  <a:cubicBezTo>
                    <a:pt x="627" y="1255"/>
                    <a:pt x="614" y="1234"/>
                    <a:pt x="596" y="1223"/>
                  </a:cubicBezTo>
                  <a:cubicBezTo>
                    <a:pt x="847" y="838"/>
                    <a:pt x="847" y="838"/>
                    <a:pt x="847" y="838"/>
                  </a:cubicBezTo>
                  <a:cubicBezTo>
                    <a:pt x="853" y="838"/>
                    <a:pt x="860" y="839"/>
                    <a:pt x="866" y="839"/>
                  </a:cubicBezTo>
                  <a:cubicBezTo>
                    <a:pt x="873" y="839"/>
                    <a:pt x="879" y="838"/>
                    <a:pt x="885" y="838"/>
                  </a:cubicBezTo>
                  <a:cubicBezTo>
                    <a:pt x="1136" y="1223"/>
                    <a:pt x="1136" y="1223"/>
                    <a:pt x="1136" y="1223"/>
                  </a:cubicBezTo>
                  <a:cubicBezTo>
                    <a:pt x="1118" y="1234"/>
                    <a:pt x="1106" y="1255"/>
                    <a:pt x="1106" y="1278"/>
                  </a:cubicBezTo>
                  <a:cubicBezTo>
                    <a:pt x="1106" y="1314"/>
                    <a:pt x="1135" y="1344"/>
                    <a:pt x="1171" y="1344"/>
                  </a:cubicBezTo>
                  <a:cubicBezTo>
                    <a:pt x="1311" y="1344"/>
                    <a:pt x="1311" y="1344"/>
                    <a:pt x="1311" y="1344"/>
                  </a:cubicBezTo>
                  <a:cubicBezTo>
                    <a:pt x="1347" y="1344"/>
                    <a:pt x="1376" y="1314"/>
                    <a:pt x="1376" y="1278"/>
                  </a:cubicBezTo>
                  <a:cubicBezTo>
                    <a:pt x="1376" y="1246"/>
                    <a:pt x="1354" y="1220"/>
                    <a:pt x="1324" y="1214"/>
                  </a:cubicBezTo>
                  <a:cubicBezTo>
                    <a:pt x="1021" y="749"/>
                    <a:pt x="1021" y="749"/>
                    <a:pt x="1021" y="749"/>
                  </a:cubicBezTo>
                  <a:cubicBezTo>
                    <a:pt x="1036" y="723"/>
                    <a:pt x="1045" y="692"/>
                    <a:pt x="1045" y="660"/>
                  </a:cubicBezTo>
                  <a:cubicBezTo>
                    <a:pt x="1045" y="649"/>
                    <a:pt x="1044" y="639"/>
                    <a:pt x="1042" y="629"/>
                  </a:cubicBezTo>
                  <a:cubicBezTo>
                    <a:pt x="1393" y="521"/>
                    <a:pt x="1393" y="521"/>
                    <a:pt x="1393" y="521"/>
                  </a:cubicBezTo>
                  <a:cubicBezTo>
                    <a:pt x="1399" y="528"/>
                    <a:pt x="1406" y="533"/>
                    <a:pt x="1414" y="536"/>
                  </a:cubicBezTo>
                  <a:cubicBezTo>
                    <a:pt x="1429" y="543"/>
                    <a:pt x="1446" y="543"/>
                    <a:pt x="1461" y="537"/>
                  </a:cubicBezTo>
                  <a:cubicBezTo>
                    <a:pt x="1504" y="520"/>
                    <a:pt x="1504" y="520"/>
                    <a:pt x="1504" y="520"/>
                  </a:cubicBezTo>
                  <a:cubicBezTo>
                    <a:pt x="1536" y="508"/>
                    <a:pt x="1551" y="472"/>
                    <a:pt x="1539" y="441"/>
                  </a:cubicBezTo>
                  <a:close/>
                  <a:moveTo>
                    <a:pt x="140" y="842"/>
                  </a:moveTo>
                  <a:cubicBezTo>
                    <a:pt x="139" y="845"/>
                    <a:pt x="137" y="847"/>
                    <a:pt x="134" y="848"/>
                  </a:cubicBezTo>
                  <a:cubicBezTo>
                    <a:pt x="134" y="848"/>
                    <a:pt x="112" y="856"/>
                    <a:pt x="112" y="856"/>
                  </a:cubicBezTo>
                  <a:cubicBezTo>
                    <a:pt x="107" y="859"/>
                    <a:pt x="101" y="856"/>
                    <a:pt x="98" y="851"/>
                  </a:cubicBezTo>
                  <a:cubicBezTo>
                    <a:pt x="98" y="851"/>
                    <a:pt x="53" y="735"/>
                    <a:pt x="53" y="735"/>
                  </a:cubicBezTo>
                  <a:cubicBezTo>
                    <a:pt x="51" y="729"/>
                    <a:pt x="53" y="723"/>
                    <a:pt x="59" y="721"/>
                  </a:cubicBezTo>
                  <a:cubicBezTo>
                    <a:pt x="59" y="721"/>
                    <a:pt x="80" y="712"/>
                    <a:pt x="80" y="712"/>
                  </a:cubicBezTo>
                  <a:cubicBezTo>
                    <a:pt x="86" y="710"/>
                    <a:pt x="92" y="713"/>
                    <a:pt x="94" y="718"/>
                  </a:cubicBezTo>
                  <a:cubicBezTo>
                    <a:pt x="140" y="834"/>
                    <a:pt x="140" y="834"/>
                    <a:pt x="140" y="834"/>
                  </a:cubicBezTo>
                  <a:cubicBezTo>
                    <a:pt x="141" y="837"/>
                    <a:pt x="141" y="840"/>
                    <a:pt x="140" y="842"/>
                  </a:cubicBezTo>
                  <a:close/>
                  <a:moveTo>
                    <a:pt x="174" y="797"/>
                  </a:moveTo>
                  <a:cubicBezTo>
                    <a:pt x="144" y="723"/>
                    <a:pt x="144" y="723"/>
                    <a:pt x="144" y="723"/>
                  </a:cubicBezTo>
                  <a:cubicBezTo>
                    <a:pt x="230" y="689"/>
                    <a:pt x="230" y="689"/>
                    <a:pt x="230" y="689"/>
                  </a:cubicBezTo>
                  <a:cubicBezTo>
                    <a:pt x="259" y="763"/>
                    <a:pt x="259" y="763"/>
                    <a:pt x="259" y="763"/>
                  </a:cubicBezTo>
                  <a:lnTo>
                    <a:pt x="174" y="797"/>
                  </a:lnTo>
                  <a:close/>
                  <a:moveTo>
                    <a:pt x="561" y="1299"/>
                  </a:moveTo>
                  <a:cubicBezTo>
                    <a:pt x="421" y="1299"/>
                    <a:pt x="421" y="1299"/>
                    <a:pt x="421" y="1299"/>
                  </a:cubicBezTo>
                  <a:cubicBezTo>
                    <a:pt x="410" y="1299"/>
                    <a:pt x="401" y="1289"/>
                    <a:pt x="401" y="1278"/>
                  </a:cubicBezTo>
                  <a:cubicBezTo>
                    <a:pt x="401" y="1267"/>
                    <a:pt x="410" y="1258"/>
                    <a:pt x="421" y="1258"/>
                  </a:cubicBezTo>
                  <a:cubicBezTo>
                    <a:pt x="561" y="1258"/>
                    <a:pt x="561" y="1258"/>
                    <a:pt x="561" y="1258"/>
                  </a:cubicBezTo>
                  <a:cubicBezTo>
                    <a:pt x="572" y="1258"/>
                    <a:pt x="581" y="1267"/>
                    <a:pt x="581" y="1278"/>
                  </a:cubicBezTo>
                  <a:cubicBezTo>
                    <a:pt x="581" y="1289"/>
                    <a:pt x="572" y="1299"/>
                    <a:pt x="561" y="1299"/>
                  </a:cubicBezTo>
                  <a:close/>
                  <a:moveTo>
                    <a:pt x="549" y="1213"/>
                  </a:moveTo>
                  <a:cubicBezTo>
                    <a:pt x="463" y="1213"/>
                    <a:pt x="463" y="1213"/>
                    <a:pt x="463" y="1213"/>
                  </a:cubicBezTo>
                  <a:cubicBezTo>
                    <a:pt x="740" y="787"/>
                    <a:pt x="740" y="787"/>
                    <a:pt x="740" y="787"/>
                  </a:cubicBezTo>
                  <a:cubicBezTo>
                    <a:pt x="756" y="803"/>
                    <a:pt x="775" y="816"/>
                    <a:pt x="796" y="825"/>
                  </a:cubicBezTo>
                  <a:cubicBezTo>
                    <a:pt x="796" y="825"/>
                    <a:pt x="797" y="825"/>
                    <a:pt x="797" y="825"/>
                  </a:cubicBezTo>
                  <a:cubicBezTo>
                    <a:pt x="798" y="825"/>
                    <a:pt x="799" y="826"/>
                    <a:pt x="801" y="826"/>
                  </a:cubicBezTo>
                  <a:lnTo>
                    <a:pt x="549" y="1213"/>
                  </a:lnTo>
                  <a:close/>
                  <a:moveTo>
                    <a:pt x="840" y="791"/>
                  </a:moveTo>
                  <a:cubicBezTo>
                    <a:pt x="787" y="780"/>
                    <a:pt x="742" y="735"/>
                    <a:pt x="734" y="680"/>
                  </a:cubicBezTo>
                  <a:cubicBezTo>
                    <a:pt x="734" y="680"/>
                    <a:pt x="734" y="680"/>
                    <a:pt x="734" y="680"/>
                  </a:cubicBezTo>
                  <a:cubicBezTo>
                    <a:pt x="721" y="601"/>
                    <a:pt x="786" y="526"/>
                    <a:pt x="866" y="526"/>
                  </a:cubicBezTo>
                  <a:cubicBezTo>
                    <a:pt x="939" y="526"/>
                    <a:pt x="1000" y="587"/>
                    <a:pt x="1000" y="660"/>
                  </a:cubicBezTo>
                  <a:cubicBezTo>
                    <a:pt x="1000" y="741"/>
                    <a:pt x="920" y="808"/>
                    <a:pt x="840" y="791"/>
                  </a:cubicBezTo>
                  <a:close/>
                  <a:moveTo>
                    <a:pt x="1331" y="1278"/>
                  </a:moveTo>
                  <a:cubicBezTo>
                    <a:pt x="1331" y="1289"/>
                    <a:pt x="1322" y="1299"/>
                    <a:pt x="1311" y="1299"/>
                  </a:cubicBezTo>
                  <a:cubicBezTo>
                    <a:pt x="1171" y="1299"/>
                    <a:pt x="1171" y="1299"/>
                    <a:pt x="1171" y="1299"/>
                  </a:cubicBezTo>
                  <a:cubicBezTo>
                    <a:pt x="1160" y="1299"/>
                    <a:pt x="1151" y="1289"/>
                    <a:pt x="1151" y="1278"/>
                  </a:cubicBezTo>
                  <a:cubicBezTo>
                    <a:pt x="1151" y="1267"/>
                    <a:pt x="1160" y="1258"/>
                    <a:pt x="1171" y="1258"/>
                  </a:cubicBezTo>
                  <a:cubicBezTo>
                    <a:pt x="1311" y="1258"/>
                    <a:pt x="1311" y="1258"/>
                    <a:pt x="1311" y="1258"/>
                  </a:cubicBezTo>
                  <a:cubicBezTo>
                    <a:pt x="1322" y="1258"/>
                    <a:pt x="1331" y="1267"/>
                    <a:pt x="1331" y="1278"/>
                  </a:cubicBezTo>
                  <a:close/>
                  <a:moveTo>
                    <a:pt x="1269" y="1213"/>
                  </a:moveTo>
                  <a:cubicBezTo>
                    <a:pt x="1183" y="1213"/>
                    <a:pt x="1183" y="1213"/>
                    <a:pt x="1183" y="1213"/>
                  </a:cubicBezTo>
                  <a:cubicBezTo>
                    <a:pt x="932" y="826"/>
                    <a:pt x="932" y="826"/>
                    <a:pt x="932" y="826"/>
                  </a:cubicBezTo>
                  <a:cubicBezTo>
                    <a:pt x="933" y="826"/>
                    <a:pt x="934" y="825"/>
                    <a:pt x="935" y="825"/>
                  </a:cubicBezTo>
                  <a:cubicBezTo>
                    <a:pt x="936" y="825"/>
                    <a:pt x="936" y="825"/>
                    <a:pt x="936" y="825"/>
                  </a:cubicBezTo>
                  <a:cubicBezTo>
                    <a:pt x="957" y="816"/>
                    <a:pt x="976" y="803"/>
                    <a:pt x="992" y="787"/>
                  </a:cubicBezTo>
                  <a:lnTo>
                    <a:pt x="1269" y="1213"/>
                  </a:lnTo>
                  <a:close/>
                  <a:moveTo>
                    <a:pt x="1269" y="1213"/>
                  </a:moveTo>
                  <a:cubicBezTo>
                    <a:pt x="1269" y="1213"/>
                    <a:pt x="1269" y="1213"/>
                    <a:pt x="1269" y="12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632" name="Groupe 2143">
            <a:extLst>
              <a:ext uri="{FF2B5EF4-FFF2-40B4-BE49-F238E27FC236}">
                <a16:creationId xmlns:a16="http://schemas.microsoft.com/office/drawing/2014/main" id="{B23BA4CC-B5DB-48EE-8283-F57429FDBB82}"/>
              </a:ext>
            </a:extLst>
          </p:cNvPr>
          <p:cNvGrpSpPr/>
          <p:nvPr/>
        </p:nvGrpSpPr>
        <p:grpSpPr>
          <a:xfrm>
            <a:off x="10188074" y="3857769"/>
            <a:ext cx="449262" cy="309562"/>
            <a:chOff x="9660633" y="4169152"/>
            <a:chExt cx="449262" cy="309562"/>
          </a:xfrm>
          <a:solidFill>
            <a:schemeClr val="tx2"/>
          </a:solidFill>
        </p:grpSpPr>
        <p:sp>
          <p:nvSpPr>
            <p:cNvPr id="633" name="Freeform 360">
              <a:extLst>
                <a:ext uri="{FF2B5EF4-FFF2-40B4-BE49-F238E27FC236}">
                  <a16:creationId xmlns:a16="http://schemas.microsoft.com/office/drawing/2014/main" id="{B22C73E4-43F6-4F61-9DB4-EF356928CD02}"/>
                </a:ext>
              </a:extLst>
            </p:cNvPr>
            <p:cNvSpPr>
              <a:spLocks noEditPoints="1"/>
            </p:cNvSpPr>
            <p:nvPr/>
          </p:nvSpPr>
          <p:spPr bwMode="auto">
            <a:xfrm>
              <a:off x="9660633" y="4169152"/>
              <a:ext cx="449262" cy="309562"/>
            </a:xfrm>
            <a:custGeom>
              <a:avLst/>
              <a:gdLst>
                <a:gd name="T0" fmla="*/ 1259 w 1536"/>
                <a:gd name="T1" fmla="*/ 156 h 1062"/>
                <a:gd name="T2" fmla="*/ 1031 w 1536"/>
                <a:gd name="T3" fmla="*/ 50 h 1062"/>
                <a:gd name="T4" fmla="*/ 941 w 1536"/>
                <a:gd name="T5" fmla="*/ 0 h 1062"/>
                <a:gd name="T6" fmla="*/ 836 w 1536"/>
                <a:gd name="T7" fmla="*/ 289 h 1062"/>
                <a:gd name="T8" fmla="*/ 700 w 1536"/>
                <a:gd name="T9" fmla="*/ 105 h 1062"/>
                <a:gd name="T10" fmla="*/ 505 w 1536"/>
                <a:gd name="T11" fmla="*/ 50 h 1062"/>
                <a:gd name="T12" fmla="*/ 277 w 1536"/>
                <a:gd name="T13" fmla="*/ 156 h 1062"/>
                <a:gd name="T14" fmla="*/ 241 w 1536"/>
                <a:gd name="T15" fmla="*/ 266 h 1062"/>
                <a:gd name="T16" fmla="*/ 321 w 1536"/>
                <a:gd name="T17" fmla="*/ 183 h 1062"/>
                <a:gd name="T18" fmla="*/ 649 w 1536"/>
                <a:gd name="T19" fmla="*/ 276 h 1062"/>
                <a:gd name="T20" fmla="*/ 350 w 1536"/>
                <a:gd name="T21" fmla="*/ 362 h 1062"/>
                <a:gd name="T22" fmla="*/ 230 w 1536"/>
                <a:gd name="T23" fmla="*/ 336 h 1062"/>
                <a:gd name="T24" fmla="*/ 186 w 1536"/>
                <a:gd name="T25" fmla="*/ 310 h 1062"/>
                <a:gd name="T26" fmla="*/ 0 w 1536"/>
                <a:gd name="T27" fmla="*/ 712 h 1062"/>
                <a:gd name="T28" fmla="*/ 700 w 1536"/>
                <a:gd name="T29" fmla="*/ 712 h 1062"/>
                <a:gd name="T30" fmla="*/ 836 w 1536"/>
                <a:gd name="T31" fmla="*/ 644 h 1062"/>
                <a:gd name="T32" fmla="*/ 1186 w 1536"/>
                <a:gd name="T33" fmla="*/ 1062 h 1062"/>
                <a:gd name="T34" fmla="*/ 1500 w 1536"/>
                <a:gd name="T35" fmla="*/ 558 h 1062"/>
                <a:gd name="T36" fmla="*/ 559 w 1536"/>
                <a:gd name="T37" fmla="*/ 65 h 1062"/>
                <a:gd name="T38" fmla="*/ 649 w 1536"/>
                <a:gd name="T39" fmla="*/ 105 h 1062"/>
                <a:gd name="T40" fmla="*/ 350 w 1536"/>
                <a:gd name="T41" fmla="*/ 1011 h 1062"/>
                <a:gd name="T42" fmla="*/ 350 w 1536"/>
                <a:gd name="T43" fmla="*/ 413 h 1062"/>
                <a:gd name="T44" fmla="*/ 350 w 1536"/>
                <a:gd name="T45" fmla="*/ 1011 h 1062"/>
                <a:gd name="T46" fmla="*/ 700 w 1536"/>
                <a:gd name="T47" fmla="*/ 341 h 1062"/>
                <a:gd name="T48" fmla="*/ 836 w 1536"/>
                <a:gd name="T49" fmla="*/ 494 h 1062"/>
                <a:gd name="T50" fmla="*/ 836 w 1536"/>
                <a:gd name="T51" fmla="*/ 592 h 1062"/>
                <a:gd name="T52" fmla="*/ 700 w 1536"/>
                <a:gd name="T53" fmla="*/ 545 h 1062"/>
                <a:gd name="T54" fmla="*/ 836 w 1536"/>
                <a:gd name="T55" fmla="*/ 592 h 1062"/>
                <a:gd name="T56" fmla="*/ 941 w 1536"/>
                <a:gd name="T57" fmla="*/ 51 h 1062"/>
                <a:gd name="T58" fmla="*/ 887 w 1536"/>
                <a:gd name="T59" fmla="*/ 132 h 1062"/>
                <a:gd name="T60" fmla="*/ 887 w 1536"/>
                <a:gd name="T61" fmla="*/ 276 h 1062"/>
                <a:gd name="T62" fmla="*/ 1064 w 1536"/>
                <a:gd name="T63" fmla="*/ 99 h 1062"/>
                <a:gd name="T64" fmla="*/ 1344 w 1536"/>
                <a:gd name="T65" fmla="*/ 400 h 1062"/>
                <a:gd name="T66" fmla="*/ 887 w 1536"/>
                <a:gd name="T67" fmla="*/ 530 h 1062"/>
                <a:gd name="T68" fmla="*/ 1186 w 1536"/>
                <a:gd name="T69" fmla="*/ 1011 h 1062"/>
                <a:gd name="T70" fmla="*/ 1186 w 1536"/>
                <a:gd name="T71" fmla="*/ 413 h 1062"/>
                <a:gd name="T72" fmla="*/ 1186 w 1536"/>
                <a:gd name="T73" fmla="*/ 1011 h 1062"/>
                <a:gd name="T74" fmla="*/ 1186 w 1536"/>
                <a:gd name="T75" fmla="*/ 101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062">
                  <a:moveTo>
                    <a:pt x="1500" y="558"/>
                  </a:moveTo>
                  <a:cubicBezTo>
                    <a:pt x="1490" y="536"/>
                    <a:pt x="1265" y="166"/>
                    <a:pt x="1259" y="156"/>
                  </a:cubicBezTo>
                  <a:cubicBezTo>
                    <a:pt x="1217" y="88"/>
                    <a:pt x="1144" y="48"/>
                    <a:pt x="1064" y="48"/>
                  </a:cubicBezTo>
                  <a:cubicBezTo>
                    <a:pt x="1053" y="48"/>
                    <a:pt x="1042" y="49"/>
                    <a:pt x="1031" y="50"/>
                  </a:cubicBezTo>
                  <a:cubicBezTo>
                    <a:pt x="1031" y="50"/>
                    <a:pt x="1031" y="50"/>
                    <a:pt x="1031" y="50"/>
                  </a:cubicBezTo>
                  <a:cubicBezTo>
                    <a:pt x="1011" y="19"/>
                    <a:pt x="978" y="0"/>
                    <a:pt x="941" y="0"/>
                  </a:cubicBezTo>
                  <a:cubicBezTo>
                    <a:pt x="883" y="0"/>
                    <a:pt x="836" y="47"/>
                    <a:pt x="836" y="105"/>
                  </a:cubicBezTo>
                  <a:cubicBezTo>
                    <a:pt x="836" y="289"/>
                    <a:pt x="836" y="289"/>
                    <a:pt x="836" y="289"/>
                  </a:cubicBezTo>
                  <a:cubicBezTo>
                    <a:pt x="700" y="289"/>
                    <a:pt x="700" y="289"/>
                    <a:pt x="700" y="289"/>
                  </a:cubicBezTo>
                  <a:cubicBezTo>
                    <a:pt x="700" y="105"/>
                    <a:pt x="700" y="105"/>
                    <a:pt x="700" y="105"/>
                  </a:cubicBezTo>
                  <a:cubicBezTo>
                    <a:pt x="700" y="47"/>
                    <a:pt x="653" y="0"/>
                    <a:pt x="595" y="0"/>
                  </a:cubicBezTo>
                  <a:cubicBezTo>
                    <a:pt x="558" y="0"/>
                    <a:pt x="525" y="19"/>
                    <a:pt x="505" y="50"/>
                  </a:cubicBezTo>
                  <a:cubicBezTo>
                    <a:pt x="494" y="49"/>
                    <a:pt x="483" y="48"/>
                    <a:pt x="472" y="48"/>
                  </a:cubicBezTo>
                  <a:cubicBezTo>
                    <a:pt x="392" y="48"/>
                    <a:pt x="319" y="88"/>
                    <a:pt x="277" y="156"/>
                  </a:cubicBezTo>
                  <a:cubicBezTo>
                    <a:pt x="276" y="157"/>
                    <a:pt x="275" y="160"/>
                    <a:pt x="232" y="231"/>
                  </a:cubicBezTo>
                  <a:cubicBezTo>
                    <a:pt x="225" y="243"/>
                    <a:pt x="229" y="259"/>
                    <a:pt x="241" y="266"/>
                  </a:cubicBezTo>
                  <a:cubicBezTo>
                    <a:pt x="253" y="274"/>
                    <a:pt x="269" y="270"/>
                    <a:pt x="276" y="258"/>
                  </a:cubicBezTo>
                  <a:cubicBezTo>
                    <a:pt x="311" y="199"/>
                    <a:pt x="320" y="185"/>
                    <a:pt x="321" y="183"/>
                  </a:cubicBezTo>
                  <a:cubicBezTo>
                    <a:pt x="353" y="131"/>
                    <a:pt x="410" y="99"/>
                    <a:pt x="472" y="99"/>
                  </a:cubicBezTo>
                  <a:cubicBezTo>
                    <a:pt x="569" y="99"/>
                    <a:pt x="649" y="179"/>
                    <a:pt x="649" y="276"/>
                  </a:cubicBezTo>
                  <a:cubicBezTo>
                    <a:pt x="649" y="530"/>
                    <a:pt x="649" y="530"/>
                    <a:pt x="649" y="530"/>
                  </a:cubicBezTo>
                  <a:cubicBezTo>
                    <a:pt x="587" y="429"/>
                    <a:pt x="476" y="362"/>
                    <a:pt x="350" y="362"/>
                  </a:cubicBezTo>
                  <a:cubicBezTo>
                    <a:pt x="293" y="362"/>
                    <a:pt x="239" y="376"/>
                    <a:pt x="192" y="400"/>
                  </a:cubicBezTo>
                  <a:cubicBezTo>
                    <a:pt x="204" y="379"/>
                    <a:pt x="217" y="358"/>
                    <a:pt x="230" y="336"/>
                  </a:cubicBezTo>
                  <a:cubicBezTo>
                    <a:pt x="237" y="324"/>
                    <a:pt x="233" y="308"/>
                    <a:pt x="221" y="301"/>
                  </a:cubicBezTo>
                  <a:cubicBezTo>
                    <a:pt x="209" y="293"/>
                    <a:pt x="193" y="297"/>
                    <a:pt x="186" y="310"/>
                  </a:cubicBezTo>
                  <a:cubicBezTo>
                    <a:pt x="131" y="401"/>
                    <a:pt x="45" y="539"/>
                    <a:pt x="34" y="561"/>
                  </a:cubicBezTo>
                  <a:cubicBezTo>
                    <a:pt x="12" y="607"/>
                    <a:pt x="0" y="658"/>
                    <a:pt x="0" y="712"/>
                  </a:cubicBezTo>
                  <a:cubicBezTo>
                    <a:pt x="0" y="905"/>
                    <a:pt x="157" y="1062"/>
                    <a:pt x="350" y="1062"/>
                  </a:cubicBezTo>
                  <a:cubicBezTo>
                    <a:pt x="543" y="1062"/>
                    <a:pt x="700" y="905"/>
                    <a:pt x="700" y="712"/>
                  </a:cubicBezTo>
                  <a:cubicBezTo>
                    <a:pt x="700" y="644"/>
                    <a:pt x="700" y="644"/>
                    <a:pt x="700" y="644"/>
                  </a:cubicBezTo>
                  <a:cubicBezTo>
                    <a:pt x="836" y="644"/>
                    <a:pt x="836" y="644"/>
                    <a:pt x="836" y="644"/>
                  </a:cubicBezTo>
                  <a:cubicBezTo>
                    <a:pt x="836" y="712"/>
                    <a:pt x="836" y="712"/>
                    <a:pt x="836" y="712"/>
                  </a:cubicBezTo>
                  <a:cubicBezTo>
                    <a:pt x="836" y="905"/>
                    <a:pt x="993" y="1062"/>
                    <a:pt x="1186" y="1062"/>
                  </a:cubicBezTo>
                  <a:cubicBezTo>
                    <a:pt x="1379" y="1062"/>
                    <a:pt x="1536" y="905"/>
                    <a:pt x="1536" y="712"/>
                  </a:cubicBezTo>
                  <a:cubicBezTo>
                    <a:pt x="1536" y="657"/>
                    <a:pt x="1523" y="604"/>
                    <a:pt x="1500" y="558"/>
                  </a:cubicBezTo>
                  <a:close/>
                  <a:moveTo>
                    <a:pt x="649" y="132"/>
                  </a:moveTo>
                  <a:cubicBezTo>
                    <a:pt x="625" y="103"/>
                    <a:pt x="594" y="80"/>
                    <a:pt x="559" y="65"/>
                  </a:cubicBezTo>
                  <a:cubicBezTo>
                    <a:pt x="569" y="56"/>
                    <a:pt x="581" y="51"/>
                    <a:pt x="595" y="51"/>
                  </a:cubicBezTo>
                  <a:cubicBezTo>
                    <a:pt x="624" y="51"/>
                    <a:pt x="649" y="76"/>
                    <a:pt x="649" y="105"/>
                  </a:cubicBezTo>
                  <a:lnTo>
                    <a:pt x="649" y="132"/>
                  </a:lnTo>
                  <a:close/>
                  <a:moveTo>
                    <a:pt x="350" y="1011"/>
                  </a:moveTo>
                  <a:cubicBezTo>
                    <a:pt x="185" y="1011"/>
                    <a:pt x="51" y="877"/>
                    <a:pt x="51" y="712"/>
                  </a:cubicBezTo>
                  <a:cubicBezTo>
                    <a:pt x="51" y="547"/>
                    <a:pt x="185" y="413"/>
                    <a:pt x="350" y="413"/>
                  </a:cubicBezTo>
                  <a:cubicBezTo>
                    <a:pt x="515" y="413"/>
                    <a:pt x="649" y="547"/>
                    <a:pt x="649" y="712"/>
                  </a:cubicBezTo>
                  <a:cubicBezTo>
                    <a:pt x="649" y="877"/>
                    <a:pt x="515" y="1011"/>
                    <a:pt x="350" y="1011"/>
                  </a:cubicBezTo>
                  <a:close/>
                  <a:moveTo>
                    <a:pt x="700" y="494"/>
                  </a:moveTo>
                  <a:cubicBezTo>
                    <a:pt x="700" y="341"/>
                    <a:pt x="700" y="341"/>
                    <a:pt x="700" y="341"/>
                  </a:cubicBezTo>
                  <a:cubicBezTo>
                    <a:pt x="836" y="341"/>
                    <a:pt x="836" y="341"/>
                    <a:pt x="836" y="341"/>
                  </a:cubicBezTo>
                  <a:cubicBezTo>
                    <a:pt x="836" y="494"/>
                    <a:pt x="836" y="494"/>
                    <a:pt x="836" y="494"/>
                  </a:cubicBezTo>
                  <a:lnTo>
                    <a:pt x="700" y="494"/>
                  </a:lnTo>
                  <a:close/>
                  <a:moveTo>
                    <a:pt x="836" y="592"/>
                  </a:moveTo>
                  <a:cubicBezTo>
                    <a:pt x="700" y="592"/>
                    <a:pt x="700" y="592"/>
                    <a:pt x="700" y="592"/>
                  </a:cubicBezTo>
                  <a:cubicBezTo>
                    <a:pt x="700" y="545"/>
                    <a:pt x="700" y="545"/>
                    <a:pt x="700" y="545"/>
                  </a:cubicBezTo>
                  <a:cubicBezTo>
                    <a:pt x="836" y="545"/>
                    <a:pt x="836" y="545"/>
                    <a:pt x="836" y="545"/>
                  </a:cubicBezTo>
                  <a:lnTo>
                    <a:pt x="836" y="592"/>
                  </a:lnTo>
                  <a:close/>
                  <a:moveTo>
                    <a:pt x="887" y="105"/>
                  </a:moveTo>
                  <a:cubicBezTo>
                    <a:pt x="887" y="76"/>
                    <a:pt x="912" y="51"/>
                    <a:pt x="941" y="51"/>
                  </a:cubicBezTo>
                  <a:cubicBezTo>
                    <a:pt x="955" y="51"/>
                    <a:pt x="967" y="56"/>
                    <a:pt x="977" y="65"/>
                  </a:cubicBezTo>
                  <a:cubicBezTo>
                    <a:pt x="942" y="80"/>
                    <a:pt x="911" y="103"/>
                    <a:pt x="887" y="132"/>
                  </a:cubicBezTo>
                  <a:lnTo>
                    <a:pt x="887" y="105"/>
                  </a:lnTo>
                  <a:close/>
                  <a:moveTo>
                    <a:pt x="887" y="276"/>
                  </a:moveTo>
                  <a:cubicBezTo>
                    <a:pt x="887" y="276"/>
                    <a:pt x="887" y="276"/>
                    <a:pt x="887" y="276"/>
                  </a:cubicBezTo>
                  <a:cubicBezTo>
                    <a:pt x="887" y="179"/>
                    <a:pt x="967" y="99"/>
                    <a:pt x="1064" y="99"/>
                  </a:cubicBezTo>
                  <a:cubicBezTo>
                    <a:pt x="1126" y="99"/>
                    <a:pt x="1183" y="131"/>
                    <a:pt x="1215" y="183"/>
                  </a:cubicBezTo>
                  <a:cubicBezTo>
                    <a:pt x="1218" y="188"/>
                    <a:pt x="1283" y="296"/>
                    <a:pt x="1344" y="400"/>
                  </a:cubicBezTo>
                  <a:cubicBezTo>
                    <a:pt x="1297" y="376"/>
                    <a:pt x="1243" y="362"/>
                    <a:pt x="1186" y="362"/>
                  </a:cubicBezTo>
                  <a:cubicBezTo>
                    <a:pt x="1060" y="362"/>
                    <a:pt x="949" y="429"/>
                    <a:pt x="887" y="530"/>
                  </a:cubicBezTo>
                  <a:cubicBezTo>
                    <a:pt x="887" y="276"/>
                    <a:pt x="887" y="276"/>
                    <a:pt x="887" y="276"/>
                  </a:cubicBezTo>
                  <a:close/>
                  <a:moveTo>
                    <a:pt x="1186" y="1011"/>
                  </a:moveTo>
                  <a:cubicBezTo>
                    <a:pt x="1021" y="1011"/>
                    <a:pt x="887" y="877"/>
                    <a:pt x="887" y="712"/>
                  </a:cubicBezTo>
                  <a:cubicBezTo>
                    <a:pt x="887" y="547"/>
                    <a:pt x="1021" y="413"/>
                    <a:pt x="1186" y="413"/>
                  </a:cubicBezTo>
                  <a:cubicBezTo>
                    <a:pt x="1351" y="413"/>
                    <a:pt x="1485" y="547"/>
                    <a:pt x="1485" y="712"/>
                  </a:cubicBezTo>
                  <a:cubicBezTo>
                    <a:pt x="1485" y="877"/>
                    <a:pt x="1351" y="1011"/>
                    <a:pt x="1186" y="1011"/>
                  </a:cubicBezTo>
                  <a:close/>
                  <a:moveTo>
                    <a:pt x="1186" y="1011"/>
                  </a:moveTo>
                  <a:cubicBezTo>
                    <a:pt x="1186" y="1011"/>
                    <a:pt x="1186" y="1011"/>
                    <a:pt x="1186" y="10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34" name="Freeform 361">
              <a:extLst>
                <a:ext uri="{FF2B5EF4-FFF2-40B4-BE49-F238E27FC236}">
                  <a16:creationId xmlns:a16="http://schemas.microsoft.com/office/drawing/2014/main" id="{F357C712-249D-4BDC-9B2A-CFBE3894803E}"/>
                </a:ext>
              </a:extLst>
            </p:cNvPr>
            <p:cNvSpPr>
              <a:spLocks noEditPoints="1"/>
            </p:cNvSpPr>
            <p:nvPr/>
          </p:nvSpPr>
          <p:spPr bwMode="auto">
            <a:xfrm>
              <a:off x="9936858" y="4307264"/>
              <a:ext cx="141287" cy="139700"/>
            </a:xfrm>
            <a:custGeom>
              <a:avLst/>
              <a:gdLst>
                <a:gd name="T0" fmla="*/ 464 w 478"/>
                <a:gd name="T1" fmla="*/ 158 h 478"/>
                <a:gd name="T2" fmla="*/ 431 w 478"/>
                <a:gd name="T3" fmla="*/ 142 h 478"/>
                <a:gd name="T4" fmla="*/ 416 w 478"/>
                <a:gd name="T5" fmla="*/ 175 h 478"/>
                <a:gd name="T6" fmla="*/ 427 w 478"/>
                <a:gd name="T7" fmla="*/ 239 h 478"/>
                <a:gd name="T8" fmla="*/ 239 w 478"/>
                <a:gd name="T9" fmla="*/ 427 h 478"/>
                <a:gd name="T10" fmla="*/ 51 w 478"/>
                <a:gd name="T11" fmla="*/ 239 h 478"/>
                <a:gd name="T12" fmla="*/ 239 w 478"/>
                <a:gd name="T13" fmla="*/ 51 h 478"/>
                <a:gd name="T14" fmla="*/ 377 w 478"/>
                <a:gd name="T15" fmla="*/ 111 h 478"/>
                <a:gd name="T16" fmla="*/ 413 w 478"/>
                <a:gd name="T17" fmla="*/ 112 h 478"/>
                <a:gd name="T18" fmla="*/ 414 w 478"/>
                <a:gd name="T19" fmla="*/ 76 h 478"/>
                <a:gd name="T20" fmla="*/ 239 w 478"/>
                <a:gd name="T21" fmla="*/ 0 h 478"/>
                <a:gd name="T22" fmla="*/ 0 w 478"/>
                <a:gd name="T23" fmla="*/ 239 h 478"/>
                <a:gd name="T24" fmla="*/ 239 w 478"/>
                <a:gd name="T25" fmla="*/ 478 h 478"/>
                <a:gd name="T26" fmla="*/ 478 w 478"/>
                <a:gd name="T27" fmla="*/ 239 h 478"/>
                <a:gd name="T28" fmla="*/ 464 w 478"/>
                <a:gd name="T29" fmla="*/ 158 h 478"/>
                <a:gd name="T30" fmla="*/ 464 w 478"/>
                <a:gd name="T31" fmla="*/ 158 h 478"/>
                <a:gd name="T32" fmla="*/ 464 w 478"/>
                <a:gd name="T33" fmla="*/ 15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8" h="478">
                  <a:moveTo>
                    <a:pt x="464" y="158"/>
                  </a:moveTo>
                  <a:cubicBezTo>
                    <a:pt x="460" y="145"/>
                    <a:pt x="445" y="138"/>
                    <a:pt x="431" y="142"/>
                  </a:cubicBezTo>
                  <a:cubicBezTo>
                    <a:pt x="418" y="147"/>
                    <a:pt x="411" y="162"/>
                    <a:pt x="416" y="175"/>
                  </a:cubicBezTo>
                  <a:cubicBezTo>
                    <a:pt x="423" y="196"/>
                    <a:pt x="427" y="217"/>
                    <a:pt x="427" y="239"/>
                  </a:cubicBezTo>
                  <a:cubicBezTo>
                    <a:pt x="427" y="343"/>
                    <a:pt x="343" y="427"/>
                    <a:pt x="239" y="427"/>
                  </a:cubicBezTo>
                  <a:cubicBezTo>
                    <a:pt x="135" y="427"/>
                    <a:pt x="51" y="343"/>
                    <a:pt x="51" y="239"/>
                  </a:cubicBezTo>
                  <a:cubicBezTo>
                    <a:pt x="51" y="135"/>
                    <a:pt x="135" y="51"/>
                    <a:pt x="239" y="51"/>
                  </a:cubicBezTo>
                  <a:cubicBezTo>
                    <a:pt x="291" y="51"/>
                    <a:pt x="341" y="73"/>
                    <a:pt x="377" y="111"/>
                  </a:cubicBezTo>
                  <a:cubicBezTo>
                    <a:pt x="386" y="121"/>
                    <a:pt x="403" y="122"/>
                    <a:pt x="413" y="112"/>
                  </a:cubicBezTo>
                  <a:cubicBezTo>
                    <a:pt x="423" y="103"/>
                    <a:pt x="424" y="86"/>
                    <a:pt x="414" y="76"/>
                  </a:cubicBezTo>
                  <a:cubicBezTo>
                    <a:pt x="369" y="27"/>
                    <a:pt x="305" y="0"/>
                    <a:pt x="239" y="0"/>
                  </a:cubicBezTo>
                  <a:cubicBezTo>
                    <a:pt x="107" y="0"/>
                    <a:pt x="0" y="107"/>
                    <a:pt x="0" y="239"/>
                  </a:cubicBezTo>
                  <a:cubicBezTo>
                    <a:pt x="0" y="371"/>
                    <a:pt x="107" y="478"/>
                    <a:pt x="239" y="478"/>
                  </a:cubicBezTo>
                  <a:cubicBezTo>
                    <a:pt x="371" y="478"/>
                    <a:pt x="478" y="371"/>
                    <a:pt x="478" y="239"/>
                  </a:cubicBezTo>
                  <a:cubicBezTo>
                    <a:pt x="478" y="211"/>
                    <a:pt x="474" y="184"/>
                    <a:pt x="464" y="158"/>
                  </a:cubicBezTo>
                  <a:close/>
                  <a:moveTo>
                    <a:pt x="464" y="158"/>
                  </a:moveTo>
                  <a:cubicBezTo>
                    <a:pt x="464" y="158"/>
                    <a:pt x="464" y="158"/>
                    <a:pt x="464" y="15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35" name="Freeform 362">
              <a:extLst>
                <a:ext uri="{FF2B5EF4-FFF2-40B4-BE49-F238E27FC236}">
                  <a16:creationId xmlns:a16="http://schemas.microsoft.com/office/drawing/2014/main" id="{DCE9879A-2A87-40C7-A79B-A4F2A6B03937}"/>
                </a:ext>
              </a:extLst>
            </p:cNvPr>
            <p:cNvSpPr>
              <a:spLocks noEditPoints="1"/>
            </p:cNvSpPr>
            <p:nvPr/>
          </p:nvSpPr>
          <p:spPr bwMode="auto">
            <a:xfrm>
              <a:off x="9692383" y="4307264"/>
              <a:ext cx="141287" cy="139700"/>
            </a:xfrm>
            <a:custGeom>
              <a:avLst/>
              <a:gdLst>
                <a:gd name="T0" fmla="*/ 239 w 478"/>
                <a:gd name="T1" fmla="*/ 0 h 478"/>
                <a:gd name="T2" fmla="*/ 0 w 478"/>
                <a:gd name="T3" fmla="*/ 239 h 478"/>
                <a:gd name="T4" fmla="*/ 239 w 478"/>
                <a:gd name="T5" fmla="*/ 478 h 478"/>
                <a:gd name="T6" fmla="*/ 478 w 478"/>
                <a:gd name="T7" fmla="*/ 239 h 478"/>
                <a:gd name="T8" fmla="*/ 239 w 478"/>
                <a:gd name="T9" fmla="*/ 0 h 478"/>
                <a:gd name="T10" fmla="*/ 239 w 478"/>
                <a:gd name="T11" fmla="*/ 427 h 478"/>
                <a:gd name="T12" fmla="*/ 51 w 478"/>
                <a:gd name="T13" fmla="*/ 239 h 478"/>
                <a:gd name="T14" fmla="*/ 239 w 478"/>
                <a:gd name="T15" fmla="*/ 51 h 478"/>
                <a:gd name="T16" fmla="*/ 427 w 478"/>
                <a:gd name="T17" fmla="*/ 239 h 478"/>
                <a:gd name="T18" fmla="*/ 239 w 478"/>
                <a:gd name="T19" fmla="*/ 427 h 478"/>
                <a:gd name="T20" fmla="*/ 239 w 478"/>
                <a:gd name="T21" fmla="*/ 427 h 478"/>
                <a:gd name="T22" fmla="*/ 239 w 478"/>
                <a:gd name="T23" fmla="*/ 42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478">
                  <a:moveTo>
                    <a:pt x="239" y="0"/>
                  </a:moveTo>
                  <a:cubicBezTo>
                    <a:pt x="107" y="0"/>
                    <a:pt x="0" y="107"/>
                    <a:pt x="0" y="239"/>
                  </a:cubicBezTo>
                  <a:cubicBezTo>
                    <a:pt x="0" y="371"/>
                    <a:pt x="107" y="478"/>
                    <a:pt x="239" y="478"/>
                  </a:cubicBezTo>
                  <a:cubicBezTo>
                    <a:pt x="371" y="478"/>
                    <a:pt x="478" y="371"/>
                    <a:pt x="478" y="239"/>
                  </a:cubicBezTo>
                  <a:cubicBezTo>
                    <a:pt x="478" y="107"/>
                    <a:pt x="371" y="0"/>
                    <a:pt x="239" y="0"/>
                  </a:cubicBezTo>
                  <a:close/>
                  <a:moveTo>
                    <a:pt x="239" y="427"/>
                  </a:moveTo>
                  <a:cubicBezTo>
                    <a:pt x="135" y="427"/>
                    <a:pt x="51" y="343"/>
                    <a:pt x="51" y="239"/>
                  </a:cubicBezTo>
                  <a:cubicBezTo>
                    <a:pt x="51" y="135"/>
                    <a:pt x="135" y="51"/>
                    <a:pt x="239" y="51"/>
                  </a:cubicBezTo>
                  <a:cubicBezTo>
                    <a:pt x="343" y="51"/>
                    <a:pt x="427" y="135"/>
                    <a:pt x="427" y="239"/>
                  </a:cubicBezTo>
                  <a:cubicBezTo>
                    <a:pt x="427" y="343"/>
                    <a:pt x="343" y="427"/>
                    <a:pt x="239" y="427"/>
                  </a:cubicBezTo>
                  <a:close/>
                  <a:moveTo>
                    <a:pt x="239" y="427"/>
                  </a:moveTo>
                  <a:cubicBezTo>
                    <a:pt x="239" y="427"/>
                    <a:pt x="239" y="427"/>
                    <a:pt x="239" y="42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638" name="Freeform 428">
            <a:extLst>
              <a:ext uri="{FF2B5EF4-FFF2-40B4-BE49-F238E27FC236}">
                <a16:creationId xmlns:a16="http://schemas.microsoft.com/office/drawing/2014/main" id="{D5CEE178-4BF7-4C1C-BB31-4606F00584EA}"/>
              </a:ext>
            </a:extLst>
          </p:cNvPr>
          <p:cNvSpPr>
            <a:spLocks noEditPoints="1"/>
          </p:cNvSpPr>
          <p:nvPr/>
        </p:nvSpPr>
        <p:spPr bwMode="auto">
          <a:xfrm>
            <a:off x="8821579" y="3889079"/>
            <a:ext cx="238125" cy="334962"/>
          </a:xfrm>
          <a:custGeom>
            <a:avLst/>
            <a:gdLst>
              <a:gd name="T0" fmla="*/ 74 w 721"/>
              <a:gd name="T1" fmla="*/ 907 h 1012"/>
              <a:gd name="T2" fmla="*/ 150 w 721"/>
              <a:gd name="T3" fmla="*/ 907 h 1012"/>
              <a:gd name="T4" fmla="*/ 248 w 721"/>
              <a:gd name="T5" fmla="*/ 1008 h 1012"/>
              <a:gd name="T6" fmla="*/ 277 w 721"/>
              <a:gd name="T7" fmla="*/ 995 h 1012"/>
              <a:gd name="T8" fmla="*/ 263 w 721"/>
              <a:gd name="T9" fmla="*/ 966 h 1012"/>
              <a:gd name="T10" fmla="*/ 189 w 721"/>
              <a:gd name="T11" fmla="*/ 879 h 1012"/>
              <a:gd name="T12" fmla="*/ 167 w 721"/>
              <a:gd name="T13" fmla="*/ 862 h 1012"/>
              <a:gd name="T14" fmla="*/ 74 w 721"/>
              <a:gd name="T15" fmla="*/ 862 h 1012"/>
              <a:gd name="T16" fmla="*/ 45 w 721"/>
              <a:gd name="T17" fmla="*/ 833 h 1012"/>
              <a:gd name="T18" fmla="*/ 45 w 721"/>
              <a:gd name="T19" fmla="*/ 578 h 1012"/>
              <a:gd name="T20" fmla="*/ 64 w 721"/>
              <a:gd name="T21" fmla="*/ 558 h 1012"/>
              <a:gd name="T22" fmla="*/ 157 w 721"/>
              <a:gd name="T23" fmla="*/ 453 h 1012"/>
              <a:gd name="T24" fmla="*/ 64 w 721"/>
              <a:gd name="T25" fmla="*/ 349 h 1012"/>
              <a:gd name="T26" fmla="*/ 45 w 721"/>
              <a:gd name="T27" fmla="*/ 328 h 1012"/>
              <a:gd name="T28" fmla="*/ 45 w 721"/>
              <a:gd name="T29" fmla="*/ 74 h 1012"/>
              <a:gd name="T30" fmla="*/ 74 w 721"/>
              <a:gd name="T31" fmla="*/ 45 h 1012"/>
              <a:gd name="T32" fmla="*/ 180 w 721"/>
              <a:gd name="T33" fmla="*/ 45 h 1012"/>
              <a:gd name="T34" fmla="*/ 201 w 721"/>
              <a:gd name="T35" fmla="*/ 64 h 1012"/>
              <a:gd name="T36" fmla="*/ 305 w 721"/>
              <a:gd name="T37" fmla="*/ 157 h 1012"/>
              <a:gd name="T38" fmla="*/ 409 w 721"/>
              <a:gd name="T39" fmla="*/ 64 h 1012"/>
              <a:gd name="T40" fmla="*/ 430 w 721"/>
              <a:gd name="T41" fmla="*/ 45 h 1012"/>
              <a:gd name="T42" fmla="*/ 536 w 721"/>
              <a:gd name="T43" fmla="*/ 45 h 1012"/>
              <a:gd name="T44" fmla="*/ 565 w 721"/>
              <a:gd name="T45" fmla="*/ 74 h 1012"/>
              <a:gd name="T46" fmla="*/ 565 w 721"/>
              <a:gd name="T47" fmla="*/ 315 h 1012"/>
              <a:gd name="T48" fmla="*/ 582 w 721"/>
              <a:gd name="T49" fmla="*/ 337 h 1012"/>
              <a:gd name="T50" fmla="*/ 676 w 721"/>
              <a:gd name="T51" fmla="*/ 453 h 1012"/>
              <a:gd name="T52" fmla="*/ 582 w 721"/>
              <a:gd name="T53" fmla="*/ 569 h 1012"/>
              <a:gd name="T54" fmla="*/ 565 w 721"/>
              <a:gd name="T55" fmla="*/ 591 h 1012"/>
              <a:gd name="T56" fmla="*/ 565 w 721"/>
              <a:gd name="T57" fmla="*/ 833 h 1012"/>
              <a:gd name="T58" fmla="*/ 536 w 721"/>
              <a:gd name="T59" fmla="*/ 862 h 1012"/>
              <a:gd name="T60" fmla="*/ 443 w 721"/>
              <a:gd name="T61" fmla="*/ 862 h 1012"/>
              <a:gd name="T62" fmla="*/ 421 w 721"/>
              <a:gd name="T63" fmla="*/ 879 h 1012"/>
              <a:gd name="T64" fmla="*/ 352 w 721"/>
              <a:gd name="T65" fmla="*/ 963 h 1012"/>
              <a:gd name="T66" fmla="*/ 340 w 721"/>
              <a:gd name="T67" fmla="*/ 993 h 1012"/>
              <a:gd name="T68" fmla="*/ 370 w 721"/>
              <a:gd name="T69" fmla="*/ 1005 h 1012"/>
              <a:gd name="T70" fmla="*/ 460 w 721"/>
              <a:gd name="T71" fmla="*/ 907 h 1012"/>
              <a:gd name="T72" fmla="*/ 536 w 721"/>
              <a:gd name="T73" fmla="*/ 907 h 1012"/>
              <a:gd name="T74" fmla="*/ 610 w 721"/>
              <a:gd name="T75" fmla="*/ 833 h 1012"/>
              <a:gd name="T76" fmla="*/ 610 w 721"/>
              <a:gd name="T77" fmla="*/ 609 h 1012"/>
              <a:gd name="T78" fmla="*/ 721 w 721"/>
              <a:gd name="T79" fmla="*/ 453 h 1012"/>
              <a:gd name="T80" fmla="*/ 610 w 721"/>
              <a:gd name="T81" fmla="*/ 298 h 1012"/>
              <a:gd name="T82" fmla="*/ 610 w 721"/>
              <a:gd name="T83" fmla="*/ 74 h 1012"/>
              <a:gd name="T84" fmla="*/ 536 w 721"/>
              <a:gd name="T85" fmla="*/ 0 h 1012"/>
              <a:gd name="T86" fmla="*/ 430 w 721"/>
              <a:gd name="T87" fmla="*/ 0 h 1012"/>
              <a:gd name="T88" fmla="*/ 364 w 721"/>
              <a:gd name="T89" fmla="*/ 59 h 1012"/>
              <a:gd name="T90" fmla="*/ 305 w 721"/>
              <a:gd name="T91" fmla="*/ 112 h 1012"/>
              <a:gd name="T92" fmla="*/ 245 w 721"/>
              <a:gd name="T93" fmla="*/ 59 h 1012"/>
              <a:gd name="T94" fmla="*/ 180 w 721"/>
              <a:gd name="T95" fmla="*/ 0 h 1012"/>
              <a:gd name="T96" fmla="*/ 74 w 721"/>
              <a:gd name="T97" fmla="*/ 0 h 1012"/>
              <a:gd name="T98" fmla="*/ 0 w 721"/>
              <a:gd name="T99" fmla="*/ 74 h 1012"/>
              <a:gd name="T100" fmla="*/ 0 w 721"/>
              <a:gd name="T101" fmla="*/ 328 h 1012"/>
              <a:gd name="T102" fmla="*/ 59 w 721"/>
              <a:gd name="T103" fmla="*/ 394 h 1012"/>
              <a:gd name="T104" fmla="*/ 112 w 721"/>
              <a:gd name="T105" fmla="*/ 453 h 1012"/>
              <a:gd name="T106" fmla="*/ 59 w 721"/>
              <a:gd name="T107" fmla="*/ 513 h 1012"/>
              <a:gd name="T108" fmla="*/ 0 w 721"/>
              <a:gd name="T109" fmla="*/ 578 h 1012"/>
              <a:gd name="T110" fmla="*/ 0 w 721"/>
              <a:gd name="T111" fmla="*/ 833 h 1012"/>
              <a:gd name="T112" fmla="*/ 74 w 721"/>
              <a:gd name="T113" fmla="*/ 907 h 1012"/>
              <a:gd name="T114" fmla="*/ 74 w 721"/>
              <a:gd name="T115" fmla="*/ 907 h 1012"/>
              <a:gd name="T116" fmla="*/ 74 w 721"/>
              <a:gd name="T117" fmla="*/ 90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1012">
                <a:moveTo>
                  <a:pt x="74" y="907"/>
                </a:moveTo>
                <a:cubicBezTo>
                  <a:pt x="150" y="907"/>
                  <a:pt x="150" y="907"/>
                  <a:pt x="150" y="907"/>
                </a:cubicBezTo>
                <a:cubicBezTo>
                  <a:pt x="165" y="953"/>
                  <a:pt x="201" y="990"/>
                  <a:pt x="248" y="1008"/>
                </a:cubicBezTo>
                <a:cubicBezTo>
                  <a:pt x="259" y="1012"/>
                  <a:pt x="272" y="1006"/>
                  <a:pt x="277" y="995"/>
                </a:cubicBezTo>
                <a:cubicBezTo>
                  <a:pt x="281" y="983"/>
                  <a:pt x="275" y="970"/>
                  <a:pt x="263" y="966"/>
                </a:cubicBezTo>
                <a:cubicBezTo>
                  <a:pt x="225" y="951"/>
                  <a:pt x="197" y="919"/>
                  <a:pt x="189" y="879"/>
                </a:cubicBezTo>
                <a:cubicBezTo>
                  <a:pt x="187" y="869"/>
                  <a:pt x="177" y="862"/>
                  <a:pt x="167" y="862"/>
                </a:cubicBezTo>
                <a:cubicBezTo>
                  <a:pt x="74" y="862"/>
                  <a:pt x="74" y="862"/>
                  <a:pt x="74" y="862"/>
                </a:cubicBezTo>
                <a:cubicBezTo>
                  <a:pt x="58" y="862"/>
                  <a:pt x="45" y="849"/>
                  <a:pt x="45" y="833"/>
                </a:cubicBezTo>
                <a:cubicBezTo>
                  <a:pt x="45" y="578"/>
                  <a:pt x="45" y="578"/>
                  <a:pt x="45" y="578"/>
                </a:cubicBezTo>
                <a:cubicBezTo>
                  <a:pt x="45" y="568"/>
                  <a:pt x="53" y="559"/>
                  <a:pt x="64" y="558"/>
                </a:cubicBezTo>
                <a:cubicBezTo>
                  <a:pt x="117" y="552"/>
                  <a:pt x="157" y="507"/>
                  <a:pt x="157" y="453"/>
                </a:cubicBezTo>
                <a:cubicBezTo>
                  <a:pt x="157" y="400"/>
                  <a:pt x="117" y="355"/>
                  <a:pt x="64" y="349"/>
                </a:cubicBezTo>
                <a:cubicBezTo>
                  <a:pt x="53" y="348"/>
                  <a:pt x="45" y="339"/>
                  <a:pt x="45" y="328"/>
                </a:cubicBezTo>
                <a:cubicBezTo>
                  <a:pt x="45" y="74"/>
                  <a:pt x="45" y="74"/>
                  <a:pt x="45" y="74"/>
                </a:cubicBezTo>
                <a:cubicBezTo>
                  <a:pt x="45" y="58"/>
                  <a:pt x="58" y="45"/>
                  <a:pt x="74" y="45"/>
                </a:cubicBezTo>
                <a:cubicBezTo>
                  <a:pt x="180" y="45"/>
                  <a:pt x="180" y="45"/>
                  <a:pt x="180" y="45"/>
                </a:cubicBezTo>
                <a:cubicBezTo>
                  <a:pt x="190" y="45"/>
                  <a:pt x="199" y="53"/>
                  <a:pt x="201" y="64"/>
                </a:cubicBezTo>
                <a:cubicBezTo>
                  <a:pt x="206" y="117"/>
                  <a:pt x="251" y="157"/>
                  <a:pt x="305" y="157"/>
                </a:cubicBezTo>
                <a:cubicBezTo>
                  <a:pt x="358" y="157"/>
                  <a:pt x="403" y="117"/>
                  <a:pt x="409" y="64"/>
                </a:cubicBezTo>
                <a:cubicBezTo>
                  <a:pt x="410" y="53"/>
                  <a:pt x="419" y="45"/>
                  <a:pt x="430" y="45"/>
                </a:cubicBezTo>
                <a:cubicBezTo>
                  <a:pt x="536" y="45"/>
                  <a:pt x="536" y="45"/>
                  <a:pt x="536" y="45"/>
                </a:cubicBezTo>
                <a:cubicBezTo>
                  <a:pt x="552" y="45"/>
                  <a:pt x="565" y="58"/>
                  <a:pt x="565" y="74"/>
                </a:cubicBezTo>
                <a:cubicBezTo>
                  <a:pt x="565" y="315"/>
                  <a:pt x="565" y="315"/>
                  <a:pt x="565" y="315"/>
                </a:cubicBezTo>
                <a:cubicBezTo>
                  <a:pt x="565" y="326"/>
                  <a:pt x="572" y="335"/>
                  <a:pt x="582" y="337"/>
                </a:cubicBezTo>
                <a:cubicBezTo>
                  <a:pt x="637" y="349"/>
                  <a:pt x="676" y="398"/>
                  <a:pt x="676" y="453"/>
                </a:cubicBezTo>
                <a:cubicBezTo>
                  <a:pt x="676" y="509"/>
                  <a:pt x="637" y="558"/>
                  <a:pt x="582" y="569"/>
                </a:cubicBezTo>
                <a:cubicBezTo>
                  <a:pt x="572" y="572"/>
                  <a:pt x="565" y="581"/>
                  <a:pt x="565" y="591"/>
                </a:cubicBezTo>
                <a:cubicBezTo>
                  <a:pt x="565" y="833"/>
                  <a:pt x="565" y="833"/>
                  <a:pt x="565" y="833"/>
                </a:cubicBezTo>
                <a:cubicBezTo>
                  <a:pt x="565" y="849"/>
                  <a:pt x="552" y="862"/>
                  <a:pt x="536" y="862"/>
                </a:cubicBezTo>
                <a:cubicBezTo>
                  <a:pt x="443" y="862"/>
                  <a:pt x="443" y="862"/>
                  <a:pt x="443" y="862"/>
                </a:cubicBezTo>
                <a:cubicBezTo>
                  <a:pt x="432" y="862"/>
                  <a:pt x="423" y="869"/>
                  <a:pt x="421" y="879"/>
                </a:cubicBezTo>
                <a:cubicBezTo>
                  <a:pt x="413" y="917"/>
                  <a:pt x="387" y="948"/>
                  <a:pt x="352" y="963"/>
                </a:cubicBezTo>
                <a:cubicBezTo>
                  <a:pt x="340" y="968"/>
                  <a:pt x="335" y="982"/>
                  <a:pt x="340" y="993"/>
                </a:cubicBezTo>
                <a:cubicBezTo>
                  <a:pt x="345" y="1004"/>
                  <a:pt x="358" y="1010"/>
                  <a:pt x="370" y="1005"/>
                </a:cubicBezTo>
                <a:cubicBezTo>
                  <a:pt x="412" y="986"/>
                  <a:pt x="445" y="950"/>
                  <a:pt x="460" y="907"/>
                </a:cubicBezTo>
                <a:cubicBezTo>
                  <a:pt x="536" y="907"/>
                  <a:pt x="536" y="907"/>
                  <a:pt x="536" y="907"/>
                </a:cubicBezTo>
                <a:cubicBezTo>
                  <a:pt x="576" y="907"/>
                  <a:pt x="610" y="874"/>
                  <a:pt x="610" y="833"/>
                </a:cubicBezTo>
                <a:cubicBezTo>
                  <a:pt x="610" y="609"/>
                  <a:pt x="610" y="609"/>
                  <a:pt x="610" y="609"/>
                </a:cubicBezTo>
                <a:cubicBezTo>
                  <a:pt x="675" y="587"/>
                  <a:pt x="721" y="524"/>
                  <a:pt x="721" y="453"/>
                </a:cubicBezTo>
                <a:cubicBezTo>
                  <a:pt x="721" y="383"/>
                  <a:pt x="675" y="320"/>
                  <a:pt x="610" y="298"/>
                </a:cubicBezTo>
                <a:cubicBezTo>
                  <a:pt x="610" y="74"/>
                  <a:pt x="610" y="74"/>
                  <a:pt x="610" y="74"/>
                </a:cubicBezTo>
                <a:cubicBezTo>
                  <a:pt x="610" y="33"/>
                  <a:pt x="576" y="0"/>
                  <a:pt x="536" y="0"/>
                </a:cubicBezTo>
                <a:cubicBezTo>
                  <a:pt x="430" y="0"/>
                  <a:pt x="430" y="0"/>
                  <a:pt x="430" y="0"/>
                </a:cubicBezTo>
                <a:cubicBezTo>
                  <a:pt x="396" y="0"/>
                  <a:pt x="368" y="25"/>
                  <a:pt x="364" y="59"/>
                </a:cubicBezTo>
                <a:cubicBezTo>
                  <a:pt x="361" y="89"/>
                  <a:pt x="335" y="112"/>
                  <a:pt x="305" y="112"/>
                </a:cubicBezTo>
                <a:cubicBezTo>
                  <a:pt x="274" y="112"/>
                  <a:pt x="249" y="89"/>
                  <a:pt x="245" y="59"/>
                </a:cubicBezTo>
                <a:cubicBezTo>
                  <a:pt x="242" y="25"/>
                  <a:pt x="213" y="0"/>
                  <a:pt x="180" y="0"/>
                </a:cubicBezTo>
                <a:cubicBezTo>
                  <a:pt x="74" y="0"/>
                  <a:pt x="74" y="0"/>
                  <a:pt x="74" y="0"/>
                </a:cubicBezTo>
                <a:cubicBezTo>
                  <a:pt x="33" y="0"/>
                  <a:pt x="0" y="33"/>
                  <a:pt x="0" y="74"/>
                </a:cubicBezTo>
                <a:cubicBezTo>
                  <a:pt x="0" y="328"/>
                  <a:pt x="0" y="328"/>
                  <a:pt x="0" y="328"/>
                </a:cubicBezTo>
                <a:cubicBezTo>
                  <a:pt x="0" y="362"/>
                  <a:pt x="25" y="390"/>
                  <a:pt x="59" y="394"/>
                </a:cubicBezTo>
                <a:cubicBezTo>
                  <a:pt x="89" y="397"/>
                  <a:pt x="112" y="423"/>
                  <a:pt x="112" y="453"/>
                </a:cubicBezTo>
                <a:cubicBezTo>
                  <a:pt x="112" y="484"/>
                  <a:pt x="89" y="509"/>
                  <a:pt x="59" y="513"/>
                </a:cubicBezTo>
                <a:cubicBezTo>
                  <a:pt x="25" y="517"/>
                  <a:pt x="0" y="545"/>
                  <a:pt x="0" y="578"/>
                </a:cubicBezTo>
                <a:cubicBezTo>
                  <a:pt x="0" y="833"/>
                  <a:pt x="0" y="833"/>
                  <a:pt x="0" y="833"/>
                </a:cubicBezTo>
                <a:cubicBezTo>
                  <a:pt x="0" y="874"/>
                  <a:pt x="33" y="907"/>
                  <a:pt x="74" y="907"/>
                </a:cubicBezTo>
                <a:close/>
                <a:moveTo>
                  <a:pt x="74" y="907"/>
                </a:moveTo>
                <a:cubicBezTo>
                  <a:pt x="74" y="907"/>
                  <a:pt x="74" y="907"/>
                  <a:pt x="74" y="90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39" name="Freeform 429">
            <a:extLst>
              <a:ext uri="{FF2B5EF4-FFF2-40B4-BE49-F238E27FC236}">
                <a16:creationId xmlns:a16="http://schemas.microsoft.com/office/drawing/2014/main" id="{37D06E92-962E-492E-BBAA-CF1ECEF2D274}"/>
              </a:ext>
            </a:extLst>
          </p:cNvPr>
          <p:cNvSpPr>
            <a:spLocks noEditPoints="1"/>
          </p:cNvSpPr>
          <p:nvPr/>
        </p:nvSpPr>
        <p:spPr bwMode="auto">
          <a:xfrm>
            <a:off x="9018429" y="3797004"/>
            <a:ext cx="312737" cy="347662"/>
          </a:xfrm>
          <a:custGeom>
            <a:avLst/>
            <a:gdLst>
              <a:gd name="T0" fmla="*/ 148 w 948"/>
              <a:gd name="T1" fmla="*/ 572 h 1052"/>
              <a:gd name="T2" fmla="*/ 232 w 948"/>
              <a:gd name="T3" fmla="*/ 600 h 1052"/>
              <a:gd name="T4" fmla="*/ 307 w 948"/>
              <a:gd name="T5" fmla="*/ 625 h 1052"/>
              <a:gd name="T6" fmla="*/ 291 w 948"/>
              <a:gd name="T7" fmla="*/ 703 h 1052"/>
              <a:gd name="T8" fmla="*/ 273 w 948"/>
              <a:gd name="T9" fmla="*/ 789 h 1052"/>
              <a:gd name="T10" fmla="*/ 400 w 948"/>
              <a:gd name="T11" fmla="*/ 1009 h 1052"/>
              <a:gd name="T12" fmla="*/ 464 w 948"/>
              <a:gd name="T13" fmla="*/ 1046 h 1052"/>
              <a:gd name="T14" fmla="*/ 464 w 948"/>
              <a:gd name="T15" fmla="*/ 1046 h 1052"/>
              <a:gd name="T16" fmla="*/ 501 w 948"/>
              <a:gd name="T17" fmla="*/ 1036 h 1052"/>
              <a:gd name="T18" fmla="*/ 567 w 948"/>
              <a:gd name="T19" fmla="*/ 998 h 1052"/>
              <a:gd name="T20" fmla="*/ 757 w 948"/>
              <a:gd name="T21" fmla="*/ 1017 h 1052"/>
              <a:gd name="T22" fmla="*/ 835 w 948"/>
              <a:gd name="T23" fmla="*/ 843 h 1052"/>
              <a:gd name="T24" fmla="*/ 901 w 948"/>
              <a:gd name="T25" fmla="*/ 805 h 1052"/>
              <a:gd name="T26" fmla="*/ 928 w 948"/>
              <a:gd name="T27" fmla="*/ 704 h 1052"/>
              <a:gd name="T28" fmla="*/ 816 w 948"/>
              <a:gd name="T29" fmla="*/ 510 h 1052"/>
              <a:gd name="T30" fmla="*/ 856 w 948"/>
              <a:gd name="T31" fmla="*/ 380 h 1052"/>
              <a:gd name="T32" fmla="*/ 830 w 948"/>
              <a:gd name="T33" fmla="*/ 361 h 1052"/>
              <a:gd name="T34" fmla="*/ 811 w 948"/>
              <a:gd name="T35" fmla="*/ 386 h 1052"/>
              <a:gd name="T36" fmla="*/ 773 w 948"/>
              <a:gd name="T37" fmla="*/ 490 h 1052"/>
              <a:gd name="T38" fmla="*/ 768 w 948"/>
              <a:gd name="T39" fmla="*/ 518 h 1052"/>
              <a:gd name="T40" fmla="*/ 889 w 948"/>
              <a:gd name="T41" fmla="*/ 727 h 1052"/>
              <a:gd name="T42" fmla="*/ 879 w 948"/>
              <a:gd name="T43" fmla="*/ 766 h 1052"/>
              <a:gd name="T44" fmla="*/ 798 w 948"/>
              <a:gd name="T45" fmla="*/ 813 h 1052"/>
              <a:gd name="T46" fmla="*/ 788 w 948"/>
              <a:gd name="T47" fmla="*/ 839 h 1052"/>
              <a:gd name="T48" fmla="*/ 734 w 948"/>
              <a:gd name="T49" fmla="*/ 978 h 1052"/>
              <a:gd name="T50" fmla="*/ 587 w 948"/>
              <a:gd name="T51" fmla="*/ 955 h 1052"/>
              <a:gd name="T52" fmla="*/ 559 w 948"/>
              <a:gd name="T53" fmla="*/ 951 h 1052"/>
              <a:gd name="T54" fmla="*/ 478 w 948"/>
              <a:gd name="T55" fmla="*/ 997 h 1052"/>
              <a:gd name="T56" fmla="*/ 464 w 948"/>
              <a:gd name="T57" fmla="*/ 1001 h 1052"/>
              <a:gd name="T58" fmla="*/ 439 w 948"/>
              <a:gd name="T59" fmla="*/ 987 h 1052"/>
              <a:gd name="T60" fmla="*/ 312 w 948"/>
              <a:gd name="T61" fmla="*/ 766 h 1052"/>
              <a:gd name="T62" fmla="*/ 318 w 948"/>
              <a:gd name="T63" fmla="*/ 739 h 1052"/>
              <a:gd name="T64" fmla="*/ 346 w 948"/>
              <a:gd name="T65" fmla="*/ 602 h 1052"/>
              <a:gd name="T66" fmla="*/ 213 w 948"/>
              <a:gd name="T67" fmla="*/ 558 h 1052"/>
              <a:gd name="T68" fmla="*/ 187 w 948"/>
              <a:gd name="T69" fmla="*/ 550 h 1052"/>
              <a:gd name="T70" fmla="*/ 60 w 948"/>
              <a:gd name="T71" fmla="*/ 329 h 1052"/>
              <a:gd name="T72" fmla="*/ 70 w 948"/>
              <a:gd name="T73" fmla="*/ 290 h 1052"/>
              <a:gd name="T74" fmla="*/ 162 w 948"/>
              <a:gd name="T75" fmla="*/ 237 h 1052"/>
              <a:gd name="T76" fmla="*/ 189 w 948"/>
              <a:gd name="T77" fmla="*/ 243 h 1052"/>
              <a:gd name="T78" fmla="*/ 326 w 948"/>
              <a:gd name="T79" fmla="*/ 271 h 1052"/>
              <a:gd name="T80" fmla="*/ 370 w 948"/>
              <a:gd name="T81" fmla="*/ 138 h 1052"/>
              <a:gd name="T82" fmla="*/ 378 w 948"/>
              <a:gd name="T83" fmla="*/ 112 h 1052"/>
              <a:gd name="T84" fmla="*/ 470 w 948"/>
              <a:gd name="T85" fmla="*/ 59 h 1052"/>
              <a:gd name="T86" fmla="*/ 510 w 948"/>
              <a:gd name="T87" fmla="*/ 69 h 1052"/>
              <a:gd name="T88" fmla="*/ 630 w 948"/>
              <a:gd name="T89" fmla="*/ 279 h 1052"/>
              <a:gd name="T90" fmla="*/ 657 w 948"/>
              <a:gd name="T91" fmla="*/ 289 h 1052"/>
              <a:gd name="T92" fmla="*/ 768 w 948"/>
              <a:gd name="T93" fmla="*/ 309 h 1052"/>
              <a:gd name="T94" fmla="*/ 799 w 948"/>
              <a:gd name="T95" fmla="*/ 306 h 1052"/>
              <a:gd name="T96" fmla="*/ 796 w 948"/>
              <a:gd name="T97" fmla="*/ 274 h 1052"/>
              <a:gd name="T98" fmla="*/ 661 w 948"/>
              <a:gd name="T99" fmla="*/ 241 h 1052"/>
              <a:gd name="T100" fmla="*/ 549 w 948"/>
              <a:gd name="T101" fmla="*/ 47 h 1052"/>
              <a:gd name="T102" fmla="*/ 448 w 948"/>
              <a:gd name="T103" fmla="*/ 20 h 1052"/>
              <a:gd name="T104" fmla="*/ 356 w 948"/>
              <a:gd name="T105" fmla="*/ 73 h 1052"/>
              <a:gd name="T106" fmla="*/ 329 w 948"/>
              <a:gd name="T107" fmla="*/ 156 h 1052"/>
              <a:gd name="T108" fmla="*/ 304 w 948"/>
              <a:gd name="T109" fmla="*/ 232 h 1052"/>
              <a:gd name="T110" fmla="*/ 226 w 948"/>
              <a:gd name="T111" fmla="*/ 216 h 1052"/>
              <a:gd name="T112" fmla="*/ 140 w 948"/>
              <a:gd name="T113" fmla="*/ 198 h 1052"/>
              <a:gd name="T114" fmla="*/ 48 w 948"/>
              <a:gd name="T115" fmla="*/ 251 h 1052"/>
              <a:gd name="T116" fmla="*/ 21 w 948"/>
              <a:gd name="T117" fmla="*/ 352 h 1052"/>
              <a:gd name="T118" fmla="*/ 148 w 948"/>
              <a:gd name="T119" fmla="*/ 572 h 1052"/>
              <a:gd name="T120" fmla="*/ 148 w 948"/>
              <a:gd name="T121" fmla="*/ 572 h 1052"/>
              <a:gd name="T122" fmla="*/ 148 w 948"/>
              <a:gd name="T123" fmla="*/ 572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052">
                <a:moveTo>
                  <a:pt x="148" y="572"/>
                </a:moveTo>
                <a:cubicBezTo>
                  <a:pt x="165" y="601"/>
                  <a:pt x="201" y="613"/>
                  <a:pt x="232" y="600"/>
                </a:cubicBezTo>
                <a:cubicBezTo>
                  <a:pt x="259" y="587"/>
                  <a:pt x="292" y="598"/>
                  <a:pt x="307" y="625"/>
                </a:cubicBezTo>
                <a:cubicBezTo>
                  <a:pt x="323" y="651"/>
                  <a:pt x="316" y="685"/>
                  <a:pt x="291" y="703"/>
                </a:cubicBezTo>
                <a:cubicBezTo>
                  <a:pt x="264" y="723"/>
                  <a:pt x="256" y="760"/>
                  <a:pt x="273" y="789"/>
                </a:cubicBezTo>
                <a:cubicBezTo>
                  <a:pt x="400" y="1009"/>
                  <a:pt x="400" y="1009"/>
                  <a:pt x="400" y="1009"/>
                </a:cubicBezTo>
                <a:cubicBezTo>
                  <a:pt x="413" y="1032"/>
                  <a:pt x="438" y="1046"/>
                  <a:pt x="464" y="1046"/>
                </a:cubicBezTo>
                <a:cubicBezTo>
                  <a:pt x="464" y="1046"/>
                  <a:pt x="464" y="1046"/>
                  <a:pt x="464" y="1046"/>
                </a:cubicBezTo>
                <a:cubicBezTo>
                  <a:pt x="477" y="1046"/>
                  <a:pt x="490" y="1043"/>
                  <a:pt x="501" y="1036"/>
                </a:cubicBezTo>
                <a:cubicBezTo>
                  <a:pt x="567" y="998"/>
                  <a:pt x="567" y="998"/>
                  <a:pt x="567" y="998"/>
                </a:cubicBezTo>
                <a:cubicBezTo>
                  <a:pt x="619" y="1044"/>
                  <a:pt x="696" y="1052"/>
                  <a:pt x="757" y="1017"/>
                </a:cubicBezTo>
                <a:cubicBezTo>
                  <a:pt x="818" y="982"/>
                  <a:pt x="849" y="911"/>
                  <a:pt x="835" y="843"/>
                </a:cubicBezTo>
                <a:cubicBezTo>
                  <a:pt x="901" y="805"/>
                  <a:pt x="901" y="805"/>
                  <a:pt x="901" y="805"/>
                </a:cubicBezTo>
                <a:cubicBezTo>
                  <a:pt x="936" y="785"/>
                  <a:pt x="948" y="740"/>
                  <a:pt x="928" y="704"/>
                </a:cubicBezTo>
                <a:cubicBezTo>
                  <a:pt x="816" y="510"/>
                  <a:pt x="816" y="510"/>
                  <a:pt x="816" y="510"/>
                </a:cubicBezTo>
                <a:cubicBezTo>
                  <a:pt x="847" y="475"/>
                  <a:pt x="862" y="427"/>
                  <a:pt x="856" y="380"/>
                </a:cubicBezTo>
                <a:cubicBezTo>
                  <a:pt x="854" y="368"/>
                  <a:pt x="843" y="359"/>
                  <a:pt x="830" y="361"/>
                </a:cubicBezTo>
                <a:cubicBezTo>
                  <a:pt x="818" y="362"/>
                  <a:pt x="809" y="374"/>
                  <a:pt x="811" y="386"/>
                </a:cubicBezTo>
                <a:cubicBezTo>
                  <a:pt x="816" y="425"/>
                  <a:pt x="802" y="464"/>
                  <a:pt x="773" y="490"/>
                </a:cubicBezTo>
                <a:cubicBezTo>
                  <a:pt x="765" y="497"/>
                  <a:pt x="763" y="508"/>
                  <a:pt x="768" y="518"/>
                </a:cubicBezTo>
                <a:cubicBezTo>
                  <a:pt x="889" y="727"/>
                  <a:pt x="889" y="727"/>
                  <a:pt x="889" y="727"/>
                </a:cubicBezTo>
                <a:cubicBezTo>
                  <a:pt x="897" y="741"/>
                  <a:pt x="892" y="758"/>
                  <a:pt x="879" y="766"/>
                </a:cubicBezTo>
                <a:cubicBezTo>
                  <a:pt x="798" y="813"/>
                  <a:pt x="798" y="813"/>
                  <a:pt x="798" y="813"/>
                </a:cubicBezTo>
                <a:cubicBezTo>
                  <a:pt x="789" y="818"/>
                  <a:pt x="785" y="829"/>
                  <a:pt x="788" y="839"/>
                </a:cubicBezTo>
                <a:cubicBezTo>
                  <a:pt x="805" y="892"/>
                  <a:pt x="782" y="950"/>
                  <a:pt x="734" y="978"/>
                </a:cubicBezTo>
                <a:cubicBezTo>
                  <a:pt x="686" y="1006"/>
                  <a:pt x="624" y="996"/>
                  <a:pt x="587" y="955"/>
                </a:cubicBezTo>
                <a:cubicBezTo>
                  <a:pt x="580" y="947"/>
                  <a:pt x="568" y="945"/>
                  <a:pt x="559" y="951"/>
                </a:cubicBezTo>
                <a:cubicBezTo>
                  <a:pt x="478" y="997"/>
                  <a:pt x="478" y="997"/>
                  <a:pt x="478" y="997"/>
                </a:cubicBezTo>
                <a:cubicBezTo>
                  <a:pt x="474" y="1000"/>
                  <a:pt x="469" y="1001"/>
                  <a:pt x="464" y="1001"/>
                </a:cubicBezTo>
                <a:cubicBezTo>
                  <a:pt x="454" y="1001"/>
                  <a:pt x="444" y="995"/>
                  <a:pt x="439" y="987"/>
                </a:cubicBezTo>
                <a:cubicBezTo>
                  <a:pt x="312" y="766"/>
                  <a:pt x="312" y="766"/>
                  <a:pt x="312" y="766"/>
                </a:cubicBezTo>
                <a:cubicBezTo>
                  <a:pt x="307" y="757"/>
                  <a:pt x="309" y="745"/>
                  <a:pt x="318" y="739"/>
                </a:cubicBezTo>
                <a:cubicBezTo>
                  <a:pt x="361" y="707"/>
                  <a:pt x="373" y="648"/>
                  <a:pt x="346" y="602"/>
                </a:cubicBezTo>
                <a:cubicBezTo>
                  <a:pt x="319" y="556"/>
                  <a:pt x="262" y="537"/>
                  <a:pt x="213" y="558"/>
                </a:cubicBezTo>
                <a:cubicBezTo>
                  <a:pt x="204" y="563"/>
                  <a:pt x="192" y="559"/>
                  <a:pt x="187" y="550"/>
                </a:cubicBezTo>
                <a:cubicBezTo>
                  <a:pt x="60" y="329"/>
                  <a:pt x="60" y="329"/>
                  <a:pt x="60" y="329"/>
                </a:cubicBezTo>
                <a:cubicBezTo>
                  <a:pt x="52" y="315"/>
                  <a:pt x="56" y="298"/>
                  <a:pt x="70" y="290"/>
                </a:cubicBezTo>
                <a:cubicBezTo>
                  <a:pt x="162" y="237"/>
                  <a:pt x="162" y="237"/>
                  <a:pt x="162" y="237"/>
                </a:cubicBezTo>
                <a:cubicBezTo>
                  <a:pt x="171" y="232"/>
                  <a:pt x="183" y="234"/>
                  <a:pt x="189" y="243"/>
                </a:cubicBezTo>
                <a:cubicBezTo>
                  <a:pt x="221" y="286"/>
                  <a:pt x="280" y="298"/>
                  <a:pt x="326" y="271"/>
                </a:cubicBezTo>
                <a:cubicBezTo>
                  <a:pt x="372" y="244"/>
                  <a:pt x="391" y="187"/>
                  <a:pt x="370" y="138"/>
                </a:cubicBezTo>
                <a:cubicBezTo>
                  <a:pt x="366" y="129"/>
                  <a:pt x="369" y="117"/>
                  <a:pt x="378" y="112"/>
                </a:cubicBezTo>
                <a:cubicBezTo>
                  <a:pt x="470" y="59"/>
                  <a:pt x="470" y="59"/>
                  <a:pt x="470" y="59"/>
                </a:cubicBezTo>
                <a:cubicBezTo>
                  <a:pt x="484" y="51"/>
                  <a:pt x="502" y="56"/>
                  <a:pt x="510" y="69"/>
                </a:cubicBezTo>
                <a:cubicBezTo>
                  <a:pt x="630" y="279"/>
                  <a:pt x="630" y="279"/>
                  <a:pt x="630" y="279"/>
                </a:cubicBezTo>
                <a:cubicBezTo>
                  <a:pt x="636" y="288"/>
                  <a:pt x="647" y="292"/>
                  <a:pt x="657" y="289"/>
                </a:cubicBezTo>
                <a:cubicBezTo>
                  <a:pt x="695" y="276"/>
                  <a:pt x="736" y="284"/>
                  <a:pt x="768" y="309"/>
                </a:cubicBezTo>
                <a:cubicBezTo>
                  <a:pt x="777" y="317"/>
                  <a:pt x="791" y="315"/>
                  <a:pt x="799" y="306"/>
                </a:cubicBezTo>
                <a:cubicBezTo>
                  <a:pt x="807" y="296"/>
                  <a:pt x="806" y="282"/>
                  <a:pt x="796" y="274"/>
                </a:cubicBezTo>
                <a:cubicBezTo>
                  <a:pt x="757" y="243"/>
                  <a:pt x="708" y="231"/>
                  <a:pt x="661" y="241"/>
                </a:cubicBezTo>
                <a:cubicBezTo>
                  <a:pt x="549" y="47"/>
                  <a:pt x="549" y="47"/>
                  <a:pt x="549" y="47"/>
                </a:cubicBezTo>
                <a:cubicBezTo>
                  <a:pt x="528" y="12"/>
                  <a:pt x="483" y="0"/>
                  <a:pt x="448" y="20"/>
                </a:cubicBezTo>
                <a:cubicBezTo>
                  <a:pt x="356" y="73"/>
                  <a:pt x="356" y="73"/>
                  <a:pt x="356" y="73"/>
                </a:cubicBezTo>
                <a:cubicBezTo>
                  <a:pt x="327" y="90"/>
                  <a:pt x="315" y="126"/>
                  <a:pt x="329" y="156"/>
                </a:cubicBezTo>
                <a:cubicBezTo>
                  <a:pt x="341" y="184"/>
                  <a:pt x="330" y="217"/>
                  <a:pt x="304" y="232"/>
                </a:cubicBezTo>
                <a:cubicBezTo>
                  <a:pt x="277" y="247"/>
                  <a:pt x="244" y="241"/>
                  <a:pt x="226" y="216"/>
                </a:cubicBezTo>
                <a:cubicBezTo>
                  <a:pt x="206" y="189"/>
                  <a:pt x="169" y="181"/>
                  <a:pt x="140" y="198"/>
                </a:cubicBezTo>
                <a:cubicBezTo>
                  <a:pt x="48" y="251"/>
                  <a:pt x="48" y="251"/>
                  <a:pt x="48" y="251"/>
                </a:cubicBezTo>
                <a:cubicBezTo>
                  <a:pt x="12" y="271"/>
                  <a:pt x="0" y="316"/>
                  <a:pt x="21" y="352"/>
                </a:cubicBezTo>
                <a:lnTo>
                  <a:pt x="148" y="572"/>
                </a:lnTo>
                <a:close/>
                <a:moveTo>
                  <a:pt x="148" y="572"/>
                </a:moveTo>
                <a:cubicBezTo>
                  <a:pt x="148" y="572"/>
                  <a:pt x="148" y="572"/>
                  <a:pt x="148" y="5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640" name="Groupe 2151">
            <a:extLst>
              <a:ext uri="{FF2B5EF4-FFF2-40B4-BE49-F238E27FC236}">
                <a16:creationId xmlns:a16="http://schemas.microsoft.com/office/drawing/2014/main" id="{216E2C01-1048-4382-9C20-DF281217F7D4}"/>
              </a:ext>
            </a:extLst>
          </p:cNvPr>
          <p:cNvGrpSpPr/>
          <p:nvPr/>
        </p:nvGrpSpPr>
        <p:grpSpPr>
          <a:xfrm>
            <a:off x="1981552" y="4517075"/>
            <a:ext cx="384617" cy="431483"/>
            <a:chOff x="3581979" y="4918075"/>
            <a:chExt cx="384617" cy="431483"/>
          </a:xfrm>
          <a:solidFill>
            <a:schemeClr val="tx2"/>
          </a:solidFill>
        </p:grpSpPr>
        <p:sp>
          <p:nvSpPr>
            <p:cNvPr id="641" name="Freeform 307">
              <a:extLst>
                <a:ext uri="{FF2B5EF4-FFF2-40B4-BE49-F238E27FC236}">
                  <a16:creationId xmlns:a16="http://schemas.microsoft.com/office/drawing/2014/main" id="{3BBEA227-D75F-469B-BC4B-22A89CB3E5B8}"/>
                </a:ext>
              </a:extLst>
            </p:cNvPr>
            <p:cNvSpPr>
              <a:spLocks noEditPoints="1"/>
            </p:cNvSpPr>
            <p:nvPr/>
          </p:nvSpPr>
          <p:spPr bwMode="auto">
            <a:xfrm>
              <a:off x="3581979" y="4918075"/>
              <a:ext cx="384617" cy="431483"/>
            </a:xfrm>
            <a:custGeom>
              <a:avLst/>
              <a:gdLst>
                <a:gd name="T0" fmla="*/ 304 w 1362"/>
                <a:gd name="T1" fmla="*/ 1116 h 1536"/>
                <a:gd name="T2" fmla="*/ 366 w 1362"/>
                <a:gd name="T3" fmla="*/ 1194 h 1536"/>
                <a:gd name="T4" fmla="*/ 297 w 1362"/>
                <a:gd name="T5" fmla="*/ 1477 h 1536"/>
                <a:gd name="T6" fmla="*/ 435 w 1362"/>
                <a:gd name="T7" fmla="*/ 1536 h 1536"/>
                <a:gd name="T8" fmla="*/ 590 w 1362"/>
                <a:gd name="T9" fmla="*/ 1194 h 1536"/>
                <a:gd name="T10" fmla="*/ 646 w 1362"/>
                <a:gd name="T11" fmla="*/ 1172 h 1536"/>
                <a:gd name="T12" fmla="*/ 366 w 1362"/>
                <a:gd name="T13" fmla="*/ 1149 h 1536"/>
                <a:gd name="T14" fmla="*/ 349 w 1362"/>
                <a:gd name="T15" fmla="*/ 1116 h 1536"/>
                <a:gd name="T16" fmla="*/ 1013 w 1362"/>
                <a:gd name="T17" fmla="*/ 1132 h 1536"/>
                <a:gd name="T18" fmla="*/ 728 w 1362"/>
                <a:gd name="T19" fmla="*/ 1149 h 1536"/>
                <a:gd name="T20" fmla="*/ 728 w 1362"/>
                <a:gd name="T21" fmla="*/ 1194 h 1536"/>
                <a:gd name="T22" fmla="*/ 886 w 1362"/>
                <a:gd name="T23" fmla="*/ 1507 h 1536"/>
                <a:gd name="T24" fmla="*/ 1024 w 1362"/>
                <a:gd name="T25" fmla="*/ 1536 h 1536"/>
                <a:gd name="T26" fmla="*/ 962 w 1362"/>
                <a:gd name="T27" fmla="*/ 1194 h 1536"/>
                <a:gd name="T28" fmla="*/ 1058 w 1362"/>
                <a:gd name="T29" fmla="*/ 1132 h 1536"/>
                <a:gd name="T30" fmla="*/ 1305 w 1362"/>
                <a:gd name="T31" fmla="*/ 1116 h 1536"/>
                <a:gd name="T32" fmla="*/ 1362 w 1362"/>
                <a:gd name="T33" fmla="*/ 994 h 1536"/>
                <a:gd name="T34" fmla="*/ 1314 w 1362"/>
                <a:gd name="T35" fmla="*/ 610 h 1536"/>
                <a:gd name="T36" fmla="*/ 1269 w 1362"/>
                <a:gd name="T37" fmla="*/ 610 h 1536"/>
                <a:gd name="T38" fmla="*/ 93 w 1362"/>
                <a:gd name="T39" fmla="*/ 937 h 1536"/>
                <a:gd name="T40" fmla="*/ 1269 w 1362"/>
                <a:gd name="T41" fmla="*/ 179 h 1536"/>
                <a:gd name="T42" fmla="*/ 1291 w 1362"/>
                <a:gd name="T43" fmla="*/ 528 h 1536"/>
                <a:gd name="T44" fmla="*/ 1314 w 1362"/>
                <a:gd name="T45" fmla="*/ 178 h 1536"/>
                <a:gd name="T46" fmla="*/ 1362 w 1362"/>
                <a:gd name="T47" fmla="*/ 57 h 1536"/>
                <a:gd name="T48" fmla="*/ 57 w 1362"/>
                <a:gd name="T49" fmla="*/ 0 h 1536"/>
                <a:gd name="T50" fmla="*/ 0 w 1362"/>
                <a:gd name="T51" fmla="*/ 122 h 1536"/>
                <a:gd name="T52" fmla="*/ 48 w 1362"/>
                <a:gd name="T53" fmla="*/ 938 h 1536"/>
                <a:gd name="T54" fmla="*/ 0 w 1362"/>
                <a:gd name="T55" fmla="*/ 1059 h 1536"/>
                <a:gd name="T56" fmla="*/ 543 w 1362"/>
                <a:gd name="T57" fmla="*/ 1194 h 1536"/>
                <a:gd name="T58" fmla="*/ 340 w 1362"/>
                <a:gd name="T59" fmla="*/ 1491 h 1536"/>
                <a:gd name="T60" fmla="*/ 543 w 1362"/>
                <a:gd name="T61" fmla="*/ 1194 h 1536"/>
                <a:gd name="T62" fmla="*/ 928 w 1362"/>
                <a:gd name="T63" fmla="*/ 1491 h 1536"/>
                <a:gd name="T64" fmla="*/ 914 w 1362"/>
                <a:gd name="T65" fmla="*/ 1194 h 1536"/>
                <a:gd name="T66" fmla="*/ 45 w 1362"/>
                <a:gd name="T67" fmla="*/ 57 h 1536"/>
                <a:gd name="T68" fmla="*/ 1305 w 1362"/>
                <a:gd name="T69" fmla="*/ 45 h 1536"/>
                <a:gd name="T70" fmla="*/ 1317 w 1362"/>
                <a:gd name="T71" fmla="*/ 122 h 1536"/>
                <a:gd name="T72" fmla="*/ 57 w 1362"/>
                <a:gd name="T73" fmla="*/ 134 h 1536"/>
                <a:gd name="T74" fmla="*/ 45 w 1362"/>
                <a:gd name="T75" fmla="*/ 57 h 1536"/>
                <a:gd name="T76" fmla="*/ 57 w 1362"/>
                <a:gd name="T77" fmla="*/ 982 h 1536"/>
                <a:gd name="T78" fmla="*/ 1317 w 1362"/>
                <a:gd name="T79" fmla="*/ 994 h 1536"/>
                <a:gd name="T80" fmla="*/ 1305 w 1362"/>
                <a:gd name="T81" fmla="*/ 1071 h 1536"/>
                <a:gd name="T82" fmla="*/ 57 w 1362"/>
                <a:gd name="T83" fmla="*/ 1071 h 1536"/>
                <a:gd name="T84" fmla="*/ 45 w 1362"/>
                <a:gd name="T85" fmla="*/ 994 h 1536"/>
                <a:gd name="T86" fmla="*/ 45 w 1362"/>
                <a:gd name="T87" fmla="*/ 99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2" h="1536">
                  <a:moveTo>
                    <a:pt x="57" y="1116"/>
                  </a:moveTo>
                  <a:cubicBezTo>
                    <a:pt x="304" y="1116"/>
                    <a:pt x="304" y="1116"/>
                    <a:pt x="304" y="1116"/>
                  </a:cubicBezTo>
                  <a:cubicBezTo>
                    <a:pt x="304" y="1132"/>
                    <a:pt x="304" y="1132"/>
                    <a:pt x="304" y="1132"/>
                  </a:cubicBezTo>
                  <a:cubicBezTo>
                    <a:pt x="304" y="1166"/>
                    <a:pt x="332" y="1194"/>
                    <a:pt x="366" y="1194"/>
                  </a:cubicBezTo>
                  <a:cubicBezTo>
                    <a:pt x="400" y="1194"/>
                    <a:pt x="400" y="1194"/>
                    <a:pt x="400" y="1194"/>
                  </a:cubicBezTo>
                  <a:cubicBezTo>
                    <a:pt x="297" y="1477"/>
                    <a:pt x="297" y="1477"/>
                    <a:pt x="297" y="1477"/>
                  </a:cubicBezTo>
                  <a:cubicBezTo>
                    <a:pt x="287" y="1506"/>
                    <a:pt x="308" y="1536"/>
                    <a:pt x="338" y="1536"/>
                  </a:cubicBezTo>
                  <a:cubicBezTo>
                    <a:pt x="435" y="1536"/>
                    <a:pt x="435" y="1536"/>
                    <a:pt x="435" y="1536"/>
                  </a:cubicBezTo>
                  <a:cubicBezTo>
                    <a:pt x="454" y="1536"/>
                    <a:pt x="470" y="1524"/>
                    <a:pt x="477" y="1507"/>
                  </a:cubicBezTo>
                  <a:cubicBezTo>
                    <a:pt x="590" y="1194"/>
                    <a:pt x="590" y="1194"/>
                    <a:pt x="590" y="1194"/>
                  </a:cubicBezTo>
                  <a:cubicBezTo>
                    <a:pt x="623" y="1194"/>
                    <a:pt x="623" y="1194"/>
                    <a:pt x="623" y="1194"/>
                  </a:cubicBezTo>
                  <a:cubicBezTo>
                    <a:pt x="636" y="1194"/>
                    <a:pt x="646" y="1184"/>
                    <a:pt x="646" y="1172"/>
                  </a:cubicBezTo>
                  <a:cubicBezTo>
                    <a:pt x="646" y="1159"/>
                    <a:pt x="636" y="1149"/>
                    <a:pt x="623" y="1149"/>
                  </a:cubicBezTo>
                  <a:cubicBezTo>
                    <a:pt x="567" y="1149"/>
                    <a:pt x="416" y="1149"/>
                    <a:pt x="366" y="1149"/>
                  </a:cubicBezTo>
                  <a:cubicBezTo>
                    <a:pt x="357" y="1149"/>
                    <a:pt x="349" y="1142"/>
                    <a:pt x="349" y="1132"/>
                  </a:cubicBezTo>
                  <a:cubicBezTo>
                    <a:pt x="349" y="1116"/>
                    <a:pt x="349" y="1116"/>
                    <a:pt x="349" y="1116"/>
                  </a:cubicBezTo>
                  <a:cubicBezTo>
                    <a:pt x="1013" y="1116"/>
                    <a:pt x="1013" y="1116"/>
                    <a:pt x="1013" y="1116"/>
                  </a:cubicBezTo>
                  <a:cubicBezTo>
                    <a:pt x="1013" y="1132"/>
                    <a:pt x="1013" y="1132"/>
                    <a:pt x="1013" y="1132"/>
                  </a:cubicBezTo>
                  <a:cubicBezTo>
                    <a:pt x="1013" y="1142"/>
                    <a:pt x="1005" y="1149"/>
                    <a:pt x="996" y="1149"/>
                  </a:cubicBezTo>
                  <a:cubicBezTo>
                    <a:pt x="968" y="1149"/>
                    <a:pt x="762" y="1149"/>
                    <a:pt x="728" y="1149"/>
                  </a:cubicBezTo>
                  <a:cubicBezTo>
                    <a:pt x="716" y="1149"/>
                    <a:pt x="706" y="1159"/>
                    <a:pt x="706" y="1172"/>
                  </a:cubicBezTo>
                  <a:cubicBezTo>
                    <a:pt x="706" y="1184"/>
                    <a:pt x="716" y="1194"/>
                    <a:pt x="728" y="1194"/>
                  </a:cubicBezTo>
                  <a:cubicBezTo>
                    <a:pt x="772" y="1194"/>
                    <a:pt x="772" y="1194"/>
                    <a:pt x="772" y="1194"/>
                  </a:cubicBezTo>
                  <a:cubicBezTo>
                    <a:pt x="886" y="1507"/>
                    <a:pt x="886" y="1507"/>
                    <a:pt x="886" y="1507"/>
                  </a:cubicBezTo>
                  <a:cubicBezTo>
                    <a:pt x="892" y="1524"/>
                    <a:pt x="908" y="1536"/>
                    <a:pt x="927" y="1536"/>
                  </a:cubicBezTo>
                  <a:cubicBezTo>
                    <a:pt x="1024" y="1536"/>
                    <a:pt x="1024" y="1536"/>
                    <a:pt x="1024" y="1536"/>
                  </a:cubicBezTo>
                  <a:cubicBezTo>
                    <a:pt x="1054" y="1536"/>
                    <a:pt x="1075" y="1506"/>
                    <a:pt x="1065" y="1477"/>
                  </a:cubicBezTo>
                  <a:cubicBezTo>
                    <a:pt x="962" y="1194"/>
                    <a:pt x="962" y="1194"/>
                    <a:pt x="962" y="1194"/>
                  </a:cubicBezTo>
                  <a:cubicBezTo>
                    <a:pt x="996" y="1194"/>
                    <a:pt x="996" y="1194"/>
                    <a:pt x="996" y="1194"/>
                  </a:cubicBezTo>
                  <a:cubicBezTo>
                    <a:pt x="1030" y="1194"/>
                    <a:pt x="1058" y="1166"/>
                    <a:pt x="1058" y="1132"/>
                  </a:cubicBezTo>
                  <a:cubicBezTo>
                    <a:pt x="1058" y="1116"/>
                    <a:pt x="1058" y="1116"/>
                    <a:pt x="1058" y="1116"/>
                  </a:cubicBezTo>
                  <a:cubicBezTo>
                    <a:pt x="1305" y="1116"/>
                    <a:pt x="1305" y="1116"/>
                    <a:pt x="1305" y="1116"/>
                  </a:cubicBezTo>
                  <a:cubicBezTo>
                    <a:pt x="1336" y="1116"/>
                    <a:pt x="1362" y="1090"/>
                    <a:pt x="1362" y="1059"/>
                  </a:cubicBezTo>
                  <a:cubicBezTo>
                    <a:pt x="1362" y="994"/>
                    <a:pt x="1362" y="994"/>
                    <a:pt x="1362" y="994"/>
                  </a:cubicBezTo>
                  <a:cubicBezTo>
                    <a:pt x="1362" y="966"/>
                    <a:pt x="1341" y="942"/>
                    <a:pt x="1314" y="938"/>
                  </a:cubicBezTo>
                  <a:cubicBezTo>
                    <a:pt x="1314" y="610"/>
                    <a:pt x="1314" y="610"/>
                    <a:pt x="1314" y="610"/>
                  </a:cubicBezTo>
                  <a:cubicBezTo>
                    <a:pt x="1314" y="598"/>
                    <a:pt x="1304" y="588"/>
                    <a:pt x="1291" y="588"/>
                  </a:cubicBezTo>
                  <a:cubicBezTo>
                    <a:pt x="1279" y="588"/>
                    <a:pt x="1269" y="598"/>
                    <a:pt x="1269" y="610"/>
                  </a:cubicBezTo>
                  <a:cubicBezTo>
                    <a:pt x="1269" y="937"/>
                    <a:pt x="1269" y="937"/>
                    <a:pt x="1269" y="937"/>
                  </a:cubicBezTo>
                  <a:cubicBezTo>
                    <a:pt x="93" y="937"/>
                    <a:pt x="93" y="937"/>
                    <a:pt x="93" y="937"/>
                  </a:cubicBezTo>
                  <a:cubicBezTo>
                    <a:pt x="93" y="179"/>
                    <a:pt x="93" y="179"/>
                    <a:pt x="93" y="179"/>
                  </a:cubicBezTo>
                  <a:cubicBezTo>
                    <a:pt x="1269" y="179"/>
                    <a:pt x="1269" y="179"/>
                    <a:pt x="1269" y="179"/>
                  </a:cubicBezTo>
                  <a:cubicBezTo>
                    <a:pt x="1269" y="505"/>
                    <a:pt x="1269" y="505"/>
                    <a:pt x="1269" y="505"/>
                  </a:cubicBezTo>
                  <a:cubicBezTo>
                    <a:pt x="1269" y="518"/>
                    <a:pt x="1279" y="528"/>
                    <a:pt x="1291" y="528"/>
                  </a:cubicBezTo>
                  <a:cubicBezTo>
                    <a:pt x="1304" y="528"/>
                    <a:pt x="1314" y="518"/>
                    <a:pt x="1314" y="505"/>
                  </a:cubicBezTo>
                  <a:cubicBezTo>
                    <a:pt x="1314" y="178"/>
                    <a:pt x="1314" y="178"/>
                    <a:pt x="1314" y="178"/>
                  </a:cubicBezTo>
                  <a:cubicBezTo>
                    <a:pt x="1341" y="174"/>
                    <a:pt x="1362" y="150"/>
                    <a:pt x="1362" y="122"/>
                  </a:cubicBezTo>
                  <a:cubicBezTo>
                    <a:pt x="1362" y="57"/>
                    <a:pt x="1362" y="57"/>
                    <a:pt x="1362" y="57"/>
                  </a:cubicBezTo>
                  <a:cubicBezTo>
                    <a:pt x="1362" y="26"/>
                    <a:pt x="1336" y="0"/>
                    <a:pt x="1305" y="0"/>
                  </a:cubicBezTo>
                  <a:cubicBezTo>
                    <a:pt x="57" y="0"/>
                    <a:pt x="57" y="0"/>
                    <a:pt x="57" y="0"/>
                  </a:cubicBezTo>
                  <a:cubicBezTo>
                    <a:pt x="26" y="0"/>
                    <a:pt x="0" y="26"/>
                    <a:pt x="0" y="57"/>
                  </a:cubicBezTo>
                  <a:cubicBezTo>
                    <a:pt x="0" y="122"/>
                    <a:pt x="0" y="122"/>
                    <a:pt x="0" y="122"/>
                  </a:cubicBezTo>
                  <a:cubicBezTo>
                    <a:pt x="0" y="150"/>
                    <a:pt x="21" y="174"/>
                    <a:pt x="48" y="178"/>
                  </a:cubicBezTo>
                  <a:cubicBezTo>
                    <a:pt x="48" y="938"/>
                    <a:pt x="48" y="938"/>
                    <a:pt x="48" y="938"/>
                  </a:cubicBezTo>
                  <a:cubicBezTo>
                    <a:pt x="21" y="942"/>
                    <a:pt x="0" y="966"/>
                    <a:pt x="0" y="994"/>
                  </a:cubicBezTo>
                  <a:cubicBezTo>
                    <a:pt x="0" y="1059"/>
                    <a:pt x="0" y="1059"/>
                    <a:pt x="0" y="1059"/>
                  </a:cubicBezTo>
                  <a:cubicBezTo>
                    <a:pt x="0" y="1090"/>
                    <a:pt x="26" y="1116"/>
                    <a:pt x="57" y="1116"/>
                  </a:cubicBezTo>
                  <a:close/>
                  <a:moveTo>
                    <a:pt x="543" y="1194"/>
                  </a:moveTo>
                  <a:cubicBezTo>
                    <a:pt x="434" y="1491"/>
                    <a:pt x="434" y="1491"/>
                    <a:pt x="434" y="1491"/>
                  </a:cubicBezTo>
                  <a:cubicBezTo>
                    <a:pt x="340" y="1491"/>
                    <a:pt x="340" y="1491"/>
                    <a:pt x="340" y="1491"/>
                  </a:cubicBezTo>
                  <a:cubicBezTo>
                    <a:pt x="448" y="1194"/>
                    <a:pt x="448" y="1194"/>
                    <a:pt x="448" y="1194"/>
                  </a:cubicBezTo>
                  <a:lnTo>
                    <a:pt x="543" y="1194"/>
                  </a:lnTo>
                  <a:close/>
                  <a:moveTo>
                    <a:pt x="1022" y="1491"/>
                  </a:moveTo>
                  <a:cubicBezTo>
                    <a:pt x="928" y="1491"/>
                    <a:pt x="928" y="1491"/>
                    <a:pt x="928" y="1491"/>
                  </a:cubicBezTo>
                  <a:cubicBezTo>
                    <a:pt x="820" y="1194"/>
                    <a:pt x="820" y="1194"/>
                    <a:pt x="820" y="1194"/>
                  </a:cubicBezTo>
                  <a:cubicBezTo>
                    <a:pt x="914" y="1194"/>
                    <a:pt x="914" y="1194"/>
                    <a:pt x="914" y="1194"/>
                  </a:cubicBezTo>
                  <a:lnTo>
                    <a:pt x="1022" y="1491"/>
                  </a:lnTo>
                  <a:close/>
                  <a:moveTo>
                    <a:pt x="45" y="57"/>
                  </a:moveTo>
                  <a:cubicBezTo>
                    <a:pt x="45" y="51"/>
                    <a:pt x="51" y="45"/>
                    <a:pt x="57" y="45"/>
                  </a:cubicBezTo>
                  <a:cubicBezTo>
                    <a:pt x="1305" y="45"/>
                    <a:pt x="1305" y="45"/>
                    <a:pt x="1305" y="45"/>
                  </a:cubicBezTo>
                  <a:cubicBezTo>
                    <a:pt x="1312" y="45"/>
                    <a:pt x="1317" y="51"/>
                    <a:pt x="1317" y="57"/>
                  </a:cubicBezTo>
                  <a:cubicBezTo>
                    <a:pt x="1317" y="122"/>
                    <a:pt x="1317" y="122"/>
                    <a:pt x="1317" y="122"/>
                  </a:cubicBezTo>
                  <a:cubicBezTo>
                    <a:pt x="1317" y="128"/>
                    <a:pt x="1312" y="134"/>
                    <a:pt x="1305" y="134"/>
                  </a:cubicBezTo>
                  <a:cubicBezTo>
                    <a:pt x="1292" y="134"/>
                    <a:pt x="71" y="134"/>
                    <a:pt x="57" y="134"/>
                  </a:cubicBezTo>
                  <a:cubicBezTo>
                    <a:pt x="51" y="134"/>
                    <a:pt x="45" y="128"/>
                    <a:pt x="45" y="122"/>
                  </a:cubicBezTo>
                  <a:lnTo>
                    <a:pt x="45" y="57"/>
                  </a:lnTo>
                  <a:close/>
                  <a:moveTo>
                    <a:pt x="45" y="994"/>
                  </a:moveTo>
                  <a:cubicBezTo>
                    <a:pt x="45" y="988"/>
                    <a:pt x="51" y="982"/>
                    <a:pt x="57" y="982"/>
                  </a:cubicBezTo>
                  <a:cubicBezTo>
                    <a:pt x="1305" y="982"/>
                    <a:pt x="1305" y="982"/>
                    <a:pt x="1305" y="982"/>
                  </a:cubicBezTo>
                  <a:cubicBezTo>
                    <a:pt x="1312" y="982"/>
                    <a:pt x="1317" y="988"/>
                    <a:pt x="1317" y="994"/>
                  </a:cubicBezTo>
                  <a:cubicBezTo>
                    <a:pt x="1317" y="1059"/>
                    <a:pt x="1317" y="1059"/>
                    <a:pt x="1317" y="1059"/>
                  </a:cubicBezTo>
                  <a:cubicBezTo>
                    <a:pt x="1317" y="1065"/>
                    <a:pt x="1312" y="1071"/>
                    <a:pt x="1305" y="1071"/>
                  </a:cubicBezTo>
                  <a:cubicBezTo>
                    <a:pt x="1036" y="1071"/>
                    <a:pt x="1036" y="1071"/>
                    <a:pt x="1036" y="1071"/>
                  </a:cubicBezTo>
                  <a:cubicBezTo>
                    <a:pt x="1025" y="1071"/>
                    <a:pt x="82" y="1071"/>
                    <a:pt x="57" y="1071"/>
                  </a:cubicBezTo>
                  <a:cubicBezTo>
                    <a:pt x="51" y="1071"/>
                    <a:pt x="45" y="1065"/>
                    <a:pt x="45" y="1059"/>
                  </a:cubicBezTo>
                  <a:lnTo>
                    <a:pt x="45" y="994"/>
                  </a:lnTo>
                  <a:close/>
                  <a:moveTo>
                    <a:pt x="45" y="994"/>
                  </a:moveTo>
                  <a:cubicBezTo>
                    <a:pt x="45" y="994"/>
                    <a:pt x="45" y="994"/>
                    <a:pt x="45" y="9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42" name="Freeform 308">
              <a:extLst>
                <a:ext uri="{FF2B5EF4-FFF2-40B4-BE49-F238E27FC236}">
                  <a16:creationId xmlns:a16="http://schemas.microsoft.com/office/drawing/2014/main" id="{AFB21FF2-CA1C-4227-B924-4C007AEF00F3}"/>
                </a:ext>
              </a:extLst>
            </p:cNvPr>
            <p:cNvSpPr>
              <a:spLocks noEditPoints="1"/>
            </p:cNvSpPr>
            <p:nvPr/>
          </p:nvSpPr>
          <p:spPr bwMode="auto">
            <a:xfrm>
              <a:off x="3661047" y="4997261"/>
              <a:ext cx="53329" cy="53329"/>
            </a:xfrm>
            <a:custGeom>
              <a:avLst/>
              <a:gdLst>
                <a:gd name="T0" fmla="*/ 97 w 194"/>
                <a:gd name="T1" fmla="*/ 0 h 194"/>
                <a:gd name="T2" fmla="*/ 0 w 194"/>
                <a:gd name="T3" fmla="*/ 97 h 194"/>
                <a:gd name="T4" fmla="*/ 97 w 194"/>
                <a:gd name="T5" fmla="*/ 194 h 194"/>
                <a:gd name="T6" fmla="*/ 194 w 194"/>
                <a:gd name="T7" fmla="*/ 97 h 194"/>
                <a:gd name="T8" fmla="*/ 97 w 194"/>
                <a:gd name="T9" fmla="*/ 0 h 194"/>
                <a:gd name="T10" fmla="*/ 97 w 194"/>
                <a:gd name="T11" fmla="*/ 149 h 194"/>
                <a:gd name="T12" fmla="*/ 45 w 194"/>
                <a:gd name="T13" fmla="*/ 97 h 194"/>
                <a:gd name="T14" fmla="*/ 97 w 194"/>
                <a:gd name="T15" fmla="*/ 45 h 194"/>
                <a:gd name="T16" fmla="*/ 149 w 194"/>
                <a:gd name="T17" fmla="*/ 97 h 194"/>
                <a:gd name="T18" fmla="*/ 97 w 194"/>
                <a:gd name="T19" fmla="*/ 149 h 194"/>
                <a:gd name="T20" fmla="*/ 97 w 194"/>
                <a:gd name="T21" fmla="*/ 149 h 194"/>
                <a:gd name="T22" fmla="*/ 97 w 194"/>
                <a:gd name="T23" fmla="*/ 14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94">
                  <a:moveTo>
                    <a:pt x="97" y="0"/>
                  </a:moveTo>
                  <a:cubicBezTo>
                    <a:pt x="43" y="0"/>
                    <a:pt x="0" y="43"/>
                    <a:pt x="0" y="97"/>
                  </a:cubicBezTo>
                  <a:cubicBezTo>
                    <a:pt x="0" y="151"/>
                    <a:pt x="43" y="194"/>
                    <a:pt x="97" y="194"/>
                  </a:cubicBezTo>
                  <a:cubicBezTo>
                    <a:pt x="151" y="194"/>
                    <a:pt x="194" y="151"/>
                    <a:pt x="194" y="97"/>
                  </a:cubicBezTo>
                  <a:cubicBezTo>
                    <a:pt x="194" y="43"/>
                    <a:pt x="151" y="0"/>
                    <a:pt x="97" y="0"/>
                  </a:cubicBezTo>
                  <a:close/>
                  <a:moveTo>
                    <a:pt x="97" y="149"/>
                  </a:moveTo>
                  <a:cubicBezTo>
                    <a:pt x="68" y="149"/>
                    <a:pt x="45" y="126"/>
                    <a:pt x="45" y="97"/>
                  </a:cubicBezTo>
                  <a:cubicBezTo>
                    <a:pt x="45" y="68"/>
                    <a:pt x="68" y="45"/>
                    <a:pt x="97" y="45"/>
                  </a:cubicBezTo>
                  <a:cubicBezTo>
                    <a:pt x="126" y="45"/>
                    <a:pt x="149" y="68"/>
                    <a:pt x="149" y="97"/>
                  </a:cubicBezTo>
                  <a:cubicBezTo>
                    <a:pt x="149" y="126"/>
                    <a:pt x="126" y="149"/>
                    <a:pt x="97" y="149"/>
                  </a:cubicBezTo>
                  <a:close/>
                  <a:moveTo>
                    <a:pt x="97" y="149"/>
                  </a:moveTo>
                  <a:cubicBezTo>
                    <a:pt x="97" y="149"/>
                    <a:pt x="97" y="149"/>
                    <a:pt x="97" y="14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43" name="Freeform 309">
              <a:extLst>
                <a:ext uri="{FF2B5EF4-FFF2-40B4-BE49-F238E27FC236}">
                  <a16:creationId xmlns:a16="http://schemas.microsoft.com/office/drawing/2014/main" id="{A812124C-1D7D-4FE1-AB55-39A211F7F6D2}"/>
                </a:ext>
              </a:extLst>
            </p:cNvPr>
            <p:cNvSpPr>
              <a:spLocks noEditPoints="1"/>
            </p:cNvSpPr>
            <p:nvPr/>
          </p:nvSpPr>
          <p:spPr bwMode="auto">
            <a:xfrm>
              <a:off x="3788714" y="5099072"/>
              <a:ext cx="54945" cy="53329"/>
            </a:xfrm>
            <a:custGeom>
              <a:avLst/>
              <a:gdLst>
                <a:gd name="T0" fmla="*/ 0 w 195"/>
                <a:gd name="T1" fmla="*/ 97 h 194"/>
                <a:gd name="T2" fmla="*/ 97 w 195"/>
                <a:gd name="T3" fmla="*/ 194 h 194"/>
                <a:gd name="T4" fmla="*/ 195 w 195"/>
                <a:gd name="T5" fmla="*/ 97 h 194"/>
                <a:gd name="T6" fmla="*/ 97 w 195"/>
                <a:gd name="T7" fmla="*/ 0 h 194"/>
                <a:gd name="T8" fmla="*/ 0 w 195"/>
                <a:gd name="T9" fmla="*/ 97 h 194"/>
                <a:gd name="T10" fmla="*/ 150 w 195"/>
                <a:gd name="T11" fmla="*/ 97 h 194"/>
                <a:gd name="T12" fmla="*/ 97 w 195"/>
                <a:gd name="T13" fmla="*/ 149 h 194"/>
                <a:gd name="T14" fmla="*/ 45 w 195"/>
                <a:gd name="T15" fmla="*/ 97 h 194"/>
                <a:gd name="T16" fmla="*/ 97 w 195"/>
                <a:gd name="T17" fmla="*/ 45 h 194"/>
                <a:gd name="T18" fmla="*/ 150 w 195"/>
                <a:gd name="T19" fmla="*/ 97 h 194"/>
                <a:gd name="T20" fmla="*/ 150 w 195"/>
                <a:gd name="T21" fmla="*/ 97 h 194"/>
                <a:gd name="T22" fmla="*/ 150 w 195"/>
                <a:gd name="T2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4">
                  <a:moveTo>
                    <a:pt x="0" y="97"/>
                  </a:moveTo>
                  <a:cubicBezTo>
                    <a:pt x="0" y="151"/>
                    <a:pt x="43" y="194"/>
                    <a:pt x="97" y="194"/>
                  </a:cubicBezTo>
                  <a:cubicBezTo>
                    <a:pt x="151" y="194"/>
                    <a:pt x="195" y="151"/>
                    <a:pt x="195" y="97"/>
                  </a:cubicBezTo>
                  <a:cubicBezTo>
                    <a:pt x="195" y="43"/>
                    <a:pt x="151" y="0"/>
                    <a:pt x="97" y="0"/>
                  </a:cubicBezTo>
                  <a:cubicBezTo>
                    <a:pt x="43" y="0"/>
                    <a:pt x="0" y="43"/>
                    <a:pt x="0" y="97"/>
                  </a:cubicBezTo>
                  <a:close/>
                  <a:moveTo>
                    <a:pt x="150" y="97"/>
                  </a:moveTo>
                  <a:cubicBezTo>
                    <a:pt x="150" y="126"/>
                    <a:pt x="126" y="149"/>
                    <a:pt x="97" y="149"/>
                  </a:cubicBezTo>
                  <a:cubicBezTo>
                    <a:pt x="68" y="149"/>
                    <a:pt x="45" y="126"/>
                    <a:pt x="45" y="97"/>
                  </a:cubicBezTo>
                  <a:cubicBezTo>
                    <a:pt x="45" y="68"/>
                    <a:pt x="68" y="45"/>
                    <a:pt x="97" y="45"/>
                  </a:cubicBezTo>
                  <a:cubicBezTo>
                    <a:pt x="126" y="45"/>
                    <a:pt x="150" y="68"/>
                    <a:pt x="150" y="97"/>
                  </a:cubicBezTo>
                  <a:close/>
                  <a:moveTo>
                    <a:pt x="150" y="97"/>
                  </a:moveTo>
                  <a:cubicBezTo>
                    <a:pt x="150" y="97"/>
                    <a:pt x="150" y="97"/>
                    <a:pt x="150" y="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44" name="Freeform 310">
              <a:extLst>
                <a:ext uri="{FF2B5EF4-FFF2-40B4-BE49-F238E27FC236}">
                  <a16:creationId xmlns:a16="http://schemas.microsoft.com/office/drawing/2014/main" id="{346E2B4A-543F-4872-BF47-A3D64C07C86F}"/>
                </a:ext>
              </a:extLst>
            </p:cNvPr>
            <p:cNvSpPr>
              <a:spLocks noEditPoints="1"/>
            </p:cNvSpPr>
            <p:nvPr/>
          </p:nvSpPr>
          <p:spPr bwMode="auto">
            <a:xfrm>
              <a:off x="3662663" y="5100688"/>
              <a:ext cx="50097" cy="50097"/>
            </a:xfrm>
            <a:custGeom>
              <a:avLst/>
              <a:gdLst>
                <a:gd name="T0" fmla="*/ 165 w 173"/>
                <a:gd name="T1" fmla="*/ 9 h 173"/>
                <a:gd name="T2" fmla="*/ 133 w 173"/>
                <a:gd name="T3" fmla="*/ 9 h 173"/>
                <a:gd name="T4" fmla="*/ 87 w 173"/>
                <a:gd name="T5" fmla="*/ 55 h 173"/>
                <a:gd name="T6" fmla="*/ 41 w 173"/>
                <a:gd name="T7" fmla="*/ 9 h 173"/>
                <a:gd name="T8" fmla="*/ 9 w 173"/>
                <a:gd name="T9" fmla="*/ 9 h 173"/>
                <a:gd name="T10" fmla="*/ 9 w 173"/>
                <a:gd name="T11" fmla="*/ 41 h 173"/>
                <a:gd name="T12" fmla="*/ 55 w 173"/>
                <a:gd name="T13" fmla="*/ 87 h 173"/>
                <a:gd name="T14" fmla="*/ 9 w 173"/>
                <a:gd name="T15" fmla="*/ 133 h 173"/>
                <a:gd name="T16" fmla="*/ 9 w 173"/>
                <a:gd name="T17" fmla="*/ 165 h 173"/>
                <a:gd name="T18" fmla="*/ 41 w 173"/>
                <a:gd name="T19" fmla="*/ 165 h 173"/>
                <a:gd name="T20" fmla="*/ 87 w 173"/>
                <a:gd name="T21" fmla="*/ 119 h 173"/>
                <a:gd name="T22" fmla="*/ 133 w 173"/>
                <a:gd name="T23" fmla="*/ 165 h 173"/>
                <a:gd name="T24" fmla="*/ 165 w 173"/>
                <a:gd name="T25" fmla="*/ 165 h 173"/>
                <a:gd name="T26" fmla="*/ 165 w 173"/>
                <a:gd name="T27" fmla="*/ 133 h 173"/>
                <a:gd name="T28" fmla="*/ 119 w 173"/>
                <a:gd name="T29" fmla="*/ 87 h 173"/>
                <a:gd name="T30" fmla="*/ 165 w 173"/>
                <a:gd name="T31" fmla="*/ 41 h 173"/>
                <a:gd name="T32" fmla="*/ 165 w 173"/>
                <a:gd name="T33" fmla="*/ 9 h 173"/>
                <a:gd name="T34" fmla="*/ 165 w 173"/>
                <a:gd name="T35" fmla="*/ 9 h 173"/>
                <a:gd name="T36" fmla="*/ 165 w 173"/>
                <a:gd name="T37"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173">
                  <a:moveTo>
                    <a:pt x="165" y="9"/>
                  </a:moveTo>
                  <a:cubicBezTo>
                    <a:pt x="156" y="0"/>
                    <a:pt x="142" y="0"/>
                    <a:pt x="133" y="9"/>
                  </a:cubicBezTo>
                  <a:cubicBezTo>
                    <a:pt x="87" y="55"/>
                    <a:pt x="87" y="55"/>
                    <a:pt x="87" y="55"/>
                  </a:cubicBezTo>
                  <a:cubicBezTo>
                    <a:pt x="41" y="9"/>
                    <a:pt x="41" y="9"/>
                    <a:pt x="41" y="9"/>
                  </a:cubicBezTo>
                  <a:cubicBezTo>
                    <a:pt x="32" y="0"/>
                    <a:pt x="18" y="0"/>
                    <a:pt x="9" y="9"/>
                  </a:cubicBezTo>
                  <a:cubicBezTo>
                    <a:pt x="0" y="18"/>
                    <a:pt x="0" y="32"/>
                    <a:pt x="9" y="41"/>
                  </a:cubicBezTo>
                  <a:cubicBezTo>
                    <a:pt x="55" y="87"/>
                    <a:pt x="55" y="87"/>
                    <a:pt x="55" y="87"/>
                  </a:cubicBezTo>
                  <a:cubicBezTo>
                    <a:pt x="9" y="133"/>
                    <a:pt x="9" y="133"/>
                    <a:pt x="9" y="133"/>
                  </a:cubicBezTo>
                  <a:cubicBezTo>
                    <a:pt x="0" y="142"/>
                    <a:pt x="0" y="156"/>
                    <a:pt x="9" y="165"/>
                  </a:cubicBezTo>
                  <a:cubicBezTo>
                    <a:pt x="18" y="173"/>
                    <a:pt x="32" y="173"/>
                    <a:pt x="41" y="165"/>
                  </a:cubicBezTo>
                  <a:cubicBezTo>
                    <a:pt x="87" y="119"/>
                    <a:pt x="87" y="119"/>
                    <a:pt x="87" y="119"/>
                  </a:cubicBezTo>
                  <a:cubicBezTo>
                    <a:pt x="133" y="165"/>
                    <a:pt x="133" y="165"/>
                    <a:pt x="133" y="165"/>
                  </a:cubicBezTo>
                  <a:cubicBezTo>
                    <a:pt x="142" y="173"/>
                    <a:pt x="156" y="173"/>
                    <a:pt x="165" y="165"/>
                  </a:cubicBezTo>
                  <a:cubicBezTo>
                    <a:pt x="173" y="156"/>
                    <a:pt x="173" y="142"/>
                    <a:pt x="165" y="133"/>
                  </a:cubicBezTo>
                  <a:cubicBezTo>
                    <a:pt x="119" y="87"/>
                    <a:pt x="119" y="87"/>
                    <a:pt x="119" y="87"/>
                  </a:cubicBezTo>
                  <a:cubicBezTo>
                    <a:pt x="165" y="41"/>
                    <a:pt x="165" y="41"/>
                    <a:pt x="165" y="41"/>
                  </a:cubicBezTo>
                  <a:cubicBezTo>
                    <a:pt x="173" y="32"/>
                    <a:pt x="173" y="18"/>
                    <a:pt x="165" y="9"/>
                  </a:cubicBezTo>
                  <a:close/>
                  <a:moveTo>
                    <a:pt x="165" y="9"/>
                  </a:moveTo>
                  <a:cubicBezTo>
                    <a:pt x="165" y="9"/>
                    <a:pt x="165" y="9"/>
                    <a:pt x="165"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45" name="Freeform 311">
              <a:extLst>
                <a:ext uri="{FF2B5EF4-FFF2-40B4-BE49-F238E27FC236}">
                  <a16:creationId xmlns:a16="http://schemas.microsoft.com/office/drawing/2014/main" id="{A76D905F-52B7-4872-A886-2EB2FA14E29F}"/>
                </a:ext>
              </a:extLst>
            </p:cNvPr>
            <p:cNvSpPr>
              <a:spLocks noEditPoints="1"/>
            </p:cNvSpPr>
            <p:nvPr/>
          </p:nvSpPr>
          <p:spPr bwMode="auto">
            <a:xfrm>
              <a:off x="3711144" y="4987565"/>
              <a:ext cx="155140" cy="113123"/>
            </a:xfrm>
            <a:custGeom>
              <a:avLst/>
              <a:gdLst>
                <a:gd name="T0" fmla="*/ 531 w 550"/>
                <a:gd name="T1" fmla="*/ 81 h 400"/>
                <a:gd name="T2" fmla="*/ 418 w 550"/>
                <a:gd name="T3" fmla="*/ 12 h 400"/>
                <a:gd name="T4" fmla="*/ 373 w 550"/>
                <a:gd name="T5" fmla="*/ 39 h 400"/>
                <a:gd name="T6" fmla="*/ 373 w 550"/>
                <a:gd name="T7" fmla="*/ 87 h 400"/>
                <a:gd name="T8" fmla="*/ 92 w 550"/>
                <a:gd name="T9" fmla="*/ 232 h 400"/>
                <a:gd name="T10" fmla="*/ 4 w 550"/>
                <a:gd name="T11" fmla="*/ 366 h 400"/>
                <a:gd name="T12" fmla="*/ 17 w 550"/>
                <a:gd name="T13" fmla="*/ 395 h 400"/>
                <a:gd name="T14" fmla="*/ 46 w 550"/>
                <a:gd name="T15" fmla="*/ 383 h 400"/>
                <a:gd name="T16" fmla="*/ 373 w 550"/>
                <a:gd name="T17" fmla="*/ 132 h 400"/>
                <a:gd name="T18" fmla="*/ 373 w 550"/>
                <a:gd name="T19" fmla="*/ 177 h 400"/>
                <a:gd name="T20" fmla="*/ 418 w 550"/>
                <a:gd name="T21" fmla="*/ 204 h 400"/>
                <a:gd name="T22" fmla="*/ 531 w 550"/>
                <a:gd name="T23" fmla="*/ 135 h 400"/>
                <a:gd name="T24" fmla="*/ 531 w 550"/>
                <a:gd name="T25" fmla="*/ 81 h 400"/>
                <a:gd name="T26" fmla="*/ 418 w 550"/>
                <a:gd name="T27" fmla="*/ 151 h 400"/>
                <a:gd name="T28" fmla="*/ 418 w 550"/>
                <a:gd name="T29" fmla="*/ 65 h 400"/>
                <a:gd name="T30" fmla="*/ 489 w 550"/>
                <a:gd name="T31" fmla="*/ 108 h 400"/>
                <a:gd name="T32" fmla="*/ 418 w 550"/>
                <a:gd name="T33" fmla="*/ 151 h 400"/>
                <a:gd name="T34" fmla="*/ 418 w 550"/>
                <a:gd name="T35" fmla="*/ 151 h 400"/>
                <a:gd name="T36" fmla="*/ 418 w 550"/>
                <a:gd name="T37"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0" h="400">
                  <a:moveTo>
                    <a:pt x="531" y="81"/>
                  </a:moveTo>
                  <a:cubicBezTo>
                    <a:pt x="418" y="12"/>
                    <a:pt x="418" y="12"/>
                    <a:pt x="418" y="12"/>
                  </a:cubicBezTo>
                  <a:cubicBezTo>
                    <a:pt x="398" y="0"/>
                    <a:pt x="373" y="15"/>
                    <a:pt x="373" y="39"/>
                  </a:cubicBezTo>
                  <a:cubicBezTo>
                    <a:pt x="373" y="87"/>
                    <a:pt x="373" y="87"/>
                    <a:pt x="373" y="87"/>
                  </a:cubicBezTo>
                  <a:cubicBezTo>
                    <a:pt x="265" y="97"/>
                    <a:pt x="168" y="147"/>
                    <a:pt x="92" y="232"/>
                  </a:cubicBezTo>
                  <a:cubicBezTo>
                    <a:pt x="31" y="299"/>
                    <a:pt x="5" y="364"/>
                    <a:pt x="4" y="366"/>
                  </a:cubicBezTo>
                  <a:cubicBezTo>
                    <a:pt x="0" y="378"/>
                    <a:pt x="5" y="391"/>
                    <a:pt x="17" y="395"/>
                  </a:cubicBezTo>
                  <a:cubicBezTo>
                    <a:pt x="28" y="400"/>
                    <a:pt x="41" y="394"/>
                    <a:pt x="46" y="383"/>
                  </a:cubicBezTo>
                  <a:cubicBezTo>
                    <a:pt x="47" y="381"/>
                    <a:pt x="138" y="157"/>
                    <a:pt x="373" y="132"/>
                  </a:cubicBezTo>
                  <a:cubicBezTo>
                    <a:pt x="373" y="177"/>
                    <a:pt x="373" y="177"/>
                    <a:pt x="373" y="177"/>
                  </a:cubicBezTo>
                  <a:cubicBezTo>
                    <a:pt x="373" y="201"/>
                    <a:pt x="398" y="216"/>
                    <a:pt x="418" y="204"/>
                  </a:cubicBezTo>
                  <a:cubicBezTo>
                    <a:pt x="531" y="135"/>
                    <a:pt x="531" y="135"/>
                    <a:pt x="531" y="135"/>
                  </a:cubicBezTo>
                  <a:cubicBezTo>
                    <a:pt x="550" y="123"/>
                    <a:pt x="550" y="93"/>
                    <a:pt x="531" y="81"/>
                  </a:cubicBezTo>
                  <a:close/>
                  <a:moveTo>
                    <a:pt x="418" y="151"/>
                  </a:moveTo>
                  <a:cubicBezTo>
                    <a:pt x="418" y="65"/>
                    <a:pt x="418" y="65"/>
                    <a:pt x="418" y="65"/>
                  </a:cubicBezTo>
                  <a:cubicBezTo>
                    <a:pt x="489" y="108"/>
                    <a:pt x="489" y="108"/>
                    <a:pt x="489" y="108"/>
                  </a:cubicBezTo>
                  <a:lnTo>
                    <a:pt x="418" y="151"/>
                  </a:lnTo>
                  <a:close/>
                  <a:moveTo>
                    <a:pt x="418" y="151"/>
                  </a:moveTo>
                  <a:cubicBezTo>
                    <a:pt x="418" y="151"/>
                    <a:pt x="418" y="151"/>
                    <a:pt x="418" y="1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46" name="Groupe 2157">
            <a:extLst>
              <a:ext uri="{FF2B5EF4-FFF2-40B4-BE49-F238E27FC236}">
                <a16:creationId xmlns:a16="http://schemas.microsoft.com/office/drawing/2014/main" id="{99617651-E0C0-4728-81E6-C210F497DB6A}"/>
              </a:ext>
            </a:extLst>
          </p:cNvPr>
          <p:cNvGrpSpPr/>
          <p:nvPr/>
        </p:nvGrpSpPr>
        <p:grpSpPr>
          <a:xfrm>
            <a:off x="1253647" y="4517985"/>
            <a:ext cx="458135" cy="427903"/>
            <a:chOff x="3548511" y="4918480"/>
            <a:chExt cx="458135" cy="427903"/>
          </a:xfrm>
          <a:solidFill>
            <a:schemeClr val="tx2"/>
          </a:solidFill>
        </p:grpSpPr>
        <p:sp>
          <p:nvSpPr>
            <p:cNvPr id="647" name="Freeform 354">
              <a:extLst>
                <a:ext uri="{FF2B5EF4-FFF2-40B4-BE49-F238E27FC236}">
                  <a16:creationId xmlns:a16="http://schemas.microsoft.com/office/drawing/2014/main" id="{DC690EAD-A0C9-4660-9A17-9E1DBEC3D30D}"/>
                </a:ext>
              </a:extLst>
            </p:cNvPr>
            <p:cNvSpPr>
              <a:spLocks noEditPoints="1"/>
            </p:cNvSpPr>
            <p:nvPr/>
          </p:nvSpPr>
          <p:spPr bwMode="auto">
            <a:xfrm>
              <a:off x="3548511" y="4918480"/>
              <a:ext cx="458135" cy="306974"/>
            </a:xfrm>
            <a:custGeom>
              <a:avLst/>
              <a:gdLst>
                <a:gd name="T0" fmla="*/ 1454 w 1536"/>
                <a:gd name="T1" fmla="*/ 0 h 1035"/>
                <a:gd name="T2" fmla="*/ 1243 w 1536"/>
                <a:gd name="T3" fmla="*/ 0 h 1035"/>
                <a:gd name="T4" fmla="*/ 1221 w 1536"/>
                <a:gd name="T5" fmla="*/ 22 h 1035"/>
                <a:gd name="T6" fmla="*/ 1243 w 1536"/>
                <a:gd name="T7" fmla="*/ 45 h 1035"/>
                <a:gd name="T8" fmla="*/ 1454 w 1536"/>
                <a:gd name="T9" fmla="*/ 45 h 1035"/>
                <a:gd name="T10" fmla="*/ 1491 w 1536"/>
                <a:gd name="T11" fmla="*/ 82 h 1035"/>
                <a:gd name="T12" fmla="*/ 1491 w 1536"/>
                <a:gd name="T13" fmla="*/ 157 h 1035"/>
                <a:gd name="T14" fmla="*/ 1454 w 1536"/>
                <a:gd name="T15" fmla="*/ 195 h 1035"/>
                <a:gd name="T16" fmla="*/ 83 w 1536"/>
                <a:gd name="T17" fmla="*/ 195 h 1035"/>
                <a:gd name="T18" fmla="*/ 45 w 1536"/>
                <a:gd name="T19" fmla="*/ 157 h 1035"/>
                <a:gd name="T20" fmla="*/ 45 w 1536"/>
                <a:gd name="T21" fmla="*/ 82 h 1035"/>
                <a:gd name="T22" fmla="*/ 83 w 1536"/>
                <a:gd name="T23" fmla="*/ 45 h 1035"/>
                <a:gd name="T24" fmla="*/ 1138 w 1536"/>
                <a:gd name="T25" fmla="*/ 45 h 1035"/>
                <a:gd name="T26" fmla="*/ 1161 w 1536"/>
                <a:gd name="T27" fmla="*/ 22 h 1035"/>
                <a:gd name="T28" fmla="*/ 1138 w 1536"/>
                <a:gd name="T29" fmla="*/ 0 h 1035"/>
                <a:gd name="T30" fmla="*/ 83 w 1536"/>
                <a:gd name="T31" fmla="*/ 0 h 1035"/>
                <a:gd name="T32" fmla="*/ 0 w 1536"/>
                <a:gd name="T33" fmla="*/ 82 h 1035"/>
                <a:gd name="T34" fmla="*/ 0 w 1536"/>
                <a:gd name="T35" fmla="*/ 157 h 1035"/>
                <a:gd name="T36" fmla="*/ 83 w 1536"/>
                <a:gd name="T37" fmla="*/ 240 h 1035"/>
                <a:gd name="T38" fmla="*/ 108 w 1536"/>
                <a:gd name="T39" fmla="*/ 240 h 1035"/>
                <a:gd name="T40" fmla="*/ 108 w 1536"/>
                <a:gd name="T41" fmla="*/ 952 h 1035"/>
                <a:gd name="T42" fmla="*/ 191 w 1536"/>
                <a:gd name="T43" fmla="*/ 1035 h 1035"/>
                <a:gd name="T44" fmla="*/ 342 w 1536"/>
                <a:gd name="T45" fmla="*/ 1035 h 1035"/>
                <a:gd name="T46" fmla="*/ 364 w 1536"/>
                <a:gd name="T47" fmla="*/ 1012 h 1035"/>
                <a:gd name="T48" fmla="*/ 342 w 1536"/>
                <a:gd name="T49" fmla="*/ 990 h 1035"/>
                <a:gd name="T50" fmla="*/ 191 w 1536"/>
                <a:gd name="T51" fmla="*/ 990 h 1035"/>
                <a:gd name="T52" fmla="*/ 153 w 1536"/>
                <a:gd name="T53" fmla="*/ 952 h 1035"/>
                <a:gd name="T54" fmla="*/ 153 w 1536"/>
                <a:gd name="T55" fmla="*/ 240 h 1035"/>
                <a:gd name="T56" fmla="*/ 1383 w 1536"/>
                <a:gd name="T57" fmla="*/ 240 h 1035"/>
                <a:gd name="T58" fmla="*/ 1383 w 1536"/>
                <a:gd name="T59" fmla="*/ 619 h 1035"/>
                <a:gd name="T60" fmla="*/ 1406 w 1536"/>
                <a:gd name="T61" fmla="*/ 642 h 1035"/>
                <a:gd name="T62" fmla="*/ 1428 w 1536"/>
                <a:gd name="T63" fmla="*/ 619 h 1035"/>
                <a:gd name="T64" fmla="*/ 1428 w 1536"/>
                <a:gd name="T65" fmla="*/ 240 h 1035"/>
                <a:gd name="T66" fmla="*/ 1454 w 1536"/>
                <a:gd name="T67" fmla="*/ 240 h 1035"/>
                <a:gd name="T68" fmla="*/ 1536 w 1536"/>
                <a:gd name="T69" fmla="*/ 157 h 1035"/>
                <a:gd name="T70" fmla="*/ 1536 w 1536"/>
                <a:gd name="T71" fmla="*/ 82 h 1035"/>
                <a:gd name="T72" fmla="*/ 1454 w 1536"/>
                <a:gd name="T73" fmla="*/ 0 h 1035"/>
                <a:gd name="T74" fmla="*/ 1454 w 1536"/>
                <a:gd name="T75" fmla="*/ 0 h 1035"/>
                <a:gd name="T76" fmla="*/ 1454 w 1536"/>
                <a:gd name="T77"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6" h="1035">
                  <a:moveTo>
                    <a:pt x="1454" y="0"/>
                  </a:moveTo>
                  <a:cubicBezTo>
                    <a:pt x="1243" y="0"/>
                    <a:pt x="1243" y="0"/>
                    <a:pt x="1243" y="0"/>
                  </a:cubicBezTo>
                  <a:cubicBezTo>
                    <a:pt x="1231" y="0"/>
                    <a:pt x="1221" y="10"/>
                    <a:pt x="1221" y="22"/>
                  </a:cubicBezTo>
                  <a:cubicBezTo>
                    <a:pt x="1221" y="35"/>
                    <a:pt x="1231" y="45"/>
                    <a:pt x="1243" y="45"/>
                  </a:cubicBezTo>
                  <a:cubicBezTo>
                    <a:pt x="1454" y="45"/>
                    <a:pt x="1454" y="45"/>
                    <a:pt x="1454" y="45"/>
                  </a:cubicBezTo>
                  <a:cubicBezTo>
                    <a:pt x="1474" y="45"/>
                    <a:pt x="1491" y="62"/>
                    <a:pt x="1491" y="82"/>
                  </a:cubicBezTo>
                  <a:cubicBezTo>
                    <a:pt x="1491" y="157"/>
                    <a:pt x="1491" y="157"/>
                    <a:pt x="1491" y="157"/>
                  </a:cubicBezTo>
                  <a:cubicBezTo>
                    <a:pt x="1491" y="178"/>
                    <a:pt x="1474" y="195"/>
                    <a:pt x="1454" y="195"/>
                  </a:cubicBezTo>
                  <a:cubicBezTo>
                    <a:pt x="83" y="195"/>
                    <a:pt x="83" y="195"/>
                    <a:pt x="83" y="195"/>
                  </a:cubicBezTo>
                  <a:cubicBezTo>
                    <a:pt x="62" y="195"/>
                    <a:pt x="45" y="178"/>
                    <a:pt x="45" y="157"/>
                  </a:cubicBezTo>
                  <a:cubicBezTo>
                    <a:pt x="45" y="82"/>
                    <a:pt x="45" y="82"/>
                    <a:pt x="45" y="82"/>
                  </a:cubicBezTo>
                  <a:cubicBezTo>
                    <a:pt x="45" y="62"/>
                    <a:pt x="62" y="45"/>
                    <a:pt x="83" y="45"/>
                  </a:cubicBezTo>
                  <a:cubicBezTo>
                    <a:pt x="1138" y="45"/>
                    <a:pt x="1138" y="45"/>
                    <a:pt x="1138" y="45"/>
                  </a:cubicBezTo>
                  <a:cubicBezTo>
                    <a:pt x="1151" y="45"/>
                    <a:pt x="1161" y="35"/>
                    <a:pt x="1161" y="22"/>
                  </a:cubicBezTo>
                  <a:cubicBezTo>
                    <a:pt x="1161" y="10"/>
                    <a:pt x="1151" y="0"/>
                    <a:pt x="1138" y="0"/>
                  </a:cubicBezTo>
                  <a:cubicBezTo>
                    <a:pt x="83" y="0"/>
                    <a:pt x="83" y="0"/>
                    <a:pt x="83" y="0"/>
                  </a:cubicBezTo>
                  <a:cubicBezTo>
                    <a:pt x="37" y="0"/>
                    <a:pt x="0" y="37"/>
                    <a:pt x="0" y="82"/>
                  </a:cubicBezTo>
                  <a:cubicBezTo>
                    <a:pt x="0" y="157"/>
                    <a:pt x="0" y="157"/>
                    <a:pt x="0" y="157"/>
                  </a:cubicBezTo>
                  <a:cubicBezTo>
                    <a:pt x="0" y="203"/>
                    <a:pt x="37" y="240"/>
                    <a:pt x="83" y="240"/>
                  </a:cubicBezTo>
                  <a:cubicBezTo>
                    <a:pt x="108" y="240"/>
                    <a:pt x="108" y="240"/>
                    <a:pt x="108" y="240"/>
                  </a:cubicBezTo>
                  <a:cubicBezTo>
                    <a:pt x="108" y="952"/>
                    <a:pt x="108" y="952"/>
                    <a:pt x="108" y="952"/>
                  </a:cubicBezTo>
                  <a:cubicBezTo>
                    <a:pt x="108" y="998"/>
                    <a:pt x="145" y="1035"/>
                    <a:pt x="191" y="1035"/>
                  </a:cubicBezTo>
                  <a:cubicBezTo>
                    <a:pt x="342" y="1035"/>
                    <a:pt x="342" y="1035"/>
                    <a:pt x="342" y="1035"/>
                  </a:cubicBezTo>
                  <a:cubicBezTo>
                    <a:pt x="354" y="1035"/>
                    <a:pt x="364" y="1025"/>
                    <a:pt x="364" y="1012"/>
                  </a:cubicBezTo>
                  <a:cubicBezTo>
                    <a:pt x="364" y="1000"/>
                    <a:pt x="354" y="990"/>
                    <a:pt x="342" y="990"/>
                  </a:cubicBezTo>
                  <a:cubicBezTo>
                    <a:pt x="191" y="990"/>
                    <a:pt x="191" y="990"/>
                    <a:pt x="191" y="990"/>
                  </a:cubicBezTo>
                  <a:cubicBezTo>
                    <a:pt x="170" y="990"/>
                    <a:pt x="153" y="973"/>
                    <a:pt x="153" y="952"/>
                  </a:cubicBezTo>
                  <a:cubicBezTo>
                    <a:pt x="153" y="240"/>
                    <a:pt x="153" y="240"/>
                    <a:pt x="153" y="240"/>
                  </a:cubicBezTo>
                  <a:cubicBezTo>
                    <a:pt x="1383" y="240"/>
                    <a:pt x="1383" y="240"/>
                    <a:pt x="1383" y="240"/>
                  </a:cubicBezTo>
                  <a:cubicBezTo>
                    <a:pt x="1383" y="619"/>
                    <a:pt x="1383" y="619"/>
                    <a:pt x="1383" y="619"/>
                  </a:cubicBezTo>
                  <a:cubicBezTo>
                    <a:pt x="1383" y="632"/>
                    <a:pt x="1393" y="642"/>
                    <a:pt x="1406" y="642"/>
                  </a:cubicBezTo>
                  <a:cubicBezTo>
                    <a:pt x="1418" y="642"/>
                    <a:pt x="1428" y="632"/>
                    <a:pt x="1428" y="619"/>
                  </a:cubicBezTo>
                  <a:cubicBezTo>
                    <a:pt x="1428" y="240"/>
                    <a:pt x="1428" y="240"/>
                    <a:pt x="1428" y="240"/>
                  </a:cubicBezTo>
                  <a:cubicBezTo>
                    <a:pt x="1454" y="240"/>
                    <a:pt x="1454" y="240"/>
                    <a:pt x="1454" y="240"/>
                  </a:cubicBezTo>
                  <a:cubicBezTo>
                    <a:pt x="1499" y="240"/>
                    <a:pt x="1536" y="203"/>
                    <a:pt x="1536" y="157"/>
                  </a:cubicBezTo>
                  <a:cubicBezTo>
                    <a:pt x="1536" y="82"/>
                    <a:pt x="1536" y="82"/>
                    <a:pt x="1536" y="82"/>
                  </a:cubicBezTo>
                  <a:cubicBezTo>
                    <a:pt x="1536" y="37"/>
                    <a:pt x="1499" y="0"/>
                    <a:pt x="1454" y="0"/>
                  </a:cubicBezTo>
                  <a:close/>
                  <a:moveTo>
                    <a:pt x="1454" y="0"/>
                  </a:moveTo>
                  <a:cubicBezTo>
                    <a:pt x="1454" y="0"/>
                    <a:pt x="1454" y="0"/>
                    <a:pt x="145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48" name="Freeform 355">
              <a:extLst>
                <a:ext uri="{FF2B5EF4-FFF2-40B4-BE49-F238E27FC236}">
                  <a16:creationId xmlns:a16="http://schemas.microsoft.com/office/drawing/2014/main" id="{E361C184-AF55-43A3-ABF2-FD27EA79150C}"/>
                </a:ext>
              </a:extLst>
            </p:cNvPr>
            <p:cNvSpPr>
              <a:spLocks noEditPoints="1"/>
            </p:cNvSpPr>
            <p:nvPr/>
          </p:nvSpPr>
          <p:spPr bwMode="auto">
            <a:xfrm>
              <a:off x="3675254" y="5126618"/>
              <a:ext cx="298834" cy="219765"/>
            </a:xfrm>
            <a:custGeom>
              <a:avLst/>
              <a:gdLst>
                <a:gd name="T0" fmla="*/ 982 w 1004"/>
                <a:gd name="T1" fmla="*/ 0 h 740"/>
                <a:gd name="T2" fmla="*/ 959 w 1004"/>
                <a:gd name="T3" fmla="*/ 22 h 740"/>
                <a:gd name="T4" fmla="*/ 959 w 1004"/>
                <a:gd name="T5" fmla="*/ 250 h 740"/>
                <a:gd name="T6" fmla="*/ 922 w 1004"/>
                <a:gd name="T7" fmla="*/ 288 h 740"/>
                <a:gd name="T8" fmla="*/ 23 w 1004"/>
                <a:gd name="T9" fmla="*/ 288 h 740"/>
                <a:gd name="T10" fmla="*/ 0 w 1004"/>
                <a:gd name="T11" fmla="*/ 310 h 740"/>
                <a:gd name="T12" fmla="*/ 23 w 1004"/>
                <a:gd name="T13" fmla="*/ 333 h 740"/>
                <a:gd name="T14" fmla="*/ 317 w 1004"/>
                <a:gd name="T15" fmla="*/ 333 h 740"/>
                <a:gd name="T16" fmla="*/ 317 w 1004"/>
                <a:gd name="T17" fmla="*/ 549 h 740"/>
                <a:gd name="T18" fmla="*/ 242 w 1004"/>
                <a:gd name="T19" fmla="*/ 643 h 740"/>
                <a:gd name="T20" fmla="*/ 339 w 1004"/>
                <a:gd name="T21" fmla="*/ 740 h 740"/>
                <a:gd name="T22" fmla="*/ 437 w 1004"/>
                <a:gd name="T23" fmla="*/ 643 h 740"/>
                <a:gd name="T24" fmla="*/ 362 w 1004"/>
                <a:gd name="T25" fmla="*/ 549 h 740"/>
                <a:gd name="T26" fmla="*/ 362 w 1004"/>
                <a:gd name="T27" fmla="*/ 333 h 740"/>
                <a:gd name="T28" fmla="*/ 922 w 1004"/>
                <a:gd name="T29" fmla="*/ 333 h 740"/>
                <a:gd name="T30" fmla="*/ 1004 w 1004"/>
                <a:gd name="T31" fmla="*/ 250 h 740"/>
                <a:gd name="T32" fmla="*/ 1004 w 1004"/>
                <a:gd name="T33" fmla="*/ 22 h 740"/>
                <a:gd name="T34" fmla="*/ 982 w 1004"/>
                <a:gd name="T35" fmla="*/ 0 h 740"/>
                <a:gd name="T36" fmla="*/ 392 w 1004"/>
                <a:gd name="T37" fmla="*/ 643 h 740"/>
                <a:gd name="T38" fmla="*/ 339 w 1004"/>
                <a:gd name="T39" fmla="*/ 695 h 740"/>
                <a:gd name="T40" fmla="*/ 287 w 1004"/>
                <a:gd name="T41" fmla="*/ 643 h 740"/>
                <a:gd name="T42" fmla="*/ 339 w 1004"/>
                <a:gd name="T43" fmla="*/ 592 h 740"/>
                <a:gd name="T44" fmla="*/ 392 w 1004"/>
                <a:gd name="T45" fmla="*/ 643 h 740"/>
                <a:gd name="T46" fmla="*/ 392 w 1004"/>
                <a:gd name="T47" fmla="*/ 643 h 740"/>
                <a:gd name="T48" fmla="*/ 392 w 1004"/>
                <a:gd name="T49" fmla="*/ 64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4" h="740">
                  <a:moveTo>
                    <a:pt x="982" y="0"/>
                  </a:moveTo>
                  <a:cubicBezTo>
                    <a:pt x="969" y="0"/>
                    <a:pt x="959" y="10"/>
                    <a:pt x="959" y="22"/>
                  </a:cubicBezTo>
                  <a:cubicBezTo>
                    <a:pt x="959" y="250"/>
                    <a:pt x="959" y="250"/>
                    <a:pt x="959" y="250"/>
                  </a:cubicBezTo>
                  <a:cubicBezTo>
                    <a:pt x="959" y="271"/>
                    <a:pt x="942" y="288"/>
                    <a:pt x="922" y="288"/>
                  </a:cubicBezTo>
                  <a:cubicBezTo>
                    <a:pt x="23" y="288"/>
                    <a:pt x="23" y="288"/>
                    <a:pt x="23" y="288"/>
                  </a:cubicBezTo>
                  <a:cubicBezTo>
                    <a:pt x="10" y="288"/>
                    <a:pt x="0" y="298"/>
                    <a:pt x="0" y="310"/>
                  </a:cubicBezTo>
                  <a:cubicBezTo>
                    <a:pt x="0" y="323"/>
                    <a:pt x="10" y="333"/>
                    <a:pt x="23" y="333"/>
                  </a:cubicBezTo>
                  <a:cubicBezTo>
                    <a:pt x="317" y="333"/>
                    <a:pt x="317" y="333"/>
                    <a:pt x="317" y="333"/>
                  </a:cubicBezTo>
                  <a:cubicBezTo>
                    <a:pt x="317" y="549"/>
                    <a:pt x="317" y="549"/>
                    <a:pt x="317" y="549"/>
                  </a:cubicBezTo>
                  <a:cubicBezTo>
                    <a:pt x="274" y="559"/>
                    <a:pt x="242" y="598"/>
                    <a:pt x="242" y="643"/>
                  </a:cubicBezTo>
                  <a:cubicBezTo>
                    <a:pt x="242" y="697"/>
                    <a:pt x="286" y="740"/>
                    <a:pt x="339" y="740"/>
                  </a:cubicBezTo>
                  <a:cubicBezTo>
                    <a:pt x="393" y="740"/>
                    <a:pt x="437" y="697"/>
                    <a:pt x="437" y="643"/>
                  </a:cubicBezTo>
                  <a:cubicBezTo>
                    <a:pt x="437" y="598"/>
                    <a:pt x="405" y="559"/>
                    <a:pt x="362" y="549"/>
                  </a:cubicBezTo>
                  <a:cubicBezTo>
                    <a:pt x="362" y="333"/>
                    <a:pt x="362" y="333"/>
                    <a:pt x="362" y="333"/>
                  </a:cubicBezTo>
                  <a:cubicBezTo>
                    <a:pt x="922" y="333"/>
                    <a:pt x="922" y="333"/>
                    <a:pt x="922" y="333"/>
                  </a:cubicBezTo>
                  <a:cubicBezTo>
                    <a:pt x="967" y="333"/>
                    <a:pt x="1004" y="296"/>
                    <a:pt x="1004" y="250"/>
                  </a:cubicBezTo>
                  <a:cubicBezTo>
                    <a:pt x="1004" y="22"/>
                    <a:pt x="1004" y="22"/>
                    <a:pt x="1004" y="22"/>
                  </a:cubicBezTo>
                  <a:cubicBezTo>
                    <a:pt x="1004" y="10"/>
                    <a:pt x="994" y="0"/>
                    <a:pt x="982" y="0"/>
                  </a:cubicBezTo>
                  <a:close/>
                  <a:moveTo>
                    <a:pt x="392" y="643"/>
                  </a:moveTo>
                  <a:cubicBezTo>
                    <a:pt x="392" y="672"/>
                    <a:pt x="368" y="695"/>
                    <a:pt x="339" y="695"/>
                  </a:cubicBezTo>
                  <a:cubicBezTo>
                    <a:pt x="311" y="695"/>
                    <a:pt x="287" y="672"/>
                    <a:pt x="287" y="643"/>
                  </a:cubicBezTo>
                  <a:cubicBezTo>
                    <a:pt x="287" y="615"/>
                    <a:pt x="311" y="592"/>
                    <a:pt x="339" y="592"/>
                  </a:cubicBezTo>
                  <a:cubicBezTo>
                    <a:pt x="368" y="592"/>
                    <a:pt x="392" y="615"/>
                    <a:pt x="392" y="643"/>
                  </a:cubicBezTo>
                  <a:close/>
                  <a:moveTo>
                    <a:pt x="392" y="643"/>
                  </a:moveTo>
                  <a:cubicBezTo>
                    <a:pt x="392" y="643"/>
                    <a:pt x="392" y="643"/>
                    <a:pt x="392" y="6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649" name="Groupe 2160">
              <a:extLst>
                <a:ext uri="{FF2B5EF4-FFF2-40B4-BE49-F238E27FC236}">
                  <a16:creationId xmlns:a16="http://schemas.microsoft.com/office/drawing/2014/main" id="{919EA167-5D4C-4183-B756-950785F642E0}"/>
                </a:ext>
              </a:extLst>
            </p:cNvPr>
            <p:cNvGrpSpPr/>
            <p:nvPr/>
          </p:nvGrpSpPr>
          <p:grpSpPr>
            <a:xfrm>
              <a:off x="3672405" y="5012040"/>
              <a:ext cx="205237" cy="164836"/>
              <a:chOff x="5867922" y="5139965"/>
              <a:chExt cx="205237" cy="164836"/>
            </a:xfrm>
            <a:grpFill/>
          </p:grpSpPr>
          <p:sp>
            <p:nvSpPr>
              <p:cNvPr id="650" name="Freeform 308">
                <a:extLst>
                  <a:ext uri="{FF2B5EF4-FFF2-40B4-BE49-F238E27FC236}">
                    <a16:creationId xmlns:a16="http://schemas.microsoft.com/office/drawing/2014/main" id="{F02E5EB4-4E18-4380-B329-A1B1DF53488F}"/>
                  </a:ext>
                </a:extLst>
              </p:cNvPr>
              <p:cNvSpPr>
                <a:spLocks noEditPoints="1"/>
              </p:cNvSpPr>
              <p:nvPr/>
            </p:nvSpPr>
            <p:spPr bwMode="auto">
              <a:xfrm>
                <a:off x="5867922" y="5149661"/>
                <a:ext cx="53329" cy="53329"/>
              </a:xfrm>
              <a:custGeom>
                <a:avLst/>
                <a:gdLst>
                  <a:gd name="T0" fmla="*/ 97 w 194"/>
                  <a:gd name="T1" fmla="*/ 0 h 194"/>
                  <a:gd name="T2" fmla="*/ 0 w 194"/>
                  <a:gd name="T3" fmla="*/ 97 h 194"/>
                  <a:gd name="T4" fmla="*/ 97 w 194"/>
                  <a:gd name="T5" fmla="*/ 194 h 194"/>
                  <a:gd name="T6" fmla="*/ 194 w 194"/>
                  <a:gd name="T7" fmla="*/ 97 h 194"/>
                  <a:gd name="T8" fmla="*/ 97 w 194"/>
                  <a:gd name="T9" fmla="*/ 0 h 194"/>
                  <a:gd name="T10" fmla="*/ 97 w 194"/>
                  <a:gd name="T11" fmla="*/ 149 h 194"/>
                  <a:gd name="T12" fmla="*/ 45 w 194"/>
                  <a:gd name="T13" fmla="*/ 97 h 194"/>
                  <a:gd name="T14" fmla="*/ 97 w 194"/>
                  <a:gd name="T15" fmla="*/ 45 h 194"/>
                  <a:gd name="T16" fmla="*/ 149 w 194"/>
                  <a:gd name="T17" fmla="*/ 97 h 194"/>
                  <a:gd name="T18" fmla="*/ 97 w 194"/>
                  <a:gd name="T19" fmla="*/ 149 h 194"/>
                  <a:gd name="T20" fmla="*/ 97 w 194"/>
                  <a:gd name="T21" fmla="*/ 149 h 194"/>
                  <a:gd name="T22" fmla="*/ 97 w 194"/>
                  <a:gd name="T23" fmla="*/ 14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94">
                    <a:moveTo>
                      <a:pt x="97" y="0"/>
                    </a:moveTo>
                    <a:cubicBezTo>
                      <a:pt x="43" y="0"/>
                      <a:pt x="0" y="43"/>
                      <a:pt x="0" y="97"/>
                    </a:cubicBezTo>
                    <a:cubicBezTo>
                      <a:pt x="0" y="151"/>
                      <a:pt x="43" y="194"/>
                      <a:pt x="97" y="194"/>
                    </a:cubicBezTo>
                    <a:cubicBezTo>
                      <a:pt x="151" y="194"/>
                      <a:pt x="194" y="151"/>
                      <a:pt x="194" y="97"/>
                    </a:cubicBezTo>
                    <a:cubicBezTo>
                      <a:pt x="194" y="43"/>
                      <a:pt x="151" y="0"/>
                      <a:pt x="97" y="0"/>
                    </a:cubicBezTo>
                    <a:close/>
                    <a:moveTo>
                      <a:pt x="97" y="149"/>
                    </a:moveTo>
                    <a:cubicBezTo>
                      <a:pt x="68" y="149"/>
                      <a:pt x="45" y="126"/>
                      <a:pt x="45" y="97"/>
                    </a:cubicBezTo>
                    <a:cubicBezTo>
                      <a:pt x="45" y="68"/>
                      <a:pt x="68" y="45"/>
                      <a:pt x="97" y="45"/>
                    </a:cubicBezTo>
                    <a:cubicBezTo>
                      <a:pt x="126" y="45"/>
                      <a:pt x="149" y="68"/>
                      <a:pt x="149" y="97"/>
                    </a:cubicBezTo>
                    <a:cubicBezTo>
                      <a:pt x="149" y="126"/>
                      <a:pt x="126" y="149"/>
                      <a:pt x="97" y="149"/>
                    </a:cubicBezTo>
                    <a:close/>
                    <a:moveTo>
                      <a:pt x="97" y="149"/>
                    </a:moveTo>
                    <a:cubicBezTo>
                      <a:pt x="97" y="149"/>
                      <a:pt x="97" y="149"/>
                      <a:pt x="97" y="14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51" name="Freeform 309">
                <a:extLst>
                  <a:ext uri="{FF2B5EF4-FFF2-40B4-BE49-F238E27FC236}">
                    <a16:creationId xmlns:a16="http://schemas.microsoft.com/office/drawing/2014/main" id="{CBC5A8D3-38B3-4D2E-A68E-A273C3C52EF2}"/>
                  </a:ext>
                </a:extLst>
              </p:cNvPr>
              <p:cNvSpPr>
                <a:spLocks noEditPoints="1"/>
              </p:cNvSpPr>
              <p:nvPr/>
            </p:nvSpPr>
            <p:spPr bwMode="auto">
              <a:xfrm>
                <a:off x="5995589" y="5251472"/>
                <a:ext cx="54945" cy="53329"/>
              </a:xfrm>
              <a:custGeom>
                <a:avLst/>
                <a:gdLst>
                  <a:gd name="T0" fmla="*/ 0 w 195"/>
                  <a:gd name="T1" fmla="*/ 97 h 194"/>
                  <a:gd name="T2" fmla="*/ 97 w 195"/>
                  <a:gd name="T3" fmla="*/ 194 h 194"/>
                  <a:gd name="T4" fmla="*/ 195 w 195"/>
                  <a:gd name="T5" fmla="*/ 97 h 194"/>
                  <a:gd name="T6" fmla="*/ 97 w 195"/>
                  <a:gd name="T7" fmla="*/ 0 h 194"/>
                  <a:gd name="T8" fmla="*/ 0 w 195"/>
                  <a:gd name="T9" fmla="*/ 97 h 194"/>
                  <a:gd name="T10" fmla="*/ 150 w 195"/>
                  <a:gd name="T11" fmla="*/ 97 h 194"/>
                  <a:gd name="T12" fmla="*/ 97 w 195"/>
                  <a:gd name="T13" fmla="*/ 149 h 194"/>
                  <a:gd name="T14" fmla="*/ 45 w 195"/>
                  <a:gd name="T15" fmla="*/ 97 h 194"/>
                  <a:gd name="T16" fmla="*/ 97 w 195"/>
                  <a:gd name="T17" fmla="*/ 45 h 194"/>
                  <a:gd name="T18" fmla="*/ 150 w 195"/>
                  <a:gd name="T19" fmla="*/ 97 h 194"/>
                  <a:gd name="T20" fmla="*/ 150 w 195"/>
                  <a:gd name="T21" fmla="*/ 97 h 194"/>
                  <a:gd name="T22" fmla="*/ 150 w 195"/>
                  <a:gd name="T2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4">
                    <a:moveTo>
                      <a:pt x="0" y="97"/>
                    </a:moveTo>
                    <a:cubicBezTo>
                      <a:pt x="0" y="151"/>
                      <a:pt x="43" y="194"/>
                      <a:pt x="97" y="194"/>
                    </a:cubicBezTo>
                    <a:cubicBezTo>
                      <a:pt x="151" y="194"/>
                      <a:pt x="195" y="151"/>
                      <a:pt x="195" y="97"/>
                    </a:cubicBezTo>
                    <a:cubicBezTo>
                      <a:pt x="195" y="43"/>
                      <a:pt x="151" y="0"/>
                      <a:pt x="97" y="0"/>
                    </a:cubicBezTo>
                    <a:cubicBezTo>
                      <a:pt x="43" y="0"/>
                      <a:pt x="0" y="43"/>
                      <a:pt x="0" y="97"/>
                    </a:cubicBezTo>
                    <a:close/>
                    <a:moveTo>
                      <a:pt x="150" y="97"/>
                    </a:moveTo>
                    <a:cubicBezTo>
                      <a:pt x="150" y="126"/>
                      <a:pt x="126" y="149"/>
                      <a:pt x="97" y="149"/>
                    </a:cubicBezTo>
                    <a:cubicBezTo>
                      <a:pt x="68" y="149"/>
                      <a:pt x="45" y="126"/>
                      <a:pt x="45" y="97"/>
                    </a:cubicBezTo>
                    <a:cubicBezTo>
                      <a:pt x="45" y="68"/>
                      <a:pt x="68" y="45"/>
                      <a:pt x="97" y="45"/>
                    </a:cubicBezTo>
                    <a:cubicBezTo>
                      <a:pt x="126" y="45"/>
                      <a:pt x="150" y="68"/>
                      <a:pt x="150" y="97"/>
                    </a:cubicBezTo>
                    <a:close/>
                    <a:moveTo>
                      <a:pt x="150" y="97"/>
                    </a:moveTo>
                    <a:cubicBezTo>
                      <a:pt x="150" y="97"/>
                      <a:pt x="150" y="97"/>
                      <a:pt x="150" y="9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52" name="Freeform 310">
                <a:extLst>
                  <a:ext uri="{FF2B5EF4-FFF2-40B4-BE49-F238E27FC236}">
                    <a16:creationId xmlns:a16="http://schemas.microsoft.com/office/drawing/2014/main" id="{88A68DBF-C771-4BF0-854D-3A5F7C6B3102}"/>
                  </a:ext>
                </a:extLst>
              </p:cNvPr>
              <p:cNvSpPr>
                <a:spLocks noEditPoints="1"/>
              </p:cNvSpPr>
              <p:nvPr/>
            </p:nvSpPr>
            <p:spPr bwMode="auto">
              <a:xfrm>
                <a:off x="5869538" y="5253088"/>
                <a:ext cx="50097" cy="50097"/>
              </a:xfrm>
              <a:custGeom>
                <a:avLst/>
                <a:gdLst>
                  <a:gd name="T0" fmla="*/ 165 w 173"/>
                  <a:gd name="T1" fmla="*/ 9 h 173"/>
                  <a:gd name="T2" fmla="*/ 133 w 173"/>
                  <a:gd name="T3" fmla="*/ 9 h 173"/>
                  <a:gd name="T4" fmla="*/ 87 w 173"/>
                  <a:gd name="T5" fmla="*/ 55 h 173"/>
                  <a:gd name="T6" fmla="*/ 41 w 173"/>
                  <a:gd name="T7" fmla="*/ 9 h 173"/>
                  <a:gd name="T8" fmla="*/ 9 w 173"/>
                  <a:gd name="T9" fmla="*/ 9 h 173"/>
                  <a:gd name="T10" fmla="*/ 9 w 173"/>
                  <a:gd name="T11" fmla="*/ 41 h 173"/>
                  <a:gd name="T12" fmla="*/ 55 w 173"/>
                  <a:gd name="T13" fmla="*/ 87 h 173"/>
                  <a:gd name="T14" fmla="*/ 9 w 173"/>
                  <a:gd name="T15" fmla="*/ 133 h 173"/>
                  <a:gd name="T16" fmla="*/ 9 w 173"/>
                  <a:gd name="T17" fmla="*/ 165 h 173"/>
                  <a:gd name="T18" fmla="*/ 41 w 173"/>
                  <a:gd name="T19" fmla="*/ 165 h 173"/>
                  <a:gd name="T20" fmla="*/ 87 w 173"/>
                  <a:gd name="T21" fmla="*/ 119 h 173"/>
                  <a:gd name="T22" fmla="*/ 133 w 173"/>
                  <a:gd name="T23" fmla="*/ 165 h 173"/>
                  <a:gd name="T24" fmla="*/ 165 w 173"/>
                  <a:gd name="T25" fmla="*/ 165 h 173"/>
                  <a:gd name="T26" fmla="*/ 165 w 173"/>
                  <a:gd name="T27" fmla="*/ 133 h 173"/>
                  <a:gd name="T28" fmla="*/ 119 w 173"/>
                  <a:gd name="T29" fmla="*/ 87 h 173"/>
                  <a:gd name="T30" fmla="*/ 165 w 173"/>
                  <a:gd name="T31" fmla="*/ 41 h 173"/>
                  <a:gd name="T32" fmla="*/ 165 w 173"/>
                  <a:gd name="T33" fmla="*/ 9 h 173"/>
                  <a:gd name="T34" fmla="*/ 165 w 173"/>
                  <a:gd name="T35" fmla="*/ 9 h 173"/>
                  <a:gd name="T36" fmla="*/ 165 w 173"/>
                  <a:gd name="T37"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173">
                    <a:moveTo>
                      <a:pt x="165" y="9"/>
                    </a:moveTo>
                    <a:cubicBezTo>
                      <a:pt x="156" y="0"/>
                      <a:pt x="142" y="0"/>
                      <a:pt x="133" y="9"/>
                    </a:cubicBezTo>
                    <a:cubicBezTo>
                      <a:pt x="87" y="55"/>
                      <a:pt x="87" y="55"/>
                      <a:pt x="87" y="55"/>
                    </a:cubicBezTo>
                    <a:cubicBezTo>
                      <a:pt x="41" y="9"/>
                      <a:pt x="41" y="9"/>
                      <a:pt x="41" y="9"/>
                    </a:cubicBezTo>
                    <a:cubicBezTo>
                      <a:pt x="32" y="0"/>
                      <a:pt x="18" y="0"/>
                      <a:pt x="9" y="9"/>
                    </a:cubicBezTo>
                    <a:cubicBezTo>
                      <a:pt x="0" y="18"/>
                      <a:pt x="0" y="32"/>
                      <a:pt x="9" y="41"/>
                    </a:cubicBezTo>
                    <a:cubicBezTo>
                      <a:pt x="55" y="87"/>
                      <a:pt x="55" y="87"/>
                      <a:pt x="55" y="87"/>
                    </a:cubicBezTo>
                    <a:cubicBezTo>
                      <a:pt x="9" y="133"/>
                      <a:pt x="9" y="133"/>
                      <a:pt x="9" y="133"/>
                    </a:cubicBezTo>
                    <a:cubicBezTo>
                      <a:pt x="0" y="142"/>
                      <a:pt x="0" y="156"/>
                      <a:pt x="9" y="165"/>
                    </a:cubicBezTo>
                    <a:cubicBezTo>
                      <a:pt x="18" y="173"/>
                      <a:pt x="32" y="173"/>
                      <a:pt x="41" y="165"/>
                    </a:cubicBezTo>
                    <a:cubicBezTo>
                      <a:pt x="87" y="119"/>
                      <a:pt x="87" y="119"/>
                      <a:pt x="87" y="119"/>
                    </a:cubicBezTo>
                    <a:cubicBezTo>
                      <a:pt x="133" y="165"/>
                      <a:pt x="133" y="165"/>
                      <a:pt x="133" y="165"/>
                    </a:cubicBezTo>
                    <a:cubicBezTo>
                      <a:pt x="142" y="173"/>
                      <a:pt x="156" y="173"/>
                      <a:pt x="165" y="165"/>
                    </a:cubicBezTo>
                    <a:cubicBezTo>
                      <a:pt x="173" y="156"/>
                      <a:pt x="173" y="142"/>
                      <a:pt x="165" y="133"/>
                    </a:cubicBezTo>
                    <a:cubicBezTo>
                      <a:pt x="119" y="87"/>
                      <a:pt x="119" y="87"/>
                      <a:pt x="119" y="87"/>
                    </a:cubicBezTo>
                    <a:cubicBezTo>
                      <a:pt x="165" y="41"/>
                      <a:pt x="165" y="41"/>
                      <a:pt x="165" y="41"/>
                    </a:cubicBezTo>
                    <a:cubicBezTo>
                      <a:pt x="173" y="32"/>
                      <a:pt x="173" y="18"/>
                      <a:pt x="165" y="9"/>
                    </a:cubicBezTo>
                    <a:close/>
                    <a:moveTo>
                      <a:pt x="165" y="9"/>
                    </a:moveTo>
                    <a:cubicBezTo>
                      <a:pt x="165" y="9"/>
                      <a:pt x="165" y="9"/>
                      <a:pt x="165" y="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53" name="Freeform 311">
                <a:extLst>
                  <a:ext uri="{FF2B5EF4-FFF2-40B4-BE49-F238E27FC236}">
                    <a16:creationId xmlns:a16="http://schemas.microsoft.com/office/drawing/2014/main" id="{22166796-6083-4388-9B3A-30D6788921C3}"/>
                  </a:ext>
                </a:extLst>
              </p:cNvPr>
              <p:cNvSpPr>
                <a:spLocks noEditPoints="1"/>
              </p:cNvSpPr>
              <p:nvPr/>
            </p:nvSpPr>
            <p:spPr bwMode="auto">
              <a:xfrm>
                <a:off x="5918019" y="5139965"/>
                <a:ext cx="155140" cy="113123"/>
              </a:xfrm>
              <a:custGeom>
                <a:avLst/>
                <a:gdLst>
                  <a:gd name="T0" fmla="*/ 531 w 550"/>
                  <a:gd name="T1" fmla="*/ 81 h 400"/>
                  <a:gd name="T2" fmla="*/ 418 w 550"/>
                  <a:gd name="T3" fmla="*/ 12 h 400"/>
                  <a:gd name="T4" fmla="*/ 373 w 550"/>
                  <a:gd name="T5" fmla="*/ 39 h 400"/>
                  <a:gd name="T6" fmla="*/ 373 w 550"/>
                  <a:gd name="T7" fmla="*/ 87 h 400"/>
                  <a:gd name="T8" fmla="*/ 92 w 550"/>
                  <a:gd name="T9" fmla="*/ 232 h 400"/>
                  <a:gd name="T10" fmla="*/ 4 w 550"/>
                  <a:gd name="T11" fmla="*/ 366 h 400"/>
                  <a:gd name="T12" fmla="*/ 17 w 550"/>
                  <a:gd name="T13" fmla="*/ 395 h 400"/>
                  <a:gd name="T14" fmla="*/ 46 w 550"/>
                  <a:gd name="T15" fmla="*/ 383 h 400"/>
                  <a:gd name="T16" fmla="*/ 373 w 550"/>
                  <a:gd name="T17" fmla="*/ 132 h 400"/>
                  <a:gd name="T18" fmla="*/ 373 w 550"/>
                  <a:gd name="T19" fmla="*/ 177 h 400"/>
                  <a:gd name="T20" fmla="*/ 418 w 550"/>
                  <a:gd name="T21" fmla="*/ 204 h 400"/>
                  <a:gd name="T22" fmla="*/ 531 w 550"/>
                  <a:gd name="T23" fmla="*/ 135 h 400"/>
                  <a:gd name="T24" fmla="*/ 531 w 550"/>
                  <a:gd name="T25" fmla="*/ 81 h 400"/>
                  <a:gd name="T26" fmla="*/ 418 w 550"/>
                  <a:gd name="T27" fmla="*/ 151 h 400"/>
                  <a:gd name="T28" fmla="*/ 418 w 550"/>
                  <a:gd name="T29" fmla="*/ 65 h 400"/>
                  <a:gd name="T30" fmla="*/ 489 w 550"/>
                  <a:gd name="T31" fmla="*/ 108 h 400"/>
                  <a:gd name="T32" fmla="*/ 418 w 550"/>
                  <a:gd name="T33" fmla="*/ 151 h 400"/>
                  <a:gd name="T34" fmla="*/ 418 w 550"/>
                  <a:gd name="T35" fmla="*/ 151 h 400"/>
                  <a:gd name="T36" fmla="*/ 418 w 550"/>
                  <a:gd name="T37"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0" h="400">
                    <a:moveTo>
                      <a:pt x="531" y="81"/>
                    </a:moveTo>
                    <a:cubicBezTo>
                      <a:pt x="418" y="12"/>
                      <a:pt x="418" y="12"/>
                      <a:pt x="418" y="12"/>
                    </a:cubicBezTo>
                    <a:cubicBezTo>
                      <a:pt x="398" y="0"/>
                      <a:pt x="373" y="15"/>
                      <a:pt x="373" y="39"/>
                    </a:cubicBezTo>
                    <a:cubicBezTo>
                      <a:pt x="373" y="87"/>
                      <a:pt x="373" y="87"/>
                      <a:pt x="373" y="87"/>
                    </a:cubicBezTo>
                    <a:cubicBezTo>
                      <a:pt x="265" y="97"/>
                      <a:pt x="168" y="147"/>
                      <a:pt x="92" y="232"/>
                    </a:cubicBezTo>
                    <a:cubicBezTo>
                      <a:pt x="31" y="299"/>
                      <a:pt x="5" y="364"/>
                      <a:pt x="4" y="366"/>
                    </a:cubicBezTo>
                    <a:cubicBezTo>
                      <a:pt x="0" y="378"/>
                      <a:pt x="5" y="391"/>
                      <a:pt x="17" y="395"/>
                    </a:cubicBezTo>
                    <a:cubicBezTo>
                      <a:pt x="28" y="400"/>
                      <a:pt x="41" y="394"/>
                      <a:pt x="46" y="383"/>
                    </a:cubicBezTo>
                    <a:cubicBezTo>
                      <a:pt x="47" y="381"/>
                      <a:pt x="138" y="157"/>
                      <a:pt x="373" y="132"/>
                    </a:cubicBezTo>
                    <a:cubicBezTo>
                      <a:pt x="373" y="177"/>
                      <a:pt x="373" y="177"/>
                      <a:pt x="373" y="177"/>
                    </a:cubicBezTo>
                    <a:cubicBezTo>
                      <a:pt x="373" y="201"/>
                      <a:pt x="398" y="216"/>
                      <a:pt x="418" y="204"/>
                    </a:cubicBezTo>
                    <a:cubicBezTo>
                      <a:pt x="531" y="135"/>
                      <a:pt x="531" y="135"/>
                      <a:pt x="531" y="135"/>
                    </a:cubicBezTo>
                    <a:cubicBezTo>
                      <a:pt x="550" y="123"/>
                      <a:pt x="550" y="93"/>
                      <a:pt x="531" y="81"/>
                    </a:cubicBezTo>
                    <a:close/>
                    <a:moveTo>
                      <a:pt x="418" y="151"/>
                    </a:moveTo>
                    <a:cubicBezTo>
                      <a:pt x="418" y="65"/>
                      <a:pt x="418" y="65"/>
                      <a:pt x="418" y="65"/>
                    </a:cubicBezTo>
                    <a:cubicBezTo>
                      <a:pt x="489" y="108"/>
                      <a:pt x="489" y="108"/>
                      <a:pt x="489" y="108"/>
                    </a:cubicBezTo>
                    <a:lnTo>
                      <a:pt x="418" y="151"/>
                    </a:lnTo>
                    <a:close/>
                    <a:moveTo>
                      <a:pt x="418" y="151"/>
                    </a:moveTo>
                    <a:cubicBezTo>
                      <a:pt x="418" y="151"/>
                      <a:pt x="418" y="151"/>
                      <a:pt x="418" y="1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grpSp>
        <p:nvGrpSpPr>
          <p:cNvPr id="654" name="Group 29">
            <a:extLst>
              <a:ext uri="{FF2B5EF4-FFF2-40B4-BE49-F238E27FC236}">
                <a16:creationId xmlns:a16="http://schemas.microsoft.com/office/drawing/2014/main" id="{5BDC8EBF-8131-4DA5-BD1F-21522E0A6EB0}"/>
              </a:ext>
            </a:extLst>
          </p:cNvPr>
          <p:cNvGrpSpPr>
            <a:grpSpLocks noChangeAspect="1"/>
          </p:cNvGrpSpPr>
          <p:nvPr/>
        </p:nvGrpSpPr>
        <p:grpSpPr bwMode="auto">
          <a:xfrm>
            <a:off x="2653761" y="3789522"/>
            <a:ext cx="515231" cy="428400"/>
            <a:chOff x="2904" y="1378"/>
            <a:chExt cx="1881" cy="1564"/>
          </a:xfrm>
          <a:solidFill>
            <a:schemeClr val="tx2"/>
          </a:solidFill>
        </p:grpSpPr>
        <p:sp>
          <p:nvSpPr>
            <p:cNvPr id="655" name="Freeform 30">
              <a:extLst>
                <a:ext uri="{FF2B5EF4-FFF2-40B4-BE49-F238E27FC236}">
                  <a16:creationId xmlns:a16="http://schemas.microsoft.com/office/drawing/2014/main" id="{D16B2669-762B-48AA-BC6F-35D4765F3A01}"/>
                </a:ext>
              </a:extLst>
            </p:cNvPr>
            <p:cNvSpPr>
              <a:spLocks noEditPoints="1"/>
            </p:cNvSpPr>
            <p:nvPr/>
          </p:nvSpPr>
          <p:spPr bwMode="auto">
            <a:xfrm>
              <a:off x="3467" y="1985"/>
              <a:ext cx="224" cy="224"/>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56" name="Freeform 31">
              <a:extLst>
                <a:ext uri="{FF2B5EF4-FFF2-40B4-BE49-F238E27FC236}">
                  <a16:creationId xmlns:a16="http://schemas.microsoft.com/office/drawing/2014/main" id="{EA327155-9D3E-4D0E-9169-00641B49413D}"/>
                </a:ext>
              </a:extLst>
            </p:cNvPr>
            <p:cNvSpPr>
              <a:spLocks noEditPoints="1"/>
            </p:cNvSpPr>
            <p:nvPr/>
          </p:nvSpPr>
          <p:spPr bwMode="auto">
            <a:xfrm>
              <a:off x="3760" y="1985"/>
              <a:ext cx="223" cy="224"/>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3"/>
                    <a:pt x="41" y="184"/>
                    <a:pt x="91" y="184"/>
                  </a:cubicBezTo>
                  <a:cubicBezTo>
                    <a:pt x="142" y="184"/>
                    <a:pt x="183" y="143"/>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57" name="Freeform 32">
              <a:extLst>
                <a:ext uri="{FF2B5EF4-FFF2-40B4-BE49-F238E27FC236}">
                  <a16:creationId xmlns:a16="http://schemas.microsoft.com/office/drawing/2014/main" id="{C9E68603-40B5-44B5-9E65-C33A235307C2}"/>
                </a:ext>
              </a:extLst>
            </p:cNvPr>
            <p:cNvSpPr>
              <a:spLocks noEditPoints="1"/>
            </p:cNvSpPr>
            <p:nvPr/>
          </p:nvSpPr>
          <p:spPr bwMode="auto">
            <a:xfrm>
              <a:off x="4051" y="1985"/>
              <a:ext cx="223" cy="224"/>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3"/>
                    <a:pt x="41" y="184"/>
                    <a:pt x="92" y="184"/>
                  </a:cubicBezTo>
                  <a:cubicBezTo>
                    <a:pt x="142" y="184"/>
                    <a:pt x="183" y="143"/>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58" name="Freeform 33">
              <a:extLst>
                <a:ext uri="{FF2B5EF4-FFF2-40B4-BE49-F238E27FC236}">
                  <a16:creationId xmlns:a16="http://schemas.microsoft.com/office/drawing/2014/main" id="{E3467398-F50E-45F8-9D05-B38730832B6D}"/>
                </a:ext>
              </a:extLst>
            </p:cNvPr>
            <p:cNvSpPr>
              <a:spLocks noEditPoints="1"/>
            </p:cNvSpPr>
            <p:nvPr/>
          </p:nvSpPr>
          <p:spPr bwMode="auto">
            <a:xfrm>
              <a:off x="3467" y="2257"/>
              <a:ext cx="224" cy="223"/>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2"/>
                    <a:pt x="41" y="184"/>
                    <a:pt x="92" y="184"/>
                  </a:cubicBezTo>
                  <a:cubicBezTo>
                    <a:pt x="143" y="184"/>
                    <a:pt x="184" y="142"/>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59" name="Freeform 34">
              <a:extLst>
                <a:ext uri="{FF2B5EF4-FFF2-40B4-BE49-F238E27FC236}">
                  <a16:creationId xmlns:a16="http://schemas.microsoft.com/office/drawing/2014/main" id="{13AA3BEF-ADA5-4E53-9DBC-3825AC0F6EBC}"/>
                </a:ext>
              </a:extLst>
            </p:cNvPr>
            <p:cNvSpPr>
              <a:spLocks noEditPoints="1"/>
            </p:cNvSpPr>
            <p:nvPr/>
          </p:nvSpPr>
          <p:spPr bwMode="auto">
            <a:xfrm>
              <a:off x="4051" y="2257"/>
              <a:ext cx="223" cy="223"/>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2"/>
                    <a:pt x="41" y="184"/>
                    <a:pt x="92" y="184"/>
                  </a:cubicBezTo>
                  <a:cubicBezTo>
                    <a:pt x="142" y="184"/>
                    <a:pt x="183" y="142"/>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0" name="Freeform 35">
              <a:extLst>
                <a:ext uri="{FF2B5EF4-FFF2-40B4-BE49-F238E27FC236}">
                  <a16:creationId xmlns:a16="http://schemas.microsoft.com/office/drawing/2014/main" id="{85A53731-144A-4266-8E48-6D741671A425}"/>
                </a:ext>
              </a:extLst>
            </p:cNvPr>
            <p:cNvSpPr>
              <a:spLocks noEditPoints="1"/>
            </p:cNvSpPr>
            <p:nvPr/>
          </p:nvSpPr>
          <p:spPr bwMode="auto">
            <a:xfrm>
              <a:off x="3760" y="2257"/>
              <a:ext cx="223" cy="223"/>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2"/>
                    <a:pt x="41" y="184"/>
                    <a:pt x="91" y="184"/>
                  </a:cubicBezTo>
                  <a:cubicBezTo>
                    <a:pt x="142" y="184"/>
                    <a:pt x="183" y="142"/>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1" name="Freeform 36">
              <a:extLst>
                <a:ext uri="{FF2B5EF4-FFF2-40B4-BE49-F238E27FC236}">
                  <a16:creationId xmlns:a16="http://schemas.microsoft.com/office/drawing/2014/main" id="{8589F77A-3FBC-4117-B929-5B3849C3A07A}"/>
                </a:ext>
              </a:extLst>
            </p:cNvPr>
            <p:cNvSpPr>
              <a:spLocks noEditPoints="1"/>
            </p:cNvSpPr>
            <p:nvPr/>
          </p:nvSpPr>
          <p:spPr bwMode="auto">
            <a:xfrm>
              <a:off x="3760" y="2529"/>
              <a:ext cx="223" cy="222"/>
            </a:xfrm>
            <a:custGeom>
              <a:avLst/>
              <a:gdLst>
                <a:gd name="T0" fmla="*/ 91 w 183"/>
                <a:gd name="T1" fmla="*/ 0 h 183"/>
                <a:gd name="T2" fmla="*/ 0 w 183"/>
                <a:gd name="T3" fmla="*/ 92 h 183"/>
                <a:gd name="T4" fmla="*/ 91 w 183"/>
                <a:gd name="T5" fmla="*/ 183 h 183"/>
                <a:gd name="T6" fmla="*/ 183 w 183"/>
                <a:gd name="T7" fmla="*/ 92 h 183"/>
                <a:gd name="T8" fmla="*/ 91 w 183"/>
                <a:gd name="T9" fmla="*/ 0 h 183"/>
                <a:gd name="T10" fmla="*/ 91 w 183"/>
                <a:gd name="T11" fmla="*/ 138 h 183"/>
                <a:gd name="T12" fmla="*/ 45 w 183"/>
                <a:gd name="T13" fmla="*/ 92 h 183"/>
                <a:gd name="T14" fmla="*/ 91 w 183"/>
                <a:gd name="T15" fmla="*/ 45 h 183"/>
                <a:gd name="T16" fmla="*/ 138 w 183"/>
                <a:gd name="T17" fmla="*/ 92 h 183"/>
                <a:gd name="T18" fmla="*/ 91 w 183"/>
                <a:gd name="T19" fmla="*/ 138 h 183"/>
                <a:gd name="T20" fmla="*/ 91 w 183"/>
                <a:gd name="T21" fmla="*/ 138 h 183"/>
                <a:gd name="T22" fmla="*/ 91 w 183"/>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3">
                  <a:moveTo>
                    <a:pt x="91" y="0"/>
                  </a:moveTo>
                  <a:cubicBezTo>
                    <a:pt x="41" y="0"/>
                    <a:pt x="0" y="41"/>
                    <a:pt x="0" y="92"/>
                  </a:cubicBezTo>
                  <a:cubicBezTo>
                    <a:pt x="0" y="142"/>
                    <a:pt x="41" y="183"/>
                    <a:pt x="91" y="183"/>
                  </a:cubicBezTo>
                  <a:cubicBezTo>
                    <a:pt x="142" y="183"/>
                    <a:pt x="183" y="142"/>
                    <a:pt x="183" y="92"/>
                  </a:cubicBezTo>
                  <a:cubicBezTo>
                    <a:pt x="183" y="41"/>
                    <a:pt x="142" y="0"/>
                    <a:pt x="91" y="0"/>
                  </a:cubicBezTo>
                  <a:close/>
                  <a:moveTo>
                    <a:pt x="91" y="138"/>
                  </a:moveTo>
                  <a:cubicBezTo>
                    <a:pt x="66" y="138"/>
                    <a:pt x="45" y="117"/>
                    <a:pt x="45" y="92"/>
                  </a:cubicBezTo>
                  <a:cubicBezTo>
                    <a:pt x="45" y="66"/>
                    <a:pt x="66" y="45"/>
                    <a:pt x="91" y="45"/>
                  </a:cubicBezTo>
                  <a:cubicBezTo>
                    <a:pt x="117" y="45"/>
                    <a:pt x="138" y="66"/>
                    <a:pt x="138" y="92"/>
                  </a:cubicBezTo>
                  <a:cubicBezTo>
                    <a:pt x="138" y="117"/>
                    <a:pt x="117" y="138"/>
                    <a:pt x="91" y="138"/>
                  </a:cubicBezTo>
                  <a:close/>
                  <a:moveTo>
                    <a:pt x="91" y="138"/>
                  </a:moveTo>
                  <a:cubicBezTo>
                    <a:pt x="91" y="138"/>
                    <a:pt x="91" y="138"/>
                    <a:pt x="9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2" name="Freeform 37">
              <a:extLst>
                <a:ext uri="{FF2B5EF4-FFF2-40B4-BE49-F238E27FC236}">
                  <a16:creationId xmlns:a16="http://schemas.microsoft.com/office/drawing/2014/main" id="{AFB3841F-B1DA-4C24-95CF-72C9185ED001}"/>
                </a:ext>
              </a:extLst>
            </p:cNvPr>
            <p:cNvSpPr>
              <a:spLocks noEditPoints="1"/>
            </p:cNvSpPr>
            <p:nvPr/>
          </p:nvSpPr>
          <p:spPr bwMode="auto">
            <a:xfrm>
              <a:off x="3467" y="2529"/>
              <a:ext cx="224" cy="222"/>
            </a:xfrm>
            <a:custGeom>
              <a:avLst/>
              <a:gdLst>
                <a:gd name="T0" fmla="*/ 92 w 184"/>
                <a:gd name="T1" fmla="*/ 0 h 183"/>
                <a:gd name="T2" fmla="*/ 0 w 184"/>
                <a:gd name="T3" fmla="*/ 92 h 183"/>
                <a:gd name="T4" fmla="*/ 92 w 184"/>
                <a:gd name="T5" fmla="*/ 183 h 183"/>
                <a:gd name="T6" fmla="*/ 184 w 184"/>
                <a:gd name="T7" fmla="*/ 92 h 183"/>
                <a:gd name="T8" fmla="*/ 92 w 184"/>
                <a:gd name="T9" fmla="*/ 0 h 183"/>
                <a:gd name="T10" fmla="*/ 92 w 184"/>
                <a:gd name="T11" fmla="*/ 138 h 183"/>
                <a:gd name="T12" fmla="*/ 45 w 184"/>
                <a:gd name="T13" fmla="*/ 92 h 183"/>
                <a:gd name="T14" fmla="*/ 92 w 184"/>
                <a:gd name="T15" fmla="*/ 45 h 183"/>
                <a:gd name="T16" fmla="*/ 139 w 184"/>
                <a:gd name="T17" fmla="*/ 92 h 183"/>
                <a:gd name="T18" fmla="*/ 92 w 184"/>
                <a:gd name="T19" fmla="*/ 138 h 183"/>
                <a:gd name="T20" fmla="*/ 92 w 184"/>
                <a:gd name="T21" fmla="*/ 138 h 183"/>
                <a:gd name="T22" fmla="*/ 92 w 184"/>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3">
                  <a:moveTo>
                    <a:pt x="92" y="0"/>
                  </a:moveTo>
                  <a:cubicBezTo>
                    <a:pt x="41" y="0"/>
                    <a:pt x="0" y="41"/>
                    <a:pt x="0" y="92"/>
                  </a:cubicBezTo>
                  <a:cubicBezTo>
                    <a:pt x="0" y="142"/>
                    <a:pt x="41" y="183"/>
                    <a:pt x="92" y="183"/>
                  </a:cubicBezTo>
                  <a:cubicBezTo>
                    <a:pt x="143" y="183"/>
                    <a:pt x="184" y="142"/>
                    <a:pt x="184" y="92"/>
                  </a:cubicBezTo>
                  <a:cubicBezTo>
                    <a:pt x="184" y="41"/>
                    <a:pt x="143" y="0"/>
                    <a:pt x="92" y="0"/>
                  </a:cubicBezTo>
                  <a:close/>
                  <a:moveTo>
                    <a:pt x="92" y="138"/>
                  </a:moveTo>
                  <a:cubicBezTo>
                    <a:pt x="66" y="138"/>
                    <a:pt x="45" y="117"/>
                    <a:pt x="45" y="92"/>
                  </a:cubicBezTo>
                  <a:cubicBezTo>
                    <a:pt x="45" y="66"/>
                    <a:pt x="66" y="45"/>
                    <a:pt x="92" y="45"/>
                  </a:cubicBezTo>
                  <a:cubicBezTo>
                    <a:pt x="118" y="45"/>
                    <a:pt x="139" y="66"/>
                    <a:pt x="139" y="92"/>
                  </a:cubicBezTo>
                  <a:cubicBezTo>
                    <a:pt x="139" y="117"/>
                    <a:pt x="118" y="138"/>
                    <a:pt x="92" y="138"/>
                  </a:cubicBezTo>
                  <a:close/>
                  <a:moveTo>
                    <a:pt x="92" y="138"/>
                  </a:moveTo>
                  <a:cubicBezTo>
                    <a:pt x="92" y="138"/>
                    <a:pt x="92" y="138"/>
                    <a:pt x="92"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3" name="Freeform 38">
              <a:extLst>
                <a:ext uri="{FF2B5EF4-FFF2-40B4-BE49-F238E27FC236}">
                  <a16:creationId xmlns:a16="http://schemas.microsoft.com/office/drawing/2014/main" id="{1B26C6CF-C0A3-4567-8A99-78491A24F0A8}"/>
                </a:ext>
              </a:extLst>
            </p:cNvPr>
            <p:cNvSpPr>
              <a:spLocks noEditPoints="1"/>
            </p:cNvSpPr>
            <p:nvPr/>
          </p:nvSpPr>
          <p:spPr bwMode="auto">
            <a:xfrm>
              <a:off x="3198" y="2007"/>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4" name="Freeform 39">
              <a:extLst>
                <a:ext uri="{FF2B5EF4-FFF2-40B4-BE49-F238E27FC236}">
                  <a16:creationId xmlns:a16="http://schemas.microsoft.com/office/drawing/2014/main" id="{D25F84AA-FC1C-4011-81E3-DDAF7A287FB0}"/>
                </a:ext>
              </a:extLst>
            </p:cNvPr>
            <p:cNvSpPr>
              <a:spLocks noEditPoints="1"/>
            </p:cNvSpPr>
            <p:nvPr/>
          </p:nvSpPr>
          <p:spPr bwMode="auto">
            <a:xfrm>
              <a:off x="3198" y="2279"/>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5" name="Freeform 40">
              <a:extLst>
                <a:ext uri="{FF2B5EF4-FFF2-40B4-BE49-F238E27FC236}">
                  <a16:creationId xmlns:a16="http://schemas.microsoft.com/office/drawing/2014/main" id="{D586A47D-636C-47C3-B601-6C9D2EEF628E}"/>
                </a:ext>
              </a:extLst>
            </p:cNvPr>
            <p:cNvSpPr>
              <a:spLocks noEditPoints="1"/>
            </p:cNvSpPr>
            <p:nvPr/>
          </p:nvSpPr>
          <p:spPr bwMode="auto">
            <a:xfrm>
              <a:off x="3198" y="2551"/>
              <a:ext cx="179" cy="175"/>
            </a:xfrm>
            <a:custGeom>
              <a:avLst/>
              <a:gdLst>
                <a:gd name="T0" fmla="*/ 139 w 147"/>
                <a:gd name="T1" fmla="*/ 107 h 145"/>
                <a:gd name="T2" fmla="*/ 106 w 147"/>
                <a:gd name="T3" fmla="*/ 74 h 145"/>
                <a:gd name="T4" fmla="*/ 139 w 147"/>
                <a:gd name="T5" fmla="*/ 41 h 145"/>
                <a:gd name="T6" fmla="*/ 139 w 147"/>
                <a:gd name="T7" fmla="*/ 9 h 145"/>
                <a:gd name="T8" fmla="*/ 107 w 147"/>
                <a:gd name="T9" fmla="*/ 9 h 145"/>
                <a:gd name="T10" fmla="*/ 74 w 147"/>
                <a:gd name="T11" fmla="*/ 42 h 145"/>
                <a:gd name="T12" fmla="*/ 41 w 147"/>
                <a:gd name="T13" fmla="*/ 9 h 145"/>
                <a:gd name="T14" fmla="*/ 9 w 147"/>
                <a:gd name="T15" fmla="*/ 9 h 145"/>
                <a:gd name="T16" fmla="*/ 9 w 147"/>
                <a:gd name="T17" fmla="*/ 41 h 145"/>
                <a:gd name="T18" fmla="*/ 42 w 147"/>
                <a:gd name="T19" fmla="*/ 74 h 145"/>
                <a:gd name="T20" fmla="*/ 9 w 147"/>
                <a:gd name="T21" fmla="*/ 107 h 145"/>
                <a:gd name="T22" fmla="*/ 9 w 147"/>
                <a:gd name="T23" fmla="*/ 139 h 145"/>
                <a:gd name="T24" fmla="*/ 25 w 147"/>
                <a:gd name="T25" fmla="*/ 145 h 145"/>
                <a:gd name="T26" fmla="*/ 41 w 147"/>
                <a:gd name="T27" fmla="*/ 139 h 145"/>
                <a:gd name="T28" fmla="*/ 74 w 147"/>
                <a:gd name="T29" fmla="*/ 105 h 145"/>
                <a:gd name="T30" fmla="*/ 107 w 147"/>
                <a:gd name="T31" fmla="*/ 139 h 145"/>
                <a:gd name="T32" fmla="*/ 123 w 147"/>
                <a:gd name="T33" fmla="*/ 145 h 145"/>
                <a:gd name="T34" fmla="*/ 139 w 147"/>
                <a:gd name="T35" fmla="*/ 139 h 145"/>
                <a:gd name="T36" fmla="*/ 139 w 147"/>
                <a:gd name="T37" fmla="*/ 107 h 145"/>
                <a:gd name="T38" fmla="*/ 139 w 147"/>
                <a:gd name="T39" fmla="*/ 107 h 145"/>
                <a:gd name="T40" fmla="*/ 139 w 147"/>
                <a:gd name="T41" fmla="*/ 10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5">
                  <a:moveTo>
                    <a:pt x="139" y="107"/>
                  </a:moveTo>
                  <a:cubicBezTo>
                    <a:pt x="106" y="74"/>
                    <a:pt x="106" y="74"/>
                    <a:pt x="106" y="74"/>
                  </a:cubicBezTo>
                  <a:cubicBezTo>
                    <a:pt x="139" y="41"/>
                    <a:pt x="139" y="41"/>
                    <a:pt x="139" y="41"/>
                  </a:cubicBezTo>
                  <a:cubicBezTo>
                    <a:pt x="147" y="32"/>
                    <a:pt x="147"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5"/>
                    <a:pt x="74" y="105"/>
                    <a:pt x="74" y="105"/>
                  </a:cubicBezTo>
                  <a:cubicBezTo>
                    <a:pt x="107" y="139"/>
                    <a:pt x="107" y="139"/>
                    <a:pt x="107" y="139"/>
                  </a:cubicBezTo>
                  <a:cubicBezTo>
                    <a:pt x="111" y="143"/>
                    <a:pt x="117" y="145"/>
                    <a:pt x="123" y="145"/>
                  </a:cubicBezTo>
                  <a:cubicBezTo>
                    <a:pt x="129" y="145"/>
                    <a:pt x="134" y="143"/>
                    <a:pt x="139" y="139"/>
                  </a:cubicBezTo>
                  <a:cubicBezTo>
                    <a:pt x="147" y="130"/>
                    <a:pt x="147" y="116"/>
                    <a:pt x="139" y="107"/>
                  </a:cubicBezTo>
                  <a:close/>
                  <a:moveTo>
                    <a:pt x="139" y="107"/>
                  </a:moveTo>
                  <a:cubicBezTo>
                    <a:pt x="139" y="107"/>
                    <a:pt x="139" y="107"/>
                    <a:pt x="139"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6" name="Freeform 41">
              <a:extLst>
                <a:ext uri="{FF2B5EF4-FFF2-40B4-BE49-F238E27FC236}">
                  <a16:creationId xmlns:a16="http://schemas.microsoft.com/office/drawing/2014/main" id="{2E242FDF-DC4A-4ECF-8509-49D4C7DAEA8E}"/>
                </a:ext>
              </a:extLst>
            </p:cNvPr>
            <p:cNvSpPr>
              <a:spLocks noEditPoints="1"/>
            </p:cNvSpPr>
            <p:nvPr/>
          </p:nvSpPr>
          <p:spPr bwMode="auto">
            <a:xfrm>
              <a:off x="2904" y="1378"/>
              <a:ext cx="1881" cy="1564"/>
            </a:xfrm>
            <a:custGeom>
              <a:avLst/>
              <a:gdLst>
                <a:gd name="T0" fmla="*/ 1473 w 1543"/>
                <a:gd name="T1" fmla="*/ 818 h 1290"/>
                <a:gd name="T2" fmla="*/ 1429 w 1543"/>
                <a:gd name="T3" fmla="*/ 826 h 1290"/>
                <a:gd name="T4" fmla="*/ 1458 w 1543"/>
                <a:gd name="T5" fmla="*/ 1184 h 1290"/>
                <a:gd name="T6" fmla="*/ 1341 w 1543"/>
                <a:gd name="T7" fmla="*/ 968 h 1290"/>
                <a:gd name="T8" fmla="*/ 1347 w 1543"/>
                <a:gd name="T9" fmla="*/ 396 h 1290"/>
                <a:gd name="T10" fmla="*/ 1435 w 1543"/>
                <a:gd name="T11" fmla="*/ 739 h 1290"/>
                <a:gd name="T12" fmla="*/ 1347 w 1543"/>
                <a:gd name="T13" fmla="*/ 155 h 1290"/>
                <a:gd name="T14" fmla="*/ 1088 w 1543"/>
                <a:gd name="T15" fmla="*/ 95 h 1290"/>
                <a:gd name="T16" fmla="*/ 1065 w 1543"/>
                <a:gd name="T17" fmla="*/ 0 h 1290"/>
                <a:gd name="T18" fmla="*/ 1043 w 1543"/>
                <a:gd name="T19" fmla="*/ 95 h 1290"/>
                <a:gd name="T20" fmla="*/ 892 w 1543"/>
                <a:gd name="T21" fmla="*/ 22 h 1290"/>
                <a:gd name="T22" fmla="*/ 847 w 1543"/>
                <a:gd name="T23" fmla="*/ 22 h 1290"/>
                <a:gd name="T24" fmla="*/ 696 w 1543"/>
                <a:gd name="T25" fmla="*/ 95 h 1290"/>
                <a:gd name="T26" fmla="*/ 674 w 1543"/>
                <a:gd name="T27" fmla="*/ 0 h 1290"/>
                <a:gd name="T28" fmla="*/ 651 w 1543"/>
                <a:gd name="T29" fmla="*/ 95 h 1290"/>
                <a:gd name="T30" fmla="*/ 501 w 1543"/>
                <a:gd name="T31" fmla="*/ 22 h 1290"/>
                <a:gd name="T32" fmla="*/ 456 w 1543"/>
                <a:gd name="T33" fmla="*/ 22 h 1290"/>
                <a:gd name="T34" fmla="*/ 305 w 1543"/>
                <a:gd name="T35" fmla="*/ 95 h 1290"/>
                <a:gd name="T36" fmla="*/ 282 w 1543"/>
                <a:gd name="T37" fmla="*/ 0 h 1290"/>
                <a:gd name="T38" fmla="*/ 260 w 1543"/>
                <a:gd name="T39" fmla="*/ 95 h 1290"/>
                <a:gd name="T40" fmla="*/ 0 w 1543"/>
                <a:gd name="T41" fmla="*/ 157 h 1290"/>
                <a:gd name="T42" fmla="*/ 63 w 1543"/>
                <a:gd name="T43" fmla="*/ 1290 h 1290"/>
                <a:gd name="T44" fmla="*/ 644 w 1543"/>
                <a:gd name="T45" fmla="*/ 1268 h 1290"/>
                <a:gd name="T46" fmla="*/ 63 w 1543"/>
                <a:gd name="T47" fmla="*/ 1245 h 1290"/>
                <a:gd name="T48" fmla="*/ 45 w 1543"/>
                <a:gd name="T49" fmla="*/ 387 h 1290"/>
                <a:gd name="T50" fmla="*/ 1302 w 1543"/>
                <a:gd name="T51" fmla="*/ 930 h 1290"/>
                <a:gd name="T52" fmla="*/ 987 w 1543"/>
                <a:gd name="T53" fmla="*/ 993 h 1290"/>
                <a:gd name="T54" fmla="*/ 726 w 1543"/>
                <a:gd name="T55" fmla="*/ 1245 h 1290"/>
                <a:gd name="T56" fmla="*/ 726 w 1543"/>
                <a:gd name="T57" fmla="*/ 1290 h 1290"/>
                <a:gd name="T58" fmla="*/ 1026 w 1543"/>
                <a:gd name="T59" fmla="*/ 1283 h 1290"/>
                <a:gd name="T60" fmla="*/ 1458 w 1543"/>
                <a:gd name="T61" fmla="*/ 1229 h 1290"/>
                <a:gd name="T62" fmla="*/ 45 w 1543"/>
                <a:gd name="T63" fmla="*/ 342 h 1290"/>
                <a:gd name="T64" fmla="*/ 63 w 1543"/>
                <a:gd name="T65" fmla="*/ 140 h 1290"/>
                <a:gd name="T66" fmla="*/ 260 w 1543"/>
                <a:gd name="T67" fmla="*/ 241 h 1290"/>
                <a:gd name="T68" fmla="*/ 305 w 1543"/>
                <a:gd name="T69" fmla="*/ 241 h 1290"/>
                <a:gd name="T70" fmla="*/ 456 w 1543"/>
                <a:gd name="T71" fmla="*/ 140 h 1290"/>
                <a:gd name="T72" fmla="*/ 478 w 1543"/>
                <a:gd name="T73" fmla="*/ 263 h 1290"/>
                <a:gd name="T74" fmla="*/ 501 w 1543"/>
                <a:gd name="T75" fmla="*/ 140 h 1290"/>
                <a:gd name="T76" fmla="*/ 651 w 1543"/>
                <a:gd name="T77" fmla="*/ 241 h 1290"/>
                <a:gd name="T78" fmla="*/ 696 w 1543"/>
                <a:gd name="T79" fmla="*/ 241 h 1290"/>
                <a:gd name="T80" fmla="*/ 847 w 1543"/>
                <a:gd name="T81" fmla="*/ 140 h 1290"/>
                <a:gd name="T82" fmla="*/ 869 w 1543"/>
                <a:gd name="T83" fmla="*/ 263 h 1290"/>
                <a:gd name="T84" fmla="*/ 892 w 1543"/>
                <a:gd name="T85" fmla="*/ 140 h 1290"/>
                <a:gd name="T86" fmla="*/ 1043 w 1543"/>
                <a:gd name="T87" fmla="*/ 241 h 1290"/>
                <a:gd name="T88" fmla="*/ 1088 w 1543"/>
                <a:gd name="T89" fmla="*/ 241 h 1290"/>
                <a:gd name="T90" fmla="*/ 1285 w 1543"/>
                <a:gd name="T91" fmla="*/ 140 h 1290"/>
                <a:gd name="T92" fmla="*/ 1302 w 1543"/>
                <a:gd name="T93" fmla="*/ 342 h 1290"/>
                <a:gd name="T94" fmla="*/ 1032 w 1543"/>
                <a:gd name="T95" fmla="*/ 1213 h 1290"/>
                <a:gd name="T96" fmla="*/ 1050 w 1543"/>
                <a:gd name="T97" fmla="*/ 975 h 1290"/>
                <a:gd name="T98" fmla="*/ 1032 w 1543"/>
                <a:gd name="T99" fmla="*/ 1213 h 1290"/>
                <a:gd name="T100" fmla="*/ 1032 w 1543"/>
                <a:gd name="T101" fmla="*/ 1213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3" h="1290">
                  <a:moveTo>
                    <a:pt x="1535" y="1141"/>
                  </a:moveTo>
                  <a:cubicBezTo>
                    <a:pt x="1473" y="818"/>
                    <a:pt x="1473" y="818"/>
                    <a:pt x="1473" y="818"/>
                  </a:cubicBezTo>
                  <a:cubicBezTo>
                    <a:pt x="1471" y="806"/>
                    <a:pt x="1459" y="798"/>
                    <a:pt x="1447" y="800"/>
                  </a:cubicBezTo>
                  <a:cubicBezTo>
                    <a:pt x="1435" y="802"/>
                    <a:pt x="1427" y="814"/>
                    <a:pt x="1429" y="826"/>
                  </a:cubicBezTo>
                  <a:cubicBezTo>
                    <a:pt x="1491" y="1149"/>
                    <a:pt x="1491" y="1149"/>
                    <a:pt x="1491" y="1149"/>
                  </a:cubicBezTo>
                  <a:cubicBezTo>
                    <a:pt x="1494" y="1167"/>
                    <a:pt x="1479" y="1184"/>
                    <a:pt x="1458" y="1184"/>
                  </a:cubicBezTo>
                  <a:cubicBezTo>
                    <a:pt x="1125" y="1184"/>
                    <a:pt x="1125" y="1184"/>
                    <a:pt x="1125" y="1184"/>
                  </a:cubicBezTo>
                  <a:cubicBezTo>
                    <a:pt x="1341" y="968"/>
                    <a:pt x="1341" y="968"/>
                    <a:pt x="1341" y="968"/>
                  </a:cubicBezTo>
                  <a:cubicBezTo>
                    <a:pt x="1345" y="964"/>
                    <a:pt x="1347" y="959"/>
                    <a:pt x="1347" y="952"/>
                  </a:cubicBezTo>
                  <a:cubicBezTo>
                    <a:pt x="1347" y="396"/>
                    <a:pt x="1347" y="396"/>
                    <a:pt x="1347" y="396"/>
                  </a:cubicBezTo>
                  <a:cubicBezTo>
                    <a:pt x="1409" y="721"/>
                    <a:pt x="1409" y="721"/>
                    <a:pt x="1409" y="721"/>
                  </a:cubicBezTo>
                  <a:cubicBezTo>
                    <a:pt x="1411" y="733"/>
                    <a:pt x="1423" y="741"/>
                    <a:pt x="1435" y="739"/>
                  </a:cubicBezTo>
                  <a:cubicBezTo>
                    <a:pt x="1448" y="737"/>
                    <a:pt x="1456" y="725"/>
                    <a:pt x="1453" y="713"/>
                  </a:cubicBezTo>
                  <a:cubicBezTo>
                    <a:pt x="1347" y="155"/>
                    <a:pt x="1347" y="155"/>
                    <a:pt x="1347" y="155"/>
                  </a:cubicBezTo>
                  <a:cubicBezTo>
                    <a:pt x="1346" y="121"/>
                    <a:pt x="1318" y="95"/>
                    <a:pt x="1285" y="95"/>
                  </a:cubicBezTo>
                  <a:cubicBezTo>
                    <a:pt x="1088" y="95"/>
                    <a:pt x="1088" y="95"/>
                    <a:pt x="1088" y="95"/>
                  </a:cubicBezTo>
                  <a:cubicBezTo>
                    <a:pt x="1088" y="22"/>
                    <a:pt x="1088" y="22"/>
                    <a:pt x="1088" y="22"/>
                  </a:cubicBezTo>
                  <a:cubicBezTo>
                    <a:pt x="1088" y="10"/>
                    <a:pt x="1078" y="0"/>
                    <a:pt x="1065" y="0"/>
                  </a:cubicBezTo>
                  <a:cubicBezTo>
                    <a:pt x="1053" y="0"/>
                    <a:pt x="1043" y="10"/>
                    <a:pt x="1043" y="22"/>
                  </a:cubicBezTo>
                  <a:cubicBezTo>
                    <a:pt x="1043" y="95"/>
                    <a:pt x="1043" y="95"/>
                    <a:pt x="1043" y="95"/>
                  </a:cubicBezTo>
                  <a:cubicBezTo>
                    <a:pt x="892" y="95"/>
                    <a:pt x="892" y="95"/>
                    <a:pt x="892" y="95"/>
                  </a:cubicBezTo>
                  <a:cubicBezTo>
                    <a:pt x="892" y="22"/>
                    <a:pt x="892" y="22"/>
                    <a:pt x="892" y="22"/>
                  </a:cubicBezTo>
                  <a:cubicBezTo>
                    <a:pt x="892" y="10"/>
                    <a:pt x="882" y="0"/>
                    <a:pt x="869" y="0"/>
                  </a:cubicBezTo>
                  <a:cubicBezTo>
                    <a:pt x="857" y="0"/>
                    <a:pt x="847" y="10"/>
                    <a:pt x="847" y="22"/>
                  </a:cubicBezTo>
                  <a:cubicBezTo>
                    <a:pt x="847" y="95"/>
                    <a:pt x="847" y="95"/>
                    <a:pt x="847" y="95"/>
                  </a:cubicBezTo>
                  <a:cubicBezTo>
                    <a:pt x="696" y="95"/>
                    <a:pt x="696" y="95"/>
                    <a:pt x="696" y="95"/>
                  </a:cubicBezTo>
                  <a:cubicBezTo>
                    <a:pt x="696" y="22"/>
                    <a:pt x="696" y="22"/>
                    <a:pt x="696" y="22"/>
                  </a:cubicBezTo>
                  <a:cubicBezTo>
                    <a:pt x="696" y="10"/>
                    <a:pt x="686" y="0"/>
                    <a:pt x="674" y="0"/>
                  </a:cubicBezTo>
                  <a:cubicBezTo>
                    <a:pt x="661" y="0"/>
                    <a:pt x="651" y="10"/>
                    <a:pt x="651" y="22"/>
                  </a:cubicBezTo>
                  <a:cubicBezTo>
                    <a:pt x="651" y="95"/>
                    <a:pt x="651" y="95"/>
                    <a:pt x="651" y="95"/>
                  </a:cubicBezTo>
                  <a:cubicBezTo>
                    <a:pt x="501" y="95"/>
                    <a:pt x="501" y="95"/>
                    <a:pt x="501" y="95"/>
                  </a:cubicBezTo>
                  <a:cubicBezTo>
                    <a:pt x="501" y="22"/>
                    <a:pt x="501" y="22"/>
                    <a:pt x="501" y="22"/>
                  </a:cubicBezTo>
                  <a:cubicBezTo>
                    <a:pt x="501" y="10"/>
                    <a:pt x="490" y="0"/>
                    <a:pt x="478" y="0"/>
                  </a:cubicBezTo>
                  <a:cubicBezTo>
                    <a:pt x="466" y="0"/>
                    <a:pt x="456" y="10"/>
                    <a:pt x="456" y="22"/>
                  </a:cubicBezTo>
                  <a:cubicBezTo>
                    <a:pt x="456" y="95"/>
                    <a:pt x="456" y="95"/>
                    <a:pt x="456" y="95"/>
                  </a:cubicBezTo>
                  <a:cubicBezTo>
                    <a:pt x="305" y="95"/>
                    <a:pt x="305" y="95"/>
                    <a:pt x="305" y="95"/>
                  </a:cubicBezTo>
                  <a:cubicBezTo>
                    <a:pt x="305" y="22"/>
                    <a:pt x="305" y="22"/>
                    <a:pt x="305" y="22"/>
                  </a:cubicBezTo>
                  <a:cubicBezTo>
                    <a:pt x="305" y="10"/>
                    <a:pt x="295" y="0"/>
                    <a:pt x="282" y="0"/>
                  </a:cubicBezTo>
                  <a:cubicBezTo>
                    <a:pt x="270" y="0"/>
                    <a:pt x="260" y="10"/>
                    <a:pt x="260" y="22"/>
                  </a:cubicBezTo>
                  <a:cubicBezTo>
                    <a:pt x="260" y="95"/>
                    <a:pt x="260" y="95"/>
                    <a:pt x="260" y="95"/>
                  </a:cubicBezTo>
                  <a:cubicBezTo>
                    <a:pt x="63" y="95"/>
                    <a:pt x="63" y="95"/>
                    <a:pt x="63" y="95"/>
                  </a:cubicBezTo>
                  <a:cubicBezTo>
                    <a:pt x="28" y="95"/>
                    <a:pt x="0" y="123"/>
                    <a:pt x="0" y="157"/>
                  </a:cubicBezTo>
                  <a:cubicBezTo>
                    <a:pt x="0" y="1227"/>
                    <a:pt x="0" y="1227"/>
                    <a:pt x="0" y="1227"/>
                  </a:cubicBezTo>
                  <a:cubicBezTo>
                    <a:pt x="0" y="1262"/>
                    <a:pt x="28" y="1290"/>
                    <a:pt x="63" y="1290"/>
                  </a:cubicBezTo>
                  <a:cubicBezTo>
                    <a:pt x="621" y="1290"/>
                    <a:pt x="621" y="1290"/>
                    <a:pt x="621" y="1290"/>
                  </a:cubicBezTo>
                  <a:cubicBezTo>
                    <a:pt x="634" y="1290"/>
                    <a:pt x="644" y="1280"/>
                    <a:pt x="644" y="1268"/>
                  </a:cubicBezTo>
                  <a:cubicBezTo>
                    <a:pt x="644" y="1255"/>
                    <a:pt x="634" y="1245"/>
                    <a:pt x="621" y="1245"/>
                  </a:cubicBezTo>
                  <a:cubicBezTo>
                    <a:pt x="63" y="1245"/>
                    <a:pt x="63" y="1245"/>
                    <a:pt x="63" y="1245"/>
                  </a:cubicBezTo>
                  <a:cubicBezTo>
                    <a:pt x="53" y="1245"/>
                    <a:pt x="45" y="1237"/>
                    <a:pt x="45" y="1227"/>
                  </a:cubicBezTo>
                  <a:cubicBezTo>
                    <a:pt x="45" y="387"/>
                    <a:pt x="45" y="387"/>
                    <a:pt x="45" y="387"/>
                  </a:cubicBezTo>
                  <a:cubicBezTo>
                    <a:pt x="1302" y="387"/>
                    <a:pt x="1302" y="387"/>
                    <a:pt x="1302" y="387"/>
                  </a:cubicBezTo>
                  <a:cubicBezTo>
                    <a:pt x="1302" y="930"/>
                    <a:pt x="1302" y="930"/>
                    <a:pt x="1302" y="930"/>
                  </a:cubicBezTo>
                  <a:cubicBezTo>
                    <a:pt x="1050" y="930"/>
                    <a:pt x="1050" y="930"/>
                    <a:pt x="1050" y="930"/>
                  </a:cubicBezTo>
                  <a:cubicBezTo>
                    <a:pt x="1015" y="930"/>
                    <a:pt x="987" y="958"/>
                    <a:pt x="987" y="993"/>
                  </a:cubicBezTo>
                  <a:cubicBezTo>
                    <a:pt x="987" y="1245"/>
                    <a:pt x="987" y="1245"/>
                    <a:pt x="987" y="1245"/>
                  </a:cubicBezTo>
                  <a:cubicBezTo>
                    <a:pt x="726" y="1245"/>
                    <a:pt x="726" y="1245"/>
                    <a:pt x="726" y="1245"/>
                  </a:cubicBezTo>
                  <a:cubicBezTo>
                    <a:pt x="714" y="1245"/>
                    <a:pt x="704" y="1255"/>
                    <a:pt x="704" y="1268"/>
                  </a:cubicBezTo>
                  <a:cubicBezTo>
                    <a:pt x="704" y="1280"/>
                    <a:pt x="714" y="1290"/>
                    <a:pt x="726" y="1290"/>
                  </a:cubicBezTo>
                  <a:cubicBezTo>
                    <a:pt x="1010" y="1290"/>
                    <a:pt x="1010" y="1290"/>
                    <a:pt x="1010" y="1290"/>
                  </a:cubicBezTo>
                  <a:cubicBezTo>
                    <a:pt x="1016" y="1290"/>
                    <a:pt x="1021" y="1288"/>
                    <a:pt x="1026" y="1283"/>
                  </a:cubicBezTo>
                  <a:cubicBezTo>
                    <a:pt x="1080" y="1229"/>
                    <a:pt x="1080" y="1229"/>
                    <a:pt x="1080" y="1229"/>
                  </a:cubicBezTo>
                  <a:cubicBezTo>
                    <a:pt x="1458" y="1229"/>
                    <a:pt x="1458" y="1229"/>
                    <a:pt x="1458" y="1229"/>
                  </a:cubicBezTo>
                  <a:cubicBezTo>
                    <a:pt x="1507" y="1229"/>
                    <a:pt x="1543" y="1187"/>
                    <a:pt x="1535" y="1141"/>
                  </a:cubicBezTo>
                  <a:close/>
                  <a:moveTo>
                    <a:pt x="45" y="342"/>
                  </a:moveTo>
                  <a:cubicBezTo>
                    <a:pt x="45" y="157"/>
                    <a:pt x="45" y="157"/>
                    <a:pt x="45" y="157"/>
                  </a:cubicBezTo>
                  <a:cubicBezTo>
                    <a:pt x="45" y="148"/>
                    <a:pt x="53" y="140"/>
                    <a:pt x="63" y="140"/>
                  </a:cubicBezTo>
                  <a:cubicBezTo>
                    <a:pt x="260" y="140"/>
                    <a:pt x="260" y="140"/>
                    <a:pt x="260" y="140"/>
                  </a:cubicBezTo>
                  <a:cubicBezTo>
                    <a:pt x="260" y="241"/>
                    <a:pt x="260" y="241"/>
                    <a:pt x="260" y="241"/>
                  </a:cubicBezTo>
                  <a:cubicBezTo>
                    <a:pt x="260" y="253"/>
                    <a:pt x="270" y="263"/>
                    <a:pt x="282" y="263"/>
                  </a:cubicBezTo>
                  <a:cubicBezTo>
                    <a:pt x="295" y="263"/>
                    <a:pt x="305" y="253"/>
                    <a:pt x="305" y="241"/>
                  </a:cubicBezTo>
                  <a:cubicBezTo>
                    <a:pt x="305" y="140"/>
                    <a:pt x="305" y="140"/>
                    <a:pt x="305" y="140"/>
                  </a:cubicBezTo>
                  <a:cubicBezTo>
                    <a:pt x="456" y="140"/>
                    <a:pt x="456" y="140"/>
                    <a:pt x="456" y="140"/>
                  </a:cubicBezTo>
                  <a:cubicBezTo>
                    <a:pt x="456" y="241"/>
                    <a:pt x="456" y="241"/>
                    <a:pt x="456" y="241"/>
                  </a:cubicBezTo>
                  <a:cubicBezTo>
                    <a:pt x="456" y="253"/>
                    <a:pt x="466" y="263"/>
                    <a:pt x="478" y="263"/>
                  </a:cubicBezTo>
                  <a:cubicBezTo>
                    <a:pt x="490" y="263"/>
                    <a:pt x="501" y="253"/>
                    <a:pt x="501" y="241"/>
                  </a:cubicBezTo>
                  <a:cubicBezTo>
                    <a:pt x="501" y="140"/>
                    <a:pt x="501" y="140"/>
                    <a:pt x="501" y="140"/>
                  </a:cubicBezTo>
                  <a:cubicBezTo>
                    <a:pt x="651" y="140"/>
                    <a:pt x="651" y="140"/>
                    <a:pt x="651" y="140"/>
                  </a:cubicBezTo>
                  <a:cubicBezTo>
                    <a:pt x="651" y="241"/>
                    <a:pt x="651" y="241"/>
                    <a:pt x="651" y="241"/>
                  </a:cubicBezTo>
                  <a:cubicBezTo>
                    <a:pt x="651" y="253"/>
                    <a:pt x="661" y="263"/>
                    <a:pt x="674" y="263"/>
                  </a:cubicBezTo>
                  <a:cubicBezTo>
                    <a:pt x="686" y="263"/>
                    <a:pt x="696" y="253"/>
                    <a:pt x="696" y="241"/>
                  </a:cubicBezTo>
                  <a:cubicBezTo>
                    <a:pt x="696" y="140"/>
                    <a:pt x="696" y="140"/>
                    <a:pt x="696" y="140"/>
                  </a:cubicBezTo>
                  <a:cubicBezTo>
                    <a:pt x="847" y="140"/>
                    <a:pt x="847" y="140"/>
                    <a:pt x="847" y="140"/>
                  </a:cubicBezTo>
                  <a:cubicBezTo>
                    <a:pt x="847" y="241"/>
                    <a:pt x="847" y="241"/>
                    <a:pt x="847" y="241"/>
                  </a:cubicBezTo>
                  <a:cubicBezTo>
                    <a:pt x="847" y="253"/>
                    <a:pt x="857" y="263"/>
                    <a:pt x="869" y="263"/>
                  </a:cubicBezTo>
                  <a:cubicBezTo>
                    <a:pt x="882" y="263"/>
                    <a:pt x="892" y="253"/>
                    <a:pt x="892" y="241"/>
                  </a:cubicBezTo>
                  <a:cubicBezTo>
                    <a:pt x="892" y="140"/>
                    <a:pt x="892" y="140"/>
                    <a:pt x="892" y="140"/>
                  </a:cubicBezTo>
                  <a:cubicBezTo>
                    <a:pt x="1043" y="140"/>
                    <a:pt x="1043" y="140"/>
                    <a:pt x="1043" y="140"/>
                  </a:cubicBezTo>
                  <a:cubicBezTo>
                    <a:pt x="1043" y="241"/>
                    <a:pt x="1043" y="241"/>
                    <a:pt x="1043" y="241"/>
                  </a:cubicBezTo>
                  <a:cubicBezTo>
                    <a:pt x="1043" y="253"/>
                    <a:pt x="1053" y="263"/>
                    <a:pt x="1065" y="263"/>
                  </a:cubicBezTo>
                  <a:cubicBezTo>
                    <a:pt x="1078" y="263"/>
                    <a:pt x="1088" y="253"/>
                    <a:pt x="1088" y="241"/>
                  </a:cubicBezTo>
                  <a:cubicBezTo>
                    <a:pt x="1088" y="140"/>
                    <a:pt x="1088" y="140"/>
                    <a:pt x="1088" y="140"/>
                  </a:cubicBezTo>
                  <a:cubicBezTo>
                    <a:pt x="1285" y="140"/>
                    <a:pt x="1285" y="140"/>
                    <a:pt x="1285" y="140"/>
                  </a:cubicBezTo>
                  <a:cubicBezTo>
                    <a:pt x="1295" y="140"/>
                    <a:pt x="1302" y="148"/>
                    <a:pt x="1302" y="157"/>
                  </a:cubicBezTo>
                  <a:cubicBezTo>
                    <a:pt x="1302" y="342"/>
                    <a:pt x="1302" y="342"/>
                    <a:pt x="1302" y="342"/>
                  </a:cubicBezTo>
                  <a:lnTo>
                    <a:pt x="45" y="342"/>
                  </a:lnTo>
                  <a:close/>
                  <a:moveTo>
                    <a:pt x="1032" y="1213"/>
                  </a:moveTo>
                  <a:cubicBezTo>
                    <a:pt x="1032" y="993"/>
                    <a:pt x="1032" y="993"/>
                    <a:pt x="1032" y="993"/>
                  </a:cubicBezTo>
                  <a:cubicBezTo>
                    <a:pt x="1032" y="983"/>
                    <a:pt x="1040" y="975"/>
                    <a:pt x="1050" y="975"/>
                  </a:cubicBezTo>
                  <a:cubicBezTo>
                    <a:pt x="1271" y="975"/>
                    <a:pt x="1271" y="975"/>
                    <a:pt x="1271" y="975"/>
                  </a:cubicBezTo>
                  <a:cubicBezTo>
                    <a:pt x="1248" y="997"/>
                    <a:pt x="1055" y="1191"/>
                    <a:pt x="1032" y="1213"/>
                  </a:cubicBezTo>
                  <a:close/>
                  <a:moveTo>
                    <a:pt x="1032" y="1213"/>
                  </a:moveTo>
                  <a:cubicBezTo>
                    <a:pt x="1032" y="1213"/>
                    <a:pt x="1032" y="1213"/>
                    <a:pt x="1032" y="12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667" name="Groupe 2178">
            <a:extLst>
              <a:ext uri="{FF2B5EF4-FFF2-40B4-BE49-F238E27FC236}">
                <a16:creationId xmlns:a16="http://schemas.microsoft.com/office/drawing/2014/main" id="{D7029108-9CD7-4E12-9B89-E65BD983014D}"/>
              </a:ext>
            </a:extLst>
          </p:cNvPr>
          <p:cNvGrpSpPr>
            <a:grpSpLocks noChangeAspect="1"/>
          </p:cNvGrpSpPr>
          <p:nvPr/>
        </p:nvGrpSpPr>
        <p:grpSpPr>
          <a:xfrm>
            <a:off x="3440373" y="3790377"/>
            <a:ext cx="429987" cy="428400"/>
            <a:chOff x="10363200" y="4191635"/>
            <a:chExt cx="430213" cy="428625"/>
          </a:xfrm>
          <a:solidFill>
            <a:schemeClr val="tx2"/>
          </a:solidFill>
        </p:grpSpPr>
        <p:sp>
          <p:nvSpPr>
            <p:cNvPr id="668" name="Freeform 268">
              <a:extLst>
                <a:ext uri="{FF2B5EF4-FFF2-40B4-BE49-F238E27FC236}">
                  <a16:creationId xmlns:a16="http://schemas.microsoft.com/office/drawing/2014/main" id="{3758C33A-C52C-4C23-8BC7-E8E11A9AECBF}"/>
                </a:ext>
              </a:extLst>
            </p:cNvPr>
            <p:cNvSpPr>
              <a:spLocks noEditPoints="1"/>
            </p:cNvSpPr>
            <p:nvPr/>
          </p:nvSpPr>
          <p:spPr bwMode="auto">
            <a:xfrm>
              <a:off x="10363200" y="4191635"/>
              <a:ext cx="430213" cy="428625"/>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69" name="Freeform 269">
              <a:extLst>
                <a:ext uri="{FF2B5EF4-FFF2-40B4-BE49-F238E27FC236}">
                  <a16:creationId xmlns:a16="http://schemas.microsoft.com/office/drawing/2014/main" id="{86DEF312-16EC-42FD-9DA2-BABCA95E00C7}"/>
                </a:ext>
              </a:extLst>
            </p:cNvPr>
            <p:cNvSpPr>
              <a:spLocks noEditPoints="1"/>
            </p:cNvSpPr>
            <p:nvPr/>
          </p:nvSpPr>
          <p:spPr bwMode="auto">
            <a:xfrm>
              <a:off x="10571163" y="4220210"/>
              <a:ext cx="14288" cy="44450"/>
            </a:xfrm>
            <a:custGeom>
              <a:avLst/>
              <a:gdLst>
                <a:gd name="T0" fmla="*/ 23 w 46"/>
                <a:gd name="T1" fmla="*/ 129 h 129"/>
                <a:gd name="T2" fmla="*/ 46 w 46"/>
                <a:gd name="T3" fmla="*/ 107 h 129"/>
                <a:gd name="T4" fmla="*/ 46 w 46"/>
                <a:gd name="T5" fmla="*/ 22 h 129"/>
                <a:gd name="T6" fmla="*/ 23 w 46"/>
                <a:gd name="T7" fmla="*/ 0 h 129"/>
                <a:gd name="T8" fmla="*/ 0 w 46"/>
                <a:gd name="T9" fmla="*/ 22 h 129"/>
                <a:gd name="T10" fmla="*/ 0 w 46"/>
                <a:gd name="T11" fmla="*/ 107 h 129"/>
                <a:gd name="T12" fmla="*/ 23 w 46"/>
                <a:gd name="T13" fmla="*/ 129 h 129"/>
                <a:gd name="T14" fmla="*/ 23 w 46"/>
                <a:gd name="T15" fmla="*/ 129 h 129"/>
                <a:gd name="T16" fmla="*/ 23 w 46"/>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9">
                  <a:moveTo>
                    <a:pt x="23" y="129"/>
                  </a:moveTo>
                  <a:cubicBezTo>
                    <a:pt x="35" y="129"/>
                    <a:pt x="46" y="119"/>
                    <a:pt x="46" y="107"/>
                  </a:cubicBezTo>
                  <a:cubicBezTo>
                    <a:pt x="46" y="22"/>
                    <a:pt x="46" y="22"/>
                    <a:pt x="46" y="22"/>
                  </a:cubicBezTo>
                  <a:cubicBezTo>
                    <a:pt x="46" y="10"/>
                    <a:pt x="35" y="0"/>
                    <a:pt x="23" y="0"/>
                  </a:cubicBezTo>
                  <a:cubicBezTo>
                    <a:pt x="11" y="0"/>
                    <a:pt x="0" y="10"/>
                    <a:pt x="0" y="22"/>
                  </a:cubicBezTo>
                  <a:cubicBezTo>
                    <a:pt x="0" y="107"/>
                    <a:pt x="0" y="107"/>
                    <a:pt x="0" y="107"/>
                  </a:cubicBezTo>
                  <a:cubicBezTo>
                    <a:pt x="0" y="119"/>
                    <a:pt x="11" y="129"/>
                    <a:pt x="23" y="129"/>
                  </a:cubicBezTo>
                  <a:close/>
                  <a:moveTo>
                    <a:pt x="23" y="129"/>
                  </a:moveTo>
                  <a:cubicBezTo>
                    <a:pt x="23" y="129"/>
                    <a:pt x="23" y="129"/>
                    <a:pt x="23" y="1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0" name="Freeform 270">
              <a:extLst>
                <a:ext uri="{FF2B5EF4-FFF2-40B4-BE49-F238E27FC236}">
                  <a16:creationId xmlns:a16="http://schemas.microsoft.com/office/drawing/2014/main" id="{E42EEAB3-05DE-49B0-8D88-AADD6A75DEC4}"/>
                </a:ext>
              </a:extLst>
            </p:cNvPr>
            <p:cNvSpPr>
              <a:spLocks noEditPoints="1"/>
            </p:cNvSpPr>
            <p:nvPr/>
          </p:nvSpPr>
          <p:spPr bwMode="auto">
            <a:xfrm>
              <a:off x="10571163" y="4547235"/>
              <a:ext cx="14288" cy="44450"/>
            </a:xfrm>
            <a:custGeom>
              <a:avLst/>
              <a:gdLst>
                <a:gd name="T0" fmla="*/ 0 w 46"/>
                <a:gd name="T1" fmla="*/ 22 h 129"/>
                <a:gd name="T2" fmla="*/ 0 w 46"/>
                <a:gd name="T3" fmla="*/ 107 h 129"/>
                <a:gd name="T4" fmla="*/ 23 w 46"/>
                <a:gd name="T5" fmla="*/ 129 h 129"/>
                <a:gd name="T6" fmla="*/ 46 w 46"/>
                <a:gd name="T7" fmla="*/ 107 h 129"/>
                <a:gd name="T8" fmla="*/ 46 w 46"/>
                <a:gd name="T9" fmla="*/ 22 h 129"/>
                <a:gd name="T10" fmla="*/ 23 w 46"/>
                <a:gd name="T11" fmla="*/ 0 h 129"/>
                <a:gd name="T12" fmla="*/ 0 w 46"/>
                <a:gd name="T13" fmla="*/ 22 h 129"/>
                <a:gd name="T14" fmla="*/ 0 w 46"/>
                <a:gd name="T15" fmla="*/ 22 h 129"/>
                <a:gd name="T16" fmla="*/ 0 w 46"/>
                <a:gd name="T17"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9">
                  <a:moveTo>
                    <a:pt x="0" y="22"/>
                  </a:moveTo>
                  <a:cubicBezTo>
                    <a:pt x="0" y="107"/>
                    <a:pt x="0" y="107"/>
                    <a:pt x="0" y="107"/>
                  </a:cubicBezTo>
                  <a:cubicBezTo>
                    <a:pt x="0" y="119"/>
                    <a:pt x="11" y="129"/>
                    <a:pt x="23" y="129"/>
                  </a:cubicBezTo>
                  <a:cubicBezTo>
                    <a:pt x="35" y="129"/>
                    <a:pt x="46" y="119"/>
                    <a:pt x="46" y="107"/>
                  </a:cubicBezTo>
                  <a:cubicBezTo>
                    <a:pt x="46" y="22"/>
                    <a:pt x="46" y="22"/>
                    <a:pt x="46" y="22"/>
                  </a:cubicBezTo>
                  <a:cubicBezTo>
                    <a:pt x="46" y="10"/>
                    <a:pt x="35" y="0"/>
                    <a:pt x="23" y="0"/>
                  </a:cubicBezTo>
                  <a:cubicBezTo>
                    <a:pt x="11"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1" name="Freeform 271">
              <a:extLst>
                <a:ext uri="{FF2B5EF4-FFF2-40B4-BE49-F238E27FC236}">
                  <a16:creationId xmlns:a16="http://schemas.microsoft.com/office/drawing/2014/main" id="{991FA877-BEF5-4F80-8C9F-27849EF1176A}"/>
                </a:ext>
              </a:extLst>
            </p:cNvPr>
            <p:cNvSpPr>
              <a:spLocks noEditPoints="1"/>
            </p:cNvSpPr>
            <p:nvPr/>
          </p:nvSpPr>
          <p:spPr bwMode="auto">
            <a:xfrm>
              <a:off x="10391775" y="4398010"/>
              <a:ext cx="44450" cy="15875"/>
            </a:xfrm>
            <a:custGeom>
              <a:avLst/>
              <a:gdLst>
                <a:gd name="T0" fmla="*/ 129 w 129"/>
                <a:gd name="T1" fmla="*/ 23 h 46"/>
                <a:gd name="T2" fmla="*/ 107 w 129"/>
                <a:gd name="T3" fmla="*/ 0 h 46"/>
                <a:gd name="T4" fmla="*/ 22 w 129"/>
                <a:gd name="T5" fmla="*/ 0 h 46"/>
                <a:gd name="T6" fmla="*/ 0 w 129"/>
                <a:gd name="T7" fmla="*/ 23 h 46"/>
                <a:gd name="T8" fmla="*/ 22 w 129"/>
                <a:gd name="T9" fmla="*/ 46 h 46"/>
                <a:gd name="T10" fmla="*/ 107 w 129"/>
                <a:gd name="T11" fmla="*/ 46 h 46"/>
                <a:gd name="T12" fmla="*/ 129 w 129"/>
                <a:gd name="T13" fmla="*/ 23 h 46"/>
                <a:gd name="T14" fmla="*/ 129 w 129"/>
                <a:gd name="T15" fmla="*/ 23 h 46"/>
                <a:gd name="T16" fmla="*/ 129 w 129"/>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6">
                  <a:moveTo>
                    <a:pt x="129" y="23"/>
                  </a:moveTo>
                  <a:cubicBezTo>
                    <a:pt x="129" y="11"/>
                    <a:pt x="119" y="0"/>
                    <a:pt x="107" y="0"/>
                  </a:cubicBezTo>
                  <a:cubicBezTo>
                    <a:pt x="22" y="0"/>
                    <a:pt x="22" y="0"/>
                    <a:pt x="22" y="0"/>
                  </a:cubicBezTo>
                  <a:cubicBezTo>
                    <a:pt x="10" y="0"/>
                    <a:pt x="0" y="11"/>
                    <a:pt x="0" y="23"/>
                  </a:cubicBezTo>
                  <a:cubicBezTo>
                    <a:pt x="0" y="35"/>
                    <a:pt x="10" y="46"/>
                    <a:pt x="22" y="46"/>
                  </a:cubicBezTo>
                  <a:cubicBezTo>
                    <a:pt x="107" y="46"/>
                    <a:pt x="107" y="46"/>
                    <a:pt x="107" y="46"/>
                  </a:cubicBezTo>
                  <a:cubicBezTo>
                    <a:pt x="119" y="46"/>
                    <a:pt x="129" y="35"/>
                    <a:pt x="129" y="23"/>
                  </a:cubicBezTo>
                  <a:close/>
                  <a:moveTo>
                    <a:pt x="129" y="23"/>
                  </a:moveTo>
                  <a:cubicBezTo>
                    <a:pt x="129" y="23"/>
                    <a:pt x="129" y="23"/>
                    <a:pt x="129" y="2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2" name="Freeform 272">
              <a:extLst>
                <a:ext uri="{FF2B5EF4-FFF2-40B4-BE49-F238E27FC236}">
                  <a16:creationId xmlns:a16="http://schemas.microsoft.com/office/drawing/2014/main" id="{BE784AD2-507A-4027-9C03-E3A58BD59D88}"/>
                </a:ext>
              </a:extLst>
            </p:cNvPr>
            <p:cNvSpPr>
              <a:spLocks noEditPoints="1"/>
            </p:cNvSpPr>
            <p:nvPr/>
          </p:nvSpPr>
          <p:spPr bwMode="auto">
            <a:xfrm>
              <a:off x="10720388" y="4398010"/>
              <a:ext cx="44450" cy="15875"/>
            </a:xfrm>
            <a:custGeom>
              <a:avLst/>
              <a:gdLst>
                <a:gd name="T0" fmla="*/ 107 w 129"/>
                <a:gd name="T1" fmla="*/ 46 h 46"/>
                <a:gd name="T2" fmla="*/ 129 w 129"/>
                <a:gd name="T3" fmla="*/ 23 h 46"/>
                <a:gd name="T4" fmla="*/ 107 w 129"/>
                <a:gd name="T5" fmla="*/ 0 h 46"/>
                <a:gd name="T6" fmla="*/ 22 w 129"/>
                <a:gd name="T7" fmla="*/ 0 h 46"/>
                <a:gd name="T8" fmla="*/ 0 w 129"/>
                <a:gd name="T9" fmla="*/ 23 h 46"/>
                <a:gd name="T10" fmla="*/ 22 w 129"/>
                <a:gd name="T11" fmla="*/ 46 h 46"/>
                <a:gd name="T12" fmla="*/ 107 w 129"/>
                <a:gd name="T13" fmla="*/ 46 h 46"/>
                <a:gd name="T14" fmla="*/ 107 w 129"/>
                <a:gd name="T15" fmla="*/ 46 h 46"/>
                <a:gd name="T16" fmla="*/ 107 w 129"/>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6">
                  <a:moveTo>
                    <a:pt x="107" y="46"/>
                  </a:moveTo>
                  <a:cubicBezTo>
                    <a:pt x="119" y="46"/>
                    <a:pt x="129" y="35"/>
                    <a:pt x="129" y="23"/>
                  </a:cubicBezTo>
                  <a:cubicBezTo>
                    <a:pt x="129" y="11"/>
                    <a:pt x="119" y="0"/>
                    <a:pt x="107" y="0"/>
                  </a:cubicBezTo>
                  <a:cubicBezTo>
                    <a:pt x="22" y="0"/>
                    <a:pt x="22" y="0"/>
                    <a:pt x="22" y="0"/>
                  </a:cubicBezTo>
                  <a:cubicBezTo>
                    <a:pt x="10" y="0"/>
                    <a:pt x="0" y="11"/>
                    <a:pt x="0" y="23"/>
                  </a:cubicBezTo>
                  <a:cubicBezTo>
                    <a:pt x="0" y="35"/>
                    <a:pt x="10" y="46"/>
                    <a:pt x="22" y="46"/>
                  </a:cubicBezTo>
                  <a:lnTo>
                    <a:pt x="107" y="46"/>
                  </a:lnTo>
                  <a:close/>
                  <a:moveTo>
                    <a:pt x="107" y="46"/>
                  </a:moveTo>
                  <a:cubicBezTo>
                    <a:pt x="107" y="46"/>
                    <a:pt x="107" y="46"/>
                    <a:pt x="107"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3" name="Freeform 273">
              <a:extLst>
                <a:ext uri="{FF2B5EF4-FFF2-40B4-BE49-F238E27FC236}">
                  <a16:creationId xmlns:a16="http://schemas.microsoft.com/office/drawing/2014/main" id="{D18C31D6-331B-46B3-9406-EAB99A24F2BD}"/>
                </a:ext>
              </a:extLst>
            </p:cNvPr>
            <p:cNvSpPr>
              <a:spLocks noEditPoints="1"/>
            </p:cNvSpPr>
            <p:nvPr/>
          </p:nvSpPr>
          <p:spPr bwMode="auto">
            <a:xfrm>
              <a:off x="10493375" y="4283710"/>
              <a:ext cx="119063" cy="157163"/>
            </a:xfrm>
            <a:custGeom>
              <a:avLst/>
              <a:gdLst>
                <a:gd name="T0" fmla="*/ 228 w 354"/>
                <a:gd name="T1" fmla="*/ 263 h 466"/>
                <a:gd name="T2" fmla="*/ 151 w 354"/>
                <a:gd name="T3" fmla="*/ 340 h 466"/>
                <a:gd name="T4" fmla="*/ 22 w 354"/>
                <a:gd name="T5" fmla="*/ 340 h 466"/>
                <a:gd name="T6" fmla="*/ 0 w 354"/>
                <a:gd name="T7" fmla="*/ 363 h 466"/>
                <a:gd name="T8" fmla="*/ 22 w 354"/>
                <a:gd name="T9" fmla="*/ 386 h 466"/>
                <a:gd name="T10" fmla="*/ 151 w 354"/>
                <a:gd name="T11" fmla="*/ 386 h 466"/>
                <a:gd name="T12" fmla="*/ 251 w 354"/>
                <a:gd name="T13" fmla="*/ 466 h 466"/>
                <a:gd name="T14" fmla="*/ 354 w 354"/>
                <a:gd name="T15" fmla="*/ 363 h 466"/>
                <a:gd name="T16" fmla="*/ 274 w 354"/>
                <a:gd name="T17" fmla="*/ 263 h 466"/>
                <a:gd name="T18" fmla="*/ 274 w 354"/>
                <a:gd name="T19" fmla="*/ 23 h 466"/>
                <a:gd name="T20" fmla="*/ 251 w 354"/>
                <a:gd name="T21" fmla="*/ 0 h 466"/>
                <a:gd name="T22" fmla="*/ 228 w 354"/>
                <a:gd name="T23" fmla="*/ 23 h 466"/>
                <a:gd name="T24" fmla="*/ 228 w 354"/>
                <a:gd name="T25" fmla="*/ 263 h 466"/>
                <a:gd name="T26" fmla="*/ 251 w 354"/>
                <a:gd name="T27" fmla="*/ 305 h 466"/>
                <a:gd name="T28" fmla="*/ 309 w 354"/>
                <a:gd name="T29" fmla="*/ 363 h 466"/>
                <a:gd name="T30" fmla="*/ 251 w 354"/>
                <a:gd name="T31" fmla="*/ 421 h 466"/>
                <a:gd name="T32" fmla="*/ 193 w 354"/>
                <a:gd name="T33" fmla="*/ 363 h 466"/>
                <a:gd name="T34" fmla="*/ 251 w 354"/>
                <a:gd name="T35" fmla="*/ 305 h 466"/>
                <a:gd name="T36" fmla="*/ 251 w 354"/>
                <a:gd name="T37" fmla="*/ 305 h 466"/>
                <a:gd name="T38" fmla="*/ 251 w 354"/>
                <a:gd name="T39" fmla="*/ 30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466">
                  <a:moveTo>
                    <a:pt x="228" y="263"/>
                  </a:moveTo>
                  <a:cubicBezTo>
                    <a:pt x="190" y="271"/>
                    <a:pt x="159" y="302"/>
                    <a:pt x="151" y="340"/>
                  </a:cubicBezTo>
                  <a:cubicBezTo>
                    <a:pt x="22" y="340"/>
                    <a:pt x="22" y="340"/>
                    <a:pt x="22" y="340"/>
                  </a:cubicBezTo>
                  <a:cubicBezTo>
                    <a:pt x="10" y="340"/>
                    <a:pt x="0" y="351"/>
                    <a:pt x="0" y="363"/>
                  </a:cubicBezTo>
                  <a:cubicBezTo>
                    <a:pt x="0" y="375"/>
                    <a:pt x="10" y="386"/>
                    <a:pt x="22" y="386"/>
                  </a:cubicBezTo>
                  <a:cubicBezTo>
                    <a:pt x="151" y="386"/>
                    <a:pt x="151" y="386"/>
                    <a:pt x="151" y="386"/>
                  </a:cubicBezTo>
                  <a:cubicBezTo>
                    <a:pt x="161" y="431"/>
                    <a:pt x="202" y="466"/>
                    <a:pt x="251" y="466"/>
                  </a:cubicBezTo>
                  <a:cubicBezTo>
                    <a:pt x="308" y="466"/>
                    <a:pt x="354" y="420"/>
                    <a:pt x="354" y="363"/>
                  </a:cubicBezTo>
                  <a:cubicBezTo>
                    <a:pt x="354" y="314"/>
                    <a:pt x="319" y="273"/>
                    <a:pt x="274" y="263"/>
                  </a:cubicBezTo>
                  <a:cubicBezTo>
                    <a:pt x="274" y="23"/>
                    <a:pt x="274" y="23"/>
                    <a:pt x="274" y="23"/>
                  </a:cubicBezTo>
                  <a:cubicBezTo>
                    <a:pt x="274" y="10"/>
                    <a:pt x="263" y="0"/>
                    <a:pt x="251" y="0"/>
                  </a:cubicBezTo>
                  <a:cubicBezTo>
                    <a:pt x="239" y="0"/>
                    <a:pt x="228" y="10"/>
                    <a:pt x="228" y="23"/>
                  </a:cubicBezTo>
                  <a:lnTo>
                    <a:pt x="228" y="263"/>
                  </a:lnTo>
                  <a:close/>
                  <a:moveTo>
                    <a:pt x="251" y="305"/>
                  </a:moveTo>
                  <a:cubicBezTo>
                    <a:pt x="283" y="305"/>
                    <a:pt x="309" y="331"/>
                    <a:pt x="309" y="363"/>
                  </a:cubicBezTo>
                  <a:cubicBezTo>
                    <a:pt x="309" y="395"/>
                    <a:pt x="283" y="421"/>
                    <a:pt x="251" y="421"/>
                  </a:cubicBezTo>
                  <a:cubicBezTo>
                    <a:pt x="219" y="421"/>
                    <a:pt x="193" y="395"/>
                    <a:pt x="193" y="363"/>
                  </a:cubicBezTo>
                  <a:cubicBezTo>
                    <a:pt x="193" y="331"/>
                    <a:pt x="219" y="305"/>
                    <a:pt x="251" y="305"/>
                  </a:cubicBezTo>
                  <a:close/>
                  <a:moveTo>
                    <a:pt x="251" y="305"/>
                  </a:moveTo>
                  <a:cubicBezTo>
                    <a:pt x="251" y="305"/>
                    <a:pt x="251" y="305"/>
                    <a:pt x="251" y="30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4" name="Freeform 274">
              <a:extLst>
                <a:ext uri="{FF2B5EF4-FFF2-40B4-BE49-F238E27FC236}">
                  <a16:creationId xmlns:a16="http://schemas.microsoft.com/office/drawing/2014/main" id="{6E3BD705-3E0D-4D9A-B589-56AD4D26D29F}"/>
                </a:ext>
              </a:extLst>
            </p:cNvPr>
            <p:cNvSpPr>
              <a:spLocks noEditPoints="1"/>
            </p:cNvSpPr>
            <p:nvPr/>
          </p:nvSpPr>
          <p:spPr bwMode="auto">
            <a:xfrm>
              <a:off x="10480675" y="4263073"/>
              <a:ext cx="19050" cy="19050"/>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6" name="Freeform 275">
              <a:extLst>
                <a:ext uri="{FF2B5EF4-FFF2-40B4-BE49-F238E27FC236}">
                  <a16:creationId xmlns:a16="http://schemas.microsoft.com/office/drawing/2014/main" id="{44D98AEB-4A86-41B0-9ADD-B44F38766F08}"/>
                </a:ext>
              </a:extLst>
            </p:cNvPr>
            <p:cNvSpPr>
              <a:spLocks noEditPoints="1"/>
            </p:cNvSpPr>
            <p:nvPr/>
          </p:nvSpPr>
          <p:spPr bwMode="auto">
            <a:xfrm>
              <a:off x="10429875" y="4323398"/>
              <a:ext cx="19050" cy="19050"/>
            </a:xfrm>
            <a:custGeom>
              <a:avLst/>
              <a:gdLst>
                <a:gd name="T0" fmla="*/ 58 w 58"/>
                <a:gd name="T1" fmla="*/ 29 h 59"/>
                <a:gd name="T2" fmla="*/ 29 w 58"/>
                <a:gd name="T3" fmla="*/ 59 h 59"/>
                <a:gd name="T4" fmla="*/ 0 w 58"/>
                <a:gd name="T5" fmla="*/ 29 h 59"/>
                <a:gd name="T6" fmla="*/ 29 w 58"/>
                <a:gd name="T7" fmla="*/ 0 h 59"/>
                <a:gd name="T8" fmla="*/ 58 w 58"/>
                <a:gd name="T9" fmla="*/ 29 h 59"/>
                <a:gd name="T10" fmla="*/ 58 w 58"/>
                <a:gd name="T11" fmla="*/ 29 h 59"/>
                <a:gd name="T12" fmla="*/ 58 w 5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29"/>
                  </a:moveTo>
                  <a:cubicBezTo>
                    <a:pt x="58" y="46"/>
                    <a:pt x="45" y="59"/>
                    <a:pt x="29" y="59"/>
                  </a:cubicBezTo>
                  <a:cubicBezTo>
                    <a:pt x="13" y="59"/>
                    <a:pt x="0" y="46"/>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7" name="Freeform 276">
              <a:extLst>
                <a:ext uri="{FF2B5EF4-FFF2-40B4-BE49-F238E27FC236}">
                  <a16:creationId xmlns:a16="http://schemas.microsoft.com/office/drawing/2014/main" id="{E9E0E3A8-63F4-4BD5-BE68-9360CA344318}"/>
                </a:ext>
              </a:extLst>
            </p:cNvPr>
            <p:cNvSpPr>
              <a:spLocks noEditPoints="1"/>
            </p:cNvSpPr>
            <p:nvPr/>
          </p:nvSpPr>
          <p:spPr bwMode="auto">
            <a:xfrm>
              <a:off x="10656888" y="4263073"/>
              <a:ext cx="19050" cy="19050"/>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8" name="Freeform 277">
              <a:extLst>
                <a:ext uri="{FF2B5EF4-FFF2-40B4-BE49-F238E27FC236}">
                  <a16:creationId xmlns:a16="http://schemas.microsoft.com/office/drawing/2014/main" id="{61353F14-434A-4FA3-A275-8C1A9C451CB1}"/>
                </a:ext>
              </a:extLst>
            </p:cNvPr>
            <p:cNvSpPr>
              <a:spLocks noEditPoints="1"/>
            </p:cNvSpPr>
            <p:nvPr/>
          </p:nvSpPr>
          <p:spPr bwMode="auto">
            <a:xfrm>
              <a:off x="10707688" y="4323398"/>
              <a:ext cx="19050" cy="19050"/>
            </a:xfrm>
            <a:custGeom>
              <a:avLst/>
              <a:gdLst>
                <a:gd name="T0" fmla="*/ 58 w 58"/>
                <a:gd name="T1" fmla="*/ 29 h 59"/>
                <a:gd name="T2" fmla="*/ 29 w 58"/>
                <a:gd name="T3" fmla="*/ 59 h 59"/>
                <a:gd name="T4" fmla="*/ 0 w 58"/>
                <a:gd name="T5" fmla="*/ 29 h 59"/>
                <a:gd name="T6" fmla="*/ 29 w 58"/>
                <a:gd name="T7" fmla="*/ 0 h 59"/>
                <a:gd name="T8" fmla="*/ 58 w 58"/>
                <a:gd name="T9" fmla="*/ 29 h 59"/>
                <a:gd name="T10" fmla="*/ 58 w 58"/>
                <a:gd name="T11" fmla="*/ 29 h 59"/>
                <a:gd name="T12" fmla="*/ 58 w 5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29"/>
                  </a:moveTo>
                  <a:cubicBezTo>
                    <a:pt x="58" y="46"/>
                    <a:pt x="45" y="59"/>
                    <a:pt x="29" y="59"/>
                  </a:cubicBezTo>
                  <a:cubicBezTo>
                    <a:pt x="13" y="59"/>
                    <a:pt x="0" y="46"/>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79" name="Freeform 278">
              <a:extLst>
                <a:ext uri="{FF2B5EF4-FFF2-40B4-BE49-F238E27FC236}">
                  <a16:creationId xmlns:a16="http://schemas.microsoft.com/office/drawing/2014/main" id="{214592F9-ADA8-40B0-B3FF-A3F6DF0E2575}"/>
                </a:ext>
              </a:extLst>
            </p:cNvPr>
            <p:cNvSpPr>
              <a:spLocks noEditPoints="1"/>
            </p:cNvSpPr>
            <p:nvPr/>
          </p:nvSpPr>
          <p:spPr bwMode="auto">
            <a:xfrm>
              <a:off x="10480675" y="4529773"/>
              <a:ext cx="19050" cy="20638"/>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80" name="Freeform 279">
              <a:extLst>
                <a:ext uri="{FF2B5EF4-FFF2-40B4-BE49-F238E27FC236}">
                  <a16:creationId xmlns:a16="http://schemas.microsoft.com/office/drawing/2014/main" id="{73C11AB9-2D18-466F-9961-2593611AED80}"/>
                </a:ext>
              </a:extLst>
            </p:cNvPr>
            <p:cNvSpPr>
              <a:spLocks noEditPoints="1"/>
            </p:cNvSpPr>
            <p:nvPr/>
          </p:nvSpPr>
          <p:spPr bwMode="auto">
            <a:xfrm>
              <a:off x="10429875" y="4469448"/>
              <a:ext cx="19050" cy="19050"/>
            </a:xfrm>
            <a:custGeom>
              <a:avLst/>
              <a:gdLst>
                <a:gd name="T0" fmla="*/ 58 w 58"/>
                <a:gd name="T1" fmla="*/ 30 h 59"/>
                <a:gd name="T2" fmla="*/ 29 w 58"/>
                <a:gd name="T3" fmla="*/ 59 h 59"/>
                <a:gd name="T4" fmla="*/ 0 w 58"/>
                <a:gd name="T5" fmla="*/ 30 h 59"/>
                <a:gd name="T6" fmla="*/ 29 w 58"/>
                <a:gd name="T7" fmla="*/ 0 h 59"/>
                <a:gd name="T8" fmla="*/ 58 w 58"/>
                <a:gd name="T9" fmla="*/ 30 h 59"/>
                <a:gd name="T10" fmla="*/ 58 w 58"/>
                <a:gd name="T11" fmla="*/ 30 h 59"/>
                <a:gd name="T12" fmla="*/ 58 w 58"/>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30"/>
                  </a:moveTo>
                  <a:cubicBezTo>
                    <a:pt x="58" y="46"/>
                    <a:pt x="45" y="59"/>
                    <a:pt x="29" y="59"/>
                  </a:cubicBezTo>
                  <a:cubicBezTo>
                    <a:pt x="13" y="59"/>
                    <a:pt x="0" y="46"/>
                    <a:pt x="0" y="30"/>
                  </a:cubicBezTo>
                  <a:cubicBezTo>
                    <a:pt x="0" y="13"/>
                    <a:pt x="13" y="0"/>
                    <a:pt x="29" y="0"/>
                  </a:cubicBezTo>
                  <a:cubicBezTo>
                    <a:pt x="45" y="0"/>
                    <a:pt x="58" y="13"/>
                    <a:pt x="58" y="30"/>
                  </a:cubicBezTo>
                  <a:close/>
                  <a:moveTo>
                    <a:pt x="58" y="30"/>
                  </a:moveTo>
                  <a:cubicBezTo>
                    <a:pt x="58" y="30"/>
                    <a:pt x="58" y="30"/>
                    <a:pt x="58" y="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81" name="Freeform 280">
              <a:extLst>
                <a:ext uri="{FF2B5EF4-FFF2-40B4-BE49-F238E27FC236}">
                  <a16:creationId xmlns:a16="http://schemas.microsoft.com/office/drawing/2014/main" id="{BDA160E2-0C98-4796-9603-8EFC3EA9C14D}"/>
                </a:ext>
              </a:extLst>
            </p:cNvPr>
            <p:cNvSpPr>
              <a:spLocks noEditPoints="1"/>
            </p:cNvSpPr>
            <p:nvPr/>
          </p:nvSpPr>
          <p:spPr bwMode="auto">
            <a:xfrm>
              <a:off x="10656888" y="4529773"/>
              <a:ext cx="19050" cy="20638"/>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82" name="Freeform 281">
              <a:extLst>
                <a:ext uri="{FF2B5EF4-FFF2-40B4-BE49-F238E27FC236}">
                  <a16:creationId xmlns:a16="http://schemas.microsoft.com/office/drawing/2014/main" id="{38F7E6AD-C014-4F46-B290-FF1C95FAC1B9}"/>
                </a:ext>
              </a:extLst>
            </p:cNvPr>
            <p:cNvSpPr>
              <a:spLocks noEditPoints="1"/>
            </p:cNvSpPr>
            <p:nvPr/>
          </p:nvSpPr>
          <p:spPr bwMode="auto">
            <a:xfrm>
              <a:off x="10707688" y="4469448"/>
              <a:ext cx="19050" cy="19050"/>
            </a:xfrm>
            <a:custGeom>
              <a:avLst/>
              <a:gdLst>
                <a:gd name="T0" fmla="*/ 58 w 58"/>
                <a:gd name="T1" fmla="*/ 30 h 59"/>
                <a:gd name="T2" fmla="*/ 29 w 58"/>
                <a:gd name="T3" fmla="*/ 59 h 59"/>
                <a:gd name="T4" fmla="*/ 0 w 58"/>
                <a:gd name="T5" fmla="*/ 30 h 59"/>
                <a:gd name="T6" fmla="*/ 29 w 58"/>
                <a:gd name="T7" fmla="*/ 0 h 59"/>
                <a:gd name="T8" fmla="*/ 58 w 58"/>
                <a:gd name="T9" fmla="*/ 30 h 59"/>
                <a:gd name="T10" fmla="*/ 58 w 58"/>
                <a:gd name="T11" fmla="*/ 30 h 59"/>
                <a:gd name="T12" fmla="*/ 58 w 58"/>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30"/>
                  </a:moveTo>
                  <a:cubicBezTo>
                    <a:pt x="58" y="46"/>
                    <a:pt x="45" y="59"/>
                    <a:pt x="29" y="59"/>
                  </a:cubicBezTo>
                  <a:cubicBezTo>
                    <a:pt x="13" y="59"/>
                    <a:pt x="0" y="46"/>
                    <a:pt x="0" y="30"/>
                  </a:cubicBezTo>
                  <a:cubicBezTo>
                    <a:pt x="0" y="13"/>
                    <a:pt x="13" y="0"/>
                    <a:pt x="29" y="0"/>
                  </a:cubicBezTo>
                  <a:cubicBezTo>
                    <a:pt x="45" y="0"/>
                    <a:pt x="58" y="13"/>
                    <a:pt x="58" y="30"/>
                  </a:cubicBezTo>
                  <a:close/>
                  <a:moveTo>
                    <a:pt x="58" y="30"/>
                  </a:moveTo>
                  <a:cubicBezTo>
                    <a:pt x="58" y="30"/>
                    <a:pt x="58" y="30"/>
                    <a:pt x="58" y="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83" name="Groupe 2193">
            <a:extLst>
              <a:ext uri="{FF2B5EF4-FFF2-40B4-BE49-F238E27FC236}">
                <a16:creationId xmlns:a16="http://schemas.microsoft.com/office/drawing/2014/main" id="{3BA9813E-C6CB-4582-956B-1AAA7801E50E}"/>
              </a:ext>
            </a:extLst>
          </p:cNvPr>
          <p:cNvGrpSpPr>
            <a:grpSpLocks noChangeAspect="1"/>
          </p:cNvGrpSpPr>
          <p:nvPr/>
        </p:nvGrpSpPr>
        <p:grpSpPr>
          <a:xfrm>
            <a:off x="4870653" y="3789522"/>
            <a:ext cx="288225" cy="428400"/>
            <a:chOff x="11134725" y="4194175"/>
            <a:chExt cx="290513" cy="431800"/>
          </a:xfrm>
          <a:solidFill>
            <a:schemeClr val="tx2"/>
          </a:solidFill>
        </p:grpSpPr>
        <p:sp>
          <p:nvSpPr>
            <p:cNvPr id="684" name="Freeform 285">
              <a:extLst>
                <a:ext uri="{FF2B5EF4-FFF2-40B4-BE49-F238E27FC236}">
                  <a16:creationId xmlns:a16="http://schemas.microsoft.com/office/drawing/2014/main" id="{0058489C-72DD-4DA0-A296-59AAA01D6E1E}"/>
                </a:ext>
              </a:extLst>
            </p:cNvPr>
            <p:cNvSpPr>
              <a:spLocks noEditPoints="1"/>
            </p:cNvSpPr>
            <p:nvPr/>
          </p:nvSpPr>
          <p:spPr bwMode="auto">
            <a:xfrm>
              <a:off x="11174413" y="4467225"/>
              <a:ext cx="211138" cy="69850"/>
            </a:xfrm>
            <a:custGeom>
              <a:avLst/>
              <a:gdLst>
                <a:gd name="T0" fmla="*/ 174 w 745"/>
                <a:gd name="T1" fmla="*/ 3 h 251"/>
                <a:gd name="T2" fmla="*/ 43 w 745"/>
                <a:gd name="T3" fmla="*/ 84 h 251"/>
                <a:gd name="T4" fmla="*/ 1 w 745"/>
                <a:gd name="T5" fmla="*/ 226 h 251"/>
                <a:gd name="T6" fmla="*/ 24 w 745"/>
                <a:gd name="T7" fmla="*/ 251 h 251"/>
                <a:gd name="T8" fmla="*/ 722 w 745"/>
                <a:gd name="T9" fmla="*/ 251 h 251"/>
                <a:gd name="T10" fmla="*/ 744 w 745"/>
                <a:gd name="T11" fmla="*/ 226 h 251"/>
                <a:gd name="T12" fmla="*/ 702 w 745"/>
                <a:gd name="T13" fmla="*/ 84 h 251"/>
                <a:gd name="T14" fmla="*/ 572 w 745"/>
                <a:gd name="T15" fmla="*/ 3 h 251"/>
                <a:gd name="T16" fmla="*/ 559 w 745"/>
                <a:gd name="T17" fmla="*/ 0 h 251"/>
                <a:gd name="T18" fmla="*/ 187 w 745"/>
                <a:gd name="T19" fmla="*/ 0 h 251"/>
                <a:gd name="T20" fmla="*/ 174 w 745"/>
                <a:gd name="T21" fmla="*/ 3 h 251"/>
                <a:gd name="T22" fmla="*/ 555 w 745"/>
                <a:gd name="T23" fmla="*/ 45 h 251"/>
                <a:gd name="T24" fmla="*/ 666 w 745"/>
                <a:gd name="T25" fmla="*/ 111 h 251"/>
                <a:gd name="T26" fmla="*/ 697 w 745"/>
                <a:gd name="T27" fmla="*/ 206 h 251"/>
                <a:gd name="T28" fmla="*/ 49 w 745"/>
                <a:gd name="T29" fmla="*/ 206 h 251"/>
                <a:gd name="T30" fmla="*/ 80 w 745"/>
                <a:gd name="T31" fmla="*/ 111 h 251"/>
                <a:gd name="T32" fmla="*/ 190 w 745"/>
                <a:gd name="T33" fmla="*/ 45 h 251"/>
                <a:gd name="T34" fmla="*/ 555 w 745"/>
                <a:gd name="T35" fmla="*/ 45 h 251"/>
                <a:gd name="T36" fmla="*/ 555 w 745"/>
                <a:gd name="T37" fmla="*/ 45 h 251"/>
                <a:gd name="T38" fmla="*/ 555 w 745"/>
                <a:gd name="T39" fmla="*/ 4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5" h="251">
                  <a:moveTo>
                    <a:pt x="174" y="3"/>
                  </a:moveTo>
                  <a:cubicBezTo>
                    <a:pt x="117" y="30"/>
                    <a:pt x="73" y="42"/>
                    <a:pt x="43" y="84"/>
                  </a:cubicBezTo>
                  <a:cubicBezTo>
                    <a:pt x="21" y="115"/>
                    <a:pt x="7" y="163"/>
                    <a:pt x="1" y="226"/>
                  </a:cubicBezTo>
                  <a:cubicBezTo>
                    <a:pt x="0" y="239"/>
                    <a:pt x="10" y="251"/>
                    <a:pt x="24" y="251"/>
                  </a:cubicBezTo>
                  <a:cubicBezTo>
                    <a:pt x="722" y="251"/>
                    <a:pt x="722" y="251"/>
                    <a:pt x="722" y="251"/>
                  </a:cubicBezTo>
                  <a:cubicBezTo>
                    <a:pt x="735" y="251"/>
                    <a:pt x="745" y="239"/>
                    <a:pt x="744" y="226"/>
                  </a:cubicBezTo>
                  <a:cubicBezTo>
                    <a:pt x="738" y="162"/>
                    <a:pt x="725" y="116"/>
                    <a:pt x="702" y="84"/>
                  </a:cubicBezTo>
                  <a:cubicBezTo>
                    <a:pt x="672" y="42"/>
                    <a:pt x="629" y="30"/>
                    <a:pt x="572" y="3"/>
                  </a:cubicBezTo>
                  <a:cubicBezTo>
                    <a:pt x="568" y="1"/>
                    <a:pt x="563" y="0"/>
                    <a:pt x="559" y="0"/>
                  </a:cubicBezTo>
                  <a:cubicBezTo>
                    <a:pt x="187" y="0"/>
                    <a:pt x="187" y="0"/>
                    <a:pt x="187" y="0"/>
                  </a:cubicBezTo>
                  <a:cubicBezTo>
                    <a:pt x="182" y="0"/>
                    <a:pt x="178" y="1"/>
                    <a:pt x="174" y="3"/>
                  </a:cubicBezTo>
                  <a:close/>
                  <a:moveTo>
                    <a:pt x="555" y="45"/>
                  </a:moveTo>
                  <a:cubicBezTo>
                    <a:pt x="610" y="70"/>
                    <a:pt x="644" y="80"/>
                    <a:pt x="666" y="111"/>
                  </a:cubicBezTo>
                  <a:cubicBezTo>
                    <a:pt x="680" y="131"/>
                    <a:pt x="691" y="163"/>
                    <a:pt x="697" y="206"/>
                  </a:cubicBezTo>
                  <a:cubicBezTo>
                    <a:pt x="49" y="206"/>
                    <a:pt x="49" y="206"/>
                    <a:pt x="49" y="206"/>
                  </a:cubicBezTo>
                  <a:cubicBezTo>
                    <a:pt x="55" y="163"/>
                    <a:pt x="65" y="131"/>
                    <a:pt x="80" y="111"/>
                  </a:cubicBezTo>
                  <a:cubicBezTo>
                    <a:pt x="101" y="80"/>
                    <a:pt x="135" y="70"/>
                    <a:pt x="190" y="45"/>
                  </a:cubicBezTo>
                  <a:lnTo>
                    <a:pt x="555" y="45"/>
                  </a:lnTo>
                  <a:close/>
                  <a:moveTo>
                    <a:pt x="555" y="45"/>
                  </a:moveTo>
                  <a:cubicBezTo>
                    <a:pt x="555" y="45"/>
                    <a:pt x="555" y="45"/>
                    <a:pt x="555"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85" name="Freeform 286">
              <a:extLst>
                <a:ext uri="{FF2B5EF4-FFF2-40B4-BE49-F238E27FC236}">
                  <a16:creationId xmlns:a16="http://schemas.microsoft.com/office/drawing/2014/main" id="{34844A1E-313E-4F23-AF0B-98CDAFD5E8A4}"/>
                </a:ext>
              </a:extLst>
            </p:cNvPr>
            <p:cNvSpPr>
              <a:spLocks noEditPoints="1"/>
            </p:cNvSpPr>
            <p:nvPr/>
          </p:nvSpPr>
          <p:spPr bwMode="auto">
            <a:xfrm>
              <a:off x="11207750" y="4332288"/>
              <a:ext cx="146050" cy="65088"/>
            </a:xfrm>
            <a:custGeom>
              <a:avLst/>
              <a:gdLst>
                <a:gd name="T0" fmla="*/ 29 w 517"/>
                <a:gd name="T1" fmla="*/ 59 h 231"/>
                <a:gd name="T2" fmla="*/ 126 w 517"/>
                <a:gd name="T3" fmla="*/ 111 h 231"/>
                <a:gd name="T4" fmla="*/ 225 w 517"/>
                <a:gd name="T5" fmla="*/ 213 h 231"/>
                <a:gd name="T6" fmla="*/ 225 w 517"/>
                <a:gd name="T7" fmla="*/ 213 h 231"/>
                <a:gd name="T8" fmla="*/ 258 w 517"/>
                <a:gd name="T9" fmla="*/ 231 h 231"/>
                <a:gd name="T10" fmla="*/ 258 w 517"/>
                <a:gd name="T11" fmla="*/ 231 h 231"/>
                <a:gd name="T12" fmla="*/ 290 w 517"/>
                <a:gd name="T13" fmla="*/ 213 h 231"/>
                <a:gd name="T14" fmla="*/ 290 w 517"/>
                <a:gd name="T15" fmla="*/ 213 h 231"/>
                <a:gd name="T16" fmla="*/ 390 w 517"/>
                <a:gd name="T17" fmla="*/ 111 h 231"/>
                <a:gd name="T18" fmla="*/ 486 w 517"/>
                <a:gd name="T19" fmla="*/ 59 h 231"/>
                <a:gd name="T20" fmla="*/ 486 w 517"/>
                <a:gd name="T21" fmla="*/ 59 h 231"/>
                <a:gd name="T22" fmla="*/ 486 w 517"/>
                <a:gd name="T23" fmla="*/ 59 h 231"/>
                <a:gd name="T24" fmla="*/ 474 w 517"/>
                <a:gd name="T25" fmla="*/ 0 h 231"/>
                <a:gd name="T26" fmla="*/ 41 w 517"/>
                <a:gd name="T27" fmla="*/ 0 h 231"/>
                <a:gd name="T28" fmla="*/ 29 w 517"/>
                <a:gd name="T29" fmla="*/ 59 h 231"/>
                <a:gd name="T30" fmla="*/ 258 w 517"/>
                <a:gd name="T31" fmla="*/ 181 h 231"/>
                <a:gd name="T32" fmla="*/ 105 w 517"/>
                <a:gd name="T33" fmla="*/ 45 h 231"/>
                <a:gd name="T34" fmla="*/ 410 w 517"/>
                <a:gd name="T35" fmla="*/ 45 h 231"/>
                <a:gd name="T36" fmla="*/ 258 w 517"/>
                <a:gd name="T37" fmla="*/ 181 h 231"/>
                <a:gd name="T38" fmla="*/ 258 w 517"/>
                <a:gd name="T39" fmla="*/ 181 h 231"/>
                <a:gd name="T40" fmla="*/ 258 w 517"/>
                <a:gd name="T41"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231">
                  <a:moveTo>
                    <a:pt x="29" y="59"/>
                  </a:moveTo>
                  <a:cubicBezTo>
                    <a:pt x="59" y="72"/>
                    <a:pt x="93" y="87"/>
                    <a:pt x="126" y="111"/>
                  </a:cubicBezTo>
                  <a:cubicBezTo>
                    <a:pt x="168" y="142"/>
                    <a:pt x="201" y="176"/>
                    <a:pt x="225" y="213"/>
                  </a:cubicBezTo>
                  <a:cubicBezTo>
                    <a:pt x="225" y="213"/>
                    <a:pt x="225" y="213"/>
                    <a:pt x="225" y="213"/>
                  </a:cubicBezTo>
                  <a:cubicBezTo>
                    <a:pt x="232" y="224"/>
                    <a:pt x="244" y="231"/>
                    <a:pt x="258" y="231"/>
                  </a:cubicBezTo>
                  <a:cubicBezTo>
                    <a:pt x="258" y="231"/>
                    <a:pt x="258" y="231"/>
                    <a:pt x="258" y="231"/>
                  </a:cubicBezTo>
                  <a:cubicBezTo>
                    <a:pt x="271" y="231"/>
                    <a:pt x="283" y="224"/>
                    <a:pt x="290" y="213"/>
                  </a:cubicBezTo>
                  <a:cubicBezTo>
                    <a:pt x="290" y="213"/>
                    <a:pt x="290" y="213"/>
                    <a:pt x="290" y="213"/>
                  </a:cubicBezTo>
                  <a:cubicBezTo>
                    <a:pt x="314" y="176"/>
                    <a:pt x="348" y="142"/>
                    <a:pt x="390" y="111"/>
                  </a:cubicBezTo>
                  <a:cubicBezTo>
                    <a:pt x="422" y="87"/>
                    <a:pt x="456" y="72"/>
                    <a:pt x="486" y="59"/>
                  </a:cubicBezTo>
                  <a:cubicBezTo>
                    <a:pt x="486" y="59"/>
                    <a:pt x="486" y="59"/>
                    <a:pt x="486" y="59"/>
                  </a:cubicBezTo>
                  <a:cubicBezTo>
                    <a:pt x="486" y="59"/>
                    <a:pt x="486" y="59"/>
                    <a:pt x="486" y="59"/>
                  </a:cubicBezTo>
                  <a:cubicBezTo>
                    <a:pt x="517" y="45"/>
                    <a:pt x="507" y="0"/>
                    <a:pt x="474" y="0"/>
                  </a:cubicBezTo>
                  <a:cubicBezTo>
                    <a:pt x="41" y="0"/>
                    <a:pt x="41" y="0"/>
                    <a:pt x="41" y="0"/>
                  </a:cubicBezTo>
                  <a:cubicBezTo>
                    <a:pt x="7" y="0"/>
                    <a:pt x="0" y="48"/>
                    <a:pt x="29" y="59"/>
                  </a:cubicBezTo>
                  <a:moveTo>
                    <a:pt x="258" y="181"/>
                  </a:moveTo>
                  <a:cubicBezTo>
                    <a:pt x="220" y="127"/>
                    <a:pt x="163" y="76"/>
                    <a:pt x="105" y="45"/>
                  </a:cubicBezTo>
                  <a:cubicBezTo>
                    <a:pt x="410" y="45"/>
                    <a:pt x="410" y="45"/>
                    <a:pt x="410" y="45"/>
                  </a:cubicBezTo>
                  <a:cubicBezTo>
                    <a:pt x="353" y="76"/>
                    <a:pt x="295" y="126"/>
                    <a:pt x="258" y="181"/>
                  </a:cubicBezTo>
                  <a:close/>
                  <a:moveTo>
                    <a:pt x="258" y="181"/>
                  </a:moveTo>
                  <a:cubicBezTo>
                    <a:pt x="258" y="181"/>
                    <a:pt x="258" y="181"/>
                    <a:pt x="258" y="18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686" name="Freeform 287">
              <a:extLst>
                <a:ext uri="{FF2B5EF4-FFF2-40B4-BE49-F238E27FC236}">
                  <a16:creationId xmlns:a16="http://schemas.microsoft.com/office/drawing/2014/main" id="{9D4657F1-0B85-4154-B87A-DACBB364A7F6}"/>
                </a:ext>
              </a:extLst>
            </p:cNvPr>
            <p:cNvSpPr>
              <a:spLocks noEditPoints="1"/>
            </p:cNvSpPr>
            <p:nvPr/>
          </p:nvSpPr>
          <p:spPr bwMode="auto">
            <a:xfrm>
              <a:off x="11134725" y="4194175"/>
              <a:ext cx="290513" cy="431800"/>
            </a:xfrm>
            <a:custGeom>
              <a:avLst/>
              <a:gdLst>
                <a:gd name="T0" fmla="*/ 59 w 1031"/>
                <a:gd name="T1" fmla="*/ 1252 h 1536"/>
                <a:gd name="T2" fmla="*/ 0 w 1031"/>
                <a:gd name="T3" fmla="*/ 1396 h 1536"/>
                <a:gd name="T4" fmla="*/ 66 w 1031"/>
                <a:gd name="T5" fmla="*/ 1454 h 1536"/>
                <a:gd name="T6" fmla="*/ 124 w 1031"/>
                <a:gd name="T7" fmla="*/ 1536 h 1536"/>
                <a:gd name="T8" fmla="*/ 966 w 1031"/>
                <a:gd name="T9" fmla="*/ 1477 h 1536"/>
                <a:gd name="T10" fmla="*/ 973 w 1031"/>
                <a:gd name="T11" fmla="*/ 1454 h 1536"/>
                <a:gd name="T12" fmla="*/ 1031 w 1031"/>
                <a:gd name="T13" fmla="*/ 1310 h 1536"/>
                <a:gd name="T14" fmla="*/ 965 w 1031"/>
                <a:gd name="T15" fmla="*/ 1252 h 1536"/>
                <a:gd name="T16" fmla="*/ 590 w 1031"/>
                <a:gd name="T17" fmla="*/ 803 h 1536"/>
                <a:gd name="T18" fmla="*/ 920 w 1031"/>
                <a:gd name="T19" fmla="*/ 1252 h 1536"/>
                <a:gd name="T20" fmla="*/ 366 w 1031"/>
                <a:gd name="T21" fmla="*/ 911 h 1536"/>
                <a:gd name="T22" fmla="*/ 458 w 1031"/>
                <a:gd name="T23" fmla="*/ 719 h 1536"/>
                <a:gd name="T24" fmla="*/ 111 w 1031"/>
                <a:gd name="T25" fmla="*/ 284 h 1536"/>
                <a:gd name="T26" fmla="*/ 586 w 1031"/>
                <a:gd name="T27" fmla="*/ 702 h 1536"/>
                <a:gd name="T28" fmla="*/ 622 w 1031"/>
                <a:gd name="T29" fmla="*/ 729 h 1536"/>
                <a:gd name="T30" fmla="*/ 965 w 1031"/>
                <a:gd name="T31" fmla="*/ 284 h 1536"/>
                <a:gd name="T32" fmla="*/ 1031 w 1031"/>
                <a:gd name="T33" fmla="*/ 226 h 1536"/>
                <a:gd name="T34" fmla="*/ 973 w 1031"/>
                <a:gd name="T35" fmla="*/ 81 h 1536"/>
                <a:gd name="T36" fmla="*/ 966 w 1031"/>
                <a:gd name="T37" fmla="*/ 59 h 1536"/>
                <a:gd name="T38" fmla="*/ 568 w 1031"/>
                <a:gd name="T39" fmla="*/ 0 h 1536"/>
                <a:gd name="T40" fmla="*/ 568 w 1031"/>
                <a:gd name="T41" fmla="*/ 45 h 1536"/>
                <a:gd name="T42" fmla="*/ 921 w 1031"/>
                <a:gd name="T43" fmla="*/ 59 h 1536"/>
                <a:gd name="T44" fmla="*/ 111 w 1031"/>
                <a:gd name="T45" fmla="*/ 81 h 1536"/>
                <a:gd name="T46" fmla="*/ 124 w 1031"/>
                <a:gd name="T47" fmla="*/ 45 h 1536"/>
                <a:gd name="T48" fmla="*/ 486 w 1031"/>
                <a:gd name="T49" fmla="*/ 22 h 1536"/>
                <a:gd name="T50" fmla="*/ 124 w 1031"/>
                <a:gd name="T51" fmla="*/ 0 h 1536"/>
                <a:gd name="T52" fmla="*/ 66 w 1031"/>
                <a:gd name="T53" fmla="*/ 81 h 1536"/>
                <a:gd name="T54" fmla="*/ 0 w 1031"/>
                <a:gd name="T55" fmla="*/ 140 h 1536"/>
                <a:gd name="T56" fmla="*/ 59 w 1031"/>
                <a:gd name="T57" fmla="*/ 284 h 1536"/>
                <a:gd name="T58" fmla="*/ 420 w 1031"/>
                <a:gd name="T59" fmla="*/ 744 h 1536"/>
                <a:gd name="T60" fmla="*/ 66 w 1031"/>
                <a:gd name="T61" fmla="*/ 1252 h 1536"/>
                <a:gd name="T62" fmla="*/ 907 w 1031"/>
                <a:gd name="T63" fmla="*/ 1491 h 1536"/>
                <a:gd name="T64" fmla="*/ 111 w 1031"/>
                <a:gd name="T65" fmla="*/ 1477 h 1536"/>
                <a:gd name="T66" fmla="*/ 921 w 1031"/>
                <a:gd name="T67" fmla="*/ 1454 h 1536"/>
                <a:gd name="T68" fmla="*/ 973 w 1031"/>
                <a:gd name="T69" fmla="*/ 1297 h 1536"/>
                <a:gd name="T70" fmla="*/ 986 w 1031"/>
                <a:gd name="T71" fmla="*/ 1396 h 1536"/>
                <a:gd name="T72" fmla="*/ 59 w 1031"/>
                <a:gd name="T73" fmla="*/ 1409 h 1536"/>
                <a:gd name="T74" fmla="*/ 45 w 1031"/>
                <a:gd name="T75" fmla="*/ 1310 h 1536"/>
                <a:gd name="T76" fmla="*/ 973 w 1031"/>
                <a:gd name="T77" fmla="*/ 1297 h 1536"/>
                <a:gd name="T78" fmla="*/ 45 w 1031"/>
                <a:gd name="T79" fmla="*/ 140 h 1536"/>
                <a:gd name="T80" fmla="*/ 973 w 1031"/>
                <a:gd name="T81" fmla="*/ 127 h 1536"/>
                <a:gd name="T82" fmla="*/ 986 w 1031"/>
                <a:gd name="T83" fmla="*/ 226 h 1536"/>
                <a:gd name="T84" fmla="*/ 59 w 1031"/>
                <a:gd name="T85" fmla="*/ 239 h 1536"/>
                <a:gd name="T86" fmla="*/ 45 w 1031"/>
                <a:gd name="T87" fmla="*/ 22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1" h="1536">
                  <a:moveTo>
                    <a:pt x="66" y="1252"/>
                  </a:moveTo>
                  <a:cubicBezTo>
                    <a:pt x="59" y="1252"/>
                    <a:pt x="59" y="1252"/>
                    <a:pt x="59" y="1252"/>
                  </a:cubicBezTo>
                  <a:cubicBezTo>
                    <a:pt x="26" y="1252"/>
                    <a:pt x="0" y="1278"/>
                    <a:pt x="0" y="1310"/>
                  </a:cubicBezTo>
                  <a:cubicBezTo>
                    <a:pt x="0" y="1396"/>
                    <a:pt x="0" y="1396"/>
                    <a:pt x="0" y="1396"/>
                  </a:cubicBezTo>
                  <a:cubicBezTo>
                    <a:pt x="0" y="1428"/>
                    <a:pt x="26" y="1454"/>
                    <a:pt x="59" y="1454"/>
                  </a:cubicBezTo>
                  <a:cubicBezTo>
                    <a:pt x="66" y="1454"/>
                    <a:pt x="66" y="1454"/>
                    <a:pt x="66" y="1454"/>
                  </a:cubicBezTo>
                  <a:cubicBezTo>
                    <a:pt x="66" y="1477"/>
                    <a:pt x="66" y="1477"/>
                    <a:pt x="66" y="1477"/>
                  </a:cubicBezTo>
                  <a:cubicBezTo>
                    <a:pt x="66" y="1510"/>
                    <a:pt x="92" y="1536"/>
                    <a:pt x="124" y="1536"/>
                  </a:cubicBezTo>
                  <a:cubicBezTo>
                    <a:pt x="907" y="1536"/>
                    <a:pt x="907" y="1536"/>
                    <a:pt x="907" y="1536"/>
                  </a:cubicBezTo>
                  <a:cubicBezTo>
                    <a:pt x="939" y="1536"/>
                    <a:pt x="966" y="1510"/>
                    <a:pt x="966" y="1477"/>
                  </a:cubicBezTo>
                  <a:cubicBezTo>
                    <a:pt x="966" y="1454"/>
                    <a:pt x="966" y="1454"/>
                    <a:pt x="966" y="1454"/>
                  </a:cubicBezTo>
                  <a:cubicBezTo>
                    <a:pt x="973" y="1454"/>
                    <a:pt x="973" y="1454"/>
                    <a:pt x="973" y="1454"/>
                  </a:cubicBezTo>
                  <a:cubicBezTo>
                    <a:pt x="1005" y="1454"/>
                    <a:pt x="1031" y="1428"/>
                    <a:pt x="1031" y="1396"/>
                  </a:cubicBezTo>
                  <a:cubicBezTo>
                    <a:pt x="1031" y="1310"/>
                    <a:pt x="1031" y="1310"/>
                    <a:pt x="1031" y="1310"/>
                  </a:cubicBezTo>
                  <a:cubicBezTo>
                    <a:pt x="1031" y="1278"/>
                    <a:pt x="1005" y="1252"/>
                    <a:pt x="973" y="1252"/>
                  </a:cubicBezTo>
                  <a:cubicBezTo>
                    <a:pt x="965" y="1252"/>
                    <a:pt x="965" y="1252"/>
                    <a:pt x="965" y="1252"/>
                  </a:cubicBezTo>
                  <a:cubicBezTo>
                    <a:pt x="957" y="869"/>
                    <a:pt x="755" y="982"/>
                    <a:pt x="622" y="807"/>
                  </a:cubicBezTo>
                  <a:cubicBezTo>
                    <a:pt x="614" y="797"/>
                    <a:pt x="600" y="795"/>
                    <a:pt x="590" y="803"/>
                  </a:cubicBezTo>
                  <a:cubicBezTo>
                    <a:pt x="580" y="810"/>
                    <a:pt x="578" y="824"/>
                    <a:pt x="586" y="834"/>
                  </a:cubicBezTo>
                  <a:cubicBezTo>
                    <a:pt x="734" y="1030"/>
                    <a:pt x="913" y="897"/>
                    <a:pt x="920" y="1252"/>
                  </a:cubicBezTo>
                  <a:cubicBezTo>
                    <a:pt x="111" y="1252"/>
                    <a:pt x="111" y="1252"/>
                    <a:pt x="111" y="1252"/>
                  </a:cubicBezTo>
                  <a:cubicBezTo>
                    <a:pt x="117" y="953"/>
                    <a:pt x="249" y="997"/>
                    <a:pt x="366" y="911"/>
                  </a:cubicBezTo>
                  <a:cubicBezTo>
                    <a:pt x="405" y="882"/>
                    <a:pt x="436" y="850"/>
                    <a:pt x="458" y="817"/>
                  </a:cubicBezTo>
                  <a:cubicBezTo>
                    <a:pt x="477" y="787"/>
                    <a:pt x="477" y="749"/>
                    <a:pt x="458" y="719"/>
                  </a:cubicBezTo>
                  <a:cubicBezTo>
                    <a:pt x="436" y="686"/>
                    <a:pt x="405" y="654"/>
                    <a:pt x="366" y="625"/>
                  </a:cubicBezTo>
                  <a:cubicBezTo>
                    <a:pt x="249" y="539"/>
                    <a:pt x="117" y="583"/>
                    <a:pt x="111" y="284"/>
                  </a:cubicBezTo>
                  <a:cubicBezTo>
                    <a:pt x="920" y="284"/>
                    <a:pt x="920" y="284"/>
                    <a:pt x="920" y="284"/>
                  </a:cubicBezTo>
                  <a:cubicBezTo>
                    <a:pt x="913" y="639"/>
                    <a:pt x="734" y="506"/>
                    <a:pt x="586" y="702"/>
                  </a:cubicBezTo>
                  <a:cubicBezTo>
                    <a:pt x="578" y="712"/>
                    <a:pt x="580" y="726"/>
                    <a:pt x="590" y="733"/>
                  </a:cubicBezTo>
                  <a:cubicBezTo>
                    <a:pt x="600" y="741"/>
                    <a:pt x="614" y="739"/>
                    <a:pt x="622" y="729"/>
                  </a:cubicBezTo>
                  <a:cubicBezTo>
                    <a:pt x="675" y="659"/>
                    <a:pt x="740" y="632"/>
                    <a:pt x="774" y="618"/>
                  </a:cubicBezTo>
                  <a:cubicBezTo>
                    <a:pt x="865" y="578"/>
                    <a:pt x="960" y="536"/>
                    <a:pt x="965" y="284"/>
                  </a:cubicBezTo>
                  <a:cubicBezTo>
                    <a:pt x="973" y="284"/>
                    <a:pt x="973" y="284"/>
                    <a:pt x="973" y="284"/>
                  </a:cubicBezTo>
                  <a:cubicBezTo>
                    <a:pt x="1005" y="284"/>
                    <a:pt x="1031" y="258"/>
                    <a:pt x="1031" y="226"/>
                  </a:cubicBezTo>
                  <a:cubicBezTo>
                    <a:pt x="1031" y="140"/>
                    <a:pt x="1031" y="140"/>
                    <a:pt x="1031" y="140"/>
                  </a:cubicBezTo>
                  <a:cubicBezTo>
                    <a:pt x="1031" y="108"/>
                    <a:pt x="1005" y="81"/>
                    <a:pt x="973" y="81"/>
                  </a:cubicBezTo>
                  <a:cubicBezTo>
                    <a:pt x="966" y="81"/>
                    <a:pt x="966" y="81"/>
                    <a:pt x="966" y="81"/>
                  </a:cubicBezTo>
                  <a:cubicBezTo>
                    <a:pt x="966" y="59"/>
                    <a:pt x="966" y="59"/>
                    <a:pt x="966" y="59"/>
                  </a:cubicBezTo>
                  <a:cubicBezTo>
                    <a:pt x="966" y="26"/>
                    <a:pt x="939" y="0"/>
                    <a:pt x="907" y="0"/>
                  </a:cubicBezTo>
                  <a:cubicBezTo>
                    <a:pt x="568" y="0"/>
                    <a:pt x="568" y="0"/>
                    <a:pt x="568" y="0"/>
                  </a:cubicBezTo>
                  <a:cubicBezTo>
                    <a:pt x="556" y="0"/>
                    <a:pt x="546" y="10"/>
                    <a:pt x="546" y="22"/>
                  </a:cubicBezTo>
                  <a:cubicBezTo>
                    <a:pt x="546" y="35"/>
                    <a:pt x="556" y="45"/>
                    <a:pt x="568" y="45"/>
                  </a:cubicBezTo>
                  <a:cubicBezTo>
                    <a:pt x="907" y="45"/>
                    <a:pt x="907" y="45"/>
                    <a:pt x="907" y="45"/>
                  </a:cubicBezTo>
                  <a:cubicBezTo>
                    <a:pt x="914" y="45"/>
                    <a:pt x="921" y="51"/>
                    <a:pt x="921" y="59"/>
                  </a:cubicBezTo>
                  <a:cubicBezTo>
                    <a:pt x="921" y="81"/>
                    <a:pt x="921" y="81"/>
                    <a:pt x="921" y="81"/>
                  </a:cubicBezTo>
                  <a:cubicBezTo>
                    <a:pt x="111" y="81"/>
                    <a:pt x="111" y="81"/>
                    <a:pt x="111" y="81"/>
                  </a:cubicBezTo>
                  <a:cubicBezTo>
                    <a:pt x="111" y="59"/>
                    <a:pt x="111" y="59"/>
                    <a:pt x="111" y="59"/>
                  </a:cubicBezTo>
                  <a:cubicBezTo>
                    <a:pt x="111" y="51"/>
                    <a:pt x="117" y="45"/>
                    <a:pt x="124" y="45"/>
                  </a:cubicBezTo>
                  <a:cubicBezTo>
                    <a:pt x="463" y="45"/>
                    <a:pt x="463" y="45"/>
                    <a:pt x="463" y="45"/>
                  </a:cubicBezTo>
                  <a:cubicBezTo>
                    <a:pt x="476" y="45"/>
                    <a:pt x="486" y="35"/>
                    <a:pt x="486" y="22"/>
                  </a:cubicBezTo>
                  <a:cubicBezTo>
                    <a:pt x="486" y="10"/>
                    <a:pt x="476" y="0"/>
                    <a:pt x="463" y="0"/>
                  </a:cubicBezTo>
                  <a:cubicBezTo>
                    <a:pt x="124" y="0"/>
                    <a:pt x="124" y="0"/>
                    <a:pt x="124" y="0"/>
                  </a:cubicBezTo>
                  <a:cubicBezTo>
                    <a:pt x="92" y="0"/>
                    <a:pt x="66" y="26"/>
                    <a:pt x="66" y="59"/>
                  </a:cubicBezTo>
                  <a:cubicBezTo>
                    <a:pt x="66" y="81"/>
                    <a:pt x="66" y="81"/>
                    <a:pt x="66" y="81"/>
                  </a:cubicBezTo>
                  <a:cubicBezTo>
                    <a:pt x="59" y="81"/>
                    <a:pt x="59" y="81"/>
                    <a:pt x="59" y="81"/>
                  </a:cubicBezTo>
                  <a:cubicBezTo>
                    <a:pt x="26" y="81"/>
                    <a:pt x="0" y="108"/>
                    <a:pt x="0" y="140"/>
                  </a:cubicBezTo>
                  <a:cubicBezTo>
                    <a:pt x="0" y="226"/>
                    <a:pt x="0" y="226"/>
                    <a:pt x="0" y="226"/>
                  </a:cubicBezTo>
                  <a:cubicBezTo>
                    <a:pt x="0" y="258"/>
                    <a:pt x="26" y="284"/>
                    <a:pt x="59" y="284"/>
                  </a:cubicBezTo>
                  <a:cubicBezTo>
                    <a:pt x="66" y="284"/>
                    <a:pt x="66" y="284"/>
                    <a:pt x="66" y="284"/>
                  </a:cubicBezTo>
                  <a:cubicBezTo>
                    <a:pt x="74" y="679"/>
                    <a:pt x="294" y="549"/>
                    <a:pt x="420" y="744"/>
                  </a:cubicBezTo>
                  <a:cubicBezTo>
                    <a:pt x="429" y="759"/>
                    <a:pt x="429" y="777"/>
                    <a:pt x="420" y="792"/>
                  </a:cubicBezTo>
                  <a:cubicBezTo>
                    <a:pt x="293" y="988"/>
                    <a:pt x="74" y="856"/>
                    <a:pt x="66" y="1252"/>
                  </a:cubicBezTo>
                  <a:close/>
                  <a:moveTo>
                    <a:pt x="921" y="1477"/>
                  </a:moveTo>
                  <a:cubicBezTo>
                    <a:pt x="921" y="1485"/>
                    <a:pt x="914" y="1491"/>
                    <a:pt x="907" y="1491"/>
                  </a:cubicBezTo>
                  <a:cubicBezTo>
                    <a:pt x="124" y="1491"/>
                    <a:pt x="124" y="1491"/>
                    <a:pt x="124" y="1491"/>
                  </a:cubicBezTo>
                  <a:cubicBezTo>
                    <a:pt x="117" y="1491"/>
                    <a:pt x="111" y="1485"/>
                    <a:pt x="111" y="1477"/>
                  </a:cubicBezTo>
                  <a:cubicBezTo>
                    <a:pt x="111" y="1454"/>
                    <a:pt x="111" y="1454"/>
                    <a:pt x="111" y="1454"/>
                  </a:cubicBezTo>
                  <a:cubicBezTo>
                    <a:pt x="921" y="1454"/>
                    <a:pt x="921" y="1454"/>
                    <a:pt x="921" y="1454"/>
                  </a:cubicBezTo>
                  <a:lnTo>
                    <a:pt x="921" y="1477"/>
                  </a:lnTo>
                  <a:close/>
                  <a:moveTo>
                    <a:pt x="973" y="1297"/>
                  </a:moveTo>
                  <a:cubicBezTo>
                    <a:pt x="980" y="1297"/>
                    <a:pt x="986" y="1303"/>
                    <a:pt x="986" y="1310"/>
                  </a:cubicBezTo>
                  <a:cubicBezTo>
                    <a:pt x="986" y="1396"/>
                    <a:pt x="986" y="1396"/>
                    <a:pt x="986" y="1396"/>
                  </a:cubicBezTo>
                  <a:cubicBezTo>
                    <a:pt x="986" y="1403"/>
                    <a:pt x="980" y="1409"/>
                    <a:pt x="973" y="1409"/>
                  </a:cubicBezTo>
                  <a:cubicBezTo>
                    <a:pt x="954" y="1409"/>
                    <a:pt x="71" y="1409"/>
                    <a:pt x="59" y="1409"/>
                  </a:cubicBezTo>
                  <a:cubicBezTo>
                    <a:pt x="51" y="1409"/>
                    <a:pt x="45" y="1403"/>
                    <a:pt x="45" y="1396"/>
                  </a:cubicBezTo>
                  <a:cubicBezTo>
                    <a:pt x="45" y="1310"/>
                    <a:pt x="45" y="1310"/>
                    <a:pt x="45" y="1310"/>
                  </a:cubicBezTo>
                  <a:cubicBezTo>
                    <a:pt x="45" y="1303"/>
                    <a:pt x="51" y="1297"/>
                    <a:pt x="59" y="1297"/>
                  </a:cubicBezTo>
                  <a:lnTo>
                    <a:pt x="973" y="1297"/>
                  </a:lnTo>
                  <a:close/>
                  <a:moveTo>
                    <a:pt x="45" y="226"/>
                  </a:moveTo>
                  <a:cubicBezTo>
                    <a:pt x="45" y="140"/>
                    <a:pt x="45" y="140"/>
                    <a:pt x="45" y="140"/>
                  </a:cubicBezTo>
                  <a:cubicBezTo>
                    <a:pt x="45" y="133"/>
                    <a:pt x="51" y="127"/>
                    <a:pt x="59" y="127"/>
                  </a:cubicBezTo>
                  <a:cubicBezTo>
                    <a:pt x="973" y="127"/>
                    <a:pt x="973" y="127"/>
                    <a:pt x="973" y="127"/>
                  </a:cubicBezTo>
                  <a:cubicBezTo>
                    <a:pt x="980" y="127"/>
                    <a:pt x="986" y="133"/>
                    <a:pt x="986" y="140"/>
                  </a:cubicBezTo>
                  <a:cubicBezTo>
                    <a:pt x="986" y="226"/>
                    <a:pt x="986" y="226"/>
                    <a:pt x="986" y="226"/>
                  </a:cubicBezTo>
                  <a:cubicBezTo>
                    <a:pt x="986" y="233"/>
                    <a:pt x="980" y="239"/>
                    <a:pt x="973" y="239"/>
                  </a:cubicBezTo>
                  <a:cubicBezTo>
                    <a:pt x="954" y="239"/>
                    <a:pt x="71" y="239"/>
                    <a:pt x="59" y="239"/>
                  </a:cubicBezTo>
                  <a:cubicBezTo>
                    <a:pt x="51" y="239"/>
                    <a:pt x="45" y="233"/>
                    <a:pt x="45" y="226"/>
                  </a:cubicBezTo>
                  <a:close/>
                  <a:moveTo>
                    <a:pt x="45" y="226"/>
                  </a:moveTo>
                  <a:cubicBezTo>
                    <a:pt x="45" y="226"/>
                    <a:pt x="45" y="226"/>
                    <a:pt x="45" y="2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687" name="Group 290">
            <a:extLst>
              <a:ext uri="{FF2B5EF4-FFF2-40B4-BE49-F238E27FC236}">
                <a16:creationId xmlns:a16="http://schemas.microsoft.com/office/drawing/2014/main" id="{E5D39734-E5ED-45AC-A825-380BF914BB4F}"/>
              </a:ext>
            </a:extLst>
          </p:cNvPr>
          <p:cNvGrpSpPr>
            <a:grpSpLocks noChangeAspect="1"/>
          </p:cNvGrpSpPr>
          <p:nvPr/>
        </p:nvGrpSpPr>
        <p:grpSpPr bwMode="auto">
          <a:xfrm>
            <a:off x="4146317" y="3791321"/>
            <a:ext cx="351225" cy="428400"/>
            <a:chOff x="1352" y="3099"/>
            <a:chExt cx="223" cy="272"/>
          </a:xfrm>
          <a:solidFill>
            <a:schemeClr val="tx2"/>
          </a:solidFill>
        </p:grpSpPr>
        <p:sp>
          <p:nvSpPr>
            <p:cNvPr id="688" name="Freeform 291">
              <a:extLst>
                <a:ext uri="{FF2B5EF4-FFF2-40B4-BE49-F238E27FC236}">
                  <a16:creationId xmlns:a16="http://schemas.microsoft.com/office/drawing/2014/main" id="{5F80F7D9-D097-4A6A-BAF3-4DF740E97E8E}"/>
                </a:ext>
              </a:extLst>
            </p:cNvPr>
            <p:cNvSpPr>
              <a:spLocks noEditPoints="1"/>
            </p:cNvSpPr>
            <p:nvPr/>
          </p:nvSpPr>
          <p:spPr bwMode="auto">
            <a:xfrm>
              <a:off x="1369" y="3166"/>
              <a:ext cx="189" cy="187"/>
            </a:xfrm>
            <a:custGeom>
              <a:avLst/>
              <a:gdLst>
                <a:gd name="T0" fmla="*/ 530 w 1061"/>
                <a:gd name="T1" fmla="*/ 0 h 1061"/>
                <a:gd name="T2" fmla="*/ 0 w 1061"/>
                <a:gd name="T3" fmla="*/ 531 h 1061"/>
                <a:gd name="T4" fmla="*/ 530 w 1061"/>
                <a:gd name="T5" fmla="*/ 1061 h 1061"/>
                <a:gd name="T6" fmla="*/ 1061 w 1061"/>
                <a:gd name="T7" fmla="*/ 531 h 1061"/>
                <a:gd name="T8" fmla="*/ 530 w 1061"/>
                <a:gd name="T9" fmla="*/ 0 h 1061"/>
                <a:gd name="T10" fmla="*/ 530 w 1061"/>
                <a:gd name="T11" fmla="*/ 1016 h 1061"/>
                <a:gd name="T12" fmla="*/ 45 w 1061"/>
                <a:gd name="T13" fmla="*/ 531 h 1061"/>
                <a:gd name="T14" fmla="*/ 530 w 1061"/>
                <a:gd name="T15" fmla="*/ 45 h 1061"/>
                <a:gd name="T16" fmla="*/ 1016 w 1061"/>
                <a:gd name="T17" fmla="*/ 531 h 1061"/>
                <a:gd name="T18" fmla="*/ 530 w 1061"/>
                <a:gd name="T19" fmla="*/ 1016 h 1061"/>
                <a:gd name="T20" fmla="*/ 530 w 1061"/>
                <a:gd name="T21" fmla="*/ 1016 h 1061"/>
                <a:gd name="T22" fmla="*/ 530 w 1061"/>
                <a:gd name="T23" fmla="*/ 101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1" h="1061">
                  <a:moveTo>
                    <a:pt x="530" y="0"/>
                  </a:moveTo>
                  <a:cubicBezTo>
                    <a:pt x="238" y="0"/>
                    <a:pt x="0" y="238"/>
                    <a:pt x="0" y="531"/>
                  </a:cubicBezTo>
                  <a:cubicBezTo>
                    <a:pt x="0" y="823"/>
                    <a:pt x="238" y="1061"/>
                    <a:pt x="530" y="1061"/>
                  </a:cubicBezTo>
                  <a:cubicBezTo>
                    <a:pt x="823" y="1061"/>
                    <a:pt x="1061" y="823"/>
                    <a:pt x="1061" y="531"/>
                  </a:cubicBezTo>
                  <a:cubicBezTo>
                    <a:pt x="1061" y="238"/>
                    <a:pt x="823" y="0"/>
                    <a:pt x="530" y="0"/>
                  </a:cubicBezTo>
                  <a:close/>
                  <a:moveTo>
                    <a:pt x="530" y="1016"/>
                  </a:moveTo>
                  <a:cubicBezTo>
                    <a:pt x="263" y="1016"/>
                    <a:pt x="45" y="798"/>
                    <a:pt x="45" y="531"/>
                  </a:cubicBezTo>
                  <a:cubicBezTo>
                    <a:pt x="45" y="263"/>
                    <a:pt x="263" y="45"/>
                    <a:pt x="530" y="45"/>
                  </a:cubicBezTo>
                  <a:cubicBezTo>
                    <a:pt x="798" y="45"/>
                    <a:pt x="1016" y="263"/>
                    <a:pt x="1016" y="531"/>
                  </a:cubicBezTo>
                  <a:cubicBezTo>
                    <a:pt x="1016" y="798"/>
                    <a:pt x="798" y="1016"/>
                    <a:pt x="530" y="1016"/>
                  </a:cubicBezTo>
                  <a:close/>
                  <a:moveTo>
                    <a:pt x="530" y="1016"/>
                  </a:moveTo>
                  <a:cubicBezTo>
                    <a:pt x="530" y="1016"/>
                    <a:pt x="530" y="1016"/>
                    <a:pt x="530" y="10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89" name="Freeform 292">
              <a:extLst>
                <a:ext uri="{FF2B5EF4-FFF2-40B4-BE49-F238E27FC236}">
                  <a16:creationId xmlns:a16="http://schemas.microsoft.com/office/drawing/2014/main" id="{7504C3AE-8DB2-4CDD-A9D0-CC62D80E8111}"/>
                </a:ext>
              </a:extLst>
            </p:cNvPr>
            <p:cNvSpPr>
              <a:spLocks noEditPoints="1"/>
            </p:cNvSpPr>
            <p:nvPr/>
          </p:nvSpPr>
          <p:spPr bwMode="auto">
            <a:xfrm>
              <a:off x="1382" y="3178"/>
              <a:ext cx="164" cy="163"/>
            </a:xfrm>
            <a:custGeom>
              <a:avLst/>
              <a:gdLst>
                <a:gd name="T0" fmla="*/ 0 w 925"/>
                <a:gd name="T1" fmla="*/ 463 h 925"/>
                <a:gd name="T2" fmla="*/ 925 w 925"/>
                <a:gd name="T3" fmla="*/ 463 h 925"/>
                <a:gd name="T4" fmla="*/ 690 w 925"/>
                <a:gd name="T5" fmla="*/ 812 h 925"/>
                <a:gd name="T6" fmla="*/ 642 w 925"/>
                <a:gd name="T7" fmla="*/ 773 h 925"/>
                <a:gd name="T8" fmla="*/ 651 w 925"/>
                <a:gd name="T9" fmla="*/ 835 h 925"/>
                <a:gd name="T10" fmla="*/ 485 w 925"/>
                <a:gd name="T11" fmla="*/ 844 h 925"/>
                <a:gd name="T12" fmla="*/ 440 w 925"/>
                <a:gd name="T13" fmla="*/ 844 h 925"/>
                <a:gd name="T14" fmla="*/ 274 w 925"/>
                <a:gd name="T15" fmla="*/ 835 h 925"/>
                <a:gd name="T16" fmla="*/ 283 w 925"/>
                <a:gd name="T17" fmla="*/ 773 h 925"/>
                <a:gd name="T18" fmla="*/ 235 w 925"/>
                <a:gd name="T19" fmla="*/ 812 h 925"/>
                <a:gd name="T20" fmla="*/ 143 w 925"/>
                <a:gd name="T21" fmla="*/ 673 h 925"/>
                <a:gd name="T22" fmla="*/ 121 w 925"/>
                <a:gd name="T23" fmla="*/ 634 h 925"/>
                <a:gd name="T24" fmla="*/ 45 w 925"/>
                <a:gd name="T25" fmla="*/ 485 h 925"/>
                <a:gd name="T26" fmla="*/ 104 w 925"/>
                <a:gd name="T27" fmla="*/ 463 h 925"/>
                <a:gd name="T28" fmla="*/ 45 w 925"/>
                <a:gd name="T29" fmla="*/ 440 h 925"/>
                <a:gd name="T30" fmla="*/ 132 w 925"/>
                <a:gd name="T31" fmla="*/ 294 h 925"/>
                <a:gd name="T32" fmla="*/ 143 w 925"/>
                <a:gd name="T33" fmla="*/ 252 h 925"/>
                <a:gd name="T34" fmla="*/ 235 w 925"/>
                <a:gd name="T35" fmla="*/ 113 h 925"/>
                <a:gd name="T36" fmla="*/ 283 w 925"/>
                <a:gd name="T37" fmla="*/ 152 h 925"/>
                <a:gd name="T38" fmla="*/ 274 w 925"/>
                <a:gd name="T39" fmla="*/ 90 h 925"/>
                <a:gd name="T40" fmla="*/ 440 w 925"/>
                <a:gd name="T41" fmla="*/ 81 h 925"/>
                <a:gd name="T42" fmla="*/ 485 w 925"/>
                <a:gd name="T43" fmla="*/ 81 h 925"/>
                <a:gd name="T44" fmla="*/ 651 w 925"/>
                <a:gd name="T45" fmla="*/ 90 h 925"/>
                <a:gd name="T46" fmla="*/ 642 w 925"/>
                <a:gd name="T47" fmla="*/ 152 h 925"/>
                <a:gd name="T48" fmla="*/ 690 w 925"/>
                <a:gd name="T49" fmla="*/ 113 h 925"/>
                <a:gd name="T50" fmla="*/ 782 w 925"/>
                <a:gd name="T51" fmla="*/ 252 h 925"/>
                <a:gd name="T52" fmla="*/ 804 w 925"/>
                <a:gd name="T53" fmla="*/ 291 h 925"/>
                <a:gd name="T54" fmla="*/ 879 w 925"/>
                <a:gd name="T55" fmla="*/ 440 h 925"/>
                <a:gd name="T56" fmla="*/ 821 w 925"/>
                <a:gd name="T57" fmla="*/ 463 h 925"/>
                <a:gd name="T58" fmla="*/ 879 w 925"/>
                <a:gd name="T59" fmla="*/ 485 h 925"/>
                <a:gd name="T60" fmla="*/ 804 w 925"/>
                <a:gd name="T61" fmla="*/ 634 h 925"/>
                <a:gd name="T62" fmla="*/ 782 w 925"/>
                <a:gd name="T63" fmla="*/ 673 h 925"/>
                <a:gd name="T64" fmla="*/ 690 w 925"/>
                <a:gd name="T65" fmla="*/ 812 h 925"/>
                <a:gd name="T66" fmla="*/ 690 w 925"/>
                <a:gd name="T67" fmla="*/ 81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5" h="925">
                  <a:moveTo>
                    <a:pt x="462" y="0"/>
                  </a:moveTo>
                  <a:cubicBezTo>
                    <a:pt x="207" y="0"/>
                    <a:pt x="0" y="207"/>
                    <a:pt x="0" y="463"/>
                  </a:cubicBezTo>
                  <a:cubicBezTo>
                    <a:pt x="0" y="718"/>
                    <a:pt x="207" y="925"/>
                    <a:pt x="462" y="925"/>
                  </a:cubicBezTo>
                  <a:cubicBezTo>
                    <a:pt x="718" y="925"/>
                    <a:pt x="925" y="718"/>
                    <a:pt x="925" y="463"/>
                  </a:cubicBezTo>
                  <a:cubicBezTo>
                    <a:pt x="925" y="207"/>
                    <a:pt x="718" y="0"/>
                    <a:pt x="462" y="0"/>
                  </a:cubicBezTo>
                  <a:close/>
                  <a:moveTo>
                    <a:pt x="690" y="812"/>
                  </a:moveTo>
                  <a:cubicBezTo>
                    <a:pt x="673" y="782"/>
                    <a:pt x="673" y="782"/>
                    <a:pt x="673" y="782"/>
                  </a:cubicBezTo>
                  <a:cubicBezTo>
                    <a:pt x="666" y="771"/>
                    <a:pt x="653" y="767"/>
                    <a:pt x="642" y="773"/>
                  </a:cubicBezTo>
                  <a:cubicBezTo>
                    <a:pt x="631" y="780"/>
                    <a:pt x="628" y="793"/>
                    <a:pt x="634" y="804"/>
                  </a:cubicBezTo>
                  <a:cubicBezTo>
                    <a:pt x="651" y="835"/>
                    <a:pt x="651" y="835"/>
                    <a:pt x="651" y="835"/>
                  </a:cubicBezTo>
                  <a:cubicBezTo>
                    <a:pt x="601" y="861"/>
                    <a:pt x="545" y="876"/>
                    <a:pt x="485" y="879"/>
                  </a:cubicBezTo>
                  <a:cubicBezTo>
                    <a:pt x="485" y="844"/>
                    <a:pt x="485" y="844"/>
                    <a:pt x="485" y="844"/>
                  </a:cubicBezTo>
                  <a:cubicBezTo>
                    <a:pt x="485" y="831"/>
                    <a:pt x="475" y="821"/>
                    <a:pt x="462" y="821"/>
                  </a:cubicBezTo>
                  <a:cubicBezTo>
                    <a:pt x="450" y="821"/>
                    <a:pt x="440" y="831"/>
                    <a:pt x="440" y="844"/>
                  </a:cubicBezTo>
                  <a:cubicBezTo>
                    <a:pt x="440" y="879"/>
                    <a:pt x="440" y="879"/>
                    <a:pt x="440" y="879"/>
                  </a:cubicBezTo>
                  <a:cubicBezTo>
                    <a:pt x="380" y="876"/>
                    <a:pt x="324" y="861"/>
                    <a:pt x="274" y="835"/>
                  </a:cubicBezTo>
                  <a:cubicBezTo>
                    <a:pt x="291" y="804"/>
                    <a:pt x="291" y="804"/>
                    <a:pt x="291" y="804"/>
                  </a:cubicBezTo>
                  <a:cubicBezTo>
                    <a:pt x="297" y="793"/>
                    <a:pt x="294" y="780"/>
                    <a:pt x="283" y="773"/>
                  </a:cubicBezTo>
                  <a:cubicBezTo>
                    <a:pt x="272" y="767"/>
                    <a:pt x="259" y="771"/>
                    <a:pt x="252" y="782"/>
                  </a:cubicBezTo>
                  <a:cubicBezTo>
                    <a:pt x="235" y="812"/>
                    <a:pt x="235" y="812"/>
                    <a:pt x="235" y="812"/>
                  </a:cubicBezTo>
                  <a:cubicBezTo>
                    <a:pt x="186" y="781"/>
                    <a:pt x="144" y="739"/>
                    <a:pt x="113" y="690"/>
                  </a:cubicBezTo>
                  <a:cubicBezTo>
                    <a:pt x="143" y="673"/>
                    <a:pt x="143" y="673"/>
                    <a:pt x="143" y="673"/>
                  </a:cubicBezTo>
                  <a:cubicBezTo>
                    <a:pt x="154" y="666"/>
                    <a:pt x="158" y="653"/>
                    <a:pt x="152" y="642"/>
                  </a:cubicBezTo>
                  <a:cubicBezTo>
                    <a:pt x="145" y="631"/>
                    <a:pt x="132" y="628"/>
                    <a:pt x="121" y="634"/>
                  </a:cubicBezTo>
                  <a:cubicBezTo>
                    <a:pt x="90" y="651"/>
                    <a:pt x="90" y="651"/>
                    <a:pt x="90" y="651"/>
                  </a:cubicBezTo>
                  <a:cubicBezTo>
                    <a:pt x="64" y="601"/>
                    <a:pt x="49" y="545"/>
                    <a:pt x="45" y="485"/>
                  </a:cubicBezTo>
                  <a:cubicBezTo>
                    <a:pt x="81" y="485"/>
                    <a:pt x="81" y="485"/>
                    <a:pt x="81" y="485"/>
                  </a:cubicBezTo>
                  <a:cubicBezTo>
                    <a:pt x="93" y="485"/>
                    <a:pt x="104" y="475"/>
                    <a:pt x="104" y="463"/>
                  </a:cubicBezTo>
                  <a:cubicBezTo>
                    <a:pt x="104" y="450"/>
                    <a:pt x="93" y="440"/>
                    <a:pt x="81" y="440"/>
                  </a:cubicBezTo>
                  <a:cubicBezTo>
                    <a:pt x="45" y="440"/>
                    <a:pt x="45" y="440"/>
                    <a:pt x="45" y="440"/>
                  </a:cubicBezTo>
                  <a:cubicBezTo>
                    <a:pt x="49" y="380"/>
                    <a:pt x="64" y="324"/>
                    <a:pt x="90" y="274"/>
                  </a:cubicBezTo>
                  <a:cubicBezTo>
                    <a:pt x="123" y="293"/>
                    <a:pt x="124" y="294"/>
                    <a:pt x="132" y="294"/>
                  </a:cubicBezTo>
                  <a:cubicBezTo>
                    <a:pt x="140" y="294"/>
                    <a:pt x="147" y="290"/>
                    <a:pt x="152" y="283"/>
                  </a:cubicBezTo>
                  <a:cubicBezTo>
                    <a:pt x="158" y="272"/>
                    <a:pt x="154" y="259"/>
                    <a:pt x="143" y="252"/>
                  </a:cubicBezTo>
                  <a:cubicBezTo>
                    <a:pt x="113" y="235"/>
                    <a:pt x="113" y="235"/>
                    <a:pt x="113" y="235"/>
                  </a:cubicBezTo>
                  <a:cubicBezTo>
                    <a:pt x="144" y="186"/>
                    <a:pt x="186" y="144"/>
                    <a:pt x="235" y="113"/>
                  </a:cubicBezTo>
                  <a:cubicBezTo>
                    <a:pt x="252" y="143"/>
                    <a:pt x="252" y="143"/>
                    <a:pt x="252" y="143"/>
                  </a:cubicBezTo>
                  <a:cubicBezTo>
                    <a:pt x="259" y="154"/>
                    <a:pt x="272" y="158"/>
                    <a:pt x="283" y="152"/>
                  </a:cubicBezTo>
                  <a:cubicBezTo>
                    <a:pt x="294" y="145"/>
                    <a:pt x="297" y="132"/>
                    <a:pt x="291" y="121"/>
                  </a:cubicBezTo>
                  <a:cubicBezTo>
                    <a:pt x="274" y="90"/>
                    <a:pt x="274" y="90"/>
                    <a:pt x="274" y="90"/>
                  </a:cubicBezTo>
                  <a:cubicBezTo>
                    <a:pt x="324" y="64"/>
                    <a:pt x="380" y="49"/>
                    <a:pt x="440" y="46"/>
                  </a:cubicBezTo>
                  <a:cubicBezTo>
                    <a:pt x="440" y="81"/>
                    <a:pt x="440" y="81"/>
                    <a:pt x="440" y="81"/>
                  </a:cubicBezTo>
                  <a:cubicBezTo>
                    <a:pt x="440" y="94"/>
                    <a:pt x="450" y="104"/>
                    <a:pt x="462" y="104"/>
                  </a:cubicBezTo>
                  <a:cubicBezTo>
                    <a:pt x="475" y="104"/>
                    <a:pt x="485" y="94"/>
                    <a:pt x="485" y="81"/>
                  </a:cubicBezTo>
                  <a:cubicBezTo>
                    <a:pt x="485" y="46"/>
                    <a:pt x="485" y="46"/>
                    <a:pt x="485" y="46"/>
                  </a:cubicBezTo>
                  <a:cubicBezTo>
                    <a:pt x="545" y="49"/>
                    <a:pt x="601" y="64"/>
                    <a:pt x="651" y="90"/>
                  </a:cubicBezTo>
                  <a:cubicBezTo>
                    <a:pt x="634" y="121"/>
                    <a:pt x="634" y="121"/>
                    <a:pt x="634" y="121"/>
                  </a:cubicBezTo>
                  <a:cubicBezTo>
                    <a:pt x="628" y="132"/>
                    <a:pt x="631" y="145"/>
                    <a:pt x="642" y="152"/>
                  </a:cubicBezTo>
                  <a:cubicBezTo>
                    <a:pt x="653" y="158"/>
                    <a:pt x="666" y="154"/>
                    <a:pt x="673" y="143"/>
                  </a:cubicBezTo>
                  <a:cubicBezTo>
                    <a:pt x="690" y="113"/>
                    <a:pt x="690" y="113"/>
                    <a:pt x="690" y="113"/>
                  </a:cubicBezTo>
                  <a:cubicBezTo>
                    <a:pt x="739" y="144"/>
                    <a:pt x="781" y="186"/>
                    <a:pt x="812" y="235"/>
                  </a:cubicBezTo>
                  <a:cubicBezTo>
                    <a:pt x="782" y="252"/>
                    <a:pt x="782" y="252"/>
                    <a:pt x="782" y="252"/>
                  </a:cubicBezTo>
                  <a:cubicBezTo>
                    <a:pt x="771" y="259"/>
                    <a:pt x="767" y="272"/>
                    <a:pt x="773" y="283"/>
                  </a:cubicBezTo>
                  <a:cubicBezTo>
                    <a:pt x="780" y="294"/>
                    <a:pt x="793" y="297"/>
                    <a:pt x="804" y="291"/>
                  </a:cubicBezTo>
                  <a:cubicBezTo>
                    <a:pt x="835" y="274"/>
                    <a:pt x="835" y="274"/>
                    <a:pt x="835" y="274"/>
                  </a:cubicBezTo>
                  <a:cubicBezTo>
                    <a:pt x="861" y="324"/>
                    <a:pt x="876" y="380"/>
                    <a:pt x="879" y="440"/>
                  </a:cubicBezTo>
                  <a:cubicBezTo>
                    <a:pt x="844" y="440"/>
                    <a:pt x="844" y="440"/>
                    <a:pt x="844" y="440"/>
                  </a:cubicBezTo>
                  <a:cubicBezTo>
                    <a:pt x="831" y="440"/>
                    <a:pt x="821" y="450"/>
                    <a:pt x="821" y="463"/>
                  </a:cubicBezTo>
                  <a:cubicBezTo>
                    <a:pt x="821" y="475"/>
                    <a:pt x="831" y="485"/>
                    <a:pt x="844" y="485"/>
                  </a:cubicBezTo>
                  <a:cubicBezTo>
                    <a:pt x="879" y="485"/>
                    <a:pt x="879" y="485"/>
                    <a:pt x="879" y="485"/>
                  </a:cubicBezTo>
                  <a:cubicBezTo>
                    <a:pt x="876" y="545"/>
                    <a:pt x="861" y="601"/>
                    <a:pt x="835" y="651"/>
                  </a:cubicBezTo>
                  <a:cubicBezTo>
                    <a:pt x="804" y="634"/>
                    <a:pt x="804" y="634"/>
                    <a:pt x="804" y="634"/>
                  </a:cubicBezTo>
                  <a:cubicBezTo>
                    <a:pt x="793" y="628"/>
                    <a:pt x="780" y="631"/>
                    <a:pt x="773" y="642"/>
                  </a:cubicBezTo>
                  <a:cubicBezTo>
                    <a:pt x="767" y="653"/>
                    <a:pt x="771" y="666"/>
                    <a:pt x="782" y="673"/>
                  </a:cubicBezTo>
                  <a:cubicBezTo>
                    <a:pt x="812" y="690"/>
                    <a:pt x="812" y="690"/>
                    <a:pt x="812" y="690"/>
                  </a:cubicBezTo>
                  <a:cubicBezTo>
                    <a:pt x="781" y="739"/>
                    <a:pt x="739" y="781"/>
                    <a:pt x="690" y="812"/>
                  </a:cubicBezTo>
                  <a:close/>
                  <a:moveTo>
                    <a:pt x="690" y="812"/>
                  </a:moveTo>
                  <a:cubicBezTo>
                    <a:pt x="690" y="812"/>
                    <a:pt x="690" y="812"/>
                    <a:pt x="690" y="8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90" name="Freeform 293">
              <a:extLst>
                <a:ext uri="{FF2B5EF4-FFF2-40B4-BE49-F238E27FC236}">
                  <a16:creationId xmlns:a16="http://schemas.microsoft.com/office/drawing/2014/main" id="{8794AE96-F545-4EB4-B4DE-E8F2B7CA81AF}"/>
                </a:ext>
              </a:extLst>
            </p:cNvPr>
            <p:cNvSpPr>
              <a:spLocks noEditPoints="1"/>
            </p:cNvSpPr>
            <p:nvPr/>
          </p:nvSpPr>
          <p:spPr bwMode="auto">
            <a:xfrm>
              <a:off x="1449" y="3207"/>
              <a:ext cx="29" cy="67"/>
            </a:xfrm>
            <a:custGeom>
              <a:avLst/>
              <a:gdLst>
                <a:gd name="T0" fmla="*/ 105 w 165"/>
                <a:gd name="T1" fmla="*/ 218 h 380"/>
                <a:gd name="T2" fmla="*/ 105 w 165"/>
                <a:gd name="T3" fmla="*/ 23 h 380"/>
                <a:gd name="T4" fmla="*/ 82 w 165"/>
                <a:gd name="T5" fmla="*/ 0 h 380"/>
                <a:gd name="T6" fmla="*/ 60 w 165"/>
                <a:gd name="T7" fmla="*/ 23 h 380"/>
                <a:gd name="T8" fmla="*/ 60 w 165"/>
                <a:gd name="T9" fmla="*/ 218 h 380"/>
                <a:gd name="T10" fmla="*/ 0 w 165"/>
                <a:gd name="T11" fmla="*/ 298 h 380"/>
                <a:gd name="T12" fmla="*/ 82 w 165"/>
                <a:gd name="T13" fmla="*/ 380 h 380"/>
                <a:gd name="T14" fmla="*/ 165 w 165"/>
                <a:gd name="T15" fmla="*/ 298 h 380"/>
                <a:gd name="T16" fmla="*/ 105 w 165"/>
                <a:gd name="T17" fmla="*/ 218 h 380"/>
                <a:gd name="T18" fmla="*/ 82 w 165"/>
                <a:gd name="T19" fmla="*/ 335 h 380"/>
                <a:gd name="T20" fmla="*/ 45 w 165"/>
                <a:gd name="T21" fmla="*/ 298 h 380"/>
                <a:gd name="T22" fmla="*/ 82 w 165"/>
                <a:gd name="T23" fmla="*/ 260 h 380"/>
                <a:gd name="T24" fmla="*/ 120 w 165"/>
                <a:gd name="T25" fmla="*/ 298 h 380"/>
                <a:gd name="T26" fmla="*/ 82 w 165"/>
                <a:gd name="T27" fmla="*/ 335 h 380"/>
                <a:gd name="T28" fmla="*/ 82 w 165"/>
                <a:gd name="T29" fmla="*/ 335 h 380"/>
                <a:gd name="T30" fmla="*/ 82 w 165"/>
                <a:gd name="T31"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380">
                  <a:moveTo>
                    <a:pt x="105" y="218"/>
                  </a:moveTo>
                  <a:cubicBezTo>
                    <a:pt x="105" y="23"/>
                    <a:pt x="105" y="23"/>
                    <a:pt x="105" y="23"/>
                  </a:cubicBezTo>
                  <a:cubicBezTo>
                    <a:pt x="105" y="10"/>
                    <a:pt x="95" y="0"/>
                    <a:pt x="82" y="0"/>
                  </a:cubicBezTo>
                  <a:cubicBezTo>
                    <a:pt x="70" y="0"/>
                    <a:pt x="60" y="10"/>
                    <a:pt x="60" y="23"/>
                  </a:cubicBezTo>
                  <a:cubicBezTo>
                    <a:pt x="60" y="218"/>
                    <a:pt x="60" y="218"/>
                    <a:pt x="60" y="218"/>
                  </a:cubicBezTo>
                  <a:cubicBezTo>
                    <a:pt x="25" y="228"/>
                    <a:pt x="0" y="260"/>
                    <a:pt x="0" y="298"/>
                  </a:cubicBezTo>
                  <a:cubicBezTo>
                    <a:pt x="0" y="343"/>
                    <a:pt x="37" y="380"/>
                    <a:pt x="82" y="380"/>
                  </a:cubicBezTo>
                  <a:cubicBezTo>
                    <a:pt x="128" y="380"/>
                    <a:pt x="165" y="343"/>
                    <a:pt x="165" y="298"/>
                  </a:cubicBezTo>
                  <a:cubicBezTo>
                    <a:pt x="165" y="260"/>
                    <a:pt x="140" y="228"/>
                    <a:pt x="105" y="218"/>
                  </a:cubicBezTo>
                  <a:close/>
                  <a:moveTo>
                    <a:pt x="82" y="335"/>
                  </a:moveTo>
                  <a:cubicBezTo>
                    <a:pt x="62" y="335"/>
                    <a:pt x="45" y="318"/>
                    <a:pt x="45" y="298"/>
                  </a:cubicBezTo>
                  <a:cubicBezTo>
                    <a:pt x="45" y="277"/>
                    <a:pt x="62" y="260"/>
                    <a:pt x="82" y="260"/>
                  </a:cubicBezTo>
                  <a:cubicBezTo>
                    <a:pt x="103" y="260"/>
                    <a:pt x="120" y="277"/>
                    <a:pt x="120" y="298"/>
                  </a:cubicBezTo>
                  <a:cubicBezTo>
                    <a:pt x="120" y="318"/>
                    <a:pt x="103" y="335"/>
                    <a:pt x="82" y="335"/>
                  </a:cubicBezTo>
                  <a:close/>
                  <a:moveTo>
                    <a:pt x="82" y="335"/>
                  </a:moveTo>
                  <a:cubicBezTo>
                    <a:pt x="82" y="335"/>
                    <a:pt x="82" y="335"/>
                    <a:pt x="82" y="3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91" name="Freeform 294">
              <a:extLst>
                <a:ext uri="{FF2B5EF4-FFF2-40B4-BE49-F238E27FC236}">
                  <a16:creationId xmlns:a16="http://schemas.microsoft.com/office/drawing/2014/main" id="{9255C080-83E0-4330-9001-1E4972100696}"/>
                </a:ext>
              </a:extLst>
            </p:cNvPr>
            <p:cNvSpPr>
              <a:spLocks noEditPoints="1"/>
            </p:cNvSpPr>
            <p:nvPr/>
          </p:nvSpPr>
          <p:spPr bwMode="auto">
            <a:xfrm>
              <a:off x="1352" y="3099"/>
              <a:ext cx="223" cy="272"/>
            </a:xfrm>
            <a:custGeom>
              <a:avLst/>
              <a:gdLst>
                <a:gd name="T0" fmla="*/ 628 w 1256"/>
                <a:gd name="T1" fmla="*/ 1536 h 1536"/>
                <a:gd name="T2" fmla="*/ 1254 w 1256"/>
                <a:gd name="T3" fmla="*/ 964 h 1536"/>
                <a:gd name="T4" fmla="*/ 1210 w 1256"/>
                <a:gd name="T5" fmla="*/ 960 h 1536"/>
                <a:gd name="T6" fmla="*/ 45 w 1256"/>
                <a:gd name="T7" fmla="*/ 908 h 1536"/>
                <a:gd name="T8" fmla="*/ 1210 w 1256"/>
                <a:gd name="T9" fmla="*/ 859 h 1536"/>
                <a:gd name="T10" fmla="*/ 1255 w 1256"/>
                <a:gd name="T11" fmla="*/ 855 h 1536"/>
                <a:gd name="T12" fmla="*/ 1070 w 1256"/>
                <a:gd name="T13" fmla="*/ 381 h 1536"/>
                <a:gd name="T14" fmla="*/ 1169 w 1256"/>
                <a:gd name="T15" fmla="*/ 385 h 1536"/>
                <a:gd name="T16" fmla="*/ 1185 w 1256"/>
                <a:gd name="T17" fmla="*/ 271 h 1536"/>
                <a:gd name="T18" fmla="*/ 975 w 1256"/>
                <a:gd name="T19" fmla="*/ 187 h 1536"/>
                <a:gd name="T20" fmla="*/ 959 w 1256"/>
                <a:gd name="T21" fmla="*/ 301 h 1536"/>
                <a:gd name="T22" fmla="*/ 944 w 1256"/>
                <a:gd name="T23" fmla="*/ 364 h 1536"/>
                <a:gd name="T24" fmla="*/ 718 w 1256"/>
                <a:gd name="T25" fmla="*/ 221 h 1536"/>
                <a:gd name="T26" fmla="*/ 797 w 1256"/>
                <a:gd name="T27" fmla="*/ 161 h 1536"/>
                <a:gd name="T28" fmla="*/ 737 w 1256"/>
                <a:gd name="T29" fmla="*/ 0 h 1536"/>
                <a:gd name="T30" fmla="*/ 658 w 1256"/>
                <a:gd name="T31" fmla="*/ 22 h 1536"/>
                <a:gd name="T32" fmla="*/ 737 w 1256"/>
                <a:gd name="T33" fmla="*/ 45 h 1536"/>
                <a:gd name="T34" fmla="*/ 752 w 1256"/>
                <a:gd name="T35" fmla="*/ 161 h 1536"/>
                <a:gd name="T36" fmla="*/ 520 w 1256"/>
                <a:gd name="T37" fmla="*/ 176 h 1536"/>
                <a:gd name="T38" fmla="*/ 505 w 1256"/>
                <a:gd name="T39" fmla="*/ 60 h 1536"/>
                <a:gd name="T40" fmla="*/ 576 w 1256"/>
                <a:gd name="T41" fmla="*/ 45 h 1536"/>
                <a:gd name="T42" fmla="*/ 576 w 1256"/>
                <a:gd name="T43" fmla="*/ 0 h 1536"/>
                <a:gd name="T44" fmla="*/ 460 w 1256"/>
                <a:gd name="T45" fmla="*/ 60 h 1536"/>
                <a:gd name="T46" fmla="*/ 520 w 1256"/>
                <a:gd name="T47" fmla="*/ 221 h 1536"/>
                <a:gd name="T48" fmla="*/ 539 w 1256"/>
                <a:gd name="T49" fmla="*/ 285 h 1536"/>
                <a:gd name="T50" fmla="*/ 278 w 1256"/>
                <a:gd name="T51" fmla="*/ 315 h 1536"/>
                <a:gd name="T52" fmla="*/ 310 w 1256"/>
                <a:gd name="T53" fmla="*/ 225 h 1536"/>
                <a:gd name="T54" fmla="*/ 207 w 1256"/>
                <a:gd name="T55" fmla="*/ 175 h 1536"/>
                <a:gd name="T56" fmla="*/ 60 w 1256"/>
                <a:gd name="T57" fmla="*/ 347 h 1536"/>
                <a:gd name="T58" fmla="*/ 163 w 1256"/>
                <a:gd name="T59" fmla="*/ 398 h 1536"/>
                <a:gd name="T60" fmla="*/ 221 w 1256"/>
                <a:gd name="T61" fmla="*/ 429 h 1536"/>
                <a:gd name="T62" fmla="*/ 137 w 1256"/>
                <a:gd name="T63" fmla="*/ 361 h 1536"/>
                <a:gd name="T64" fmla="*/ 97 w 1256"/>
                <a:gd name="T65" fmla="*/ 321 h 1536"/>
                <a:gd name="T66" fmla="*/ 233 w 1256"/>
                <a:gd name="T67" fmla="*/ 211 h 1536"/>
                <a:gd name="T68" fmla="*/ 273 w 1256"/>
                <a:gd name="T69" fmla="*/ 252 h 1536"/>
                <a:gd name="T70" fmla="*/ 137 w 1256"/>
                <a:gd name="T71" fmla="*/ 361 h 1536"/>
                <a:gd name="T72" fmla="*/ 275 w 1256"/>
                <a:gd name="T73" fmla="*/ 388 h 1536"/>
                <a:gd name="T74" fmla="*/ 223 w 1256"/>
                <a:gd name="T75" fmla="*/ 355 h 1536"/>
                <a:gd name="T76" fmla="*/ 984 w 1256"/>
                <a:gd name="T77" fmla="*/ 252 h 1536"/>
                <a:gd name="T78" fmla="*/ 1024 w 1256"/>
                <a:gd name="T79" fmla="*/ 211 h 1536"/>
                <a:gd name="T80" fmla="*/ 1160 w 1256"/>
                <a:gd name="T81" fmla="*/ 321 h 1536"/>
                <a:gd name="T82" fmla="*/ 1120 w 1256"/>
                <a:gd name="T83" fmla="*/ 361 h 1536"/>
                <a:gd name="T84" fmla="*/ 984 w 1256"/>
                <a:gd name="T85" fmla="*/ 252 h 1536"/>
                <a:gd name="T86" fmla="*/ 1034 w 1256"/>
                <a:gd name="T87" fmla="*/ 355 h 1536"/>
                <a:gd name="T88" fmla="*/ 982 w 1256"/>
                <a:gd name="T89" fmla="*/ 388 h 1536"/>
                <a:gd name="T90" fmla="*/ 584 w 1256"/>
                <a:gd name="T91" fmla="*/ 281 h 1536"/>
                <a:gd name="T92" fmla="*/ 673 w 1256"/>
                <a:gd name="T93" fmla="*/ 221 h 1536"/>
                <a:gd name="T94" fmla="*/ 628 w 1256"/>
                <a:gd name="T95" fmla="*/ 279 h 1536"/>
                <a:gd name="T96" fmla="*/ 584 w 1256"/>
                <a:gd name="T97" fmla="*/ 28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6" h="1536">
                  <a:moveTo>
                    <a:pt x="0" y="908"/>
                  </a:moveTo>
                  <a:cubicBezTo>
                    <a:pt x="0" y="1254"/>
                    <a:pt x="282" y="1536"/>
                    <a:pt x="628" y="1536"/>
                  </a:cubicBezTo>
                  <a:cubicBezTo>
                    <a:pt x="787" y="1536"/>
                    <a:pt x="938" y="1477"/>
                    <a:pt x="1054" y="1370"/>
                  </a:cubicBezTo>
                  <a:cubicBezTo>
                    <a:pt x="1169" y="1264"/>
                    <a:pt x="1241" y="1120"/>
                    <a:pt x="1254" y="964"/>
                  </a:cubicBezTo>
                  <a:cubicBezTo>
                    <a:pt x="1256" y="952"/>
                    <a:pt x="1246" y="941"/>
                    <a:pt x="1234" y="940"/>
                  </a:cubicBezTo>
                  <a:cubicBezTo>
                    <a:pt x="1222" y="939"/>
                    <a:pt x="1211" y="948"/>
                    <a:pt x="1210" y="960"/>
                  </a:cubicBezTo>
                  <a:cubicBezTo>
                    <a:pt x="1183" y="1263"/>
                    <a:pt x="933" y="1491"/>
                    <a:pt x="628" y="1491"/>
                  </a:cubicBezTo>
                  <a:cubicBezTo>
                    <a:pt x="307" y="1491"/>
                    <a:pt x="45" y="1229"/>
                    <a:pt x="45" y="908"/>
                  </a:cubicBezTo>
                  <a:cubicBezTo>
                    <a:pt x="45" y="585"/>
                    <a:pt x="307" y="324"/>
                    <a:pt x="628" y="324"/>
                  </a:cubicBezTo>
                  <a:cubicBezTo>
                    <a:pt x="930" y="324"/>
                    <a:pt x="1185" y="559"/>
                    <a:pt x="1210" y="859"/>
                  </a:cubicBezTo>
                  <a:cubicBezTo>
                    <a:pt x="1211" y="871"/>
                    <a:pt x="1222" y="881"/>
                    <a:pt x="1234" y="879"/>
                  </a:cubicBezTo>
                  <a:cubicBezTo>
                    <a:pt x="1247" y="878"/>
                    <a:pt x="1256" y="868"/>
                    <a:pt x="1255" y="855"/>
                  </a:cubicBezTo>
                  <a:cubicBezTo>
                    <a:pt x="1241" y="691"/>
                    <a:pt x="1164" y="538"/>
                    <a:pt x="1036" y="429"/>
                  </a:cubicBezTo>
                  <a:cubicBezTo>
                    <a:pt x="1070" y="381"/>
                    <a:pt x="1070" y="381"/>
                    <a:pt x="1070" y="381"/>
                  </a:cubicBezTo>
                  <a:cubicBezTo>
                    <a:pt x="1094" y="398"/>
                    <a:pt x="1094" y="398"/>
                    <a:pt x="1094" y="398"/>
                  </a:cubicBezTo>
                  <a:cubicBezTo>
                    <a:pt x="1118" y="415"/>
                    <a:pt x="1152" y="410"/>
                    <a:pt x="1169" y="385"/>
                  </a:cubicBezTo>
                  <a:cubicBezTo>
                    <a:pt x="1197" y="347"/>
                    <a:pt x="1197" y="347"/>
                    <a:pt x="1197" y="347"/>
                  </a:cubicBezTo>
                  <a:cubicBezTo>
                    <a:pt x="1214" y="323"/>
                    <a:pt x="1209" y="289"/>
                    <a:pt x="1185" y="271"/>
                  </a:cubicBezTo>
                  <a:cubicBezTo>
                    <a:pt x="1050" y="175"/>
                    <a:pt x="1050" y="175"/>
                    <a:pt x="1050" y="175"/>
                  </a:cubicBezTo>
                  <a:cubicBezTo>
                    <a:pt x="1026" y="157"/>
                    <a:pt x="992" y="163"/>
                    <a:pt x="975" y="187"/>
                  </a:cubicBezTo>
                  <a:cubicBezTo>
                    <a:pt x="947" y="225"/>
                    <a:pt x="947" y="225"/>
                    <a:pt x="947" y="225"/>
                  </a:cubicBezTo>
                  <a:cubicBezTo>
                    <a:pt x="930" y="250"/>
                    <a:pt x="935" y="284"/>
                    <a:pt x="959" y="301"/>
                  </a:cubicBezTo>
                  <a:cubicBezTo>
                    <a:pt x="979" y="315"/>
                    <a:pt x="979" y="315"/>
                    <a:pt x="979" y="315"/>
                  </a:cubicBezTo>
                  <a:cubicBezTo>
                    <a:pt x="944" y="364"/>
                    <a:pt x="944" y="364"/>
                    <a:pt x="944" y="364"/>
                  </a:cubicBezTo>
                  <a:cubicBezTo>
                    <a:pt x="875" y="323"/>
                    <a:pt x="798" y="297"/>
                    <a:pt x="718" y="285"/>
                  </a:cubicBezTo>
                  <a:cubicBezTo>
                    <a:pt x="718" y="221"/>
                    <a:pt x="718" y="221"/>
                    <a:pt x="718" y="221"/>
                  </a:cubicBezTo>
                  <a:cubicBezTo>
                    <a:pt x="737" y="221"/>
                    <a:pt x="737" y="221"/>
                    <a:pt x="737" y="221"/>
                  </a:cubicBezTo>
                  <a:cubicBezTo>
                    <a:pt x="770" y="221"/>
                    <a:pt x="797" y="194"/>
                    <a:pt x="797" y="161"/>
                  </a:cubicBezTo>
                  <a:cubicBezTo>
                    <a:pt x="797" y="60"/>
                    <a:pt x="797" y="60"/>
                    <a:pt x="797" y="60"/>
                  </a:cubicBezTo>
                  <a:cubicBezTo>
                    <a:pt x="797" y="27"/>
                    <a:pt x="770" y="0"/>
                    <a:pt x="737" y="0"/>
                  </a:cubicBezTo>
                  <a:cubicBezTo>
                    <a:pt x="681" y="0"/>
                    <a:pt x="681" y="0"/>
                    <a:pt x="681" y="0"/>
                  </a:cubicBezTo>
                  <a:cubicBezTo>
                    <a:pt x="669" y="0"/>
                    <a:pt x="658" y="10"/>
                    <a:pt x="658" y="22"/>
                  </a:cubicBezTo>
                  <a:cubicBezTo>
                    <a:pt x="658" y="35"/>
                    <a:pt x="669" y="45"/>
                    <a:pt x="681" y="45"/>
                  </a:cubicBezTo>
                  <a:cubicBezTo>
                    <a:pt x="737" y="45"/>
                    <a:pt x="737" y="45"/>
                    <a:pt x="737" y="45"/>
                  </a:cubicBezTo>
                  <a:cubicBezTo>
                    <a:pt x="745" y="45"/>
                    <a:pt x="752" y="52"/>
                    <a:pt x="752" y="60"/>
                  </a:cubicBezTo>
                  <a:cubicBezTo>
                    <a:pt x="752" y="161"/>
                    <a:pt x="752" y="161"/>
                    <a:pt x="752" y="161"/>
                  </a:cubicBezTo>
                  <a:cubicBezTo>
                    <a:pt x="752" y="169"/>
                    <a:pt x="745" y="176"/>
                    <a:pt x="737" y="176"/>
                  </a:cubicBezTo>
                  <a:cubicBezTo>
                    <a:pt x="716" y="176"/>
                    <a:pt x="541" y="176"/>
                    <a:pt x="520" y="176"/>
                  </a:cubicBezTo>
                  <a:cubicBezTo>
                    <a:pt x="512" y="176"/>
                    <a:pt x="505" y="169"/>
                    <a:pt x="505" y="161"/>
                  </a:cubicBezTo>
                  <a:cubicBezTo>
                    <a:pt x="505" y="60"/>
                    <a:pt x="505" y="60"/>
                    <a:pt x="505" y="60"/>
                  </a:cubicBezTo>
                  <a:cubicBezTo>
                    <a:pt x="505" y="52"/>
                    <a:pt x="512" y="45"/>
                    <a:pt x="520" y="45"/>
                  </a:cubicBezTo>
                  <a:cubicBezTo>
                    <a:pt x="576" y="45"/>
                    <a:pt x="576" y="45"/>
                    <a:pt x="576" y="45"/>
                  </a:cubicBezTo>
                  <a:cubicBezTo>
                    <a:pt x="588" y="45"/>
                    <a:pt x="598" y="35"/>
                    <a:pt x="598" y="22"/>
                  </a:cubicBezTo>
                  <a:cubicBezTo>
                    <a:pt x="598" y="10"/>
                    <a:pt x="588" y="0"/>
                    <a:pt x="576" y="0"/>
                  </a:cubicBezTo>
                  <a:cubicBezTo>
                    <a:pt x="520" y="0"/>
                    <a:pt x="520" y="0"/>
                    <a:pt x="520" y="0"/>
                  </a:cubicBezTo>
                  <a:cubicBezTo>
                    <a:pt x="487" y="0"/>
                    <a:pt x="460" y="27"/>
                    <a:pt x="460" y="60"/>
                  </a:cubicBezTo>
                  <a:cubicBezTo>
                    <a:pt x="460" y="161"/>
                    <a:pt x="460" y="161"/>
                    <a:pt x="460" y="161"/>
                  </a:cubicBezTo>
                  <a:cubicBezTo>
                    <a:pt x="460" y="194"/>
                    <a:pt x="487" y="221"/>
                    <a:pt x="520" y="221"/>
                  </a:cubicBezTo>
                  <a:cubicBezTo>
                    <a:pt x="539" y="221"/>
                    <a:pt x="539" y="221"/>
                    <a:pt x="539" y="221"/>
                  </a:cubicBezTo>
                  <a:cubicBezTo>
                    <a:pt x="539" y="285"/>
                    <a:pt x="539" y="285"/>
                    <a:pt x="539" y="285"/>
                  </a:cubicBezTo>
                  <a:cubicBezTo>
                    <a:pt x="458" y="297"/>
                    <a:pt x="381" y="324"/>
                    <a:pt x="313" y="364"/>
                  </a:cubicBezTo>
                  <a:cubicBezTo>
                    <a:pt x="278" y="315"/>
                    <a:pt x="278" y="315"/>
                    <a:pt x="278" y="315"/>
                  </a:cubicBezTo>
                  <a:cubicBezTo>
                    <a:pt x="298" y="301"/>
                    <a:pt x="298" y="301"/>
                    <a:pt x="298" y="301"/>
                  </a:cubicBezTo>
                  <a:cubicBezTo>
                    <a:pt x="322" y="284"/>
                    <a:pt x="327" y="250"/>
                    <a:pt x="310" y="225"/>
                  </a:cubicBezTo>
                  <a:cubicBezTo>
                    <a:pt x="282" y="187"/>
                    <a:pt x="282" y="187"/>
                    <a:pt x="282" y="187"/>
                  </a:cubicBezTo>
                  <a:cubicBezTo>
                    <a:pt x="265" y="163"/>
                    <a:pt x="231" y="157"/>
                    <a:pt x="207" y="175"/>
                  </a:cubicBezTo>
                  <a:cubicBezTo>
                    <a:pt x="72" y="271"/>
                    <a:pt x="72" y="271"/>
                    <a:pt x="72" y="271"/>
                  </a:cubicBezTo>
                  <a:cubicBezTo>
                    <a:pt x="48" y="289"/>
                    <a:pt x="43" y="323"/>
                    <a:pt x="60" y="347"/>
                  </a:cubicBezTo>
                  <a:cubicBezTo>
                    <a:pt x="88" y="385"/>
                    <a:pt x="88" y="385"/>
                    <a:pt x="88" y="385"/>
                  </a:cubicBezTo>
                  <a:cubicBezTo>
                    <a:pt x="105" y="410"/>
                    <a:pt x="139" y="415"/>
                    <a:pt x="163" y="398"/>
                  </a:cubicBezTo>
                  <a:cubicBezTo>
                    <a:pt x="187" y="381"/>
                    <a:pt x="187" y="381"/>
                    <a:pt x="187" y="381"/>
                  </a:cubicBezTo>
                  <a:cubicBezTo>
                    <a:pt x="221" y="429"/>
                    <a:pt x="221" y="429"/>
                    <a:pt x="221" y="429"/>
                  </a:cubicBezTo>
                  <a:cubicBezTo>
                    <a:pt x="86" y="545"/>
                    <a:pt x="0" y="716"/>
                    <a:pt x="0" y="908"/>
                  </a:cubicBezTo>
                  <a:close/>
                  <a:moveTo>
                    <a:pt x="137" y="361"/>
                  </a:moveTo>
                  <a:cubicBezTo>
                    <a:pt x="133" y="364"/>
                    <a:pt x="127" y="363"/>
                    <a:pt x="124" y="359"/>
                  </a:cubicBezTo>
                  <a:cubicBezTo>
                    <a:pt x="97" y="321"/>
                    <a:pt x="97" y="321"/>
                    <a:pt x="97" y="321"/>
                  </a:cubicBezTo>
                  <a:cubicBezTo>
                    <a:pt x="94" y="317"/>
                    <a:pt x="95" y="311"/>
                    <a:pt x="99" y="308"/>
                  </a:cubicBezTo>
                  <a:cubicBezTo>
                    <a:pt x="233" y="211"/>
                    <a:pt x="233" y="211"/>
                    <a:pt x="233" y="211"/>
                  </a:cubicBezTo>
                  <a:cubicBezTo>
                    <a:pt x="237" y="208"/>
                    <a:pt x="243" y="209"/>
                    <a:pt x="246" y="213"/>
                  </a:cubicBezTo>
                  <a:cubicBezTo>
                    <a:pt x="273" y="252"/>
                    <a:pt x="273" y="252"/>
                    <a:pt x="273" y="252"/>
                  </a:cubicBezTo>
                  <a:cubicBezTo>
                    <a:pt x="276" y="256"/>
                    <a:pt x="275" y="262"/>
                    <a:pt x="271" y="265"/>
                  </a:cubicBezTo>
                  <a:cubicBezTo>
                    <a:pt x="260" y="272"/>
                    <a:pt x="153" y="350"/>
                    <a:pt x="137" y="361"/>
                  </a:cubicBezTo>
                  <a:close/>
                  <a:moveTo>
                    <a:pt x="242" y="341"/>
                  </a:moveTo>
                  <a:cubicBezTo>
                    <a:pt x="275" y="388"/>
                    <a:pt x="275" y="388"/>
                    <a:pt x="275" y="388"/>
                  </a:cubicBezTo>
                  <a:cubicBezTo>
                    <a:pt x="268" y="392"/>
                    <a:pt x="262" y="397"/>
                    <a:pt x="256" y="401"/>
                  </a:cubicBezTo>
                  <a:cubicBezTo>
                    <a:pt x="223" y="355"/>
                    <a:pt x="223" y="355"/>
                    <a:pt x="223" y="355"/>
                  </a:cubicBezTo>
                  <a:cubicBezTo>
                    <a:pt x="239" y="343"/>
                    <a:pt x="236" y="346"/>
                    <a:pt x="242" y="341"/>
                  </a:cubicBezTo>
                  <a:close/>
                  <a:moveTo>
                    <a:pt x="984" y="252"/>
                  </a:moveTo>
                  <a:cubicBezTo>
                    <a:pt x="1011" y="213"/>
                    <a:pt x="1011" y="213"/>
                    <a:pt x="1011" y="213"/>
                  </a:cubicBezTo>
                  <a:cubicBezTo>
                    <a:pt x="1014" y="209"/>
                    <a:pt x="1020" y="208"/>
                    <a:pt x="1024" y="211"/>
                  </a:cubicBezTo>
                  <a:cubicBezTo>
                    <a:pt x="1158" y="308"/>
                    <a:pt x="1158" y="308"/>
                    <a:pt x="1158" y="308"/>
                  </a:cubicBezTo>
                  <a:cubicBezTo>
                    <a:pt x="1162" y="311"/>
                    <a:pt x="1163" y="317"/>
                    <a:pt x="1160" y="321"/>
                  </a:cubicBezTo>
                  <a:cubicBezTo>
                    <a:pt x="1133" y="359"/>
                    <a:pt x="1133" y="359"/>
                    <a:pt x="1133" y="359"/>
                  </a:cubicBezTo>
                  <a:cubicBezTo>
                    <a:pt x="1130" y="363"/>
                    <a:pt x="1124" y="364"/>
                    <a:pt x="1120" y="361"/>
                  </a:cubicBezTo>
                  <a:cubicBezTo>
                    <a:pt x="1104" y="350"/>
                    <a:pt x="998" y="273"/>
                    <a:pt x="986" y="265"/>
                  </a:cubicBezTo>
                  <a:cubicBezTo>
                    <a:pt x="982" y="262"/>
                    <a:pt x="981" y="256"/>
                    <a:pt x="984" y="252"/>
                  </a:cubicBezTo>
                  <a:close/>
                  <a:moveTo>
                    <a:pt x="1015" y="341"/>
                  </a:moveTo>
                  <a:cubicBezTo>
                    <a:pt x="1034" y="355"/>
                    <a:pt x="1034" y="355"/>
                    <a:pt x="1034" y="355"/>
                  </a:cubicBezTo>
                  <a:cubicBezTo>
                    <a:pt x="1001" y="401"/>
                    <a:pt x="1001" y="401"/>
                    <a:pt x="1001" y="401"/>
                  </a:cubicBezTo>
                  <a:cubicBezTo>
                    <a:pt x="995" y="397"/>
                    <a:pt x="989" y="392"/>
                    <a:pt x="982" y="388"/>
                  </a:cubicBezTo>
                  <a:lnTo>
                    <a:pt x="1015" y="341"/>
                  </a:lnTo>
                  <a:close/>
                  <a:moveTo>
                    <a:pt x="584" y="281"/>
                  </a:moveTo>
                  <a:cubicBezTo>
                    <a:pt x="584" y="221"/>
                    <a:pt x="584" y="221"/>
                    <a:pt x="584" y="221"/>
                  </a:cubicBezTo>
                  <a:cubicBezTo>
                    <a:pt x="673" y="221"/>
                    <a:pt x="673" y="221"/>
                    <a:pt x="673" y="221"/>
                  </a:cubicBezTo>
                  <a:cubicBezTo>
                    <a:pt x="673" y="281"/>
                    <a:pt x="673" y="281"/>
                    <a:pt x="673" y="281"/>
                  </a:cubicBezTo>
                  <a:cubicBezTo>
                    <a:pt x="660" y="280"/>
                    <a:pt x="642" y="279"/>
                    <a:pt x="628" y="279"/>
                  </a:cubicBezTo>
                  <a:cubicBezTo>
                    <a:pt x="613" y="279"/>
                    <a:pt x="597" y="280"/>
                    <a:pt x="584" y="281"/>
                  </a:cubicBezTo>
                  <a:close/>
                  <a:moveTo>
                    <a:pt x="584" y="281"/>
                  </a:moveTo>
                  <a:cubicBezTo>
                    <a:pt x="584" y="281"/>
                    <a:pt x="584" y="281"/>
                    <a:pt x="584" y="2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692" name="Groupe 2202">
            <a:extLst>
              <a:ext uri="{FF2B5EF4-FFF2-40B4-BE49-F238E27FC236}">
                <a16:creationId xmlns:a16="http://schemas.microsoft.com/office/drawing/2014/main" id="{BEED910C-AA7A-4F5F-8D95-8B5A17D0D82D}"/>
              </a:ext>
            </a:extLst>
          </p:cNvPr>
          <p:cNvGrpSpPr>
            <a:grpSpLocks noChangeAspect="1"/>
          </p:cNvGrpSpPr>
          <p:nvPr/>
        </p:nvGrpSpPr>
        <p:grpSpPr>
          <a:xfrm>
            <a:off x="2027365" y="3790956"/>
            <a:ext cx="293031" cy="428400"/>
            <a:chOff x="11617219" y="1949450"/>
            <a:chExt cx="2024063" cy="2959100"/>
          </a:xfrm>
          <a:solidFill>
            <a:schemeClr val="tx2"/>
          </a:solidFill>
        </p:grpSpPr>
        <p:sp>
          <p:nvSpPr>
            <p:cNvPr id="693" name="Freeform 5">
              <a:extLst>
                <a:ext uri="{FF2B5EF4-FFF2-40B4-BE49-F238E27FC236}">
                  <a16:creationId xmlns:a16="http://schemas.microsoft.com/office/drawing/2014/main" id="{8C315354-1243-4204-8749-4BBB8E5AD9E1}"/>
                </a:ext>
              </a:extLst>
            </p:cNvPr>
            <p:cNvSpPr>
              <a:spLocks noEditPoints="1"/>
            </p:cNvSpPr>
            <p:nvPr/>
          </p:nvSpPr>
          <p:spPr bwMode="auto">
            <a:xfrm>
              <a:off x="11617219" y="1949450"/>
              <a:ext cx="2024063" cy="2959100"/>
            </a:xfrm>
            <a:custGeom>
              <a:avLst/>
              <a:gdLst>
                <a:gd name="T0" fmla="*/ 296 w 1045"/>
                <a:gd name="T1" fmla="*/ 1047 h 1536"/>
                <a:gd name="T2" fmla="*/ 183 w 1045"/>
                <a:gd name="T3" fmla="*/ 931 h 1536"/>
                <a:gd name="T4" fmla="*/ 47 w 1045"/>
                <a:gd name="T5" fmla="*/ 527 h 1536"/>
                <a:gd name="T6" fmla="*/ 522 w 1045"/>
                <a:gd name="T7" fmla="*/ 46 h 1536"/>
                <a:gd name="T8" fmla="*/ 902 w 1045"/>
                <a:gd name="T9" fmla="*/ 234 h 1536"/>
                <a:gd name="T10" fmla="*/ 939 w 1045"/>
                <a:gd name="T11" fmla="*/ 206 h 1536"/>
                <a:gd name="T12" fmla="*/ 522 w 1045"/>
                <a:gd name="T13" fmla="*/ 0 h 1536"/>
                <a:gd name="T14" fmla="*/ 1 w 1045"/>
                <a:gd name="T15" fmla="*/ 527 h 1536"/>
                <a:gd name="T16" fmla="*/ 137 w 1045"/>
                <a:gd name="T17" fmla="*/ 931 h 1536"/>
                <a:gd name="T18" fmla="*/ 194 w 1045"/>
                <a:gd name="T19" fmla="*/ 1056 h 1536"/>
                <a:gd name="T20" fmla="*/ 208 w 1045"/>
                <a:gd name="T21" fmla="*/ 1237 h 1536"/>
                <a:gd name="T22" fmla="*/ 288 w 1045"/>
                <a:gd name="T23" fmla="*/ 1388 h 1536"/>
                <a:gd name="T24" fmla="*/ 522 w 1045"/>
                <a:gd name="T25" fmla="*/ 1536 h 1536"/>
                <a:gd name="T26" fmla="*/ 756 w 1045"/>
                <a:gd name="T27" fmla="*/ 1388 h 1536"/>
                <a:gd name="T28" fmla="*/ 836 w 1045"/>
                <a:gd name="T29" fmla="*/ 1237 h 1536"/>
                <a:gd name="T30" fmla="*/ 852 w 1045"/>
                <a:gd name="T31" fmla="*/ 1056 h 1536"/>
                <a:gd name="T32" fmla="*/ 909 w 1045"/>
                <a:gd name="T33" fmla="*/ 931 h 1536"/>
                <a:gd name="T34" fmla="*/ 1045 w 1045"/>
                <a:gd name="T35" fmla="*/ 522 h 1536"/>
                <a:gd name="T36" fmla="*/ 957 w 1045"/>
                <a:gd name="T37" fmla="*/ 275 h 1536"/>
                <a:gd name="T38" fmla="*/ 1000 w 1045"/>
                <a:gd name="T39" fmla="*/ 522 h 1536"/>
                <a:gd name="T40" fmla="*/ 863 w 1045"/>
                <a:gd name="T41" fmla="*/ 931 h 1536"/>
                <a:gd name="T42" fmla="*/ 750 w 1045"/>
                <a:gd name="T43" fmla="*/ 1047 h 1536"/>
                <a:gd name="T44" fmla="*/ 522 w 1045"/>
                <a:gd name="T45" fmla="*/ 1490 h 1536"/>
                <a:gd name="T46" fmla="*/ 645 w 1045"/>
                <a:gd name="T47" fmla="*/ 1388 h 1536"/>
                <a:gd name="T48" fmla="*/ 862 w 1045"/>
                <a:gd name="T49" fmla="*/ 1144 h 1536"/>
                <a:gd name="T50" fmla="*/ 412 w 1045"/>
                <a:gd name="T51" fmla="*/ 1195 h 1536"/>
                <a:gd name="T52" fmla="*/ 412 w 1045"/>
                <a:gd name="T53" fmla="*/ 1240 h 1536"/>
                <a:gd name="T54" fmla="*/ 807 w 1045"/>
                <a:gd name="T55" fmla="*/ 1291 h 1536"/>
                <a:gd name="T56" fmla="*/ 288 w 1045"/>
                <a:gd name="T57" fmla="*/ 1342 h 1536"/>
                <a:gd name="T58" fmla="*/ 288 w 1045"/>
                <a:gd name="T59" fmla="*/ 1240 h 1536"/>
                <a:gd name="T60" fmla="*/ 344 w 1045"/>
                <a:gd name="T61" fmla="*/ 1218 h 1536"/>
                <a:gd name="T62" fmla="*/ 234 w 1045"/>
                <a:gd name="T63" fmla="*/ 1195 h 1536"/>
                <a:gd name="T64" fmla="*/ 234 w 1045"/>
                <a:gd name="T65" fmla="*/ 1093 h 1536"/>
                <a:gd name="T66" fmla="*/ 862 w 1045"/>
                <a:gd name="T67" fmla="*/ 114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536">
                  <a:moveTo>
                    <a:pt x="500" y="1047"/>
                  </a:moveTo>
                  <a:cubicBezTo>
                    <a:pt x="296" y="1047"/>
                    <a:pt x="296" y="1047"/>
                    <a:pt x="296" y="1047"/>
                  </a:cubicBezTo>
                  <a:cubicBezTo>
                    <a:pt x="234" y="1047"/>
                    <a:pt x="183" y="996"/>
                    <a:pt x="183" y="934"/>
                  </a:cubicBezTo>
                  <a:cubicBezTo>
                    <a:pt x="183" y="931"/>
                    <a:pt x="183" y="931"/>
                    <a:pt x="183" y="931"/>
                  </a:cubicBezTo>
                  <a:cubicBezTo>
                    <a:pt x="183" y="886"/>
                    <a:pt x="169" y="844"/>
                    <a:pt x="141" y="807"/>
                  </a:cubicBezTo>
                  <a:cubicBezTo>
                    <a:pt x="80" y="726"/>
                    <a:pt x="48" y="629"/>
                    <a:pt x="47" y="527"/>
                  </a:cubicBezTo>
                  <a:cubicBezTo>
                    <a:pt x="46" y="399"/>
                    <a:pt x="95" y="279"/>
                    <a:pt x="185" y="188"/>
                  </a:cubicBezTo>
                  <a:cubicBezTo>
                    <a:pt x="275" y="96"/>
                    <a:pt x="395" y="46"/>
                    <a:pt x="522" y="46"/>
                  </a:cubicBezTo>
                  <a:cubicBezTo>
                    <a:pt x="523" y="46"/>
                    <a:pt x="523" y="46"/>
                    <a:pt x="523" y="46"/>
                  </a:cubicBezTo>
                  <a:cubicBezTo>
                    <a:pt x="673" y="46"/>
                    <a:pt x="811" y="114"/>
                    <a:pt x="902" y="234"/>
                  </a:cubicBezTo>
                  <a:cubicBezTo>
                    <a:pt x="910" y="244"/>
                    <a:pt x="924" y="246"/>
                    <a:pt x="934" y="238"/>
                  </a:cubicBezTo>
                  <a:cubicBezTo>
                    <a:pt x="944" y="230"/>
                    <a:pt x="946" y="216"/>
                    <a:pt x="939" y="206"/>
                  </a:cubicBezTo>
                  <a:cubicBezTo>
                    <a:pt x="891" y="143"/>
                    <a:pt x="829" y="91"/>
                    <a:pt x="758" y="56"/>
                  </a:cubicBezTo>
                  <a:cubicBezTo>
                    <a:pt x="685" y="19"/>
                    <a:pt x="605" y="0"/>
                    <a:pt x="522" y="0"/>
                  </a:cubicBezTo>
                  <a:cubicBezTo>
                    <a:pt x="383" y="0"/>
                    <a:pt x="251" y="55"/>
                    <a:pt x="152" y="155"/>
                  </a:cubicBezTo>
                  <a:cubicBezTo>
                    <a:pt x="53" y="255"/>
                    <a:pt x="0" y="387"/>
                    <a:pt x="1" y="527"/>
                  </a:cubicBezTo>
                  <a:cubicBezTo>
                    <a:pt x="2" y="639"/>
                    <a:pt x="38" y="745"/>
                    <a:pt x="105" y="834"/>
                  </a:cubicBezTo>
                  <a:cubicBezTo>
                    <a:pt x="126" y="863"/>
                    <a:pt x="137" y="896"/>
                    <a:pt x="137" y="931"/>
                  </a:cubicBezTo>
                  <a:cubicBezTo>
                    <a:pt x="137" y="934"/>
                    <a:pt x="137" y="934"/>
                    <a:pt x="137" y="934"/>
                  </a:cubicBezTo>
                  <a:cubicBezTo>
                    <a:pt x="137" y="983"/>
                    <a:pt x="159" y="1026"/>
                    <a:pt x="194" y="1056"/>
                  </a:cubicBezTo>
                  <a:cubicBezTo>
                    <a:pt x="161" y="1071"/>
                    <a:pt x="137" y="1105"/>
                    <a:pt x="137" y="1144"/>
                  </a:cubicBezTo>
                  <a:cubicBezTo>
                    <a:pt x="137" y="1188"/>
                    <a:pt x="167" y="1226"/>
                    <a:pt x="208" y="1237"/>
                  </a:cubicBezTo>
                  <a:cubicBezTo>
                    <a:pt x="198" y="1253"/>
                    <a:pt x="192" y="1271"/>
                    <a:pt x="192" y="1291"/>
                  </a:cubicBezTo>
                  <a:cubicBezTo>
                    <a:pt x="192" y="1345"/>
                    <a:pt x="235" y="1388"/>
                    <a:pt x="288" y="1388"/>
                  </a:cubicBezTo>
                  <a:cubicBezTo>
                    <a:pt x="353" y="1388"/>
                    <a:pt x="353" y="1388"/>
                    <a:pt x="353" y="1388"/>
                  </a:cubicBezTo>
                  <a:cubicBezTo>
                    <a:pt x="365" y="1472"/>
                    <a:pt x="436" y="1536"/>
                    <a:pt x="522" y="1536"/>
                  </a:cubicBezTo>
                  <a:cubicBezTo>
                    <a:pt x="609" y="1536"/>
                    <a:pt x="680" y="1472"/>
                    <a:pt x="691" y="1388"/>
                  </a:cubicBezTo>
                  <a:cubicBezTo>
                    <a:pt x="756" y="1388"/>
                    <a:pt x="756" y="1388"/>
                    <a:pt x="756" y="1388"/>
                  </a:cubicBezTo>
                  <a:cubicBezTo>
                    <a:pt x="810" y="1388"/>
                    <a:pt x="853" y="1345"/>
                    <a:pt x="853" y="1291"/>
                  </a:cubicBezTo>
                  <a:cubicBezTo>
                    <a:pt x="853" y="1271"/>
                    <a:pt x="847" y="1253"/>
                    <a:pt x="836" y="1237"/>
                  </a:cubicBezTo>
                  <a:cubicBezTo>
                    <a:pt x="877" y="1226"/>
                    <a:pt x="908" y="1188"/>
                    <a:pt x="908" y="1144"/>
                  </a:cubicBezTo>
                  <a:cubicBezTo>
                    <a:pt x="908" y="1105"/>
                    <a:pt x="885" y="1072"/>
                    <a:pt x="852" y="1056"/>
                  </a:cubicBezTo>
                  <a:cubicBezTo>
                    <a:pt x="887" y="1027"/>
                    <a:pt x="909" y="983"/>
                    <a:pt x="909" y="934"/>
                  </a:cubicBezTo>
                  <a:cubicBezTo>
                    <a:pt x="909" y="931"/>
                    <a:pt x="909" y="931"/>
                    <a:pt x="909" y="931"/>
                  </a:cubicBezTo>
                  <a:cubicBezTo>
                    <a:pt x="909" y="897"/>
                    <a:pt x="920" y="863"/>
                    <a:pt x="940" y="836"/>
                  </a:cubicBezTo>
                  <a:cubicBezTo>
                    <a:pt x="1009" y="745"/>
                    <a:pt x="1045" y="637"/>
                    <a:pt x="1045" y="522"/>
                  </a:cubicBezTo>
                  <a:cubicBezTo>
                    <a:pt x="1045" y="438"/>
                    <a:pt x="1026" y="358"/>
                    <a:pt x="988" y="284"/>
                  </a:cubicBezTo>
                  <a:cubicBezTo>
                    <a:pt x="983" y="273"/>
                    <a:pt x="969" y="269"/>
                    <a:pt x="957" y="275"/>
                  </a:cubicBezTo>
                  <a:cubicBezTo>
                    <a:pt x="946" y="280"/>
                    <a:pt x="942" y="294"/>
                    <a:pt x="948" y="305"/>
                  </a:cubicBezTo>
                  <a:cubicBezTo>
                    <a:pt x="982" y="373"/>
                    <a:pt x="1000" y="446"/>
                    <a:pt x="1000" y="522"/>
                  </a:cubicBezTo>
                  <a:cubicBezTo>
                    <a:pt x="1000" y="627"/>
                    <a:pt x="966" y="726"/>
                    <a:pt x="904" y="809"/>
                  </a:cubicBezTo>
                  <a:cubicBezTo>
                    <a:pt x="878" y="843"/>
                    <a:pt x="863" y="887"/>
                    <a:pt x="863" y="931"/>
                  </a:cubicBezTo>
                  <a:cubicBezTo>
                    <a:pt x="863" y="934"/>
                    <a:pt x="863" y="934"/>
                    <a:pt x="863" y="934"/>
                  </a:cubicBezTo>
                  <a:cubicBezTo>
                    <a:pt x="863" y="996"/>
                    <a:pt x="813" y="1047"/>
                    <a:pt x="750" y="1047"/>
                  </a:cubicBezTo>
                  <a:cubicBezTo>
                    <a:pt x="546" y="1047"/>
                    <a:pt x="546" y="1047"/>
                    <a:pt x="546" y="1047"/>
                  </a:cubicBezTo>
                  <a:moveTo>
                    <a:pt x="522" y="1490"/>
                  </a:moveTo>
                  <a:cubicBezTo>
                    <a:pt x="461" y="1490"/>
                    <a:pt x="410" y="1446"/>
                    <a:pt x="400" y="1388"/>
                  </a:cubicBezTo>
                  <a:cubicBezTo>
                    <a:pt x="645" y="1388"/>
                    <a:pt x="645" y="1388"/>
                    <a:pt x="645" y="1388"/>
                  </a:cubicBezTo>
                  <a:cubicBezTo>
                    <a:pt x="634" y="1446"/>
                    <a:pt x="583" y="1490"/>
                    <a:pt x="522" y="1490"/>
                  </a:cubicBezTo>
                  <a:close/>
                  <a:moveTo>
                    <a:pt x="862" y="1144"/>
                  </a:moveTo>
                  <a:cubicBezTo>
                    <a:pt x="862" y="1172"/>
                    <a:pt x="839" y="1195"/>
                    <a:pt x="811" y="1195"/>
                  </a:cubicBezTo>
                  <a:cubicBezTo>
                    <a:pt x="412" y="1195"/>
                    <a:pt x="412" y="1195"/>
                    <a:pt x="412" y="1195"/>
                  </a:cubicBezTo>
                  <a:cubicBezTo>
                    <a:pt x="400" y="1195"/>
                    <a:pt x="389" y="1205"/>
                    <a:pt x="389" y="1218"/>
                  </a:cubicBezTo>
                  <a:cubicBezTo>
                    <a:pt x="389" y="1230"/>
                    <a:pt x="400" y="1240"/>
                    <a:pt x="412" y="1240"/>
                  </a:cubicBezTo>
                  <a:cubicBezTo>
                    <a:pt x="756" y="1240"/>
                    <a:pt x="756" y="1240"/>
                    <a:pt x="756" y="1240"/>
                  </a:cubicBezTo>
                  <a:cubicBezTo>
                    <a:pt x="785" y="1240"/>
                    <a:pt x="807" y="1263"/>
                    <a:pt x="807" y="1291"/>
                  </a:cubicBezTo>
                  <a:cubicBezTo>
                    <a:pt x="807" y="1320"/>
                    <a:pt x="785" y="1342"/>
                    <a:pt x="756" y="1342"/>
                  </a:cubicBezTo>
                  <a:cubicBezTo>
                    <a:pt x="288" y="1342"/>
                    <a:pt x="288" y="1342"/>
                    <a:pt x="288" y="1342"/>
                  </a:cubicBezTo>
                  <a:cubicBezTo>
                    <a:pt x="260" y="1342"/>
                    <a:pt x="237" y="1320"/>
                    <a:pt x="237" y="1291"/>
                  </a:cubicBezTo>
                  <a:cubicBezTo>
                    <a:pt x="237" y="1263"/>
                    <a:pt x="260" y="1240"/>
                    <a:pt x="288" y="1240"/>
                  </a:cubicBezTo>
                  <a:cubicBezTo>
                    <a:pt x="321" y="1240"/>
                    <a:pt x="321" y="1240"/>
                    <a:pt x="321" y="1240"/>
                  </a:cubicBezTo>
                  <a:cubicBezTo>
                    <a:pt x="333" y="1240"/>
                    <a:pt x="344" y="1230"/>
                    <a:pt x="344" y="1218"/>
                  </a:cubicBezTo>
                  <a:cubicBezTo>
                    <a:pt x="344" y="1205"/>
                    <a:pt x="333" y="1195"/>
                    <a:pt x="321" y="1195"/>
                  </a:cubicBezTo>
                  <a:cubicBezTo>
                    <a:pt x="234" y="1195"/>
                    <a:pt x="234" y="1195"/>
                    <a:pt x="234" y="1195"/>
                  </a:cubicBezTo>
                  <a:cubicBezTo>
                    <a:pt x="206" y="1195"/>
                    <a:pt x="183" y="1172"/>
                    <a:pt x="183" y="1144"/>
                  </a:cubicBezTo>
                  <a:cubicBezTo>
                    <a:pt x="183" y="1116"/>
                    <a:pt x="206" y="1093"/>
                    <a:pt x="234" y="1093"/>
                  </a:cubicBezTo>
                  <a:cubicBezTo>
                    <a:pt x="811" y="1093"/>
                    <a:pt x="811" y="1093"/>
                    <a:pt x="811" y="1093"/>
                  </a:cubicBezTo>
                  <a:cubicBezTo>
                    <a:pt x="839" y="1093"/>
                    <a:pt x="862" y="1116"/>
                    <a:pt x="862" y="114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94" name="Freeform 11">
              <a:extLst>
                <a:ext uri="{FF2B5EF4-FFF2-40B4-BE49-F238E27FC236}">
                  <a16:creationId xmlns:a16="http://schemas.microsoft.com/office/drawing/2014/main" id="{C4E4BB41-ED93-4682-ADC6-872FFBC9F9D0}"/>
                </a:ext>
              </a:extLst>
            </p:cNvPr>
            <p:cNvSpPr>
              <a:spLocks/>
            </p:cNvSpPr>
            <p:nvPr/>
          </p:nvSpPr>
          <p:spPr bwMode="auto">
            <a:xfrm>
              <a:off x="12301431" y="3041650"/>
              <a:ext cx="655637" cy="925513"/>
            </a:xfrm>
            <a:custGeom>
              <a:avLst/>
              <a:gdLst>
                <a:gd name="T0" fmla="*/ 267 w 339"/>
                <a:gd name="T1" fmla="*/ 480 h 480"/>
                <a:gd name="T2" fmla="*/ 192 w 339"/>
                <a:gd name="T3" fmla="*/ 480 h 480"/>
                <a:gd name="T4" fmla="*/ 192 w 339"/>
                <a:gd name="T5" fmla="*/ 190 h 480"/>
                <a:gd name="T6" fmla="*/ 339 w 339"/>
                <a:gd name="T7" fmla="*/ 22 h 480"/>
                <a:gd name="T8" fmla="*/ 316 w 339"/>
                <a:gd name="T9" fmla="*/ 0 h 480"/>
                <a:gd name="T10" fmla="*/ 293 w 339"/>
                <a:gd name="T11" fmla="*/ 22 h 480"/>
                <a:gd name="T12" fmla="*/ 169 w 339"/>
                <a:gd name="T13" fmla="*/ 146 h 480"/>
                <a:gd name="T14" fmla="*/ 46 w 339"/>
                <a:gd name="T15" fmla="*/ 22 h 480"/>
                <a:gd name="T16" fmla="*/ 23 w 339"/>
                <a:gd name="T17" fmla="*/ 0 h 480"/>
                <a:gd name="T18" fmla="*/ 0 w 339"/>
                <a:gd name="T19" fmla="*/ 22 h 480"/>
                <a:gd name="T20" fmla="*/ 146 w 339"/>
                <a:gd name="T21" fmla="*/ 190 h 480"/>
                <a:gd name="T22" fmla="*/ 146 w 339"/>
                <a:gd name="T2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 h="480">
                  <a:moveTo>
                    <a:pt x="267" y="480"/>
                  </a:moveTo>
                  <a:cubicBezTo>
                    <a:pt x="192" y="480"/>
                    <a:pt x="192" y="480"/>
                    <a:pt x="192" y="480"/>
                  </a:cubicBezTo>
                  <a:cubicBezTo>
                    <a:pt x="192" y="190"/>
                    <a:pt x="192" y="190"/>
                    <a:pt x="192" y="190"/>
                  </a:cubicBezTo>
                  <a:cubicBezTo>
                    <a:pt x="275" y="179"/>
                    <a:pt x="339" y="108"/>
                    <a:pt x="339" y="22"/>
                  </a:cubicBezTo>
                  <a:cubicBezTo>
                    <a:pt x="339" y="10"/>
                    <a:pt x="328" y="0"/>
                    <a:pt x="316" y="0"/>
                  </a:cubicBezTo>
                  <a:cubicBezTo>
                    <a:pt x="303" y="0"/>
                    <a:pt x="293" y="10"/>
                    <a:pt x="293" y="22"/>
                  </a:cubicBezTo>
                  <a:cubicBezTo>
                    <a:pt x="293" y="91"/>
                    <a:pt x="237" y="146"/>
                    <a:pt x="169" y="146"/>
                  </a:cubicBezTo>
                  <a:cubicBezTo>
                    <a:pt x="101" y="146"/>
                    <a:pt x="46" y="91"/>
                    <a:pt x="46" y="22"/>
                  </a:cubicBezTo>
                  <a:cubicBezTo>
                    <a:pt x="46" y="10"/>
                    <a:pt x="35" y="0"/>
                    <a:pt x="23" y="0"/>
                  </a:cubicBezTo>
                  <a:cubicBezTo>
                    <a:pt x="10" y="0"/>
                    <a:pt x="0" y="10"/>
                    <a:pt x="0" y="22"/>
                  </a:cubicBezTo>
                  <a:cubicBezTo>
                    <a:pt x="0" y="108"/>
                    <a:pt x="64" y="179"/>
                    <a:pt x="146" y="190"/>
                  </a:cubicBezTo>
                  <a:cubicBezTo>
                    <a:pt x="146" y="480"/>
                    <a:pt x="146" y="480"/>
                    <a:pt x="146" y="48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95" name="Line 12">
              <a:extLst>
                <a:ext uri="{FF2B5EF4-FFF2-40B4-BE49-F238E27FC236}">
                  <a16:creationId xmlns:a16="http://schemas.microsoft.com/office/drawing/2014/main" id="{B2BDCF9B-C2B5-4A74-9EB9-E4A365032C3C}"/>
                </a:ext>
              </a:extLst>
            </p:cNvPr>
            <p:cNvSpPr>
              <a:spLocks noChangeShapeType="1"/>
            </p:cNvSpPr>
            <p:nvPr/>
          </p:nvSpPr>
          <p:spPr bwMode="auto">
            <a:xfrm>
              <a:off x="13550900" y="4054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6" name="Line 13">
              <a:extLst>
                <a:ext uri="{FF2B5EF4-FFF2-40B4-BE49-F238E27FC236}">
                  <a16:creationId xmlns:a16="http://schemas.microsoft.com/office/drawing/2014/main" id="{AB7EB322-842A-48C2-9466-2D47353233BC}"/>
                </a:ext>
              </a:extLst>
            </p:cNvPr>
            <p:cNvSpPr>
              <a:spLocks noChangeShapeType="1"/>
            </p:cNvSpPr>
            <p:nvPr/>
          </p:nvSpPr>
          <p:spPr bwMode="auto">
            <a:xfrm>
              <a:off x="13550900" y="4054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697" name="Groupe 2207">
            <a:extLst>
              <a:ext uri="{FF2B5EF4-FFF2-40B4-BE49-F238E27FC236}">
                <a16:creationId xmlns:a16="http://schemas.microsoft.com/office/drawing/2014/main" id="{6DBC2E3F-5B40-4BC7-80DE-3DE7B5C201C8}"/>
              </a:ext>
            </a:extLst>
          </p:cNvPr>
          <p:cNvGrpSpPr/>
          <p:nvPr/>
        </p:nvGrpSpPr>
        <p:grpSpPr>
          <a:xfrm>
            <a:off x="610783" y="3792305"/>
            <a:ext cx="430212" cy="427037"/>
            <a:chOff x="760413" y="4103688"/>
            <a:chExt cx="430212" cy="427037"/>
          </a:xfrm>
          <a:solidFill>
            <a:schemeClr val="tx2"/>
          </a:solidFill>
        </p:grpSpPr>
        <p:sp>
          <p:nvSpPr>
            <p:cNvPr id="698" name="Freeform 30">
              <a:extLst>
                <a:ext uri="{FF2B5EF4-FFF2-40B4-BE49-F238E27FC236}">
                  <a16:creationId xmlns:a16="http://schemas.microsoft.com/office/drawing/2014/main" id="{8A4CC78C-0390-43B7-823A-817BED692774}"/>
                </a:ext>
              </a:extLst>
            </p:cNvPr>
            <p:cNvSpPr>
              <a:spLocks noEditPoints="1"/>
            </p:cNvSpPr>
            <p:nvPr/>
          </p:nvSpPr>
          <p:spPr bwMode="auto">
            <a:xfrm>
              <a:off x="760413" y="4103688"/>
              <a:ext cx="430212" cy="427037"/>
            </a:xfrm>
            <a:custGeom>
              <a:avLst/>
              <a:gdLst>
                <a:gd name="T0" fmla="*/ 1202 w 1536"/>
                <a:gd name="T1" fmla="*/ 0 h 1536"/>
                <a:gd name="T2" fmla="*/ 1053 w 1536"/>
                <a:gd name="T3" fmla="*/ 92 h 1536"/>
                <a:gd name="T4" fmla="*/ 1414 w 1536"/>
                <a:gd name="T5" fmla="*/ 149 h 1536"/>
                <a:gd name="T6" fmla="*/ 1214 w 1536"/>
                <a:gd name="T7" fmla="*/ 718 h 1536"/>
                <a:gd name="T8" fmla="*/ 818 w 1536"/>
                <a:gd name="T9" fmla="*/ 691 h 1536"/>
                <a:gd name="T10" fmla="*/ 837 w 1536"/>
                <a:gd name="T11" fmla="*/ 533 h 1536"/>
                <a:gd name="T12" fmla="*/ 1030 w 1536"/>
                <a:gd name="T13" fmla="*/ 701 h 1536"/>
                <a:gd name="T14" fmla="*/ 1397 w 1536"/>
                <a:gd name="T15" fmla="*/ 334 h 1536"/>
                <a:gd name="T16" fmla="*/ 1202 w 1536"/>
                <a:gd name="T17" fmla="*/ 139 h 1536"/>
                <a:gd name="T18" fmla="*/ 854 w 1536"/>
                <a:gd name="T19" fmla="*/ 348 h 1536"/>
                <a:gd name="T20" fmla="*/ 977 w 1536"/>
                <a:gd name="T21" fmla="*/ 162 h 1536"/>
                <a:gd name="T22" fmla="*/ 786 w 1536"/>
                <a:gd name="T23" fmla="*/ 290 h 1536"/>
                <a:gd name="T24" fmla="*/ 438 w 1536"/>
                <a:gd name="T25" fmla="*/ 638 h 1536"/>
                <a:gd name="T26" fmla="*/ 90 w 1536"/>
                <a:gd name="T27" fmla="*/ 986 h 1536"/>
                <a:gd name="T28" fmla="*/ 117 w 1536"/>
                <a:gd name="T29" fmla="*/ 1446 h 1536"/>
                <a:gd name="T30" fmla="*/ 519 w 1536"/>
                <a:gd name="T31" fmla="*/ 1446 h 1536"/>
                <a:gd name="T32" fmla="*/ 149 w 1536"/>
                <a:gd name="T33" fmla="*/ 1414 h 1536"/>
                <a:gd name="T34" fmla="*/ 122 w 1536"/>
                <a:gd name="T35" fmla="*/ 1018 h 1536"/>
                <a:gd name="T36" fmla="*/ 348 w 1536"/>
                <a:gd name="T37" fmla="*/ 854 h 1536"/>
                <a:gd name="T38" fmla="*/ 139 w 1536"/>
                <a:gd name="T39" fmla="*/ 1202 h 1536"/>
                <a:gd name="T40" fmla="*/ 334 w 1536"/>
                <a:gd name="T41" fmla="*/ 1397 h 1536"/>
                <a:gd name="T42" fmla="*/ 701 w 1536"/>
                <a:gd name="T43" fmla="*/ 1030 h 1536"/>
                <a:gd name="T44" fmla="*/ 533 w 1536"/>
                <a:gd name="T45" fmla="*/ 837 h 1536"/>
                <a:gd name="T46" fmla="*/ 691 w 1536"/>
                <a:gd name="T47" fmla="*/ 818 h 1536"/>
                <a:gd name="T48" fmla="*/ 718 w 1536"/>
                <a:gd name="T49" fmla="*/ 1214 h 1536"/>
                <a:gd name="T50" fmla="*/ 579 w 1536"/>
                <a:gd name="T51" fmla="*/ 1408 h 1536"/>
                <a:gd name="T52" fmla="*/ 811 w 1536"/>
                <a:gd name="T53" fmla="*/ 1159 h 1536"/>
                <a:gd name="T54" fmla="*/ 1159 w 1536"/>
                <a:gd name="T55" fmla="*/ 812 h 1536"/>
                <a:gd name="T56" fmla="*/ 1536 w 1536"/>
                <a:gd name="T57" fmla="*/ 334 h 1536"/>
                <a:gd name="T58" fmla="*/ 916 w 1536"/>
                <a:gd name="T59" fmla="*/ 593 h 1536"/>
                <a:gd name="T60" fmla="*/ 968 w 1536"/>
                <a:gd name="T61" fmla="*/ 595 h 1536"/>
                <a:gd name="T62" fmla="*/ 1116 w 1536"/>
                <a:gd name="T63" fmla="*/ 220 h 1536"/>
                <a:gd name="T64" fmla="*/ 1316 w 1536"/>
                <a:gd name="T65" fmla="*/ 247 h 1536"/>
                <a:gd name="T66" fmla="*/ 1167 w 1536"/>
                <a:gd name="T67" fmla="*/ 570 h 1536"/>
                <a:gd name="T68" fmla="*/ 967 w 1536"/>
                <a:gd name="T69" fmla="*/ 369 h 1536"/>
                <a:gd name="T70" fmla="*/ 334 w 1536"/>
                <a:gd name="T71" fmla="*/ 1352 h 1536"/>
                <a:gd name="T72" fmla="*/ 184 w 1536"/>
                <a:gd name="T73" fmla="*/ 1202 h 1536"/>
                <a:gd name="T74" fmla="*/ 438 w 1536"/>
                <a:gd name="T75" fmla="*/ 1071 h 1536"/>
                <a:gd name="T76" fmla="*/ 420 w 1536"/>
                <a:gd name="T77" fmla="*/ 1316 h 1536"/>
                <a:gd name="T78" fmla="*/ 652 w 1536"/>
                <a:gd name="T79" fmla="*/ 1000 h 1536"/>
                <a:gd name="T80" fmla="*/ 536 w 1536"/>
                <a:gd name="T81" fmla="*/ 884 h 1536"/>
                <a:gd name="T82" fmla="*/ 487 w 1536"/>
                <a:gd name="T83" fmla="*/ 854 h 1536"/>
                <a:gd name="T84" fmla="*/ 655 w 1536"/>
                <a:gd name="T85" fmla="*/ 1047 h 1536"/>
                <a:gd name="T86" fmla="*/ 497 w 1536"/>
                <a:gd name="T87" fmla="*/ 1066 h 1536"/>
                <a:gd name="T88" fmla="*/ 401 w 1536"/>
                <a:gd name="T89" fmla="*/ 917 h 1536"/>
                <a:gd name="T90" fmla="*/ 415 w 1536"/>
                <a:gd name="T91" fmla="*/ 749 h 1536"/>
                <a:gd name="T92" fmla="*/ 854 w 1536"/>
                <a:gd name="T93" fmla="*/ 393 h 1536"/>
                <a:gd name="T94" fmla="*/ 1131 w 1536"/>
                <a:gd name="T95" fmla="*/ 605 h 1536"/>
                <a:gd name="T96" fmla="*/ 1000 w 1536"/>
                <a:gd name="T97" fmla="*/ 563 h 1536"/>
                <a:gd name="T98" fmla="*/ 536 w 1536"/>
                <a:gd name="T99" fmla="*/ 736 h 1536"/>
                <a:gd name="T100" fmla="*/ 618 w 1536"/>
                <a:gd name="T101" fmla="*/ 717 h 1536"/>
                <a:gd name="T102" fmla="*/ 813 w 1536"/>
                <a:gd name="T103" fmla="*/ 750 h 1536"/>
                <a:gd name="T104" fmla="*/ 750 w 1536"/>
                <a:gd name="T105" fmla="*/ 813 h 1536"/>
                <a:gd name="T106" fmla="*/ 833 w 1536"/>
                <a:gd name="T107" fmla="*/ 1095 h 1536"/>
                <a:gd name="T108" fmla="*/ 966 w 1536"/>
                <a:gd name="T109" fmla="*/ 833 h 1536"/>
                <a:gd name="T110" fmla="*/ 1066 w 1536"/>
                <a:gd name="T111" fmla="*/ 86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6" h="1536">
                  <a:moveTo>
                    <a:pt x="1446" y="117"/>
                  </a:moveTo>
                  <a:cubicBezTo>
                    <a:pt x="1419" y="90"/>
                    <a:pt x="1419" y="90"/>
                    <a:pt x="1419" y="90"/>
                  </a:cubicBezTo>
                  <a:cubicBezTo>
                    <a:pt x="1361" y="32"/>
                    <a:pt x="1284" y="0"/>
                    <a:pt x="1202" y="0"/>
                  </a:cubicBezTo>
                  <a:cubicBezTo>
                    <a:pt x="1139" y="0"/>
                    <a:pt x="1078" y="19"/>
                    <a:pt x="1027" y="55"/>
                  </a:cubicBezTo>
                  <a:cubicBezTo>
                    <a:pt x="1017" y="62"/>
                    <a:pt x="1014" y="76"/>
                    <a:pt x="1021" y="87"/>
                  </a:cubicBezTo>
                  <a:cubicBezTo>
                    <a:pt x="1028" y="97"/>
                    <a:pt x="1042" y="99"/>
                    <a:pt x="1053" y="92"/>
                  </a:cubicBezTo>
                  <a:cubicBezTo>
                    <a:pt x="1096" y="61"/>
                    <a:pt x="1148" y="45"/>
                    <a:pt x="1202" y="45"/>
                  </a:cubicBezTo>
                  <a:cubicBezTo>
                    <a:pt x="1272" y="45"/>
                    <a:pt x="1338" y="72"/>
                    <a:pt x="1387" y="122"/>
                  </a:cubicBezTo>
                  <a:cubicBezTo>
                    <a:pt x="1414" y="149"/>
                    <a:pt x="1414" y="149"/>
                    <a:pt x="1414" y="149"/>
                  </a:cubicBezTo>
                  <a:cubicBezTo>
                    <a:pt x="1464" y="198"/>
                    <a:pt x="1491" y="264"/>
                    <a:pt x="1491" y="334"/>
                  </a:cubicBezTo>
                  <a:cubicBezTo>
                    <a:pt x="1491" y="403"/>
                    <a:pt x="1464" y="469"/>
                    <a:pt x="1414" y="518"/>
                  </a:cubicBezTo>
                  <a:cubicBezTo>
                    <a:pt x="1214" y="718"/>
                    <a:pt x="1214" y="718"/>
                    <a:pt x="1214" y="718"/>
                  </a:cubicBezTo>
                  <a:cubicBezTo>
                    <a:pt x="1165" y="768"/>
                    <a:pt x="1099" y="795"/>
                    <a:pt x="1030" y="795"/>
                  </a:cubicBezTo>
                  <a:cubicBezTo>
                    <a:pt x="960" y="795"/>
                    <a:pt x="894" y="768"/>
                    <a:pt x="845" y="718"/>
                  </a:cubicBezTo>
                  <a:cubicBezTo>
                    <a:pt x="818" y="691"/>
                    <a:pt x="818" y="691"/>
                    <a:pt x="818" y="691"/>
                  </a:cubicBezTo>
                  <a:cubicBezTo>
                    <a:pt x="787" y="661"/>
                    <a:pt x="765" y="624"/>
                    <a:pt x="753" y="583"/>
                  </a:cubicBezTo>
                  <a:cubicBezTo>
                    <a:pt x="768" y="568"/>
                    <a:pt x="768" y="568"/>
                    <a:pt x="768" y="568"/>
                  </a:cubicBezTo>
                  <a:cubicBezTo>
                    <a:pt x="787" y="548"/>
                    <a:pt x="812" y="537"/>
                    <a:pt x="837" y="533"/>
                  </a:cubicBezTo>
                  <a:cubicBezTo>
                    <a:pt x="843" y="568"/>
                    <a:pt x="859" y="600"/>
                    <a:pt x="884" y="625"/>
                  </a:cubicBezTo>
                  <a:cubicBezTo>
                    <a:pt x="911" y="652"/>
                    <a:pt x="911" y="652"/>
                    <a:pt x="911" y="652"/>
                  </a:cubicBezTo>
                  <a:cubicBezTo>
                    <a:pt x="943" y="684"/>
                    <a:pt x="985" y="701"/>
                    <a:pt x="1030" y="701"/>
                  </a:cubicBezTo>
                  <a:cubicBezTo>
                    <a:pt x="1074" y="701"/>
                    <a:pt x="1116" y="684"/>
                    <a:pt x="1148" y="652"/>
                  </a:cubicBezTo>
                  <a:cubicBezTo>
                    <a:pt x="1348" y="452"/>
                    <a:pt x="1348" y="452"/>
                    <a:pt x="1348" y="452"/>
                  </a:cubicBezTo>
                  <a:cubicBezTo>
                    <a:pt x="1380" y="420"/>
                    <a:pt x="1397" y="378"/>
                    <a:pt x="1397" y="334"/>
                  </a:cubicBezTo>
                  <a:cubicBezTo>
                    <a:pt x="1397" y="289"/>
                    <a:pt x="1380" y="247"/>
                    <a:pt x="1348" y="215"/>
                  </a:cubicBezTo>
                  <a:cubicBezTo>
                    <a:pt x="1321" y="188"/>
                    <a:pt x="1321" y="188"/>
                    <a:pt x="1321" y="188"/>
                  </a:cubicBezTo>
                  <a:cubicBezTo>
                    <a:pt x="1289" y="156"/>
                    <a:pt x="1247" y="139"/>
                    <a:pt x="1202" y="139"/>
                  </a:cubicBezTo>
                  <a:cubicBezTo>
                    <a:pt x="1158" y="139"/>
                    <a:pt x="1116" y="156"/>
                    <a:pt x="1084" y="188"/>
                  </a:cubicBezTo>
                  <a:cubicBezTo>
                    <a:pt x="918" y="355"/>
                    <a:pt x="918" y="355"/>
                    <a:pt x="918" y="355"/>
                  </a:cubicBezTo>
                  <a:cubicBezTo>
                    <a:pt x="897" y="350"/>
                    <a:pt x="876" y="348"/>
                    <a:pt x="854" y="348"/>
                  </a:cubicBezTo>
                  <a:cubicBezTo>
                    <a:pt x="832" y="348"/>
                    <a:pt x="811" y="350"/>
                    <a:pt x="789" y="355"/>
                  </a:cubicBezTo>
                  <a:cubicBezTo>
                    <a:pt x="798" y="343"/>
                    <a:pt x="807" y="332"/>
                    <a:pt x="818" y="322"/>
                  </a:cubicBezTo>
                  <a:cubicBezTo>
                    <a:pt x="977" y="162"/>
                    <a:pt x="977" y="162"/>
                    <a:pt x="977" y="162"/>
                  </a:cubicBezTo>
                  <a:cubicBezTo>
                    <a:pt x="986" y="153"/>
                    <a:pt x="986" y="139"/>
                    <a:pt x="977" y="130"/>
                  </a:cubicBezTo>
                  <a:cubicBezTo>
                    <a:pt x="968" y="122"/>
                    <a:pt x="954" y="122"/>
                    <a:pt x="945" y="130"/>
                  </a:cubicBezTo>
                  <a:cubicBezTo>
                    <a:pt x="786" y="290"/>
                    <a:pt x="786" y="290"/>
                    <a:pt x="786" y="290"/>
                  </a:cubicBezTo>
                  <a:cubicBezTo>
                    <a:pt x="760" y="315"/>
                    <a:pt x="740" y="344"/>
                    <a:pt x="725" y="377"/>
                  </a:cubicBezTo>
                  <a:cubicBezTo>
                    <a:pt x="693" y="392"/>
                    <a:pt x="663" y="412"/>
                    <a:pt x="638" y="438"/>
                  </a:cubicBezTo>
                  <a:cubicBezTo>
                    <a:pt x="438" y="638"/>
                    <a:pt x="438" y="638"/>
                    <a:pt x="438" y="638"/>
                  </a:cubicBezTo>
                  <a:cubicBezTo>
                    <a:pt x="412" y="663"/>
                    <a:pt x="392" y="693"/>
                    <a:pt x="377" y="725"/>
                  </a:cubicBezTo>
                  <a:cubicBezTo>
                    <a:pt x="344" y="740"/>
                    <a:pt x="315" y="760"/>
                    <a:pt x="290" y="786"/>
                  </a:cubicBezTo>
                  <a:cubicBezTo>
                    <a:pt x="90" y="986"/>
                    <a:pt x="90" y="986"/>
                    <a:pt x="90" y="986"/>
                  </a:cubicBezTo>
                  <a:cubicBezTo>
                    <a:pt x="32" y="1044"/>
                    <a:pt x="0" y="1121"/>
                    <a:pt x="0" y="1202"/>
                  </a:cubicBezTo>
                  <a:cubicBezTo>
                    <a:pt x="0" y="1284"/>
                    <a:pt x="32" y="1361"/>
                    <a:pt x="90" y="1419"/>
                  </a:cubicBezTo>
                  <a:cubicBezTo>
                    <a:pt x="117" y="1446"/>
                    <a:pt x="117" y="1446"/>
                    <a:pt x="117" y="1446"/>
                  </a:cubicBezTo>
                  <a:cubicBezTo>
                    <a:pt x="175" y="1504"/>
                    <a:pt x="252" y="1536"/>
                    <a:pt x="334" y="1536"/>
                  </a:cubicBezTo>
                  <a:cubicBezTo>
                    <a:pt x="399" y="1536"/>
                    <a:pt x="461" y="1516"/>
                    <a:pt x="514" y="1478"/>
                  </a:cubicBezTo>
                  <a:cubicBezTo>
                    <a:pt x="524" y="1470"/>
                    <a:pt x="526" y="1456"/>
                    <a:pt x="519" y="1446"/>
                  </a:cubicBezTo>
                  <a:cubicBezTo>
                    <a:pt x="511" y="1436"/>
                    <a:pt x="497" y="1434"/>
                    <a:pt x="487" y="1441"/>
                  </a:cubicBezTo>
                  <a:cubicBezTo>
                    <a:pt x="442" y="1474"/>
                    <a:pt x="389" y="1491"/>
                    <a:pt x="334" y="1491"/>
                  </a:cubicBezTo>
                  <a:cubicBezTo>
                    <a:pt x="264" y="1491"/>
                    <a:pt x="198" y="1464"/>
                    <a:pt x="149" y="1414"/>
                  </a:cubicBezTo>
                  <a:cubicBezTo>
                    <a:pt x="122" y="1387"/>
                    <a:pt x="122" y="1387"/>
                    <a:pt x="122" y="1387"/>
                  </a:cubicBezTo>
                  <a:cubicBezTo>
                    <a:pt x="72" y="1338"/>
                    <a:pt x="45" y="1272"/>
                    <a:pt x="45" y="1202"/>
                  </a:cubicBezTo>
                  <a:cubicBezTo>
                    <a:pt x="45" y="1133"/>
                    <a:pt x="72" y="1067"/>
                    <a:pt x="122" y="1018"/>
                  </a:cubicBezTo>
                  <a:cubicBezTo>
                    <a:pt x="322" y="818"/>
                    <a:pt x="322" y="818"/>
                    <a:pt x="322" y="818"/>
                  </a:cubicBezTo>
                  <a:cubicBezTo>
                    <a:pt x="332" y="807"/>
                    <a:pt x="343" y="798"/>
                    <a:pt x="355" y="789"/>
                  </a:cubicBezTo>
                  <a:cubicBezTo>
                    <a:pt x="351" y="810"/>
                    <a:pt x="348" y="832"/>
                    <a:pt x="348" y="854"/>
                  </a:cubicBezTo>
                  <a:cubicBezTo>
                    <a:pt x="348" y="876"/>
                    <a:pt x="350" y="897"/>
                    <a:pt x="355" y="917"/>
                  </a:cubicBezTo>
                  <a:cubicBezTo>
                    <a:pt x="188" y="1084"/>
                    <a:pt x="188" y="1084"/>
                    <a:pt x="188" y="1084"/>
                  </a:cubicBezTo>
                  <a:cubicBezTo>
                    <a:pt x="156" y="1116"/>
                    <a:pt x="139" y="1158"/>
                    <a:pt x="139" y="1202"/>
                  </a:cubicBezTo>
                  <a:cubicBezTo>
                    <a:pt x="139" y="1247"/>
                    <a:pt x="156" y="1289"/>
                    <a:pt x="188" y="1321"/>
                  </a:cubicBezTo>
                  <a:cubicBezTo>
                    <a:pt x="215" y="1348"/>
                    <a:pt x="215" y="1348"/>
                    <a:pt x="215" y="1348"/>
                  </a:cubicBezTo>
                  <a:cubicBezTo>
                    <a:pt x="247" y="1380"/>
                    <a:pt x="289" y="1397"/>
                    <a:pt x="334" y="1397"/>
                  </a:cubicBezTo>
                  <a:cubicBezTo>
                    <a:pt x="378" y="1397"/>
                    <a:pt x="420" y="1380"/>
                    <a:pt x="452" y="1348"/>
                  </a:cubicBezTo>
                  <a:cubicBezTo>
                    <a:pt x="652" y="1148"/>
                    <a:pt x="652" y="1148"/>
                    <a:pt x="652" y="1148"/>
                  </a:cubicBezTo>
                  <a:cubicBezTo>
                    <a:pt x="684" y="1116"/>
                    <a:pt x="701" y="1074"/>
                    <a:pt x="701" y="1030"/>
                  </a:cubicBezTo>
                  <a:cubicBezTo>
                    <a:pt x="701" y="985"/>
                    <a:pt x="684" y="943"/>
                    <a:pt x="652" y="911"/>
                  </a:cubicBezTo>
                  <a:cubicBezTo>
                    <a:pt x="625" y="884"/>
                    <a:pt x="625" y="884"/>
                    <a:pt x="625" y="884"/>
                  </a:cubicBezTo>
                  <a:cubicBezTo>
                    <a:pt x="600" y="859"/>
                    <a:pt x="568" y="843"/>
                    <a:pt x="533" y="837"/>
                  </a:cubicBezTo>
                  <a:cubicBezTo>
                    <a:pt x="537" y="811"/>
                    <a:pt x="549" y="787"/>
                    <a:pt x="568" y="768"/>
                  </a:cubicBezTo>
                  <a:cubicBezTo>
                    <a:pt x="583" y="752"/>
                    <a:pt x="583" y="752"/>
                    <a:pt x="583" y="752"/>
                  </a:cubicBezTo>
                  <a:cubicBezTo>
                    <a:pt x="624" y="765"/>
                    <a:pt x="661" y="787"/>
                    <a:pt x="691" y="818"/>
                  </a:cubicBezTo>
                  <a:cubicBezTo>
                    <a:pt x="718" y="845"/>
                    <a:pt x="718" y="845"/>
                    <a:pt x="718" y="845"/>
                  </a:cubicBezTo>
                  <a:cubicBezTo>
                    <a:pt x="768" y="894"/>
                    <a:pt x="795" y="960"/>
                    <a:pt x="795" y="1030"/>
                  </a:cubicBezTo>
                  <a:cubicBezTo>
                    <a:pt x="795" y="1099"/>
                    <a:pt x="768" y="1165"/>
                    <a:pt x="718" y="1214"/>
                  </a:cubicBezTo>
                  <a:cubicBezTo>
                    <a:pt x="563" y="1369"/>
                    <a:pt x="563" y="1369"/>
                    <a:pt x="563" y="1369"/>
                  </a:cubicBezTo>
                  <a:cubicBezTo>
                    <a:pt x="555" y="1378"/>
                    <a:pt x="555" y="1392"/>
                    <a:pt x="563" y="1401"/>
                  </a:cubicBezTo>
                  <a:cubicBezTo>
                    <a:pt x="568" y="1406"/>
                    <a:pt x="574" y="1408"/>
                    <a:pt x="579" y="1408"/>
                  </a:cubicBezTo>
                  <a:cubicBezTo>
                    <a:pt x="585" y="1408"/>
                    <a:pt x="591" y="1406"/>
                    <a:pt x="595" y="1401"/>
                  </a:cubicBezTo>
                  <a:cubicBezTo>
                    <a:pt x="750" y="1246"/>
                    <a:pt x="750" y="1246"/>
                    <a:pt x="750" y="1246"/>
                  </a:cubicBezTo>
                  <a:cubicBezTo>
                    <a:pt x="776" y="1221"/>
                    <a:pt x="796" y="1191"/>
                    <a:pt x="811" y="1159"/>
                  </a:cubicBezTo>
                  <a:cubicBezTo>
                    <a:pt x="844" y="1144"/>
                    <a:pt x="873" y="1124"/>
                    <a:pt x="898" y="1098"/>
                  </a:cubicBezTo>
                  <a:cubicBezTo>
                    <a:pt x="1098" y="898"/>
                    <a:pt x="1098" y="898"/>
                    <a:pt x="1098" y="898"/>
                  </a:cubicBezTo>
                  <a:cubicBezTo>
                    <a:pt x="1124" y="873"/>
                    <a:pt x="1144" y="844"/>
                    <a:pt x="1159" y="812"/>
                  </a:cubicBezTo>
                  <a:cubicBezTo>
                    <a:pt x="1191" y="797"/>
                    <a:pt x="1220" y="776"/>
                    <a:pt x="1246" y="750"/>
                  </a:cubicBezTo>
                  <a:cubicBezTo>
                    <a:pt x="1446" y="550"/>
                    <a:pt x="1446" y="550"/>
                    <a:pt x="1446" y="550"/>
                  </a:cubicBezTo>
                  <a:cubicBezTo>
                    <a:pt x="1504" y="492"/>
                    <a:pt x="1536" y="415"/>
                    <a:pt x="1536" y="334"/>
                  </a:cubicBezTo>
                  <a:cubicBezTo>
                    <a:pt x="1536" y="252"/>
                    <a:pt x="1504" y="175"/>
                    <a:pt x="1446" y="117"/>
                  </a:cubicBezTo>
                  <a:close/>
                  <a:moveTo>
                    <a:pt x="943" y="620"/>
                  </a:moveTo>
                  <a:cubicBezTo>
                    <a:pt x="916" y="593"/>
                    <a:pt x="916" y="593"/>
                    <a:pt x="916" y="593"/>
                  </a:cubicBezTo>
                  <a:cubicBezTo>
                    <a:pt x="900" y="577"/>
                    <a:pt x="889" y="557"/>
                    <a:pt x="884" y="536"/>
                  </a:cubicBezTo>
                  <a:cubicBezTo>
                    <a:pt x="905" y="541"/>
                    <a:pt x="925" y="551"/>
                    <a:pt x="941" y="568"/>
                  </a:cubicBezTo>
                  <a:cubicBezTo>
                    <a:pt x="968" y="595"/>
                    <a:pt x="968" y="595"/>
                    <a:pt x="968" y="595"/>
                  </a:cubicBezTo>
                  <a:cubicBezTo>
                    <a:pt x="984" y="611"/>
                    <a:pt x="995" y="631"/>
                    <a:pt x="1000" y="652"/>
                  </a:cubicBezTo>
                  <a:cubicBezTo>
                    <a:pt x="979" y="647"/>
                    <a:pt x="959" y="636"/>
                    <a:pt x="943" y="620"/>
                  </a:cubicBezTo>
                  <a:close/>
                  <a:moveTo>
                    <a:pt x="1116" y="220"/>
                  </a:moveTo>
                  <a:cubicBezTo>
                    <a:pt x="1139" y="197"/>
                    <a:pt x="1170" y="184"/>
                    <a:pt x="1202" y="184"/>
                  </a:cubicBezTo>
                  <a:cubicBezTo>
                    <a:pt x="1235" y="184"/>
                    <a:pt x="1266" y="197"/>
                    <a:pt x="1289" y="220"/>
                  </a:cubicBezTo>
                  <a:cubicBezTo>
                    <a:pt x="1316" y="247"/>
                    <a:pt x="1316" y="247"/>
                    <a:pt x="1316" y="247"/>
                  </a:cubicBezTo>
                  <a:cubicBezTo>
                    <a:pt x="1339" y="270"/>
                    <a:pt x="1352" y="301"/>
                    <a:pt x="1352" y="334"/>
                  </a:cubicBezTo>
                  <a:cubicBezTo>
                    <a:pt x="1352" y="366"/>
                    <a:pt x="1339" y="397"/>
                    <a:pt x="1316" y="420"/>
                  </a:cubicBezTo>
                  <a:cubicBezTo>
                    <a:pt x="1167" y="570"/>
                    <a:pt x="1167" y="570"/>
                    <a:pt x="1167" y="570"/>
                  </a:cubicBezTo>
                  <a:cubicBezTo>
                    <a:pt x="1151" y="531"/>
                    <a:pt x="1128" y="495"/>
                    <a:pt x="1098" y="465"/>
                  </a:cubicBezTo>
                  <a:cubicBezTo>
                    <a:pt x="1071" y="438"/>
                    <a:pt x="1071" y="438"/>
                    <a:pt x="1071" y="438"/>
                  </a:cubicBezTo>
                  <a:cubicBezTo>
                    <a:pt x="1041" y="407"/>
                    <a:pt x="1005" y="384"/>
                    <a:pt x="967" y="369"/>
                  </a:cubicBezTo>
                  <a:lnTo>
                    <a:pt x="1116" y="220"/>
                  </a:lnTo>
                  <a:close/>
                  <a:moveTo>
                    <a:pt x="420" y="1316"/>
                  </a:moveTo>
                  <a:cubicBezTo>
                    <a:pt x="397" y="1339"/>
                    <a:pt x="366" y="1352"/>
                    <a:pt x="334" y="1352"/>
                  </a:cubicBezTo>
                  <a:cubicBezTo>
                    <a:pt x="301" y="1352"/>
                    <a:pt x="270" y="1339"/>
                    <a:pt x="247" y="1316"/>
                  </a:cubicBezTo>
                  <a:cubicBezTo>
                    <a:pt x="220" y="1289"/>
                    <a:pt x="220" y="1289"/>
                    <a:pt x="220" y="1289"/>
                  </a:cubicBezTo>
                  <a:cubicBezTo>
                    <a:pt x="197" y="1266"/>
                    <a:pt x="184" y="1235"/>
                    <a:pt x="184" y="1202"/>
                  </a:cubicBezTo>
                  <a:cubicBezTo>
                    <a:pt x="184" y="1170"/>
                    <a:pt x="197" y="1139"/>
                    <a:pt x="220" y="1116"/>
                  </a:cubicBezTo>
                  <a:cubicBezTo>
                    <a:pt x="369" y="966"/>
                    <a:pt x="369" y="966"/>
                    <a:pt x="369" y="966"/>
                  </a:cubicBezTo>
                  <a:cubicBezTo>
                    <a:pt x="384" y="1005"/>
                    <a:pt x="407" y="1041"/>
                    <a:pt x="438" y="1071"/>
                  </a:cubicBezTo>
                  <a:cubicBezTo>
                    <a:pt x="465" y="1098"/>
                    <a:pt x="465" y="1098"/>
                    <a:pt x="465" y="1098"/>
                  </a:cubicBezTo>
                  <a:cubicBezTo>
                    <a:pt x="495" y="1128"/>
                    <a:pt x="531" y="1152"/>
                    <a:pt x="569" y="1167"/>
                  </a:cubicBezTo>
                  <a:lnTo>
                    <a:pt x="420" y="1316"/>
                  </a:lnTo>
                  <a:close/>
                  <a:moveTo>
                    <a:pt x="593" y="916"/>
                  </a:moveTo>
                  <a:cubicBezTo>
                    <a:pt x="620" y="943"/>
                    <a:pt x="620" y="943"/>
                    <a:pt x="620" y="943"/>
                  </a:cubicBezTo>
                  <a:cubicBezTo>
                    <a:pt x="636" y="959"/>
                    <a:pt x="647" y="979"/>
                    <a:pt x="652" y="1000"/>
                  </a:cubicBezTo>
                  <a:cubicBezTo>
                    <a:pt x="631" y="995"/>
                    <a:pt x="611" y="984"/>
                    <a:pt x="595" y="968"/>
                  </a:cubicBezTo>
                  <a:cubicBezTo>
                    <a:pt x="568" y="941"/>
                    <a:pt x="568" y="941"/>
                    <a:pt x="568" y="941"/>
                  </a:cubicBezTo>
                  <a:cubicBezTo>
                    <a:pt x="552" y="925"/>
                    <a:pt x="541" y="905"/>
                    <a:pt x="536" y="884"/>
                  </a:cubicBezTo>
                  <a:cubicBezTo>
                    <a:pt x="557" y="889"/>
                    <a:pt x="577" y="900"/>
                    <a:pt x="593" y="916"/>
                  </a:cubicBezTo>
                  <a:close/>
                  <a:moveTo>
                    <a:pt x="536" y="736"/>
                  </a:moveTo>
                  <a:cubicBezTo>
                    <a:pt x="504" y="768"/>
                    <a:pt x="487" y="810"/>
                    <a:pt x="487" y="854"/>
                  </a:cubicBezTo>
                  <a:cubicBezTo>
                    <a:pt x="487" y="899"/>
                    <a:pt x="504" y="941"/>
                    <a:pt x="536" y="973"/>
                  </a:cubicBezTo>
                  <a:cubicBezTo>
                    <a:pt x="563" y="1000"/>
                    <a:pt x="563" y="1000"/>
                    <a:pt x="563" y="1000"/>
                  </a:cubicBezTo>
                  <a:cubicBezTo>
                    <a:pt x="588" y="1025"/>
                    <a:pt x="620" y="1041"/>
                    <a:pt x="655" y="1047"/>
                  </a:cubicBezTo>
                  <a:cubicBezTo>
                    <a:pt x="651" y="1073"/>
                    <a:pt x="639" y="1097"/>
                    <a:pt x="620" y="1116"/>
                  </a:cubicBezTo>
                  <a:cubicBezTo>
                    <a:pt x="605" y="1132"/>
                    <a:pt x="605" y="1132"/>
                    <a:pt x="605" y="1132"/>
                  </a:cubicBezTo>
                  <a:cubicBezTo>
                    <a:pt x="564" y="1119"/>
                    <a:pt x="527" y="1097"/>
                    <a:pt x="497" y="1066"/>
                  </a:cubicBezTo>
                  <a:cubicBezTo>
                    <a:pt x="470" y="1039"/>
                    <a:pt x="470" y="1039"/>
                    <a:pt x="470" y="1039"/>
                  </a:cubicBezTo>
                  <a:cubicBezTo>
                    <a:pt x="436" y="1006"/>
                    <a:pt x="413" y="965"/>
                    <a:pt x="402" y="920"/>
                  </a:cubicBezTo>
                  <a:cubicBezTo>
                    <a:pt x="401" y="919"/>
                    <a:pt x="401" y="918"/>
                    <a:pt x="401" y="917"/>
                  </a:cubicBezTo>
                  <a:cubicBezTo>
                    <a:pt x="396" y="897"/>
                    <a:pt x="393" y="876"/>
                    <a:pt x="393" y="854"/>
                  </a:cubicBezTo>
                  <a:cubicBezTo>
                    <a:pt x="393" y="819"/>
                    <a:pt x="400" y="784"/>
                    <a:pt x="414" y="752"/>
                  </a:cubicBezTo>
                  <a:cubicBezTo>
                    <a:pt x="414" y="751"/>
                    <a:pt x="415" y="750"/>
                    <a:pt x="415" y="749"/>
                  </a:cubicBezTo>
                  <a:cubicBezTo>
                    <a:pt x="428" y="720"/>
                    <a:pt x="446" y="693"/>
                    <a:pt x="470" y="670"/>
                  </a:cubicBezTo>
                  <a:cubicBezTo>
                    <a:pt x="670" y="470"/>
                    <a:pt x="670" y="470"/>
                    <a:pt x="670" y="470"/>
                  </a:cubicBezTo>
                  <a:cubicBezTo>
                    <a:pt x="719" y="420"/>
                    <a:pt x="785" y="393"/>
                    <a:pt x="854" y="393"/>
                  </a:cubicBezTo>
                  <a:cubicBezTo>
                    <a:pt x="924" y="393"/>
                    <a:pt x="990" y="420"/>
                    <a:pt x="1039" y="470"/>
                  </a:cubicBezTo>
                  <a:cubicBezTo>
                    <a:pt x="1066" y="497"/>
                    <a:pt x="1066" y="497"/>
                    <a:pt x="1066" y="497"/>
                  </a:cubicBezTo>
                  <a:cubicBezTo>
                    <a:pt x="1097" y="527"/>
                    <a:pt x="1119" y="564"/>
                    <a:pt x="1131" y="605"/>
                  </a:cubicBezTo>
                  <a:cubicBezTo>
                    <a:pt x="1116" y="620"/>
                    <a:pt x="1116" y="620"/>
                    <a:pt x="1116" y="620"/>
                  </a:cubicBezTo>
                  <a:cubicBezTo>
                    <a:pt x="1097" y="639"/>
                    <a:pt x="1073" y="651"/>
                    <a:pt x="1047" y="655"/>
                  </a:cubicBezTo>
                  <a:cubicBezTo>
                    <a:pt x="1041" y="620"/>
                    <a:pt x="1025" y="588"/>
                    <a:pt x="1000" y="563"/>
                  </a:cubicBezTo>
                  <a:cubicBezTo>
                    <a:pt x="973" y="536"/>
                    <a:pt x="973" y="536"/>
                    <a:pt x="973" y="536"/>
                  </a:cubicBezTo>
                  <a:cubicBezTo>
                    <a:pt x="907" y="471"/>
                    <a:pt x="801" y="471"/>
                    <a:pt x="736" y="536"/>
                  </a:cubicBezTo>
                  <a:lnTo>
                    <a:pt x="536" y="736"/>
                  </a:lnTo>
                  <a:close/>
                  <a:moveTo>
                    <a:pt x="750" y="813"/>
                  </a:moveTo>
                  <a:cubicBezTo>
                    <a:pt x="723" y="786"/>
                    <a:pt x="723" y="786"/>
                    <a:pt x="723" y="786"/>
                  </a:cubicBezTo>
                  <a:cubicBezTo>
                    <a:pt x="693" y="756"/>
                    <a:pt x="657" y="732"/>
                    <a:pt x="618" y="717"/>
                  </a:cubicBezTo>
                  <a:cubicBezTo>
                    <a:pt x="717" y="618"/>
                    <a:pt x="717" y="618"/>
                    <a:pt x="717" y="618"/>
                  </a:cubicBezTo>
                  <a:cubicBezTo>
                    <a:pt x="733" y="657"/>
                    <a:pt x="756" y="693"/>
                    <a:pt x="786" y="723"/>
                  </a:cubicBezTo>
                  <a:cubicBezTo>
                    <a:pt x="813" y="750"/>
                    <a:pt x="813" y="750"/>
                    <a:pt x="813" y="750"/>
                  </a:cubicBezTo>
                  <a:cubicBezTo>
                    <a:pt x="843" y="781"/>
                    <a:pt x="879" y="804"/>
                    <a:pt x="917" y="819"/>
                  </a:cubicBezTo>
                  <a:cubicBezTo>
                    <a:pt x="819" y="917"/>
                    <a:pt x="819" y="917"/>
                    <a:pt x="819" y="917"/>
                  </a:cubicBezTo>
                  <a:cubicBezTo>
                    <a:pt x="804" y="879"/>
                    <a:pt x="781" y="843"/>
                    <a:pt x="750" y="813"/>
                  </a:cubicBezTo>
                  <a:close/>
                  <a:moveTo>
                    <a:pt x="1066" y="866"/>
                  </a:moveTo>
                  <a:cubicBezTo>
                    <a:pt x="866" y="1066"/>
                    <a:pt x="866" y="1066"/>
                    <a:pt x="866" y="1066"/>
                  </a:cubicBezTo>
                  <a:cubicBezTo>
                    <a:pt x="856" y="1077"/>
                    <a:pt x="845" y="1086"/>
                    <a:pt x="833" y="1095"/>
                  </a:cubicBezTo>
                  <a:cubicBezTo>
                    <a:pt x="838" y="1074"/>
                    <a:pt x="840" y="1052"/>
                    <a:pt x="840" y="1030"/>
                  </a:cubicBezTo>
                  <a:cubicBezTo>
                    <a:pt x="840" y="1008"/>
                    <a:pt x="838" y="987"/>
                    <a:pt x="833" y="966"/>
                  </a:cubicBezTo>
                  <a:cubicBezTo>
                    <a:pt x="966" y="833"/>
                    <a:pt x="966" y="833"/>
                    <a:pt x="966" y="833"/>
                  </a:cubicBezTo>
                  <a:cubicBezTo>
                    <a:pt x="987" y="838"/>
                    <a:pt x="1008" y="840"/>
                    <a:pt x="1030" y="840"/>
                  </a:cubicBezTo>
                  <a:cubicBezTo>
                    <a:pt x="1052" y="840"/>
                    <a:pt x="1073" y="838"/>
                    <a:pt x="1095" y="833"/>
                  </a:cubicBezTo>
                  <a:cubicBezTo>
                    <a:pt x="1086" y="845"/>
                    <a:pt x="1077" y="856"/>
                    <a:pt x="1066" y="866"/>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nvGrpSpPr>
            <p:cNvPr id="699" name="Groupe 2209">
              <a:extLst>
                <a:ext uri="{FF2B5EF4-FFF2-40B4-BE49-F238E27FC236}">
                  <a16:creationId xmlns:a16="http://schemas.microsoft.com/office/drawing/2014/main" id="{C81C1BB4-484A-4BA9-A9FF-E3D7D63C3EA8}"/>
                </a:ext>
              </a:extLst>
            </p:cNvPr>
            <p:cNvGrpSpPr/>
            <p:nvPr/>
          </p:nvGrpSpPr>
          <p:grpSpPr>
            <a:xfrm>
              <a:off x="790470" y="4137516"/>
              <a:ext cx="361002" cy="358285"/>
              <a:chOff x="764541" y="4107816"/>
              <a:chExt cx="421957" cy="418782"/>
            </a:xfrm>
            <a:grpFill/>
          </p:grpSpPr>
          <p:sp>
            <p:nvSpPr>
              <p:cNvPr id="700" name="Freeform 34">
                <a:extLst>
                  <a:ext uri="{FF2B5EF4-FFF2-40B4-BE49-F238E27FC236}">
                    <a16:creationId xmlns:a16="http://schemas.microsoft.com/office/drawing/2014/main" id="{BAC01DC7-EF4D-4437-8F47-926AC64355DC}"/>
                  </a:ext>
                </a:extLst>
              </p:cNvPr>
              <p:cNvSpPr>
                <a:spLocks/>
              </p:cNvSpPr>
              <p:nvPr/>
            </p:nvSpPr>
            <p:spPr bwMode="auto">
              <a:xfrm>
                <a:off x="1122998" y="4402138"/>
                <a:ext cx="63500" cy="44450"/>
              </a:xfrm>
              <a:custGeom>
                <a:avLst/>
                <a:gdLst>
                  <a:gd name="T0" fmla="*/ 136 w 150"/>
                  <a:gd name="T1" fmla="*/ 64 h 106"/>
                  <a:gd name="T2" fmla="*/ 37 w 150"/>
                  <a:gd name="T3" fmla="*/ 6 h 106"/>
                  <a:gd name="T4" fmla="*/ 6 w 150"/>
                  <a:gd name="T5" fmla="*/ 15 h 106"/>
                  <a:gd name="T6" fmla="*/ 14 w 150"/>
                  <a:gd name="T7" fmla="*/ 45 h 106"/>
                  <a:gd name="T8" fmla="*/ 113 w 150"/>
                  <a:gd name="T9" fmla="*/ 103 h 106"/>
                  <a:gd name="T10" fmla="*/ 125 w 150"/>
                  <a:gd name="T11" fmla="*/ 106 h 106"/>
                  <a:gd name="T12" fmla="*/ 144 w 150"/>
                  <a:gd name="T13" fmla="*/ 94 h 106"/>
                  <a:gd name="T14" fmla="*/ 136 w 150"/>
                  <a:gd name="T15" fmla="*/ 64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6">
                    <a:moveTo>
                      <a:pt x="136" y="64"/>
                    </a:moveTo>
                    <a:cubicBezTo>
                      <a:pt x="37" y="6"/>
                      <a:pt x="37" y="6"/>
                      <a:pt x="37" y="6"/>
                    </a:cubicBezTo>
                    <a:cubicBezTo>
                      <a:pt x="26" y="0"/>
                      <a:pt x="12" y="4"/>
                      <a:pt x="6" y="15"/>
                    </a:cubicBezTo>
                    <a:cubicBezTo>
                      <a:pt x="0" y="25"/>
                      <a:pt x="3" y="39"/>
                      <a:pt x="14" y="45"/>
                    </a:cubicBezTo>
                    <a:cubicBezTo>
                      <a:pt x="113" y="103"/>
                      <a:pt x="113" y="103"/>
                      <a:pt x="113" y="103"/>
                    </a:cubicBezTo>
                    <a:cubicBezTo>
                      <a:pt x="117" y="105"/>
                      <a:pt x="121" y="106"/>
                      <a:pt x="125" y="106"/>
                    </a:cubicBezTo>
                    <a:cubicBezTo>
                      <a:pt x="132" y="106"/>
                      <a:pt x="140" y="102"/>
                      <a:pt x="144" y="94"/>
                    </a:cubicBezTo>
                    <a:cubicBezTo>
                      <a:pt x="150" y="84"/>
                      <a:pt x="147" y="70"/>
                      <a:pt x="136"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1" name="Freeform 35">
                <a:extLst>
                  <a:ext uri="{FF2B5EF4-FFF2-40B4-BE49-F238E27FC236}">
                    <a16:creationId xmlns:a16="http://schemas.microsoft.com/office/drawing/2014/main" id="{61A086A5-262A-4D34-8EFC-456287BBE4E7}"/>
                  </a:ext>
                </a:extLst>
              </p:cNvPr>
              <p:cNvSpPr>
                <a:spLocks/>
              </p:cNvSpPr>
              <p:nvPr/>
            </p:nvSpPr>
            <p:spPr bwMode="auto">
              <a:xfrm>
                <a:off x="846138" y="4107816"/>
                <a:ext cx="42862" cy="58738"/>
              </a:xfrm>
              <a:custGeom>
                <a:avLst/>
                <a:gdLst>
                  <a:gd name="T0" fmla="*/ 59 w 104"/>
                  <a:gd name="T1" fmla="*/ 128 h 139"/>
                  <a:gd name="T2" fmla="*/ 78 w 104"/>
                  <a:gd name="T3" fmla="*/ 139 h 139"/>
                  <a:gd name="T4" fmla="*/ 90 w 104"/>
                  <a:gd name="T5" fmla="*/ 136 h 139"/>
                  <a:gd name="T6" fmla="*/ 98 w 104"/>
                  <a:gd name="T7" fmla="*/ 105 h 139"/>
                  <a:gd name="T8" fmla="*/ 45 w 104"/>
                  <a:gd name="T9" fmla="*/ 14 h 139"/>
                  <a:gd name="T10" fmla="*/ 15 w 104"/>
                  <a:gd name="T11" fmla="*/ 6 h 139"/>
                  <a:gd name="T12" fmla="*/ 6 w 104"/>
                  <a:gd name="T13" fmla="*/ 37 h 139"/>
                  <a:gd name="T14" fmla="*/ 59 w 104"/>
                  <a:gd name="T15" fmla="*/ 12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39">
                    <a:moveTo>
                      <a:pt x="59" y="128"/>
                    </a:moveTo>
                    <a:cubicBezTo>
                      <a:pt x="63" y="135"/>
                      <a:pt x="71" y="139"/>
                      <a:pt x="78" y="139"/>
                    </a:cubicBezTo>
                    <a:cubicBezTo>
                      <a:pt x="82" y="139"/>
                      <a:pt x="86" y="138"/>
                      <a:pt x="90" y="136"/>
                    </a:cubicBezTo>
                    <a:cubicBezTo>
                      <a:pt x="100" y="130"/>
                      <a:pt x="104" y="116"/>
                      <a:pt x="98" y="105"/>
                    </a:cubicBezTo>
                    <a:cubicBezTo>
                      <a:pt x="45" y="14"/>
                      <a:pt x="45" y="14"/>
                      <a:pt x="45" y="14"/>
                    </a:cubicBezTo>
                    <a:cubicBezTo>
                      <a:pt x="39" y="3"/>
                      <a:pt x="25" y="0"/>
                      <a:pt x="15" y="6"/>
                    </a:cubicBezTo>
                    <a:cubicBezTo>
                      <a:pt x="4" y="12"/>
                      <a:pt x="0" y="26"/>
                      <a:pt x="6" y="37"/>
                    </a:cubicBezTo>
                    <a:lnTo>
                      <a:pt x="59" y="12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2" name="Freeform 36">
                <a:extLst>
                  <a:ext uri="{FF2B5EF4-FFF2-40B4-BE49-F238E27FC236}">
                    <a16:creationId xmlns:a16="http://schemas.microsoft.com/office/drawing/2014/main" id="{114CC2AC-33D8-4559-B6F5-AA6969375E6A}"/>
                  </a:ext>
                </a:extLst>
              </p:cNvPr>
              <p:cNvSpPr>
                <a:spLocks/>
              </p:cNvSpPr>
              <p:nvPr/>
            </p:nvSpPr>
            <p:spPr bwMode="auto">
              <a:xfrm>
                <a:off x="764541" y="4189413"/>
                <a:ext cx="63500" cy="44450"/>
              </a:xfrm>
              <a:custGeom>
                <a:avLst/>
                <a:gdLst>
                  <a:gd name="T0" fmla="*/ 14 w 150"/>
                  <a:gd name="T1" fmla="*/ 45 h 106"/>
                  <a:gd name="T2" fmla="*/ 113 w 150"/>
                  <a:gd name="T3" fmla="*/ 103 h 106"/>
                  <a:gd name="T4" fmla="*/ 125 w 150"/>
                  <a:gd name="T5" fmla="*/ 106 h 106"/>
                  <a:gd name="T6" fmla="*/ 144 w 150"/>
                  <a:gd name="T7" fmla="*/ 94 h 106"/>
                  <a:gd name="T8" fmla="*/ 136 w 150"/>
                  <a:gd name="T9" fmla="*/ 64 h 106"/>
                  <a:gd name="T10" fmla="*/ 37 w 150"/>
                  <a:gd name="T11" fmla="*/ 6 h 106"/>
                  <a:gd name="T12" fmla="*/ 6 w 150"/>
                  <a:gd name="T13" fmla="*/ 15 h 106"/>
                  <a:gd name="T14" fmla="*/ 14 w 150"/>
                  <a:gd name="T15" fmla="*/ 4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6">
                    <a:moveTo>
                      <a:pt x="14" y="45"/>
                    </a:moveTo>
                    <a:cubicBezTo>
                      <a:pt x="113" y="103"/>
                      <a:pt x="113" y="103"/>
                      <a:pt x="113" y="103"/>
                    </a:cubicBezTo>
                    <a:cubicBezTo>
                      <a:pt x="117" y="105"/>
                      <a:pt x="121" y="106"/>
                      <a:pt x="125" y="106"/>
                    </a:cubicBezTo>
                    <a:cubicBezTo>
                      <a:pt x="132" y="106"/>
                      <a:pt x="140" y="102"/>
                      <a:pt x="144" y="94"/>
                    </a:cubicBezTo>
                    <a:cubicBezTo>
                      <a:pt x="150" y="84"/>
                      <a:pt x="147" y="70"/>
                      <a:pt x="136" y="64"/>
                    </a:cubicBezTo>
                    <a:cubicBezTo>
                      <a:pt x="37" y="6"/>
                      <a:pt x="37" y="6"/>
                      <a:pt x="37" y="6"/>
                    </a:cubicBezTo>
                    <a:cubicBezTo>
                      <a:pt x="26" y="0"/>
                      <a:pt x="12" y="4"/>
                      <a:pt x="6" y="15"/>
                    </a:cubicBezTo>
                    <a:cubicBezTo>
                      <a:pt x="0" y="25"/>
                      <a:pt x="3" y="39"/>
                      <a:pt x="14"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3" name="Freeform 37">
                <a:extLst>
                  <a:ext uri="{FF2B5EF4-FFF2-40B4-BE49-F238E27FC236}">
                    <a16:creationId xmlns:a16="http://schemas.microsoft.com/office/drawing/2014/main" id="{6A38541B-42DC-48B9-8072-7189B208AB07}"/>
                  </a:ext>
                </a:extLst>
              </p:cNvPr>
              <p:cNvSpPr>
                <a:spLocks/>
              </p:cNvSpPr>
              <p:nvPr/>
            </p:nvSpPr>
            <p:spPr bwMode="auto">
              <a:xfrm>
                <a:off x="1062038" y="4469448"/>
                <a:ext cx="42862" cy="57150"/>
              </a:xfrm>
              <a:custGeom>
                <a:avLst/>
                <a:gdLst>
                  <a:gd name="T0" fmla="*/ 45 w 104"/>
                  <a:gd name="T1" fmla="*/ 14 h 139"/>
                  <a:gd name="T2" fmla="*/ 14 w 104"/>
                  <a:gd name="T3" fmla="*/ 6 h 139"/>
                  <a:gd name="T4" fmla="*/ 6 w 104"/>
                  <a:gd name="T5" fmla="*/ 37 h 139"/>
                  <a:gd name="T6" fmla="*/ 59 w 104"/>
                  <a:gd name="T7" fmla="*/ 128 h 139"/>
                  <a:gd name="T8" fmla="*/ 78 w 104"/>
                  <a:gd name="T9" fmla="*/ 139 h 139"/>
                  <a:gd name="T10" fmla="*/ 89 w 104"/>
                  <a:gd name="T11" fmla="*/ 136 h 139"/>
                  <a:gd name="T12" fmla="*/ 98 w 104"/>
                  <a:gd name="T13" fmla="*/ 105 h 139"/>
                  <a:gd name="T14" fmla="*/ 45 w 104"/>
                  <a:gd name="T15" fmla="*/ 14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39">
                    <a:moveTo>
                      <a:pt x="45" y="14"/>
                    </a:moveTo>
                    <a:cubicBezTo>
                      <a:pt x="39" y="3"/>
                      <a:pt x="25" y="0"/>
                      <a:pt x="14" y="6"/>
                    </a:cubicBezTo>
                    <a:cubicBezTo>
                      <a:pt x="4" y="12"/>
                      <a:pt x="0" y="26"/>
                      <a:pt x="6" y="37"/>
                    </a:cubicBezTo>
                    <a:cubicBezTo>
                      <a:pt x="59" y="128"/>
                      <a:pt x="59" y="128"/>
                      <a:pt x="59" y="128"/>
                    </a:cubicBezTo>
                    <a:cubicBezTo>
                      <a:pt x="63" y="135"/>
                      <a:pt x="70" y="139"/>
                      <a:pt x="78" y="139"/>
                    </a:cubicBezTo>
                    <a:cubicBezTo>
                      <a:pt x="82" y="139"/>
                      <a:pt x="86" y="138"/>
                      <a:pt x="89" y="136"/>
                    </a:cubicBezTo>
                    <a:cubicBezTo>
                      <a:pt x="100" y="130"/>
                      <a:pt x="104" y="116"/>
                      <a:pt x="98" y="105"/>
                    </a:cubicBezTo>
                    <a:lnTo>
                      <a:pt x="45" y="14"/>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704" name="Groupe 2214">
            <a:extLst>
              <a:ext uri="{FF2B5EF4-FFF2-40B4-BE49-F238E27FC236}">
                <a16:creationId xmlns:a16="http://schemas.microsoft.com/office/drawing/2014/main" id="{FBF9F767-09AD-471D-899E-91ECBBCE889E}"/>
              </a:ext>
            </a:extLst>
          </p:cNvPr>
          <p:cNvGrpSpPr/>
          <p:nvPr/>
        </p:nvGrpSpPr>
        <p:grpSpPr>
          <a:xfrm>
            <a:off x="1270236" y="3790187"/>
            <a:ext cx="430008" cy="427481"/>
            <a:chOff x="2106238" y="4101570"/>
            <a:chExt cx="430008" cy="427481"/>
          </a:xfrm>
          <a:solidFill>
            <a:schemeClr val="tx2"/>
          </a:solidFill>
        </p:grpSpPr>
        <p:sp>
          <p:nvSpPr>
            <p:cNvPr id="705" name="Freeform 55">
              <a:extLst>
                <a:ext uri="{FF2B5EF4-FFF2-40B4-BE49-F238E27FC236}">
                  <a16:creationId xmlns:a16="http://schemas.microsoft.com/office/drawing/2014/main" id="{D726BE39-6F2D-427E-B083-778ECA7B8F7D}"/>
                </a:ext>
              </a:extLst>
            </p:cNvPr>
            <p:cNvSpPr>
              <a:spLocks noEditPoints="1"/>
            </p:cNvSpPr>
            <p:nvPr/>
          </p:nvSpPr>
          <p:spPr bwMode="auto">
            <a:xfrm>
              <a:off x="2152179" y="4215963"/>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6" name="Freeform 56">
              <a:extLst>
                <a:ext uri="{FF2B5EF4-FFF2-40B4-BE49-F238E27FC236}">
                  <a16:creationId xmlns:a16="http://schemas.microsoft.com/office/drawing/2014/main" id="{65F061B4-B256-452A-8850-0F7F23D8E52D}"/>
                </a:ext>
              </a:extLst>
            </p:cNvPr>
            <p:cNvSpPr>
              <a:spLocks noEditPoints="1"/>
            </p:cNvSpPr>
            <p:nvPr/>
          </p:nvSpPr>
          <p:spPr bwMode="auto">
            <a:xfrm>
              <a:off x="2152179" y="4241231"/>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7" name="Freeform 57">
              <a:extLst>
                <a:ext uri="{FF2B5EF4-FFF2-40B4-BE49-F238E27FC236}">
                  <a16:creationId xmlns:a16="http://schemas.microsoft.com/office/drawing/2014/main" id="{ABFF70D8-6449-4420-ABF6-FB02EFEDFC82}"/>
                </a:ext>
              </a:extLst>
            </p:cNvPr>
            <p:cNvSpPr>
              <a:spLocks noEditPoints="1"/>
            </p:cNvSpPr>
            <p:nvPr/>
          </p:nvSpPr>
          <p:spPr bwMode="auto">
            <a:xfrm>
              <a:off x="2247277" y="4241231"/>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8" name="Freeform 58">
              <a:extLst>
                <a:ext uri="{FF2B5EF4-FFF2-40B4-BE49-F238E27FC236}">
                  <a16:creationId xmlns:a16="http://schemas.microsoft.com/office/drawing/2014/main" id="{4F48F5B0-B7BC-4E18-9FD6-B2DBA27B6BCC}"/>
                </a:ext>
              </a:extLst>
            </p:cNvPr>
            <p:cNvSpPr>
              <a:spLocks noEditPoints="1"/>
            </p:cNvSpPr>
            <p:nvPr/>
          </p:nvSpPr>
          <p:spPr bwMode="auto">
            <a:xfrm>
              <a:off x="2152179" y="4266498"/>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9" name="Freeform 59">
              <a:extLst>
                <a:ext uri="{FF2B5EF4-FFF2-40B4-BE49-F238E27FC236}">
                  <a16:creationId xmlns:a16="http://schemas.microsoft.com/office/drawing/2014/main" id="{AEEABDD1-9D70-4759-9DA5-DC747AFCABE3}"/>
                </a:ext>
              </a:extLst>
            </p:cNvPr>
            <p:cNvSpPr>
              <a:spLocks noEditPoints="1"/>
            </p:cNvSpPr>
            <p:nvPr/>
          </p:nvSpPr>
          <p:spPr bwMode="auto">
            <a:xfrm>
              <a:off x="2216726" y="4266498"/>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0" name="Freeform 60">
              <a:extLst>
                <a:ext uri="{FF2B5EF4-FFF2-40B4-BE49-F238E27FC236}">
                  <a16:creationId xmlns:a16="http://schemas.microsoft.com/office/drawing/2014/main" id="{B3DE0155-2DD5-4CB4-A70F-4027187F4CF6}"/>
                </a:ext>
              </a:extLst>
            </p:cNvPr>
            <p:cNvSpPr>
              <a:spLocks noEditPoints="1"/>
            </p:cNvSpPr>
            <p:nvPr/>
          </p:nvSpPr>
          <p:spPr bwMode="auto">
            <a:xfrm>
              <a:off x="2196742" y="4159685"/>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1" name="Freeform 61">
              <a:extLst>
                <a:ext uri="{FF2B5EF4-FFF2-40B4-BE49-F238E27FC236}">
                  <a16:creationId xmlns:a16="http://schemas.microsoft.com/office/drawing/2014/main" id="{A14FDA41-45E9-4D5F-BA22-70299C2BCC42}"/>
                </a:ext>
              </a:extLst>
            </p:cNvPr>
            <p:cNvSpPr>
              <a:spLocks noEditPoints="1"/>
            </p:cNvSpPr>
            <p:nvPr/>
          </p:nvSpPr>
          <p:spPr bwMode="auto">
            <a:xfrm>
              <a:off x="2152179" y="4190695"/>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2" name="Freeform 62">
              <a:extLst>
                <a:ext uri="{FF2B5EF4-FFF2-40B4-BE49-F238E27FC236}">
                  <a16:creationId xmlns:a16="http://schemas.microsoft.com/office/drawing/2014/main" id="{1F7759D1-1A1E-404D-9363-5A24AC50D110}"/>
                </a:ext>
              </a:extLst>
            </p:cNvPr>
            <p:cNvSpPr>
              <a:spLocks noEditPoints="1"/>
            </p:cNvSpPr>
            <p:nvPr/>
          </p:nvSpPr>
          <p:spPr bwMode="auto">
            <a:xfrm>
              <a:off x="2301258" y="4190695"/>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3" name="Freeform 63">
              <a:extLst>
                <a:ext uri="{FF2B5EF4-FFF2-40B4-BE49-F238E27FC236}">
                  <a16:creationId xmlns:a16="http://schemas.microsoft.com/office/drawing/2014/main" id="{013989A1-8844-478B-A387-F07321042F1C}"/>
                </a:ext>
              </a:extLst>
            </p:cNvPr>
            <p:cNvSpPr>
              <a:spLocks noEditPoints="1"/>
            </p:cNvSpPr>
            <p:nvPr/>
          </p:nvSpPr>
          <p:spPr bwMode="auto">
            <a:xfrm>
              <a:off x="2247277" y="4190695"/>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4" name="Freeform 64">
              <a:extLst>
                <a:ext uri="{FF2B5EF4-FFF2-40B4-BE49-F238E27FC236}">
                  <a16:creationId xmlns:a16="http://schemas.microsoft.com/office/drawing/2014/main" id="{D8CE0A4E-0014-4E39-83CA-D750AADA53BD}"/>
                </a:ext>
              </a:extLst>
            </p:cNvPr>
            <p:cNvSpPr>
              <a:spLocks noEditPoints="1"/>
            </p:cNvSpPr>
            <p:nvPr/>
          </p:nvSpPr>
          <p:spPr bwMode="auto">
            <a:xfrm>
              <a:off x="2295515" y="4215963"/>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5" name="Freeform 65">
              <a:extLst>
                <a:ext uri="{FF2B5EF4-FFF2-40B4-BE49-F238E27FC236}">
                  <a16:creationId xmlns:a16="http://schemas.microsoft.com/office/drawing/2014/main" id="{C75D9070-2333-4328-96F0-829896095DD7}"/>
                </a:ext>
              </a:extLst>
            </p:cNvPr>
            <p:cNvSpPr>
              <a:spLocks noEditPoints="1"/>
            </p:cNvSpPr>
            <p:nvPr/>
          </p:nvSpPr>
          <p:spPr bwMode="auto">
            <a:xfrm>
              <a:off x="2216726" y="4215963"/>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6" name="Freeform 66">
              <a:extLst>
                <a:ext uri="{FF2B5EF4-FFF2-40B4-BE49-F238E27FC236}">
                  <a16:creationId xmlns:a16="http://schemas.microsoft.com/office/drawing/2014/main" id="{E8C67921-6B7D-4431-A406-AB5141303FD7}"/>
                </a:ext>
              </a:extLst>
            </p:cNvPr>
            <p:cNvSpPr>
              <a:spLocks noEditPoints="1"/>
            </p:cNvSpPr>
            <p:nvPr/>
          </p:nvSpPr>
          <p:spPr bwMode="auto">
            <a:xfrm>
              <a:off x="2106238" y="4101570"/>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17" name="Groupe 2227">
            <a:extLst>
              <a:ext uri="{FF2B5EF4-FFF2-40B4-BE49-F238E27FC236}">
                <a16:creationId xmlns:a16="http://schemas.microsoft.com/office/drawing/2014/main" id="{660EC803-1BAD-4942-94CB-8DB4BC346294}"/>
              </a:ext>
            </a:extLst>
          </p:cNvPr>
          <p:cNvGrpSpPr/>
          <p:nvPr/>
        </p:nvGrpSpPr>
        <p:grpSpPr>
          <a:xfrm>
            <a:off x="5482054" y="3792305"/>
            <a:ext cx="458787" cy="428626"/>
            <a:chOff x="6291263" y="4103688"/>
            <a:chExt cx="458787" cy="428626"/>
          </a:xfrm>
          <a:solidFill>
            <a:schemeClr val="tx2"/>
          </a:solidFill>
        </p:grpSpPr>
        <p:sp>
          <p:nvSpPr>
            <p:cNvPr id="718" name="Freeform 41">
              <a:extLst>
                <a:ext uri="{FF2B5EF4-FFF2-40B4-BE49-F238E27FC236}">
                  <a16:creationId xmlns:a16="http://schemas.microsoft.com/office/drawing/2014/main" id="{3A6AE7CC-F287-4BDA-81FA-6EC45CD4505B}"/>
                </a:ext>
              </a:extLst>
            </p:cNvPr>
            <p:cNvSpPr>
              <a:spLocks noEditPoints="1"/>
            </p:cNvSpPr>
            <p:nvPr/>
          </p:nvSpPr>
          <p:spPr bwMode="auto">
            <a:xfrm>
              <a:off x="6291263" y="4103688"/>
              <a:ext cx="458787" cy="403225"/>
            </a:xfrm>
            <a:custGeom>
              <a:avLst/>
              <a:gdLst>
                <a:gd name="T0" fmla="*/ 1311 w 1536"/>
                <a:gd name="T1" fmla="*/ 225 h 1352"/>
                <a:gd name="T2" fmla="*/ 768 w 1536"/>
                <a:gd name="T3" fmla="*/ 0 h 1352"/>
                <a:gd name="T4" fmla="*/ 225 w 1536"/>
                <a:gd name="T5" fmla="*/ 225 h 1352"/>
                <a:gd name="T6" fmla="*/ 0 w 1536"/>
                <a:gd name="T7" fmla="*/ 768 h 1352"/>
                <a:gd name="T8" fmla="*/ 259 w 1536"/>
                <a:gd name="T9" fmla="*/ 1344 h 1352"/>
                <a:gd name="T10" fmla="*/ 292 w 1536"/>
                <a:gd name="T11" fmla="*/ 1342 h 1352"/>
                <a:gd name="T12" fmla="*/ 290 w 1536"/>
                <a:gd name="T13" fmla="*/ 1309 h 1352"/>
                <a:gd name="T14" fmla="*/ 46 w 1536"/>
                <a:gd name="T15" fmla="*/ 768 h 1352"/>
                <a:gd name="T16" fmla="*/ 257 w 1536"/>
                <a:gd name="T17" fmla="*/ 257 h 1352"/>
                <a:gd name="T18" fmla="*/ 768 w 1536"/>
                <a:gd name="T19" fmla="*/ 46 h 1352"/>
                <a:gd name="T20" fmla="*/ 1279 w 1536"/>
                <a:gd name="T21" fmla="*/ 257 h 1352"/>
                <a:gd name="T22" fmla="*/ 1490 w 1536"/>
                <a:gd name="T23" fmla="*/ 768 h 1352"/>
                <a:gd name="T24" fmla="*/ 1246 w 1536"/>
                <a:gd name="T25" fmla="*/ 1309 h 1352"/>
                <a:gd name="T26" fmla="*/ 1244 w 1536"/>
                <a:gd name="T27" fmla="*/ 1342 h 1352"/>
                <a:gd name="T28" fmla="*/ 1261 w 1536"/>
                <a:gd name="T29" fmla="*/ 1349 h 1352"/>
                <a:gd name="T30" fmla="*/ 1277 w 1536"/>
                <a:gd name="T31" fmla="*/ 1344 h 1352"/>
                <a:gd name="T32" fmla="*/ 1536 w 1536"/>
                <a:gd name="T33" fmla="*/ 768 h 1352"/>
                <a:gd name="T34" fmla="*/ 1311 w 1536"/>
                <a:gd name="T35" fmla="*/ 225 h 1352"/>
                <a:gd name="T36" fmla="*/ 1311 w 1536"/>
                <a:gd name="T37" fmla="*/ 225 h 1352"/>
                <a:gd name="T38" fmla="*/ 1311 w 1536"/>
                <a:gd name="T39" fmla="*/ 225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352">
                  <a:moveTo>
                    <a:pt x="1311" y="225"/>
                  </a:moveTo>
                  <a:cubicBezTo>
                    <a:pt x="1166" y="80"/>
                    <a:pt x="973" y="0"/>
                    <a:pt x="768" y="0"/>
                  </a:cubicBezTo>
                  <a:cubicBezTo>
                    <a:pt x="563" y="0"/>
                    <a:pt x="370" y="80"/>
                    <a:pt x="225" y="225"/>
                  </a:cubicBezTo>
                  <a:cubicBezTo>
                    <a:pt x="80" y="370"/>
                    <a:pt x="0" y="563"/>
                    <a:pt x="0" y="768"/>
                  </a:cubicBezTo>
                  <a:cubicBezTo>
                    <a:pt x="0" y="988"/>
                    <a:pt x="95" y="1198"/>
                    <a:pt x="259" y="1344"/>
                  </a:cubicBezTo>
                  <a:cubicBezTo>
                    <a:pt x="269" y="1352"/>
                    <a:pt x="283" y="1351"/>
                    <a:pt x="292" y="1342"/>
                  </a:cubicBezTo>
                  <a:cubicBezTo>
                    <a:pt x="300" y="1332"/>
                    <a:pt x="299" y="1318"/>
                    <a:pt x="290" y="1309"/>
                  </a:cubicBezTo>
                  <a:cubicBezTo>
                    <a:pt x="135" y="1172"/>
                    <a:pt x="46" y="975"/>
                    <a:pt x="46" y="768"/>
                  </a:cubicBezTo>
                  <a:cubicBezTo>
                    <a:pt x="46" y="575"/>
                    <a:pt x="121" y="394"/>
                    <a:pt x="257" y="257"/>
                  </a:cubicBezTo>
                  <a:cubicBezTo>
                    <a:pt x="394" y="121"/>
                    <a:pt x="575" y="46"/>
                    <a:pt x="768" y="46"/>
                  </a:cubicBezTo>
                  <a:cubicBezTo>
                    <a:pt x="961" y="46"/>
                    <a:pt x="1142" y="121"/>
                    <a:pt x="1279" y="257"/>
                  </a:cubicBezTo>
                  <a:cubicBezTo>
                    <a:pt x="1415" y="394"/>
                    <a:pt x="1490" y="575"/>
                    <a:pt x="1490" y="768"/>
                  </a:cubicBezTo>
                  <a:cubicBezTo>
                    <a:pt x="1490" y="975"/>
                    <a:pt x="1401" y="1172"/>
                    <a:pt x="1246" y="1309"/>
                  </a:cubicBezTo>
                  <a:cubicBezTo>
                    <a:pt x="1237" y="1318"/>
                    <a:pt x="1236" y="1332"/>
                    <a:pt x="1244" y="1342"/>
                  </a:cubicBezTo>
                  <a:cubicBezTo>
                    <a:pt x="1249" y="1347"/>
                    <a:pt x="1255" y="1349"/>
                    <a:pt x="1261" y="1349"/>
                  </a:cubicBezTo>
                  <a:cubicBezTo>
                    <a:pt x="1267" y="1349"/>
                    <a:pt x="1272" y="1347"/>
                    <a:pt x="1277" y="1344"/>
                  </a:cubicBezTo>
                  <a:cubicBezTo>
                    <a:pt x="1441" y="1198"/>
                    <a:pt x="1536" y="988"/>
                    <a:pt x="1536" y="768"/>
                  </a:cubicBezTo>
                  <a:cubicBezTo>
                    <a:pt x="1536" y="563"/>
                    <a:pt x="1456" y="370"/>
                    <a:pt x="1311" y="225"/>
                  </a:cubicBezTo>
                  <a:close/>
                  <a:moveTo>
                    <a:pt x="1311" y="225"/>
                  </a:moveTo>
                  <a:cubicBezTo>
                    <a:pt x="1311" y="225"/>
                    <a:pt x="1311" y="225"/>
                    <a:pt x="1311" y="22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9" name="Freeform 42">
              <a:extLst>
                <a:ext uri="{FF2B5EF4-FFF2-40B4-BE49-F238E27FC236}">
                  <a16:creationId xmlns:a16="http://schemas.microsoft.com/office/drawing/2014/main" id="{6F626879-89ED-44C6-A38B-EB9683BF24A5}"/>
                </a:ext>
              </a:extLst>
            </p:cNvPr>
            <p:cNvSpPr>
              <a:spLocks noEditPoints="1"/>
            </p:cNvSpPr>
            <p:nvPr/>
          </p:nvSpPr>
          <p:spPr bwMode="auto">
            <a:xfrm>
              <a:off x="6405563" y="4470401"/>
              <a:ext cx="230187" cy="61913"/>
            </a:xfrm>
            <a:custGeom>
              <a:avLst/>
              <a:gdLst>
                <a:gd name="T0" fmla="*/ 688 w 766"/>
                <a:gd name="T1" fmla="*/ 0 h 207"/>
                <a:gd name="T2" fmla="*/ 177 w 766"/>
                <a:gd name="T3" fmla="*/ 0 h 207"/>
                <a:gd name="T4" fmla="*/ 154 w 766"/>
                <a:gd name="T5" fmla="*/ 23 h 207"/>
                <a:gd name="T6" fmla="*/ 177 w 766"/>
                <a:gd name="T7" fmla="*/ 46 h 207"/>
                <a:gd name="T8" fmla="*/ 688 w 766"/>
                <a:gd name="T9" fmla="*/ 46 h 207"/>
                <a:gd name="T10" fmla="*/ 721 w 766"/>
                <a:gd name="T11" fmla="*/ 78 h 207"/>
                <a:gd name="T12" fmla="*/ 721 w 766"/>
                <a:gd name="T13" fmla="*/ 129 h 207"/>
                <a:gd name="T14" fmla="*/ 688 w 766"/>
                <a:gd name="T15" fmla="*/ 162 h 207"/>
                <a:gd name="T16" fmla="*/ 78 w 766"/>
                <a:gd name="T17" fmla="*/ 162 h 207"/>
                <a:gd name="T18" fmla="*/ 45 w 766"/>
                <a:gd name="T19" fmla="*/ 129 h 207"/>
                <a:gd name="T20" fmla="*/ 45 w 766"/>
                <a:gd name="T21" fmla="*/ 78 h 207"/>
                <a:gd name="T22" fmla="*/ 78 w 766"/>
                <a:gd name="T23" fmla="*/ 46 h 207"/>
                <a:gd name="T24" fmla="*/ 101 w 766"/>
                <a:gd name="T25" fmla="*/ 46 h 207"/>
                <a:gd name="T26" fmla="*/ 123 w 766"/>
                <a:gd name="T27" fmla="*/ 23 h 207"/>
                <a:gd name="T28" fmla="*/ 101 w 766"/>
                <a:gd name="T29" fmla="*/ 0 h 207"/>
                <a:gd name="T30" fmla="*/ 78 w 766"/>
                <a:gd name="T31" fmla="*/ 0 h 207"/>
                <a:gd name="T32" fmla="*/ 0 w 766"/>
                <a:gd name="T33" fmla="*/ 78 h 207"/>
                <a:gd name="T34" fmla="*/ 0 w 766"/>
                <a:gd name="T35" fmla="*/ 129 h 207"/>
                <a:gd name="T36" fmla="*/ 78 w 766"/>
                <a:gd name="T37" fmla="*/ 207 h 207"/>
                <a:gd name="T38" fmla="*/ 688 w 766"/>
                <a:gd name="T39" fmla="*/ 207 h 207"/>
                <a:gd name="T40" fmla="*/ 766 w 766"/>
                <a:gd name="T41" fmla="*/ 129 h 207"/>
                <a:gd name="T42" fmla="*/ 766 w 766"/>
                <a:gd name="T43" fmla="*/ 78 h 207"/>
                <a:gd name="T44" fmla="*/ 688 w 766"/>
                <a:gd name="T45" fmla="*/ 0 h 207"/>
                <a:gd name="T46" fmla="*/ 688 w 766"/>
                <a:gd name="T47" fmla="*/ 0 h 207"/>
                <a:gd name="T48" fmla="*/ 688 w 766"/>
                <a:gd name="T4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6" h="207">
                  <a:moveTo>
                    <a:pt x="688" y="0"/>
                  </a:moveTo>
                  <a:cubicBezTo>
                    <a:pt x="177" y="0"/>
                    <a:pt x="177" y="0"/>
                    <a:pt x="177" y="0"/>
                  </a:cubicBezTo>
                  <a:cubicBezTo>
                    <a:pt x="164" y="0"/>
                    <a:pt x="154" y="10"/>
                    <a:pt x="154" y="23"/>
                  </a:cubicBezTo>
                  <a:cubicBezTo>
                    <a:pt x="154" y="35"/>
                    <a:pt x="164" y="46"/>
                    <a:pt x="177" y="46"/>
                  </a:cubicBezTo>
                  <a:cubicBezTo>
                    <a:pt x="688" y="46"/>
                    <a:pt x="688" y="46"/>
                    <a:pt x="688" y="46"/>
                  </a:cubicBezTo>
                  <a:cubicBezTo>
                    <a:pt x="706" y="46"/>
                    <a:pt x="721" y="60"/>
                    <a:pt x="721" y="78"/>
                  </a:cubicBezTo>
                  <a:cubicBezTo>
                    <a:pt x="721" y="129"/>
                    <a:pt x="721" y="129"/>
                    <a:pt x="721" y="129"/>
                  </a:cubicBezTo>
                  <a:cubicBezTo>
                    <a:pt x="721" y="147"/>
                    <a:pt x="706" y="162"/>
                    <a:pt x="688" y="162"/>
                  </a:cubicBezTo>
                  <a:cubicBezTo>
                    <a:pt x="78" y="162"/>
                    <a:pt x="78" y="162"/>
                    <a:pt x="78" y="162"/>
                  </a:cubicBezTo>
                  <a:cubicBezTo>
                    <a:pt x="60" y="162"/>
                    <a:pt x="45" y="147"/>
                    <a:pt x="45" y="129"/>
                  </a:cubicBezTo>
                  <a:cubicBezTo>
                    <a:pt x="45" y="78"/>
                    <a:pt x="45" y="78"/>
                    <a:pt x="45" y="78"/>
                  </a:cubicBezTo>
                  <a:cubicBezTo>
                    <a:pt x="45" y="60"/>
                    <a:pt x="60" y="46"/>
                    <a:pt x="78" y="46"/>
                  </a:cubicBezTo>
                  <a:cubicBezTo>
                    <a:pt x="101" y="46"/>
                    <a:pt x="101" y="46"/>
                    <a:pt x="101" y="46"/>
                  </a:cubicBezTo>
                  <a:cubicBezTo>
                    <a:pt x="113" y="46"/>
                    <a:pt x="123" y="35"/>
                    <a:pt x="123" y="23"/>
                  </a:cubicBezTo>
                  <a:cubicBezTo>
                    <a:pt x="123" y="10"/>
                    <a:pt x="113" y="0"/>
                    <a:pt x="101" y="0"/>
                  </a:cubicBezTo>
                  <a:cubicBezTo>
                    <a:pt x="78" y="0"/>
                    <a:pt x="78" y="0"/>
                    <a:pt x="78" y="0"/>
                  </a:cubicBezTo>
                  <a:cubicBezTo>
                    <a:pt x="35" y="0"/>
                    <a:pt x="0" y="35"/>
                    <a:pt x="0" y="78"/>
                  </a:cubicBezTo>
                  <a:cubicBezTo>
                    <a:pt x="0" y="129"/>
                    <a:pt x="0" y="129"/>
                    <a:pt x="0" y="129"/>
                  </a:cubicBezTo>
                  <a:cubicBezTo>
                    <a:pt x="0" y="172"/>
                    <a:pt x="35" y="207"/>
                    <a:pt x="78" y="207"/>
                  </a:cubicBezTo>
                  <a:cubicBezTo>
                    <a:pt x="688" y="207"/>
                    <a:pt x="688" y="207"/>
                    <a:pt x="688" y="207"/>
                  </a:cubicBezTo>
                  <a:cubicBezTo>
                    <a:pt x="731" y="207"/>
                    <a:pt x="766" y="172"/>
                    <a:pt x="766" y="129"/>
                  </a:cubicBezTo>
                  <a:cubicBezTo>
                    <a:pt x="766" y="78"/>
                    <a:pt x="766" y="78"/>
                    <a:pt x="766" y="78"/>
                  </a:cubicBezTo>
                  <a:cubicBezTo>
                    <a:pt x="766" y="35"/>
                    <a:pt x="731" y="0"/>
                    <a:pt x="688" y="0"/>
                  </a:cubicBezTo>
                  <a:close/>
                  <a:moveTo>
                    <a:pt x="688" y="0"/>
                  </a:moveTo>
                  <a:cubicBezTo>
                    <a:pt x="688" y="0"/>
                    <a:pt x="688" y="0"/>
                    <a:pt x="68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0" name="Freeform 43">
              <a:extLst>
                <a:ext uri="{FF2B5EF4-FFF2-40B4-BE49-F238E27FC236}">
                  <a16:creationId xmlns:a16="http://schemas.microsoft.com/office/drawing/2014/main" id="{D3662919-6795-4086-97CD-963AFF98F525}"/>
                </a:ext>
              </a:extLst>
            </p:cNvPr>
            <p:cNvSpPr>
              <a:spLocks noEditPoints="1"/>
            </p:cNvSpPr>
            <p:nvPr/>
          </p:nvSpPr>
          <p:spPr bwMode="auto">
            <a:xfrm>
              <a:off x="6342063" y="4140201"/>
              <a:ext cx="298450" cy="127000"/>
            </a:xfrm>
            <a:custGeom>
              <a:avLst/>
              <a:gdLst>
                <a:gd name="T0" fmla="*/ 986 w 998"/>
                <a:gd name="T1" fmla="*/ 129 h 426"/>
                <a:gd name="T2" fmla="*/ 599 w 998"/>
                <a:gd name="T3" fmla="*/ 0 h 426"/>
                <a:gd name="T4" fmla="*/ 4 w 998"/>
                <a:gd name="T5" fmla="*/ 394 h 426"/>
                <a:gd name="T6" fmla="*/ 14 w 998"/>
                <a:gd name="T7" fmla="*/ 423 h 426"/>
                <a:gd name="T8" fmla="*/ 25 w 998"/>
                <a:gd name="T9" fmla="*/ 426 h 426"/>
                <a:gd name="T10" fmla="*/ 44 w 998"/>
                <a:gd name="T11" fmla="*/ 415 h 426"/>
                <a:gd name="T12" fmla="*/ 484 w 998"/>
                <a:gd name="T13" fmla="*/ 180 h 426"/>
                <a:gd name="T14" fmla="*/ 834 w 998"/>
                <a:gd name="T15" fmla="*/ 312 h 426"/>
                <a:gd name="T16" fmla="*/ 866 w 998"/>
                <a:gd name="T17" fmla="*/ 310 h 426"/>
                <a:gd name="T18" fmla="*/ 864 w 998"/>
                <a:gd name="T19" fmla="*/ 278 h 426"/>
                <a:gd name="T20" fmla="*/ 484 w 998"/>
                <a:gd name="T21" fmla="*/ 134 h 426"/>
                <a:gd name="T22" fmla="*/ 165 w 998"/>
                <a:gd name="T23" fmla="*/ 231 h 426"/>
                <a:gd name="T24" fmla="*/ 599 w 998"/>
                <a:gd name="T25" fmla="*/ 46 h 426"/>
                <a:gd name="T26" fmla="*/ 959 w 998"/>
                <a:gd name="T27" fmla="*/ 165 h 426"/>
                <a:gd name="T28" fmla="*/ 991 w 998"/>
                <a:gd name="T29" fmla="*/ 161 h 426"/>
                <a:gd name="T30" fmla="*/ 986 w 998"/>
                <a:gd name="T31" fmla="*/ 129 h 426"/>
                <a:gd name="T32" fmla="*/ 986 w 998"/>
                <a:gd name="T33" fmla="*/ 129 h 426"/>
                <a:gd name="T34" fmla="*/ 986 w 998"/>
                <a:gd name="T35" fmla="*/ 12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8" h="426">
                  <a:moveTo>
                    <a:pt x="986" y="129"/>
                  </a:moveTo>
                  <a:cubicBezTo>
                    <a:pt x="874" y="45"/>
                    <a:pt x="740" y="0"/>
                    <a:pt x="599" y="0"/>
                  </a:cubicBezTo>
                  <a:cubicBezTo>
                    <a:pt x="339" y="0"/>
                    <a:pt x="106" y="155"/>
                    <a:pt x="4" y="394"/>
                  </a:cubicBezTo>
                  <a:cubicBezTo>
                    <a:pt x="0" y="405"/>
                    <a:pt x="4" y="417"/>
                    <a:pt x="14" y="423"/>
                  </a:cubicBezTo>
                  <a:cubicBezTo>
                    <a:pt x="18" y="425"/>
                    <a:pt x="21" y="426"/>
                    <a:pt x="25" y="426"/>
                  </a:cubicBezTo>
                  <a:cubicBezTo>
                    <a:pt x="32" y="426"/>
                    <a:pt x="40" y="422"/>
                    <a:pt x="44" y="415"/>
                  </a:cubicBezTo>
                  <a:cubicBezTo>
                    <a:pt x="143" y="268"/>
                    <a:pt x="307" y="180"/>
                    <a:pt x="484" y="180"/>
                  </a:cubicBezTo>
                  <a:cubicBezTo>
                    <a:pt x="613" y="180"/>
                    <a:pt x="737" y="227"/>
                    <a:pt x="834" y="312"/>
                  </a:cubicBezTo>
                  <a:cubicBezTo>
                    <a:pt x="843" y="320"/>
                    <a:pt x="858" y="319"/>
                    <a:pt x="866" y="310"/>
                  </a:cubicBezTo>
                  <a:cubicBezTo>
                    <a:pt x="874" y="301"/>
                    <a:pt x="873" y="286"/>
                    <a:pt x="864" y="278"/>
                  </a:cubicBezTo>
                  <a:cubicBezTo>
                    <a:pt x="759" y="185"/>
                    <a:pt x="624" y="134"/>
                    <a:pt x="484" y="134"/>
                  </a:cubicBezTo>
                  <a:cubicBezTo>
                    <a:pt x="369" y="134"/>
                    <a:pt x="258" y="169"/>
                    <a:pt x="165" y="231"/>
                  </a:cubicBezTo>
                  <a:cubicBezTo>
                    <a:pt x="276" y="115"/>
                    <a:pt x="432" y="46"/>
                    <a:pt x="599" y="46"/>
                  </a:cubicBezTo>
                  <a:cubicBezTo>
                    <a:pt x="730" y="46"/>
                    <a:pt x="854" y="87"/>
                    <a:pt x="959" y="165"/>
                  </a:cubicBezTo>
                  <a:cubicBezTo>
                    <a:pt x="969" y="173"/>
                    <a:pt x="983" y="171"/>
                    <a:pt x="991" y="161"/>
                  </a:cubicBezTo>
                  <a:cubicBezTo>
                    <a:pt x="998" y="151"/>
                    <a:pt x="996" y="136"/>
                    <a:pt x="986" y="129"/>
                  </a:cubicBezTo>
                  <a:close/>
                  <a:moveTo>
                    <a:pt x="986" y="129"/>
                  </a:moveTo>
                  <a:cubicBezTo>
                    <a:pt x="986" y="129"/>
                    <a:pt x="986" y="129"/>
                    <a:pt x="986" y="1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1" name="Freeform 44">
              <a:extLst>
                <a:ext uri="{FF2B5EF4-FFF2-40B4-BE49-F238E27FC236}">
                  <a16:creationId xmlns:a16="http://schemas.microsoft.com/office/drawing/2014/main" id="{88B6D765-4C8C-4EA5-8976-A345BC090CAF}"/>
                </a:ext>
              </a:extLst>
            </p:cNvPr>
            <p:cNvSpPr>
              <a:spLocks noEditPoints="1"/>
            </p:cNvSpPr>
            <p:nvPr/>
          </p:nvSpPr>
          <p:spPr bwMode="auto">
            <a:xfrm>
              <a:off x="6624638" y="4208463"/>
              <a:ext cx="88900" cy="130175"/>
            </a:xfrm>
            <a:custGeom>
              <a:avLst/>
              <a:gdLst>
                <a:gd name="T0" fmla="*/ 159 w 300"/>
                <a:gd name="T1" fmla="*/ 12 h 437"/>
                <a:gd name="T2" fmla="*/ 127 w 300"/>
                <a:gd name="T3" fmla="*/ 8 h 437"/>
                <a:gd name="T4" fmla="*/ 124 w 300"/>
                <a:gd name="T5" fmla="*/ 40 h 437"/>
                <a:gd name="T6" fmla="*/ 254 w 300"/>
                <a:gd name="T7" fmla="*/ 391 h 437"/>
                <a:gd name="T8" fmla="*/ 107 w 300"/>
                <a:gd name="T9" fmla="*/ 391 h 437"/>
                <a:gd name="T10" fmla="*/ 47 w 300"/>
                <a:gd name="T11" fmla="*/ 207 h 437"/>
                <a:gd name="T12" fmla="*/ 16 w 300"/>
                <a:gd name="T13" fmla="*/ 198 h 437"/>
                <a:gd name="T14" fmla="*/ 6 w 300"/>
                <a:gd name="T15" fmla="*/ 229 h 437"/>
                <a:gd name="T16" fmla="*/ 65 w 300"/>
                <a:gd name="T17" fmla="*/ 417 h 437"/>
                <a:gd name="T18" fmla="*/ 87 w 300"/>
                <a:gd name="T19" fmla="*/ 437 h 437"/>
                <a:gd name="T20" fmla="*/ 277 w 300"/>
                <a:gd name="T21" fmla="*/ 437 h 437"/>
                <a:gd name="T22" fmla="*/ 300 w 300"/>
                <a:gd name="T23" fmla="*/ 414 h 437"/>
                <a:gd name="T24" fmla="*/ 159 w 300"/>
                <a:gd name="T25" fmla="*/ 12 h 437"/>
                <a:gd name="T26" fmla="*/ 159 w 300"/>
                <a:gd name="T27" fmla="*/ 12 h 437"/>
                <a:gd name="T28" fmla="*/ 159 w 300"/>
                <a:gd name="T29" fmla="*/ 1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437">
                  <a:moveTo>
                    <a:pt x="159" y="12"/>
                  </a:moveTo>
                  <a:cubicBezTo>
                    <a:pt x="152" y="2"/>
                    <a:pt x="137" y="0"/>
                    <a:pt x="127" y="8"/>
                  </a:cubicBezTo>
                  <a:cubicBezTo>
                    <a:pt x="118" y="16"/>
                    <a:pt x="116" y="30"/>
                    <a:pt x="124" y="40"/>
                  </a:cubicBezTo>
                  <a:cubicBezTo>
                    <a:pt x="204" y="141"/>
                    <a:pt x="249" y="262"/>
                    <a:pt x="254" y="391"/>
                  </a:cubicBezTo>
                  <a:cubicBezTo>
                    <a:pt x="107" y="391"/>
                    <a:pt x="107" y="391"/>
                    <a:pt x="107" y="391"/>
                  </a:cubicBezTo>
                  <a:cubicBezTo>
                    <a:pt x="98" y="327"/>
                    <a:pt x="77" y="265"/>
                    <a:pt x="47" y="207"/>
                  </a:cubicBezTo>
                  <a:cubicBezTo>
                    <a:pt x="41" y="196"/>
                    <a:pt x="27" y="192"/>
                    <a:pt x="16" y="198"/>
                  </a:cubicBezTo>
                  <a:cubicBezTo>
                    <a:pt x="5" y="204"/>
                    <a:pt x="0" y="218"/>
                    <a:pt x="6" y="229"/>
                  </a:cubicBezTo>
                  <a:cubicBezTo>
                    <a:pt x="37" y="287"/>
                    <a:pt x="57" y="350"/>
                    <a:pt x="65" y="417"/>
                  </a:cubicBezTo>
                  <a:cubicBezTo>
                    <a:pt x="66" y="428"/>
                    <a:pt x="76" y="437"/>
                    <a:pt x="87" y="437"/>
                  </a:cubicBezTo>
                  <a:cubicBezTo>
                    <a:pt x="277" y="437"/>
                    <a:pt x="277" y="437"/>
                    <a:pt x="277" y="437"/>
                  </a:cubicBezTo>
                  <a:cubicBezTo>
                    <a:pt x="290" y="437"/>
                    <a:pt x="300" y="427"/>
                    <a:pt x="300" y="414"/>
                  </a:cubicBezTo>
                  <a:cubicBezTo>
                    <a:pt x="300" y="266"/>
                    <a:pt x="251" y="127"/>
                    <a:pt x="159" y="12"/>
                  </a:cubicBezTo>
                  <a:close/>
                  <a:moveTo>
                    <a:pt x="159" y="12"/>
                  </a:moveTo>
                  <a:cubicBezTo>
                    <a:pt x="159" y="12"/>
                    <a:pt x="159" y="12"/>
                    <a:pt x="159" y="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2" name="Freeform 45">
              <a:extLst>
                <a:ext uri="{FF2B5EF4-FFF2-40B4-BE49-F238E27FC236}">
                  <a16:creationId xmlns:a16="http://schemas.microsoft.com/office/drawing/2014/main" id="{77FB5D9E-EB63-4162-874E-A1670072FE25}"/>
                </a:ext>
              </a:extLst>
            </p:cNvPr>
            <p:cNvSpPr>
              <a:spLocks noEditPoints="1"/>
            </p:cNvSpPr>
            <p:nvPr/>
          </p:nvSpPr>
          <p:spPr bwMode="auto">
            <a:xfrm>
              <a:off x="6491288" y="4179888"/>
              <a:ext cx="173037" cy="242888"/>
            </a:xfrm>
            <a:custGeom>
              <a:avLst/>
              <a:gdLst>
                <a:gd name="T0" fmla="*/ 566 w 579"/>
                <a:gd name="T1" fmla="*/ 7 h 814"/>
                <a:gd name="T2" fmla="*/ 535 w 579"/>
                <a:gd name="T3" fmla="*/ 12 h 814"/>
                <a:gd name="T4" fmla="*/ 139 w 579"/>
                <a:gd name="T5" fmla="*/ 512 h 814"/>
                <a:gd name="T6" fmla="*/ 143 w 579"/>
                <a:gd name="T7" fmla="*/ 544 h 814"/>
                <a:gd name="T8" fmla="*/ 175 w 579"/>
                <a:gd name="T9" fmla="*/ 540 h 814"/>
                <a:gd name="T10" fmla="*/ 411 w 579"/>
                <a:gd name="T11" fmla="*/ 242 h 814"/>
                <a:gd name="T12" fmla="*/ 144 w 579"/>
                <a:gd name="T13" fmla="*/ 739 h 814"/>
                <a:gd name="T14" fmla="*/ 137 w 579"/>
                <a:gd name="T15" fmla="*/ 749 h 814"/>
                <a:gd name="T16" fmla="*/ 104 w 579"/>
                <a:gd name="T17" fmla="*/ 768 h 814"/>
                <a:gd name="T18" fmla="*/ 67 w 579"/>
                <a:gd name="T19" fmla="*/ 757 h 814"/>
                <a:gd name="T20" fmla="*/ 48 w 579"/>
                <a:gd name="T21" fmla="*/ 724 h 814"/>
                <a:gd name="T22" fmla="*/ 59 w 579"/>
                <a:gd name="T23" fmla="*/ 687 h 814"/>
                <a:gd name="T24" fmla="*/ 130 w 579"/>
                <a:gd name="T25" fmla="*/ 597 h 814"/>
                <a:gd name="T26" fmla="*/ 126 w 579"/>
                <a:gd name="T27" fmla="*/ 565 h 814"/>
                <a:gd name="T28" fmla="*/ 94 w 579"/>
                <a:gd name="T29" fmla="*/ 568 h 814"/>
                <a:gd name="T30" fmla="*/ 23 w 579"/>
                <a:gd name="T31" fmla="*/ 659 h 814"/>
                <a:gd name="T32" fmla="*/ 3 w 579"/>
                <a:gd name="T33" fmla="*/ 729 h 814"/>
                <a:gd name="T34" fmla="*/ 38 w 579"/>
                <a:gd name="T35" fmla="*/ 793 h 814"/>
                <a:gd name="T36" fmla="*/ 98 w 579"/>
                <a:gd name="T37" fmla="*/ 814 h 814"/>
                <a:gd name="T38" fmla="*/ 109 w 579"/>
                <a:gd name="T39" fmla="*/ 813 h 814"/>
                <a:gd name="T40" fmla="*/ 173 w 579"/>
                <a:gd name="T41" fmla="*/ 778 h 814"/>
                <a:gd name="T42" fmla="*/ 184 w 579"/>
                <a:gd name="T43" fmla="*/ 762 h 814"/>
                <a:gd name="T44" fmla="*/ 184 w 579"/>
                <a:gd name="T45" fmla="*/ 761 h 814"/>
                <a:gd name="T46" fmla="*/ 573 w 579"/>
                <a:gd name="T47" fmla="*/ 36 h 814"/>
                <a:gd name="T48" fmla="*/ 566 w 579"/>
                <a:gd name="T49" fmla="*/ 7 h 814"/>
                <a:gd name="T50" fmla="*/ 566 w 579"/>
                <a:gd name="T51" fmla="*/ 7 h 814"/>
                <a:gd name="T52" fmla="*/ 566 w 579"/>
                <a:gd name="T53" fmla="*/ 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9" h="814">
                  <a:moveTo>
                    <a:pt x="566" y="7"/>
                  </a:moveTo>
                  <a:cubicBezTo>
                    <a:pt x="556" y="0"/>
                    <a:pt x="543" y="2"/>
                    <a:pt x="535" y="12"/>
                  </a:cubicBezTo>
                  <a:cubicBezTo>
                    <a:pt x="139" y="512"/>
                    <a:pt x="139" y="512"/>
                    <a:pt x="139" y="512"/>
                  </a:cubicBezTo>
                  <a:cubicBezTo>
                    <a:pt x="132" y="521"/>
                    <a:pt x="133" y="536"/>
                    <a:pt x="143" y="544"/>
                  </a:cubicBezTo>
                  <a:cubicBezTo>
                    <a:pt x="153" y="551"/>
                    <a:pt x="167" y="550"/>
                    <a:pt x="175" y="540"/>
                  </a:cubicBezTo>
                  <a:cubicBezTo>
                    <a:pt x="411" y="242"/>
                    <a:pt x="411" y="242"/>
                    <a:pt x="411" y="242"/>
                  </a:cubicBezTo>
                  <a:cubicBezTo>
                    <a:pt x="144" y="739"/>
                    <a:pt x="144" y="739"/>
                    <a:pt x="144" y="739"/>
                  </a:cubicBezTo>
                  <a:cubicBezTo>
                    <a:pt x="142" y="742"/>
                    <a:pt x="139" y="747"/>
                    <a:pt x="137" y="749"/>
                  </a:cubicBezTo>
                  <a:cubicBezTo>
                    <a:pt x="129" y="760"/>
                    <a:pt x="117" y="767"/>
                    <a:pt x="104" y="768"/>
                  </a:cubicBezTo>
                  <a:cubicBezTo>
                    <a:pt x="90" y="770"/>
                    <a:pt x="77" y="766"/>
                    <a:pt x="67" y="757"/>
                  </a:cubicBezTo>
                  <a:cubicBezTo>
                    <a:pt x="56" y="749"/>
                    <a:pt x="50" y="737"/>
                    <a:pt x="48" y="724"/>
                  </a:cubicBezTo>
                  <a:cubicBezTo>
                    <a:pt x="47" y="711"/>
                    <a:pt x="50" y="697"/>
                    <a:pt x="59" y="687"/>
                  </a:cubicBezTo>
                  <a:cubicBezTo>
                    <a:pt x="130" y="597"/>
                    <a:pt x="130" y="597"/>
                    <a:pt x="130" y="597"/>
                  </a:cubicBezTo>
                  <a:cubicBezTo>
                    <a:pt x="138" y="587"/>
                    <a:pt x="136" y="573"/>
                    <a:pt x="126" y="565"/>
                  </a:cubicBezTo>
                  <a:cubicBezTo>
                    <a:pt x="117" y="557"/>
                    <a:pt x="102" y="559"/>
                    <a:pt x="94" y="568"/>
                  </a:cubicBezTo>
                  <a:cubicBezTo>
                    <a:pt x="23" y="659"/>
                    <a:pt x="23" y="659"/>
                    <a:pt x="23" y="659"/>
                  </a:cubicBezTo>
                  <a:cubicBezTo>
                    <a:pt x="7" y="679"/>
                    <a:pt x="0" y="704"/>
                    <a:pt x="3" y="729"/>
                  </a:cubicBezTo>
                  <a:cubicBezTo>
                    <a:pt x="6" y="754"/>
                    <a:pt x="18" y="777"/>
                    <a:pt x="38" y="793"/>
                  </a:cubicBezTo>
                  <a:cubicBezTo>
                    <a:pt x="55" y="807"/>
                    <a:pt x="76" y="814"/>
                    <a:pt x="98" y="814"/>
                  </a:cubicBezTo>
                  <a:cubicBezTo>
                    <a:pt x="101" y="814"/>
                    <a:pt x="105" y="814"/>
                    <a:pt x="109" y="813"/>
                  </a:cubicBezTo>
                  <a:cubicBezTo>
                    <a:pt x="134" y="811"/>
                    <a:pt x="157" y="798"/>
                    <a:pt x="173" y="778"/>
                  </a:cubicBezTo>
                  <a:cubicBezTo>
                    <a:pt x="177" y="773"/>
                    <a:pt x="183" y="764"/>
                    <a:pt x="184" y="762"/>
                  </a:cubicBezTo>
                  <a:cubicBezTo>
                    <a:pt x="184" y="761"/>
                    <a:pt x="184" y="761"/>
                    <a:pt x="184" y="761"/>
                  </a:cubicBezTo>
                  <a:cubicBezTo>
                    <a:pt x="573" y="36"/>
                    <a:pt x="573" y="36"/>
                    <a:pt x="573" y="36"/>
                  </a:cubicBezTo>
                  <a:cubicBezTo>
                    <a:pt x="579" y="26"/>
                    <a:pt x="576" y="13"/>
                    <a:pt x="566" y="7"/>
                  </a:cubicBezTo>
                  <a:close/>
                  <a:moveTo>
                    <a:pt x="566" y="7"/>
                  </a:moveTo>
                  <a:cubicBezTo>
                    <a:pt x="566" y="7"/>
                    <a:pt x="566" y="7"/>
                    <a:pt x="566" y="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3" name="Freeform 46">
              <a:extLst>
                <a:ext uri="{FF2B5EF4-FFF2-40B4-BE49-F238E27FC236}">
                  <a16:creationId xmlns:a16="http://schemas.microsoft.com/office/drawing/2014/main" id="{C0EAE476-17C0-44B9-94C9-DEE9361855E5}"/>
                </a:ext>
              </a:extLst>
            </p:cNvPr>
            <p:cNvSpPr>
              <a:spLocks noEditPoints="1"/>
            </p:cNvSpPr>
            <p:nvPr/>
          </p:nvSpPr>
          <p:spPr bwMode="auto">
            <a:xfrm>
              <a:off x="6515100" y="4383088"/>
              <a:ext cx="14287" cy="15875"/>
            </a:xfrm>
            <a:custGeom>
              <a:avLst/>
              <a:gdLst>
                <a:gd name="T0" fmla="*/ 43 w 49"/>
                <a:gd name="T1" fmla="*/ 17 h 54"/>
                <a:gd name="T2" fmla="*/ 1 w 49"/>
                <a:gd name="T3" fmla="*/ 26 h 54"/>
                <a:gd name="T4" fmla="*/ 14 w 49"/>
                <a:gd name="T5" fmla="*/ 50 h 54"/>
                <a:gd name="T6" fmla="*/ 40 w 49"/>
                <a:gd name="T7" fmla="*/ 46 h 54"/>
                <a:gd name="T8" fmla="*/ 43 w 49"/>
                <a:gd name="T9" fmla="*/ 17 h 54"/>
                <a:gd name="T10" fmla="*/ 43 w 49"/>
                <a:gd name="T11" fmla="*/ 17 h 54"/>
                <a:gd name="T12" fmla="*/ 43 w 49"/>
                <a:gd name="T13" fmla="*/ 17 h 54"/>
              </a:gdLst>
              <a:ahLst/>
              <a:cxnLst>
                <a:cxn ang="0">
                  <a:pos x="T0" y="T1"/>
                </a:cxn>
                <a:cxn ang="0">
                  <a:pos x="T2" y="T3"/>
                </a:cxn>
                <a:cxn ang="0">
                  <a:pos x="T4" y="T5"/>
                </a:cxn>
                <a:cxn ang="0">
                  <a:pos x="T6" y="T7"/>
                </a:cxn>
                <a:cxn ang="0">
                  <a:pos x="T8" y="T9"/>
                </a:cxn>
                <a:cxn ang="0">
                  <a:pos x="T10" y="T11"/>
                </a:cxn>
                <a:cxn ang="0">
                  <a:pos x="T12" y="T13"/>
                </a:cxn>
              </a:cxnLst>
              <a:rect l="0" t="0" r="r" b="b"/>
              <a:pathLst>
                <a:path w="49" h="54">
                  <a:moveTo>
                    <a:pt x="43" y="17"/>
                  </a:moveTo>
                  <a:cubicBezTo>
                    <a:pt x="32" y="0"/>
                    <a:pt x="4" y="6"/>
                    <a:pt x="1" y="26"/>
                  </a:cubicBezTo>
                  <a:cubicBezTo>
                    <a:pt x="0" y="36"/>
                    <a:pt x="5" y="46"/>
                    <a:pt x="14" y="50"/>
                  </a:cubicBezTo>
                  <a:cubicBezTo>
                    <a:pt x="22" y="54"/>
                    <a:pt x="33" y="53"/>
                    <a:pt x="40" y="46"/>
                  </a:cubicBezTo>
                  <a:cubicBezTo>
                    <a:pt x="48" y="39"/>
                    <a:pt x="49" y="26"/>
                    <a:pt x="43" y="17"/>
                  </a:cubicBezTo>
                  <a:close/>
                  <a:moveTo>
                    <a:pt x="43" y="17"/>
                  </a:moveTo>
                  <a:cubicBezTo>
                    <a:pt x="43" y="17"/>
                    <a:pt x="43" y="17"/>
                    <a:pt x="43" y="1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24" name="Groupe 2234">
            <a:extLst>
              <a:ext uri="{FF2B5EF4-FFF2-40B4-BE49-F238E27FC236}">
                <a16:creationId xmlns:a16="http://schemas.microsoft.com/office/drawing/2014/main" id="{C05FB4AF-CEA4-49E2-A335-9AF0BB3006F3}"/>
              </a:ext>
            </a:extLst>
          </p:cNvPr>
          <p:cNvGrpSpPr/>
          <p:nvPr/>
        </p:nvGrpSpPr>
        <p:grpSpPr>
          <a:xfrm>
            <a:off x="6189828" y="4515887"/>
            <a:ext cx="439738" cy="428626"/>
            <a:chOff x="2851150" y="4827270"/>
            <a:chExt cx="439738" cy="428626"/>
          </a:xfrm>
          <a:solidFill>
            <a:schemeClr val="tx2"/>
          </a:solidFill>
        </p:grpSpPr>
        <p:sp>
          <p:nvSpPr>
            <p:cNvPr id="725" name="Freeform 50">
              <a:extLst>
                <a:ext uri="{FF2B5EF4-FFF2-40B4-BE49-F238E27FC236}">
                  <a16:creationId xmlns:a16="http://schemas.microsoft.com/office/drawing/2014/main" id="{BCD5D902-0A1E-4989-8878-B34B03B280DE}"/>
                </a:ext>
              </a:extLst>
            </p:cNvPr>
            <p:cNvSpPr>
              <a:spLocks noEditPoints="1"/>
            </p:cNvSpPr>
            <p:nvPr/>
          </p:nvSpPr>
          <p:spPr bwMode="auto">
            <a:xfrm>
              <a:off x="3101975" y="4916170"/>
              <a:ext cx="92075" cy="77788"/>
            </a:xfrm>
            <a:custGeom>
              <a:avLst/>
              <a:gdLst>
                <a:gd name="T0" fmla="*/ 322 w 325"/>
                <a:gd name="T1" fmla="*/ 96 h 279"/>
                <a:gd name="T2" fmla="*/ 309 w 325"/>
                <a:gd name="T3" fmla="*/ 85 h 279"/>
                <a:gd name="T4" fmla="*/ 86 w 325"/>
                <a:gd name="T5" fmla="*/ 5 h 279"/>
                <a:gd name="T6" fmla="*/ 56 w 325"/>
                <a:gd name="T7" fmla="*/ 18 h 279"/>
                <a:gd name="T8" fmla="*/ 2 w 325"/>
                <a:gd name="T9" fmla="*/ 169 h 279"/>
                <a:gd name="T10" fmla="*/ 3 w 325"/>
                <a:gd name="T11" fmla="*/ 186 h 279"/>
                <a:gd name="T12" fmla="*/ 16 w 325"/>
                <a:gd name="T13" fmla="*/ 198 h 279"/>
                <a:gd name="T14" fmla="*/ 239 w 325"/>
                <a:gd name="T15" fmla="*/ 278 h 279"/>
                <a:gd name="T16" fmla="*/ 247 w 325"/>
                <a:gd name="T17" fmla="*/ 279 h 279"/>
                <a:gd name="T18" fmla="*/ 257 w 325"/>
                <a:gd name="T19" fmla="*/ 277 h 279"/>
                <a:gd name="T20" fmla="*/ 269 w 325"/>
                <a:gd name="T21" fmla="*/ 264 h 279"/>
                <a:gd name="T22" fmla="*/ 322 w 325"/>
                <a:gd name="T23" fmla="*/ 114 h 279"/>
                <a:gd name="T24" fmla="*/ 322 w 325"/>
                <a:gd name="T25" fmla="*/ 96 h 279"/>
                <a:gd name="T26" fmla="*/ 85 w 325"/>
                <a:gd name="T27" fmla="*/ 174 h 279"/>
                <a:gd name="T28" fmla="*/ 53 w 325"/>
                <a:gd name="T29" fmla="*/ 163 h 279"/>
                <a:gd name="T30" fmla="*/ 92 w 325"/>
                <a:gd name="T31" fmla="*/ 55 h 279"/>
                <a:gd name="T32" fmla="*/ 124 w 325"/>
                <a:gd name="T33" fmla="*/ 67 h 279"/>
                <a:gd name="T34" fmla="*/ 85 w 325"/>
                <a:gd name="T35" fmla="*/ 174 h 279"/>
                <a:gd name="T36" fmla="*/ 158 w 325"/>
                <a:gd name="T37" fmla="*/ 200 h 279"/>
                <a:gd name="T38" fmla="*/ 128 w 325"/>
                <a:gd name="T39" fmla="*/ 189 h 279"/>
                <a:gd name="T40" fmla="*/ 167 w 325"/>
                <a:gd name="T41" fmla="*/ 82 h 279"/>
                <a:gd name="T42" fmla="*/ 197 w 325"/>
                <a:gd name="T43" fmla="*/ 93 h 279"/>
                <a:gd name="T44" fmla="*/ 158 w 325"/>
                <a:gd name="T45" fmla="*/ 200 h 279"/>
                <a:gd name="T46" fmla="*/ 233 w 325"/>
                <a:gd name="T47" fmla="*/ 227 h 279"/>
                <a:gd name="T48" fmla="*/ 201 w 325"/>
                <a:gd name="T49" fmla="*/ 216 h 279"/>
                <a:gd name="T50" fmla="*/ 240 w 325"/>
                <a:gd name="T51" fmla="*/ 108 h 279"/>
                <a:gd name="T52" fmla="*/ 272 w 325"/>
                <a:gd name="T53" fmla="*/ 120 h 279"/>
                <a:gd name="T54" fmla="*/ 233 w 325"/>
                <a:gd name="T55" fmla="*/ 227 h 279"/>
                <a:gd name="T56" fmla="*/ 233 w 325"/>
                <a:gd name="T57" fmla="*/ 227 h 279"/>
                <a:gd name="T58" fmla="*/ 233 w 325"/>
                <a:gd name="T59" fmla="*/ 22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5" h="279">
                  <a:moveTo>
                    <a:pt x="322" y="96"/>
                  </a:moveTo>
                  <a:cubicBezTo>
                    <a:pt x="319" y="91"/>
                    <a:pt x="314" y="87"/>
                    <a:pt x="309" y="85"/>
                  </a:cubicBezTo>
                  <a:cubicBezTo>
                    <a:pt x="86" y="5"/>
                    <a:pt x="86" y="5"/>
                    <a:pt x="86" y="5"/>
                  </a:cubicBezTo>
                  <a:cubicBezTo>
                    <a:pt x="74" y="0"/>
                    <a:pt x="61" y="6"/>
                    <a:pt x="56" y="18"/>
                  </a:cubicBezTo>
                  <a:cubicBezTo>
                    <a:pt x="2" y="169"/>
                    <a:pt x="2" y="169"/>
                    <a:pt x="2" y="169"/>
                  </a:cubicBezTo>
                  <a:cubicBezTo>
                    <a:pt x="0" y="174"/>
                    <a:pt x="1" y="181"/>
                    <a:pt x="3" y="186"/>
                  </a:cubicBezTo>
                  <a:cubicBezTo>
                    <a:pt x="6" y="192"/>
                    <a:pt x="10" y="196"/>
                    <a:pt x="16" y="198"/>
                  </a:cubicBezTo>
                  <a:cubicBezTo>
                    <a:pt x="239" y="278"/>
                    <a:pt x="239" y="278"/>
                    <a:pt x="239" y="278"/>
                  </a:cubicBezTo>
                  <a:cubicBezTo>
                    <a:pt x="242" y="279"/>
                    <a:pt x="244" y="279"/>
                    <a:pt x="247" y="279"/>
                  </a:cubicBezTo>
                  <a:cubicBezTo>
                    <a:pt x="250" y="279"/>
                    <a:pt x="254" y="279"/>
                    <a:pt x="257" y="277"/>
                  </a:cubicBezTo>
                  <a:cubicBezTo>
                    <a:pt x="262" y="275"/>
                    <a:pt x="266" y="270"/>
                    <a:pt x="269" y="264"/>
                  </a:cubicBezTo>
                  <a:cubicBezTo>
                    <a:pt x="322" y="114"/>
                    <a:pt x="322" y="114"/>
                    <a:pt x="322" y="114"/>
                  </a:cubicBezTo>
                  <a:cubicBezTo>
                    <a:pt x="325" y="108"/>
                    <a:pt x="324" y="102"/>
                    <a:pt x="322" y="96"/>
                  </a:cubicBezTo>
                  <a:close/>
                  <a:moveTo>
                    <a:pt x="85" y="174"/>
                  </a:moveTo>
                  <a:cubicBezTo>
                    <a:pt x="53" y="163"/>
                    <a:pt x="53" y="163"/>
                    <a:pt x="53" y="163"/>
                  </a:cubicBezTo>
                  <a:cubicBezTo>
                    <a:pt x="92" y="55"/>
                    <a:pt x="92" y="55"/>
                    <a:pt x="92" y="55"/>
                  </a:cubicBezTo>
                  <a:cubicBezTo>
                    <a:pt x="124" y="67"/>
                    <a:pt x="124" y="67"/>
                    <a:pt x="124" y="67"/>
                  </a:cubicBezTo>
                  <a:lnTo>
                    <a:pt x="85" y="174"/>
                  </a:lnTo>
                  <a:close/>
                  <a:moveTo>
                    <a:pt x="158" y="200"/>
                  </a:moveTo>
                  <a:cubicBezTo>
                    <a:pt x="128" y="189"/>
                    <a:pt x="128" y="189"/>
                    <a:pt x="128" y="189"/>
                  </a:cubicBezTo>
                  <a:cubicBezTo>
                    <a:pt x="167" y="82"/>
                    <a:pt x="167" y="82"/>
                    <a:pt x="167" y="82"/>
                  </a:cubicBezTo>
                  <a:cubicBezTo>
                    <a:pt x="197" y="93"/>
                    <a:pt x="197" y="93"/>
                    <a:pt x="197" y="93"/>
                  </a:cubicBezTo>
                  <a:lnTo>
                    <a:pt x="158" y="200"/>
                  </a:lnTo>
                  <a:close/>
                  <a:moveTo>
                    <a:pt x="233" y="227"/>
                  </a:moveTo>
                  <a:cubicBezTo>
                    <a:pt x="201" y="216"/>
                    <a:pt x="201" y="216"/>
                    <a:pt x="201" y="216"/>
                  </a:cubicBezTo>
                  <a:cubicBezTo>
                    <a:pt x="240" y="108"/>
                    <a:pt x="240" y="108"/>
                    <a:pt x="240" y="108"/>
                  </a:cubicBezTo>
                  <a:cubicBezTo>
                    <a:pt x="272" y="120"/>
                    <a:pt x="272" y="120"/>
                    <a:pt x="272" y="120"/>
                  </a:cubicBezTo>
                  <a:lnTo>
                    <a:pt x="233" y="227"/>
                  </a:lnTo>
                  <a:close/>
                  <a:moveTo>
                    <a:pt x="233" y="227"/>
                  </a:moveTo>
                  <a:cubicBezTo>
                    <a:pt x="233" y="227"/>
                    <a:pt x="233" y="227"/>
                    <a:pt x="233" y="22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6" name="Freeform 51">
              <a:extLst>
                <a:ext uri="{FF2B5EF4-FFF2-40B4-BE49-F238E27FC236}">
                  <a16:creationId xmlns:a16="http://schemas.microsoft.com/office/drawing/2014/main" id="{DA5B9A9B-29A1-486B-A6D4-44D9D6DA6E84}"/>
                </a:ext>
              </a:extLst>
            </p:cNvPr>
            <p:cNvSpPr>
              <a:spLocks noEditPoints="1"/>
            </p:cNvSpPr>
            <p:nvPr/>
          </p:nvSpPr>
          <p:spPr bwMode="auto">
            <a:xfrm>
              <a:off x="2879725" y="5179695"/>
              <a:ext cx="41275" cy="38100"/>
            </a:xfrm>
            <a:custGeom>
              <a:avLst/>
              <a:gdLst>
                <a:gd name="T0" fmla="*/ 118 w 144"/>
                <a:gd name="T1" fmla="*/ 26 h 138"/>
                <a:gd name="T2" fmla="*/ 25 w 144"/>
                <a:gd name="T3" fmla="*/ 26 h 138"/>
                <a:gd name="T4" fmla="*/ 26 w 144"/>
                <a:gd name="T5" fmla="*/ 119 h 138"/>
                <a:gd name="T6" fmla="*/ 72 w 144"/>
                <a:gd name="T7" fmla="*/ 138 h 138"/>
                <a:gd name="T8" fmla="*/ 118 w 144"/>
                <a:gd name="T9" fmla="*/ 119 h 138"/>
                <a:gd name="T10" fmla="*/ 118 w 144"/>
                <a:gd name="T11" fmla="*/ 26 h 138"/>
                <a:gd name="T12" fmla="*/ 86 w 144"/>
                <a:gd name="T13" fmla="*/ 87 h 138"/>
                <a:gd name="T14" fmla="*/ 58 w 144"/>
                <a:gd name="T15" fmla="*/ 87 h 138"/>
                <a:gd name="T16" fmla="*/ 58 w 144"/>
                <a:gd name="T17" fmla="*/ 58 h 138"/>
                <a:gd name="T18" fmla="*/ 72 w 144"/>
                <a:gd name="T19" fmla="*/ 52 h 138"/>
                <a:gd name="T20" fmla="*/ 86 w 144"/>
                <a:gd name="T21" fmla="*/ 58 h 138"/>
                <a:gd name="T22" fmla="*/ 86 w 144"/>
                <a:gd name="T23" fmla="*/ 87 h 138"/>
                <a:gd name="T24" fmla="*/ 86 w 144"/>
                <a:gd name="T25" fmla="*/ 87 h 138"/>
                <a:gd name="T26" fmla="*/ 86 w 144"/>
                <a:gd name="T27" fmla="*/ 8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38">
                  <a:moveTo>
                    <a:pt x="118" y="26"/>
                  </a:moveTo>
                  <a:cubicBezTo>
                    <a:pt x="93" y="0"/>
                    <a:pt x="51" y="0"/>
                    <a:pt x="25" y="26"/>
                  </a:cubicBezTo>
                  <a:cubicBezTo>
                    <a:pt x="0" y="51"/>
                    <a:pt x="0" y="93"/>
                    <a:pt x="26" y="119"/>
                  </a:cubicBezTo>
                  <a:cubicBezTo>
                    <a:pt x="38" y="132"/>
                    <a:pt x="55" y="138"/>
                    <a:pt x="72" y="138"/>
                  </a:cubicBezTo>
                  <a:cubicBezTo>
                    <a:pt x="89" y="138"/>
                    <a:pt x="106" y="132"/>
                    <a:pt x="118" y="119"/>
                  </a:cubicBezTo>
                  <a:cubicBezTo>
                    <a:pt x="144" y="93"/>
                    <a:pt x="144" y="51"/>
                    <a:pt x="118" y="26"/>
                  </a:cubicBezTo>
                  <a:close/>
                  <a:moveTo>
                    <a:pt x="86" y="87"/>
                  </a:moveTo>
                  <a:cubicBezTo>
                    <a:pt x="78" y="94"/>
                    <a:pt x="66" y="94"/>
                    <a:pt x="58" y="87"/>
                  </a:cubicBezTo>
                  <a:cubicBezTo>
                    <a:pt x="50" y="79"/>
                    <a:pt x="50" y="66"/>
                    <a:pt x="58" y="58"/>
                  </a:cubicBezTo>
                  <a:cubicBezTo>
                    <a:pt x="62" y="54"/>
                    <a:pt x="67" y="52"/>
                    <a:pt x="72" y="52"/>
                  </a:cubicBezTo>
                  <a:cubicBezTo>
                    <a:pt x="77" y="52"/>
                    <a:pt x="82" y="54"/>
                    <a:pt x="86" y="58"/>
                  </a:cubicBezTo>
                  <a:cubicBezTo>
                    <a:pt x="94" y="66"/>
                    <a:pt x="94" y="79"/>
                    <a:pt x="86" y="87"/>
                  </a:cubicBezTo>
                  <a:close/>
                  <a:moveTo>
                    <a:pt x="86" y="87"/>
                  </a:moveTo>
                  <a:cubicBezTo>
                    <a:pt x="86" y="87"/>
                    <a:pt x="86" y="87"/>
                    <a:pt x="86" y="8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7" name="Freeform 52">
              <a:extLst>
                <a:ext uri="{FF2B5EF4-FFF2-40B4-BE49-F238E27FC236}">
                  <a16:creationId xmlns:a16="http://schemas.microsoft.com/office/drawing/2014/main" id="{65EF02A6-3B00-4FD4-B546-2B7F95222B1B}"/>
                </a:ext>
              </a:extLst>
            </p:cNvPr>
            <p:cNvSpPr>
              <a:spLocks noEditPoints="1"/>
            </p:cNvSpPr>
            <p:nvPr/>
          </p:nvSpPr>
          <p:spPr bwMode="auto">
            <a:xfrm>
              <a:off x="3051175" y="4827270"/>
              <a:ext cx="239713" cy="223838"/>
            </a:xfrm>
            <a:custGeom>
              <a:avLst/>
              <a:gdLst>
                <a:gd name="T0" fmla="*/ 748 w 855"/>
                <a:gd name="T1" fmla="*/ 103 h 801"/>
                <a:gd name="T2" fmla="*/ 726 w 855"/>
                <a:gd name="T3" fmla="*/ 96 h 801"/>
                <a:gd name="T4" fmla="*/ 709 w 855"/>
                <a:gd name="T5" fmla="*/ 110 h 801"/>
                <a:gd name="T6" fmla="*/ 616 w 855"/>
                <a:gd name="T7" fmla="*/ 362 h 801"/>
                <a:gd name="T8" fmla="*/ 286 w 855"/>
                <a:gd name="T9" fmla="*/ 240 h 801"/>
                <a:gd name="T10" fmla="*/ 465 w 855"/>
                <a:gd name="T11" fmla="*/ 55 h 801"/>
                <a:gd name="T12" fmla="*/ 397 w 855"/>
                <a:gd name="T13" fmla="*/ 239 h 801"/>
                <a:gd name="T14" fmla="*/ 411 w 855"/>
                <a:gd name="T15" fmla="*/ 268 h 801"/>
                <a:gd name="T16" fmla="*/ 440 w 855"/>
                <a:gd name="T17" fmla="*/ 254 h 801"/>
                <a:gd name="T18" fmla="*/ 522 w 855"/>
                <a:gd name="T19" fmla="*/ 32 h 801"/>
                <a:gd name="T20" fmla="*/ 518 w 855"/>
                <a:gd name="T21" fmla="*/ 9 h 801"/>
                <a:gd name="T22" fmla="*/ 497 w 855"/>
                <a:gd name="T23" fmla="*/ 1 h 801"/>
                <a:gd name="T24" fmla="*/ 243 w 855"/>
                <a:gd name="T25" fmla="*/ 225 h 801"/>
                <a:gd name="T26" fmla="*/ 172 w 855"/>
                <a:gd name="T27" fmla="*/ 198 h 801"/>
                <a:gd name="T28" fmla="*/ 153 w 855"/>
                <a:gd name="T29" fmla="*/ 200 h 801"/>
                <a:gd name="T30" fmla="*/ 142 w 855"/>
                <a:gd name="T31" fmla="*/ 216 h 801"/>
                <a:gd name="T32" fmla="*/ 108 w 855"/>
                <a:gd name="T33" fmla="*/ 398 h 801"/>
                <a:gd name="T34" fmla="*/ 61 w 855"/>
                <a:gd name="T35" fmla="*/ 489 h 801"/>
                <a:gd name="T36" fmla="*/ 9 w 855"/>
                <a:gd name="T37" fmla="*/ 540 h 801"/>
                <a:gd name="T38" fmla="*/ 9 w 855"/>
                <a:gd name="T39" fmla="*/ 572 h 801"/>
                <a:gd name="T40" fmla="*/ 42 w 855"/>
                <a:gd name="T41" fmla="*/ 572 h 801"/>
                <a:gd name="T42" fmla="*/ 93 w 855"/>
                <a:gd name="T43" fmla="*/ 521 h 801"/>
                <a:gd name="T44" fmla="*/ 153 w 855"/>
                <a:gd name="T45" fmla="*/ 406 h 801"/>
                <a:gd name="T46" fmla="*/ 182 w 855"/>
                <a:gd name="T47" fmla="*/ 251 h 801"/>
                <a:gd name="T48" fmla="*/ 621 w 855"/>
                <a:gd name="T49" fmla="*/ 413 h 801"/>
                <a:gd name="T50" fmla="*/ 650 w 855"/>
                <a:gd name="T51" fmla="*/ 400 h 801"/>
                <a:gd name="T52" fmla="*/ 738 w 855"/>
                <a:gd name="T53" fmla="*/ 165 h 801"/>
                <a:gd name="T54" fmla="*/ 702 w 855"/>
                <a:gd name="T55" fmla="*/ 493 h 801"/>
                <a:gd name="T56" fmla="*/ 655 w 855"/>
                <a:gd name="T57" fmla="*/ 530 h 801"/>
                <a:gd name="T58" fmla="*/ 545 w 855"/>
                <a:gd name="T59" fmla="*/ 579 h 801"/>
                <a:gd name="T60" fmla="*/ 327 w 855"/>
                <a:gd name="T61" fmla="*/ 671 h 801"/>
                <a:gd name="T62" fmla="*/ 262 w 855"/>
                <a:gd name="T63" fmla="*/ 714 h 801"/>
                <a:gd name="T64" fmla="*/ 214 w 855"/>
                <a:gd name="T65" fmla="*/ 762 h 801"/>
                <a:gd name="T66" fmla="*/ 214 w 855"/>
                <a:gd name="T67" fmla="*/ 794 h 801"/>
                <a:gd name="T68" fmla="*/ 230 w 855"/>
                <a:gd name="T69" fmla="*/ 801 h 801"/>
                <a:gd name="T70" fmla="*/ 247 w 855"/>
                <a:gd name="T71" fmla="*/ 794 h 801"/>
                <a:gd name="T72" fmla="*/ 294 w 855"/>
                <a:gd name="T73" fmla="*/ 747 h 801"/>
                <a:gd name="T74" fmla="*/ 344 w 855"/>
                <a:gd name="T75" fmla="*/ 713 h 801"/>
                <a:gd name="T76" fmla="*/ 613 w 855"/>
                <a:gd name="T77" fmla="*/ 600 h 801"/>
                <a:gd name="T78" fmla="*/ 614 w 855"/>
                <a:gd name="T79" fmla="*/ 599 h 801"/>
                <a:gd name="T80" fmla="*/ 678 w 855"/>
                <a:gd name="T81" fmla="*/ 570 h 801"/>
                <a:gd name="T82" fmla="*/ 735 w 855"/>
                <a:gd name="T83" fmla="*/ 525 h 801"/>
                <a:gd name="T84" fmla="*/ 748 w 855"/>
                <a:gd name="T85" fmla="*/ 103 h 801"/>
                <a:gd name="T86" fmla="*/ 748 w 855"/>
                <a:gd name="T87" fmla="*/ 103 h 801"/>
                <a:gd name="T88" fmla="*/ 748 w 855"/>
                <a:gd name="T89" fmla="*/ 10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5" h="801">
                  <a:moveTo>
                    <a:pt x="748" y="103"/>
                  </a:moveTo>
                  <a:cubicBezTo>
                    <a:pt x="742" y="97"/>
                    <a:pt x="734" y="94"/>
                    <a:pt x="726" y="96"/>
                  </a:cubicBezTo>
                  <a:cubicBezTo>
                    <a:pt x="719" y="97"/>
                    <a:pt x="712" y="103"/>
                    <a:pt x="709" y="110"/>
                  </a:cubicBezTo>
                  <a:cubicBezTo>
                    <a:pt x="616" y="362"/>
                    <a:pt x="616" y="362"/>
                    <a:pt x="616" y="362"/>
                  </a:cubicBezTo>
                  <a:cubicBezTo>
                    <a:pt x="286" y="240"/>
                    <a:pt x="286" y="240"/>
                    <a:pt x="286" y="240"/>
                  </a:cubicBezTo>
                  <a:cubicBezTo>
                    <a:pt x="309" y="151"/>
                    <a:pt x="377" y="81"/>
                    <a:pt x="465" y="55"/>
                  </a:cubicBezTo>
                  <a:cubicBezTo>
                    <a:pt x="397" y="239"/>
                    <a:pt x="397" y="239"/>
                    <a:pt x="397" y="239"/>
                  </a:cubicBezTo>
                  <a:cubicBezTo>
                    <a:pt x="393" y="251"/>
                    <a:pt x="399" y="264"/>
                    <a:pt x="411" y="268"/>
                  </a:cubicBezTo>
                  <a:cubicBezTo>
                    <a:pt x="423" y="272"/>
                    <a:pt x="436" y="266"/>
                    <a:pt x="440" y="254"/>
                  </a:cubicBezTo>
                  <a:cubicBezTo>
                    <a:pt x="522" y="32"/>
                    <a:pt x="522" y="32"/>
                    <a:pt x="522" y="32"/>
                  </a:cubicBezTo>
                  <a:cubicBezTo>
                    <a:pt x="525" y="24"/>
                    <a:pt x="523" y="16"/>
                    <a:pt x="518" y="9"/>
                  </a:cubicBezTo>
                  <a:cubicBezTo>
                    <a:pt x="513" y="3"/>
                    <a:pt x="505" y="0"/>
                    <a:pt x="497" y="1"/>
                  </a:cubicBezTo>
                  <a:cubicBezTo>
                    <a:pt x="375" y="18"/>
                    <a:pt x="275" y="107"/>
                    <a:pt x="243" y="225"/>
                  </a:cubicBezTo>
                  <a:cubicBezTo>
                    <a:pt x="172" y="198"/>
                    <a:pt x="172" y="198"/>
                    <a:pt x="172" y="198"/>
                  </a:cubicBezTo>
                  <a:cubicBezTo>
                    <a:pt x="166" y="196"/>
                    <a:pt x="159" y="197"/>
                    <a:pt x="153" y="200"/>
                  </a:cubicBezTo>
                  <a:cubicBezTo>
                    <a:pt x="147" y="203"/>
                    <a:pt x="143" y="209"/>
                    <a:pt x="142" y="216"/>
                  </a:cubicBezTo>
                  <a:cubicBezTo>
                    <a:pt x="108" y="398"/>
                    <a:pt x="108" y="398"/>
                    <a:pt x="108" y="398"/>
                  </a:cubicBezTo>
                  <a:cubicBezTo>
                    <a:pt x="102" y="432"/>
                    <a:pt x="85" y="464"/>
                    <a:pt x="61" y="489"/>
                  </a:cubicBezTo>
                  <a:cubicBezTo>
                    <a:pt x="9" y="540"/>
                    <a:pt x="9" y="540"/>
                    <a:pt x="9" y="540"/>
                  </a:cubicBezTo>
                  <a:cubicBezTo>
                    <a:pt x="0" y="549"/>
                    <a:pt x="0" y="563"/>
                    <a:pt x="9" y="572"/>
                  </a:cubicBezTo>
                  <a:cubicBezTo>
                    <a:pt x="18" y="581"/>
                    <a:pt x="33" y="581"/>
                    <a:pt x="42" y="572"/>
                  </a:cubicBezTo>
                  <a:cubicBezTo>
                    <a:pt x="93" y="521"/>
                    <a:pt x="93" y="521"/>
                    <a:pt x="93" y="521"/>
                  </a:cubicBezTo>
                  <a:cubicBezTo>
                    <a:pt x="124" y="489"/>
                    <a:pt x="145" y="450"/>
                    <a:pt x="153" y="406"/>
                  </a:cubicBezTo>
                  <a:cubicBezTo>
                    <a:pt x="182" y="251"/>
                    <a:pt x="182" y="251"/>
                    <a:pt x="182" y="251"/>
                  </a:cubicBezTo>
                  <a:cubicBezTo>
                    <a:pt x="621" y="413"/>
                    <a:pt x="621" y="413"/>
                    <a:pt x="621" y="413"/>
                  </a:cubicBezTo>
                  <a:cubicBezTo>
                    <a:pt x="633" y="418"/>
                    <a:pt x="646" y="412"/>
                    <a:pt x="650" y="400"/>
                  </a:cubicBezTo>
                  <a:cubicBezTo>
                    <a:pt x="738" y="165"/>
                    <a:pt x="738" y="165"/>
                    <a:pt x="738" y="165"/>
                  </a:cubicBezTo>
                  <a:cubicBezTo>
                    <a:pt x="803" y="267"/>
                    <a:pt x="791" y="404"/>
                    <a:pt x="702" y="493"/>
                  </a:cubicBezTo>
                  <a:cubicBezTo>
                    <a:pt x="686" y="509"/>
                    <a:pt x="670" y="521"/>
                    <a:pt x="655" y="530"/>
                  </a:cubicBezTo>
                  <a:cubicBezTo>
                    <a:pt x="646" y="535"/>
                    <a:pt x="545" y="579"/>
                    <a:pt x="545" y="579"/>
                  </a:cubicBezTo>
                  <a:cubicBezTo>
                    <a:pt x="327" y="671"/>
                    <a:pt x="327" y="671"/>
                    <a:pt x="327" y="671"/>
                  </a:cubicBezTo>
                  <a:cubicBezTo>
                    <a:pt x="302" y="681"/>
                    <a:pt x="280" y="696"/>
                    <a:pt x="262" y="714"/>
                  </a:cubicBezTo>
                  <a:cubicBezTo>
                    <a:pt x="214" y="762"/>
                    <a:pt x="214" y="762"/>
                    <a:pt x="214" y="762"/>
                  </a:cubicBezTo>
                  <a:cubicBezTo>
                    <a:pt x="205" y="771"/>
                    <a:pt x="205" y="785"/>
                    <a:pt x="214" y="794"/>
                  </a:cubicBezTo>
                  <a:cubicBezTo>
                    <a:pt x="219" y="798"/>
                    <a:pt x="225" y="801"/>
                    <a:pt x="230" y="801"/>
                  </a:cubicBezTo>
                  <a:cubicBezTo>
                    <a:pt x="236" y="801"/>
                    <a:pt x="242" y="798"/>
                    <a:pt x="247" y="794"/>
                  </a:cubicBezTo>
                  <a:cubicBezTo>
                    <a:pt x="294" y="747"/>
                    <a:pt x="294" y="747"/>
                    <a:pt x="294" y="747"/>
                  </a:cubicBezTo>
                  <a:cubicBezTo>
                    <a:pt x="308" y="732"/>
                    <a:pt x="325" y="721"/>
                    <a:pt x="344" y="713"/>
                  </a:cubicBezTo>
                  <a:cubicBezTo>
                    <a:pt x="613" y="600"/>
                    <a:pt x="613" y="600"/>
                    <a:pt x="613" y="600"/>
                  </a:cubicBezTo>
                  <a:cubicBezTo>
                    <a:pt x="613" y="600"/>
                    <a:pt x="614" y="599"/>
                    <a:pt x="614" y="599"/>
                  </a:cubicBezTo>
                  <a:cubicBezTo>
                    <a:pt x="619" y="597"/>
                    <a:pt x="663" y="578"/>
                    <a:pt x="678" y="570"/>
                  </a:cubicBezTo>
                  <a:cubicBezTo>
                    <a:pt x="696" y="559"/>
                    <a:pt x="715" y="544"/>
                    <a:pt x="735" y="525"/>
                  </a:cubicBezTo>
                  <a:cubicBezTo>
                    <a:pt x="850" y="410"/>
                    <a:pt x="855" y="225"/>
                    <a:pt x="748" y="103"/>
                  </a:cubicBezTo>
                  <a:close/>
                  <a:moveTo>
                    <a:pt x="748" y="103"/>
                  </a:moveTo>
                  <a:cubicBezTo>
                    <a:pt x="748" y="103"/>
                    <a:pt x="748" y="103"/>
                    <a:pt x="748" y="10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8" name="Freeform 53">
              <a:extLst>
                <a:ext uri="{FF2B5EF4-FFF2-40B4-BE49-F238E27FC236}">
                  <a16:creationId xmlns:a16="http://schemas.microsoft.com/office/drawing/2014/main" id="{C0D1AE24-D3B8-4020-81F7-136AD11BF023}"/>
                </a:ext>
              </a:extLst>
            </p:cNvPr>
            <p:cNvSpPr>
              <a:spLocks noEditPoints="1"/>
            </p:cNvSpPr>
            <p:nvPr/>
          </p:nvSpPr>
          <p:spPr bwMode="auto">
            <a:xfrm>
              <a:off x="2851150" y="5020945"/>
              <a:ext cx="228600" cy="225425"/>
            </a:xfrm>
            <a:custGeom>
              <a:avLst/>
              <a:gdLst>
                <a:gd name="T0" fmla="*/ 802 w 811"/>
                <a:gd name="T1" fmla="*/ 285 h 809"/>
                <a:gd name="T2" fmla="*/ 526 w 811"/>
                <a:gd name="T3" fmla="*/ 9 h 809"/>
                <a:gd name="T4" fmla="*/ 493 w 811"/>
                <a:gd name="T5" fmla="*/ 9 h 809"/>
                <a:gd name="T6" fmla="*/ 493 w 811"/>
                <a:gd name="T7" fmla="*/ 41 h 809"/>
                <a:gd name="T8" fmla="*/ 508 w 811"/>
                <a:gd name="T9" fmla="*/ 55 h 809"/>
                <a:gd name="T10" fmla="*/ 51 w 811"/>
                <a:gd name="T11" fmla="*/ 512 h 809"/>
                <a:gd name="T12" fmla="*/ 0 w 811"/>
                <a:gd name="T13" fmla="*/ 635 h 809"/>
                <a:gd name="T14" fmla="*/ 51 w 811"/>
                <a:gd name="T15" fmla="*/ 758 h 809"/>
                <a:gd name="T16" fmla="*/ 174 w 811"/>
                <a:gd name="T17" fmla="*/ 809 h 809"/>
                <a:gd name="T18" fmla="*/ 297 w 811"/>
                <a:gd name="T19" fmla="*/ 758 h 809"/>
                <a:gd name="T20" fmla="*/ 753 w 811"/>
                <a:gd name="T21" fmla="*/ 301 h 809"/>
                <a:gd name="T22" fmla="*/ 770 w 811"/>
                <a:gd name="T23" fmla="*/ 317 h 809"/>
                <a:gd name="T24" fmla="*/ 786 w 811"/>
                <a:gd name="T25" fmla="*/ 324 h 809"/>
                <a:gd name="T26" fmla="*/ 802 w 811"/>
                <a:gd name="T27" fmla="*/ 317 h 809"/>
                <a:gd name="T28" fmla="*/ 802 w 811"/>
                <a:gd name="T29" fmla="*/ 285 h 809"/>
                <a:gd name="T30" fmla="*/ 265 w 811"/>
                <a:gd name="T31" fmla="*/ 725 h 809"/>
                <a:gd name="T32" fmla="*/ 174 w 811"/>
                <a:gd name="T33" fmla="*/ 763 h 809"/>
                <a:gd name="T34" fmla="*/ 83 w 811"/>
                <a:gd name="T35" fmla="*/ 725 h 809"/>
                <a:gd name="T36" fmla="*/ 83 w 811"/>
                <a:gd name="T37" fmla="*/ 544 h 809"/>
                <a:gd name="T38" fmla="*/ 540 w 811"/>
                <a:gd name="T39" fmla="*/ 88 h 809"/>
                <a:gd name="T40" fmla="*/ 721 w 811"/>
                <a:gd name="T41" fmla="*/ 269 h 809"/>
                <a:gd name="T42" fmla="*/ 265 w 811"/>
                <a:gd name="T43" fmla="*/ 725 h 809"/>
                <a:gd name="T44" fmla="*/ 265 w 811"/>
                <a:gd name="T45" fmla="*/ 725 h 809"/>
                <a:gd name="T46" fmla="*/ 265 w 811"/>
                <a:gd name="T47" fmla="*/ 72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1" h="809">
                  <a:moveTo>
                    <a:pt x="802" y="285"/>
                  </a:moveTo>
                  <a:cubicBezTo>
                    <a:pt x="526" y="9"/>
                    <a:pt x="526" y="9"/>
                    <a:pt x="526" y="9"/>
                  </a:cubicBezTo>
                  <a:cubicBezTo>
                    <a:pt x="517" y="0"/>
                    <a:pt x="502" y="0"/>
                    <a:pt x="493" y="9"/>
                  </a:cubicBezTo>
                  <a:cubicBezTo>
                    <a:pt x="484" y="18"/>
                    <a:pt x="484" y="32"/>
                    <a:pt x="493" y="41"/>
                  </a:cubicBezTo>
                  <a:cubicBezTo>
                    <a:pt x="508" y="55"/>
                    <a:pt x="508" y="55"/>
                    <a:pt x="508" y="55"/>
                  </a:cubicBezTo>
                  <a:cubicBezTo>
                    <a:pt x="51" y="512"/>
                    <a:pt x="51" y="512"/>
                    <a:pt x="51" y="512"/>
                  </a:cubicBezTo>
                  <a:cubicBezTo>
                    <a:pt x="18" y="545"/>
                    <a:pt x="0" y="588"/>
                    <a:pt x="0" y="635"/>
                  </a:cubicBezTo>
                  <a:cubicBezTo>
                    <a:pt x="0" y="681"/>
                    <a:pt x="18" y="725"/>
                    <a:pt x="51" y="758"/>
                  </a:cubicBezTo>
                  <a:cubicBezTo>
                    <a:pt x="84" y="791"/>
                    <a:pt x="128" y="809"/>
                    <a:pt x="174" y="809"/>
                  </a:cubicBezTo>
                  <a:cubicBezTo>
                    <a:pt x="220" y="809"/>
                    <a:pt x="264" y="791"/>
                    <a:pt x="297" y="758"/>
                  </a:cubicBezTo>
                  <a:cubicBezTo>
                    <a:pt x="753" y="301"/>
                    <a:pt x="753" y="301"/>
                    <a:pt x="753" y="301"/>
                  </a:cubicBezTo>
                  <a:cubicBezTo>
                    <a:pt x="770" y="317"/>
                    <a:pt x="770" y="317"/>
                    <a:pt x="770" y="317"/>
                  </a:cubicBezTo>
                  <a:cubicBezTo>
                    <a:pt x="774" y="322"/>
                    <a:pt x="780" y="324"/>
                    <a:pt x="786" y="324"/>
                  </a:cubicBezTo>
                  <a:cubicBezTo>
                    <a:pt x="792" y="324"/>
                    <a:pt x="797" y="322"/>
                    <a:pt x="802" y="317"/>
                  </a:cubicBezTo>
                  <a:cubicBezTo>
                    <a:pt x="811" y="309"/>
                    <a:pt x="811" y="294"/>
                    <a:pt x="802" y="285"/>
                  </a:cubicBezTo>
                  <a:close/>
                  <a:moveTo>
                    <a:pt x="265" y="725"/>
                  </a:moveTo>
                  <a:cubicBezTo>
                    <a:pt x="240" y="750"/>
                    <a:pt x="208" y="763"/>
                    <a:pt x="174" y="763"/>
                  </a:cubicBezTo>
                  <a:cubicBezTo>
                    <a:pt x="140" y="763"/>
                    <a:pt x="108" y="750"/>
                    <a:pt x="83" y="725"/>
                  </a:cubicBezTo>
                  <a:cubicBezTo>
                    <a:pt x="33" y="675"/>
                    <a:pt x="33" y="594"/>
                    <a:pt x="83" y="544"/>
                  </a:cubicBezTo>
                  <a:cubicBezTo>
                    <a:pt x="540" y="88"/>
                    <a:pt x="540" y="88"/>
                    <a:pt x="540" y="88"/>
                  </a:cubicBezTo>
                  <a:cubicBezTo>
                    <a:pt x="721" y="269"/>
                    <a:pt x="721" y="269"/>
                    <a:pt x="721" y="269"/>
                  </a:cubicBezTo>
                  <a:lnTo>
                    <a:pt x="265" y="725"/>
                  </a:lnTo>
                  <a:close/>
                  <a:moveTo>
                    <a:pt x="265" y="725"/>
                  </a:moveTo>
                  <a:cubicBezTo>
                    <a:pt x="265" y="725"/>
                    <a:pt x="265" y="725"/>
                    <a:pt x="265" y="72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29" name="Freeform 54">
              <a:extLst>
                <a:ext uri="{FF2B5EF4-FFF2-40B4-BE49-F238E27FC236}">
                  <a16:creationId xmlns:a16="http://schemas.microsoft.com/office/drawing/2014/main" id="{DC23945F-4E17-41FD-89D5-AFB608E3302F}"/>
                </a:ext>
              </a:extLst>
            </p:cNvPr>
            <p:cNvSpPr>
              <a:spLocks noEditPoints="1"/>
            </p:cNvSpPr>
            <p:nvPr/>
          </p:nvSpPr>
          <p:spPr bwMode="auto">
            <a:xfrm>
              <a:off x="2870200" y="4851083"/>
              <a:ext cx="407988" cy="404813"/>
            </a:xfrm>
            <a:custGeom>
              <a:avLst/>
              <a:gdLst>
                <a:gd name="T0" fmla="*/ 1369 w 1450"/>
                <a:gd name="T1" fmla="*/ 1164 h 1450"/>
                <a:gd name="T2" fmla="*/ 1336 w 1450"/>
                <a:gd name="T3" fmla="*/ 1197 h 1450"/>
                <a:gd name="T4" fmla="*/ 1404 w 1450"/>
                <a:gd name="T5" fmla="*/ 1305 h 1450"/>
                <a:gd name="T6" fmla="*/ 1305 w 1450"/>
                <a:gd name="T7" fmla="*/ 1404 h 1450"/>
                <a:gd name="T8" fmla="*/ 1008 w 1450"/>
                <a:gd name="T9" fmla="*/ 1148 h 1450"/>
                <a:gd name="T10" fmla="*/ 899 w 1450"/>
                <a:gd name="T11" fmla="*/ 1039 h 1450"/>
                <a:gd name="T12" fmla="*/ 1020 w 1450"/>
                <a:gd name="T13" fmla="*/ 881 h 1450"/>
                <a:gd name="T14" fmla="*/ 1029 w 1450"/>
                <a:gd name="T15" fmla="*/ 938 h 1450"/>
                <a:gd name="T16" fmla="*/ 1148 w 1450"/>
                <a:gd name="T17" fmla="*/ 1008 h 1450"/>
                <a:gd name="T18" fmla="*/ 1308 w 1450"/>
                <a:gd name="T19" fmla="*/ 1136 h 1450"/>
                <a:gd name="T20" fmla="*/ 1166 w 1450"/>
                <a:gd name="T21" fmla="*/ 962 h 1450"/>
                <a:gd name="T22" fmla="*/ 1085 w 1450"/>
                <a:gd name="T23" fmla="*/ 962 h 1450"/>
                <a:gd name="T24" fmla="*/ 1092 w 1450"/>
                <a:gd name="T25" fmla="*/ 897 h 1450"/>
                <a:gd name="T26" fmla="*/ 1037 w 1450"/>
                <a:gd name="T27" fmla="*/ 832 h 1450"/>
                <a:gd name="T28" fmla="*/ 1001 w 1450"/>
                <a:gd name="T29" fmla="*/ 836 h 1450"/>
                <a:gd name="T30" fmla="*/ 934 w 1450"/>
                <a:gd name="T31" fmla="*/ 779 h 1450"/>
                <a:gd name="T32" fmla="*/ 906 w 1450"/>
                <a:gd name="T33" fmla="*/ 797 h 1450"/>
                <a:gd name="T34" fmla="*/ 293 w 1450"/>
                <a:gd name="T35" fmla="*/ 103 h 1450"/>
                <a:gd name="T36" fmla="*/ 117 w 1450"/>
                <a:gd name="T37" fmla="*/ 4 h 1450"/>
                <a:gd name="T38" fmla="*/ 8 w 1450"/>
                <a:gd name="T39" fmla="*/ 91 h 1450"/>
                <a:gd name="T40" fmla="*/ 86 w 1450"/>
                <a:gd name="T41" fmla="*/ 281 h 1450"/>
                <a:gd name="T42" fmla="*/ 197 w 1450"/>
                <a:gd name="T43" fmla="*/ 306 h 1450"/>
                <a:gd name="T44" fmla="*/ 297 w 1450"/>
                <a:gd name="T45" fmla="*/ 375 h 1450"/>
                <a:gd name="T46" fmla="*/ 224 w 1450"/>
                <a:gd name="T47" fmla="*/ 269 h 1450"/>
                <a:gd name="T48" fmla="*/ 121 w 1450"/>
                <a:gd name="T49" fmla="*/ 250 h 1450"/>
                <a:gd name="T50" fmla="*/ 111 w 1450"/>
                <a:gd name="T51" fmla="*/ 52 h 1450"/>
                <a:gd name="T52" fmla="*/ 262 w 1450"/>
                <a:gd name="T53" fmla="*/ 211 h 1450"/>
                <a:gd name="T54" fmla="*/ 874 w 1450"/>
                <a:gd name="T55" fmla="*/ 830 h 1450"/>
                <a:gd name="T56" fmla="*/ 345 w 1450"/>
                <a:gd name="T57" fmla="*/ 390 h 1450"/>
                <a:gd name="T58" fmla="*/ 313 w 1450"/>
                <a:gd name="T59" fmla="*/ 423 h 1450"/>
                <a:gd name="T60" fmla="*/ 785 w 1450"/>
                <a:gd name="T61" fmla="*/ 918 h 1450"/>
                <a:gd name="T62" fmla="*/ 836 w 1450"/>
                <a:gd name="T63" fmla="*/ 1001 h 1450"/>
                <a:gd name="T64" fmla="*/ 832 w 1450"/>
                <a:gd name="T65" fmla="*/ 1037 h 1450"/>
                <a:gd name="T66" fmla="*/ 913 w 1450"/>
                <a:gd name="T67" fmla="*/ 1085 h 1450"/>
                <a:gd name="T68" fmla="*/ 972 w 1450"/>
                <a:gd name="T69" fmla="*/ 1110 h 1450"/>
                <a:gd name="T70" fmla="*/ 955 w 1450"/>
                <a:gd name="T71" fmla="*/ 1150 h 1450"/>
                <a:gd name="T72" fmla="*/ 1203 w 1450"/>
                <a:gd name="T73" fmla="*/ 1408 h 1450"/>
                <a:gd name="T74" fmla="*/ 1407 w 1450"/>
                <a:gd name="T75" fmla="*/ 1408 h 1450"/>
                <a:gd name="T76" fmla="*/ 1407 w 1450"/>
                <a:gd name="T77" fmla="*/ 1203 h 1450"/>
                <a:gd name="T78" fmla="*/ 934 w 1450"/>
                <a:gd name="T79" fmla="*/ 834 h 1450"/>
                <a:gd name="T80" fmla="*/ 868 w 1450"/>
                <a:gd name="T81" fmla="*/ 969 h 1450"/>
                <a:gd name="T82" fmla="*/ 834 w 1450"/>
                <a:gd name="T83" fmla="*/ 935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0" h="1450">
                  <a:moveTo>
                    <a:pt x="1407" y="1203"/>
                  </a:moveTo>
                  <a:cubicBezTo>
                    <a:pt x="1369" y="1164"/>
                    <a:pt x="1369" y="1164"/>
                    <a:pt x="1369" y="1164"/>
                  </a:cubicBezTo>
                  <a:cubicBezTo>
                    <a:pt x="1360" y="1156"/>
                    <a:pt x="1345" y="1156"/>
                    <a:pt x="1336" y="1164"/>
                  </a:cubicBezTo>
                  <a:cubicBezTo>
                    <a:pt x="1328" y="1173"/>
                    <a:pt x="1328" y="1188"/>
                    <a:pt x="1336" y="1197"/>
                  </a:cubicBezTo>
                  <a:cubicBezTo>
                    <a:pt x="1375" y="1235"/>
                    <a:pt x="1375" y="1235"/>
                    <a:pt x="1375" y="1235"/>
                  </a:cubicBezTo>
                  <a:cubicBezTo>
                    <a:pt x="1394" y="1254"/>
                    <a:pt x="1404" y="1279"/>
                    <a:pt x="1404" y="1305"/>
                  </a:cubicBezTo>
                  <a:cubicBezTo>
                    <a:pt x="1404" y="1332"/>
                    <a:pt x="1394" y="1357"/>
                    <a:pt x="1375" y="1375"/>
                  </a:cubicBezTo>
                  <a:cubicBezTo>
                    <a:pt x="1356" y="1394"/>
                    <a:pt x="1331" y="1404"/>
                    <a:pt x="1305" y="1404"/>
                  </a:cubicBezTo>
                  <a:cubicBezTo>
                    <a:pt x="1278" y="1404"/>
                    <a:pt x="1254" y="1394"/>
                    <a:pt x="1235" y="1375"/>
                  </a:cubicBezTo>
                  <a:cubicBezTo>
                    <a:pt x="1008" y="1148"/>
                    <a:pt x="1008" y="1148"/>
                    <a:pt x="1008" y="1148"/>
                  </a:cubicBezTo>
                  <a:cubicBezTo>
                    <a:pt x="1024" y="1118"/>
                    <a:pt x="1020" y="1079"/>
                    <a:pt x="994" y="1053"/>
                  </a:cubicBezTo>
                  <a:cubicBezTo>
                    <a:pt x="968" y="1028"/>
                    <a:pt x="929" y="1023"/>
                    <a:pt x="899" y="1039"/>
                  </a:cubicBezTo>
                  <a:cubicBezTo>
                    <a:pt x="880" y="1021"/>
                    <a:pt x="880" y="1021"/>
                    <a:pt x="880" y="1021"/>
                  </a:cubicBezTo>
                  <a:cubicBezTo>
                    <a:pt x="1020" y="881"/>
                    <a:pt x="1020" y="881"/>
                    <a:pt x="1020" y="881"/>
                  </a:cubicBezTo>
                  <a:cubicBezTo>
                    <a:pt x="1039" y="899"/>
                    <a:pt x="1039" y="899"/>
                    <a:pt x="1039" y="899"/>
                  </a:cubicBezTo>
                  <a:cubicBezTo>
                    <a:pt x="1033" y="911"/>
                    <a:pt x="1029" y="924"/>
                    <a:pt x="1029" y="938"/>
                  </a:cubicBezTo>
                  <a:cubicBezTo>
                    <a:pt x="1029" y="959"/>
                    <a:pt x="1038" y="979"/>
                    <a:pt x="1053" y="994"/>
                  </a:cubicBezTo>
                  <a:cubicBezTo>
                    <a:pt x="1079" y="1020"/>
                    <a:pt x="1117" y="1024"/>
                    <a:pt x="1148" y="1008"/>
                  </a:cubicBezTo>
                  <a:cubicBezTo>
                    <a:pt x="1276" y="1136"/>
                    <a:pt x="1276" y="1136"/>
                    <a:pt x="1276" y="1136"/>
                  </a:cubicBezTo>
                  <a:cubicBezTo>
                    <a:pt x="1285" y="1145"/>
                    <a:pt x="1299" y="1145"/>
                    <a:pt x="1308" y="1136"/>
                  </a:cubicBezTo>
                  <a:cubicBezTo>
                    <a:pt x="1317" y="1127"/>
                    <a:pt x="1317" y="1112"/>
                    <a:pt x="1308" y="1104"/>
                  </a:cubicBezTo>
                  <a:cubicBezTo>
                    <a:pt x="1166" y="962"/>
                    <a:pt x="1166" y="962"/>
                    <a:pt x="1166" y="962"/>
                  </a:cubicBezTo>
                  <a:cubicBezTo>
                    <a:pt x="1157" y="953"/>
                    <a:pt x="1143" y="953"/>
                    <a:pt x="1134" y="962"/>
                  </a:cubicBezTo>
                  <a:cubicBezTo>
                    <a:pt x="1121" y="975"/>
                    <a:pt x="1099" y="975"/>
                    <a:pt x="1085" y="962"/>
                  </a:cubicBezTo>
                  <a:cubicBezTo>
                    <a:pt x="1072" y="948"/>
                    <a:pt x="1072" y="927"/>
                    <a:pt x="1085" y="913"/>
                  </a:cubicBezTo>
                  <a:cubicBezTo>
                    <a:pt x="1089" y="909"/>
                    <a:pt x="1092" y="903"/>
                    <a:pt x="1092" y="897"/>
                  </a:cubicBezTo>
                  <a:cubicBezTo>
                    <a:pt x="1092" y="891"/>
                    <a:pt x="1089" y="885"/>
                    <a:pt x="1085" y="881"/>
                  </a:cubicBezTo>
                  <a:cubicBezTo>
                    <a:pt x="1037" y="832"/>
                    <a:pt x="1037" y="832"/>
                    <a:pt x="1037" y="832"/>
                  </a:cubicBezTo>
                  <a:cubicBezTo>
                    <a:pt x="1028" y="823"/>
                    <a:pt x="1013" y="823"/>
                    <a:pt x="1004" y="832"/>
                  </a:cubicBezTo>
                  <a:cubicBezTo>
                    <a:pt x="1001" y="836"/>
                    <a:pt x="1001" y="836"/>
                    <a:pt x="1001" y="836"/>
                  </a:cubicBezTo>
                  <a:cubicBezTo>
                    <a:pt x="950" y="786"/>
                    <a:pt x="950" y="786"/>
                    <a:pt x="950" y="786"/>
                  </a:cubicBezTo>
                  <a:cubicBezTo>
                    <a:pt x="946" y="781"/>
                    <a:pt x="940" y="779"/>
                    <a:pt x="934" y="779"/>
                  </a:cubicBezTo>
                  <a:cubicBezTo>
                    <a:pt x="928" y="779"/>
                    <a:pt x="922" y="781"/>
                    <a:pt x="918" y="786"/>
                  </a:cubicBezTo>
                  <a:cubicBezTo>
                    <a:pt x="906" y="797"/>
                    <a:pt x="906" y="797"/>
                    <a:pt x="906" y="797"/>
                  </a:cubicBezTo>
                  <a:cubicBezTo>
                    <a:pt x="306" y="197"/>
                    <a:pt x="306" y="197"/>
                    <a:pt x="306" y="197"/>
                  </a:cubicBezTo>
                  <a:cubicBezTo>
                    <a:pt x="293" y="103"/>
                    <a:pt x="293" y="103"/>
                    <a:pt x="293" y="103"/>
                  </a:cubicBezTo>
                  <a:cubicBezTo>
                    <a:pt x="292" y="96"/>
                    <a:pt x="287" y="89"/>
                    <a:pt x="280" y="86"/>
                  </a:cubicBezTo>
                  <a:cubicBezTo>
                    <a:pt x="117" y="4"/>
                    <a:pt x="117" y="4"/>
                    <a:pt x="117" y="4"/>
                  </a:cubicBezTo>
                  <a:cubicBezTo>
                    <a:pt x="108" y="0"/>
                    <a:pt x="97" y="2"/>
                    <a:pt x="90" y="9"/>
                  </a:cubicBezTo>
                  <a:cubicBezTo>
                    <a:pt x="8" y="91"/>
                    <a:pt x="8" y="91"/>
                    <a:pt x="8" y="91"/>
                  </a:cubicBezTo>
                  <a:cubicBezTo>
                    <a:pt x="1" y="98"/>
                    <a:pt x="0" y="108"/>
                    <a:pt x="4" y="117"/>
                  </a:cubicBezTo>
                  <a:cubicBezTo>
                    <a:pt x="86" y="281"/>
                    <a:pt x="86" y="281"/>
                    <a:pt x="86" y="281"/>
                  </a:cubicBezTo>
                  <a:cubicBezTo>
                    <a:pt x="89" y="287"/>
                    <a:pt x="95" y="292"/>
                    <a:pt x="103" y="293"/>
                  </a:cubicBezTo>
                  <a:cubicBezTo>
                    <a:pt x="197" y="306"/>
                    <a:pt x="197" y="306"/>
                    <a:pt x="197" y="306"/>
                  </a:cubicBezTo>
                  <a:cubicBezTo>
                    <a:pt x="265" y="375"/>
                    <a:pt x="265" y="375"/>
                    <a:pt x="265" y="375"/>
                  </a:cubicBezTo>
                  <a:cubicBezTo>
                    <a:pt x="274" y="384"/>
                    <a:pt x="288" y="384"/>
                    <a:pt x="297" y="375"/>
                  </a:cubicBezTo>
                  <a:cubicBezTo>
                    <a:pt x="306" y="366"/>
                    <a:pt x="306" y="351"/>
                    <a:pt x="297" y="342"/>
                  </a:cubicBezTo>
                  <a:cubicBezTo>
                    <a:pt x="224" y="269"/>
                    <a:pt x="224" y="269"/>
                    <a:pt x="224" y="269"/>
                  </a:cubicBezTo>
                  <a:cubicBezTo>
                    <a:pt x="220" y="265"/>
                    <a:pt x="216" y="263"/>
                    <a:pt x="211" y="262"/>
                  </a:cubicBezTo>
                  <a:cubicBezTo>
                    <a:pt x="121" y="250"/>
                    <a:pt x="121" y="250"/>
                    <a:pt x="121" y="250"/>
                  </a:cubicBezTo>
                  <a:cubicBezTo>
                    <a:pt x="52" y="111"/>
                    <a:pt x="52" y="111"/>
                    <a:pt x="52" y="111"/>
                  </a:cubicBezTo>
                  <a:cubicBezTo>
                    <a:pt x="111" y="52"/>
                    <a:pt x="111" y="52"/>
                    <a:pt x="111" y="52"/>
                  </a:cubicBezTo>
                  <a:cubicBezTo>
                    <a:pt x="249" y="121"/>
                    <a:pt x="249" y="121"/>
                    <a:pt x="249" y="121"/>
                  </a:cubicBezTo>
                  <a:cubicBezTo>
                    <a:pt x="262" y="211"/>
                    <a:pt x="262" y="211"/>
                    <a:pt x="262" y="211"/>
                  </a:cubicBezTo>
                  <a:cubicBezTo>
                    <a:pt x="263" y="216"/>
                    <a:pt x="265" y="221"/>
                    <a:pt x="268" y="224"/>
                  </a:cubicBezTo>
                  <a:cubicBezTo>
                    <a:pt x="874" y="830"/>
                    <a:pt x="874" y="830"/>
                    <a:pt x="874" y="830"/>
                  </a:cubicBezTo>
                  <a:cubicBezTo>
                    <a:pt x="829" y="874"/>
                    <a:pt x="829" y="874"/>
                    <a:pt x="829" y="874"/>
                  </a:cubicBezTo>
                  <a:cubicBezTo>
                    <a:pt x="345" y="390"/>
                    <a:pt x="345" y="390"/>
                    <a:pt x="345" y="390"/>
                  </a:cubicBezTo>
                  <a:cubicBezTo>
                    <a:pt x="336" y="381"/>
                    <a:pt x="322" y="381"/>
                    <a:pt x="313" y="390"/>
                  </a:cubicBezTo>
                  <a:cubicBezTo>
                    <a:pt x="304" y="399"/>
                    <a:pt x="304" y="414"/>
                    <a:pt x="313" y="423"/>
                  </a:cubicBezTo>
                  <a:cubicBezTo>
                    <a:pt x="797" y="907"/>
                    <a:pt x="797" y="907"/>
                    <a:pt x="797" y="907"/>
                  </a:cubicBezTo>
                  <a:cubicBezTo>
                    <a:pt x="785" y="918"/>
                    <a:pt x="785" y="918"/>
                    <a:pt x="785" y="918"/>
                  </a:cubicBezTo>
                  <a:cubicBezTo>
                    <a:pt x="776" y="927"/>
                    <a:pt x="776" y="942"/>
                    <a:pt x="785" y="951"/>
                  </a:cubicBezTo>
                  <a:cubicBezTo>
                    <a:pt x="836" y="1001"/>
                    <a:pt x="836" y="1001"/>
                    <a:pt x="836" y="1001"/>
                  </a:cubicBezTo>
                  <a:cubicBezTo>
                    <a:pt x="832" y="1005"/>
                    <a:pt x="832" y="1005"/>
                    <a:pt x="832" y="1005"/>
                  </a:cubicBezTo>
                  <a:cubicBezTo>
                    <a:pt x="823" y="1013"/>
                    <a:pt x="823" y="1028"/>
                    <a:pt x="832" y="1037"/>
                  </a:cubicBezTo>
                  <a:cubicBezTo>
                    <a:pt x="880" y="1085"/>
                    <a:pt x="880" y="1085"/>
                    <a:pt x="880" y="1085"/>
                  </a:cubicBezTo>
                  <a:cubicBezTo>
                    <a:pt x="889" y="1094"/>
                    <a:pt x="904" y="1094"/>
                    <a:pt x="913" y="1085"/>
                  </a:cubicBezTo>
                  <a:cubicBezTo>
                    <a:pt x="926" y="1072"/>
                    <a:pt x="948" y="1072"/>
                    <a:pt x="962" y="1085"/>
                  </a:cubicBezTo>
                  <a:cubicBezTo>
                    <a:pt x="968" y="1092"/>
                    <a:pt x="972" y="1101"/>
                    <a:pt x="972" y="1110"/>
                  </a:cubicBezTo>
                  <a:cubicBezTo>
                    <a:pt x="972" y="1119"/>
                    <a:pt x="968" y="1128"/>
                    <a:pt x="962" y="1134"/>
                  </a:cubicBezTo>
                  <a:cubicBezTo>
                    <a:pt x="957" y="1139"/>
                    <a:pt x="955" y="1144"/>
                    <a:pt x="955" y="1150"/>
                  </a:cubicBezTo>
                  <a:cubicBezTo>
                    <a:pt x="955" y="1157"/>
                    <a:pt x="957" y="1162"/>
                    <a:pt x="962" y="1167"/>
                  </a:cubicBezTo>
                  <a:cubicBezTo>
                    <a:pt x="1203" y="1408"/>
                    <a:pt x="1203" y="1408"/>
                    <a:pt x="1203" y="1408"/>
                  </a:cubicBezTo>
                  <a:cubicBezTo>
                    <a:pt x="1230" y="1435"/>
                    <a:pt x="1266" y="1450"/>
                    <a:pt x="1305" y="1450"/>
                  </a:cubicBezTo>
                  <a:cubicBezTo>
                    <a:pt x="1344" y="1450"/>
                    <a:pt x="1380" y="1435"/>
                    <a:pt x="1407" y="1408"/>
                  </a:cubicBezTo>
                  <a:cubicBezTo>
                    <a:pt x="1435" y="1380"/>
                    <a:pt x="1450" y="1344"/>
                    <a:pt x="1450" y="1305"/>
                  </a:cubicBezTo>
                  <a:cubicBezTo>
                    <a:pt x="1450" y="1267"/>
                    <a:pt x="1435" y="1230"/>
                    <a:pt x="1407" y="1203"/>
                  </a:cubicBezTo>
                  <a:close/>
                  <a:moveTo>
                    <a:pt x="834" y="935"/>
                  </a:moveTo>
                  <a:cubicBezTo>
                    <a:pt x="934" y="834"/>
                    <a:pt x="934" y="834"/>
                    <a:pt x="934" y="834"/>
                  </a:cubicBezTo>
                  <a:cubicBezTo>
                    <a:pt x="968" y="868"/>
                    <a:pt x="968" y="868"/>
                    <a:pt x="968" y="868"/>
                  </a:cubicBezTo>
                  <a:cubicBezTo>
                    <a:pt x="868" y="969"/>
                    <a:pt x="868" y="969"/>
                    <a:pt x="868" y="969"/>
                  </a:cubicBezTo>
                  <a:lnTo>
                    <a:pt x="834" y="935"/>
                  </a:lnTo>
                  <a:close/>
                  <a:moveTo>
                    <a:pt x="834" y="935"/>
                  </a:moveTo>
                  <a:cubicBezTo>
                    <a:pt x="834" y="935"/>
                    <a:pt x="834" y="935"/>
                    <a:pt x="834" y="93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67" name="Groupe 2240">
            <a:extLst>
              <a:ext uri="{FF2B5EF4-FFF2-40B4-BE49-F238E27FC236}">
                <a16:creationId xmlns:a16="http://schemas.microsoft.com/office/drawing/2014/main" id="{EB7DE8CB-9FE8-412E-AEC9-B19C3351126D}"/>
              </a:ext>
            </a:extLst>
          </p:cNvPr>
          <p:cNvGrpSpPr>
            <a:grpSpLocks noChangeAspect="1"/>
          </p:cNvGrpSpPr>
          <p:nvPr/>
        </p:nvGrpSpPr>
        <p:grpSpPr>
          <a:xfrm>
            <a:off x="6943306" y="4517573"/>
            <a:ext cx="259935" cy="428400"/>
            <a:chOff x="12563985" y="1949461"/>
            <a:chExt cx="1795465" cy="2959118"/>
          </a:xfrm>
          <a:solidFill>
            <a:schemeClr val="tx2"/>
          </a:solidFill>
        </p:grpSpPr>
        <p:sp>
          <p:nvSpPr>
            <p:cNvPr id="768" name="Line 6">
              <a:extLst>
                <a:ext uri="{FF2B5EF4-FFF2-40B4-BE49-F238E27FC236}">
                  <a16:creationId xmlns:a16="http://schemas.microsoft.com/office/drawing/2014/main" id="{778596B3-EE9E-4CB8-9A49-1427F334289D}"/>
                </a:ext>
              </a:extLst>
            </p:cNvPr>
            <p:cNvSpPr>
              <a:spLocks noChangeShapeType="1"/>
            </p:cNvSpPr>
            <p:nvPr/>
          </p:nvSpPr>
          <p:spPr bwMode="auto">
            <a:xfrm>
              <a:off x="14211300" y="4054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9" name="Line 7">
              <a:extLst>
                <a:ext uri="{FF2B5EF4-FFF2-40B4-BE49-F238E27FC236}">
                  <a16:creationId xmlns:a16="http://schemas.microsoft.com/office/drawing/2014/main" id="{60DC5534-0A84-42C3-A890-354B27B72316}"/>
                </a:ext>
              </a:extLst>
            </p:cNvPr>
            <p:cNvSpPr>
              <a:spLocks noChangeShapeType="1"/>
            </p:cNvSpPr>
            <p:nvPr/>
          </p:nvSpPr>
          <p:spPr bwMode="auto">
            <a:xfrm>
              <a:off x="14211300" y="4054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0" name="Freeform 58">
              <a:extLst>
                <a:ext uri="{FF2B5EF4-FFF2-40B4-BE49-F238E27FC236}">
                  <a16:creationId xmlns:a16="http://schemas.microsoft.com/office/drawing/2014/main" id="{08D9424A-DD0A-4B87-A763-9F626C706E65}"/>
                </a:ext>
              </a:extLst>
            </p:cNvPr>
            <p:cNvSpPr>
              <a:spLocks noEditPoints="1"/>
            </p:cNvSpPr>
            <p:nvPr/>
          </p:nvSpPr>
          <p:spPr bwMode="auto">
            <a:xfrm>
              <a:off x="12563985" y="1949461"/>
              <a:ext cx="1795465" cy="2959118"/>
            </a:xfrm>
            <a:custGeom>
              <a:avLst/>
              <a:gdLst>
                <a:gd name="T0" fmla="*/ 657 w 926"/>
                <a:gd name="T1" fmla="*/ 627 h 1536"/>
                <a:gd name="T2" fmla="*/ 595 w 926"/>
                <a:gd name="T3" fmla="*/ 560 h 1536"/>
                <a:gd name="T4" fmla="*/ 588 w 926"/>
                <a:gd name="T5" fmla="*/ 55 h 1536"/>
                <a:gd name="T6" fmla="*/ 294 w 926"/>
                <a:gd name="T7" fmla="*/ 169 h 1536"/>
                <a:gd name="T8" fmla="*/ 312 w 926"/>
                <a:gd name="T9" fmla="*/ 362 h 1536"/>
                <a:gd name="T10" fmla="*/ 357 w 926"/>
                <a:gd name="T11" fmla="*/ 357 h 1536"/>
                <a:gd name="T12" fmla="*/ 339 w 926"/>
                <a:gd name="T13" fmla="*/ 169 h 1536"/>
                <a:gd name="T14" fmla="*/ 554 w 926"/>
                <a:gd name="T15" fmla="*/ 86 h 1536"/>
                <a:gd name="T16" fmla="*/ 549 w 926"/>
                <a:gd name="T17" fmla="*/ 555 h 1536"/>
                <a:gd name="T18" fmla="*/ 657 w 926"/>
                <a:gd name="T19" fmla="*/ 673 h 1536"/>
                <a:gd name="T20" fmla="*/ 880 w 926"/>
                <a:gd name="T21" fmla="*/ 743 h 1536"/>
                <a:gd name="T22" fmla="*/ 46 w 926"/>
                <a:gd name="T23" fmla="*/ 991 h 1536"/>
                <a:gd name="T24" fmla="*/ 143 w 926"/>
                <a:gd name="T25" fmla="*/ 673 h 1536"/>
                <a:gd name="T26" fmla="*/ 349 w 926"/>
                <a:gd name="T27" fmla="*/ 638 h 1536"/>
                <a:gd name="T28" fmla="*/ 364 w 926"/>
                <a:gd name="T29" fmla="*/ 431 h 1536"/>
                <a:gd name="T30" fmla="*/ 319 w 926"/>
                <a:gd name="T31" fmla="*/ 435 h 1536"/>
                <a:gd name="T32" fmla="*/ 315 w 926"/>
                <a:gd name="T33" fmla="*/ 607 h 1536"/>
                <a:gd name="T34" fmla="*/ 143 w 926"/>
                <a:gd name="T35" fmla="*/ 627 h 1536"/>
                <a:gd name="T36" fmla="*/ 0 w 926"/>
                <a:gd name="T37" fmla="*/ 1513 h 1536"/>
                <a:gd name="T38" fmla="*/ 903 w 926"/>
                <a:gd name="T39" fmla="*/ 1536 h 1536"/>
                <a:gd name="T40" fmla="*/ 926 w 926"/>
                <a:gd name="T41" fmla="*/ 743 h 1536"/>
                <a:gd name="T42" fmla="*/ 874 w 926"/>
                <a:gd name="T43" fmla="*/ 1273 h 1536"/>
                <a:gd name="T44" fmla="*/ 880 w 926"/>
                <a:gd name="T45" fmla="*/ 1305 h 1536"/>
                <a:gd name="T46" fmla="*/ 46 w 926"/>
                <a:gd name="T47" fmla="*/ 1490 h 1536"/>
                <a:gd name="T48" fmla="*/ 141 w 926"/>
                <a:gd name="T49" fmla="*/ 1037 h 1536"/>
                <a:gd name="T50" fmla="*/ 164 w 926"/>
                <a:gd name="T51" fmla="*/ 1232 h 1536"/>
                <a:gd name="T52" fmla="*/ 187 w 926"/>
                <a:gd name="T53" fmla="*/ 1037 h 1536"/>
                <a:gd name="T54" fmla="*/ 241 w 926"/>
                <a:gd name="T55" fmla="*/ 1224 h 1536"/>
                <a:gd name="T56" fmla="*/ 287 w 926"/>
                <a:gd name="T57" fmla="*/ 1224 h 1536"/>
                <a:gd name="T58" fmla="*/ 340 w 926"/>
                <a:gd name="T59" fmla="*/ 1037 h 1536"/>
                <a:gd name="T60" fmla="*/ 363 w 926"/>
                <a:gd name="T61" fmla="*/ 1116 h 1536"/>
                <a:gd name="T62" fmla="*/ 386 w 926"/>
                <a:gd name="T63" fmla="*/ 1037 h 1536"/>
                <a:gd name="T64" fmla="*/ 440 w 926"/>
                <a:gd name="T65" fmla="*/ 1150 h 1536"/>
                <a:gd name="T66" fmla="*/ 486 w 926"/>
                <a:gd name="T67" fmla="*/ 1150 h 1536"/>
                <a:gd name="T68" fmla="*/ 539 w 926"/>
                <a:gd name="T69" fmla="*/ 1037 h 1536"/>
                <a:gd name="T70" fmla="*/ 562 w 926"/>
                <a:gd name="T71" fmla="*/ 1230 h 1536"/>
                <a:gd name="T72" fmla="*/ 585 w 926"/>
                <a:gd name="T73" fmla="*/ 1037 h 1536"/>
                <a:gd name="T74" fmla="*/ 639 w 926"/>
                <a:gd name="T75" fmla="*/ 1150 h 1536"/>
                <a:gd name="T76" fmla="*/ 685 w 926"/>
                <a:gd name="T77" fmla="*/ 1150 h 1536"/>
                <a:gd name="T78" fmla="*/ 738 w 926"/>
                <a:gd name="T79" fmla="*/ 1037 h 1536"/>
                <a:gd name="T80" fmla="*/ 761 w 926"/>
                <a:gd name="T81" fmla="*/ 1116 h 1536"/>
                <a:gd name="T82" fmla="*/ 784 w 926"/>
                <a:gd name="T83" fmla="*/ 1037 h 1536"/>
                <a:gd name="T84" fmla="*/ 880 w 926"/>
                <a:gd name="T85" fmla="*/ 125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6" h="1536">
                  <a:moveTo>
                    <a:pt x="783" y="627"/>
                  </a:moveTo>
                  <a:cubicBezTo>
                    <a:pt x="657" y="627"/>
                    <a:pt x="657" y="627"/>
                    <a:pt x="657" y="627"/>
                  </a:cubicBezTo>
                  <a:cubicBezTo>
                    <a:pt x="639" y="627"/>
                    <a:pt x="623" y="620"/>
                    <a:pt x="611" y="607"/>
                  </a:cubicBezTo>
                  <a:cubicBezTo>
                    <a:pt x="599" y="594"/>
                    <a:pt x="593" y="577"/>
                    <a:pt x="595" y="560"/>
                  </a:cubicBezTo>
                  <a:cubicBezTo>
                    <a:pt x="631" y="185"/>
                    <a:pt x="631" y="185"/>
                    <a:pt x="631" y="185"/>
                  </a:cubicBezTo>
                  <a:cubicBezTo>
                    <a:pt x="636" y="138"/>
                    <a:pt x="620" y="91"/>
                    <a:pt x="588" y="55"/>
                  </a:cubicBezTo>
                  <a:cubicBezTo>
                    <a:pt x="556" y="20"/>
                    <a:pt x="510" y="0"/>
                    <a:pt x="463" y="0"/>
                  </a:cubicBezTo>
                  <a:cubicBezTo>
                    <a:pt x="370" y="0"/>
                    <a:pt x="294" y="76"/>
                    <a:pt x="294" y="169"/>
                  </a:cubicBezTo>
                  <a:cubicBezTo>
                    <a:pt x="294" y="174"/>
                    <a:pt x="294" y="180"/>
                    <a:pt x="295" y="185"/>
                  </a:cubicBezTo>
                  <a:cubicBezTo>
                    <a:pt x="312" y="362"/>
                    <a:pt x="312" y="362"/>
                    <a:pt x="312" y="362"/>
                  </a:cubicBezTo>
                  <a:cubicBezTo>
                    <a:pt x="313" y="374"/>
                    <a:pt x="324" y="383"/>
                    <a:pt x="337" y="382"/>
                  </a:cubicBezTo>
                  <a:cubicBezTo>
                    <a:pt x="349" y="381"/>
                    <a:pt x="358" y="370"/>
                    <a:pt x="357" y="357"/>
                  </a:cubicBezTo>
                  <a:cubicBezTo>
                    <a:pt x="340" y="181"/>
                    <a:pt x="340" y="181"/>
                    <a:pt x="340" y="181"/>
                  </a:cubicBezTo>
                  <a:cubicBezTo>
                    <a:pt x="340" y="177"/>
                    <a:pt x="339" y="173"/>
                    <a:pt x="339" y="169"/>
                  </a:cubicBezTo>
                  <a:cubicBezTo>
                    <a:pt x="339" y="101"/>
                    <a:pt x="395" y="46"/>
                    <a:pt x="463" y="46"/>
                  </a:cubicBezTo>
                  <a:cubicBezTo>
                    <a:pt x="498" y="46"/>
                    <a:pt x="530" y="60"/>
                    <a:pt x="554" y="86"/>
                  </a:cubicBezTo>
                  <a:cubicBezTo>
                    <a:pt x="577" y="112"/>
                    <a:pt x="589" y="146"/>
                    <a:pt x="586" y="181"/>
                  </a:cubicBezTo>
                  <a:cubicBezTo>
                    <a:pt x="549" y="555"/>
                    <a:pt x="549" y="555"/>
                    <a:pt x="549" y="555"/>
                  </a:cubicBezTo>
                  <a:cubicBezTo>
                    <a:pt x="547" y="585"/>
                    <a:pt x="557" y="615"/>
                    <a:pt x="577" y="638"/>
                  </a:cubicBezTo>
                  <a:cubicBezTo>
                    <a:pt x="597" y="660"/>
                    <a:pt x="626" y="673"/>
                    <a:pt x="657" y="673"/>
                  </a:cubicBezTo>
                  <a:cubicBezTo>
                    <a:pt x="783" y="673"/>
                    <a:pt x="783" y="673"/>
                    <a:pt x="783" y="673"/>
                  </a:cubicBezTo>
                  <a:cubicBezTo>
                    <a:pt x="836" y="673"/>
                    <a:pt x="880" y="705"/>
                    <a:pt x="880" y="743"/>
                  </a:cubicBezTo>
                  <a:cubicBezTo>
                    <a:pt x="880" y="991"/>
                    <a:pt x="880" y="991"/>
                    <a:pt x="880" y="991"/>
                  </a:cubicBezTo>
                  <a:cubicBezTo>
                    <a:pt x="46" y="991"/>
                    <a:pt x="46" y="991"/>
                    <a:pt x="46" y="991"/>
                  </a:cubicBezTo>
                  <a:cubicBezTo>
                    <a:pt x="46" y="743"/>
                    <a:pt x="46" y="743"/>
                    <a:pt x="46" y="743"/>
                  </a:cubicBezTo>
                  <a:cubicBezTo>
                    <a:pt x="46" y="705"/>
                    <a:pt x="89" y="673"/>
                    <a:pt x="143" y="673"/>
                  </a:cubicBezTo>
                  <a:cubicBezTo>
                    <a:pt x="269" y="673"/>
                    <a:pt x="269" y="673"/>
                    <a:pt x="269" y="673"/>
                  </a:cubicBezTo>
                  <a:cubicBezTo>
                    <a:pt x="299" y="673"/>
                    <a:pt x="328" y="660"/>
                    <a:pt x="349" y="638"/>
                  </a:cubicBezTo>
                  <a:cubicBezTo>
                    <a:pt x="369" y="616"/>
                    <a:pt x="379" y="585"/>
                    <a:pt x="376" y="555"/>
                  </a:cubicBezTo>
                  <a:cubicBezTo>
                    <a:pt x="364" y="431"/>
                    <a:pt x="364" y="431"/>
                    <a:pt x="364" y="431"/>
                  </a:cubicBezTo>
                  <a:cubicBezTo>
                    <a:pt x="363" y="418"/>
                    <a:pt x="352" y="409"/>
                    <a:pt x="339" y="410"/>
                  </a:cubicBezTo>
                  <a:cubicBezTo>
                    <a:pt x="327" y="412"/>
                    <a:pt x="318" y="423"/>
                    <a:pt x="319" y="435"/>
                  </a:cubicBezTo>
                  <a:cubicBezTo>
                    <a:pt x="331" y="560"/>
                    <a:pt x="331" y="560"/>
                    <a:pt x="331" y="560"/>
                  </a:cubicBezTo>
                  <a:cubicBezTo>
                    <a:pt x="332" y="577"/>
                    <a:pt x="327" y="594"/>
                    <a:pt x="315" y="607"/>
                  </a:cubicBezTo>
                  <a:cubicBezTo>
                    <a:pt x="303" y="620"/>
                    <a:pt x="287" y="627"/>
                    <a:pt x="269" y="627"/>
                  </a:cubicBezTo>
                  <a:cubicBezTo>
                    <a:pt x="143" y="627"/>
                    <a:pt x="143" y="627"/>
                    <a:pt x="143" y="627"/>
                  </a:cubicBezTo>
                  <a:cubicBezTo>
                    <a:pt x="64" y="627"/>
                    <a:pt x="0" y="679"/>
                    <a:pt x="0" y="743"/>
                  </a:cubicBezTo>
                  <a:cubicBezTo>
                    <a:pt x="0" y="1513"/>
                    <a:pt x="0" y="1513"/>
                    <a:pt x="0" y="1513"/>
                  </a:cubicBezTo>
                  <a:cubicBezTo>
                    <a:pt x="0" y="1526"/>
                    <a:pt x="10" y="1536"/>
                    <a:pt x="23" y="1536"/>
                  </a:cubicBezTo>
                  <a:cubicBezTo>
                    <a:pt x="903" y="1536"/>
                    <a:pt x="903" y="1536"/>
                    <a:pt x="903" y="1536"/>
                  </a:cubicBezTo>
                  <a:cubicBezTo>
                    <a:pt x="915" y="1536"/>
                    <a:pt x="926" y="1526"/>
                    <a:pt x="926" y="1513"/>
                  </a:cubicBezTo>
                  <a:cubicBezTo>
                    <a:pt x="926" y="743"/>
                    <a:pt x="926" y="743"/>
                    <a:pt x="926" y="743"/>
                  </a:cubicBezTo>
                  <a:cubicBezTo>
                    <a:pt x="926" y="679"/>
                    <a:pt x="862" y="627"/>
                    <a:pt x="783" y="627"/>
                  </a:cubicBezTo>
                  <a:close/>
                  <a:moveTo>
                    <a:pt x="874" y="1273"/>
                  </a:moveTo>
                  <a:cubicBezTo>
                    <a:pt x="874" y="1273"/>
                    <a:pt x="874" y="1273"/>
                    <a:pt x="874" y="1273"/>
                  </a:cubicBezTo>
                  <a:moveTo>
                    <a:pt x="880" y="1305"/>
                  </a:moveTo>
                  <a:cubicBezTo>
                    <a:pt x="880" y="1490"/>
                    <a:pt x="880" y="1490"/>
                    <a:pt x="880" y="1490"/>
                  </a:cubicBezTo>
                  <a:cubicBezTo>
                    <a:pt x="46" y="1490"/>
                    <a:pt x="46" y="1490"/>
                    <a:pt x="46" y="1490"/>
                  </a:cubicBezTo>
                  <a:cubicBezTo>
                    <a:pt x="46" y="1037"/>
                    <a:pt x="46" y="1037"/>
                    <a:pt x="46" y="1037"/>
                  </a:cubicBezTo>
                  <a:cubicBezTo>
                    <a:pt x="141" y="1037"/>
                    <a:pt x="141" y="1037"/>
                    <a:pt x="141" y="1037"/>
                  </a:cubicBezTo>
                  <a:cubicBezTo>
                    <a:pt x="141" y="1209"/>
                    <a:pt x="141" y="1209"/>
                    <a:pt x="141" y="1209"/>
                  </a:cubicBezTo>
                  <a:cubicBezTo>
                    <a:pt x="141" y="1222"/>
                    <a:pt x="152" y="1232"/>
                    <a:pt x="164" y="1232"/>
                  </a:cubicBezTo>
                  <a:cubicBezTo>
                    <a:pt x="177" y="1232"/>
                    <a:pt x="187" y="1222"/>
                    <a:pt x="187" y="1209"/>
                  </a:cubicBezTo>
                  <a:cubicBezTo>
                    <a:pt x="187" y="1037"/>
                    <a:pt x="187" y="1037"/>
                    <a:pt x="187" y="1037"/>
                  </a:cubicBezTo>
                  <a:cubicBezTo>
                    <a:pt x="241" y="1037"/>
                    <a:pt x="241" y="1037"/>
                    <a:pt x="241" y="1037"/>
                  </a:cubicBezTo>
                  <a:cubicBezTo>
                    <a:pt x="241" y="1224"/>
                    <a:pt x="241" y="1224"/>
                    <a:pt x="241" y="1224"/>
                  </a:cubicBezTo>
                  <a:cubicBezTo>
                    <a:pt x="241" y="1236"/>
                    <a:pt x="251" y="1246"/>
                    <a:pt x="264" y="1246"/>
                  </a:cubicBezTo>
                  <a:cubicBezTo>
                    <a:pt x="276" y="1246"/>
                    <a:pt x="287" y="1236"/>
                    <a:pt x="287" y="1224"/>
                  </a:cubicBezTo>
                  <a:cubicBezTo>
                    <a:pt x="287" y="1037"/>
                    <a:pt x="287" y="1037"/>
                    <a:pt x="287" y="1037"/>
                  </a:cubicBezTo>
                  <a:cubicBezTo>
                    <a:pt x="340" y="1037"/>
                    <a:pt x="340" y="1037"/>
                    <a:pt x="340" y="1037"/>
                  </a:cubicBezTo>
                  <a:cubicBezTo>
                    <a:pt x="340" y="1093"/>
                    <a:pt x="340" y="1093"/>
                    <a:pt x="340" y="1093"/>
                  </a:cubicBezTo>
                  <a:cubicBezTo>
                    <a:pt x="340" y="1105"/>
                    <a:pt x="351" y="1116"/>
                    <a:pt x="363" y="1116"/>
                  </a:cubicBezTo>
                  <a:cubicBezTo>
                    <a:pt x="376" y="1116"/>
                    <a:pt x="386" y="1105"/>
                    <a:pt x="386" y="1093"/>
                  </a:cubicBezTo>
                  <a:cubicBezTo>
                    <a:pt x="386" y="1037"/>
                    <a:pt x="386" y="1037"/>
                    <a:pt x="386" y="1037"/>
                  </a:cubicBezTo>
                  <a:cubicBezTo>
                    <a:pt x="440" y="1037"/>
                    <a:pt x="440" y="1037"/>
                    <a:pt x="440" y="1037"/>
                  </a:cubicBezTo>
                  <a:cubicBezTo>
                    <a:pt x="440" y="1150"/>
                    <a:pt x="440" y="1150"/>
                    <a:pt x="440" y="1150"/>
                  </a:cubicBezTo>
                  <a:cubicBezTo>
                    <a:pt x="440" y="1162"/>
                    <a:pt x="450" y="1173"/>
                    <a:pt x="463" y="1173"/>
                  </a:cubicBezTo>
                  <a:cubicBezTo>
                    <a:pt x="475" y="1173"/>
                    <a:pt x="486" y="1162"/>
                    <a:pt x="486" y="1150"/>
                  </a:cubicBezTo>
                  <a:cubicBezTo>
                    <a:pt x="486" y="1037"/>
                    <a:pt x="486" y="1037"/>
                    <a:pt x="486" y="1037"/>
                  </a:cubicBezTo>
                  <a:cubicBezTo>
                    <a:pt x="539" y="1037"/>
                    <a:pt x="539" y="1037"/>
                    <a:pt x="539" y="1037"/>
                  </a:cubicBezTo>
                  <a:cubicBezTo>
                    <a:pt x="539" y="1207"/>
                    <a:pt x="539" y="1207"/>
                    <a:pt x="539" y="1207"/>
                  </a:cubicBezTo>
                  <a:cubicBezTo>
                    <a:pt x="539" y="1219"/>
                    <a:pt x="550" y="1230"/>
                    <a:pt x="562" y="1230"/>
                  </a:cubicBezTo>
                  <a:cubicBezTo>
                    <a:pt x="575" y="1230"/>
                    <a:pt x="585" y="1219"/>
                    <a:pt x="585" y="1207"/>
                  </a:cubicBezTo>
                  <a:cubicBezTo>
                    <a:pt x="585" y="1037"/>
                    <a:pt x="585" y="1037"/>
                    <a:pt x="585" y="1037"/>
                  </a:cubicBezTo>
                  <a:cubicBezTo>
                    <a:pt x="639" y="1037"/>
                    <a:pt x="639" y="1037"/>
                    <a:pt x="639" y="1037"/>
                  </a:cubicBezTo>
                  <a:cubicBezTo>
                    <a:pt x="639" y="1150"/>
                    <a:pt x="639" y="1150"/>
                    <a:pt x="639" y="1150"/>
                  </a:cubicBezTo>
                  <a:cubicBezTo>
                    <a:pt x="639" y="1162"/>
                    <a:pt x="649" y="1173"/>
                    <a:pt x="662" y="1173"/>
                  </a:cubicBezTo>
                  <a:cubicBezTo>
                    <a:pt x="674" y="1173"/>
                    <a:pt x="685" y="1162"/>
                    <a:pt x="685" y="1150"/>
                  </a:cubicBezTo>
                  <a:cubicBezTo>
                    <a:pt x="685" y="1037"/>
                    <a:pt x="685" y="1037"/>
                    <a:pt x="685" y="1037"/>
                  </a:cubicBezTo>
                  <a:cubicBezTo>
                    <a:pt x="738" y="1037"/>
                    <a:pt x="738" y="1037"/>
                    <a:pt x="738" y="1037"/>
                  </a:cubicBezTo>
                  <a:cubicBezTo>
                    <a:pt x="738" y="1093"/>
                    <a:pt x="738" y="1093"/>
                    <a:pt x="738" y="1093"/>
                  </a:cubicBezTo>
                  <a:cubicBezTo>
                    <a:pt x="738" y="1105"/>
                    <a:pt x="749" y="1116"/>
                    <a:pt x="761" y="1116"/>
                  </a:cubicBezTo>
                  <a:cubicBezTo>
                    <a:pt x="774" y="1116"/>
                    <a:pt x="784" y="1105"/>
                    <a:pt x="784" y="1093"/>
                  </a:cubicBezTo>
                  <a:cubicBezTo>
                    <a:pt x="784" y="1037"/>
                    <a:pt x="784" y="1037"/>
                    <a:pt x="784" y="1037"/>
                  </a:cubicBezTo>
                  <a:cubicBezTo>
                    <a:pt x="880" y="1037"/>
                    <a:pt x="880" y="1037"/>
                    <a:pt x="880" y="1037"/>
                  </a:cubicBezTo>
                  <a:cubicBezTo>
                    <a:pt x="880" y="1259"/>
                    <a:pt x="880" y="1259"/>
                    <a:pt x="880" y="125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1" name="Line 59">
              <a:extLst>
                <a:ext uri="{FF2B5EF4-FFF2-40B4-BE49-F238E27FC236}">
                  <a16:creationId xmlns:a16="http://schemas.microsoft.com/office/drawing/2014/main" id="{E4C8C9A8-297A-457D-8D0D-D43CFD6288F7}"/>
                </a:ext>
              </a:extLst>
            </p:cNvPr>
            <p:cNvSpPr>
              <a:spLocks noChangeShapeType="1"/>
            </p:cNvSpPr>
            <p:nvPr/>
          </p:nvSpPr>
          <p:spPr bwMode="auto">
            <a:xfrm>
              <a:off x="12676698" y="450217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3" name="Line 60">
              <a:extLst>
                <a:ext uri="{FF2B5EF4-FFF2-40B4-BE49-F238E27FC236}">
                  <a16:creationId xmlns:a16="http://schemas.microsoft.com/office/drawing/2014/main" id="{F2E76837-BECE-410D-9F62-825B0121E46D}"/>
                </a:ext>
              </a:extLst>
            </p:cNvPr>
            <p:cNvSpPr>
              <a:spLocks noChangeShapeType="1"/>
            </p:cNvSpPr>
            <p:nvPr/>
          </p:nvSpPr>
          <p:spPr bwMode="auto">
            <a:xfrm>
              <a:off x="12676698" y="450217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4" name="Line 61">
              <a:extLst>
                <a:ext uri="{FF2B5EF4-FFF2-40B4-BE49-F238E27FC236}">
                  <a16:creationId xmlns:a16="http://schemas.microsoft.com/office/drawing/2014/main" id="{10DD74D8-C0F2-443C-A443-B5B6B676DB4D}"/>
                </a:ext>
              </a:extLst>
            </p:cNvPr>
            <p:cNvSpPr>
              <a:spLocks noChangeShapeType="1"/>
            </p:cNvSpPr>
            <p:nvPr/>
          </p:nvSpPr>
          <p:spPr bwMode="auto">
            <a:xfrm>
              <a:off x="14270550" y="43751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5" name="Line 62">
              <a:extLst>
                <a:ext uri="{FF2B5EF4-FFF2-40B4-BE49-F238E27FC236}">
                  <a16:creationId xmlns:a16="http://schemas.microsoft.com/office/drawing/2014/main" id="{F5FA6A46-8539-4BAF-80FF-5533F1B6BF6B}"/>
                </a:ext>
              </a:extLst>
            </p:cNvPr>
            <p:cNvSpPr>
              <a:spLocks noChangeShapeType="1"/>
            </p:cNvSpPr>
            <p:nvPr/>
          </p:nvSpPr>
          <p:spPr bwMode="auto">
            <a:xfrm>
              <a:off x="14270550" y="43751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6" name="Freeform 63">
              <a:extLst>
                <a:ext uri="{FF2B5EF4-FFF2-40B4-BE49-F238E27FC236}">
                  <a16:creationId xmlns:a16="http://schemas.microsoft.com/office/drawing/2014/main" id="{EA91DCBC-5042-47CC-B236-7A517F9C0D17}"/>
                </a:ext>
              </a:extLst>
            </p:cNvPr>
            <p:cNvSpPr>
              <a:spLocks noEditPoints="1"/>
            </p:cNvSpPr>
            <p:nvPr/>
          </p:nvSpPr>
          <p:spPr bwMode="auto">
            <a:xfrm>
              <a:off x="13310111" y="2136787"/>
              <a:ext cx="303213" cy="300039"/>
            </a:xfrm>
            <a:custGeom>
              <a:avLst/>
              <a:gdLst>
                <a:gd name="T0" fmla="*/ 78 w 156"/>
                <a:gd name="T1" fmla="*/ 0 h 156"/>
                <a:gd name="T2" fmla="*/ 0 w 156"/>
                <a:gd name="T3" fmla="*/ 78 h 156"/>
                <a:gd name="T4" fmla="*/ 78 w 156"/>
                <a:gd name="T5" fmla="*/ 156 h 156"/>
                <a:gd name="T6" fmla="*/ 156 w 156"/>
                <a:gd name="T7" fmla="*/ 78 h 156"/>
                <a:gd name="T8" fmla="*/ 78 w 156"/>
                <a:gd name="T9" fmla="*/ 0 h 156"/>
                <a:gd name="T10" fmla="*/ 78 w 156"/>
                <a:gd name="T11" fmla="*/ 110 h 156"/>
                <a:gd name="T12" fmla="*/ 46 w 156"/>
                <a:gd name="T13" fmla="*/ 78 h 156"/>
                <a:gd name="T14" fmla="*/ 78 w 156"/>
                <a:gd name="T15" fmla="*/ 46 h 156"/>
                <a:gd name="T16" fmla="*/ 110 w 156"/>
                <a:gd name="T17" fmla="*/ 78 h 156"/>
                <a:gd name="T18" fmla="*/ 78 w 156"/>
                <a:gd name="T19" fmla="*/ 110 h 156"/>
                <a:gd name="T20" fmla="*/ 78 w 156"/>
                <a:gd name="T21" fmla="*/ 110 h 156"/>
                <a:gd name="T22" fmla="*/ 78 w 156"/>
                <a:gd name="T23"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56">
                  <a:moveTo>
                    <a:pt x="78" y="0"/>
                  </a:moveTo>
                  <a:cubicBezTo>
                    <a:pt x="35" y="0"/>
                    <a:pt x="0" y="35"/>
                    <a:pt x="0" y="78"/>
                  </a:cubicBezTo>
                  <a:cubicBezTo>
                    <a:pt x="0" y="121"/>
                    <a:pt x="35" y="156"/>
                    <a:pt x="78" y="156"/>
                  </a:cubicBezTo>
                  <a:cubicBezTo>
                    <a:pt x="121" y="156"/>
                    <a:pt x="156" y="121"/>
                    <a:pt x="156" y="78"/>
                  </a:cubicBezTo>
                  <a:cubicBezTo>
                    <a:pt x="156" y="35"/>
                    <a:pt x="121" y="0"/>
                    <a:pt x="78" y="0"/>
                  </a:cubicBezTo>
                  <a:close/>
                  <a:moveTo>
                    <a:pt x="78" y="110"/>
                  </a:moveTo>
                  <a:cubicBezTo>
                    <a:pt x="60" y="110"/>
                    <a:pt x="46" y="96"/>
                    <a:pt x="46" y="78"/>
                  </a:cubicBezTo>
                  <a:cubicBezTo>
                    <a:pt x="46" y="60"/>
                    <a:pt x="60" y="46"/>
                    <a:pt x="78" y="46"/>
                  </a:cubicBezTo>
                  <a:cubicBezTo>
                    <a:pt x="96" y="46"/>
                    <a:pt x="110" y="60"/>
                    <a:pt x="110" y="78"/>
                  </a:cubicBezTo>
                  <a:cubicBezTo>
                    <a:pt x="110" y="96"/>
                    <a:pt x="96" y="110"/>
                    <a:pt x="78" y="110"/>
                  </a:cubicBezTo>
                  <a:close/>
                  <a:moveTo>
                    <a:pt x="78" y="110"/>
                  </a:moveTo>
                  <a:cubicBezTo>
                    <a:pt x="78" y="110"/>
                    <a:pt x="78" y="110"/>
                    <a:pt x="78" y="1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0" name="Freeform 64">
              <a:extLst>
                <a:ext uri="{FF2B5EF4-FFF2-40B4-BE49-F238E27FC236}">
                  <a16:creationId xmlns:a16="http://schemas.microsoft.com/office/drawing/2014/main" id="{8E08C926-F624-4DA9-9D4F-C10CCEE7E80B}"/>
                </a:ext>
              </a:extLst>
            </p:cNvPr>
            <p:cNvSpPr>
              <a:spLocks noEditPoints="1"/>
            </p:cNvSpPr>
            <p:nvPr/>
          </p:nvSpPr>
          <p:spPr bwMode="auto">
            <a:xfrm>
              <a:off x="13319636" y="3656034"/>
              <a:ext cx="847726" cy="87313"/>
            </a:xfrm>
            <a:custGeom>
              <a:avLst/>
              <a:gdLst>
                <a:gd name="T0" fmla="*/ 414 w 437"/>
                <a:gd name="T1" fmla="*/ 0 h 45"/>
                <a:gd name="T2" fmla="*/ 23 w 437"/>
                <a:gd name="T3" fmla="*/ 0 h 45"/>
                <a:gd name="T4" fmla="*/ 0 w 437"/>
                <a:gd name="T5" fmla="*/ 22 h 45"/>
                <a:gd name="T6" fmla="*/ 23 w 437"/>
                <a:gd name="T7" fmla="*/ 45 h 45"/>
                <a:gd name="T8" fmla="*/ 414 w 437"/>
                <a:gd name="T9" fmla="*/ 45 h 45"/>
                <a:gd name="T10" fmla="*/ 437 w 437"/>
                <a:gd name="T11" fmla="*/ 22 h 45"/>
                <a:gd name="T12" fmla="*/ 414 w 437"/>
                <a:gd name="T13" fmla="*/ 0 h 45"/>
                <a:gd name="T14" fmla="*/ 414 w 437"/>
                <a:gd name="T15" fmla="*/ 0 h 45"/>
                <a:gd name="T16" fmla="*/ 414 w 43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45">
                  <a:moveTo>
                    <a:pt x="414" y="0"/>
                  </a:moveTo>
                  <a:cubicBezTo>
                    <a:pt x="23" y="0"/>
                    <a:pt x="23" y="0"/>
                    <a:pt x="23" y="0"/>
                  </a:cubicBezTo>
                  <a:cubicBezTo>
                    <a:pt x="10" y="0"/>
                    <a:pt x="0" y="10"/>
                    <a:pt x="0" y="22"/>
                  </a:cubicBezTo>
                  <a:cubicBezTo>
                    <a:pt x="0" y="35"/>
                    <a:pt x="10" y="45"/>
                    <a:pt x="23" y="45"/>
                  </a:cubicBezTo>
                  <a:cubicBezTo>
                    <a:pt x="414" y="45"/>
                    <a:pt x="414" y="45"/>
                    <a:pt x="414" y="45"/>
                  </a:cubicBezTo>
                  <a:cubicBezTo>
                    <a:pt x="426" y="45"/>
                    <a:pt x="437" y="35"/>
                    <a:pt x="437" y="22"/>
                  </a:cubicBezTo>
                  <a:cubicBezTo>
                    <a:pt x="437" y="10"/>
                    <a:pt x="426" y="0"/>
                    <a:pt x="414" y="0"/>
                  </a:cubicBezTo>
                  <a:close/>
                  <a:moveTo>
                    <a:pt x="414" y="0"/>
                  </a:moveTo>
                  <a:cubicBezTo>
                    <a:pt x="414" y="0"/>
                    <a:pt x="414" y="0"/>
                    <a:pt x="414"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1" name="Freeform 65">
              <a:extLst>
                <a:ext uri="{FF2B5EF4-FFF2-40B4-BE49-F238E27FC236}">
                  <a16:creationId xmlns:a16="http://schemas.microsoft.com/office/drawing/2014/main" id="{9327F25D-7F79-461B-AB50-2B72538CD161}"/>
                </a:ext>
              </a:extLst>
            </p:cNvPr>
            <p:cNvSpPr>
              <a:spLocks noEditPoints="1"/>
            </p:cNvSpPr>
            <p:nvPr/>
          </p:nvSpPr>
          <p:spPr bwMode="auto">
            <a:xfrm>
              <a:off x="12756073" y="3656034"/>
              <a:ext cx="506413" cy="87313"/>
            </a:xfrm>
            <a:custGeom>
              <a:avLst/>
              <a:gdLst>
                <a:gd name="T0" fmla="*/ 238 w 261"/>
                <a:gd name="T1" fmla="*/ 0 h 45"/>
                <a:gd name="T2" fmla="*/ 23 w 261"/>
                <a:gd name="T3" fmla="*/ 0 h 45"/>
                <a:gd name="T4" fmla="*/ 0 w 261"/>
                <a:gd name="T5" fmla="*/ 22 h 45"/>
                <a:gd name="T6" fmla="*/ 23 w 261"/>
                <a:gd name="T7" fmla="*/ 45 h 45"/>
                <a:gd name="T8" fmla="*/ 238 w 261"/>
                <a:gd name="T9" fmla="*/ 45 h 45"/>
                <a:gd name="T10" fmla="*/ 261 w 261"/>
                <a:gd name="T11" fmla="*/ 22 h 45"/>
                <a:gd name="T12" fmla="*/ 238 w 261"/>
                <a:gd name="T13" fmla="*/ 0 h 45"/>
                <a:gd name="T14" fmla="*/ 238 w 261"/>
                <a:gd name="T15" fmla="*/ 0 h 45"/>
                <a:gd name="T16" fmla="*/ 238 w 26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45">
                  <a:moveTo>
                    <a:pt x="238" y="0"/>
                  </a:moveTo>
                  <a:cubicBezTo>
                    <a:pt x="23" y="0"/>
                    <a:pt x="23" y="0"/>
                    <a:pt x="23" y="0"/>
                  </a:cubicBezTo>
                  <a:cubicBezTo>
                    <a:pt x="10" y="0"/>
                    <a:pt x="0" y="10"/>
                    <a:pt x="0" y="22"/>
                  </a:cubicBezTo>
                  <a:cubicBezTo>
                    <a:pt x="0" y="35"/>
                    <a:pt x="10" y="45"/>
                    <a:pt x="23" y="45"/>
                  </a:cubicBezTo>
                  <a:cubicBezTo>
                    <a:pt x="238" y="45"/>
                    <a:pt x="238" y="45"/>
                    <a:pt x="238" y="45"/>
                  </a:cubicBezTo>
                  <a:cubicBezTo>
                    <a:pt x="251" y="45"/>
                    <a:pt x="261" y="35"/>
                    <a:pt x="261" y="22"/>
                  </a:cubicBezTo>
                  <a:cubicBezTo>
                    <a:pt x="261" y="10"/>
                    <a:pt x="251" y="0"/>
                    <a:pt x="238" y="0"/>
                  </a:cubicBezTo>
                  <a:close/>
                  <a:moveTo>
                    <a:pt x="238" y="0"/>
                  </a:moveTo>
                  <a:cubicBezTo>
                    <a:pt x="238" y="0"/>
                    <a:pt x="238" y="0"/>
                    <a:pt x="23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2" name="Line 69">
              <a:extLst>
                <a:ext uri="{FF2B5EF4-FFF2-40B4-BE49-F238E27FC236}">
                  <a16:creationId xmlns:a16="http://schemas.microsoft.com/office/drawing/2014/main" id="{53B4EBD4-1D62-4CA4-8F72-73F6B5A30416}"/>
                </a:ext>
              </a:extLst>
            </p:cNvPr>
            <p:cNvSpPr>
              <a:spLocks noChangeShapeType="1"/>
            </p:cNvSpPr>
            <p:nvPr/>
          </p:nvSpPr>
          <p:spPr bwMode="auto">
            <a:xfrm>
              <a:off x="12636755" y="45243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3" name="Line 70">
              <a:extLst>
                <a:ext uri="{FF2B5EF4-FFF2-40B4-BE49-F238E27FC236}">
                  <a16:creationId xmlns:a16="http://schemas.microsoft.com/office/drawing/2014/main" id="{3E229E89-A9D8-4E72-9C84-D22F6050B3DA}"/>
                </a:ext>
              </a:extLst>
            </p:cNvPr>
            <p:cNvSpPr>
              <a:spLocks noChangeShapeType="1"/>
            </p:cNvSpPr>
            <p:nvPr/>
          </p:nvSpPr>
          <p:spPr bwMode="auto">
            <a:xfrm>
              <a:off x="12636755" y="45243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4" name="Freeform 71">
              <a:extLst>
                <a:ext uri="{FF2B5EF4-FFF2-40B4-BE49-F238E27FC236}">
                  <a16:creationId xmlns:a16="http://schemas.microsoft.com/office/drawing/2014/main" id="{154B94C5-436E-4917-92D4-86403938EB9C}"/>
                </a:ext>
              </a:extLst>
            </p:cNvPr>
            <p:cNvSpPr>
              <a:spLocks/>
            </p:cNvSpPr>
            <p:nvPr/>
          </p:nvSpPr>
          <p:spPr bwMode="auto">
            <a:xfrm>
              <a:off x="12654217" y="4329113"/>
              <a:ext cx="1616075" cy="414338"/>
            </a:xfrm>
            <a:custGeom>
              <a:avLst/>
              <a:gdLst>
                <a:gd name="T0" fmla="*/ 834 w 834"/>
                <a:gd name="T1" fmla="*/ 67 h 213"/>
                <a:gd name="T2" fmla="*/ 782 w 834"/>
                <a:gd name="T3" fmla="*/ 42 h 213"/>
                <a:gd name="T4" fmla="*/ 672 w 834"/>
                <a:gd name="T5" fmla="*/ 8 h 213"/>
                <a:gd name="T6" fmla="*/ 575 w 834"/>
                <a:gd name="T7" fmla="*/ 71 h 213"/>
                <a:gd name="T8" fmla="*/ 508 w 834"/>
                <a:gd name="T9" fmla="*/ 117 h 213"/>
                <a:gd name="T10" fmla="*/ 430 w 834"/>
                <a:gd name="T11" fmla="*/ 91 h 213"/>
                <a:gd name="T12" fmla="*/ 320 w 834"/>
                <a:gd name="T13" fmla="*/ 57 h 213"/>
                <a:gd name="T14" fmla="*/ 223 w 834"/>
                <a:gd name="T15" fmla="*/ 120 h 213"/>
                <a:gd name="T16" fmla="*/ 156 w 834"/>
                <a:gd name="T17" fmla="*/ 166 h 213"/>
                <a:gd name="T18" fmla="*/ 78 w 834"/>
                <a:gd name="T19" fmla="*/ 140 h 213"/>
                <a:gd name="T20" fmla="*/ 0 w 834"/>
                <a:gd name="T21" fmla="*/ 105 h 213"/>
                <a:gd name="T22" fmla="*/ 0 w 834"/>
                <a:gd name="T23" fmla="*/ 151 h 213"/>
                <a:gd name="T24" fmla="*/ 51 w 834"/>
                <a:gd name="T25" fmla="*/ 177 h 213"/>
                <a:gd name="T26" fmla="*/ 142 w 834"/>
                <a:gd name="T27" fmla="*/ 213 h 213"/>
                <a:gd name="T28" fmla="*/ 162 w 834"/>
                <a:gd name="T29" fmla="*/ 211 h 213"/>
                <a:gd name="T30" fmla="*/ 259 w 834"/>
                <a:gd name="T31" fmla="*/ 148 h 213"/>
                <a:gd name="T32" fmla="*/ 326 w 834"/>
                <a:gd name="T33" fmla="*/ 102 h 213"/>
                <a:gd name="T34" fmla="*/ 403 w 834"/>
                <a:gd name="T35" fmla="*/ 128 h 213"/>
                <a:gd name="T36" fmla="*/ 514 w 834"/>
                <a:gd name="T37" fmla="*/ 162 h 213"/>
                <a:gd name="T38" fmla="*/ 611 w 834"/>
                <a:gd name="T39" fmla="*/ 99 h 213"/>
                <a:gd name="T40" fmla="*/ 678 w 834"/>
                <a:gd name="T41" fmla="*/ 53 h 213"/>
                <a:gd name="T42" fmla="*/ 755 w 834"/>
                <a:gd name="T43" fmla="*/ 79 h 213"/>
                <a:gd name="T44" fmla="*/ 834 w 834"/>
                <a:gd name="T45" fmla="*/ 1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213">
                  <a:moveTo>
                    <a:pt x="834" y="67"/>
                  </a:moveTo>
                  <a:cubicBezTo>
                    <a:pt x="814" y="64"/>
                    <a:pt x="799" y="54"/>
                    <a:pt x="782" y="42"/>
                  </a:cubicBezTo>
                  <a:cubicBezTo>
                    <a:pt x="757" y="23"/>
                    <a:pt x="725" y="0"/>
                    <a:pt x="672" y="8"/>
                  </a:cubicBezTo>
                  <a:cubicBezTo>
                    <a:pt x="619" y="15"/>
                    <a:pt x="594" y="46"/>
                    <a:pt x="575" y="71"/>
                  </a:cubicBezTo>
                  <a:cubicBezTo>
                    <a:pt x="557" y="94"/>
                    <a:pt x="542" y="112"/>
                    <a:pt x="508" y="117"/>
                  </a:cubicBezTo>
                  <a:cubicBezTo>
                    <a:pt x="473" y="122"/>
                    <a:pt x="454" y="108"/>
                    <a:pt x="430" y="91"/>
                  </a:cubicBezTo>
                  <a:cubicBezTo>
                    <a:pt x="405" y="72"/>
                    <a:pt x="373" y="49"/>
                    <a:pt x="320" y="57"/>
                  </a:cubicBezTo>
                  <a:cubicBezTo>
                    <a:pt x="267" y="64"/>
                    <a:pt x="242" y="95"/>
                    <a:pt x="223" y="120"/>
                  </a:cubicBezTo>
                  <a:cubicBezTo>
                    <a:pt x="205" y="143"/>
                    <a:pt x="190" y="161"/>
                    <a:pt x="156" y="166"/>
                  </a:cubicBezTo>
                  <a:cubicBezTo>
                    <a:pt x="121" y="171"/>
                    <a:pt x="102" y="157"/>
                    <a:pt x="78" y="140"/>
                  </a:cubicBezTo>
                  <a:cubicBezTo>
                    <a:pt x="57" y="125"/>
                    <a:pt x="34" y="108"/>
                    <a:pt x="0" y="105"/>
                  </a:cubicBezTo>
                  <a:cubicBezTo>
                    <a:pt x="0" y="151"/>
                    <a:pt x="0" y="151"/>
                    <a:pt x="0" y="151"/>
                  </a:cubicBezTo>
                  <a:cubicBezTo>
                    <a:pt x="20" y="154"/>
                    <a:pt x="34" y="165"/>
                    <a:pt x="51" y="177"/>
                  </a:cubicBezTo>
                  <a:cubicBezTo>
                    <a:pt x="74" y="193"/>
                    <a:pt x="101" y="213"/>
                    <a:pt x="142" y="213"/>
                  </a:cubicBezTo>
                  <a:cubicBezTo>
                    <a:pt x="148" y="213"/>
                    <a:pt x="155" y="212"/>
                    <a:pt x="162" y="211"/>
                  </a:cubicBezTo>
                  <a:cubicBezTo>
                    <a:pt x="215" y="204"/>
                    <a:pt x="239" y="173"/>
                    <a:pt x="259" y="148"/>
                  </a:cubicBezTo>
                  <a:cubicBezTo>
                    <a:pt x="277" y="125"/>
                    <a:pt x="291" y="107"/>
                    <a:pt x="326" y="102"/>
                  </a:cubicBezTo>
                  <a:cubicBezTo>
                    <a:pt x="361" y="97"/>
                    <a:pt x="380" y="111"/>
                    <a:pt x="403" y="128"/>
                  </a:cubicBezTo>
                  <a:cubicBezTo>
                    <a:pt x="429" y="146"/>
                    <a:pt x="461" y="169"/>
                    <a:pt x="514" y="162"/>
                  </a:cubicBezTo>
                  <a:cubicBezTo>
                    <a:pt x="567" y="154"/>
                    <a:pt x="591" y="124"/>
                    <a:pt x="611" y="99"/>
                  </a:cubicBezTo>
                  <a:cubicBezTo>
                    <a:pt x="629" y="76"/>
                    <a:pt x="643" y="58"/>
                    <a:pt x="678" y="53"/>
                  </a:cubicBezTo>
                  <a:cubicBezTo>
                    <a:pt x="713" y="48"/>
                    <a:pt x="732" y="61"/>
                    <a:pt x="755" y="79"/>
                  </a:cubicBezTo>
                  <a:cubicBezTo>
                    <a:pt x="776" y="94"/>
                    <a:pt x="799" y="110"/>
                    <a:pt x="834" y="11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5" name="Line 72">
              <a:extLst>
                <a:ext uri="{FF2B5EF4-FFF2-40B4-BE49-F238E27FC236}">
                  <a16:creationId xmlns:a16="http://schemas.microsoft.com/office/drawing/2014/main" id="{C8062874-DCE3-4863-B7AC-7A05EFDACECD}"/>
                </a:ext>
              </a:extLst>
            </p:cNvPr>
            <p:cNvSpPr>
              <a:spLocks noChangeShapeType="1"/>
            </p:cNvSpPr>
            <p:nvPr/>
          </p:nvSpPr>
          <p:spPr bwMode="auto">
            <a:xfrm>
              <a:off x="12619292" y="46450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6" name="Line 73">
              <a:extLst>
                <a:ext uri="{FF2B5EF4-FFF2-40B4-BE49-F238E27FC236}">
                  <a16:creationId xmlns:a16="http://schemas.microsoft.com/office/drawing/2014/main" id="{2A8100BC-45DD-4ABF-8C01-72D3246E603D}"/>
                </a:ext>
              </a:extLst>
            </p:cNvPr>
            <p:cNvSpPr>
              <a:spLocks noChangeShapeType="1"/>
            </p:cNvSpPr>
            <p:nvPr/>
          </p:nvSpPr>
          <p:spPr bwMode="auto">
            <a:xfrm>
              <a:off x="12619292" y="46450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7" name="Line 74">
              <a:extLst>
                <a:ext uri="{FF2B5EF4-FFF2-40B4-BE49-F238E27FC236}">
                  <a16:creationId xmlns:a16="http://schemas.microsoft.com/office/drawing/2014/main" id="{54D5B22A-1774-466B-9567-945AE1F7D653}"/>
                </a:ext>
              </a:extLst>
            </p:cNvPr>
            <p:cNvSpPr>
              <a:spLocks noChangeShapeType="1"/>
            </p:cNvSpPr>
            <p:nvPr/>
          </p:nvSpPr>
          <p:spPr bwMode="auto">
            <a:xfrm>
              <a:off x="14270292" y="44592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8" name="Line 75">
              <a:extLst>
                <a:ext uri="{FF2B5EF4-FFF2-40B4-BE49-F238E27FC236}">
                  <a16:creationId xmlns:a16="http://schemas.microsoft.com/office/drawing/2014/main" id="{94A01FCF-3002-45E6-9A06-7F33A9BA13D9}"/>
                </a:ext>
              </a:extLst>
            </p:cNvPr>
            <p:cNvSpPr>
              <a:spLocks noChangeShapeType="1"/>
            </p:cNvSpPr>
            <p:nvPr/>
          </p:nvSpPr>
          <p:spPr bwMode="auto">
            <a:xfrm>
              <a:off x="14270292" y="44592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80" name="Groupe 2258">
            <a:extLst>
              <a:ext uri="{FF2B5EF4-FFF2-40B4-BE49-F238E27FC236}">
                <a16:creationId xmlns:a16="http://schemas.microsoft.com/office/drawing/2014/main" id="{7B73ED5D-A4B2-4A62-8599-F277CC4F5C71}"/>
              </a:ext>
            </a:extLst>
          </p:cNvPr>
          <p:cNvGrpSpPr>
            <a:grpSpLocks noChangeAspect="1"/>
          </p:cNvGrpSpPr>
          <p:nvPr/>
        </p:nvGrpSpPr>
        <p:grpSpPr>
          <a:xfrm>
            <a:off x="7588502" y="4518008"/>
            <a:ext cx="326126" cy="428400"/>
            <a:chOff x="11428393" y="1949450"/>
            <a:chExt cx="2252663" cy="2959100"/>
          </a:xfrm>
          <a:solidFill>
            <a:schemeClr val="tx2"/>
          </a:solidFill>
        </p:grpSpPr>
        <p:grpSp>
          <p:nvGrpSpPr>
            <p:cNvPr id="1081" name="Groupe 2259">
              <a:extLst>
                <a:ext uri="{FF2B5EF4-FFF2-40B4-BE49-F238E27FC236}">
                  <a16:creationId xmlns:a16="http://schemas.microsoft.com/office/drawing/2014/main" id="{641D7536-BF2C-4616-9DC6-3F2240F07840}"/>
                </a:ext>
              </a:extLst>
            </p:cNvPr>
            <p:cNvGrpSpPr/>
            <p:nvPr/>
          </p:nvGrpSpPr>
          <p:grpSpPr>
            <a:xfrm>
              <a:off x="11428393" y="1949450"/>
              <a:ext cx="2252663" cy="2959100"/>
              <a:chOff x="4970463" y="1949450"/>
              <a:chExt cx="2252663" cy="2959100"/>
            </a:xfrm>
            <a:grpFill/>
          </p:grpSpPr>
          <p:sp>
            <p:nvSpPr>
              <p:cNvPr id="1083" name="Freeform 79">
                <a:extLst>
                  <a:ext uri="{FF2B5EF4-FFF2-40B4-BE49-F238E27FC236}">
                    <a16:creationId xmlns:a16="http://schemas.microsoft.com/office/drawing/2014/main" id="{E4DC3D8A-6106-456E-A78A-6DA33F690AA9}"/>
                  </a:ext>
                </a:extLst>
              </p:cNvPr>
              <p:cNvSpPr>
                <a:spLocks noEditPoints="1"/>
              </p:cNvSpPr>
              <p:nvPr/>
            </p:nvSpPr>
            <p:spPr bwMode="auto">
              <a:xfrm>
                <a:off x="4970463" y="1949450"/>
                <a:ext cx="2252663" cy="2959100"/>
              </a:xfrm>
              <a:custGeom>
                <a:avLst/>
                <a:gdLst>
                  <a:gd name="T0" fmla="*/ 1118 w 1163"/>
                  <a:gd name="T1" fmla="*/ 289 h 1536"/>
                  <a:gd name="T2" fmla="*/ 981 w 1163"/>
                  <a:gd name="T3" fmla="*/ 289 h 1536"/>
                  <a:gd name="T4" fmla="*/ 958 w 1163"/>
                  <a:gd name="T5" fmla="*/ 311 h 1536"/>
                  <a:gd name="T6" fmla="*/ 981 w 1163"/>
                  <a:gd name="T7" fmla="*/ 334 h 1536"/>
                  <a:gd name="T8" fmla="*/ 1118 w 1163"/>
                  <a:gd name="T9" fmla="*/ 334 h 1536"/>
                  <a:gd name="T10" fmla="*/ 1118 w 1163"/>
                  <a:gd name="T11" fmla="*/ 954 h 1536"/>
                  <a:gd name="T12" fmla="*/ 582 w 1163"/>
                  <a:gd name="T13" fmla="*/ 1490 h 1536"/>
                  <a:gd name="T14" fmla="*/ 46 w 1163"/>
                  <a:gd name="T15" fmla="*/ 954 h 1536"/>
                  <a:gd name="T16" fmla="*/ 46 w 1163"/>
                  <a:gd name="T17" fmla="*/ 334 h 1536"/>
                  <a:gd name="T18" fmla="*/ 395 w 1163"/>
                  <a:gd name="T19" fmla="*/ 334 h 1536"/>
                  <a:gd name="T20" fmla="*/ 395 w 1163"/>
                  <a:gd name="T21" fmla="*/ 427 h 1536"/>
                  <a:gd name="T22" fmla="*/ 418 w 1163"/>
                  <a:gd name="T23" fmla="*/ 450 h 1536"/>
                  <a:gd name="T24" fmla="*/ 441 w 1163"/>
                  <a:gd name="T25" fmla="*/ 427 h 1536"/>
                  <a:gd name="T26" fmla="*/ 441 w 1163"/>
                  <a:gd name="T27" fmla="*/ 23 h 1536"/>
                  <a:gd name="T28" fmla="*/ 418 w 1163"/>
                  <a:gd name="T29" fmla="*/ 0 h 1536"/>
                  <a:gd name="T30" fmla="*/ 23 w 1163"/>
                  <a:gd name="T31" fmla="*/ 0 h 1536"/>
                  <a:gd name="T32" fmla="*/ 0 w 1163"/>
                  <a:gd name="T33" fmla="*/ 23 h 1536"/>
                  <a:gd name="T34" fmla="*/ 0 w 1163"/>
                  <a:gd name="T35" fmla="*/ 954 h 1536"/>
                  <a:gd name="T36" fmla="*/ 582 w 1163"/>
                  <a:gd name="T37" fmla="*/ 1536 h 1536"/>
                  <a:gd name="T38" fmla="*/ 1163 w 1163"/>
                  <a:gd name="T39" fmla="*/ 954 h 1536"/>
                  <a:gd name="T40" fmla="*/ 1163 w 1163"/>
                  <a:gd name="T41" fmla="*/ 289 h 1536"/>
                  <a:gd name="T42" fmla="*/ 46 w 1163"/>
                  <a:gd name="T43" fmla="*/ 46 h 1536"/>
                  <a:gd name="T44" fmla="*/ 395 w 1163"/>
                  <a:gd name="T45" fmla="*/ 46 h 1536"/>
                  <a:gd name="T46" fmla="*/ 395 w 1163"/>
                  <a:gd name="T47" fmla="*/ 289 h 1536"/>
                  <a:gd name="T48" fmla="*/ 46 w 1163"/>
                  <a:gd name="T49" fmla="*/ 289 h 1536"/>
                  <a:gd name="T50" fmla="*/ 46 w 1163"/>
                  <a:gd name="T51"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3" h="1536">
                    <a:moveTo>
                      <a:pt x="1118" y="289"/>
                    </a:moveTo>
                    <a:cubicBezTo>
                      <a:pt x="981" y="289"/>
                      <a:pt x="981" y="289"/>
                      <a:pt x="981" y="289"/>
                    </a:cubicBezTo>
                    <a:cubicBezTo>
                      <a:pt x="968" y="289"/>
                      <a:pt x="958" y="299"/>
                      <a:pt x="958" y="311"/>
                    </a:cubicBezTo>
                    <a:cubicBezTo>
                      <a:pt x="958" y="324"/>
                      <a:pt x="968" y="334"/>
                      <a:pt x="981" y="334"/>
                    </a:cubicBezTo>
                    <a:cubicBezTo>
                      <a:pt x="1118" y="334"/>
                      <a:pt x="1118" y="334"/>
                      <a:pt x="1118" y="334"/>
                    </a:cubicBezTo>
                    <a:cubicBezTo>
                      <a:pt x="1118" y="954"/>
                      <a:pt x="1118" y="954"/>
                      <a:pt x="1118" y="954"/>
                    </a:cubicBezTo>
                    <a:cubicBezTo>
                      <a:pt x="1118" y="1250"/>
                      <a:pt x="877" y="1490"/>
                      <a:pt x="582" y="1490"/>
                    </a:cubicBezTo>
                    <a:cubicBezTo>
                      <a:pt x="286" y="1490"/>
                      <a:pt x="46" y="1250"/>
                      <a:pt x="46" y="954"/>
                    </a:cubicBezTo>
                    <a:cubicBezTo>
                      <a:pt x="46" y="334"/>
                      <a:pt x="46" y="334"/>
                      <a:pt x="46" y="334"/>
                    </a:cubicBezTo>
                    <a:cubicBezTo>
                      <a:pt x="395" y="334"/>
                      <a:pt x="395" y="334"/>
                      <a:pt x="395" y="334"/>
                    </a:cubicBezTo>
                    <a:cubicBezTo>
                      <a:pt x="395" y="427"/>
                      <a:pt x="395" y="427"/>
                      <a:pt x="395" y="427"/>
                    </a:cubicBezTo>
                    <a:cubicBezTo>
                      <a:pt x="395" y="440"/>
                      <a:pt x="406" y="450"/>
                      <a:pt x="418" y="450"/>
                    </a:cubicBezTo>
                    <a:cubicBezTo>
                      <a:pt x="431" y="450"/>
                      <a:pt x="441" y="440"/>
                      <a:pt x="441" y="427"/>
                    </a:cubicBezTo>
                    <a:cubicBezTo>
                      <a:pt x="441" y="23"/>
                      <a:pt x="441" y="23"/>
                      <a:pt x="441" y="23"/>
                    </a:cubicBezTo>
                    <a:cubicBezTo>
                      <a:pt x="441" y="10"/>
                      <a:pt x="431" y="0"/>
                      <a:pt x="418" y="0"/>
                    </a:cubicBezTo>
                    <a:cubicBezTo>
                      <a:pt x="23" y="0"/>
                      <a:pt x="23" y="0"/>
                      <a:pt x="23" y="0"/>
                    </a:cubicBezTo>
                    <a:cubicBezTo>
                      <a:pt x="10" y="0"/>
                      <a:pt x="0" y="10"/>
                      <a:pt x="0" y="23"/>
                    </a:cubicBezTo>
                    <a:cubicBezTo>
                      <a:pt x="0" y="954"/>
                      <a:pt x="0" y="954"/>
                      <a:pt x="0" y="954"/>
                    </a:cubicBezTo>
                    <a:cubicBezTo>
                      <a:pt x="0" y="1275"/>
                      <a:pt x="261" y="1536"/>
                      <a:pt x="582" y="1536"/>
                    </a:cubicBezTo>
                    <a:cubicBezTo>
                      <a:pt x="902" y="1536"/>
                      <a:pt x="1163" y="1275"/>
                      <a:pt x="1163" y="954"/>
                    </a:cubicBezTo>
                    <a:cubicBezTo>
                      <a:pt x="1163" y="289"/>
                      <a:pt x="1163" y="289"/>
                      <a:pt x="1163" y="289"/>
                    </a:cubicBezTo>
                    <a:moveTo>
                      <a:pt x="46" y="46"/>
                    </a:moveTo>
                    <a:cubicBezTo>
                      <a:pt x="395" y="46"/>
                      <a:pt x="395" y="46"/>
                      <a:pt x="395" y="46"/>
                    </a:cubicBezTo>
                    <a:cubicBezTo>
                      <a:pt x="395" y="289"/>
                      <a:pt x="395" y="289"/>
                      <a:pt x="395" y="289"/>
                    </a:cubicBezTo>
                    <a:cubicBezTo>
                      <a:pt x="46" y="289"/>
                      <a:pt x="46" y="289"/>
                      <a:pt x="46" y="289"/>
                    </a:cubicBezTo>
                    <a:lnTo>
                      <a:pt x="4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4" name="Freeform 80">
                <a:extLst>
                  <a:ext uri="{FF2B5EF4-FFF2-40B4-BE49-F238E27FC236}">
                    <a16:creationId xmlns:a16="http://schemas.microsoft.com/office/drawing/2014/main" id="{58BCE106-CA97-4A30-BA38-2EB931920E43}"/>
                  </a:ext>
                </a:extLst>
              </p:cNvPr>
              <p:cNvSpPr>
                <a:spLocks/>
              </p:cNvSpPr>
              <p:nvPr/>
            </p:nvSpPr>
            <p:spPr bwMode="auto">
              <a:xfrm>
                <a:off x="5735638" y="2506663"/>
                <a:ext cx="1031875" cy="1641475"/>
              </a:xfrm>
              <a:custGeom>
                <a:avLst/>
                <a:gdLst>
                  <a:gd name="T0" fmla="*/ 327 w 533"/>
                  <a:gd name="T1" fmla="*/ 0 h 852"/>
                  <a:gd name="T2" fmla="*/ 327 w 533"/>
                  <a:gd name="T3" fmla="*/ 665 h 852"/>
                  <a:gd name="T4" fmla="*/ 187 w 533"/>
                  <a:gd name="T5" fmla="*/ 806 h 852"/>
                  <a:gd name="T6" fmla="*/ 46 w 533"/>
                  <a:gd name="T7" fmla="*/ 665 h 852"/>
                  <a:gd name="T8" fmla="*/ 46 w 533"/>
                  <a:gd name="T9" fmla="*/ 214 h 852"/>
                  <a:gd name="T10" fmla="*/ 23 w 533"/>
                  <a:gd name="T11" fmla="*/ 191 h 852"/>
                  <a:gd name="T12" fmla="*/ 0 w 533"/>
                  <a:gd name="T13" fmla="*/ 214 h 852"/>
                  <a:gd name="T14" fmla="*/ 0 w 533"/>
                  <a:gd name="T15" fmla="*/ 665 h 852"/>
                  <a:gd name="T16" fmla="*/ 187 w 533"/>
                  <a:gd name="T17" fmla="*/ 852 h 852"/>
                  <a:gd name="T18" fmla="*/ 373 w 533"/>
                  <a:gd name="T19" fmla="*/ 665 h 852"/>
                  <a:gd name="T20" fmla="*/ 373 w 533"/>
                  <a:gd name="T21" fmla="*/ 45 h 852"/>
                  <a:gd name="T22" fmla="*/ 510 w 533"/>
                  <a:gd name="T23" fmla="*/ 45 h 852"/>
                  <a:gd name="T24" fmla="*/ 533 w 533"/>
                  <a:gd name="T25" fmla="*/ 22 h 852"/>
                  <a:gd name="T26" fmla="*/ 510 w 533"/>
                  <a:gd name="T27" fmla="*/ 0 h 852"/>
                  <a:gd name="T28" fmla="*/ 373 w 533"/>
                  <a:gd name="T2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852">
                    <a:moveTo>
                      <a:pt x="327" y="0"/>
                    </a:moveTo>
                    <a:cubicBezTo>
                      <a:pt x="327" y="665"/>
                      <a:pt x="327" y="665"/>
                      <a:pt x="327" y="665"/>
                    </a:cubicBezTo>
                    <a:cubicBezTo>
                      <a:pt x="327" y="743"/>
                      <a:pt x="264" y="806"/>
                      <a:pt x="187" y="806"/>
                    </a:cubicBezTo>
                    <a:cubicBezTo>
                      <a:pt x="109" y="806"/>
                      <a:pt x="46" y="743"/>
                      <a:pt x="46" y="665"/>
                    </a:cubicBezTo>
                    <a:cubicBezTo>
                      <a:pt x="46" y="214"/>
                      <a:pt x="46" y="214"/>
                      <a:pt x="46" y="214"/>
                    </a:cubicBezTo>
                    <a:cubicBezTo>
                      <a:pt x="46" y="201"/>
                      <a:pt x="36" y="191"/>
                      <a:pt x="23" y="191"/>
                    </a:cubicBezTo>
                    <a:cubicBezTo>
                      <a:pt x="11" y="191"/>
                      <a:pt x="0" y="201"/>
                      <a:pt x="0" y="214"/>
                    </a:cubicBezTo>
                    <a:cubicBezTo>
                      <a:pt x="0" y="665"/>
                      <a:pt x="0" y="665"/>
                      <a:pt x="0" y="665"/>
                    </a:cubicBezTo>
                    <a:cubicBezTo>
                      <a:pt x="0" y="768"/>
                      <a:pt x="84" y="852"/>
                      <a:pt x="187" y="852"/>
                    </a:cubicBezTo>
                    <a:cubicBezTo>
                      <a:pt x="289" y="852"/>
                      <a:pt x="373" y="768"/>
                      <a:pt x="373" y="665"/>
                    </a:cubicBezTo>
                    <a:cubicBezTo>
                      <a:pt x="373" y="45"/>
                      <a:pt x="373" y="45"/>
                      <a:pt x="373" y="45"/>
                    </a:cubicBezTo>
                    <a:cubicBezTo>
                      <a:pt x="510" y="45"/>
                      <a:pt x="510" y="45"/>
                      <a:pt x="510" y="45"/>
                    </a:cubicBezTo>
                    <a:cubicBezTo>
                      <a:pt x="522" y="45"/>
                      <a:pt x="533" y="35"/>
                      <a:pt x="533" y="22"/>
                    </a:cubicBezTo>
                    <a:cubicBezTo>
                      <a:pt x="533" y="10"/>
                      <a:pt x="522" y="0"/>
                      <a:pt x="510" y="0"/>
                    </a:cubicBezTo>
                    <a:cubicBezTo>
                      <a:pt x="373" y="0"/>
                      <a:pt x="373" y="0"/>
                      <a:pt x="3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082" name="Freeform 94">
              <a:extLst>
                <a:ext uri="{FF2B5EF4-FFF2-40B4-BE49-F238E27FC236}">
                  <a16:creationId xmlns:a16="http://schemas.microsoft.com/office/drawing/2014/main" id="{67C682F6-60BC-4EB6-A141-F5C4182687C7}"/>
                </a:ext>
              </a:extLst>
            </p:cNvPr>
            <p:cNvSpPr>
              <a:spLocks/>
            </p:cNvSpPr>
            <p:nvPr/>
          </p:nvSpPr>
          <p:spPr bwMode="auto">
            <a:xfrm>
              <a:off x="12823825" y="1950720"/>
              <a:ext cx="855663" cy="558800"/>
            </a:xfrm>
            <a:custGeom>
              <a:avLst/>
              <a:gdLst>
                <a:gd name="T0" fmla="*/ 441 w 441"/>
                <a:gd name="T1" fmla="*/ 288 h 289"/>
                <a:gd name="T2" fmla="*/ 441 w 441"/>
                <a:gd name="T3" fmla="*/ 23 h 289"/>
                <a:gd name="T4" fmla="*/ 419 w 441"/>
                <a:gd name="T5" fmla="*/ 0 h 289"/>
                <a:gd name="T6" fmla="*/ 23 w 441"/>
                <a:gd name="T7" fmla="*/ 0 h 289"/>
                <a:gd name="T8" fmla="*/ 0 w 441"/>
                <a:gd name="T9" fmla="*/ 23 h 289"/>
                <a:gd name="T10" fmla="*/ 0 w 441"/>
                <a:gd name="T11" fmla="*/ 289 h 289"/>
                <a:gd name="T12" fmla="*/ 46 w 441"/>
                <a:gd name="T13" fmla="*/ 289 h 289"/>
                <a:gd name="T14" fmla="*/ 46 w 441"/>
                <a:gd name="T15" fmla="*/ 46 h 289"/>
                <a:gd name="T16" fmla="*/ 396 w 441"/>
                <a:gd name="T17" fmla="*/ 46 h 289"/>
                <a:gd name="T18" fmla="*/ 396 w 441"/>
                <a:gd name="T1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89">
                  <a:moveTo>
                    <a:pt x="441" y="288"/>
                  </a:moveTo>
                  <a:cubicBezTo>
                    <a:pt x="441" y="23"/>
                    <a:pt x="441" y="23"/>
                    <a:pt x="441" y="23"/>
                  </a:cubicBezTo>
                  <a:cubicBezTo>
                    <a:pt x="441" y="10"/>
                    <a:pt x="431" y="0"/>
                    <a:pt x="419" y="0"/>
                  </a:cubicBezTo>
                  <a:cubicBezTo>
                    <a:pt x="23" y="0"/>
                    <a:pt x="23" y="0"/>
                    <a:pt x="23" y="0"/>
                  </a:cubicBezTo>
                  <a:cubicBezTo>
                    <a:pt x="11" y="0"/>
                    <a:pt x="0" y="10"/>
                    <a:pt x="0" y="23"/>
                  </a:cubicBezTo>
                  <a:cubicBezTo>
                    <a:pt x="0" y="289"/>
                    <a:pt x="0" y="289"/>
                    <a:pt x="0" y="289"/>
                  </a:cubicBezTo>
                  <a:cubicBezTo>
                    <a:pt x="46" y="289"/>
                    <a:pt x="46" y="289"/>
                    <a:pt x="46" y="289"/>
                  </a:cubicBezTo>
                  <a:cubicBezTo>
                    <a:pt x="46" y="46"/>
                    <a:pt x="46" y="46"/>
                    <a:pt x="46" y="46"/>
                  </a:cubicBezTo>
                  <a:cubicBezTo>
                    <a:pt x="396" y="46"/>
                    <a:pt x="396" y="46"/>
                    <a:pt x="396" y="46"/>
                  </a:cubicBezTo>
                  <a:cubicBezTo>
                    <a:pt x="396" y="289"/>
                    <a:pt x="396" y="289"/>
                    <a:pt x="396"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087" name="Freeform 98">
            <a:extLst>
              <a:ext uri="{FF2B5EF4-FFF2-40B4-BE49-F238E27FC236}">
                <a16:creationId xmlns:a16="http://schemas.microsoft.com/office/drawing/2014/main" id="{9211FEB6-03DA-44F8-94C1-F1EC5E73A014}"/>
              </a:ext>
            </a:extLst>
          </p:cNvPr>
          <p:cNvSpPr>
            <a:spLocks noEditPoints="1"/>
          </p:cNvSpPr>
          <p:nvPr/>
        </p:nvSpPr>
        <p:spPr bwMode="auto">
          <a:xfrm>
            <a:off x="8357758" y="4693851"/>
            <a:ext cx="278782" cy="252122"/>
          </a:xfrm>
          <a:custGeom>
            <a:avLst/>
            <a:gdLst>
              <a:gd name="T0" fmla="*/ 934 w 994"/>
              <a:gd name="T1" fmla="*/ 120 h 904"/>
              <a:gd name="T2" fmla="*/ 856 w 994"/>
              <a:gd name="T3" fmla="*/ 8 h 904"/>
              <a:gd name="T4" fmla="*/ 833 w 994"/>
              <a:gd name="T5" fmla="*/ 2 h 904"/>
              <a:gd name="T6" fmla="*/ 817 w 994"/>
              <a:gd name="T7" fmla="*/ 20 h 904"/>
              <a:gd name="T8" fmla="*/ 704 w 994"/>
              <a:gd name="T9" fmla="*/ 300 h 904"/>
              <a:gd name="T10" fmla="*/ 703 w 994"/>
              <a:gd name="T11" fmla="*/ 324 h 904"/>
              <a:gd name="T12" fmla="*/ 723 w 994"/>
              <a:gd name="T13" fmla="*/ 336 h 904"/>
              <a:gd name="T14" fmla="*/ 758 w 994"/>
              <a:gd name="T15" fmla="*/ 336 h 904"/>
              <a:gd name="T16" fmla="*/ 565 w 994"/>
              <a:gd name="T17" fmla="*/ 528 h 904"/>
              <a:gd name="T18" fmla="*/ 549 w 994"/>
              <a:gd name="T19" fmla="*/ 253 h 904"/>
              <a:gd name="T20" fmla="*/ 524 w 994"/>
              <a:gd name="T21" fmla="*/ 232 h 904"/>
              <a:gd name="T22" fmla="*/ 503 w 994"/>
              <a:gd name="T23" fmla="*/ 256 h 904"/>
              <a:gd name="T24" fmla="*/ 521 w 994"/>
              <a:gd name="T25" fmla="*/ 563 h 904"/>
              <a:gd name="T26" fmla="*/ 532 w 994"/>
              <a:gd name="T27" fmla="*/ 580 h 904"/>
              <a:gd name="T28" fmla="*/ 552 w 994"/>
              <a:gd name="T29" fmla="*/ 583 h 904"/>
              <a:gd name="T30" fmla="*/ 815 w 994"/>
              <a:gd name="T31" fmla="*/ 322 h 904"/>
              <a:gd name="T32" fmla="*/ 813 w 994"/>
              <a:gd name="T33" fmla="*/ 300 h 904"/>
              <a:gd name="T34" fmla="*/ 794 w 994"/>
              <a:gd name="T35" fmla="*/ 290 h 904"/>
              <a:gd name="T36" fmla="*/ 764 w 994"/>
              <a:gd name="T37" fmla="*/ 290 h 904"/>
              <a:gd name="T38" fmla="*/ 852 w 994"/>
              <a:gd name="T39" fmla="*/ 75 h 904"/>
              <a:gd name="T40" fmla="*/ 935 w 994"/>
              <a:gd name="T41" fmla="*/ 357 h 904"/>
              <a:gd name="T42" fmla="*/ 904 w 994"/>
              <a:gd name="T43" fmla="*/ 326 h 904"/>
              <a:gd name="T44" fmla="*/ 882 w 994"/>
              <a:gd name="T45" fmla="*/ 320 h 904"/>
              <a:gd name="T46" fmla="*/ 865 w 994"/>
              <a:gd name="T47" fmla="*/ 336 h 904"/>
              <a:gd name="T48" fmla="*/ 578 w 994"/>
              <a:gd name="T49" fmla="*/ 704 h 904"/>
              <a:gd name="T50" fmla="*/ 577 w 994"/>
              <a:gd name="T51" fmla="*/ 705 h 904"/>
              <a:gd name="T52" fmla="*/ 526 w 994"/>
              <a:gd name="T53" fmla="*/ 726 h 904"/>
              <a:gd name="T54" fmla="*/ 410 w 994"/>
              <a:gd name="T55" fmla="*/ 818 h 904"/>
              <a:gd name="T56" fmla="*/ 294 w 994"/>
              <a:gd name="T57" fmla="*/ 726 h 904"/>
              <a:gd name="T58" fmla="*/ 243 w 994"/>
              <a:gd name="T59" fmla="*/ 705 h 904"/>
              <a:gd name="T60" fmla="*/ 242 w 994"/>
              <a:gd name="T61" fmla="*/ 704 h 904"/>
              <a:gd name="T62" fmla="*/ 45 w 994"/>
              <a:gd name="T63" fmla="*/ 528 h 904"/>
              <a:gd name="T64" fmla="*/ 13 w 994"/>
              <a:gd name="T65" fmla="*/ 521 h 904"/>
              <a:gd name="T66" fmla="*/ 7 w 994"/>
              <a:gd name="T67" fmla="*/ 553 h 904"/>
              <a:gd name="T68" fmla="*/ 223 w 994"/>
              <a:gd name="T69" fmla="*/ 746 h 904"/>
              <a:gd name="T70" fmla="*/ 224 w 994"/>
              <a:gd name="T71" fmla="*/ 747 h 904"/>
              <a:gd name="T72" fmla="*/ 280 w 994"/>
              <a:gd name="T73" fmla="*/ 770 h 904"/>
              <a:gd name="T74" fmla="*/ 387 w 994"/>
              <a:gd name="T75" fmla="*/ 882 h 904"/>
              <a:gd name="T76" fmla="*/ 388 w 994"/>
              <a:gd name="T77" fmla="*/ 887 h 904"/>
              <a:gd name="T78" fmla="*/ 410 w 994"/>
              <a:gd name="T79" fmla="*/ 904 h 904"/>
              <a:gd name="T80" fmla="*/ 432 w 994"/>
              <a:gd name="T81" fmla="*/ 887 h 904"/>
              <a:gd name="T82" fmla="*/ 434 w 994"/>
              <a:gd name="T83" fmla="*/ 882 h 904"/>
              <a:gd name="T84" fmla="*/ 540 w 994"/>
              <a:gd name="T85" fmla="*/ 770 h 904"/>
              <a:gd name="T86" fmla="*/ 596 w 994"/>
              <a:gd name="T87" fmla="*/ 747 h 904"/>
              <a:gd name="T88" fmla="*/ 597 w 994"/>
              <a:gd name="T89" fmla="*/ 746 h 904"/>
              <a:gd name="T90" fmla="*/ 841 w 994"/>
              <a:gd name="T91" fmla="*/ 508 h 904"/>
              <a:gd name="T92" fmla="*/ 898 w 994"/>
              <a:gd name="T93" fmla="*/ 385 h 904"/>
              <a:gd name="T94" fmla="*/ 934 w 994"/>
              <a:gd name="T95" fmla="*/ 421 h 904"/>
              <a:gd name="T96" fmla="*/ 957 w 994"/>
              <a:gd name="T97" fmla="*/ 427 h 904"/>
              <a:gd name="T98" fmla="*/ 973 w 994"/>
              <a:gd name="T99" fmla="*/ 410 h 904"/>
              <a:gd name="T100" fmla="*/ 934 w 994"/>
              <a:gd name="T101" fmla="*/ 120 h 904"/>
              <a:gd name="T102" fmla="*/ 934 w 994"/>
              <a:gd name="T103" fmla="*/ 120 h 904"/>
              <a:gd name="T104" fmla="*/ 934 w 994"/>
              <a:gd name="T105" fmla="*/ 12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4" h="904">
                <a:moveTo>
                  <a:pt x="934" y="120"/>
                </a:moveTo>
                <a:cubicBezTo>
                  <a:pt x="899" y="51"/>
                  <a:pt x="858" y="10"/>
                  <a:pt x="856" y="8"/>
                </a:cubicBezTo>
                <a:cubicBezTo>
                  <a:pt x="850" y="2"/>
                  <a:pt x="841" y="0"/>
                  <a:pt x="833" y="2"/>
                </a:cubicBezTo>
                <a:cubicBezTo>
                  <a:pt x="825" y="5"/>
                  <a:pt x="819" y="12"/>
                  <a:pt x="817" y="20"/>
                </a:cubicBezTo>
                <a:cubicBezTo>
                  <a:pt x="791" y="167"/>
                  <a:pt x="705" y="299"/>
                  <a:pt x="704" y="300"/>
                </a:cubicBezTo>
                <a:cubicBezTo>
                  <a:pt x="699" y="307"/>
                  <a:pt x="699" y="316"/>
                  <a:pt x="703" y="324"/>
                </a:cubicBezTo>
                <a:cubicBezTo>
                  <a:pt x="707" y="331"/>
                  <a:pt x="715" y="336"/>
                  <a:pt x="723" y="336"/>
                </a:cubicBezTo>
                <a:cubicBezTo>
                  <a:pt x="758" y="336"/>
                  <a:pt x="758" y="336"/>
                  <a:pt x="758" y="336"/>
                </a:cubicBezTo>
                <a:cubicBezTo>
                  <a:pt x="703" y="444"/>
                  <a:pt x="628" y="499"/>
                  <a:pt x="565" y="528"/>
                </a:cubicBezTo>
                <a:cubicBezTo>
                  <a:pt x="549" y="253"/>
                  <a:pt x="549" y="253"/>
                  <a:pt x="549" y="253"/>
                </a:cubicBezTo>
                <a:cubicBezTo>
                  <a:pt x="548" y="241"/>
                  <a:pt x="537" y="231"/>
                  <a:pt x="524" y="232"/>
                </a:cubicBezTo>
                <a:cubicBezTo>
                  <a:pt x="512" y="232"/>
                  <a:pt x="502" y="243"/>
                  <a:pt x="503" y="256"/>
                </a:cubicBezTo>
                <a:cubicBezTo>
                  <a:pt x="521" y="563"/>
                  <a:pt x="521" y="563"/>
                  <a:pt x="521" y="563"/>
                </a:cubicBezTo>
                <a:cubicBezTo>
                  <a:pt x="522" y="570"/>
                  <a:pt x="526" y="576"/>
                  <a:pt x="532" y="580"/>
                </a:cubicBezTo>
                <a:cubicBezTo>
                  <a:pt x="538" y="584"/>
                  <a:pt x="545" y="585"/>
                  <a:pt x="552" y="583"/>
                </a:cubicBezTo>
                <a:cubicBezTo>
                  <a:pt x="633" y="554"/>
                  <a:pt x="744" y="485"/>
                  <a:pt x="815" y="322"/>
                </a:cubicBezTo>
                <a:cubicBezTo>
                  <a:pt x="818" y="315"/>
                  <a:pt x="817" y="307"/>
                  <a:pt x="813" y="300"/>
                </a:cubicBezTo>
                <a:cubicBezTo>
                  <a:pt x="809" y="294"/>
                  <a:pt x="802" y="290"/>
                  <a:pt x="794" y="290"/>
                </a:cubicBezTo>
                <a:cubicBezTo>
                  <a:pt x="764" y="290"/>
                  <a:pt x="764" y="290"/>
                  <a:pt x="764" y="290"/>
                </a:cubicBezTo>
                <a:cubicBezTo>
                  <a:pt x="789" y="246"/>
                  <a:pt x="829" y="166"/>
                  <a:pt x="852" y="75"/>
                </a:cubicBezTo>
                <a:cubicBezTo>
                  <a:pt x="889" y="125"/>
                  <a:pt x="948" y="227"/>
                  <a:pt x="935" y="357"/>
                </a:cubicBezTo>
                <a:cubicBezTo>
                  <a:pt x="904" y="326"/>
                  <a:pt x="904" y="326"/>
                  <a:pt x="904" y="326"/>
                </a:cubicBezTo>
                <a:cubicBezTo>
                  <a:pt x="898" y="320"/>
                  <a:pt x="889" y="318"/>
                  <a:pt x="882" y="320"/>
                </a:cubicBezTo>
                <a:cubicBezTo>
                  <a:pt x="874" y="322"/>
                  <a:pt x="867" y="328"/>
                  <a:pt x="865" y="336"/>
                </a:cubicBezTo>
                <a:cubicBezTo>
                  <a:pt x="864" y="339"/>
                  <a:pt x="787" y="612"/>
                  <a:pt x="578" y="704"/>
                </a:cubicBezTo>
                <a:cubicBezTo>
                  <a:pt x="577" y="705"/>
                  <a:pt x="577" y="705"/>
                  <a:pt x="577" y="705"/>
                </a:cubicBezTo>
                <a:cubicBezTo>
                  <a:pt x="557" y="714"/>
                  <a:pt x="542" y="721"/>
                  <a:pt x="526" y="726"/>
                </a:cubicBezTo>
                <a:cubicBezTo>
                  <a:pt x="476" y="742"/>
                  <a:pt x="435" y="775"/>
                  <a:pt x="410" y="818"/>
                </a:cubicBezTo>
                <a:cubicBezTo>
                  <a:pt x="385" y="775"/>
                  <a:pt x="344" y="742"/>
                  <a:pt x="294" y="726"/>
                </a:cubicBezTo>
                <a:cubicBezTo>
                  <a:pt x="278" y="721"/>
                  <a:pt x="263" y="714"/>
                  <a:pt x="243" y="705"/>
                </a:cubicBezTo>
                <a:cubicBezTo>
                  <a:pt x="242" y="704"/>
                  <a:pt x="242" y="704"/>
                  <a:pt x="242" y="704"/>
                </a:cubicBezTo>
                <a:cubicBezTo>
                  <a:pt x="167" y="671"/>
                  <a:pt x="101" y="612"/>
                  <a:pt x="45" y="528"/>
                </a:cubicBezTo>
                <a:cubicBezTo>
                  <a:pt x="38" y="517"/>
                  <a:pt x="24" y="514"/>
                  <a:pt x="13" y="521"/>
                </a:cubicBezTo>
                <a:cubicBezTo>
                  <a:pt x="3" y="528"/>
                  <a:pt x="0" y="542"/>
                  <a:pt x="7" y="553"/>
                </a:cubicBezTo>
                <a:cubicBezTo>
                  <a:pt x="67" y="645"/>
                  <a:pt x="140" y="710"/>
                  <a:pt x="223" y="746"/>
                </a:cubicBezTo>
                <a:cubicBezTo>
                  <a:pt x="224" y="747"/>
                  <a:pt x="224" y="747"/>
                  <a:pt x="224" y="747"/>
                </a:cubicBezTo>
                <a:cubicBezTo>
                  <a:pt x="244" y="756"/>
                  <a:pt x="262" y="764"/>
                  <a:pt x="280" y="770"/>
                </a:cubicBezTo>
                <a:cubicBezTo>
                  <a:pt x="333" y="787"/>
                  <a:pt x="373" y="829"/>
                  <a:pt x="387" y="882"/>
                </a:cubicBezTo>
                <a:cubicBezTo>
                  <a:pt x="388" y="887"/>
                  <a:pt x="388" y="887"/>
                  <a:pt x="388" y="887"/>
                </a:cubicBezTo>
                <a:cubicBezTo>
                  <a:pt x="390" y="897"/>
                  <a:pt x="399" y="904"/>
                  <a:pt x="410" y="904"/>
                </a:cubicBezTo>
                <a:cubicBezTo>
                  <a:pt x="421" y="904"/>
                  <a:pt x="430" y="897"/>
                  <a:pt x="432" y="887"/>
                </a:cubicBezTo>
                <a:cubicBezTo>
                  <a:pt x="434" y="882"/>
                  <a:pt x="434" y="882"/>
                  <a:pt x="434" y="882"/>
                </a:cubicBezTo>
                <a:cubicBezTo>
                  <a:pt x="447" y="829"/>
                  <a:pt x="487" y="787"/>
                  <a:pt x="540" y="770"/>
                </a:cubicBezTo>
                <a:cubicBezTo>
                  <a:pt x="558" y="764"/>
                  <a:pt x="576" y="756"/>
                  <a:pt x="596" y="747"/>
                </a:cubicBezTo>
                <a:cubicBezTo>
                  <a:pt x="597" y="746"/>
                  <a:pt x="597" y="746"/>
                  <a:pt x="597" y="746"/>
                </a:cubicBezTo>
                <a:cubicBezTo>
                  <a:pt x="692" y="704"/>
                  <a:pt x="776" y="622"/>
                  <a:pt x="841" y="508"/>
                </a:cubicBezTo>
                <a:cubicBezTo>
                  <a:pt x="868" y="459"/>
                  <a:pt x="887" y="414"/>
                  <a:pt x="898" y="385"/>
                </a:cubicBezTo>
                <a:cubicBezTo>
                  <a:pt x="934" y="421"/>
                  <a:pt x="934" y="421"/>
                  <a:pt x="934" y="421"/>
                </a:cubicBezTo>
                <a:cubicBezTo>
                  <a:pt x="940" y="427"/>
                  <a:pt x="949" y="430"/>
                  <a:pt x="957" y="427"/>
                </a:cubicBezTo>
                <a:cubicBezTo>
                  <a:pt x="965" y="425"/>
                  <a:pt x="971" y="418"/>
                  <a:pt x="973" y="410"/>
                </a:cubicBezTo>
                <a:cubicBezTo>
                  <a:pt x="994" y="313"/>
                  <a:pt x="981" y="213"/>
                  <a:pt x="934" y="120"/>
                </a:cubicBezTo>
                <a:close/>
                <a:moveTo>
                  <a:pt x="934" y="120"/>
                </a:moveTo>
                <a:cubicBezTo>
                  <a:pt x="934" y="120"/>
                  <a:pt x="934" y="120"/>
                  <a:pt x="934" y="1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88" name="Freeform 99">
            <a:extLst>
              <a:ext uri="{FF2B5EF4-FFF2-40B4-BE49-F238E27FC236}">
                <a16:creationId xmlns:a16="http://schemas.microsoft.com/office/drawing/2014/main" id="{E9B729B0-5CF1-451C-A48C-2DCEDEF3D883}"/>
              </a:ext>
            </a:extLst>
          </p:cNvPr>
          <p:cNvSpPr>
            <a:spLocks noEditPoints="1"/>
          </p:cNvSpPr>
          <p:nvPr/>
        </p:nvSpPr>
        <p:spPr bwMode="auto">
          <a:xfrm>
            <a:off x="8308805" y="4517573"/>
            <a:ext cx="250054" cy="339227"/>
          </a:xfrm>
          <a:custGeom>
            <a:avLst/>
            <a:gdLst>
              <a:gd name="T0" fmla="*/ 696 w 891"/>
              <a:gd name="T1" fmla="*/ 445 h 1216"/>
              <a:gd name="T2" fmla="*/ 792 w 891"/>
              <a:gd name="T3" fmla="*/ 208 h 1216"/>
              <a:gd name="T4" fmla="*/ 376 w 891"/>
              <a:gd name="T5" fmla="*/ 208 h 1216"/>
              <a:gd name="T6" fmla="*/ 472 w 891"/>
              <a:gd name="T7" fmla="*/ 445 h 1216"/>
              <a:gd name="T8" fmla="*/ 277 w 891"/>
              <a:gd name="T9" fmla="*/ 500 h 1216"/>
              <a:gd name="T10" fmla="*/ 294 w 891"/>
              <a:gd name="T11" fmla="*/ 657 h 1216"/>
              <a:gd name="T12" fmla="*/ 429 w 891"/>
              <a:gd name="T13" fmla="*/ 1160 h 1216"/>
              <a:gd name="T14" fmla="*/ 271 w 891"/>
              <a:gd name="T15" fmla="*/ 968 h 1216"/>
              <a:gd name="T16" fmla="*/ 290 w 891"/>
              <a:gd name="T17" fmla="*/ 932 h 1216"/>
              <a:gd name="T18" fmla="*/ 161 w 891"/>
              <a:gd name="T19" fmla="*/ 634 h 1216"/>
              <a:gd name="T20" fmla="*/ 60 w 891"/>
              <a:gd name="T21" fmla="*/ 752 h 1216"/>
              <a:gd name="T22" fmla="*/ 37 w 891"/>
              <a:gd name="T23" fmla="*/ 1059 h 1216"/>
              <a:gd name="T24" fmla="*/ 96 w 891"/>
              <a:gd name="T25" fmla="*/ 1017 h 1216"/>
              <a:gd name="T26" fmla="*/ 179 w 891"/>
              <a:gd name="T27" fmla="*/ 1139 h 1216"/>
              <a:gd name="T28" fmla="*/ 129 w 891"/>
              <a:gd name="T29" fmla="*/ 968 h 1216"/>
              <a:gd name="T30" fmla="*/ 90 w 891"/>
              <a:gd name="T31" fmla="*/ 958 h 1216"/>
              <a:gd name="T32" fmla="*/ 100 w 891"/>
              <a:gd name="T33" fmla="*/ 774 h 1216"/>
              <a:gd name="T34" fmla="*/ 230 w 891"/>
              <a:gd name="T35" fmla="*/ 922 h 1216"/>
              <a:gd name="T36" fmla="*/ 181 w 891"/>
              <a:gd name="T37" fmla="*/ 932 h 1216"/>
              <a:gd name="T38" fmla="*/ 442 w 891"/>
              <a:gd name="T39" fmla="*/ 1215 h 1216"/>
              <a:gd name="T40" fmla="*/ 462 w 891"/>
              <a:gd name="T41" fmla="*/ 1212 h 1216"/>
              <a:gd name="T42" fmla="*/ 503 w 891"/>
              <a:gd name="T43" fmla="*/ 692 h 1216"/>
              <a:gd name="T44" fmla="*/ 665 w 891"/>
              <a:gd name="T45" fmla="*/ 692 h 1216"/>
              <a:gd name="T46" fmla="*/ 696 w 891"/>
              <a:gd name="T47" fmla="*/ 839 h 1216"/>
              <a:gd name="T48" fmla="*/ 719 w 891"/>
              <a:gd name="T49" fmla="*/ 815 h 1216"/>
              <a:gd name="T50" fmla="*/ 874 w 891"/>
              <a:gd name="T51" fmla="*/ 657 h 1216"/>
              <a:gd name="T52" fmla="*/ 891 w 891"/>
              <a:gd name="T53" fmla="*/ 500 h 1216"/>
              <a:gd name="T54" fmla="*/ 422 w 891"/>
              <a:gd name="T55" fmla="*/ 208 h 1216"/>
              <a:gd name="T56" fmla="*/ 746 w 891"/>
              <a:gd name="T57" fmla="*/ 208 h 1216"/>
              <a:gd name="T58" fmla="*/ 646 w 891"/>
              <a:gd name="T59" fmla="*/ 374 h 1216"/>
              <a:gd name="T60" fmla="*/ 518 w 891"/>
              <a:gd name="T61" fmla="*/ 442 h 1216"/>
              <a:gd name="T62" fmla="*/ 510 w 891"/>
              <a:gd name="T63" fmla="*/ 351 h 1216"/>
              <a:gd name="T64" fmla="*/ 845 w 891"/>
              <a:gd name="T65" fmla="*/ 617 h 1216"/>
              <a:gd name="T66" fmla="*/ 323 w 891"/>
              <a:gd name="T67" fmla="*/ 518 h 1216"/>
              <a:gd name="T68" fmla="*/ 845 w 891"/>
              <a:gd name="T69" fmla="*/ 617 h 1216"/>
              <a:gd name="T70" fmla="*/ 845 w 891"/>
              <a:gd name="T71" fmla="*/ 61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1" h="1216">
                <a:moveTo>
                  <a:pt x="874" y="478"/>
                </a:moveTo>
                <a:cubicBezTo>
                  <a:pt x="816" y="462"/>
                  <a:pt x="756" y="451"/>
                  <a:pt x="696" y="445"/>
                </a:cubicBezTo>
                <a:cubicBezTo>
                  <a:pt x="693" y="385"/>
                  <a:pt x="693" y="385"/>
                  <a:pt x="693" y="385"/>
                </a:cubicBezTo>
                <a:cubicBezTo>
                  <a:pt x="754" y="347"/>
                  <a:pt x="792" y="280"/>
                  <a:pt x="792" y="208"/>
                </a:cubicBezTo>
                <a:cubicBezTo>
                  <a:pt x="792" y="93"/>
                  <a:pt x="698" y="0"/>
                  <a:pt x="584" y="0"/>
                </a:cubicBezTo>
                <a:cubicBezTo>
                  <a:pt x="470" y="0"/>
                  <a:pt x="376" y="93"/>
                  <a:pt x="376" y="208"/>
                </a:cubicBezTo>
                <a:cubicBezTo>
                  <a:pt x="376" y="280"/>
                  <a:pt x="414" y="347"/>
                  <a:pt x="475" y="385"/>
                </a:cubicBezTo>
                <a:cubicBezTo>
                  <a:pt x="472" y="445"/>
                  <a:pt x="472" y="445"/>
                  <a:pt x="472" y="445"/>
                </a:cubicBezTo>
                <a:cubicBezTo>
                  <a:pt x="412" y="451"/>
                  <a:pt x="352" y="462"/>
                  <a:pt x="294" y="478"/>
                </a:cubicBezTo>
                <a:cubicBezTo>
                  <a:pt x="284" y="481"/>
                  <a:pt x="277" y="490"/>
                  <a:pt x="277" y="500"/>
                </a:cubicBezTo>
                <a:cubicBezTo>
                  <a:pt x="277" y="634"/>
                  <a:pt x="277" y="634"/>
                  <a:pt x="277" y="634"/>
                </a:cubicBezTo>
                <a:cubicBezTo>
                  <a:pt x="277" y="645"/>
                  <a:pt x="284" y="654"/>
                  <a:pt x="294" y="657"/>
                </a:cubicBezTo>
                <a:cubicBezTo>
                  <a:pt x="348" y="671"/>
                  <a:pt x="402" y="681"/>
                  <a:pt x="457" y="688"/>
                </a:cubicBezTo>
                <a:cubicBezTo>
                  <a:pt x="429" y="1160"/>
                  <a:pt x="429" y="1160"/>
                  <a:pt x="429" y="1160"/>
                </a:cubicBezTo>
                <a:cubicBezTo>
                  <a:pt x="366" y="1131"/>
                  <a:pt x="291" y="1076"/>
                  <a:pt x="236" y="968"/>
                </a:cubicBezTo>
                <a:cubicBezTo>
                  <a:pt x="271" y="968"/>
                  <a:pt x="271" y="968"/>
                  <a:pt x="271" y="968"/>
                </a:cubicBezTo>
                <a:cubicBezTo>
                  <a:pt x="279" y="968"/>
                  <a:pt x="287" y="963"/>
                  <a:pt x="291" y="956"/>
                </a:cubicBezTo>
                <a:cubicBezTo>
                  <a:pt x="295" y="948"/>
                  <a:pt x="295" y="939"/>
                  <a:pt x="290" y="932"/>
                </a:cubicBezTo>
                <a:cubicBezTo>
                  <a:pt x="289" y="931"/>
                  <a:pt x="203" y="799"/>
                  <a:pt x="177" y="652"/>
                </a:cubicBezTo>
                <a:cubicBezTo>
                  <a:pt x="175" y="644"/>
                  <a:pt x="169" y="637"/>
                  <a:pt x="161" y="634"/>
                </a:cubicBezTo>
                <a:cubicBezTo>
                  <a:pt x="153" y="632"/>
                  <a:pt x="144" y="634"/>
                  <a:pt x="138" y="640"/>
                </a:cubicBezTo>
                <a:cubicBezTo>
                  <a:pt x="136" y="642"/>
                  <a:pt x="95" y="683"/>
                  <a:pt x="60" y="752"/>
                </a:cubicBezTo>
                <a:cubicBezTo>
                  <a:pt x="13" y="845"/>
                  <a:pt x="0" y="945"/>
                  <a:pt x="21" y="1042"/>
                </a:cubicBezTo>
                <a:cubicBezTo>
                  <a:pt x="23" y="1050"/>
                  <a:pt x="29" y="1057"/>
                  <a:pt x="37" y="1059"/>
                </a:cubicBezTo>
                <a:cubicBezTo>
                  <a:pt x="45" y="1062"/>
                  <a:pt x="54" y="1059"/>
                  <a:pt x="60" y="1053"/>
                </a:cubicBezTo>
                <a:cubicBezTo>
                  <a:pt x="96" y="1017"/>
                  <a:pt x="96" y="1017"/>
                  <a:pt x="96" y="1017"/>
                </a:cubicBezTo>
                <a:cubicBezTo>
                  <a:pt x="106" y="1044"/>
                  <a:pt x="123" y="1085"/>
                  <a:pt x="147" y="1129"/>
                </a:cubicBezTo>
                <a:cubicBezTo>
                  <a:pt x="153" y="1141"/>
                  <a:pt x="167" y="1145"/>
                  <a:pt x="179" y="1139"/>
                </a:cubicBezTo>
                <a:cubicBezTo>
                  <a:pt x="190" y="1133"/>
                  <a:pt x="194" y="1119"/>
                  <a:pt x="188" y="1107"/>
                </a:cubicBezTo>
                <a:cubicBezTo>
                  <a:pt x="147" y="1032"/>
                  <a:pt x="129" y="969"/>
                  <a:pt x="129" y="968"/>
                </a:cubicBezTo>
                <a:cubicBezTo>
                  <a:pt x="127" y="960"/>
                  <a:pt x="120" y="954"/>
                  <a:pt x="112" y="952"/>
                </a:cubicBezTo>
                <a:cubicBezTo>
                  <a:pt x="105" y="950"/>
                  <a:pt x="96" y="952"/>
                  <a:pt x="90" y="958"/>
                </a:cubicBezTo>
                <a:cubicBezTo>
                  <a:pt x="59" y="989"/>
                  <a:pt x="59" y="989"/>
                  <a:pt x="59" y="989"/>
                </a:cubicBezTo>
                <a:cubicBezTo>
                  <a:pt x="52" y="916"/>
                  <a:pt x="65" y="844"/>
                  <a:pt x="100" y="774"/>
                </a:cubicBezTo>
                <a:cubicBezTo>
                  <a:pt x="114" y="747"/>
                  <a:pt x="129" y="724"/>
                  <a:pt x="142" y="707"/>
                </a:cubicBezTo>
                <a:cubicBezTo>
                  <a:pt x="165" y="798"/>
                  <a:pt x="205" y="878"/>
                  <a:pt x="230" y="922"/>
                </a:cubicBezTo>
                <a:cubicBezTo>
                  <a:pt x="200" y="922"/>
                  <a:pt x="200" y="922"/>
                  <a:pt x="200" y="922"/>
                </a:cubicBezTo>
                <a:cubicBezTo>
                  <a:pt x="192" y="922"/>
                  <a:pt x="185" y="926"/>
                  <a:pt x="181" y="932"/>
                </a:cubicBezTo>
                <a:cubicBezTo>
                  <a:pt x="177" y="939"/>
                  <a:pt x="176" y="947"/>
                  <a:pt x="179" y="954"/>
                </a:cubicBezTo>
                <a:cubicBezTo>
                  <a:pt x="250" y="1118"/>
                  <a:pt x="361" y="1186"/>
                  <a:pt x="442" y="1215"/>
                </a:cubicBezTo>
                <a:cubicBezTo>
                  <a:pt x="444" y="1216"/>
                  <a:pt x="447" y="1216"/>
                  <a:pt x="450" y="1216"/>
                </a:cubicBezTo>
                <a:cubicBezTo>
                  <a:pt x="454" y="1216"/>
                  <a:pt x="458" y="1215"/>
                  <a:pt x="462" y="1212"/>
                </a:cubicBezTo>
                <a:cubicBezTo>
                  <a:pt x="468" y="1208"/>
                  <a:pt x="472" y="1202"/>
                  <a:pt x="473" y="1195"/>
                </a:cubicBezTo>
                <a:cubicBezTo>
                  <a:pt x="503" y="692"/>
                  <a:pt x="503" y="692"/>
                  <a:pt x="503" y="692"/>
                </a:cubicBezTo>
                <a:cubicBezTo>
                  <a:pt x="530" y="694"/>
                  <a:pt x="557" y="695"/>
                  <a:pt x="584" y="695"/>
                </a:cubicBezTo>
                <a:cubicBezTo>
                  <a:pt x="611" y="695"/>
                  <a:pt x="638" y="694"/>
                  <a:pt x="665" y="692"/>
                </a:cubicBezTo>
                <a:cubicBezTo>
                  <a:pt x="673" y="818"/>
                  <a:pt x="673" y="818"/>
                  <a:pt x="673" y="818"/>
                </a:cubicBezTo>
                <a:cubicBezTo>
                  <a:pt x="673" y="830"/>
                  <a:pt x="683" y="839"/>
                  <a:pt x="696" y="839"/>
                </a:cubicBezTo>
                <a:cubicBezTo>
                  <a:pt x="696" y="839"/>
                  <a:pt x="696" y="839"/>
                  <a:pt x="697" y="839"/>
                </a:cubicBezTo>
                <a:cubicBezTo>
                  <a:pt x="710" y="838"/>
                  <a:pt x="719" y="827"/>
                  <a:pt x="719" y="815"/>
                </a:cubicBezTo>
                <a:cubicBezTo>
                  <a:pt x="711" y="688"/>
                  <a:pt x="711" y="688"/>
                  <a:pt x="711" y="688"/>
                </a:cubicBezTo>
                <a:cubicBezTo>
                  <a:pt x="766" y="681"/>
                  <a:pt x="820" y="671"/>
                  <a:pt x="874" y="657"/>
                </a:cubicBezTo>
                <a:cubicBezTo>
                  <a:pt x="884" y="654"/>
                  <a:pt x="891" y="645"/>
                  <a:pt x="891" y="634"/>
                </a:cubicBezTo>
                <a:cubicBezTo>
                  <a:pt x="891" y="500"/>
                  <a:pt x="891" y="500"/>
                  <a:pt x="891" y="500"/>
                </a:cubicBezTo>
                <a:cubicBezTo>
                  <a:pt x="891" y="490"/>
                  <a:pt x="884" y="481"/>
                  <a:pt x="874" y="478"/>
                </a:cubicBezTo>
                <a:close/>
                <a:moveTo>
                  <a:pt x="422" y="208"/>
                </a:moveTo>
                <a:cubicBezTo>
                  <a:pt x="422" y="119"/>
                  <a:pt x="495" y="46"/>
                  <a:pt x="584" y="46"/>
                </a:cubicBezTo>
                <a:cubicBezTo>
                  <a:pt x="673" y="46"/>
                  <a:pt x="746" y="119"/>
                  <a:pt x="746" y="208"/>
                </a:cubicBezTo>
                <a:cubicBezTo>
                  <a:pt x="746" y="268"/>
                  <a:pt x="712" y="323"/>
                  <a:pt x="658" y="351"/>
                </a:cubicBezTo>
                <a:cubicBezTo>
                  <a:pt x="650" y="356"/>
                  <a:pt x="645" y="365"/>
                  <a:pt x="646" y="374"/>
                </a:cubicBezTo>
                <a:cubicBezTo>
                  <a:pt x="650" y="442"/>
                  <a:pt x="650" y="442"/>
                  <a:pt x="650" y="442"/>
                </a:cubicBezTo>
                <a:cubicBezTo>
                  <a:pt x="606" y="439"/>
                  <a:pt x="562" y="439"/>
                  <a:pt x="518" y="442"/>
                </a:cubicBezTo>
                <a:cubicBezTo>
                  <a:pt x="522" y="375"/>
                  <a:pt x="522" y="375"/>
                  <a:pt x="522" y="375"/>
                </a:cubicBezTo>
                <a:cubicBezTo>
                  <a:pt x="523" y="365"/>
                  <a:pt x="519" y="356"/>
                  <a:pt x="510" y="351"/>
                </a:cubicBezTo>
                <a:cubicBezTo>
                  <a:pt x="456" y="323"/>
                  <a:pt x="422" y="268"/>
                  <a:pt x="422" y="208"/>
                </a:cubicBezTo>
                <a:close/>
                <a:moveTo>
                  <a:pt x="845" y="617"/>
                </a:moveTo>
                <a:cubicBezTo>
                  <a:pt x="674" y="660"/>
                  <a:pt x="494" y="660"/>
                  <a:pt x="323" y="617"/>
                </a:cubicBezTo>
                <a:cubicBezTo>
                  <a:pt x="323" y="518"/>
                  <a:pt x="323" y="518"/>
                  <a:pt x="323" y="518"/>
                </a:cubicBezTo>
                <a:cubicBezTo>
                  <a:pt x="494" y="475"/>
                  <a:pt x="674" y="475"/>
                  <a:pt x="845" y="518"/>
                </a:cubicBezTo>
                <a:lnTo>
                  <a:pt x="845" y="617"/>
                </a:lnTo>
                <a:close/>
                <a:moveTo>
                  <a:pt x="845" y="617"/>
                </a:moveTo>
                <a:cubicBezTo>
                  <a:pt x="845" y="617"/>
                  <a:pt x="845" y="617"/>
                  <a:pt x="845" y="61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89" name="Freeform 100">
            <a:extLst>
              <a:ext uri="{FF2B5EF4-FFF2-40B4-BE49-F238E27FC236}">
                <a16:creationId xmlns:a16="http://schemas.microsoft.com/office/drawing/2014/main" id="{5C59C108-C0BE-41F6-A1B2-C1BB160C1EA5}"/>
              </a:ext>
            </a:extLst>
          </p:cNvPr>
          <p:cNvSpPr>
            <a:spLocks noEditPoints="1"/>
          </p:cNvSpPr>
          <p:nvPr/>
        </p:nvSpPr>
        <p:spPr bwMode="auto">
          <a:xfrm>
            <a:off x="8446472" y="4549749"/>
            <a:ext cx="52401" cy="51711"/>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39 h 186"/>
              <a:gd name="T12" fmla="*/ 46 w 186"/>
              <a:gd name="T13" fmla="*/ 93 h 186"/>
              <a:gd name="T14" fmla="*/ 93 w 186"/>
              <a:gd name="T15" fmla="*/ 46 h 186"/>
              <a:gd name="T16" fmla="*/ 140 w 186"/>
              <a:gd name="T17" fmla="*/ 93 h 186"/>
              <a:gd name="T18" fmla="*/ 93 w 186"/>
              <a:gd name="T19" fmla="*/ 139 h 186"/>
              <a:gd name="T20" fmla="*/ 93 w 186"/>
              <a:gd name="T21" fmla="*/ 139 h 186"/>
              <a:gd name="T22" fmla="*/ 93 w 186"/>
              <a:gd name="T23" fmla="*/ 1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39"/>
                </a:moveTo>
                <a:cubicBezTo>
                  <a:pt x="67" y="139"/>
                  <a:pt x="46" y="118"/>
                  <a:pt x="46" y="93"/>
                </a:cubicBezTo>
                <a:cubicBezTo>
                  <a:pt x="46" y="67"/>
                  <a:pt x="67" y="46"/>
                  <a:pt x="93" y="46"/>
                </a:cubicBezTo>
                <a:cubicBezTo>
                  <a:pt x="119" y="46"/>
                  <a:pt x="140" y="67"/>
                  <a:pt x="140" y="93"/>
                </a:cubicBezTo>
                <a:cubicBezTo>
                  <a:pt x="140" y="118"/>
                  <a:pt x="119" y="139"/>
                  <a:pt x="93" y="139"/>
                </a:cubicBezTo>
                <a:close/>
                <a:moveTo>
                  <a:pt x="93" y="139"/>
                </a:moveTo>
                <a:cubicBezTo>
                  <a:pt x="93" y="139"/>
                  <a:pt x="93" y="139"/>
                  <a:pt x="93"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96" name="Line 86">
            <a:extLst>
              <a:ext uri="{FF2B5EF4-FFF2-40B4-BE49-F238E27FC236}">
                <a16:creationId xmlns:a16="http://schemas.microsoft.com/office/drawing/2014/main" id="{0CD54040-4F04-4D08-B99C-5FBF10937548}"/>
              </a:ext>
            </a:extLst>
          </p:cNvPr>
          <p:cNvSpPr>
            <a:spLocks noChangeShapeType="1"/>
          </p:cNvSpPr>
          <p:nvPr/>
        </p:nvSpPr>
        <p:spPr bwMode="auto">
          <a:xfrm>
            <a:off x="9054363" y="46035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7" name="Line 87">
            <a:extLst>
              <a:ext uri="{FF2B5EF4-FFF2-40B4-BE49-F238E27FC236}">
                <a16:creationId xmlns:a16="http://schemas.microsoft.com/office/drawing/2014/main" id="{918709D2-E9FA-4D0E-B84C-D36CFE0E3620}"/>
              </a:ext>
            </a:extLst>
          </p:cNvPr>
          <p:cNvSpPr>
            <a:spLocks noChangeShapeType="1"/>
          </p:cNvSpPr>
          <p:nvPr/>
        </p:nvSpPr>
        <p:spPr bwMode="auto">
          <a:xfrm>
            <a:off x="9054363" y="46035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8" name="Line 88">
            <a:extLst>
              <a:ext uri="{FF2B5EF4-FFF2-40B4-BE49-F238E27FC236}">
                <a16:creationId xmlns:a16="http://schemas.microsoft.com/office/drawing/2014/main" id="{D544EDB5-F884-43A0-B544-9E5D393CCD1D}"/>
              </a:ext>
            </a:extLst>
          </p:cNvPr>
          <p:cNvSpPr>
            <a:spLocks noChangeShapeType="1"/>
          </p:cNvSpPr>
          <p:nvPr/>
        </p:nvSpPr>
        <p:spPr bwMode="auto">
          <a:xfrm>
            <a:off x="9047928" y="46099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9" name="Line 89">
            <a:extLst>
              <a:ext uri="{FF2B5EF4-FFF2-40B4-BE49-F238E27FC236}">
                <a16:creationId xmlns:a16="http://schemas.microsoft.com/office/drawing/2014/main" id="{1F66AFA2-05CB-4993-BA5C-B8936AC76F69}"/>
              </a:ext>
            </a:extLst>
          </p:cNvPr>
          <p:cNvSpPr>
            <a:spLocks noChangeShapeType="1"/>
          </p:cNvSpPr>
          <p:nvPr/>
        </p:nvSpPr>
        <p:spPr bwMode="auto">
          <a:xfrm>
            <a:off x="9047928" y="46099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0" name="Line 90">
            <a:extLst>
              <a:ext uri="{FF2B5EF4-FFF2-40B4-BE49-F238E27FC236}">
                <a16:creationId xmlns:a16="http://schemas.microsoft.com/office/drawing/2014/main" id="{81C32CD5-4B07-413F-A918-B9E52A123303}"/>
              </a:ext>
            </a:extLst>
          </p:cNvPr>
          <p:cNvSpPr>
            <a:spLocks noChangeShapeType="1"/>
          </p:cNvSpPr>
          <p:nvPr/>
        </p:nvSpPr>
        <p:spPr bwMode="auto">
          <a:xfrm>
            <a:off x="9107683" y="46099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1" name="Line 91">
            <a:extLst>
              <a:ext uri="{FF2B5EF4-FFF2-40B4-BE49-F238E27FC236}">
                <a16:creationId xmlns:a16="http://schemas.microsoft.com/office/drawing/2014/main" id="{25F2005F-2433-4D8B-8B13-3E5A8637E54C}"/>
              </a:ext>
            </a:extLst>
          </p:cNvPr>
          <p:cNvSpPr>
            <a:spLocks noChangeShapeType="1"/>
          </p:cNvSpPr>
          <p:nvPr/>
        </p:nvSpPr>
        <p:spPr bwMode="auto">
          <a:xfrm>
            <a:off x="9107683" y="46099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2" name="Line 92">
            <a:extLst>
              <a:ext uri="{FF2B5EF4-FFF2-40B4-BE49-F238E27FC236}">
                <a16:creationId xmlns:a16="http://schemas.microsoft.com/office/drawing/2014/main" id="{401032C5-21DE-4305-A648-9C7370BBABEE}"/>
              </a:ext>
            </a:extLst>
          </p:cNvPr>
          <p:cNvSpPr>
            <a:spLocks noChangeShapeType="1"/>
          </p:cNvSpPr>
          <p:nvPr/>
        </p:nvSpPr>
        <p:spPr bwMode="auto">
          <a:xfrm>
            <a:off x="9106304" y="46044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3" name="Line 93">
            <a:extLst>
              <a:ext uri="{FF2B5EF4-FFF2-40B4-BE49-F238E27FC236}">
                <a16:creationId xmlns:a16="http://schemas.microsoft.com/office/drawing/2014/main" id="{2C6892A7-8ECB-48B3-B884-BF90783834AC}"/>
              </a:ext>
            </a:extLst>
          </p:cNvPr>
          <p:cNvSpPr>
            <a:spLocks noChangeShapeType="1"/>
          </p:cNvSpPr>
          <p:nvPr/>
        </p:nvSpPr>
        <p:spPr bwMode="auto">
          <a:xfrm>
            <a:off x="9106304" y="46044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4" name="Freeform 130">
            <a:extLst>
              <a:ext uri="{FF2B5EF4-FFF2-40B4-BE49-F238E27FC236}">
                <a16:creationId xmlns:a16="http://schemas.microsoft.com/office/drawing/2014/main" id="{43A2C07A-BE8B-4BA4-8964-5DC1A83370E0}"/>
              </a:ext>
            </a:extLst>
          </p:cNvPr>
          <p:cNvSpPr>
            <a:spLocks noEditPoints="1"/>
          </p:cNvSpPr>
          <p:nvPr/>
        </p:nvSpPr>
        <p:spPr bwMode="auto">
          <a:xfrm>
            <a:off x="9000813" y="4651347"/>
            <a:ext cx="158352" cy="157662"/>
          </a:xfrm>
          <a:custGeom>
            <a:avLst/>
            <a:gdLst>
              <a:gd name="T0" fmla="*/ 15 w 564"/>
              <a:gd name="T1" fmla="*/ 194 h 564"/>
              <a:gd name="T2" fmla="*/ 0 w 564"/>
              <a:gd name="T3" fmla="*/ 282 h 564"/>
              <a:gd name="T4" fmla="*/ 15 w 564"/>
              <a:gd name="T5" fmla="*/ 370 h 564"/>
              <a:gd name="T6" fmla="*/ 32 w 564"/>
              <a:gd name="T7" fmla="*/ 411 h 564"/>
              <a:gd name="T8" fmla="*/ 153 w 564"/>
              <a:gd name="T9" fmla="*/ 532 h 564"/>
              <a:gd name="T10" fmla="*/ 194 w 564"/>
              <a:gd name="T11" fmla="*/ 549 h 564"/>
              <a:gd name="T12" fmla="*/ 282 w 564"/>
              <a:gd name="T13" fmla="*/ 564 h 564"/>
              <a:gd name="T14" fmla="*/ 370 w 564"/>
              <a:gd name="T15" fmla="*/ 549 h 564"/>
              <a:gd name="T16" fmla="*/ 411 w 564"/>
              <a:gd name="T17" fmla="*/ 532 h 564"/>
              <a:gd name="T18" fmla="*/ 532 w 564"/>
              <a:gd name="T19" fmla="*/ 411 h 564"/>
              <a:gd name="T20" fmla="*/ 549 w 564"/>
              <a:gd name="T21" fmla="*/ 370 h 564"/>
              <a:gd name="T22" fmla="*/ 564 w 564"/>
              <a:gd name="T23" fmla="*/ 282 h 564"/>
              <a:gd name="T24" fmla="*/ 549 w 564"/>
              <a:gd name="T25" fmla="*/ 194 h 564"/>
              <a:gd name="T26" fmla="*/ 532 w 564"/>
              <a:gd name="T27" fmla="*/ 153 h 564"/>
              <a:gd name="T28" fmla="*/ 411 w 564"/>
              <a:gd name="T29" fmla="*/ 32 h 564"/>
              <a:gd name="T30" fmla="*/ 370 w 564"/>
              <a:gd name="T31" fmla="*/ 15 h 564"/>
              <a:gd name="T32" fmla="*/ 282 w 564"/>
              <a:gd name="T33" fmla="*/ 0 h 564"/>
              <a:gd name="T34" fmla="*/ 194 w 564"/>
              <a:gd name="T35" fmla="*/ 15 h 564"/>
              <a:gd name="T36" fmla="*/ 153 w 564"/>
              <a:gd name="T37" fmla="*/ 32 h 564"/>
              <a:gd name="T38" fmla="*/ 32 w 564"/>
              <a:gd name="T39" fmla="*/ 153 h 564"/>
              <a:gd name="T40" fmla="*/ 282 w 564"/>
              <a:gd name="T41" fmla="*/ 519 h 564"/>
              <a:gd name="T42" fmla="*/ 45 w 564"/>
              <a:gd name="T43" fmla="*/ 282 h 564"/>
              <a:gd name="T44" fmla="*/ 282 w 564"/>
              <a:gd name="T45" fmla="*/ 45 h 564"/>
              <a:gd name="T46" fmla="*/ 519 w 564"/>
              <a:gd name="T47" fmla="*/ 282 h 564"/>
              <a:gd name="T48" fmla="*/ 282 w 564"/>
              <a:gd name="T49" fmla="*/ 51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4" h="564">
                <a:moveTo>
                  <a:pt x="15" y="194"/>
                </a:moveTo>
                <a:cubicBezTo>
                  <a:pt x="5" y="222"/>
                  <a:pt x="0" y="251"/>
                  <a:pt x="0" y="282"/>
                </a:cubicBezTo>
                <a:cubicBezTo>
                  <a:pt x="0" y="313"/>
                  <a:pt x="5" y="342"/>
                  <a:pt x="15" y="370"/>
                </a:cubicBezTo>
                <a:cubicBezTo>
                  <a:pt x="32" y="411"/>
                  <a:pt x="32" y="411"/>
                  <a:pt x="32" y="411"/>
                </a:cubicBezTo>
                <a:cubicBezTo>
                  <a:pt x="59" y="463"/>
                  <a:pt x="101" y="505"/>
                  <a:pt x="153" y="532"/>
                </a:cubicBezTo>
                <a:cubicBezTo>
                  <a:pt x="194" y="549"/>
                  <a:pt x="194" y="549"/>
                  <a:pt x="194" y="549"/>
                </a:cubicBezTo>
                <a:cubicBezTo>
                  <a:pt x="222" y="559"/>
                  <a:pt x="251" y="564"/>
                  <a:pt x="282" y="564"/>
                </a:cubicBezTo>
                <a:cubicBezTo>
                  <a:pt x="313" y="564"/>
                  <a:pt x="342" y="559"/>
                  <a:pt x="370" y="549"/>
                </a:cubicBezTo>
                <a:cubicBezTo>
                  <a:pt x="411" y="532"/>
                  <a:pt x="411" y="532"/>
                  <a:pt x="411" y="532"/>
                </a:cubicBezTo>
                <a:cubicBezTo>
                  <a:pt x="463" y="505"/>
                  <a:pt x="505" y="463"/>
                  <a:pt x="532" y="411"/>
                </a:cubicBezTo>
                <a:cubicBezTo>
                  <a:pt x="549" y="370"/>
                  <a:pt x="549" y="370"/>
                  <a:pt x="549" y="370"/>
                </a:cubicBezTo>
                <a:cubicBezTo>
                  <a:pt x="559" y="342"/>
                  <a:pt x="564" y="313"/>
                  <a:pt x="564" y="282"/>
                </a:cubicBezTo>
                <a:cubicBezTo>
                  <a:pt x="564" y="251"/>
                  <a:pt x="559" y="222"/>
                  <a:pt x="549" y="194"/>
                </a:cubicBezTo>
                <a:cubicBezTo>
                  <a:pt x="532" y="153"/>
                  <a:pt x="532" y="153"/>
                  <a:pt x="532" y="153"/>
                </a:cubicBezTo>
                <a:cubicBezTo>
                  <a:pt x="505" y="101"/>
                  <a:pt x="463" y="59"/>
                  <a:pt x="411" y="32"/>
                </a:cubicBezTo>
                <a:cubicBezTo>
                  <a:pt x="370" y="15"/>
                  <a:pt x="370" y="15"/>
                  <a:pt x="370" y="15"/>
                </a:cubicBezTo>
                <a:cubicBezTo>
                  <a:pt x="342" y="5"/>
                  <a:pt x="313" y="0"/>
                  <a:pt x="282" y="0"/>
                </a:cubicBezTo>
                <a:cubicBezTo>
                  <a:pt x="251" y="0"/>
                  <a:pt x="222" y="5"/>
                  <a:pt x="194" y="15"/>
                </a:cubicBezTo>
                <a:cubicBezTo>
                  <a:pt x="153" y="32"/>
                  <a:pt x="153" y="32"/>
                  <a:pt x="153" y="32"/>
                </a:cubicBezTo>
                <a:cubicBezTo>
                  <a:pt x="101" y="59"/>
                  <a:pt x="59" y="101"/>
                  <a:pt x="32" y="153"/>
                </a:cubicBezTo>
                <a:moveTo>
                  <a:pt x="282" y="519"/>
                </a:moveTo>
                <a:cubicBezTo>
                  <a:pt x="152" y="519"/>
                  <a:pt x="45" y="412"/>
                  <a:pt x="45" y="282"/>
                </a:cubicBezTo>
                <a:cubicBezTo>
                  <a:pt x="45" y="152"/>
                  <a:pt x="152" y="45"/>
                  <a:pt x="282" y="45"/>
                </a:cubicBezTo>
                <a:cubicBezTo>
                  <a:pt x="412" y="45"/>
                  <a:pt x="519" y="152"/>
                  <a:pt x="519" y="282"/>
                </a:cubicBezTo>
                <a:cubicBezTo>
                  <a:pt x="519" y="412"/>
                  <a:pt x="412" y="519"/>
                  <a:pt x="282" y="5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05" name="Line 131">
            <a:extLst>
              <a:ext uri="{FF2B5EF4-FFF2-40B4-BE49-F238E27FC236}">
                <a16:creationId xmlns:a16="http://schemas.microsoft.com/office/drawing/2014/main" id="{AD4C9714-D262-4A67-B353-6D080AF1531C}"/>
              </a:ext>
            </a:extLst>
          </p:cNvPr>
          <p:cNvSpPr>
            <a:spLocks noChangeShapeType="1"/>
          </p:cNvSpPr>
          <p:nvPr/>
        </p:nvSpPr>
        <p:spPr bwMode="auto">
          <a:xfrm>
            <a:off x="9044710" y="48071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6" name="Line 132">
            <a:extLst>
              <a:ext uri="{FF2B5EF4-FFF2-40B4-BE49-F238E27FC236}">
                <a16:creationId xmlns:a16="http://schemas.microsoft.com/office/drawing/2014/main" id="{4B136A4E-585C-42BD-9C31-F0BC9F5F7679}"/>
              </a:ext>
            </a:extLst>
          </p:cNvPr>
          <p:cNvSpPr>
            <a:spLocks noChangeShapeType="1"/>
          </p:cNvSpPr>
          <p:nvPr/>
        </p:nvSpPr>
        <p:spPr bwMode="auto">
          <a:xfrm>
            <a:off x="9044710" y="48071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7" name="Freeform 136">
            <a:extLst>
              <a:ext uri="{FF2B5EF4-FFF2-40B4-BE49-F238E27FC236}">
                <a16:creationId xmlns:a16="http://schemas.microsoft.com/office/drawing/2014/main" id="{1C0C05DF-18F0-4EBF-A575-C34E561055E9}"/>
              </a:ext>
            </a:extLst>
          </p:cNvPr>
          <p:cNvSpPr>
            <a:spLocks/>
          </p:cNvSpPr>
          <p:nvPr/>
        </p:nvSpPr>
        <p:spPr bwMode="auto">
          <a:xfrm>
            <a:off x="9032989" y="4624687"/>
            <a:ext cx="22293" cy="35853"/>
          </a:xfrm>
          <a:custGeom>
            <a:avLst/>
            <a:gdLst>
              <a:gd name="T0" fmla="*/ 80 w 80"/>
              <a:gd name="T1" fmla="*/ 111 h 128"/>
              <a:gd name="T2" fmla="*/ 46 w 80"/>
              <a:gd name="T3" fmla="*/ 17 h 128"/>
              <a:gd name="T4" fmla="*/ 17 w 80"/>
              <a:gd name="T5" fmla="*/ 4 h 128"/>
              <a:gd name="T6" fmla="*/ 4 w 80"/>
              <a:gd name="T7" fmla="*/ 33 h 128"/>
              <a:gd name="T8" fmla="*/ 39 w 80"/>
              <a:gd name="T9" fmla="*/ 128 h 128"/>
            </a:gdLst>
            <a:ahLst/>
            <a:cxnLst>
              <a:cxn ang="0">
                <a:pos x="T0" y="T1"/>
              </a:cxn>
              <a:cxn ang="0">
                <a:pos x="T2" y="T3"/>
              </a:cxn>
              <a:cxn ang="0">
                <a:pos x="T4" y="T5"/>
              </a:cxn>
              <a:cxn ang="0">
                <a:pos x="T6" y="T7"/>
              </a:cxn>
              <a:cxn ang="0">
                <a:pos x="T8" y="T9"/>
              </a:cxn>
            </a:cxnLst>
            <a:rect l="0" t="0" r="r" b="b"/>
            <a:pathLst>
              <a:path w="80" h="128">
                <a:moveTo>
                  <a:pt x="80" y="111"/>
                </a:moveTo>
                <a:cubicBezTo>
                  <a:pt x="46" y="17"/>
                  <a:pt x="46" y="17"/>
                  <a:pt x="46" y="17"/>
                </a:cubicBezTo>
                <a:cubicBezTo>
                  <a:pt x="42" y="6"/>
                  <a:pt x="29" y="0"/>
                  <a:pt x="17" y="4"/>
                </a:cubicBezTo>
                <a:cubicBezTo>
                  <a:pt x="6" y="8"/>
                  <a:pt x="0" y="21"/>
                  <a:pt x="4" y="33"/>
                </a:cubicBezTo>
                <a:cubicBezTo>
                  <a:pt x="39" y="128"/>
                  <a:pt x="39" y="128"/>
                  <a:pt x="39" y="128"/>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8" name="Freeform 137">
            <a:extLst>
              <a:ext uri="{FF2B5EF4-FFF2-40B4-BE49-F238E27FC236}">
                <a16:creationId xmlns:a16="http://schemas.microsoft.com/office/drawing/2014/main" id="{1F58F090-5025-4A11-A2DB-6C5189BF99B2}"/>
              </a:ext>
            </a:extLst>
          </p:cNvPr>
          <p:cNvSpPr>
            <a:spLocks noEditPoints="1"/>
          </p:cNvSpPr>
          <p:nvPr/>
        </p:nvSpPr>
        <p:spPr bwMode="auto">
          <a:xfrm>
            <a:off x="8864755" y="4515978"/>
            <a:ext cx="430468" cy="428400"/>
          </a:xfrm>
          <a:custGeom>
            <a:avLst/>
            <a:gdLst>
              <a:gd name="T0" fmla="*/ 1448 w 1536"/>
              <a:gd name="T1" fmla="*/ 627 h 1536"/>
              <a:gd name="T2" fmla="*/ 1017 w 1536"/>
              <a:gd name="T3" fmla="*/ 54 h 1536"/>
              <a:gd name="T4" fmla="*/ 627 w 1536"/>
              <a:gd name="T5" fmla="*/ 88 h 1536"/>
              <a:gd name="T6" fmla="*/ 54 w 1536"/>
              <a:gd name="T7" fmla="*/ 519 h 1536"/>
              <a:gd name="T8" fmla="*/ 88 w 1536"/>
              <a:gd name="T9" fmla="*/ 909 h 1536"/>
              <a:gd name="T10" fmla="*/ 519 w 1536"/>
              <a:gd name="T11" fmla="*/ 1482 h 1536"/>
              <a:gd name="T12" fmla="*/ 909 w 1536"/>
              <a:gd name="T13" fmla="*/ 1448 h 1536"/>
              <a:gd name="T14" fmla="*/ 1482 w 1536"/>
              <a:gd name="T15" fmla="*/ 1017 h 1536"/>
              <a:gd name="T16" fmla="*/ 1272 w 1536"/>
              <a:gd name="T17" fmla="*/ 45 h 1536"/>
              <a:gd name="T18" fmla="*/ 1342 w 1536"/>
              <a:gd name="T19" fmla="*/ 620 h 1536"/>
              <a:gd name="T20" fmla="*/ 1051 w 1536"/>
              <a:gd name="T21" fmla="*/ 153 h 1536"/>
              <a:gd name="T22" fmla="*/ 1421 w 1536"/>
              <a:gd name="T23" fmla="*/ 665 h 1536"/>
              <a:gd name="T24" fmla="*/ 1429 w 1536"/>
              <a:gd name="T25" fmla="*/ 673 h 1536"/>
              <a:gd name="T26" fmla="*/ 1330 w 1536"/>
              <a:gd name="T27" fmla="*/ 768 h 1536"/>
              <a:gd name="T28" fmla="*/ 1065 w 1536"/>
              <a:gd name="T29" fmla="*/ 196 h 1536"/>
              <a:gd name="T30" fmla="*/ 1302 w 1536"/>
              <a:gd name="T31" fmla="*/ 593 h 1536"/>
              <a:gd name="T32" fmla="*/ 871 w 1536"/>
              <a:gd name="T33" fmla="*/ 115 h 1536"/>
              <a:gd name="T34" fmla="*/ 665 w 1536"/>
              <a:gd name="T35" fmla="*/ 115 h 1536"/>
              <a:gd name="T36" fmla="*/ 620 w 1536"/>
              <a:gd name="T37" fmla="*/ 133 h 1536"/>
              <a:gd name="T38" fmla="*/ 105 w 1536"/>
              <a:gd name="T39" fmla="*/ 264 h 1536"/>
              <a:gd name="T40" fmla="*/ 97 w 1536"/>
              <a:gd name="T41" fmla="*/ 505 h 1536"/>
              <a:gd name="T42" fmla="*/ 107 w 1536"/>
              <a:gd name="T43" fmla="*/ 863 h 1536"/>
              <a:gd name="T44" fmla="*/ 115 w 1536"/>
              <a:gd name="T45" fmla="*/ 665 h 1536"/>
              <a:gd name="T46" fmla="*/ 234 w 1536"/>
              <a:gd name="T47" fmla="*/ 943 h 1536"/>
              <a:gd name="T48" fmla="*/ 150 w 1536"/>
              <a:gd name="T49" fmla="*/ 1272 h 1536"/>
              <a:gd name="T50" fmla="*/ 150 w 1536"/>
              <a:gd name="T51" fmla="*/ 264 h 1536"/>
              <a:gd name="T52" fmla="*/ 234 w 1536"/>
              <a:gd name="T53" fmla="*/ 593 h 1536"/>
              <a:gd name="T54" fmla="*/ 505 w 1536"/>
              <a:gd name="T55" fmla="*/ 1439 h 1536"/>
              <a:gd name="T56" fmla="*/ 133 w 1536"/>
              <a:gd name="T57" fmla="*/ 916 h 1536"/>
              <a:gd name="T58" fmla="*/ 264 w 1536"/>
              <a:gd name="T59" fmla="*/ 1431 h 1536"/>
              <a:gd name="T60" fmla="*/ 871 w 1536"/>
              <a:gd name="T61" fmla="*/ 1421 h 1536"/>
              <a:gd name="T62" fmla="*/ 665 w 1536"/>
              <a:gd name="T63" fmla="*/ 1321 h 1536"/>
              <a:gd name="T64" fmla="*/ 897 w 1536"/>
              <a:gd name="T65" fmla="*/ 518 h 1536"/>
              <a:gd name="T66" fmla="*/ 1035 w 1536"/>
              <a:gd name="T67" fmla="*/ 680 h 1536"/>
              <a:gd name="T68" fmla="*/ 1035 w 1536"/>
              <a:gd name="T69" fmla="*/ 856 h 1536"/>
              <a:gd name="T70" fmla="*/ 897 w 1536"/>
              <a:gd name="T71" fmla="*/ 1018 h 1536"/>
              <a:gd name="T72" fmla="*/ 599 w 1536"/>
              <a:gd name="T73" fmla="*/ 1257 h 1536"/>
              <a:gd name="T74" fmla="*/ 296 w 1536"/>
              <a:gd name="T75" fmla="*/ 978 h 1536"/>
              <a:gd name="T76" fmla="*/ 251 w 1536"/>
              <a:gd name="T77" fmla="*/ 768 h 1536"/>
              <a:gd name="T78" fmla="*/ 296 w 1536"/>
              <a:gd name="T79" fmla="*/ 558 h 1536"/>
              <a:gd name="T80" fmla="*/ 597 w 1536"/>
              <a:gd name="T81" fmla="*/ 337 h 1536"/>
              <a:gd name="T82" fmla="*/ 937 w 1536"/>
              <a:gd name="T83" fmla="*/ 279 h 1536"/>
              <a:gd name="T84" fmla="*/ 916 w 1536"/>
              <a:gd name="T85" fmla="*/ 1403 h 1536"/>
              <a:gd name="T86" fmla="*/ 1230 w 1536"/>
              <a:gd name="T87" fmla="*/ 1429 h 1536"/>
              <a:gd name="T88" fmla="*/ 943 w 1536"/>
              <a:gd name="T89" fmla="*/ 1302 h 1536"/>
              <a:gd name="T90" fmla="*/ 1321 w 1536"/>
              <a:gd name="T91" fmla="*/ 1376 h 1536"/>
              <a:gd name="T92" fmla="*/ 1431 w 1536"/>
              <a:gd name="T93" fmla="*/ 1272 h 1536"/>
              <a:gd name="T94" fmla="*/ 1439 w 1536"/>
              <a:gd name="T95" fmla="*/ 103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6" h="1536">
                <a:moveTo>
                  <a:pt x="1448" y="909"/>
                </a:moveTo>
                <a:cubicBezTo>
                  <a:pt x="1464" y="900"/>
                  <a:pt x="1474" y="883"/>
                  <a:pt x="1474" y="863"/>
                </a:cubicBezTo>
                <a:cubicBezTo>
                  <a:pt x="1474" y="673"/>
                  <a:pt x="1474" y="673"/>
                  <a:pt x="1474" y="673"/>
                </a:cubicBezTo>
                <a:cubicBezTo>
                  <a:pt x="1474" y="653"/>
                  <a:pt x="1464" y="636"/>
                  <a:pt x="1448" y="627"/>
                </a:cubicBezTo>
                <a:cubicBezTo>
                  <a:pt x="1458" y="589"/>
                  <a:pt x="1470" y="554"/>
                  <a:pt x="1482" y="519"/>
                </a:cubicBezTo>
                <a:cubicBezTo>
                  <a:pt x="1508" y="441"/>
                  <a:pt x="1536" y="361"/>
                  <a:pt x="1536" y="264"/>
                </a:cubicBezTo>
                <a:cubicBezTo>
                  <a:pt x="1536" y="118"/>
                  <a:pt x="1418" y="0"/>
                  <a:pt x="1272" y="0"/>
                </a:cubicBezTo>
                <a:cubicBezTo>
                  <a:pt x="1175" y="0"/>
                  <a:pt x="1095" y="28"/>
                  <a:pt x="1017" y="54"/>
                </a:cubicBezTo>
                <a:cubicBezTo>
                  <a:pt x="982" y="66"/>
                  <a:pt x="947" y="78"/>
                  <a:pt x="909" y="88"/>
                </a:cubicBezTo>
                <a:cubicBezTo>
                  <a:pt x="900" y="72"/>
                  <a:pt x="883" y="62"/>
                  <a:pt x="863" y="62"/>
                </a:cubicBezTo>
                <a:cubicBezTo>
                  <a:pt x="673" y="62"/>
                  <a:pt x="673" y="62"/>
                  <a:pt x="673" y="62"/>
                </a:cubicBezTo>
                <a:cubicBezTo>
                  <a:pt x="653" y="62"/>
                  <a:pt x="636" y="72"/>
                  <a:pt x="627" y="88"/>
                </a:cubicBezTo>
                <a:cubicBezTo>
                  <a:pt x="589" y="78"/>
                  <a:pt x="554" y="66"/>
                  <a:pt x="519" y="54"/>
                </a:cubicBezTo>
                <a:cubicBezTo>
                  <a:pt x="442" y="28"/>
                  <a:pt x="361" y="0"/>
                  <a:pt x="264" y="0"/>
                </a:cubicBezTo>
                <a:cubicBezTo>
                  <a:pt x="118" y="0"/>
                  <a:pt x="0" y="118"/>
                  <a:pt x="0" y="264"/>
                </a:cubicBezTo>
                <a:cubicBezTo>
                  <a:pt x="0" y="361"/>
                  <a:pt x="28" y="441"/>
                  <a:pt x="54" y="519"/>
                </a:cubicBezTo>
                <a:cubicBezTo>
                  <a:pt x="66" y="554"/>
                  <a:pt x="78" y="589"/>
                  <a:pt x="88" y="627"/>
                </a:cubicBezTo>
                <a:cubicBezTo>
                  <a:pt x="72" y="636"/>
                  <a:pt x="62" y="653"/>
                  <a:pt x="62" y="673"/>
                </a:cubicBezTo>
                <a:cubicBezTo>
                  <a:pt x="62" y="863"/>
                  <a:pt x="62" y="863"/>
                  <a:pt x="62" y="863"/>
                </a:cubicBezTo>
                <a:cubicBezTo>
                  <a:pt x="62" y="883"/>
                  <a:pt x="72" y="900"/>
                  <a:pt x="88" y="909"/>
                </a:cubicBezTo>
                <a:cubicBezTo>
                  <a:pt x="78" y="947"/>
                  <a:pt x="66" y="982"/>
                  <a:pt x="54" y="1017"/>
                </a:cubicBezTo>
                <a:cubicBezTo>
                  <a:pt x="28" y="1094"/>
                  <a:pt x="0" y="1175"/>
                  <a:pt x="0" y="1272"/>
                </a:cubicBezTo>
                <a:cubicBezTo>
                  <a:pt x="0" y="1418"/>
                  <a:pt x="118" y="1536"/>
                  <a:pt x="264" y="1536"/>
                </a:cubicBezTo>
                <a:cubicBezTo>
                  <a:pt x="361" y="1536"/>
                  <a:pt x="442" y="1508"/>
                  <a:pt x="519" y="1482"/>
                </a:cubicBezTo>
                <a:cubicBezTo>
                  <a:pt x="554" y="1470"/>
                  <a:pt x="589" y="1458"/>
                  <a:pt x="627" y="1448"/>
                </a:cubicBezTo>
                <a:cubicBezTo>
                  <a:pt x="636" y="1464"/>
                  <a:pt x="653" y="1474"/>
                  <a:pt x="673" y="1474"/>
                </a:cubicBezTo>
                <a:cubicBezTo>
                  <a:pt x="863" y="1474"/>
                  <a:pt x="863" y="1474"/>
                  <a:pt x="863" y="1474"/>
                </a:cubicBezTo>
                <a:cubicBezTo>
                  <a:pt x="883" y="1474"/>
                  <a:pt x="900" y="1464"/>
                  <a:pt x="909" y="1448"/>
                </a:cubicBezTo>
                <a:cubicBezTo>
                  <a:pt x="947" y="1458"/>
                  <a:pt x="982" y="1470"/>
                  <a:pt x="1017" y="1482"/>
                </a:cubicBezTo>
                <a:cubicBezTo>
                  <a:pt x="1095" y="1508"/>
                  <a:pt x="1175" y="1536"/>
                  <a:pt x="1272" y="1536"/>
                </a:cubicBezTo>
                <a:cubicBezTo>
                  <a:pt x="1418" y="1536"/>
                  <a:pt x="1536" y="1418"/>
                  <a:pt x="1536" y="1272"/>
                </a:cubicBezTo>
                <a:cubicBezTo>
                  <a:pt x="1536" y="1175"/>
                  <a:pt x="1508" y="1094"/>
                  <a:pt x="1482" y="1017"/>
                </a:cubicBezTo>
                <a:cubicBezTo>
                  <a:pt x="1470" y="982"/>
                  <a:pt x="1458" y="947"/>
                  <a:pt x="1448" y="909"/>
                </a:cubicBezTo>
                <a:close/>
                <a:moveTo>
                  <a:pt x="916" y="133"/>
                </a:moveTo>
                <a:cubicBezTo>
                  <a:pt x="957" y="122"/>
                  <a:pt x="995" y="109"/>
                  <a:pt x="1031" y="97"/>
                </a:cubicBezTo>
                <a:cubicBezTo>
                  <a:pt x="1106" y="71"/>
                  <a:pt x="1182" y="45"/>
                  <a:pt x="1272" y="45"/>
                </a:cubicBezTo>
                <a:cubicBezTo>
                  <a:pt x="1393" y="45"/>
                  <a:pt x="1491" y="143"/>
                  <a:pt x="1491" y="264"/>
                </a:cubicBezTo>
                <a:cubicBezTo>
                  <a:pt x="1491" y="354"/>
                  <a:pt x="1465" y="430"/>
                  <a:pt x="1439" y="505"/>
                </a:cubicBezTo>
                <a:cubicBezTo>
                  <a:pt x="1426" y="541"/>
                  <a:pt x="1414" y="579"/>
                  <a:pt x="1403" y="620"/>
                </a:cubicBezTo>
                <a:cubicBezTo>
                  <a:pt x="1342" y="620"/>
                  <a:pt x="1342" y="620"/>
                  <a:pt x="1342" y="620"/>
                </a:cubicBezTo>
                <a:cubicBezTo>
                  <a:pt x="1353" y="571"/>
                  <a:pt x="1368" y="528"/>
                  <a:pt x="1383" y="485"/>
                </a:cubicBezTo>
                <a:cubicBezTo>
                  <a:pt x="1408" y="412"/>
                  <a:pt x="1431" y="344"/>
                  <a:pt x="1431" y="264"/>
                </a:cubicBezTo>
                <a:cubicBezTo>
                  <a:pt x="1431" y="176"/>
                  <a:pt x="1360" y="105"/>
                  <a:pt x="1272" y="105"/>
                </a:cubicBezTo>
                <a:cubicBezTo>
                  <a:pt x="1192" y="105"/>
                  <a:pt x="1124" y="128"/>
                  <a:pt x="1051" y="153"/>
                </a:cubicBezTo>
                <a:cubicBezTo>
                  <a:pt x="1008" y="168"/>
                  <a:pt x="965" y="183"/>
                  <a:pt x="916" y="194"/>
                </a:cubicBezTo>
                <a:lnTo>
                  <a:pt x="916" y="133"/>
                </a:lnTo>
                <a:close/>
                <a:moveTo>
                  <a:pt x="1321" y="665"/>
                </a:moveTo>
                <a:cubicBezTo>
                  <a:pt x="1421" y="665"/>
                  <a:pt x="1421" y="665"/>
                  <a:pt x="1421" y="665"/>
                </a:cubicBezTo>
                <a:cubicBezTo>
                  <a:pt x="1421" y="665"/>
                  <a:pt x="1421" y="665"/>
                  <a:pt x="1421" y="665"/>
                </a:cubicBezTo>
                <a:cubicBezTo>
                  <a:pt x="1421" y="665"/>
                  <a:pt x="1421" y="665"/>
                  <a:pt x="1421" y="665"/>
                </a:cubicBezTo>
                <a:cubicBezTo>
                  <a:pt x="1421" y="665"/>
                  <a:pt x="1421" y="665"/>
                  <a:pt x="1421" y="665"/>
                </a:cubicBezTo>
                <a:cubicBezTo>
                  <a:pt x="1426" y="665"/>
                  <a:pt x="1429" y="668"/>
                  <a:pt x="1429" y="673"/>
                </a:cubicBezTo>
                <a:cubicBezTo>
                  <a:pt x="1429" y="863"/>
                  <a:pt x="1429" y="863"/>
                  <a:pt x="1429" y="863"/>
                </a:cubicBezTo>
                <a:cubicBezTo>
                  <a:pt x="1429" y="868"/>
                  <a:pt x="1426" y="871"/>
                  <a:pt x="1421" y="871"/>
                </a:cubicBezTo>
                <a:cubicBezTo>
                  <a:pt x="1321" y="871"/>
                  <a:pt x="1321" y="871"/>
                  <a:pt x="1321" y="871"/>
                </a:cubicBezTo>
                <a:cubicBezTo>
                  <a:pt x="1327" y="838"/>
                  <a:pt x="1330" y="803"/>
                  <a:pt x="1330" y="768"/>
                </a:cubicBezTo>
                <a:cubicBezTo>
                  <a:pt x="1330" y="733"/>
                  <a:pt x="1327" y="698"/>
                  <a:pt x="1321" y="665"/>
                </a:cubicBezTo>
                <a:close/>
                <a:moveTo>
                  <a:pt x="1302" y="593"/>
                </a:moveTo>
                <a:cubicBezTo>
                  <a:pt x="1247" y="424"/>
                  <a:pt x="1112" y="289"/>
                  <a:pt x="943" y="234"/>
                </a:cubicBezTo>
                <a:cubicBezTo>
                  <a:pt x="988" y="223"/>
                  <a:pt x="1028" y="209"/>
                  <a:pt x="1065" y="196"/>
                </a:cubicBezTo>
                <a:cubicBezTo>
                  <a:pt x="1135" y="172"/>
                  <a:pt x="1200" y="150"/>
                  <a:pt x="1272" y="150"/>
                </a:cubicBezTo>
                <a:cubicBezTo>
                  <a:pt x="1335" y="150"/>
                  <a:pt x="1386" y="201"/>
                  <a:pt x="1386" y="264"/>
                </a:cubicBezTo>
                <a:cubicBezTo>
                  <a:pt x="1386" y="336"/>
                  <a:pt x="1364" y="401"/>
                  <a:pt x="1340" y="471"/>
                </a:cubicBezTo>
                <a:cubicBezTo>
                  <a:pt x="1327" y="508"/>
                  <a:pt x="1313" y="548"/>
                  <a:pt x="1302" y="593"/>
                </a:cubicBezTo>
                <a:close/>
                <a:moveTo>
                  <a:pt x="665" y="115"/>
                </a:moveTo>
                <a:cubicBezTo>
                  <a:pt x="665" y="110"/>
                  <a:pt x="668" y="107"/>
                  <a:pt x="673" y="107"/>
                </a:cubicBezTo>
                <a:cubicBezTo>
                  <a:pt x="863" y="107"/>
                  <a:pt x="863" y="107"/>
                  <a:pt x="863" y="107"/>
                </a:cubicBezTo>
                <a:cubicBezTo>
                  <a:pt x="868" y="107"/>
                  <a:pt x="871" y="110"/>
                  <a:pt x="871" y="115"/>
                </a:cubicBezTo>
                <a:cubicBezTo>
                  <a:pt x="871" y="215"/>
                  <a:pt x="871" y="215"/>
                  <a:pt x="871" y="215"/>
                </a:cubicBezTo>
                <a:cubicBezTo>
                  <a:pt x="838" y="209"/>
                  <a:pt x="803" y="206"/>
                  <a:pt x="768" y="206"/>
                </a:cubicBezTo>
                <a:cubicBezTo>
                  <a:pt x="733" y="206"/>
                  <a:pt x="698" y="209"/>
                  <a:pt x="665" y="215"/>
                </a:cubicBezTo>
                <a:lnTo>
                  <a:pt x="665" y="115"/>
                </a:lnTo>
                <a:close/>
                <a:moveTo>
                  <a:pt x="45" y="264"/>
                </a:moveTo>
                <a:cubicBezTo>
                  <a:pt x="45" y="143"/>
                  <a:pt x="143" y="45"/>
                  <a:pt x="264" y="45"/>
                </a:cubicBezTo>
                <a:cubicBezTo>
                  <a:pt x="354" y="45"/>
                  <a:pt x="430" y="71"/>
                  <a:pt x="505" y="97"/>
                </a:cubicBezTo>
                <a:cubicBezTo>
                  <a:pt x="541" y="110"/>
                  <a:pt x="579" y="122"/>
                  <a:pt x="620" y="133"/>
                </a:cubicBezTo>
                <a:cubicBezTo>
                  <a:pt x="620" y="194"/>
                  <a:pt x="620" y="194"/>
                  <a:pt x="620" y="194"/>
                </a:cubicBezTo>
                <a:cubicBezTo>
                  <a:pt x="571" y="183"/>
                  <a:pt x="528" y="168"/>
                  <a:pt x="485" y="153"/>
                </a:cubicBezTo>
                <a:cubicBezTo>
                  <a:pt x="412" y="128"/>
                  <a:pt x="344" y="105"/>
                  <a:pt x="264" y="105"/>
                </a:cubicBezTo>
                <a:cubicBezTo>
                  <a:pt x="176" y="105"/>
                  <a:pt x="105" y="176"/>
                  <a:pt x="105" y="264"/>
                </a:cubicBezTo>
                <a:cubicBezTo>
                  <a:pt x="105" y="344"/>
                  <a:pt x="128" y="412"/>
                  <a:pt x="153" y="485"/>
                </a:cubicBezTo>
                <a:cubicBezTo>
                  <a:pt x="168" y="528"/>
                  <a:pt x="183" y="571"/>
                  <a:pt x="194" y="620"/>
                </a:cubicBezTo>
                <a:cubicBezTo>
                  <a:pt x="133" y="620"/>
                  <a:pt x="133" y="620"/>
                  <a:pt x="133" y="620"/>
                </a:cubicBezTo>
                <a:cubicBezTo>
                  <a:pt x="122" y="579"/>
                  <a:pt x="110" y="541"/>
                  <a:pt x="97" y="505"/>
                </a:cubicBezTo>
                <a:cubicBezTo>
                  <a:pt x="71" y="430"/>
                  <a:pt x="45" y="354"/>
                  <a:pt x="45" y="264"/>
                </a:cubicBezTo>
                <a:close/>
                <a:moveTo>
                  <a:pt x="215" y="871"/>
                </a:moveTo>
                <a:cubicBezTo>
                  <a:pt x="115" y="871"/>
                  <a:pt x="115" y="871"/>
                  <a:pt x="115" y="871"/>
                </a:cubicBezTo>
                <a:cubicBezTo>
                  <a:pt x="110" y="871"/>
                  <a:pt x="107" y="868"/>
                  <a:pt x="107" y="863"/>
                </a:cubicBezTo>
                <a:cubicBezTo>
                  <a:pt x="107" y="673"/>
                  <a:pt x="107" y="673"/>
                  <a:pt x="107" y="673"/>
                </a:cubicBezTo>
                <a:cubicBezTo>
                  <a:pt x="107" y="668"/>
                  <a:pt x="110" y="665"/>
                  <a:pt x="115" y="665"/>
                </a:cubicBezTo>
                <a:cubicBezTo>
                  <a:pt x="115" y="665"/>
                  <a:pt x="115" y="665"/>
                  <a:pt x="115" y="665"/>
                </a:cubicBezTo>
                <a:cubicBezTo>
                  <a:pt x="115" y="665"/>
                  <a:pt x="115" y="665"/>
                  <a:pt x="115" y="665"/>
                </a:cubicBezTo>
                <a:cubicBezTo>
                  <a:pt x="215" y="665"/>
                  <a:pt x="215" y="665"/>
                  <a:pt x="215" y="665"/>
                </a:cubicBezTo>
                <a:cubicBezTo>
                  <a:pt x="209" y="698"/>
                  <a:pt x="206" y="733"/>
                  <a:pt x="206" y="768"/>
                </a:cubicBezTo>
                <a:cubicBezTo>
                  <a:pt x="206" y="803"/>
                  <a:pt x="209" y="838"/>
                  <a:pt x="215" y="871"/>
                </a:cubicBezTo>
                <a:close/>
                <a:moveTo>
                  <a:pt x="234" y="943"/>
                </a:moveTo>
                <a:cubicBezTo>
                  <a:pt x="289" y="1112"/>
                  <a:pt x="424" y="1247"/>
                  <a:pt x="593" y="1302"/>
                </a:cubicBezTo>
                <a:cubicBezTo>
                  <a:pt x="548" y="1313"/>
                  <a:pt x="508" y="1327"/>
                  <a:pt x="471" y="1340"/>
                </a:cubicBezTo>
                <a:cubicBezTo>
                  <a:pt x="401" y="1364"/>
                  <a:pt x="336" y="1386"/>
                  <a:pt x="264" y="1386"/>
                </a:cubicBezTo>
                <a:cubicBezTo>
                  <a:pt x="201" y="1386"/>
                  <a:pt x="150" y="1335"/>
                  <a:pt x="150" y="1272"/>
                </a:cubicBezTo>
                <a:cubicBezTo>
                  <a:pt x="150" y="1200"/>
                  <a:pt x="172" y="1135"/>
                  <a:pt x="196" y="1065"/>
                </a:cubicBezTo>
                <a:cubicBezTo>
                  <a:pt x="209" y="1028"/>
                  <a:pt x="223" y="988"/>
                  <a:pt x="234" y="943"/>
                </a:cubicBezTo>
                <a:close/>
                <a:moveTo>
                  <a:pt x="196" y="471"/>
                </a:moveTo>
                <a:cubicBezTo>
                  <a:pt x="172" y="401"/>
                  <a:pt x="150" y="336"/>
                  <a:pt x="150" y="264"/>
                </a:cubicBezTo>
                <a:cubicBezTo>
                  <a:pt x="150" y="201"/>
                  <a:pt x="201" y="150"/>
                  <a:pt x="264" y="150"/>
                </a:cubicBezTo>
                <a:cubicBezTo>
                  <a:pt x="336" y="150"/>
                  <a:pt x="401" y="172"/>
                  <a:pt x="471" y="196"/>
                </a:cubicBezTo>
                <a:cubicBezTo>
                  <a:pt x="508" y="209"/>
                  <a:pt x="548" y="223"/>
                  <a:pt x="593" y="234"/>
                </a:cubicBezTo>
                <a:cubicBezTo>
                  <a:pt x="424" y="289"/>
                  <a:pt x="289" y="424"/>
                  <a:pt x="234" y="593"/>
                </a:cubicBezTo>
                <a:cubicBezTo>
                  <a:pt x="223" y="548"/>
                  <a:pt x="209" y="508"/>
                  <a:pt x="196" y="471"/>
                </a:cubicBezTo>
                <a:close/>
                <a:moveTo>
                  <a:pt x="620" y="1403"/>
                </a:moveTo>
                <a:cubicBezTo>
                  <a:pt x="620" y="1403"/>
                  <a:pt x="620" y="1403"/>
                  <a:pt x="620" y="1403"/>
                </a:cubicBezTo>
                <a:cubicBezTo>
                  <a:pt x="579" y="1414"/>
                  <a:pt x="541" y="1426"/>
                  <a:pt x="505" y="1439"/>
                </a:cubicBezTo>
                <a:cubicBezTo>
                  <a:pt x="430" y="1465"/>
                  <a:pt x="354" y="1491"/>
                  <a:pt x="264" y="1491"/>
                </a:cubicBezTo>
                <a:cubicBezTo>
                  <a:pt x="143" y="1491"/>
                  <a:pt x="45" y="1393"/>
                  <a:pt x="45" y="1272"/>
                </a:cubicBezTo>
                <a:cubicBezTo>
                  <a:pt x="45" y="1182"/>
                  <a:pt x="71" y="1106"/>
                  <a:pt x="97" y="1031"/>
                </a:cubicBezTo>
                <a:cubicBezTo>
                  <a:pt x="110" y="995"/>
                  <a:pt x="122" y="957"/>
                  <a:pt x="133" y="916"/>
                </a:cubicBezTo>
                <a:cubicBezTo>
                  <a:pt x="194" y="916"/>
                  <a:pt x="194" y="916"/>
                  <a:pt x="194" y="916"/>
                </a:cubicBezTo>
                <a:cubicBezTo>
                  <a:pt x="183" y="965"/>
                  <a:pt x="168" y="1008"/>
                  <a:pt x="153" y="1051"/>
                </a:cubicBezTo>
                <a:cubicBezTo>
                  <a:pt x="128" y="1124"/>
                  <a:pt x="105" y="1192"/>
                  <a:pt x="105" y="1272"/>
                </a:cubicBezTo>
                <a:cubicBezTo>
                  <a:pt x="105" y="1360"/>
                  <a:pt x="176" y="1431"/>
                  <a:pt x="264" y="1431"/>
                </a:cubicBezTo>
                <a:cubicBezTo>
                  <a:pt x="344" y="1431"/>
                  <a:pt x="412" y="1408"/>
                  <a:pt x="485" y="1383"/>
                </a:cubicBezTo>
                <a:cubicBezTo>
                  <a:pt x="528" y="1368"/>
                  <a:pt x="571" y="1353"/>
                  <a:pt x="620" y="1342"/>
                </a:cubicBezTo>
                <a:lnTo>
                  <a:pt x="620" y="1403"/>
                </a:lnTo>
                <a:close/>
                <a:moveTo>
                  <a:pt x="871" y="1421"/>
                </a:moveTo>
                <a:cubicBezTo>
                  <a:pt x="871" y="1426"/>
                  <a:pt x="868" y="1429"/>
                  <a:pt x="863" y="1429"/>
                </a:cubicBezTo>
                <a:cubicBezTo>
                  <a:pt x="673" y="1429"/>
                  <a:pt x="673" y="1429"/>
                  <a:pt x="673" y="1429"/>
                </a:cubicBezTo>
                <a:cubicBezTo>
                  <a:pt x="668" y="1429"/>
                  <a:pt x="665" y="1426"/>
                  <a:pt x="665" y="1421"/>
                </a:cubicBezTo>
                <a:cubicBezTo>
                  <a:pt x="665" y="1321"/>
                  <a:pt x="665" y="1321"/>
                  <a:pt x="665" y="1321"/>
                </a:cubicBezTo>
                <a:cubicBezTo>
                  <a:pt x="698" y="1327"/>
                  <a:pt x="733" y="1330"/>
                  <a:pt x="768" y="1330"/>
                </a:cubicBezTo>
                <a:cubicBezTo>
                  <a:pt x="803" y="1330"/>
                  <a:pt x="838" y="1327"/>
                  <a:pt x="871" y="1321"/>
                </a:cubicBezTo>
                <a:lnTo>
                  <a:pt x="871" y="1421"/>
                </a:lnTo>
                <a:close/>
                <a:moveTo>
                  <a:pt x="897" y="518"/>
                </a:moveTo>
                <a:cubicBezTo>
                  <a:pt x="978" y="296"/>
                  <a:pt x="978" y="296"/>
                  <a:pt x="978" y="296"/>
                </a:cubicBezTo>
                <a:cubicBezTo>
                  <a:pt x="1095" y="348"/>
                  <a:pt x="1188" y="441"/>
                  <a:pt x="1240" y="558"/>
                </a:cubicBezTo>
                <a:cubicBezTo>
                  <a:pt x="1018" y="639"/>
                  <a:pt x="1018" y="639"/>
                  <a:pt x="1018" y="639"/>
                </a:cubicBezTo>
                <a:cubicBezTo>
                  <a:pt x="1035" y="680"/>
                  <a:pt x="1035" y="680"/>
                  <a:pt x="1035" y="680"/>
                </a:cubicBezTo>
                <a:cubicBezTo>
                  <a:pt x="1257" y="599"/>
                  <a:pt x="1257" y="599"/>
                  <a:pt x="1257" y="599"/>
                </a:cubicBezTo>
                <a:cubicBezTo>
                  <a:pt x="1275" y="652"/>
                  <a:pt x="1285" y="709"/>
                  <a:pt x="1285" y="768"/>
                </a:cubicBezTo>
                <a:cubicBezTo>
                  <a:pt x="1285" y="827"/>
                  <a:pt x="1275" y="884"/>
                  <a:pt x="1257" y="937"/>
                </a:cubicBezTo>
                <a:cubicBezTo>
                  <a:pt x="1035" y="856"/>
                  <a:pt x="1035" y="856"/>
                  <a:pt x="1035" y="856"/>
                </a:cubicBezTo>
                <a:cubicBezTo>
                  <a:pt x="1018" y="897"/>
                  <a:pt x="1018" y="897"/>
                  <a:pt x="1018" y="897"/>
                </a:cubicBezTo>
                <a:cubicBezTo>
                  <a:pt x="1240" y="978"/>
                  <a:pt x="1240" y="978"/>
                  <a:pt x="1240" y="978"/>
                </a:cubicBezTo>
                <a:cubicBezTo>
                  <a:pt x="1188" y="1095"/>
                  <a:pt x="1095" y="1188"/>
                  <a:pt x="978" y="1240"/>
                </a:cubicBezTo>
                <a:cubicBezTo>
                  <a:pt x="897" y="1018"/>
                  <a:pt x="897" y="1018"/>
                  <a:pt x="897" y="1018"/>
                </a:cubicBezTo>
                <a:cubicBezTo>
                  <a:pt x="856" y="1035"/>
                  <a:pt x="856" y="1035"/>
                  <a:pt x="856" y="1035"/>
                </a:cubicBezTo>
                <a:cubicBezTo>
                  <a:pt x="937" y="1257"/>
                  <a:pt x="937" y="1257"/>
                  <a:pt x="937" y="1257"/>
                </a:cubicBezTo>
                <a:cubicBezTo>
                  <a:pt x="884" y="1275"/>
                  <a:pt x="827" y="1285"/>
                  <a:pt x="768" y="1285"/>
                </a:cubicBezTo>
                <a:cubicBezTo>
                  <a:pt x="709" y="1285"/>
                  <a:pt x="652" y="1275"/>
                  <a:pt x="599" y="1257"/>
                </a:cubicBezTo>
                <a:cubicBezTo>
                  <a:pt x="680" y="1035"/>
                  <a:pt x="680" y="1035"/>
                  <a:pt x="680" y="1035"/>
                </a:cubicBezTo>
                <a:cubicBezTo>
                  <a:pt x="639" y="1018"/>
                  <a:pt x="639" y="1018"/>
                  <a:pt x="639" y="1018"/>
                </a:cubicBezTo>
                <a:cubicBezTo>
                  <a:pt x="558" y="1240"/>
                  <a:pt x="558" y="1240"/>
                  <a:pt x="558" y="1240"/>
                </a:cubicBezTo>
                <a:cubicBezTo>
                  <a:pt x="441" y="1188"/>
                  <a:pt x="348" y="1095"/>
                  <a:pt x="296" y="978"/>
                </a:cubicBezTo>
                <a:cubicBezTo>
                  <a:pt x="518" y="897"/>
                  <a:pt x="518" y="897"/>
                  <a:pt x="518" y="897"/>
                </a:cubicBezTo>
                <a:cubicBezTo>
                  <a:pt x="501" y="856"/>
                  <a:pt x="501" y="856"/>
                  <a:pt x="501" y="856"/>
                </a:cubicBezTo>
                <a:cubicBezTo>
                  <a:pt x="279" y="937"/>
                  <a:pt x="279" y="937"/>
                  <a:pt x="279" y="937"/>
                </a:cubicBezTo>
                <a:cubicBezTo>
                  <a:pt x="261" y="884"/>
                  <a:pt x="251" y="827"/>
                  <a:pt x="251" y="768"/>
                </a:cubicBezTo>
                <a:cubicBezTo>
                  <a:pt x="251" y="709"/>
                  <a:pt x="261" y="652"/>
                  <a:pt x="279" y="599"/>
                </a:cubicBezTo>
                <a:cubicBezTo>
                  <a:pt x="501" y="680"/>
                  <a:pt x="501" y="680"/>
                  <a:pt x="501" y="680"/>
                </a:cubicBezTo>
                <a:cubicBezTo>
                  <a:pt x="518" y="639"/>
                  <a:pt x="518" y="639"/>
                  <a:pt x="518" y="639"/>
                </a:cubicBezTo>
                <a:cubicBezTo>
                  <a:pt x="296" y="558"/>
                  <a:pt x="296" y="558"/>
                  <a:pt x="296" y="558"/>
                </a:cubicBezTo>
                <a:cubicBezTo>
                  <a:pt x="348" y="441"/>
                  <a:pt x="441" y="348"/>
                  <a:pt x="558" y="296"/>
                </a:cubicBezTo>
                <a:cubicBezTo>
                  <a:pt x="568" y="324"/>
                  <a:pt x="568" y="324"/>
                  <a:pt x="568" y="324"/>
                </a:cubicBezTo>
                <a:cubicBezTo>
                  <a:pt x="571" y="333"/>
                  <a:pt x="580" y="339"/>
                  <a:pt x="589" y="339"/>
                </a:cubicBezTo>
                <a:cubicBezTo>
                  <a:pt x="591" y="339"/>
                  <a:pt x="594" y="338"/>
                  <a:pt x="597" y="337"/>
                </a:cubicBezTo>
                <a:cubicBezTo>
                  <a:pt x="608" y="333"/>
                  <a:pt x="614" y="320"/>
                  <a:pt x="610" y="308"/>
                </a:cubicBezTo>
                <a:cubicBezTo>
                  <a:pt x="599" y="279"/>
                  <a:pt x="599" y="279"/>
                  <a:pt x="599" y="279"/>
                </a:cubicBezTo>
                <a:cubicBezTo>
                  <a:pt x="652" y="261"/>
                  <a:pt x="709" y="251"/>
                  <a:pt x="768" y="251"/>
                </a:cubicBezTo>
                <a:cubicBezTo>
                  <a:pt x="827" y="251"/>
                  <a:pt x="884" y="261"/>
                  <a:pt x="937" y="279"/>
                </a:cubicBezTo>
                <a:cubicBezTo>
                  <a:pt x="856" y="501"/>
                  <a:pt x="856" y="501"/>
                  <a:pt x="856" y="501"/>
                </a:cubicBezTo>
                <a:moveTo>
                  <a:pt x="1272" y="1491"/>
                </a:moveTo>
                <a:cubicBezTo>
                  <a:pt x="1182" y="1491"/>
                  <a:pt x="1106" y="1465"/>
                  <a:pt x="1031" y="1439"/>
                </a:cubicBezTo>
                <a:cubicBezTo>
                  <a:pt x="995" y="1426"/>
                  <a:pt x="957" y="1414"/>
                  <a:pt x="916" y="1403"/>
                </a:cubicBezTo>
                <a:cubicBezTo>
                  <a:pt x="916" y="1342"/>
                  <a:pt x="916" y="1342"/>
                  <a:pt x="916" y="1342"/>
                </a:cubicBezTo>
                <a:cubicBezTo>
                  <a:pt x="965" y="1353"/>
                  <a:pt x="1008" y="1368"/>
                  <a:pt x="1051" y="1383"/>
                </a:cubicBezTo>
                <a:cubicBezTo>
                  <a:pt x="1110" y="1403"/>
                  <a:pt x="1166" y="1422"/>
                  <a:pt x="1228" y="1429"/>
                </a:cubicBezTo>
                <a:cubicBezTo>
                  <a:pt x="1229" y="1429"/>
                  <a:pt x="1230" y="1429"/>
                  <a:pt x="1230" y="1429"/>
                </a:cubicBezTo>
                <a:cubicBezTo>
                  <a:pt x="1242" y="1429"/>
                  <a:pt x="1252" y="1421"/>
                  <a:pt x="1253" y="1409"/>
                </a:cubicBezTo>
                <a:cubicBezTo>
                  <a:pt x="1254" y="1397"/>
                  <a:pt x="1245" y="1386"/>
                  <a:pt x="1233" y="1384"/>
                </a:cubicBezTo>
                <a:cubicBezTo>
                  <a:pt x="1176" y="1378"/>
                  <a:pt x="1122" y="1360"/>
                  <a:pt x="1065" y="1340"/>
                </a:cubicBezTo>
                <a:cubicBezTo>
                  <a:pt x="1028" y="1327"/>
                  <a:pt x="988" y="1313"/>
                  <a:pt x="943" y="1302"/>
                </a:cubicBezTo>
                <a:cubicBezTo>
                  <a:pt x="1112" y="1247"/>
                  <a:pt x="1247" y="1112"/>
                  <a:pt x="1302" y="943"/>
                </a:cubicBezTo>
                <a:cubicBezTo>
                  <a:pt x="1313" y="988"/>
                  <a:pt x="1327" y="1028"/>
                  <a:pt x="1340" y="1065"/>
                </a:cubicBezTo>
                <a:cubicBezTo>
                  <a:pt x="1364" y="1135"/>
                  <a:pt x="1386" y="1200"/>
                  <a:pt x="1386" y="1272"/>
                </a:cubicBezTo>
                <a:cubicBezTo>
                  <a:pt x="1386" y="1316"/>
                  <a:pt x="1361" y="1357"/>
                  <a:pt x="1321" y="1376"/>
                </a:cubicBezTo>
                <a:cubicBezTo>
                  <a:pt x="1310" y="1381"/>
                  <a:pt x="1305" y="1394"/>
                  <a:pt x="1310" y="1406"/>
                </a:cubicBezTo>
                <a:cubicBezTo>
                  <a:pt x="1314" y="1414"/>
                  <a:pt x="1322" y="1418"/>
                  <a:pt x="1330" y="1418"/>
                </a:cubicBezTo>
                <a:cubicBezTo>
                  <a:pt x="1334" y="1418"/>
                  <a:pt x="1337" y="1418"/>
                  <a:pt x="1340" y="1416"/>
                </a:cubicBezTo>
                <a:cubicBezTo>
                  <a:pt x="1396" y="1390"/>
                  <a:pt x="1431" y="1334"/>
                  <a:pt x="1431" y="1272"/>
                </a:cubicBezTo>
                <a:cubicBezTo>
                  <a:pt x="1431" y="1192"/>
                  <a:pt x="1408" y="1124"/>
                  <a:pt x="1383" y="1051"/>
                </a:cubicBezTo>
                <a:cubicBezTo>
                  <a:pt x="1368" y="1008"/>
                  <a:pt x="1353" y="965"/>
                  <a:pt x="1342" y="916"/>
                </a:cubicBezTo>
                <a:cubicBezTo>
                  <a:pt x="1403" y="916"/>
                  <a:pt x="1403" y="916"/>
                  <a:pt x="1403" y="916"/>
                </a:cubicBezTo>
                <a:cubicBezTo>
                  <a:pt x="1414" y="957"/>
                  <a:pt x="1427" y="995"/>
                  <a:pt x="1439" y="1031"/>
                </a:cubicBezTo>
                <a:cubicBezTo>
                  <a:pt x="1465" y="1106"/>
                  <a:pt x="1491" y="1182"/>
                  <a:pt x="1491" y="1272"/>
                </a:cubicBezTo>
                <a:cubicBezTo>
                  <a:pt x="1491" y="1393"/>
                  <a:pt x="1393" y="1491"/>
                  <a:pt x="1272" y="149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63" name="Line 138">
            <a:extLst>
              <a:ext uri="{FF2B5EF4-FFF2-40B4-BE49-F238E27FC236}">
                <a16:creationId xmlns:a16="http://schemas.microsoft.com/office/drawing/2014/main" id="{A1E39633-2E25-4F64-8761-EDF846A0318C}"/>
              </a:ext>
            </a:extLst>
          </p:cNvPr>
          <p:cNvSpPr>
            <a:spLocks noChangeShapeType="1"/>
          </p:cNvSpPr>
          <p:nvPr/>
        </p:nvSpPr>
        <p:spPr bwMode="auto">
          <a:xfrm>
            <a:off x="9133424" y="468605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8" name="Line 139">
            <a:extLst>
              <a:ext uri="{FF2B5EF4-FFF2-40B4-BE49-F238E27FC236}">
                <a16:creationId xmlns:a16="http://schemas.microsoft.com/office/drawing/2014/main" id="{BAC1B60D-4039-4DF5-9C92-EF6AD962ABEB}"/>
              </a:ext>
            </a:extLst>
          </p:cNvPr>
          <p:cNvSpPr>
            <a:spLocks noChangeShapeType="1"/>
          </p:cNvSpPr>
          <p:nvPr/>
        </p:nvSpPr>
        <p:spPr bwMode="auto">
          <a:xfrm>
            <a:off x="9133424" y="468605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8" name="Line 140">
            <a:extLst>
              <a:ext uri="{FF2B5EF4-FFF2-40B4-BE49-F238E27FC236}">
                <a16:creationId xmlns:a16="http://schemas.microsoft.com/office/drawing/2014/main" id="{CBFD3451-7C33-4987-8F85-5E76D81D0879}"/>
              </a:ext>
            </a:extLst>
          </p:cNvPr>
          <p:cNvSpPr>
            <a:spLocks noChangeShapeType="1"/>
          </p:cNvSpPr>
          <p:nvPr/>
        </p:nvSpPr>
        <p:spPr bwMode="auto">
          <a:xfrm>
            <a:off x="9147903" y="47115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4" name="Line 141">
            <a:extLst>
              <a:ext uri="{FF2B5EF4-FFF2-40B4-BE49-F238E27FC236}">
                <a16:creationId xmlns:a16="http://schemas.microsoft.com/office/drawing/2014/main" id="{F68BA240-1269-4631-841C-37EA751151D7}"/>
              </a:ext>
            </a:extLst>
          </p:cNvPr>
          <p:cNvSpPr>
            <a:spLocks noChangeShapeType="1"/>
          </p:cNvSpPr>
          <p:nvPr/>
        </p:nvSpPr>
        <p:spPr bwMode="auto">
          <a:xfrm>
            <a:off x="9147903" y="47115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5" name="Line 142">
            <a:extLst>
              <a:ext uri="{FF2B5EF4-FFF2-40B4-BE49-F238E27FC236}">
                <a16:creationId xmlns:a16="http://schemas.microsoft.com/office/drawing/2014/main" id="{5A6AB456-CB86-4797-8EF1-F5EF76B415C2}"/>
              </a:ext>
            </a:extLst>
          </p:cNvPr>
          <p:cNvSpPr>
            <a:spLocks noChangeShapeType="1"/>
          </p:cNvSpPr>
          <p:nvPr/>
        </p:nvSpPr>
        <p:spPr bwMode="auto">
          <a:xfrm>
            <a:off x="9152040" y="47338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1" name="Line 143">
            <a:extLst>
              <a:ext uri="{FF2B5EF4-FFF2-40B4-BE49-F238E27FC236}">
                <a16:creationId xmlns:a16="http://schemas.microsoft.com/office/drawing/2014/main" id="{6C623862-F78D-4990-BD34-88E2006BC4F7}"/>
              </a:ext>
            </a:extLst>
          </p:cNvPr>
          <p:cNvSpPr>
            <a:spLocks noChangeShapeType="1"/>
          </p:cNvSpPr>
          <p:nvPr/>
        </p:nvSpPr>
        <p:spPr bwMode="auto">
          <a:xfrm>
            <a:off x="9152040" y="47338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2" name="Line 144">
            <a:extLst>
              <a:ext uri="{FF2B5EF4-FFF2-40B4-BE49-F238E27FC236}">
                <a16:creationId xmlns:a16="http://schemas.microsoft.com/office/drawing/2014/main" id="{EABB6351-A0FE-4D46-BCD9-3DFE703949CD}"/>
              </a:ext>
            </a:extLst>
          </p:cNvPr>
          <p:cNvSpPr>
            <a:spLocks noChangeShapeType="1"/>
          </p:cNvSpPr>
          <p:nvPr/>
        </p:nvSpPr>
        <p:spPr bwMode="auto">
          <a:xfrm>
            <a:off x="9138480" y="47754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6" name="Line 145">
            <a:extLst>
              <a:ext uri="{FF2B5EF4-FFF2-40B4-BE49-F238E27FC236}">
                <a16:creationId xmlns:a16="http://schemas.microsoft.com/office/drawing/2014/main" id="{70123C2D-BC6C-433F-8E2B-D8A8716C6532}"/>
              </a:ext>
            </a:extLst>
          </p:cNvPr>
          <p:cNvSpPr>
            <a:spLocks noChangeShapeType="1"/>
          </p:cNvSpPr>
          <p:nvPr/>
        </p:nvSpPr>
        <p:spPr bwMode="auto">
          <a:xfrm>
            <a:off x="9138480" y="47754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7" name="Line 146">
            <a:extLst>
              <a:ext uri="{FF2B5EF4-FFF2-40B4-BE49-F238E27FC236}">
                <a16:creationId xmlns:a16="http://schemas.microsoft.com/office/drawing/2014/main" id="{4A7AA533-AAEA-4CD5-B794-34CB490D231E}"/>
              </a:ext>
            </a:extLst>
          </p:cNvPr>
          <p:cNvSpPr>
            <a:spLocks noChangeShapeType="1"/>
          </p:cNvSpPr>
          <p:nvPr/>
        </p:nvSpPr>
        <p:spPr bwMode="auto">
          <a:xfrm>
            <a:off x="9119405" y="4790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8" name="Line 147">
            <a:extLst>
              <a:ext uri="{FF2B5EF4-FFF2-40B4-BE49-F238E27FC236}">
                <a16:creationId xmlns:a16="http://schemas.microsoft.com/office/drawing/2014/main" id="{3E55DD4D-CA72-4D2D-90C3-A5F566B2BFEA}"/>
              </a:ext>
            </a:extLst>
          </p:cNvPr>
          <p:cNvSpPr>
            <a:spLocks noChangeShapeType="1"/>
          </p:cNvSpPr>
          <p:nvPr/>
        </p:nvSpPr>
        <p:spPr bwMode="auto">
          <a:xfrm>
            <a:off x="9119405" y="4790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8" name="Line 148">
            <a:extLst>
              <a:ext uri="{FF2B5EF4-FFF2-40B4-BE49-F238E27FC236}">
                <a16:creationId xmlns:a16="http://schemas.microsoft.com/office/drawing/2014/main" id="{B2FA16F3-409B-4168-996C-706F335CE479}"/>
              </a:ext>
            </a:extLst>
          </p:cNvPr>
          <p:cNvSpPr>
            <a:spLocks noChangeShapeType="1"/>
          </p:cNvSpPr>
          <p:nvPr/>
        </p:nvSpPr>
        <p:spPr bwMode="auto">
          <a:xfrm>
            <a:off x="9044481" y="47772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2" name="Line 149">
            <a:extLst>
              <a:ext uri="{FF2B5EF4-FFF2-40B4-BE49-F238E27FC236}">
                <a16:creationId xmlns:a16="http://schemas.microsoft.com/office/drawing/2014/main" id="{5BB2FCA4-F23D-4556-8CA4-803E4A11CF98}"/>
              </a:ext>
            </a:extLst>
          </p:cNvPr>
          <p:cNvSpPr>
            <a:spLocks noChangeShapeType="1"/>
          </p:cNvSpPr>
          <p:nvPr/>
        </p:nvSpPr>
        <p:spPr bwMode="auto">
          <a:xfrm>
            <a:off x="9044481" y="47772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3" name="Line 150">
            <a:extLst>
              <a:ext uri="{FF2B5EF4-FFF2-40B4-BE49-F238E27FC236}">
                <a16:creationId xmlns:a16="http://schemas.microsoft.com/office/drawing/2014/main" id="{C63BDA0D-6C5F-4921-B034-B4AF292554CC}"/>
              </a:ext>
            </a:extLst>
          </p:cNvPr>
          <p:cNvSpPr>
            <a:spLocks noChangeShapeType="1"/>
          </p:cNvSpPr>
          <p:nvPr/>
        </p:nvSpPr>
        <p:spPr bwMode="auto">
          <a:xfrm>
            <a:off x="9221218" y="49317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8" name="Line 151">
            <a:extLst>
              <a:ext uri="{FF2B5EF4-FFF2-40B4-BE49-F238E27FC236}">
                <a16:creationId xmlns:a16="http://schemas.microsoft.com/office/drawing/2014/main" id="{15A6DFC6-38EF-418E-9680-95360067D675}"/>
              </a:ext>
            </a:extLst>
          </p:cNvPr>
          <p:cNvSpPr>
            <a:spLocks noChangeShapeType="1"/>
          </p:cNvSpPr>
          <p:nvPr/>
        </p:nvSpPr>
        <p:spPr bwMode="auto">
          <a:xfrm>
            <a:off x="9221218" y="49317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7" name="Freeform 238">
            <a:extLst>
              <a:ext uri="{FF2B5EF4-FFF2-40B4-BE49-F238E27FC236}">
                <a16:creationId xmlns:a16="http://schemas.microsoft.com/office/drawing/2014/main" id="{BE102551-0F61-4440-B199-64CA8B02A3D5}"/>
              </a:ext>
            </a:extLst>
          </p:cNvPr>
          <p:cNvSpPr>
            <a:spLocks noEditPoints="1"/>
          </p:cNvSpPr>
          <p:nvPr/>
        </p:nvSpPr>
        <p:spPr bwMode="auto">
          <a:xfrm>
            <a:off x="9495014" y="4575401"/>
            <a:ext cx="431335" cy="309343"/>
          </a:xfrm>
          <a:custGeom>
            <a:avLst/>
            <a:gdLst>
              <a:gd name="T0" fmla="*/ 1536 w 1536"/>
              <a:gd name="T1" fmla="*/ 334 h 1008"/>
              <a:gd name="T2" fmla="*/ 1487 w 1536"/>
              <a:gd name="T3" fmla="*/ 39 h 1008"/>
              <a:gd name="T4" fmla="*/ 1372 w 1536"/>
              <a:gd name="T5" fmla="*/ 6 h 1008"/>
              <a:gd name="T6" fmla="*/ 1327 w 1536"/>
              <a:gd name="T7" fmla="*/ 19 h 1008"/>
              <a:gd name="T8" fmla="*/ 810 w 1536"/>
              <a:gd name="T9" fmla="*/ 109 h 1008"/>
              <a:gd name="T10" fmla="*/ 688 w 1536"/>
              <a:gd name="T11" fmla="*/ 104 h 1008"/>
              <a:gd name="T12" fmla="*/ 355 w 1536"/>
              <a:gd name="T13" fmla="*/ 253 h 1008"/>
              <a:gd name="T14" fmla="*/ 355 w 1536"/>
              <a:gd name="T15" fmla="*/ 298 h 1008"/>
              <a:gd name="T16" fmla="*/ 438 w 1536"/>
              <a:gd name="T17" fmla="*/ 502 h 1008"/>
              <a:gd name="T18" fmla="*/ 127 w 1536"/>
              <a:gd name="T19" fmla="*/ 465 h 1008"/>
              <a:gd name="T20" fmla="*/ 164 w 1536"/>
              <a:gd name="T21" fmla="*/ 298 h 1008"/>
              <a:gd name="T22" fmla="*/ 272 w 1536"/>
              <a:gd name="T23" fmla="*/ 276 h 1008"/>
              <a:gd name="T24" fmla="*/ 164 w 1536"/>
              <a:gd name="T25" fmla="*/ 253 h 1008"/>
              <a:gd name="T26" fmla="*/ 82 w 1536"/>
              <a:gd name="T27" fmla="*/ 336 h 1008"/>
              <a:gd name="T28" fmla="*/ 0 w 1536"/>
              <a:gd name="T29" fmla="*/ 403 h 1008"/>
              <a:gd name="T30" fmla="*/ 82 w 1536"/>
              <a:gd name="T31" fmla="*/ 470 h 1008"/>
              <a:gd name="T32" fmla="*/ 211 w 1536"/>
              <a:gd name="T33" fmla="*/ 547 h 1008"/>
              <a:gd name="T34" fmla="*/ 344 w 1536"/>
              <a:gd name="T35" fmla="*/ 1008 h 1008"/>
              <a:gd name="T36" fmla="*/ 437 w 1536"/>
              <a:gd name="T37" fmla="*/ 980 h 1008"/>
              <a:gd name="T38" fmla="*/ 409 w 1536"/>
              <a:gd name="T39" fmla="*/ 547 h 1008"/>
              <a:gd name="T40" fmla="*/ 688 w 1536"/>
              <a:gd name="T41" fmla="*/ 696 h 1008"/>
              <a:gd name="T42" fmla="*/ 810 w 1536"/>
              <a:gd name="T43" fmla="*/ 692 h 1008"/>
              <a:gd name="T44" fmla="*/ 1372 w 1536"/>
              <a:gd name="T45" fmla="*/ 794 h 1008"/>
              <a:gd name="T46" fmla="*/ 1394 w 1536"/>
              <a:gd name="T47" fmla="*/ 796 h 1008"/>
              <a:gd name="T48" fmla="*/ 1536 w 1536"/>
              <a:gd name="T49" fmla="*/ 654 h 1008"/>
              <a:gd name="T50" fmla="*/ 1514 w 1536"/>
              <a:gd name="T51" fmla="*/ 417 h 1008"/>
              <a:gd name="T52" fmla="*/ 1491 w 1536"/>
              <a:gd name="T53" fmla="*/ 654 h 1008"/>
              <a:gd name="T54" fmla="*/ 1382 w 1536"/>
              <a:gd name="T55" fmla="*/ 751 h 1008"/>
              <a:gd name="T56" fmla="*/ 1356 w 1536"/>
              <a:gd name="T57" fmla="*/ 57 h 1008"/>
              <a:gd name="T58" fmla="*/ 1458 w 1536"/>
              <a:gd name="T59" fmla="*/ 73 h 1008"/>
              <a:gd name="T60" fmla="*/ 1491 w 1536"/>
              <a:gd name="T61" fmla="*/ 334 h 1008"/>
              <a:gd name="T62" fmla="*/ 45 w 1536"/>
              <a:gd name="T63" fmla="*/ 403 h 1008"/>
              <a:gd name="T64" fmla="*/ 82 w 1536"/>
              <a:gd name="T65" fmla="*/ 381 h 1008"/>
              <a:gd name="T66" fmla="*/ 67 w 1536"/>
              <a:gd name="T67" fmla="*/ 425 h 1008"/>
              <a:gd name="T68" fmla="*/ 413 w 1536"/>
              <a:gd name="T69" fmla="*/ 921 h 1008"/>
              <a:gd name="T70" fmla="*/ 375 w 1536"/>
              <a:gd name="T71" fmla="*/ 963 h 1008"/>
              <a:gd name="T72" fmla="*/ 306 w 1536"/>
              <a:gd name="T73" fmla="*/ 930 h 1008"/>
              <a:gd name="T74" fmla="*/ 364 w 1536"/>
              <a:gd name="T75" fmla="*/ 547 h 1008"/>
              <a:gd name="T76" fmla="*/ 483 w 1536"/>
              <a:gd name="T77" fmla="*/ 298 h 1008"/>
              <a:gd name="T78" fmla="*/ 539 w 1536"/>
              <a:gd name="T79" fmla="*/ 502 h 1008"/>
              <a:gd name="T80" fmla="*/ 483 w 1536"/>
              <a:gd name="T81" fmla="*/ 298 h 1008"/>
              <a:gd name="T82" fmla="*/ 1214 w 1536"/>
              <a:gd name="T83" fmla="*/ 703 h 1008"/>
              <a:gd name="T84" fmla="*/ 692 w 1536"/>
              <a:gd name="T85" fmla="*/ 651 h 1008"/>
              <a:gd name="T86" fmla="*/ 584 w 1536"/>
              <a:gd name="T87" fmla="*/ 258 h 1008"/>
              <a:gd name="T88" fmla="*/ 809 w 1536"/>
              <a:gd name="T89" fmla="*/ 154 h 1008"/>
              <a:gd name="T90" fmla="*/ 1311 w 1536"/>
              <a:gd name="T91" fmla="*/ 70 h 1008"/>
              <a:gd name="T92" fmla="*/ 1311 w 1536"/>
              <a:gd name="T93" fmla="*/ 73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6" h="1008">
                <a:moveTo>
                  <a:pt x="1514" y="357"/>
                </a:moveTo>
                <a:cubicBezTo>
                  <a:pt x="1526" y="357"/>
                  <a:pt x="1536" y="347"/>
                  <a:pt x="1536" y="334"/>
                </a:cubicBezTo>
                <a:cubicBezTo>
                  <a:pt x="1536" y="146"/>
                  <a:pt x="1536" y="146"/>
                  <a:pt x="1536" y="146"/>
                </a:cubicBezTo>
                <a:cubicBezTo>
                  <a:pt x="1536" y="105"/>
                  <a:pt x="1518" y="66"/>
                  <a:pt x="1487" y="39"/>
                </a:cubicBezTo>
                <a:cubicBezTo>
                  <a:pt x="1457" y="12"/>
                  <a:pt x="1415" y="0"/>
                  <a:pt x="1375" y="5"/>
                </a:cubicBezTo>
                <a:cubicBezTo>
                  <a:pt x="1374" y="5"/>
                  <a:pt x="1373" y="6"/>
                  <a:pt x="1372" y="6"/>
                </a:cubicBezTo>
                <a:cubicBezTo>
                  <a:pt x="1328" y="18"/>
                  <a:pt x="1328" y="18"/>
                  <a:pt x="1328" y="18"/>
                </a:cubicBezTo>
                <a:cubicBezTo>
                  <a:pt x="1327" y="18"/>
                  <a:pt x="1327" y="19"/>
                  <a:pt x="1327" y="19"/>
                </a:cubicBezTo>
                <a:cubicBezTo>
                  <a:pt x="1201" y="54"/>
                  <a:pt x="1201" y="54"/>
                  <a:pt x="1201" y="54"/>
                </a:cubicBezTo>
                <a:cubicBezTo>
                  <a:pt x="1053" y="96"/>
                  <a:pt x="962" y="114"/>
                  <a:pt x="810" y="109"/>
                </a:cubicBezTo>
                <a:cubicBezTo>
                  <a:pt x="692" y="104"/>
                  <a:pt x="692" y="104"/>
                  <a:pt x="692" y="104"/>
                </a:cubicBezTo>
                <a:cubicBezTo>
                  <a:pt x="691" y="104"/>
                  <a:pt x="690" y="104"/>
                  <a:pt x="688" y="104"/>
                </a:cubicBezTo>
                <a:cubicBezTo>
                  <a:pt x="605" y="114"/>
                  <a:pt x="541" y="178"/>
                  <a:pt x="539" y="253"/>
                </a:cubicBezTo>
                <a:cubicBezTo>
                  <a:pt x="355" y="253"/>
                  <a:pt x="355" y="253"/>
                  <a:pt x="355" y="253"/>
                </a:cubicBezTo>
                <a:cubicBezTo>
                  <a:pt x="342" y="253"/>
                  <a:pt x="332" y="263"/>
                  <a:pt x="332" y="276"/>
                </a:cubicBezTo>
                <a:cubicBezTo>
                  <a:pt x="332" y="288"/>
                  <a:pt x="342" y="298"/>
                  <a:pt x="355" y="298"/>
                </a:cubicBezTo>
                <a:cubicBezTo>
                  <a:pt x="438" y="298"/>
                  <a:pt x="438" y="298"/>
                  <a:pt x="438" y="298"/>
                </a:cubicBezTo>
                <a:cubicBezTo>
                  <a:pt x="438" y="502"/>
                  <a:pt x="438" y="502"/>
                  <a:pt x="438" y="502"/>
                </a:cubicBezTo>
                <a:cubicBezTo>
                  <a:pt x="164" y="502"/>
                  <a:pt x="164" y="502"/>
                  <a:pt x="164" y="502"/>
                </a:cubicBezTo>
                <a:cubicBezTo>
                  <a:pt x="143" y="502"/>
                  <a:pt x="127" y="485"/>
                  <a:pt x="127" y="465"/>
                </a:cubicBezTo>
                <a:cubicBezTo>
                  <a:pt x="127" y="336"/>
                  <a:pt x="127" y="336"/>
                  <a:pt x="127" y="336"/>
                </a:cubicBezTo>
                <a:cubicBezTo>
                  <a:pt x="127" y="315"/>
                  <a:pt x="143" y="298"/>
                  <a:pt x="164" y="298"/>
                </a:cubicBezTo>
                <a:cubicBezTo>
                  <a:pt x="250" y="298"/>
                  <a:pt x="250" y="298"/>
                  <a:pt x="250" y="298"/>
                </a:cubicBezTo>
                <a:cubicBezTo>
                  <a:pt x="262" y="298"/>
                  <a:pt x="272" y="288"/>
                  <a:pt x="272" y="276"/>
                </a:cubicBezTo>
                <a:cubicBezTo>
                  <a:pt x="272" y="263"/>
                  <a:pt x="262" y="253"/>
                  <a:pt x="250" y="253"/>
                </a:cubicBezTo>
                <a:cubicBezTo>
                  <a:pt x="164" y="253"/>
                  <a:pt x="164" y="253"/>
                  <a:pt x="164" y="253"/>
                </a:cubicBezTo>
                <a:cubicBezTo>
                  <a:pt x="119" y="253"/>
                  <a:pt x="82" y="290"/>
                  <a:pt x="82" y="336"/>
                </a:cubicBezTo>
                <a:cubicBezTo>
                  <a:pt x="82" y="336"/>
                  <a:pt x="82" y="336"/>
                  <a:pt x="82" y="336"/>
                </a:cubicBezTo>
                <a:cubicBezTo>
                  <a:pt x="67" y="336"/>
                  <a:pt x="67" y="336"/>
                  <a:pt x="67" y="336"/>
                </a:cubicBezTo>
                <a:cubicBezTo>
                  <a:pt x="30" y="336"/>
                  <a:pt x="0" y="366"/>
                  <a:pt x="0" y="403"/>
                </a:cubicBezTo>
                <a:cubicBezTo>
                  <a:pt x="0" y="440"/>
                  <a:pt x="30" y="470"/>
                  <a:pt x="67" y="470"/>
                </a:cubicBezTo>
                <a:cubicBezTo>
                  <a:pt x="82" y="470"/>
                  <a:pt x="82" y="470"/>
                  <a:pt x="82" y="470"/>
                </a:cubicBezTo>
                <a:cubicBezTo>
                  <a:pt x="85" y="513"/>
                  <a:pt x="121" y="547"/>
                  <a:pt x="164" y="547"/>
                </a:cubicBezTo>
                <a:cubicBezTo>
                  <a:pt x="211" y="547"/>
                  <a:pt x="211" y="547"/>
                  <a:pt x="211" y="547"/>
                </a:cubicBezTo>
                <a:cubicBezTo>
                  <a:pt x="262" y="936"/>
                  <a:pt x="262" y="936"/>
                  <a:pt x="262" y="936"/>
                </a:cubicBezTo>
                <a:cubicBezTo>
                  <a:pt x="267" y="977"/>
                  <a:pt x="302" y="1008"/>
                  <a:pt x="344" y="1008"/>
                </a:cubicBezTo>
                <a:cubicBezTo>
                  <a:pt x="375" y="1008"/>
                  <a:pt x="375" y="1008"/>
                  <a:pt x="375" y="1008"/>
                </a:cubicBezTo>
                <a:cubicBezTo>
                  <a:pt x="399" y="1008"/>
                  <a:pt x="422" y="998"/>
                  <a:pt x="437" y="980"/>
                </a:cubicBezTo>
                <a:cubicBezTo>
                  <a:pt x="453" y="962"/>
                  <a:pt x="460" y="938"/>
                  <a:pt x="457" y="915"/>
                </a:cubicBezTo>
                <a:cubicBezTo>
                  <a:pt x="409" y="547"/>
                  <a:pt x="409" y="547"/>
                  <a:pt x="409" y="547"/>
                </a:cubicBezTo>
                <a:cubicBezTo>
                  <a:pt x="539" y="547"/>
                  <a:pt x="539" y="547"/>
                  <a:pt x="539" y="547"/>
                </a:cubicBezTo>
                <a:cubicBezTo>
                  <a:pt x="541" y="622"/>
                  <a:pt x="605" y="686"/>
                  <a:pt x="688" y="696"/>
                </a:cubicBezTo>
                <a:cubicBezTo>
                  <a:pt x="690" y="696"/>
                  <a:pt x="691" y="696"/>
                  <a:pt x="692" y="696"/>
                </a:cubicBezTo>
                <a:cubicBezTo>
                  <a:pt x="810" y="692"/>
                  <a:pt x="810" y="692"/>
                  <a:pt x="810" y="692"/>
                </a:cubicBezTo>
                <a:cubicBezTo>
                  <a:pt x="962" y="686"/>
                  <a:pt x="1053" y="704"/>
                  <a:pt x="1201" y="746"/>
                </a:cubicBezTo>
                <a:cubicBezTo>
                  <a:pt x="1372" y="794"/>
                  <a:pt x="1372" y="794"/>
                  <a:pt x="1372" y="794"/>
                </a:cubicBezTo>
                <a:cubicBezTo>
                  <a:pt x="1373" y="795"/>
                  <a:pt x="1374" y="795"/>
                  <a:pt x="1375" y="795"/>
                </a:cubicBezTo>
                <a:cubicBezTo>
                  <a:pt x="1381" y="796"/>
                  <a:pt x="1387" y="796"/>
                  <a:pt x="1394" y="796"/>
                </a:cubicBezTo>
                <a:cubicBezTo>
                  <a:pt x="1428" y="796"/>
                  <a:pt x="1461" y="784"/>
                  <a:pt x="1487" y="761"/>
                </a:cubicBezTo>
                <a:cubicBezTo>
                  <a:pt x="1518" y="734"/>
                  <a:pt x="1536" y="695"/>
                  <a:pt x="1536" y="654"/>
                </a:cubicBezTo>
                <a:cubicBezTo>
                  <a:pt x="1536" y="439"/>
                  <a:pt x="1536" y="439"/>
                  <a:pt x="1536" y="439"/>
                </a:cubicBezTo>
                <a:cubicBezTo>
                  <a:pt x="1536" y="427"/>
                  <a:pt x="1526" y="417"/>
                  <a:pt x="1514" y="417"/>
                </a:cubicBezTo>
                <a:cubicBezTo>
                  <a:pt x="1501" y="417"/>
                  <a:pt x="1491" y="427"/>
                  <a:pt x="1491" y="439"/>
                </a:cubicBezTo>
                <a:cubicBezTo>
                  <a:pt x="1491" y="654"/>
                  <a:pt x="1491" y="654"/>
                  <a:pt x="1491" y="654"/>
                </a:cubicBezTo>
                <a:cubicBezTo>
                  <a:pt x="1491" y="682"/>
                  <a:pt x="1479" y="709"/>
                  <a:pt x="1458" y="727"/>
                </a:cubicBezTo>
                <a:cubicBezTo>
                  <a:pt x="1437" y="745"/>
                  <a:pt x="1410" y="754"/>
                  <a:pt x="1382" y="751"/>
                </a:cubicBezTo>
                <a:cubicBezTo>
                  <a:pt x="1356" y="743"/>
                  <a:pt x="1356" y="743"/>
                  <a:pt x="1356" y="743"/>
                </a:cubicBezTo>
                <a:cubicBezTo>
                  <a:pt x="1356" y="57"/>
                  <a:pt x="1356" y="57"/>
                  <a:pt x="1356" y="57"/>
                </a:cubicBezTo>
                <a:cubicBezTo>
                  <a:pt x="1382" y="50"/>
                  <a:pt x="1382" y="50"/>
                  <a:pt x="1382" y="50"/>
                </a:cubicBezTo>
                <a:cubicBezTo>
                  <a:pt x="1410" y="46"/>
                  <a:pt x="1437" y="55"/>
                  <a:pt x="1458" y="73"/>
                </a:cubicBezTo>
                <a:cubicBezTo>
                  <a:pt x="1479" y="92"/>
                  <a:pt x="1491" y="118"/>
                  <a:pt x="1491" y="146"/>
                </a:cubicBezTo>
                <a:cubicBezTo>
                  <a:pt x="1491" y="334"/>
                  <a:pt x="1491" y="334"/>
                  <a:pt x="1491" y="334"/>
                </a:cubicBezTo>
                <a:cubicBezTo>
                  <a:pt x="1491" y="347"/>
                  <a:pt x="1501" y="357"/>
                  <a:pt x="1514" y="357"/>
                </a:cubicBezTo>
                <a:close/>
                <a:moveTo>
                  <a:pt x="45" y="403"/>
                </a:moveTo>
                <a:cubicBezTo>
                  <a:pt x="45" y="391"/>
                  <a:pt x="55" y="381"/>
                  <a:pt x="67" y="381"/>
                </a:cubicBezTo>
                <a:cubicBezTo>
                  <a:pt x="82" y="381"/>
                  <a:pt x="82" y="381"/>
                  <a:pt x="82" y="381"/>
                </a:cubicBezTo>
                <a:cubicBezTo>
                  <a:pt x="82" y="425"/>
                  <a:pt x="82" y="425"/>
                  <a:pt x="82" y="425"/>
                </a:cubicBezTo>
                <a:cubicBezTo>
                  <a:pt x="67" y="425"/>
                  <a:pt x="67" y="425"/>
                  <a:pt x="67" y="425"/>
                </a:cubicBezTo>
                <a:cubicBezTo>
                  <a:pt x="55" y="425"/>
                  <a:pt x="45" y="415"/>
                  <a:pt x="45" y="403"/>
                </a:cubicBezTo>
                <a:close/>
                <a:moveTo>
                  <a:pt x="413" y="921"/>
                </a:moveTo>
                <a:cubicBezTo>
                  <a:pt x="414" y="931"/>
                  <a:pt x="411" y="942"/>
                  <a:pt x="404" y="950"/>
                </a:cubicBezTo>
                <a:cubicBezTo>
                  <a:pt x="396" y="958"/>
                  <a:pt x="386" y="963"/>
                  <a:pt x="375" y="963"/>
                </a:cubicBezTo>
                <a:cubicBezTo>
                  <a:pt x="344" y="963"/>
                  <a:pt x="344" y="963"/>
                  <a:pt x="344" y="963"/>
                </a:cubicBezTo>
                <a:cubicBezTo>
                  <a:pt x="325" y="963"/>
                  <a:pt x="309" y="949"/>
                  <a:pt x="306" y="930"/>
                </a:cubicBezTo>
                <a:cubicBezTo>
                  <a:pt x="257" y="547"/>
                  <a:pt x="257" y="547"/>
                  <a:pt x="257" y="547"/>
                </a:cubicBezTo>
                <a:cubicBezTo>
                  <a:pt x="364" y="547"/>
                  <a:pt x="364" y="547"/>
                  <a:pt x="364" y="547"/>
                </a:cubicBezTo>
                <a:lnTo>
                  <a:pt x="413" y="921"/>
                </a:lnTo>
                <a:close/>
                <a:moveTo>
                  <a:pt x="483" y="298"/>
                </a:moveTo>
                <a:cubicBezTo>
                  <a:pt x="539" y="298"/>
                  <a:pt x="539" y="298"/>
                  <a:pt x="539" y="298"/>
                </a:cubicBezTo>
                <a:cubicBezTo>
                  <a:pt x="539" y="502"/>
                  <a:pt x="539" y="502"/>
                  <a:pt x="539" y="502"/>
                </a:cubicBezTo>
                <a:cubicBezTo>
                  <a:pt x="483" y="502"/>
                  <a:pt x="483" y="502"/>
                  <a:pt x="483" y="502"/>
                </a:cubicBezTo>
                <a:lnTo>
                  <a:pt x="483" y="298"/>
                </a:lnTo>
                <a:close/>
                <a:moveTo>
                  <a:pt x="1311" y="730"/>
                </a:moveTo>
                <a:cubicBezTo>
                  <a:pt x="1214" y="703"/>
                  <a:pt x="1214" y="703"/>
                  <a:pt x="1214" y="703"/>
                </a:cubicBezTo>
                <a:cubicBezTo>
                  <a:pt x="1061" y="659"/>
                  <a:pt x="966" y="641"/>
                  <a:pt x="809" y="647"/>
                </a:cubicBezTo>
                <a:cubicBezTo>
                  <a:pt x="692" y="651"/>
                  <a:pt x="692" y="651"/>
                  <a:pt x="692" y="651"/>
                </a:cubicBezTo>
                <a:cubicBezTo>
                  <a:pt x="630" y="643"/>
                  <a:pt x="584" y="596"/>
                  <a:pt x="584" y="542"/>
                </a:cubicBezTo>
                <a:cubicBezTo>
                  <a:pt x="584" y="258"/>
                  <a:pt x="584" y="258"/>
                  <a:pt x="584" y="258"/>
                </a:cubicBezTo>
                <a:cubicBezTo>
                  <a:pt x="584" y="204"/>
                  <a:pt x="630" y="157"/>
                  <a:pt x="692" y="149"/>
                </a:cubicBezTo>
                <a:cubicBezTo>
                  <a:pt x="809" y="154"/>
                  <a:pt x="809" y="154"/>
                  <a:pt x="809" y="154"/>
                </a:cubicBezTo>
                <a:cubicBezTo>
                  <a:pt x="966" y="159"/>
                  <a:pt x="1061" y="141"/>
                  <a:pt x="1214" y="98"/>
                </a:cubicBezTo>
                <a:cubicBezTo>
                  <a:pt x="1311" y="70"/>
                  <a:pt x="1311" y="70"/>
                  <a:pt x="1311" y="70"/>
                </a:cubicBezTo>
                <a:lnTo>
                  <a:pt x="1311" y="730"/>
                </a:lnTo>
                <a:close/>
                <a:moveTo>
                  <a:pt x="1311" y="730"/>
                </a:moveTo>
                <a:cubicBezTo>
                  <a:pt x="1311" y="730"/>
                  <a:pt x="1311" y="730"/>
                  <a:pt x="1311" y="73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1347" name="Groupe 2306">
            <a:extLst>
              <a:ext uri="{FF2B5EF4-FFF2-40B4-BE49-F238E27FC236}">
                <a16:creationId xmlns:a16="http://schemas.microsoft.com/office/drawing/2014/main" id="{79933DA6-C01E-4707-BDA5-506BEC368962}"/>
              </a:ext>
            </a:extLst>
          </p:cNvPr>
          <p:cNvGrpSpPr>
            <a:grpSpLocks noChangeAspect="1"/>
          </p:cNvGrpSpPr>
          <p:nvPr/>
        </p:nvGrpSpPr>
        <p:grpSpPr>
          <a:xfrm>
            <a:off x="4143341" y="4516243"/>
            <a:ext cx="356425" cy="428400"/>
            <a:chOff x="3286756" y="1963816"/>
            <a:chExt cx="416692" cy="500836"/>
          </a:xfrm>
          <a:solidFill>
            <a:schemeClr val="tx2"/>
          </a:solidFill>
        </p:grpSpPr>
        <p:sp>
          <p:nvSpPr>
            <p:cNvPr id="1348" name="Freeform 20">
              <a:extLst>
                <a:ext uri="{FF2B5EF4-FFF2-40B4-BE49-F238E27FC236}">
                  <a16:creationId xmlns:a16="http://schemas.microsoft.com/office/drawing/2014/main" id="{20E01E95-ABF6-41B9-B237-80D5C4D5E40C}"/>
                </a:ext>
              </a:extLst>
            </p:cNvPr>
            <p:cNvSpPr>
              <a:spLocks noEditPoints="1"/>
            </p:cNvSpPr>
            <p:nvPr/>
          </p:nvSpPr>
          <p:spPr bwMode="auto">
            <a:xfrm>
              <a:off x="3286756" y="1963816"/>
              <a:ext cx="416692" cy="500836"/>
            </a:xfrm>
            <a:custGeom>
              <a:avLst/>
              <a:gdLst>
                <a:gd name="T0" fmla="*/ 1004 w 1271"/>
                <a:gd name="T1" fmla="*/ 161 h 1536"/>
                <a:gd name="T2" fmla="*/ 1046 w 1271"/>
                <a:gd name="T3" fmla="*/ 158 h 1536"/>
                <a:gd name="T4" fmla="*/ 1104 w 1271"/>
                <a:gd name="T5" fmla="*/ 58 h 1536"/>
                <a:gd name="T6" fmla="*/ 686 w 1271"/>
                <a:gd name="T7" fmla="*/ 0 h 1536"/>
                <a:gd name="T8" fmla="*/ 686 w 1271"/>
                <a:gd name="T9" fmla="*/ 45 h 1536"/>
                <a:gd name="T10" fmla="*/ 1059 w 1271"/>
                <a:gd name="T11" fmla="*/ 58 h 1536"/>
                <a:gd name="T12" fmla="*/ 1046 w 1271"/>
                <a:gd name="T13" fmla="*/ 113 h 1536"/>
                <a:gd name="T14" fmla="*/ 211 w 1271"/>
                <a:gd name="T15" fmla="*/ 100 h 1536"/>
                <a:gd name="T16" fmla="*/ 225 w 1271"/>
                <a:gd name="T17" fmla="*/ 45 h 1536"/>
                <a:gd name="T18" fmla="*/ 604 w 1271"/>
                <a:gd name="T19" fmla="*/ 22 h 1536"/>
                <a:gd name="T20" fmla="*/ 225 w 1271"/>
                <a:gd name="T21" fmla="*/ 0 h 1536"/>
                <a:gd name="T22" fmla="*/ 166 w 1271"/>
                <a:gd name="T23" fmla="*/ 100 h 1536"/>
                <a:gd name="T24" fmla="*/ 267 w 1271"/>
                <a:gd name="T25" fmla="*/ 158 h 1536"/>
                <a:gd name="T26" fmla="*/ 78 w 1271"/>
                <a:gd name="T27" fmla="*/ 161 h 1536"/>
                <a:gd name="T28" fmla="*/ 0 w 1271"/>
                <a:gd name="T29" fmla="*/ 589 h 1536"/>
                <a:gd name="T30" fmla="*/ 416 w 1271"/>
                <a:gd name="T31" fmla="*/ 909 h 1536"/>
                <a:gd name="T32" fmla="*/ 455 w 1271"/>
                <a:gd name="T33" fmla="*/ 1178 h 1536"/>
                <a:gd name="T34" fmla="*/ 222 w 1271"/>
                <a:gd name="T35" fmla="*/ 1237 h 1536"/>
                <a:gd name="T36" fmla="*/ 281 w 1271"/>
                <a:gd name="T37" fmla="*/ 1536 h 1536"/>
                <a:gd name="T38" fmla="*/ 1048 w 1271"/>
                <a:gd name="T39" fmla="*/ 1477 h 1536"/>
                <a:gd name="T40" fmla="*/ 1026 w 1271"/>
                <a:gd name="T41" fmla="*/ 1387 h 1536"/>
                <a:gd name="T42" fmla="*/ 1003 w 1271"/>
                <a:gd name="T43" fmla="*/ 1477 h 1536"/>
                <a:gd name="T44" fmla="*/ 281 w 1271"/>
                <a:gd name="T45" fmla="*/ 1491 h 1536"/>
                <a:gd name="T46" fmla="*/ 267 w 1271"/>
                <a:gd name="T47" fmla="*/ 1237 h 1536"/>
                <a:gd name="T48" fmla="*/ 990 w 1271"/>
                <a:gd name="T49" fmla="*/ 1223 h 1536"/>
                <a:gd name="T50" fmla="*/ 1003 w 1271"/>
                <a:gd name="T51" fmla="*/ 1305 h 1536"/>
                <a:gd name="T52" fmla="*/ 1048 w 1271"/>
                <a:gd name="T53" fmla="*/ 1305 h 1536"/>
                <a:gd name="T54" fmla="*/ 990 w 1271"/>
                <a:gd name="T55" fmla="*/ 1178 h 1536"/>
                <a:gd name="T56" fmla="*/ 768 w 1271"/>
                <a:gd name="T57" fmla="*/ 957 h 1536"/>
                <a:gd name="T58" fmla="*/ 950 w 1271"/>
                <a:gd name="T59" fmla="*/ 909 h 1536"/>
                <a:gd name="T60" fmla="*/ 1270 w 1271"/>
                <a:gd name="T61" fmla="*/ 239 h 1536"/>
                <a:gd name="T62" fmla="*/ 267 w 1271"/>
                <a:gd name="T63" fmla="*/ 279 h 1536"/>
                <a:gd name="T64" fmla="*/ 313 w 1271"/>
                <a:gd name="T65" fmla="*/ 791 h 1536"/>
                <a:gd name="T66" fmla="*/ 118 w 1271"/>
                <a:gd name="T67" fmla="*/ 279 h 1536"/>
                <a:gd name="T68" fmla="*/ 321 w 1271"/>
                <a:gd name="T69" fmla="*/ 864 h 1536"/>
                <a:gd name="T70" fmla="*/ 45 w 1271"/>
                <a:gd name="T71" fmla="*/ 239 h 1536"/>
                <a:gd name="T72" fmla="*/ 267 w 1271"/>
                <a:gd name="T73" fmla="*/ 206 h 1536"/>
                <a:gd name="T74" fmla="*/ 95 w 1271"/>
                <a:gd name="T75" fmla="*/ 234 h 1536"/>
                <a:gd name="T76" fmla="*/ 73 w 1271"/>
                <a:gd name="T77" fmla="*/ 589 h 1536"/>
                <a:gd name="T78" fmla="*/ 342 w 1271"/>
                <a:gd name="T79" fmla="*/ 837 h 1536"/>
                <a:gd name="T80" fmla="*/ 321 w 1271"/>
                <a:gd name="T81" fmla="*/ 864 h 1536"/>
                <a:gd name="T82" fmla="*/ 501 w 1271"/>
                <a:gd name="T83" fmla="*/ 1178 h 1536"/>
                <a:gd name="T84" fmla="*/ 635 w 1271"/>
                <a:gd name="T85" fmla="*/ 982 h 1536"/>
                <a:gd name="T86" fmla="*/ 770 w 1271"/>
                <a:gd name="T87" fmla="*/ 1178 h 1536"/>
                <a:gd name="T88" fmla="*/ 312 w 1271"/>
                <a:gd name="T89" fmla="*/ 613 h 1536"/>
                <a:gd name="T90" fmla="*/ 959 w 1271"/>
                <a:gd name="T91" fmla="*/ 158 h 1536"/>
                <a:gd name="T92" fmla="*/ 635 w 1271"/>
                <a:gd name="T93" fmla="*/ 937 h 1536"/>
                <a:gd name="T94" fmla="*/ 1004 w 1271"/>
                <a:gd name="T95" fmla="*/ 279 h 1536"/>
                <a:gd name="T96" fmla="*/ 1153 w 1271"/>
                <a:gd name="T97" fmla="*/ 589 h 1536"/>
                <a:gd name="T98" fmla="*/ 1004 w 1271"/>
                <a:gd name="T99" fmla="*/ 613 h 1536"/>
                <a:gd name="T100" fmla="*/ 905 w 1271"/>
                <a:gd name="T101" fmla="*/ 864 h 1536"/>
                <a:gd name="T102" fmla="*/ 950 w 1271"/>
                <a:gd name="T103" fmla="*/ 837 h 1536"/>
                <a:gd name="T104" fmla="*/ 1198 w 1271"/>
                <a:gd name="T105" fmla="*/ 257 h 1536"/>
                <a:gd name="T106" fmla="*/ 1004 w 1271"/>
                <a:gd name="T107" fmla="*/ 234 h 1536"/>
                <a:gd name="T108" fmla="*/ 1192 w 1271"/>
                <a:gd name="T109" fmla="*/ 206 h 1536"/>
                <a:gd name="T110" fmla="*/ 1225 w 1271"/>
                <a:gd name="T111" fmla="*/ 589 h 1536"/>
                <a:gd name="T112" fmla="*/ 950 w 1271"/>
                <a:gd name="T113" fmla="*/ 864 h 1536"/>
                <a:gd name="T114" fmla="*/ 950 w 1271"/>
                <a:gd name="T115" fmla="*/ 86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1" h="1536">
                  <a:moveTo>
                    <a:pt x="1192" y="161"/>
                  </a:moveTo>
                  <a:cubicBezTo>
                    <a:pt x="1004" y="161"/>
                    <a:pt x="1004" y="161"/>
                    <a:pt x="1004" y="161"/>
                  </a:cubicBezTo>
                  <a:cubicBezTo>
                    <a:pt x="1004" y="158"/>
                    <a:pt x="1004" y="158"/>
                    <a:pt x="1004" y="158"/>
                  </a:cubicBezTo>
                  <a:cubicBezTo>
                    <a:pt x="1046" y="158"/>
                    <a:pt x="1046" y="158"/>
                    <a:pt x="1046" y="158"/>
                  </a:cubicBezTo>
                  <a:cubicBezTo>
                    <a:pt x="1078" y="158"/>
                    <a:pt x="1104" y="132"/>
                    <a:pt x="1104" y="100"/>
                  </a:cubicBezTo>
                  <a:cubicBezTo>
                    <a:pt x="1104" y="58"/>
                    <a:pt x="1104" y="58"/>
                    <a:pt x="1104" y="58"/>
                  </a:cubicBezTo>
                  <a:cubicBezTo>
                    <a:pt x="1104" y="26"/>
                    <a:pt x="1078" y="0"/>
                    <a:pt x="1046" y="0"/>
                  </a:cubicBezTo>
                  <a:cubicBezTo>
                    <a:pt x="686" y="0"/>
                    <a:pt x="686" y="0"/>
                    <a:pt x="686" y="0"/>
                  </a:cubicBezTo>
                  <a:cubicBezTo>
                    <a:pt x="674" y="0"/>
                    <a:pt x="664" y="10"/>
                    <a:pt x="664" y="22"/>
                  </a:cubicBezTo>
                  <a:cubicBezTo>
                    <a:pt x="664" y="35"/>
                    <a:pt x="674" y="45"/>
                    <a:pt x="686" y="45"/>
                  </a:cubicBezTo>
                  <a:cubicBezTo>
                    <a:pt x="1046" y="45"/>
                    <a:pt x="1046" y="45"/>
                    <a:pt x="1046" y="45"/>
                  </a:cubicBezTo>
                  <a:cubicBezTo>
                    <a:pt x="1053" y="45"/>
                    <a:pt x="1059" y="51"/>
                    <a:pt x="1059" y="58"/>
                  </a:cubicBezTo>
                  <a:cubicBezTo>
                    <a:pt x="1059" y="100"/>
                    <a:pt x="1059" y="100"/>
                    <a:pt x="1059" y="100"/>
                  </a:cubicBezTo>
                  <a:cubicBezTo>
                    <a:pt x="1059" y="107"/>
                    <a:pt x="1053" y="113"/>
                    <a:pt x="1046" y="113"/>
                  </a:cubicBezTo>
                  <a:cubicBezTo>
                    <a:pt x="1025" y="113"/>
                    <a:pt x="230" y="113"/>
                    <a:pt x="225" y="113"/>
                  </a:cubicBezTo>
                  <a:cubicBezTo>
                    <a:pt x="217" y="113"/>
                    <a:pt x="211" y="107"/>
                    <a:pt x="211" y="100"/>
                  </a:cubicBezTo>
                  <a:cubicBezTo>
                    <a:pt x="211" y="58"/>
                    <a:pt x="211" y="58"/>
                    <a:pt x="211" y="58"/>
                  </a:cubicBezTo>
                  <a:cubicBezTo>
                    <a:pt x="211" y="51"/>
                    <a:pt x="217" y="45"/>
                    <a:pt x="225" y="45"/>
                  </a:cubicBezTo>
                  <a:cubicBezTo>
                    <a:pt x="581" y="45"/>
                    <a:pt x="581" y="45"/>
                    <a:pt x="581" y="45"/>
                  </a:cubicBezTo>
                  <a:cubicBezTo>
                    <a:pt x="593" y="45"/>
                    <a:pt x="604" y="35"/>
                    <a:pt x="604" y="22"/>
                  </a:cubicBezTo>
                  <a:cubicBezTo>
                    <a:pt x="604" y="10"/>
                    <a:pt x="593" y="0"/>
                    <a:pt x="581" y="0"/>
                  </a:cubicBezTo>
                  <a:cubicBezTo>
                    <a:pt x="225" y="0"/>
                    <a:pt x="225" y="0"/>
                    <a:pt x="225" y="0"/>
                  </a:cubicBezTo>
                  <a:cubicBezTo>
                    <a:pt x="192" y="0"/>
                    <a:pt x="166" y="26"/>
                    <a:pt x="166" y="58"/>
                  </a:cubicBezTo>
                  <a:cubicBezTo>
                    <a:pt x="166" y="100"/>
                    <a:pt x="166" y="100"/>
                    <a:pt x="166" y="100"/>
                  </a:cubicBezTo>
                  <a:cubicBezTo>
                    <a:pt x="166" y="132"/>
                    <a:pt x="192" y="158"/>
                    <a:pt x="225" y="158"/>
                  </a:cubicBezTo>
                  <a:cubicBezTo>
                    <a:pt x="267" y="158"/>
                    <a:pt x="267" y="158"/>
                    <a:pt x="267" y="158"/>
                  </a:cubicBezTo>
                  <a:cubicBezTo>
                    <a:pt x="267" y="161"/>
                    <a:pt x="267" y="161"/>
                    <a:pt x="267" y="161"/>
                  </a:cubicBezTo>
                  <a:cubicBezTo>
                    <a:pt x="78" y="161"/>
                    <a:pt x="78" y="161"/>
                    <a:pt x="78" y="161"/>
                  </a:cubicBezTo>
                  <a:cubicBezTo>
                    <a:pt x="35" y="161"/>
                    <a:pt x="0" y="196"/>
                    <a:pt x="0" y="239"/>
                  </a:cubicBezTo>
                  <a:cubicBezTo>
                    <a:pt x="0" y="589"/>
                    <a:pt x="0" y="589"/>
                    <a:pt x="0" y="589"/>
                  </a:cubicBezTo>
                  <a:cubicBezTo>
                    <a:pt x="0" y="766"/>
                    <a:pt x="144" y="909"/>
                    <a:pt x="321" y="909"/>
                  </a:cubicBezTo>
                  <a:cubicBezTo>
                    <a:pt x="416" y="909"/>
                    <a:pt x="416" y="909"/>
                    <a:pt x="416" y="909"/>
                  </a:cubicBezTo>
                  <a:cubicBezTo>
                    <a:pt x="442" y="929"/>
                    <a:pt x="471" y="945"/>
                    <a:pt x="502" y="957"/>
                  </a:cubicBezTo>
                  <a:cubicBezTo>
                    <a:pt x="455" y="1178"/>
                    <a:pt x="455" y="1178"/>
                    <a:pt x="455" y="1178"/>
                  </a:cubicBezTo>
                  <a:cubicBezTo>
                    <a:pt x="281" y="1178"/>
                    <a:pt x="281" y="1178"/>
                    <a:pt x="281" y="1178"/>
                  </a:cubicBezTo>
                  <a:cubicBezTo>
                    <a:pt x="249" y="1178"/>
                    <a:pt x="222" y="1204"/>
                    <a:pt x="222" y="1237"/>
                  </a:cubicBezTo>
                  <a:cubicBezTo>
                    <a:pt x="222" y="1477"/>
                    <a:pt x="222" y="1477"/>
                    <a:pt x="222" y="1477"/>
                  </a:cubicBezTo>
                  <a:cubicBezTo>
                    <a:pt x="222" y="1510"/>
                    <a:pt x="249" y="1536"/>
                    <a:pt x="281" y="1536"/>
                  </a:cubicBezTo>
                  <a:cubicBezTo>
                    <a:pt x="990" y="1536"/>
                    <a:pt x="990" y="1536"/>
                    <a:pt x="990" y="1536"/>
                  </a:cubicBezTo>
                  <a:cubicBezTo>
                    <a:pt x="1022" y="1536"/>
                    <a:pt x="1048" y="1510"/>
                    <a:pt x="1048" y="1477"/>
                  </a:cubicBezTo>
                  <a:cubicBezTo>
                    <a:pt x="1048" y="1410"/>
                    <a:pt x="1048" y="1410"/>
                    <a:pt x="1048" y="1410"/>
                  </a:cubicBezTo>
                  <a:cubicBezTo>
                    <a:pt x="1048" y="1397"/>
                    <a:pt x="1038" y="1387"/>
                    <a:pt x="1026" y="1387"/>
                  </a:cubicBezTo>
                  <a:cubicBezTo>
                    <a:pt x="1013" y="1387"/>
                    <a:pt x="1003" y="1397"/>
                    <a:pt x="1003" y="1410"/>
                  </a:cubicBezTo>
                  <a:cubicBezTo>
                    <a:pt x="1003" y="1477"/>
                    <a:pt x="1003" y="1477"/>
                    <a:pt x="1003" y="1477"/>
                  </a:cubicBezTo>
                  <a:cubicBezTo>
                    <a:pt x="1003" y="1485"/>
                    <a:pt x="997" y="1491"/>
                    <a:pt x="990" y="1491"/>
                  </a:cubicBezTo>
                  <a:cubicBezTo>
                    <a:pt x="281" y="1491"/>
                    <a:pt x="281" y="1491"/>
                    <a:pt x="281" y="1491"/>
                  </a:cubicBezTo>
                  <a:cubicBezTo>
                    <a:pt x="274" y="1491"/>
                    <a:pt x="267" y="1485"/>
                    <a:pt x="267" y="1477"/>
                  </a:cubicBezTo>
                  <a:cubicBezTo>
                    <a:pt x="267" y="1237"/>
                    <a:pt x="267" y="1237"/>
                    <a:pt x="267" y="1237"/>
                  </a:cubicBezTo>
                  <a:cubicBezTo>
                    <a:pt x="267" y="1229"/>
                    <a:pt x="274" y="1223"/>
                    <a:pt x="281" y="1223"/>
                  </a:cubicBezTo>
                  <a:cubicBezTo>
                    <a:pt x="311" y="1223"/>
                    <a:pt x="960" y="1223"/>
                    <a:pt x="990" y="1223"/>
                  </a:cubicBezTo>
                  <a:cubicBezTo>
                    <a:pt x="997" y="1223"/>
                    <a:pt x="1003" y="1229"/>
                    <a:pt x="1003" y="1237"/>
                  </a:cubicBezTo>
                  <a:cubicBezTo>
                    <a:pt x="1003" y="1305"/>
                    <a:pt x="1003" y="1305"/>
                    <a:pt x="1003" y="1305"/>
                  </a:cubicBezTo>
                  <a:cubicBezTo>
                    <a:pt x="1003" y="1317"/>
                    <a:pt x="1013" y="1327"/>
                    <a:pt x="1026" y="1327"/>
                  </a:cubicBezTo>
                  <a:cubicBezTo>
                    <a:pt x="1038" y="1327"/>
                    <a:pt x="1048" y="1317"/>
                    <a:pt x="1048" y="1305"/>
                  </a:cubicBezTo>
                  <a:cubicBezTo>
                    <a:pt x="1048" y="1237"/>
                    <a:pt x="1048" y="1237"/>
                    <a:pt x="1048" y="1237"/>
                  </a:cubicBezTo>
                  <a:cubicBezTo>
                    <a:pt x="1048" y="1204"/>
                    <a:pt x="1022" y="1178"/>
                    <a:pt x="990" y="1178"/>
                  </a:cubicBezTo>
                  <a:cubicBezTo>
                    <a:pt x="816" y="1178"/>
                    <a:pt x="816" y="1178"/>
                    <a:pt x="816" y="1178"/>
                  </a:cubicBezTo>
                  <a:cubicBezTo>
                    <a:pt x="768" y="957"/>
                    <a:pt x="768" y="957"/>
                    <a:pt x="768" y="957"/>
                  </a:cubicBezTo>
                  <a:cubicBezTo>
                    <a:pt x="799" y="945"/>
                    <a:pt x="828" y="929"/>
                    <a:pt x="854" y="909"/>
                  </a:cubicBezTo>
                  <a:cubicBezTo>
                    <a:pt x="950" y="909"/>
                    <a:pt x="950" y="909"/>
                    <a:pt x="950" y="909"/>
                  </a:cubicBezTo>
                  <a:cubicBezTo>
                    <a:pt x="1127" y="909"/>
                    <a:pt x="1270" y="766"/>
                    <a:pt x="1270" y="589"/>
                  </a:cubicBezTo>
                  <a:cubicBezTo>
                    <a:pt x="1270" y="239"/>
                    <a:pt x="1270" y="239"/>
                    <a:pt x="1270" y="239"/>
                  </a:cubicBezTo>
                  <a:cubicBezTo>
                    <a:pt x="1271" y="196"/>
                    <a:pt x="1235" y="161"/>
                    <a:pt x="1192" y="161"/>
                  </a:cubicBezTo>
                  <a:close/>
                  <a:moveTo>
                    <a:pt x="267" y="279"/>
                  </a:moveTo>
                  <a:cubicBezTo>
                    <a:pt x="267" y="613"/>
                    <a:pt x="267" y="613"/>
                    <a:pt x="267" y="613"/>
                  </a:cubicBezTo>
                  <a:cubicBezTo>
                    <a:pt x="267" y="678"/>
                    <a:pt x="283" y="739"/>
                    <a:pt x="313" y="791"/>
                  </a:cubicBezTo>
                  <a:cubicBezTo>
                    <a:pt x="205" y="787"/>
                    <a:pt x="118" y="698"/>
                    <a:pt x="118" y="589"/>
                  </a:cubicBezTo>
                  <a:cubicBezTo>
                    <a:pt x="118" y="279"/>
                    <a:pt x="118" y="279"/>
                    <a:pt x="118" y="279"/>
                  </a:cubicBezTo>
                  <a:lnTo>
                    <a:pt x="267" y="279"/>
                  </a:lnTo>
                  <a:close/>
                  <a:moveTo>
                    <a:pt x="321" y="864"/>
                  </a:moveTo>
                  <a:cubicBezTo>
                    <a:pt x="169" y="864"/>
                    <a:pt x="45" y="741"/>
                    <a:pt x="45" y="589"/>
                  </a:cubicBezTo>
                  <a:cubicBezTo>
                    <a:pt x="45" y="239"/>
                    <a:pt x="45" y="239"/>
                    <a:pt x="45" y="239"/>
                  </a:cubicBezTo>
                  <a:cubicBezTo>
                    <a:pt x="45" y="221"/>
                    <a:pt x="60" y="206"/>
                    <a:pt x="78" y="206"/>
                  </a:cubicBezTo>
                  <a:cubicBezTo>
                    <a:pt x="267" y="206"/>
                    <a:pt x="267" y="206"/>
                    <a:pt x="267" y="206"/>
                  </a:cubicBezTo>
                  <a:cubicBezTo>
                    <a:pt x="267" y="234"/>
                    <a:pt x="267" y="234"/>
                    <a:pt x="267" y="234"/>
                  </a:cubicBezTo>
                  <a:cubicBezTo>
                    <a:pt x="95" y="234"/>
                    <a:pt x="95" y="234"/>
                    <a:pt x="95" y="234"/>
                  </a:cubicBezTo>
                  <a:cubicBezTo>
                    <a:pt x="83" y="234"/>
                    <a:pt x="73" y="244"/>
                    <a:pt x="73" y="257"/>
                  </a:cubicBezTo>
                  <a:cubicBezTo>
                    <a:pt x="73" y="589"/>
                    <a:pt x="73" y="589"/>
                    <a:pt x="73" y="589"/>
                  </a:cubicBezTo>
                  <a:cubicBezTo>
                    <a:pt x="73" y="725"/>
                    <a:pt x="184" y="837"/>
                    <a:pt x="321" y="837"/>
                  </a:cubicBezTo>
                  <a:cubicBezTo>
                    <a:pt x="342" y="837"/>
                    <a:pt x="342" y="837"/>
                    <a:pt x="342" y="837"/>
                  </a:cubicBezTo>
                  <a:cubicBezTo>
                    <a:pt x="349" y="846"/>
                    <a:pt x="357" y="856"/>
                    <a:pt x="365" y="864"/>
                  </a:cubicBezTo>
                  <a:lnTo>
                    <a:pt x="321" y="864"/>
                  </a:lnTo>
                  <a:close/>
                  <a:moveTo>
                    <a:pt x="770" y="1178"/>
                  </a:moveTo>
                  <a:cubicBezTo>
                    <a:pt x="501" y="1178"/>
                    <a:pt x="501" y="1178"/>
                    <a:pt x="501" y="1178"/>
                  </a:cubicBezTo>
                  <a:cubicBezTo>
                    <a:pt x="545" y="971"/>
                    <a:pt x="545" y="971"/>
                    <a:pt x="545" y="971"/>
                  </a:cubicBezTo>
                  <a:cubicBezTo>
                    <a:pt x="573" y="978"/>
                    <a:pt x="604" y="982"/>
                    <a:pt x="635" y="982"/>
                  </a:cubicBezTo>
                  <a:cubicBezTo>
                    <a:pt x="666" y="982"/>
                    <a:pt x="697" y="978"/>
                    <a:pt x="725" y="971"/>
                  </a:cubicBezTo>
                  <a:lnTo>
                    <a:pt x="770" y="1178"/>
                  </a:lnTo>
                  <a:close/>
                  <a:moveTo>
                    <a:pt x="635" y="937"/>
                  </a:moveTo>
                  <a:cubicBezTo>
                    <a:pt x="457" y="937"/>
                    <a:pt x="312" y="792"/>
                    <a:pt x="312" y="613"/>
                  </a:cubicBezTo>
                  <a:cubicBezTo>
                    <a:pt x="312" y="520"/>
                    <a:pt x="312" y="253"/>
                    <a:pt x="312" y="158"/>
                  </a:cubicBezTo>
                  <a:cubicBezTo>
                    <a:pt x="959" y="158"/>
                    <a:pt x="959" y="158"/>
                    <a:pt x="959" y="158"/>
                  </a:cubicBezTo>
                  <a:cubicBezTo>
                    <a:pt x="959" y="255"/>
                    <a:pt x="959" y="521"/>
                    <a:pt x="959" y="613"/>
                  </a:cubicBezTo>
                  <a:cubicBezTo>
                    <a:pt x="959" y="792"/>
                    <a:pt x="813" y="937"/>
                    <a:pt x="635" y="937"/>
                  </a:cubicBezTo>
                  <a:close/>
                  <a:moveTo>
                    <a:pt x="1004" y="613"/>
                  </a:moveTo>
                  <a:cubicBezTo>
                    <a:pt x="1004" y="279"/>
                    <a:pt x="1004" y="279"/>
                    <a:pt x="1004" y="279"/>
                  </a:cubicBezTo>
                  <a:cubicBezTo>
                    <a:pt x="1153" y="279"/>
                    <a:pt x="1153" y="279"/>
                    <a:pt x="1153" y="279"/>
                  </a:cubicBezTo>
                  <a:cubicBezTo>
                    <a:pt x="1153" y="589"/>
                    <a:pt x="1153" y="589"/>
                    <a:pt x="1153" y="589"/>
                  </a:cubicBezTo>
                  <a:cubicBezTo>
                    <a:pt x="1153" y="698"/>
                    <a:pt x="1066" y="787"/>
                    <a:pt x="958" y="791"/>
                  </a:cubicBezTo>
                  <a:cubicBezTo>
                    <a:pt x="987" y="738"/>
                    <a:pt x="1004" y="678"/>
                    <a:pt x="1004" y="613"/>
                  </a:cubicBezTo>
                  <a:close/>
                  <a:moveTo>
                    <a:pt x="950" y="864"/>
                  </a:moveTo>
                  <a:cubicBezTo>
                    <a:pt x="905" y="864"/>
                    <a:pt x="905" y="864"/>
                    <a:pt x="905" y="864"/>
                  </a:cubicBezTo>
                  <a:cubicBezTo>
                    <a:pt x="913" y="856"/>
                    <a:pt x="921" y="846"/>
                    <a:pt x="929" y="837"/>
                  </a:cubicBezTo>
                  <a:cubicBezTo>
                    <a:pt x="950" y="837"/>
                    <a:pt x="950" y="837"/>
                    <a:pt x="950" y="837"/>
                  </a:cubicBezTo>
                  <a:cubicBezTo>
                    <a:pt x="1087" y="837"/>
                    <a:pt x="1198" y="725"/>
                    <a:pt x="1198" y="589"/>
                  </a:cubicBezTo>
                  <a:cubicBezTo>
                    <a:pt x="1198" y="257"/>
                    <a:pt x="1198" y="257"/>
                    <a:pt x="1198" y="257"/>
                  </a:cubicBezTo>
                  <a:cubicBezTo>
                    <a:pt x="1198" y="244"/>
                    <a:pt x="1188" y="234"/>
                    <a:pt x="1175" y="234"/>
                  </a:cubicBezTo>
                  <a:cubicBezTo>
                    <a:pt x="1004" y="234"/>
                    <a:pt x="1004" y="234"/>
                    <a:pt x="1004" y="234"/>
                  </a:cubicBezTo>
                  <a:cubicBezTo>
                    <a:pt x="1004" y="206"/>
                    <a:pt x="1004" y="206"/>
                    <a:pt x="1004" y="206"/>
                  </a:cubicBezTo>
                  <a:cubicBezTo>
                    <a:pt x="1192" y="206"/>
                    <a:pt x="1192" y="206"/>
                    <a:pt x="1192" y="206"/>
                  </a:cubicBezTo>
                  <a:cubicBezTo>
                    <a:pt x="1211" y="206"/>
                    <a:pt x="1225" y="221"/>
                    <a:pt x="1225" y="239"/>
                  </a:cubicBezTo>
                  <a:cubicBezTo>
                    <a:pt x="1225" y="589"/>
                    <a:pt x="1225" y="589"/>
                    <a:pt x="1225" y="589"/>
                  </a:cubicBezTo>
                  <a:cubicBezTo>
                    <a:pt x="1226" y="589"/>
                    <a:pt x="1226" y="589"/>
                    <a:pt x="1226" y="589"/>
                  </a:cubicBezTo>
                  <a:cubicBezTo>
                    <a:pt x="1225" y="741"/>
                    <a:pt x="1102" y="864"/>
                    <a:pt x="950" y="864"/>
                  </a:cubicBezTo>
                  <a:close/>
                  <a:moveTo>
                    <a:pt x="950" y="864"/>
                  </a:moveTo>
                  <a:cubicBezTo>
                    <a:pt x="950" y="864"/>
                    <a:pt x="950" y="864"/>
                    <a:pt x="950" y="86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53" name="Freeform 21">
              <a:extLst>
                <a:ext uri="{FF2B5EF4-FFF2-40B4-BE49-F238E27FC236}">
                  <a16:creationId xmlns:a16="http://schemas.microsoft.com/office/drawing/2014/main" id="{D9C7F173-3BD8-4C39-BA7A-8D8FD13E203A}"/>
                </a:ext>
              </a:extLst>
            </p:cNvPr>
            <p:cNvSpPr>
              <a:spLocks noEditPoints="1"/>
            </p:cNvSpPr>
            <p:nvPr/>
          </p:nvSpPr>
          <p:spPr bwMode="auto">
            <a:xfrm>
              <a:off x="3414452" y="2399057"/>
              <a:ext cx="161569" cy="14786"/>
            </a:xfrm>
            <a:custGeom>
              <a:avLst/>
              <a:gdLst>
                <a:gd name="T0" fmla="*/ 470 w 493"/>
                <a:gd name="T1" fmla="*/ 0 h 45"/>
                <a:gd name="T2" fmla="*/ 22 w 493"/>
                <a:gd name="T3" fmla="*/ 0 h 45"/>
                <a:gd name="T4" fmla="*/ 0 w 493"/>
                <a:gd name="T5" fmla="*/ 22 h 45"/>
                <a:gd name="T6" fmla="*/ 22 w 493"/>
                <a:gd name="T7" fmla="*/ 45 h 45"/>
                <a:gd name="T8" fmla="*/ 470 w 493"/>
                <a:gd name="T9" fmla="*/ 45 h 45"/>
                <a:gd name="T10" fmla="*/ 493 w 493"/>
                <a:gd name="T11" fmla="*/ 22 h 45"/>
                <a:gd name="T12" fmla="*/ 470 w 493"/>
                <a:gd name="T13" fmla="*/ 0 h 45"/>
                <a:gd name="T14" fmla="*/ 470 w 493"/>
                <a:gd name="T15" fmla="*/ 0 h 45"/>
                <a:gd name="T16" fmla="*/ 470 w 49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45">
                  <a:moveTo>
                    <a:pt x="470" y="0"/>
                  </a:moveTo>
                  <a:cubicBezTo>
                    <a:pt x="22" y="0"/>
                    <a:pt x="22" y="0"/>
                    <a:pt x="22" y="0"/>
                  </a:cubicBezTo>
                  <a:cubicBezTo>
                    <a:pt x="10" y="0"/>
                    <a:pt x="0" y="10"/>
                    <a:pt x="0" y="22"/>
                  </a:cubicBezTo>
                  <a:cubicBezTo>
                    <a:pt x="0" y="34"/>
                    <a:pt x="10" y="45"/>
                    <a:pt x="22" y="45"/>
                  </a:cubicBezTo>
                  <a:cubicBezTo>
                    <a:pt x="470" y="45"/>
                    <a:pt x="470" y="45"/>
                    <a:pt x="470" y="45"/>
                  </a:cubicBezTo>
                  <a:cubicBezTo>
                    <a:pt x="482" y="45"/>
                    <a:pt x="493" y="34"/>
                    <a:pt x="493" y="22"/>
                  </a:cubicBezTo>
                  <a:cubicBezTo>
                    <a:pt x="493" y="10"/>
                    <a:pt x="482" y="0"/>
                    <a:pt x="470" y="0"/>
                  </a:cubicBezTo>
                  <a:close/>
                  <a:moveTo>
                    <a:pt x="470" y="0"/>
                  </a:moveTo>
                  <a:cubicBezTo>
                    <a:pt x="470" y="0"/>
                    <a:pt x="470" y="0"/>
                    <a:pt x="47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54" name="Freeform 22">
              <a:extLst>
                <a:ext uri="{FF2B5EF4-FFF2-40B4-BE49-F238E27FC236}">
                  <a16:creationId xmlns:a16="http://schemas.microsoft.com/office/drawing/2014/main" id="{807DDBDF-D409-4BD4-BB18-FE306E3A7277}"/>
                </a:ext>
              </a:extLst>
            </p:cNvPr>
            <p:cNvSpPr>
              <a:spLocks noEditPoints="1"/>
            </p:cNvSpPr>
            <p:nvPr/>
          </p:nvSpPr>
          <p:spPr bwMode="auto">
            <a:xfrm>
              <a:off x="3426012" y="2038820"/>
              <a:ext cx="138180" cy="130384"/>
            </a:xfrm>
            <a:custGeom>
              <a:avLst/>
              <a:gdLst>
                <a:gd name="T0" fmla="*/ 395 w 421"/>
                <a:gd name="T1" fmla="*/ 136 h 400"/>
                <a:gd name="T2" fmla="*/ 281 w 421"/>
                <a:gd name="T3" fmla="*/ 120 h 400"/>
                <a:gd name="T4" fmla="*/ 230 w 421"/>
                <a:gd name="T5" fmla="*/ 17 h 400"/>
                <a:gd name="T6" fmla="*/ 190 w 421"/>
                <a:gd name="T7" fmla="*/ 17 h 400"/>
                <a:gd name="T8" fmla="*/ 139 w 421"/>
                <a:gd name="T9" fmla="*/ 120 h 400"/>
                <a:gd name="T10" fmla="*/ 26 w 421"/>
                <a:gd name="T11" fmla="*/ 136 h 400"/>
                <a:gd name="T12" fmla="*/ 13 w 421"/>
                <a:gd name="T13" fmla="*/ 174 h 400"/>
                <a:gd name="T14" fmla="*/ 95 w 421"/>
                <a:gd name="T15" fmla="*/ 255 h 400"/>
                <a:gd name="T16" fmla="*/ 76 w 421"/>
                <a:gd name="T17" fmla="*/ 368 h 400"/>
                <a:gd name="T18" fmla="*/ 109 w 421"/>
                <a:gd name="T19" fmla="*/ 391 h 400"/>
                <a:gd name="T20" fmla="*/ 210 w 421"/>
                <a:gd name="T21" fmla="*/ 338 h 400"/>
                <a:gd name="T22" fmla="*/ 312 w 421"/>
                <a:gd name="T23" fmla="*/ 391 h 400"/>
                <a:gd name="T24" fmla="*/ 345 w 421"/>
                <a:gd name="T25" fmla="*/ 368 h 400"/>
                <a:gd name="T26" fmla="*/ 325 w 421"/>
                <a:gd name="T27" fmla="*/ 255 h 400"/>
                <a:gd name="T28" fmla="*/ 407 w 421"/>
                <a:gd name="T29" fmla="*/ 174 h 400"/>
                <a:gd name="T30" fmla="*/ 395 w 421"/>
                <a:gd name="T31" fmla="*/ 136 h 400"/>
                <a:gd name="T32" fmla="*/ 285 w 421"/>
                <a:gd name="T33" fmla="*/ 231 h 400"/>
                <a:gd name="T34" fmla="*/ 279 w 421"/>
                <a:gd name="T35" fmla="*/ 251 h 400"/>
                <a:gd name="T36" fmla="*/ 292 w 421"/>
                <a:gd name="T37" fmla="*/ 330 h 400"/>
                <a:gd name="T38" fmla="*/ 221 w 421"/>
                <a:gd name="T39" fmla="*/ 293 h 400"/>
                <a:gd name="T40" fmla="*/ 200 w 421"/>
                <a:gd name="T41" fmla="*/ 293 h 400"/>
                <a:gd name="T42" fmla="*/ 128 w 421"/>
                <a:gd name="T43" fmla="*/ 330 h 400"/>
                <a:gd name="T44" fmla="*/ 142 w 421"/>
                <a:gd name="T45" fmla="*/ 251 h 400"/>
                <a:gd name="T46" fmla="*/ 135 w 421"/>
                <a:gd name="T47" fmla="*/ 231 h 400"/>
                <a:gd name="T48" fmla="*/ 77 w 421"/>
                <a:gd name="T49" fmla="*/ 174 h 400"/>
                <a:gd name="T50" fmla="*/ 157 w 421"/>
                <a:gd name="T51" fmla="*/ 162 h 400"/>
                <a:gd name="T52" fmla="*/ 174 w 421"/>
                <a:gd name="T53" fmla="*/ 150 h 400"/>
                <a:gd name="T54" fmla="*/ 210 w 421"/>
                <a:gd name="T55" fmla="*/ 77 h 400"/>
                <a:gd name="T56" fmla="*/ 246 w 421"/>
                <a:gd name="T57" fmla="*/ 150 h 400"/>
                <a:gd name="T58" fmla="*/ 263 w 421"/>
                <a:gd name="T59" fmla="*/ 162 h 400"/>
                <a:gd name="T60" fmla="*/ 343 w 421"/>
                <a:gd name="T61" fmla="*/ 174 h 400"/>
                <a:gd name="T62" fmla="*/ 285 w 421"/>
                <a:gd name="T63" fmla="*/ 231 h 400"/>
                <a:gd name="T64" fmla="*/ 285 w 421"/>
                <a:gd name="T65" fmla="*/ 231 h 400"/>
                <a:gd name="T66" fmla="*/ 285 w 421"/>
                <a:gd name="T67" fmla="*/ 23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400">
                  <a:moveTo>
                    <a:pt x="395" y="136"/>
                  </a:moveTo>
                  <a:cubicBezTo>
                    <a:pt x="281" y="120"/>
                    <a:pt x="281" y="120"/>
                    <a:pt x="281" y="120"/>
                  </a:cubicBezTo>
                  <a:cubicBezTo>
                    <a:pt x="230" y="17"/>
                    <a:pt x="230" y="17"/>
                    <a:pt x="230" y="17"/>
                  </a:cubicBezTo>
                  <a:cubicBezTo>
                    <a:pt x="222" y="0"/>
                    <a:pt x="198" y="0"/>
                    <a:pt x="190" y="17"/>
                  </a:cubicBezTo>
                  <a:cubicBezTo>
                    <a:pt x="139" y="120"/>
                    <a:pt x="139" y="120"/>
                    <a:pt x="139" y="120"/>
                  </a:cubicBezTo>
                  <a:cubicBezTo>
                    <a:pt x="26" y="136"/>
                    <a:pt x="26" y="136"/>
                    <a:pt x="26" y="136"/>
                  </a:cubicBezTo>
                  <a:cubicBezTo>
                    <a:pt x="7" y="139"/>
                    <a:pt x="0" y="161"/>
                    <a:pt x="13" y="174"/>
                  </a:cubicBezTo>
                  <a:cubicBezTo>
                    <a:pt x="95" y="255"/>
                    <a:pt x="95" y="255"/>
                    <a:pt x="95" y="255"/>
                  </a:cubicBezTo>
                  <a:cubicBezTo>
                    <a:pt x="76" y="368"/>
                    <a:pt x="76" y="368"/>
                    <a:pt x="76" y="368"/>
                  </a:cubicBezTo>
                  <a:cubicBezTo>
                    <a:pt x="73" y="386"/>
                    <a:pt x="92" y="400"/>
                    <a:pt x="109" y="391"/>
                  </a:cubicBezTo>
                  <a:cubicBezTo>
                    <a:pt x="210" y="338"/>
                    <a:pt x="210" y="338"/>
                    <a:pt x="210" y="338"/>
                  </a:cubicBezTo>
                  <a:cubicBezTo>
                    <a:pt x="312" y="391"/>
                    <a:pt x="312" y="391"/>
                    <a:pt x="312" y="391"/>
                  </a:cubicBezTo>
                  <a:cubicBezTo>
                    <a:pt x="328" y="400"/>
                    <a:pt x="348" y="386"/>
                    <a:pt x="345" y="368"/>
                  </a:cubicBezTo>
                  <a:cubicBezTo>
                    <a:pt x="325" y="255"/>
                    <a:pt x="325" y="255"/>
                    <a:pt x="325" y="255"/>
                  </a:cubicBezTo>
                  <a:cubicBezTo>
                    <a:pt x="407" y="174"/>
                    <a:pt x="407" y="174"/>
                    <a:pt x="407" y="174"/>
                  </a:cubicBezTo>
                  <a:cubicBezTo>
                    <a:pt x="421" y="161"/>
                    <a:pt x="413" y="139"/>
                    <a:pt x="395" y="136"/>
                  </a:cubicBezTo>
                  <a:close/>
                  <a:moveTo>
                    <a:pt x="285" y="231"/>
                  </a:moveTo>
                  <a:cubicBezTo>
                    <a:pt x="280" y="236"/>
                    <a:pt x="278" y="243"/>
                    <a:pt x="279" y="251"/>
                  </a:cubicBezTo>
                  <a:cubicBezTo>
                    <a:pt x="292" y="330"/>
                    <a:pt x="292" y="330"/>
                    <a:pt x="292" y="330"/>
                  </a:cubicBezTo>
                  <a:cubicBezTo>
                    <a:pt x="221" y="293"/>
                    <a:pt x="221" y="293"/>
                    <a:pt x="221" y="293"/>
                  </a:cubicBezTo>
                  <a:cubicBezTo>
                    <a:pt x="214" y="289"/>
                    <a:pt x="206" y="289"/>
                    <a:pt x="200" y="293"/>
                  </a:cubicBezTo>
                  <a:cubicBezTo>
                    <a:pt x="128" y="330"/>
                    <a:pt x="128" y="330"/>
                    <a:pt x="128" y="330"/>
                  </a:cubicBezTo>
                  <a:cubicBezTo>
                    <a:pt x="142" y="251"/>
                    <a:pt x="142" y="251"/>
                    <a:pt x="142" y="251"/>
                  </a:cubicBezTo>
                  <a:cubicBezTo>
                    <a:pt x="143" y="243"/>
                    <a:pt x="141" y="236"/>
                    <a:pt x="135" y="231"/>
                  </a:cubicBezTo>
                  <a:cubicBezTo>
                    <a:pt x="77" y="174"/>
                    <a:pt x="77" y="174"/>
                    <a:pt x="77" y="174"/>
                  </a:cubicBezTo>
                  <a:cubicBezTo>
                    <a:pt x="157" y="162"/>
                    <a:pt x="157" y="162"/>
                    <a:pt x="157" y="162"/>
                  </a:cubicBezTo>
                  <a:cubicBezTo>
                    <a:pt x="165" y="161"/>
                    <a:pt x="171" y="157"/>
                    <a:pt x="174" y="150"/>
                  </a:cubicBezTo>
                  <a:cubicBezTo>
                    <a:pt x="210" y="77"/>
                    <a:pt x="210" y="77"/>
                    <a:pt x="210" y="77"/>
                  </a:cubicBezTo>
                  <a:cubicBezTo>
                    <a:pt x="246" y="150"/>
                    <a:pt x="246" y="150"/>
                    <a:pt x="246" y="150"/>
                  </a:cubicBezTo>
                  <a:cubicBezTo>
                    <a:pt x="249" y="157"/>
                    <a:pt x="256" y="161"/>
                    <a:pt x="263" y="162"/>
                  </a:cubicBezTo>
                  <a:cubicBezTo>
                    <a:pt x="343" y="174"/>
                    <a:pt x="343" y="174"/>
                    <a:pt x="343" y="174"/>
                  </a:cubicBezTo>
                  <a:lnTo>
                    <a:pt x="285" y="231"/>
                  </a:lnTo>
                  <a:close/>
                  <a:moveTo>
                    <a:pt x="285" y="231"/>
                  </a:moveTo>
                  <a:cubicBezTo>
                    <a:pt x="285" y="231"/>
                    <a:pt x="285" y="231"/>
                    <a:pt x="285"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357" name="Groupe 2310">
            <a:extLst>
              <a:ext uri="{FF2B5EF4-FFF2-40B4-BE49-F238E27FC236}">
                <a16:creationId xmlns:a16="http://schemas.microsoft.com/office/drawing/2014/main" id="{1905449D-E750-49D5-98D3-224E3D01EE61}"/>
              </a:ext>
            </a:extLst>
          </p:cNvPr>
          <p:cNvGrpSpPr>
            <a:grpSpLocks noChangeAspect="1"/>
          </p:cNvGrpSpPr>
          <p:nvPr/>
        </p:nvGrpSpPr>
        <p:grpSpPr>
          <a:xfrm>
            <a:off x="4827328" y="4515010"/>
            <a:ext cx="374606" cy="428400"/>
            <a:chOff x="2568576" y="3208338"/>
            <a:chExt cx="608013" cy="695325"/>
          </a:xfrm>
          <a:solidFill>
            <a:schemeClr val="tx2"/>
          </a:solidFill>
        </p:grpSpPr>
        <p:sp>
          <p:nvSpPr>
            <p:cNvPr id="1358" name="Freeform 172">
              <a:extLst>
                <a:ext uri="{FF2B5EF4-FFF2-40B4-BE49-F238E27FC236}">
                  <a16:creationId xmlns:a16="http://schemas.microsoft.com/office/drawing/2014/main" id="{0FA9C5FD-CE17-4476-BEED-C1D7618A1173}"/>
                </a:ext>
              </a:extLst>
            </p:cNvPr>
            <p:cNvSpPr>
              <a:spLocks noEditPoints="1"/>
            </p:cNvSpPr>
            <p:nvPr/>
          </p:nvSpPr>
          <p:spPr bwMode="auto">
            <a:xfrm>
              <a:off x="2716213" y="3521076"/>
              <a:ext cx="312738" cy="311150"/>
            </a:xfrm>
            <a:custGeom>
              <a:avLst/>
              <a:gdLst>
                <a:gd name="T0" fmla="*/ 344 w 688"/>
                <a:gd name="T1" fmla="*/ 688 h 688"/>
                <a:gd name="T2" fmla="*/ 688 w 688"/>
                <a:gd name="T3" fmla="*/ 344 h 688"/>
                <a:gd name="T4" fmla="*/ 344 w 688"/>
                <a:gd name="T5" fmla="*/ 0 h 688"/>
                <a:gd name="T6" fmla="*/ 0 w 688"/>
                <a:gd name="T7" fmla="*/ 344 h 688"/>
                <a:gd name="T8" fmla="*/ 344 w 688"/>
                <a:gd name="T9" fmla="*/ 688 h 688"/>
                <a:gd name="T10" fmla="*/ 344 w 688"/>
                <a:gd name="T11" fmla="*/ 46 h 688"/>
                <a:gd name="T12" fmla="*/ 642 w 688"/>
                <a:gd name="T13" fmla="*/ 344 h 688"/>
                <a:gd name="T14" fmla="*/ 344 w 688"/>
                <a:gd name="T15" fmla="*/ 642 h 688"/>
                <a:gd name="T16" fmla="*/ 46 w 688"/>
                <a:gd name="T17" fmla="*/ 344 h 688"/>
                <a:gd name="T18" fmla="*/ 344 w 688"/>
                <a:gd name="T19" fmla="*/ 46 h 688"/>
                <a:gd name="T20" fmla="*/ 344 w 688"/>
                <a:gd name="T21" fmla="*/ 46 h 688"/>
                <a:gd name="T22" fmla="*/ 344 w 688"/>
                <a:gd name="T23" fmla="*/ 4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688">
                  <a:moveTo>
                    <a:pt x="344" y="688"/>
                  </a:moveTo>
                  <a:cubicBezTo>
                    <a:pt x="533" y="688"/>
                    <a:pt x="688" y="533"/>
                    <a:pt x="688" y="344"/>
                  </a:cubicBezTo>
                  <a:cubicBezTo>
                    <a:pt x="688" y="154"/>
                    <a:pt x="533" y="0"/>
                    <a:pt x="344" y="0"/>
                  </a:cubicBezTo>
                  <a:cubicBezTo>
                    <a:pt x="154" y="0"/>
                    <a:pt x="0" y="154"/>
                    <a:pt x="0" y="344"/>
                  </a:cubicBezTo>
                  <a:cubicBezTo>
                    <a:pt x="0" y="533"/>
                    <a:pt x="154" y="688"/>
                    <a:pt x="344" y="688"/>
                  </a:cubicBezTo>
                  <a:close/>
                  <a:moveTo>
                    <a:pt x="344" y="46"/>
                  </a:moveTo>
                  <a:cubicBezTo>
                    <a:pt x="508" y="46"/>
                    <a:pt x="642" y="180"/>
                    <a:pt x="642" y="344"/>
                  </a:cubicBezTo>
                  <a:cubicBezTo>
                    <a:pt x="642" y="508"/>
                    <a:pt x="508" y="642"/>
                    <a:pt x="344" y="642"/>
                  </a:cubicBezTo>
                  <a:cubicBezTo>
                    <a:pt x="180" y="642"/>
                    <a:pt x="46" y="508"/>
                    <a:pt x="46" y="344"/>
                  </a:cubicBezTo>
                  <a:cubicBezTo>
                    <a:pt x="46" y="180"/>
                    <a:pt x="180" y="46"/>
                    <a:pt x="344" y="46"/>
                  </a:cubicBezTo>
                  <a:close/>
                  <a:moveTo>
                    <a:pt x="344" y="46"/>
                  </a:moveTo>
                  <a:cubicBezTo>
                    <a:pt x="344" y="46"/>
                    <a:pt x="344" y="46"/>
                    <a:pt x="344"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4" name="Freeform 173">
              <a:extLst>
                <a:ext uri="{FF2B5EF4-FFF2-40B4-BE49-F238E27FC236}">
                  <a16:creationId xmlns:a16="http://schemas.microsoft.com/office/drawing/2014/main" id="{F17D6CA3-F0FD-46D3-8808-D2C649707E8C}"/>
                </a:ext>
              </a:extLst>
            </p:cNvPr>
            <p:cNvSpPr>
              <a:spLocks noEditPoints="1"/>
            </p:cNvSpPr>
            <p:nvPr/>
          </p:nvSpPr>
          <p:spPr bwMode="auto">
            <a:xfrm>
              <a:off x="2568576" y="3208338"/>
              <a:ext cx="608013" cy="695325"/>
            </a:xfrm>
            <a:custGeom>
              <a:avLst/>
              <a:gdLst>
                <a:gd name="T0" fmla="*/ 1225 w 1336"/>
                <a:gd name="T1" fmla="*/ 98 h 1536"/>
                <a:gd name="T2" fmla="*/ 1030 w 1336"/>
                <a:gd name="T3" fmla="*/ 2 h 1536"/>
                <a:gd name="T4" fmla="*/ 1020 w 1336"/>
                <a:gd name="T5" fmla="*/ 0 h 1536"/>
                <a:gd name="T6" fmla="*/ 1020 w 1336"/>
                <a:gd name="T7" fmla="*/ 0 h 1536"/>
                <a:gd name="T8" fmla="*/ 316 w 1336"/>
                <a:gd name="T9" fmla="*/ 0 h 1536"/>
                <a:gd name="T10" fmla="*/ 316 w 1336"/>
                <a:gd name="T11" fmla="*/ 0 h 1536"/>
                <a:gd name="T12" fmla="*/ 306 w 1336"/>
                <a:gd name="T13" fmla="*/ 2 h 1536"/>
                <a:gd name="T14" fmla="*/ 111 w 1336"/>
                <a:gd name="T15" fmla="*/ 98 h 1536"/>
                <a:gd name="T16" fmla="*/ 38 w 1336"/>
                <a:gd name="T17" fmla="*/ 311 h 1536"/>
                <a:gd name="T18" fmla="*/ 253 w 1336"/>
                <a:gd name="T19" fmla="*/ 749 h 1536"/>
                <a:gd name="T20" fmla="*/ 165 w 1336"/>
                <a:gd name="T21" fmla="*/ 1033 h 1536"/>
                <a:gd name="T22" fmla="*/ 189 w 1336"/>
                <a:gd name="T23" fmla="*/ 1188 h 1536"/>
                <a:gd name="T24" fmla="*/ 218 w 1336"/>
                <a:gd name="T25" fmla="*/ 1203 h 1536"/>
                <a:gd name="T26" fmla="*/ 233 w 1336"/>
                <a:gd name="T27" fmla="*/ 1174 h 1536"/>
                <a:gd name="T28" fmla="*/ 211 w 1336"/>
                <a:gd name="T29" fmla="*/ 1033 h 1536"/>
                <a:gd name="T30" fmla="*/ 668 w 1336"/>
                <a:gd name="T31" fmla="*/ 576 h 1536"/>
                <a:gd name="T32" fmla="*/ 1125 w 1336"/>
                <a:gd name="T33" fmla="*/ 1033 h 1536"/>
                <a:gd name="T34" fmla="*/ 668 w 1336"/>
                <a:gd name="T35" fmla="*/ 1490 h 1536"/>
                <a:gd name="T36" fmla="*/ 266 w 1336"/>
                <a:gd name="T37" fmla="*/ 1251 h 1536"/>
                <a:gd name="T38" fmla="*/ 235 w 1336"/>
                <a:gd name="T39" fmla="*/ 1242 h 1536"/>
                <a:gd name="T40" fmla="*/ 226 w 1336"/>
                <a:gd name="T41" fmla="*/ 1273 h 1536"/>
                <a:gd name="T42" fmla="*/ 668 w 1336"/>
                <a:gd name="T43" fmla="*/ 1536 h 1536"/>
                <a:gd name="T44" fmla="*/ 1171 w 1336"/>
                <a:gd name="T45" fmla="*/ 1033 h 1536"/>
                <a:gd name="T46" fmla="*/ 1083 w 1336"/>
                <a:gd name="T47" fmla="*/ 749 h 1536"/>
                <a:gd name="T48" fmla="*/ 1172 w 1336"/>
                <a:gd name="T49" fmla="*/ 567 h 1536"/>
                <a:gd name="T50" fmla="*/ 1162 w 1336"/>
                <a:gd name="T51" fmla="*/ 536 h 1536"/>
                <a:gd name="T52" fmla="*/ 1131 w 1336"/>
                <a:gd name="T53" fmla="*/ 547 h 1536"/>
                <a:gd name="T54" fmla="*/ 1052 w 1336"/>
                <a:gd name="T55" fmla="*/ 708 h 1536"/>
                <a:gd name="T56" fmla="*/ 790 w 1336"/>
                <a:gd name="T57" fmla="*/ 545 h 1536"/>
                <a:gd name="T58" fmla="*/ 1031 w 1336"/>
                <a:gd name="T59" fmla="*/ 54 h 1536"/>
                <a:gd name="T60" fmla="*/ 1205 w 1336"/>
                <a:gd name="T61" fmla="*/ 139 h 1536"/>
                <a:gd name="T62" fmla="*/ 1257 w 1336"/>
                <a:gd name="T63" fmla="*/ 291 h 1536"/>
                <a:gd name="T64" fmla="*/ 1171 w 1336"/>
                <a:gd name="T65" fmla="*/ 464 h 1536"/>
                <a:gd name="T66" fmla="*/ 1182 w 1336"/>
                <a:gd name="T67" fmla="*/ 495 h 1536"/>
                <a:gd name="T68" fmla="*/ 1213 w 1336"/>
                <a:gd name="T69" fmla="*/ 484 h 1536"/>
                <a:gd name="T70" fmla="*/ 1298 w 1336"/>
                <a:gd name="T71" fmla="*/ 311 h 1536"/>
                <a:gd name="T72" fmla="*/ 1225 w 1336"/>
                <a:gd name="T73" fmla="*/ 98 h 1536"/>
                <a:gd name="T74" fmla="*/ 352 w 1336"/>
                <a:gd name="T75" fmla="*/ 46 h 1536"/>
                <a:gd name="T76" fmla="*/ 984 w 1336"/>
                <a:gd name="T77" fmla="*/ 46 h 1536"/>
                <a:gd name="T78" fmla="*/ 837 w 1336"/>
                <a:gd name="T79" fmla="*/ 345 h 1536"/>
                <a:gd name="T80" fmla="*/ 499 w 1336"/>
                <a:gd name="T81" fmla="*/ 345 h 1536"/>
                <a:gd name="T82" fmla="*/ 352 w 1336"/>
                <a:gd name="T83" fmla="*/ 46 h 1536"/>
                <a:gd name="T84" fmla="*/ 284 w 1336"/>
                <a:gd name="T85" fmla="*/ 708 h 1536"/>
                <a:gd name="T86" fmla="*/ 79 w 1336"/>
                <a:gd name="T87" fmla="*/ 291 h 1536"/>
                <a:gd name="T88" fmla="*/ 131 w 1336"/>
                <a:gd name="T89" fmla="*/ 139 h 1536"/>
                <a:gd name="T90" fmla="*/ 305 w 1336"/>
                <a:gd name="T91" fmla="*/ 54 h 1536"/>
                <a:gd name="T92" fmla="*/ 546 w 1336"/>
                <a:gd name="T93" fmla="*/ 545 h 1536"/>
                <a:gd name="T94" fmla="*/ 284 w 1336"/>
                <a:gd name="T95" fmla="*/ 708 h 1536"/>
                <a:gd name="T96" fmla="*/ 668 w 1336"/>
                <a:gd name="T97" fmla="*/ 530 h 1536"/>
                <a:gd name="T98" fmla="*/ 593 w 1336"/>
                <a:gd name="T99" fmla="*/ 536 h 1536"/>
                <a:gd name="T100" fmla="*/ 522 w 1336"/>
                <a:gd name="T101" fmla="*/ 391 h 1536"/>
                <a:gd name="T102" fmla="*/ 814 w 1336"/>
                <a:gd name="T103" fmla="*/ 391 h 1536"/>
                <a:gd name="T104" fmla="*/ 743 w 1336"/>
                <a:gd name="T105" fmla="*/ 536 h 1536"/>
                <a:gd name="T106" fmla="*/ 668 w 1336"/>
                <a:gd name="T107" fmla="*/ 530 h 1536"/>
                <a:gd name="T108" fmla="*/ 668 w 1336"/>
                <a:gd name="T109" fmla="*/ 530 h 1536"/>
                <a:gd name="T110" fmla="*/ 668 w 1336"/>
                <a:gd name="T111" fmla="*/ 53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6" h="1536">
                  <a:moveTo>
                    <a:pt x="1225" y="98"/>
                  </a:moveTo>
                  <a:cubicBezTo>
                    <a:pt x="1030" y="2"/>
                    <a:pt x="1030" y="2"/>
                    <a:pt x="1030" y="2"/>
                  </a:cubicBezTo>
                  <a:cubicBezTo>
                    <a:pt x="1027" y="1"/>
                    <a:pt x="1024" y="0"/>
                    <a:pt x="1020" y="0"/>
                  </a:cubicBezTo>
                  <a:cubicBezTo>
                    <a:pt x="1020" y="0"/>
                    <a:pt x="1020" y="0"/>
                    <a:pt x="1020" y="0"/>
                  </a:cubicBezTo>
                  <a:cubicBezTo>
                    <a:pt x="316" y="0"/>
                    <a:pt x="316" y="0"/>
                    <a:pt x="316" y="0"/>
                  </a:cubicBezTo>
                  <a:cubicBezTo>
                    <a:pt x="316" y="0"/>
                    <a:pt x="316" y="0"/>
                    <a:pt x="316" y="0"/>
                  </a:cubicBezTo>
                  <a:cubicBezTo>
                    <a:pt x="312" y="0"/>
                    <a:pt x="309" y="1"/>
                    <a:pt x="306" y="2"/>
                  </a:cubicBezTo>
                  <a:cubicBezTo>
                    <a:pt x="111" y="98"/>
                    <a:pt x="111" y="98"/>
                    <a:pt x="111" y="98"/>
                  </a:cubicBezTo>
                  <a:cubicBezTo>
                    <a:pt x="32" y="136"/>
                    <a:pt x="0" y="232"/>
                    <a:pt x="38" y="311"/>
                  </a:cubicBezTo>
                  <a:cubicBezTo>
                    <a:pt x="253" y="749"/>
                    <a:pt x="253" y="749"/>
                    <a:pt x="253" y="749"/>
                  </a:cubicBezTo>
                  <a:cubicBezTo>
                    <a:pt x="197" y="830"/>
                    <a:pt x="165" y="928"/>
                    <a:pt x="165" y="1033"/>
                  </a:cubicBezTo>
                  <a:cubicBezTo>
                    <a:pt x="165" y="1086"/>
                    <a:pt x="173" y="1138"/>
                    <a:pt x="189" y="1188"/>
                  </a:cubicBezTo>
                  <a:cubicBezTo>
                    <a:pt x="193" y="1200"/>
                    <a:pt x="206" y="1207"/>
                    <a:pt x="218" y="1203"/>
                  </a:cubicBezTo>
                  <a:cubicBezTo>
                    <a:pt x="230" y="1199"/>
                    <a:pt x="237" y="1186"/>
                    <a:pt x="233" y="1174"/>
                  </a:cubicBezTo>
                  <a:cubicBezTo>
                    <a:pt x="218" y="1129"/>
                    <a:pt x="211" y="1081"/>
                    <a:pt x="211" y="1033"/>
                  </a:cubicBezTo>
                  <a:cubicBezTo>
                    <a:pt x="211" y="781"/>
                    <a:pt x="416" y="576"/>
                    <a:pt x="668" y="576"/>
                  </a:cubicBezTo>
                  <a:cubicBezTo>
                    <a:pt x="920" y="576"/>
                    <a:pt x="1125" y="781"/>
                    <a:pt x="1125" y="1033"/>
                  </a:cubicBezTo>
                  <a:cubicBezTo>
                    <a:pt x="1125" y="1285"/>
                    <a:pt x="920" y="1490"/>
                    <a:pt x="668" y="1490"/>
                  </a:cubicBezTo>
                  <a:cubicBezTo>
                    <a:pt x="500" y="1490"/>
                    <a:pt x="346" y="1398"/>
                    <a:pt x="266" y="1251"/>
                  </a:cubicBezTo>
                  <a:cubicBezTo>
                    <a:pt x="260" y="1240"/>
                    <a:pt x="246" y="1236"/>
                    <a:pt x="235" y="1242"/>
                  </a:cubicBezTo>
                  <a:cubicBezTo>
                    <a:pt x="224" y="1248"/>
                    <a:pt x="220" y="1262"/>
                    <a:pt x="226" y="1273"/>
                  </a:cubicBezTo>
                  <a:cubicBezTo>
                    <a:pt x="314" y="1435"/>
                    <a:pt x="483" y="1536"/>
                    <a:pt x="668" y="1536"/>
                  </a:cubicBezTo>
                  <a:cubicBezTo>
                    <a:pt x="945" y="1536"/>
                    <a:pt x="1171" y="1310"/>
                    <a:pt x="1171" y="1033"/>
                  </a:cubicBezTo>
                  <a:cubicBezTo>
                    <a:pt x="1171" y="928"/>
                    <a:pt x="1138" y="830"/>
                    <a:pt x="1083" y="749"/>
                  </a:cubicBezTo>
                  <a:cubicBezTo>
                    <a:pt x="1172" y="567"/>
                    <a:pt x="1172" y="567"/>
                    <a:pt x="1172" y="567"/>
                  </a:cubicBezTo>
                  <a:cubicBezTo>
                    <a:pt x="1178" y="556"/>
                    <a:pt x="1173" y="542"/>
                    <a:pt x="1162" y="536"/>
                  </a:cubicBezTo>
                  <a:cubicBezTo>
                    <a:pt x="1150" y="531"/>
                    <a:pt x="1136" y="535"/>
                    <a:pt x="1131" y="547"/>
                  </a:cubicBezTo>
                  <a:cubicBezTo>
                    <a:pt x="1052" y="708"/>
                    <a:pt x="1052" y="708"/>
                    <a:pt x="1052" y="708"/>
                  </a:cubicBezTo>
                  <a:cubicBezTo>
                    <a:pt x="985" y="629"/>
                    <a:pt x="894" y="571"/>
                    <a:pt x="790" y="545"/>
                  </a:cubicBezTo>
                  <a:cubicBezTo>
                    <a:pt x="1031" y="54"/>
                    <a:pt x="1031" y="54"/>
                    <a:pt x="1031" y="54"/>
                  </a:cubicBezTo>
                  <a:cubicBezTo>
                    <a:pt x="1205" y="139"/>
                    <a:pt x="1205" y="139"/>
                    <a:pt x="1205" y="139"/>
                  </a:cubicBezTo>
                  <a:cubicBezTo>
                    <a:pt x="1261" y="166"/>
                    <a:pt x="1284" y="234"/>
                    <a:pt x="1257" y="291"/>
                  </a:cubicBezTo>
                  <a:cubicBezTo>
                    <a:pt x="1171" y="464"/>
                    <a:pt x="1171" y="464"/>
                    <a:pt x="1171" y="464"/>
                  </a:cubicBezTo>
                  <a:cubicBezTo>
                    <a:pt x="1166" y="475"/>
                    <a:pt x="1171" y="489"/>
                    <a:pt x="1182" y="495"/>
                  </a:cubicBezTo>
                  <a:cubicBezTo>
                    <a:pt x="1193" y="500"/>
                    <a:pt x="1207" y="495"/>
                    <a:pt x="1213" y="484"/>
                  </a:cubicBezTo>
                  <a:cubicBezTo>
                    <a:pt x="1298" y="311"/>
                    <a:pt x="1298" y="311"/>
                    <a:pt x="1298" y="311"/>
                  </a:cubicBezTo>
                  <a:cubicBezTo>
                    <a:pt x="1336" y="232"/>
                    <a:pt x="1304" y="136"/>
                    <a:pt x="1225" y="98"/>
                  </a:cubicBezTo>
                  <a:close/>
                  <a:moveTo>
                    <a:pt x="352" y="46"/>
                  </a:moveTo>
                  <a:cubicBezTo>
                    <a:pt x="984" y="46"/>
                    <a:pt x="984" y="46"/>
                    <a:pt x="984" y="46"/>
                  </a:cubicBezTo>
                  <a:cubicBezTo>
                    <a:pt x="837" y="345"/>
                    <a:pt x="837" y="345"/>
                    <a:pt x="837" y="345"/>
                  </a:cubicBezTo>
                  <a:cubicBezTo>
                    <a:pt x="499" y="345"/>
                    <a:pt x="499" y="345"/>
                    <a:pt x="499" y="345"/>
                  </a:cubicBezTo>
                  <a:lnTo>
                    <a:pt x="352" y="46"/>
                  </a:lnTo>
                  <a:close/>
                  <a:moveTo>
                    <a:pt x="284" y="708"/>
                  </a:moveTo>
                  <a:cubicBezTo>
                    <a:pt x="79" y="291"/>
                    <a:pt x="79" y="291"/>
                    <a:pt x="79" y="291"/>
                  </a:cubicBezTo>
                  <a:cubicBezTo>
                    <a:pt x="52" y="234"/>
                    <a:pt x="75" y="166"/>
                    <a:pt x="131" y="139"/>
                  </a:cubicBezTo>
                  <a:cubicBezTo>
                    <a:pt x="305" y="54"/>
                    <a:pt x="305" y="54"/>
                    <a:pt x="305" y="54"/>
                  </a:cubicBezTo>
                  <a:cubicBezTo>
                    <a:pt x="546" y="545"/>
                    <a:pt x="546" y="545"/>
                    <a:pt x="546" y="545"/>
                  </a:cubicBezTo>
                  <a:cubicBezTo>
                    <a:pt x="442" y="571"/>
                    <a:pt x="351" y="629"/>
                    <a:pt x="284" y="708"/>
                  </a:cubicBezTo>
                  <a:close/>
                  <a:moveTo>
                    <a:pt x="668" y="530"/>
                  </a:moveTo>
                  <a:cubicBezTo>
                    <a:pt x="642" y="530"/>
                    <a:pt x="617" y="532"/>
                    <a:pt x="593" y="536"/>
                  </a:cubicBezTo>
                  <a:cubicBezTo>
                    <a:pt x="522" y="391"/>
                    <a:pt x="522" y="391"/>
                    <a:pt x="522" y="391"/>
                  </a:cubicBezTo>
                  <a:cubicBezTo>
                    <a:pt x="814" y="391"/>
                    <a:pt x="814" y="391"/>
                    <a:pt x="814" y="391"/>
                  </a:cubicBezTo>
                  <a:cubicBezTo>
                    <a:pt x="743" y="536"/>
                    <a:pt x="743" y="536"/>
                    <a:pt x="743" y="536"/>
                  </a:cubicBezTo>
                  <a:cubicBezTo>
                    <a:pt x="719" y="532"/>
                    <a:pt x="694" y="530"/>
                    <a:pt x="668" y="530"/>
                  </a:cubicBezTo>
                  <a:close/>
                  <a:moveTo>
                    <a:pt x="668" y="530"/>
                  </a:moveTo>
                  <a:cubicBezTo>
                    <a:pt x="668" y="530"/>
                    <a:pt x="668" y="530"/>
                    <a:pt x="668" y="53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365" name="Freeform 174">
              <a:extLst>
                <a:ext uri="{FF2B5EF4-FFF2-40B4-BE49-F238E27FC236}">
                  <a16:creationId xmlns:a16="http://schemas.microsoft.com/office/drawing/2014/main" id="{4111EF0B-65A4-4FC1-910A-2E49B565AAF3}"/>
                </a:ext>
              </a:extLst>
            </p:cNvPr>
            <p:cNvSpPr>
              <a:spLocks noEditPoints="1"/>
            </p:cNvSpPr>
            <p:nvPr/>
          </p:nvSpPr>
          <p:spPr bwMode="auto">
            <a:xfrm>
              <a:off x="2770188" y="3575051"/>
              <a:ext cx="203200" cy="193675"/>
            </a:xfrm>
            <a:custGeom>
              <a:avLst/>
              <a:gdLst>
                <a:gd name="T0" fmla="*/ 61 w 446"/>
                <a:gd name="T1" fmla="*/ 265 h 427"/>
                <a:gd name="T2" fmla="*/ 69 w 446"/>
                <a:gd name="T3" fmla="*/ 289 h 427"/>
                <a:gd name="T4" fmla="*/ 61 w 446"/>
                <a:gd name="T5" fmla="*/ 336 h 427"/>
                <a:gd name="T6" fmla="*/ 90 w 446"/>
                <a:gd name="T7" fmla="*/ 408 h 427"/>
                <a:gd name="T8" fmla="*/ 134 w 446"/>
                <a:gd name="T9" fmla="*/ 422 h 427"/>
                <a:gd name="T10" fmla="*/ 168 w 446"/>
                <a:gd name="T11" fmla="*/ 414 h 427"/>
                <a:gd name="T12" fmla="*/ 210 w 446"/>
                <a:gd name="T13" fmla="*/ 392 h 427"/>
                <a:gd name="T14" fmla="*/ 236 w 446"/>
                <a:gd name="T15" fmla="*/ 392 h 427"/>
                <a:gd name="T16" fmla="*/ 278 w 446"/>
                <a:gd name="T17" fmla="*/ 414 h 427"/>
                <a:gd name="T18" fmla="*/ 356 w 446"/>
                <a:gd name="T19" fmla="*/ 408 h 427"/>
                <a:gd name="T20" fmla="*/ 385 w 446"/>
                <a:gd name="T21" fmla="*/ 336 h 427"/>
                <a:gd name="T22" fmla="*/ 377 w 446"/>
                <a:gd name="T23" fmla="*/ 289 h 427"/>
                <a:gd name="T24" fmla="*/ 385 w 446"/>
                <a:gd name="T25" fmla="*/ 265 h 427"/>
                <a:gd name="T26" fmla="*/ 419 w 446"/>
                <a:gd name="T27" fmla="*/ 232 h 427"/>
                <a:gd name="T28" fmla="*/ 437 w 446"/>
                <a:gd name="T29" fmla="*/ 156 h 427"/>
                <a:gd name="T30" fmla="*/ 378 w 446"/>
                <a:gd name="T31" fmla="*/ 106 h 427"/>
                <a:gd name="T32" fmla="*/ 331 w 446"/>
                <a:gd name="T33" fmla="*/ 99 h 427"/>
                <a:gd name="T34" fmla="*/ 310 w 446"/>
                <a:gd name="T35" fmla="*/ 84 h 427"/>
                <a:gd name="T36" fmla="*/ 289 w 446"/>
                <a:gd name="T37" fmla="*/ 41 h 427"/>
                <a:gd name="T38" fmla="*/ 223 w 446"/>
                <a:gd name="T39" fmla="*/ 0 h 427"/>
                <a:gd name="T40" fmla="*/ 157 w 446"/>
                <a:gd name="T41" fmla="*/ 41 h 427"/>
                <a:gd name="T42" fmla="*/ 136 w 446"/>
                <a:gd name="T43" fmla="*/ 84 h 427"/>
                <a:gd name="T44" fmla="*/ 115 w 446"/>
                <a:gd name="T45" fmla="*/ 99 h 427"/>
                <a:gd name="T46" fmla="*/ 68 w 446"/>
                <a:gd name="T47" fmla="*/ 106 h 427"/>
                <a:gd name="T48" fmla="*/ 8 w 446"/>
                <a:gd name="T49" fmla="*/ 156 h 427"/>
                <a:gd name="T50" fmla="*/ 27 w 446"/>
                <a:gd name="T51" fmla="*/ 232 h 427"/>
                <a:gd name="T52" fmla="*/ 61 w 446"/>
                <a:gd name="T53" fmla="*/ 265 h 427"/>
                <a:gd name="T54" fmla="*/ 52 w 446"/>
                <a:gd name="T55" fmla="*/ 170 h 427"/>
                <a:gd name="T56" fmla="*/ 75 w 446"/>
                <a:gd name="T57" fmla="*/ 151 h 427"/>
                <a:gd name="T58" fmla="*/ 121 w 446"/>
                <a:gd name="T59" fmla="*/ 144 h 427"/>
                <a:gd name="T60" fmla="*/ 177 w 446"/>
                <a:gd name="T61" fmla="*/ 104 h 427"/>
                <a:gd name="T62" fmla="*/ 198 w 446"/>
                <a:gd name="T63" fmla="*/ 62 h 427"/>
                <a:gd name="T64" fmla="*/ 223 w 446"/>
                <a:gd name="T65" fmla="*/ 46 h 427"/>
                <a:gd name="T66" fmla="*/ 248 w 446"/>
                <a:gd name="T67" fmla="*/ 62 h 427"/>
                <a:gd name="T68" fmla="*/ 269 w 446"/>
                <a:gd name="T69" fmla="*/ 104 h 427"/>
                <a:gd name="T70" fmla="*/ 325 w 446"/>
                <a:gd name="T71" fmla="*/ 144 h 427"/>
                <a:gd name="T72" fmla="*/ 371 w 446"/>
                <a:gd name="T73" fmla="*/ 151 h 427"/>
                <a:gd name="T74" fmla="*/ 394 w 446"/>
                <a:gd name="T75" fmla="*/ 170 h 427"/>
                <a:gd name="T76" fmla="*/ 387 w 446"/>
                <a:gd name="T77" fmla="*/ 199 h 427"/>
                <a:gd name="T78" fmla="*/ 353 w 446"/>
                <a:gd name="T79" fmla="*/ 232 h 427"/>
                <a:gd name="T80" fmla="*/ 332 w 446"/>
                <a:gd name="T81" fmla="*/ 297 h 427"/>
                <a:gd name="T82" fmla="*/ 340 w 446"/>
                <a:gd name="T83" fmla="*/ 344 h 427"/>
                <a:gd name="T84" fmla="*/ 329 w 446"/>
                <a:gd name="T85" fmla="*/ 371 h 427"/>
                <a:gd name="T86" fmla="*/ 299 w 446"/>
                <a:gd name="T87" fmla="*/ 373 h 427"/>
                <a:gd name="T88" fmla="*/ 257 w 446"/>
                <a:gd name="T89" fmla="*/ 351 h 427"/>
                <a:gd name="T90" fmla="*/ 223 w 446"/>
                <a:gd name="T91" fmla="*/ 343 h 427"/>
                <a:gd name="T92" fmla="*/ 189 w 446"/>
                <a:gd name="T93" fmla="*/ 351 h 427"/>
                <a:gd name="T94" fmla="*/ 147 w 446"/>
                <a:gd name="T95" fmla="*/ 373 h 427"/>
                <a:gd name="T96" fmla="*/ 117 w 446"/>
                <a:gd name="T97" fmla="*/ 371 h 427"/>
                <a:gd name="T98" fmla="*/ 106 w 446"/>
                <a:gd name="T99" fmla="*/ 344 h 427"/>
                <a:gd name="T100" fmla="*/ 114 w 446"/>
                <a:gd name="T101" fmla="*/ 297 h 427"/>
                <a:gd name="T102" fmla="*/ 93 w 446"/>
                <a:gd name="T103" fmla="*/ 232 h 427"/>
                <a:gd name="T104" fmla="*/ 59 w 446"/>
                <a:gd name="T105" fmla="*/ 199 h 427"/>
                <a:gd name="T106" fmla="*/ 52 w 446"/>
                <a:gd name="T107" fmla="*/ 170 h 427"/>
                <a:gd name="T108" fmla="*/ 52 w 446"/>
                <a:gd name="T109" fmla="*/ 170 h 427"/>
                <a:gd name="T110" fmla="*/ 52 w 446"/>
                <a:gd name="T111" fmla="*/ 17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6" h="427">
                  <a:moveTo>
                    <a:pt x="61" y="265"/>
                  </a:moveTo>
                  <a:cubicBezTo>
                    <a:pt x="68" y="271"/>
                    <a:pt x="71" y="280"/>
                    <a:pt x="69" y="289"/>
                  </a:cubicBezTo>
                  <a:cubicBezTo>
                    <a:pt x="61" y="336"/>
                    <a:pt x="61" y="336"/>
                    <a:pt x="61" y="336"/>
                  </a:cubicBezTo>
                  <a:cubicBezTo>
                    <a:pt x="56" y="364"/>
                    <a:pt x="68" y="391"/>
                    <a:pt x="90" y="408"/>
                  </a:cubicBezTo>
                  <a:cubicBezTo>
                    <a:pt x="103" y="418"/>
                    <a:pt x="118" y="422"/>
                    <a:pt x="134" y="422"/>
                  </a:cubicBezTo>
                  <a:cubicBezTo>
                    <a:pt x="145" y="422"/>
                    <a:pt x="157" y="419"/>
                    <a:pt x="168" y="414"/>
                  </a:cubicBezTo>
                  <a:cubicBezTo>
                    <a:pt x="210" y="392"/>
                    <a:pt x="210" y="392"/>
                    <a:pt x="210" y="392"/>
                  </a:cubicBezTo>
                  <a:cubicBezTo>
                    <a:pt x="218" y="387"/>
                    <a:pt x="228" y="387"/>
                    <a:pt x="236" y="392"/>
                  </a:cubicBezTo>
                  <a:cubicBezTo>
                    <a:pt x="278" y="414"/>
                    <a:pt x="278" y="414"/>
                    <a:pt x="278" y="414"/>
                  </a:cubicBezTo>
                  <a:cubicBezTo>
                    <a:pt x="303" y="427"/>
                    <a:pt x="333" y="425"/>
                    <a:pt x="356" y="408"/>
                  </a:cubicBezTo>
                  <a:cubicBezTo>
                    <a:pt x="378" y="391"/>
                    <a:pt x="390" y="364"/>
                    <a:pt x="385" y="336"/>
                  </a:cubicBezTo>
                  <a:cubicBezTo>
                    <a:pt x="377" y="289"/>
                    <a:pt x="377" y="289"/>
                    <a:pt x="377" y="289"/>
                  </a:cubicBezTo>
                  <a:cubicBezTo>
                    <a:pt x="375" y="280"/>
                    <a:pt x="378" y="271"/>
                    <a:pt x="385" y="265"/>
                  </a:cubicBezTo>
                  <a:cubicBezTo>
                    <a:pt x="419" y="232"/>
                    <a:pt x="419" y="232"/>
                    <a:pt x="419" y="232"/>
                  </a:cubicBezTo>
                  <a:cubicBezTo>
                    <a:pt x="439" y="212"/>
                    <a:pt x="446" y="183"/>
                    <a:pt x="437" y="156"/>
                  </a:cubicBezTo>
                  <a:cubicBezTo>
                    <a:pt x="429" y="129"/>
                    <a:pt x="406" y="110"/>
                    <a:pt x="378" y="106"/>
                  </a:cubicBezTo>
                  <a:cubicBezTo>
                    <a:pt x="331" y="99"/>
                    <a:pt x="331" y="99"/>
                    <a:pt x="331" y="99"/>
                  </a:cubicBezTo>
                  <a:cubicBezTo>
                    <a:pt x="322" y="98"/>
                    <a:pt x="314" y="92"/>
                    <a:pt x="310" y="84"/>
                  </a:cubicBezTo>
                  <a:cubicBezTo>
                    <a:pt x="289" y="41"/>
                    <a:pt x="289" y="41"/>
                    <a:pt x="289" y="41"/>
                  </a:cubicBezTo>
                  <a:cubicBezTo>
                    <a:pt x="277" y="16"/>
                    <a:pt x="251" y="0"/>
                    <a:pt x="223" y="0"/>
                  </a:cubicBezTo>
                  <a:cubicBezTo>
                    <a:pt x="195" y="0"/>
                    <a:pt x="169" y="16"/>
                    <a:pt x="157" y="41"/>
                  </a:cubicBezTo>
                  <a:cubicBezTo>
                    <a:pt x="136" y="84"/>
                    <a:pt x="136" y="84"/>
                    <a:pt x="136" y="84"/>
                  </a:cubicBezTo>
                  <a:cubicBezTo>
                    <a:pt x="132" y="92"/>
                    <a:pt x="124" y="98"/>
                    <a:pt x="115" y="99"/>
                  </a:cubicBezTo>
                  <a:cubicBezTo>
                    <a:pt x="68" y="106"/>
                    <a:pt x="68" y="106"/>
                    <a:pt x="68" y="106"/>
                  </a:cubicBezTo>
                  <a:cubicBezTo>
                    <a:pt x="40" y="110"/>
                    <a:pt x="17" y="129"/>
                    <a:pt x="8" y="156"/>
                  </a:cubicBezTo>
                  <a:cubicBezTo>
                    <a:pt x="0" y="183"/>
                    <a:pt x="7" y="212"/>
                    <a:pt x="27" y="232"/>
                  </a:cubicBezTo>
                  <a:lnTo>
                    <a:pt x="61" y="265"/>
                  </a:lnTo>
                  <a:close/>
                  <a:moveTo>
                    <a:pt x="52" y="170"/>
                  </a:moveTo>
                  <a:cubicBezTo>
                    <a:pt x="55" y="160"/>
                    <a:pt x="64" y="153"/>
                    <a:pt x="75" y="151"/>
                  </a:cubicBezTo>
                  <a:cubicBezTo>
                    <a:pt x="121" y="144"/>
                    <a:pt x="121" y="144"/>
                    <a:pt x="121" y="144"/>
                  </a:cubicBezTo>
                  <a:cubicBezTo>
                    <a:pt x="145" y="141"/>
                    <a:pt x="166" y="126"/>
                    <a:pt x="177" y="104"/>
                  </a:cubicBezTo>
                  <a:cubicBezTo>
                    <a:pt x="198" y="62"/>
                    <a:pt x="198" y="62"/>
                    <a:pt x="198" y="62"/>
                  </a:cubicBezTo>
                  <a:cubicBezTo>
                    <a:pt x="203" y="52"/>
                    <a:pt x="212" y="46"/>
                    <a:pt x="223" y="46"/>
                  </a:cubicBezTo>
                  <a:cubicBezTo>
                    <a:pt x="234" y="46"/>
                    <a:pt x="243" y="52"/>
                    <a:pt x="248" y="62"/>
                  </a:cubicBezTo>
                  <a:cubicBezTo>
                    <a:pt x="269" y="104"/>
                    <a:pt x="269" y="104"/>
                    <a:pt x="269" y="104"/>
                  </a:cubicBezTo>
                  <a:cubicBezTo>
                    <a:pt x="280" y="126"/>
                    <a:pt x="300" y="141"/>
                    <a:pt x="325" y="144"/>
                  </a:cubicBezTo>
                  <a:cubicBezTo>
                    <a:pt x="371" y="151"/>
                    <a:pt x="371" y="151"/>
                    <a:pt x="371" y="151"/>
                  </a:cubicBezTo>
                  <a:cubicBezTo>
                    <a:pt x="382" y="153"/>
                    <a:pt x="390" y="160"/>
                    <a:pt x="394" y="170"/>
                  </a:cubicBezTo>
                  <a:cubicBezTo>
                    <a:pt x="397" y="181"/>
                    <a:pt x="395" y="191"/>
                    <a:pt x="387" y="199"/>
                  </a:cubicBezTo>
                  <a:cubicBezTo>
                    <a:pt x="353" y="232"/>
                    <a:pt x="353" y="232"/>
                    <a:pt x="353" y="232"/>
                  </a:cubicBezTo>
                  <a:cubicBezTo>
                    <a:pt x="336" y="249"/>
                    <a:pt x="328" y="273"/>
                    <a:pt x="332" y="297"/>
                  </a:cubicBezTo>
                  <a:cubicBezTo>
                    <a:pt x="340" y="344"/>
                    <a:pt x="340" y="344"/>
                    <a:pt x="340" y="344"/>
                  </a:cubicBezTo>
                  <a:cubicBezTo>
                    <a:pt x="342" y="354"/>
                    <a:pt x="337" y="365"/>
                    <a:pt x="329" y="371"/>
                  </a:cubicBezTo>
                  <a:cubicBezTo>
                    <a:pt x="320" y="377"/>
                    <a:pt x="309" y="378"/>
                    <a:pt x="299" y="373"/>
                  </a:cubicBezTo>
                  <a:cubicBezTo>
                    <a:pt x="257" y="351"/>
                    <a:pt x="257" y="351"/>
                    <a:pt x="257" y="351"/>
                  </a:cubicBezTo>
                  <a:cubicBezTo>
                    <a:pt x="247" y="346"/>
                    <a:pt x="235" y="343"/>
                    <a:pt x="223" y="343"/>
                  </a:cubicBezTo>
                  <a:cubicBezTo>
                    <a:pt x="211" y="343"/>
                    <a:pt x="199" y="346"/>
                    <a:pt x="189" y="351"/>
                  </a:cubicBezTo>
                  <a:cubicBezTo>
                    <a:pt x="147" y="373"/>
                    <a:pt x="147" y="373"/>
                    <a:pt x="147" y="373"/>
                  </a:cubicBezTo>
                  <a:cubicBezTo>
                    <a:pt x="137" y="378"/>
                    <a:pt x="126" y="377"/>
                    <a:pt x="117" y="371"/>
                  </a:cubicBezTo>
                  <a:cubicBezTo>
                    <a:pt x="109" y="365"/>
                    <a:pt x="104" y="354"/>
                    <a:pt x="106" y="344"/>
                  </a:cubicBezTo>
                  <a:cubicBezTo>
                    <a:pt x="114" y="297"/>
                    <a:pt x="114" y="297"/>
                    <a:pt x="114" y="297"/>
                  </a:cubicBezTo>
                  <a:cubicBezTo>
                    <a:pt x="118" y="273"/>
                    <a:pt x="110" y="249"/>
                    <a:pt x="93" y="232"/>
                  </a:cubicBezTo>
                  <a:cubicBezTo>
                    <a:pt x="59" y="199"/>
                    <a:pt x="59" y="199"/>
                    <a:pt x="59" y="199"/>
                  </a:cubicBezTo>
                  <a:cubicBezTo>
                    <a:pt x="51" y="191"/>
                    <a:pt x="49" y="181"/>
                    <a:pt x="52" y="170"/>
                  </a:cubicBezTo>
                  <a:close/>
                  <a:moveTo>
                    <a:pt x="52" y="170"/>
                  </a:moveTo>
                  <a:cubicBezTo>
                    <a:pt x="52" y="170"/>
                    <a:pt x="52" y="170"/>
                    <a:pt x="52" y="17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366" name="Line 8">
            <a:extLst>
              <a:ext uri="{FF2B5EF4-FFF2-40B4-BE49-F238E27FC236}">
                <a16:creationId xmlns:a16="http://schemas.microsoft.com/office/drawing/2014/main" id="{8D5D4DBF-120F-4948-8806-CD6028E91206}"/>
              </a:ext>
            </a:extLst>
          </p:cNvPr>
          <p:cNvSpPr>
            <a:spLocks noChangeShapeType="1"/>
          </p:cNvSpPr>
          <p:nvPr/>
        </p:nvSpPr>
        <p:spPr bwMode="auto">
          <a:xfrm>
            <a:off x="7605702" y="397963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7" name="Line 9">
            <a:extLst>
              <a:ext uri="{FF2B5EF4-FFF2-40B4-BE49-F238E27FC236}">
                <a16:creationId xmlns:a16="http://schemas.microsoft.com/office/drawing/2014/main" id="{9075E911-64D6-4248-AC5A-6E7CD4C40754}"/>
              </a:ext>
            </a:extLst>
          </p:cNvPr>
          <p:cNvSpPr>
            <a:spLocks noChangeShapeType="1"/>
          </p:cNvSpPr>
          <p:nvPr/>
        </p:nvSpPr>
        <p:spPr bwMode="auto">
          <a:xfrm>
            <a:off x="7605702" y="397963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8" name="Line 16">
            <a:extLst>
              <a:ext uri="{FF2B5EF4-FFF2-40B4-BE49-F238E27FC236}">
                <a16:creationId xmlns:a16="http://schemas.microsoft.com/office/drawing/2014/main" id="{1232BD0F-A40F-42CA-9B7B-CC4B9995749F}"/>
              </a:ext>
            </a:extLst>
          </p:cNvPr>
          <p:cNvSpPr>
            <a:spLocks noChangeShapeType="1"/>
          </p:cNvSpPr>
          <p:nvPr/>
        </p:nvSpPr>
        <p:spPr bwMode="auto">
          <a:xfrm>
            <a:off x="7642214" y="396851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9" name="Line 17">
            <a:extLst>
              <a:ext uri="{FF2B5EF4-FFF2-40B4-BE49-F238E27FC236}">
                <a16:creationId xmlns:a16="http://schemas.microsoft.com/office/drawing/2014/main" id="{0B8E7BF4-71CE-4A54-B868-17A211802AEF}"/>
              </a:ext>
            </a:extLst>
          </p:cNvPr>
          <p:cNvSpPr>
            <a:spLocks noChangeShapeType="1"/>
          </p:cNvSpPr>
          <p:nvPr/>
        </p:nvSpPr>
        <p:spPr bwMode="auto">
          <a:xfrm>
            <a:off x="7642214" y="396851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370" name="Groupe 2318">
            <a:extLst>
              <a:ext uri="{FF2B5EF4-FFF2-40B4-BE49-F238E27FC236}">
                <a16:creationId xmlns:a16="http://schemas.microsoft.com/office/drawing/2014/main" id="{A2DC9FA8-5B40-45D1-8F2A-AB43E1F48C5D}"/>
              </a:ext>
            </a:extLst>
          </p:cNvPr>
          <p:cNvGrpSpPr>
            <a:grpSpLocks noChangeAspect="1"/>
          </p:cNvGrpSpPr>
          <p:nvPr/>
        </p:nvGrpSpPr>
        <p:grpSpPr>
          <a:xfrm>
            <a:off x="2699737" y="5238792"/>
            <a:ext cx="429899" cy="428400"/>
            <a:chOff x="7819249" y="1949450"/>
            <a:chExt cx="2969455" cy="2959100"/>
          </a:xfrm>
          <a:solidFill>
            <a:schemeClr val="tx2"/>
          </a:solidFill>
        </p:grpSpPr>
        <p:sp>
          <p:nvSpPr>
            <p:cNvPr id="1371" name="Freeform 7">
              <a:extLst>
                <a:ext uri="{FF2B5EF4-FFF2-40B4-BE49-F238E27FC236}">
                  <a16:creationId xmlns:a16="http://schemas.microsoft.com/office/drawing/2014/main" id="{2B1BFB3C-1CAD-4EB5-83B5-B15292653444}"/>
                </a:ext>
              </a:extLst>
            </p:cNvPr>
            <p:cNvSpPr>
              <a:spLocks/>
            </p:cNvSpPr>
            <p:nvPr/>
          </p:nvSpPr>
          <p:spPr bwMode="auto">
            <a:xfrm>
              <a:off x="9658404" y="2386013"/>
              <a:ext cx="1130300" cy="1927225"/>
            </a:xfrm>
            <a:custGeom>
              <a:avLst/>
              <a:gdLst>
                <a:gd name="T0" fmla="*/ 236 w 582"/>
                <a:gd name="T1" fmla="*/ 1000 h 1000"/>
                <a:gd name="T2" fmla="*/ 366 w 582"/>
                <a:gd name="T3" fmla="*/ 522 h 1000"/>
                <a:gd name="T4" fmla="*/ 394 w 582"/>
                <a:gd name="T5" fmla="*/ 524 h 1000"/>
                <a:gd name="T6" fmla="*/ 582 w 582"/>
                <a:gd name="T7" fmla="*/ 335 h 1000"/>
                <a:gd name="T8" fmla="*/ 438 w 582"/>
                <a:gd name="T9" fmla="*/ 152 h 1000"/>
                <a:gd name="T10" fmla="*/ 411 w 582"/>
                <a:gd name="T11" fmla="*/ 169 h 1000"/>
                <a:gd name="T12" fmla="*/ 427 w 582"/>
                <a:gd name="T13" fmla="*/ 196 h 1000"/>
                <a:gd name="T14" fmla="*/ 537 w 582"/>
                <a:gd name="T15" fmla="*/ 335 h 1000"/>
                <a:gd name="T16" fmla="*/ 394 w 582"/>
                <a:gd name="T17" fmla="*/ 479 h 1000"/>
                <a:gd name="T18" fmla="*/ 250 w 582"/>
                <a:gd name="T19" fmla="*/ 335 h 1000"/>
                <a:gd name="T20" fmla="*/ 345 w 582"/>
                <a:gd name="T21" fmla="*/ 200 h 1000"/>
                <a:gd name="T22" fmla="*/ 359 w 582"/>
                <a:gd name="T23" fmla="*/ 171 h 1000"/>
                <a:gd name="T24" fmla="*/ 330 w 582"/>
                <a:gd name="T25" fmla="*/ 158 h 1000"/>
                <a:gd name="T26" fmla="*/ 269 w 582"/>
                <a:gd name="T27" fmla="*/ 194 h 1000"/>
                <a:gd name="T28" fmla="*/ 53 w 582"/>
                <a:gd name="T29" fmla="*/ 0 h 1000"/>
                <a:gd name="T30" fmla="*/ 23 w 582"/>
                <a:gd name="T31" fmla="*/ 33 h 1000"/>
                <a:gd name="T32" fmla="*/ 239 w 582"/>
                <a:gd name="T33" fmla="*/ 227 h 1000"/>
                <a:gd name="T34" fmla="*/ 205 w 582"/>
                <a:gd name="T35" fmla="*/ 335 h 1000"/>
                <a:gd name="T36" fmla="*/ 212 w 582"/>
                <a:gd name="T37" fmla="*/ 387 h 1000"/>
                <a:gd name="T38" fmla="*/ 0 w 582"/>
                <a:gd name="T39" fmla="*/ 458 h 1000"/>
                <a:gd name="T40" fmla="*/ 9 w 582"/>
                <a:gd name="T41" fmla="*/ 502 h 1000"/>
                <a:gd name="T42" fmla="*/ 230 w 582"/>
                <a:gd name="T43" fmla="*/ 428 h 1000"/>
                <a:gd name="T44" fmla="*/ 323 w 582"/>
                <a:gd name="T45" fmla="*/ 510 h 1000"/>
                <a:gd name="T46" fmla="*/ 193 w 582"/>
                <a:gd name="T47" fmla="*/ 98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2" h="1000">
                  <a:moveTo>
                    <a:pt x="236" y="1000"/>
                  </a:moveTo>
                  <a:cubicBezTo>
                    <a:pt x="366" y="522"/>
                    <a:pt x="366" y="522"/>
                    <a:pt x="366" y="522"/>
                  </a:cubicBezTo>
                  <a:cubicBezTo>
                    <a:pt x="375" y="523"/>
                    <a:pt x="384" y="524"/>
                    <a:pt x="394" y="524"/>
                  </a:cubicBezTo>
                  <a:cubicBezTo>
                    <a:pt x="497" y="524"/>
                    <a:pt x="582" y="439"/>
                    <a:pt x="582" y="335"/>
                  </a:cubicBezTo>
                  <a:cubicBezTo>
                    <a:pt x="582" y="248"/>
                    <a:pt x="523" y="173"/>
                    <a:pt x="438" y="152"/>
                  </a:cubicBezTo>
                  <a:cubicBezTo>
                    <a:pt x="426" y="149"/>
                    <a:pt x="414" y="156"/>
                    <a:pt x="411" y="169"/>
                  </a:cubicBezTo>
                  <a:cubicBezTo>
                    <a:pt x="408" y="181"/>
                    <a:pt x="415" y="193"/>
                    <a:pt x="427" y="196"/>
                  </a:cubicBezTo>
                  <a:cubicBezTo>
                    <a:pt x="492" y="211"/>
                    <a:pt x="537" y="269"/>
                    <a:pt x="537" y="335"/>
                  </a:cubicBezTo>
                  <a:cubicBezTo>
                    <a:pt x="537" y="414"/>
                    <a:pt x="473" y="479"/>
                    <a:pt x="394" y="479"/>
                  </a:cubicBezTo>
                  <a:cubicBezTo>
                    <a:pt x="315" y="479"/>
                    <a:pt x="250" y="415"/>
                    <a:pt x="250" y="335"/>
                  </a:cubicBezTo>
                  <a:cubicBezTo>
                    <a:pt x="250" y="275"/>
                    <a:pt x="288" y="220"/>
                    <a:pt x="345" y="200"/>
                  </a:cubicBezTo>
                  <a:cubicBezTo>
                    <a:pt x="357" y="196"/>
                    <a:pt x="363" y="183"/>
                    <a:pt x="359" y="171"/>
                  </a:cubicBezTo>
                  <a:cubicBezTo>
                    <a:pt x="355" y="159"/>
                    <a:pt x="342" y="153"/>
                    <a:pt x="330" y="158"/>
                  </a:cubicBezTo>
                  <a:cubicBezTo>
                    <a:pt x="307" y="166"/>
                    <a:pt x="287" y="178"/>
                    <a:pt x="269" y="194"/>
                  </a:cubicBezTo>
                  <a:cubicBezTo>
                    <a:pt x="53" y="0"/>
                    <a:pt x="53" y="0"/>
                    <a:pt x="53" y="0"/>
                  </a:cubicBezTo>
                  <a:cubicBezTo>
                    <a:pt x="23" y="33"/>
                    <a:pt x="23" y="33"/>
                    <a:pt x="23" y="33"/>
                  </a:cubicBezTo>
                  <a:cubicBezTo>
                    <a:pt x="239" y="227"/>
                    <a:pt x="239" y="227"/>
                    <a:pt x="239" y="227"/>
                  </a:cubicBezTo>
                  <a:cubicBezTo>
                    <a:pt x="217" y="258"/>
                    <a:pt x="205" y="296"/>
                    <a:pt x="205" y="335"/>
                  </a:cubicBezTo>
                  <a:cubicBezTo>
                    <a:pt x="205" y="353"/>
                    <a:pt x="208" y="370"/>
                    <a:pt x="212" y="387"/>
                  </a:cubicBezTo>
                  <a:cubicBezTo>
                    <a:pt x="0" y="458"/>
                    <a:pt x="0" y="458"/>
                    <a:pt x="0" y="458"/>
                  </a:cubicBezTo>
                  <a:cubicBezTo>
                    <a:pt x="9" y="502"/>
                    <a:pt x="9" y="502"/>
                    <a:pt x="9" y="502"/>
                  </a:cubicBezTo>
                  <a:cubicBezTo>
                    <a:pt x="230" y="428"/>
                    <a:pt x="230" y="428"/>
                    <a:pt x="230" y="428"/>
                  </a:cubicBezTo>
                  <a:cubicBezTo>
                    <a:pt x="251" y="465"/>
                    <a:pt x="283" y="494"/>
                    <a:pt x="323" y="510"/>
                  </a:cubicBezTo>
                  <a:cubicBezTo>
                    <a:pt x="193" y="988"/>
                    <a:pt x="193" y="988"/>
                    <a:pt x="193" y="9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2" name="Freeform 13">
              <a:extLst>
                <a:ext uri="{FF2B5EF4-FFF2-40B4-BE49-F238E27FC236}">
                  <a16:creationId xmlns:a16="http://schemas.microsoft.com/office/drawing/2014/main" id="{6E2BDBE7-7975-400C-BA33-3D954867DAE4}"/>
                </a:ext>
              </a:extLst>
            </p:cNvPr>
            <p:cNvSpPr>
              <a:spLocks noEditPoints="1"/>
            </p:cNvSpPr>
            <p:nvPr/>
          </p:nvSpPr>
          <p:spPr bwMode="auto">
            <a:xfrm>
              <a:off x="7819249" y="1949450"/>
              <a:ext cx="2493963" cy="2959100"/>
            </a:xfrm>
            <a:custGeom>
              <a:avLst/>
              <a:gdLst>
                <a:gd name="T0" fmla="*/ 1186 w 1289"/>
                <a:gd name="T1" fmla="*/ 1190 h 1536"/>
                <a:gd name="T2" fmla="*/ 1126 w 1289"/>
                <a:gd name="T3" fmla="*/ 1209 h 1536"/>
                <a:gd name="T4" fmla="*/ 884 w 1289"/>
                <a:gd name="T5" fmla="*/ 886 h 1536"/>
                <a:gd name="T6" fmla="*/ 963 w 1289"/>
                <a:gd name="T7" fmla="*/ 724 h 1536"/>
                <a:gd name="T8" fmla="*/ 842 w 1289"/>
                <a:gd name="T9" fmla="*/ 569 h 1536"/>
                <a:gd name="T10" fmla="*/ 977 w 1289"/>
                <a:gd name="T11" fmla="*/ 255 h 1536"/>
                <a:gd name="T12" fmla="*/ 1030 w 1289"/>
                <a:gd name="T13" fmla="*/ 144 h 1536"/>
                <a:gd name="T14" fmla="*/ 742 w 1289"/>
                <a:gd name="T15" fmla="*/ 144 h 1536"/>
                <a:gd name="T16" fmla="*/ 424 w 1289"/>
                <a:gd name="T17" fmla="*/ 310 h 1536"/>
                <a:gd name="T18" fmla="*/ 370 w 1289"/>
                <a:gd name="T19" fmla="*/ 272 h 1536"/>
                <a:gd name="T20" fmla="*/ 405 w 1289"/>
                <a:gd name="T21" fmla="*/ 416 h 1536"/>
                <a:gd name="T22" fmla="*/ 45 w 1289"/>
                <a:gd name="T23" fmla="*/ 416 h 1536"/>
                <a:gd name="T24" fmla="*/ 298 w 1289"/>
                <a:gd name="T25" fmla="*/ 252 h 1536"/>
                <a:gd name="T26" fmla="*/ 317 w 1289"/>
                <a:gd name="T27" fmla="*/ 210 h 1536"/>
                <a:gd name="T28" fmla="*/ 0 w 1289"/>
                <a:gd name="T29" fmla="*/ 416 h 1536"/>
                <a:gd name="T30" fmla="*/ 245 w 1289"/>
                <a:gd name="T31" fmla="*/ 641 h 1536"/>
                <a:gd name="T32" fmla="*/ 168 w 1289"/>
                <a:gd name="T33" fmla="*/ 1183 h 1536"/>
                <a:gd name="T34" fmla="*/ 562 w 1289"/>
                <a:gd name="T35" fmla="*/ 1254 h 1536"/>
                <a:gd name="T36" fmla="*/ 801 w 1289"/>
                <a:gd name="T37" fmla="*/ 1313 h 1536"/>
                <a:gd name="T38" fmla="*/ 806 w 1289"/>
                <a:gd name="T39" fmla="*/ 1269 h 1536"/>
                <a:gd name="T40" fmla="*/ 575 w 1289"/>
                <a:gd name="T41" fmla="*/ 1183 h 1536"/>
                <a:gd name="T42" fmla="*/ 692 w 1289"/>
                <a:gd name="T43" fmla="*/ 890 h 1536"/>
                <a:gd name="T44" fmla="*/ 844 w 1289"/>
                <a:gd name="T45" fmla="*/ 906 h 1536"/>
                <a:gd name="T46" fmla="*/ 974 w 1289"/>
                <a:gd name="T47" fmla="*/ 1311 h 1536"/>
                <a:gd name="T48" fmla="*/ 873 w 1289"/>
                <a:gd name="T49" fmla="*/ 1309 h 1536"/>
                <a:gd name="T50" fmla="*/ 963 w 1289"/>
                <a:gd name="T51" fmla="*/ 1355 h 1536"/>
                <a:gd name="T52" fmla="*/ 1126 w 1289"/>
                <a:gd name="T53" fmla="*/ 1536 h 1536"/>
                <a:gd name="T54" fmla="*/ 1190 w 1289"/>
                <a:gd name="T55" fmla="*/ 1222 h 1536"/>
                <a:gd name="T56" fmla="*/ 985 w 1289"/>
                <a:gd name="T57" fmla="*/ 144 h 1536"/>
                <a:gd name="T58" fmla="*/ 787 w 1289"/>
                <a:gd name="T59" fmla="*/ 144 h 1536"/>
                <a:gd name="T60" fmla="*/ 441 w 1289"/>
                <a:gd name="T61" fmla="*/ 352 h 1536"/>
                <a:gd name="T62" fmla="*/ 838 w 1289"/>
                <a:gd name="T63" fmla="*/ 280 h 1536"/>
                <a:gd name="T64" fmla="*/ 785 w 1289"/>
                <a:gd name="T65" fmla="*/ 559 h 1536"/>
                <a:gd name="T66" fmla="*/ 430 w 1289"/>
                <a:gd name="T67" fmla="*/ 509 h 1536"/>
                <a:gd name="T68" fmla="*/ 441 w 1289"/>
                <a:gd name="T69" fmla="*/ 352 h 1536"/>
                <a:gd name="T70" fmla="*/ 213 w 1289"/>
                <a:gd name="T71" fmla="*/ 1183 h 1536"/>
                <a:gd name="T72" fmla="*/ 530 w 1289"/>
                <a:gd name="T73" fmla="*/ 1183 h 1536"/>
                <a:gd name="T74" fmla="*/ 500 w 1289"/>
                <a:gd name="T75" fmla="*/ 1025 h 1536"/>
                <a:gd name="T76" fmla="*/ 356 w 1289"/>
                <a:gd name="T77" fmla="*/ 980 h 1536"/>
                <a:gd name="T78" fmla="*/ 408 w 1289"/>
                <a:gd name="T79" fmla="*/ 548 h 1536"/>
                <a:gd name="T80" fmla="*/ 606 w 1289"/>
                <a:gd name="T81" fmla="*/ 738 h 1536"/>
                <a:gd name="T82" fmla="*/ 500 w 1289"/>
                <a:gd name="T83" fmla="*/ 1025 h 1536"/>
                <a:gd name="T84" fmla="*/ 651 w 1289"/>
                <a:gd name="T85" fmla="*/ 738 h 1536"/>
                <a:gd name="T86" fmla="*/ 918 w 1289"/>
                <a:gd name="T87" fmla="*/ 738 h 1536"/>
                <a:gd name="T88" fmla="*/ 1126 w 1289"/>
                <a:gd name="T89" fmla="*/ 1491 h 1536"/>
                <a:gd name="T90" fmla="*/ 1126 w 1289"/>
                <a:gd name="T91" fmla="*/ 1254 h 1536"/>
                <a:gd name="T92" fmla="*/ 1126 w 1289"/>
                <a:gd name="T93" fmla="*/ 14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9" h="1536">
                  <a:moveTo>
                    <a:pt x="1186" y="1190"/>
                  </a:moveTo>
                  <a:cubicBezTo>
                    <a:pt x="1186" y="1190"/>
                    <a:pt x="1186" y="1190"/>
                    <a:pt x="1186" y="1190"/>
                  </a:cubicBezTo>
                  <a:moveTo>
                    <a:pt x="1147" y="1210"/>
                  </a:moveTo>
                  <a:cubicBezTo>
                    <a:pt x="1140" y="1209"/>
                    <a:pt x="1133" y="1209"/>
                    <a:pt x="1126" y="1209"/>
                  </a:cubicBezTo>
                  <a:cubicBezTo>
                    <a:pt x="1104" y="1209"/>
                    <a:pt x="1083" y="1213"/>
                    <a:pt x="1063" y="1221"/>
                  </a:cubicBezTo>
                  <a:cubicBezTo>
                    <a:pt x="884" y="886"/>
                    <a:pt x="884" y="886"/>
                    <a:pt x="884" y="886"/>
                  </a:cubicBezTo>
                  <a:cubicBezTo>
                    <a:pt x="932" y="854"/>
                    <a:pt x="963" y="799"/>
                    <a:pt x="963" y="738"/>
                  </a:cubicBezTo>
                  <a:cubicBezTo>
                    <a:pt x="963" y="733"/>
                    <a:pt x="963" y="729"/>
                    <a:pt x="963" y="724"/>
                  </a:cubicBezTo>
                  <a:cubicBezTo>
                    <a:pt x="954" y="680"/>
                    <a:pt x="954" y="680"/>
                    <a:pt x="954" y="680"/>
                  </a:cubicBezTo>
                  <a:cubicBezTo>
                    <a:pt x="936" y="628"/>
                    <a:pt x="895" y="586"/>
                    <a:pt x="842" y="569"/>
                  </a:cubicBezTo>
                  <a:cubicBezTo>
                    <a:pt x="883" y="288"/>
                    <a:pt x="883" y="288"/>
                    <a:pt x="883" y="288"/>
                  </a:cubicBezTo>
                  <a:cubicBezTo>
                    <a:pt x="917" y="288"/>
                    <a:pt x="950" y="277"/>
                    <a:pt x="977" y="255"/>
                  </a:cubicBezTo>
                  <a:cubicBezTo>
                    <a:pt x="1007" y="222"/>
                    <a:pt x="1007" y="222"/>
                    <a:pt x="1007" y="222"/>
                  </a:cubicBezTo>
                  <a:cubicBezTo>
                    <a:pt x="1021" y="199"/>
                    <a:pt x="1030" y="173"/>
                    <a:pt x="1030" y="144"/>
                  </a:cubicBezTo>
                  <a:cubicBezTo>
                    <a:pt x="1030" y="65"/>
                    <a:pt x="965" y="0"/>
                    <a:pt x="886" y="0"/>
                  </a:cubicBezTo>
                  <a:cubicBezTo>
                    <a:pt x="806" y="0"/>
                    <a:pt x="742" y="65"/>
                    <a:pt x="742" y="144"/>
                  </a:cubicBezTo>
                  <a:cubicBezTo>
                    <a:pt x="742" y="155"/>
                    <a:pt x="743" y="166"/>
                    <a:pt x="746" y="177"/>
                  </a:cubicBezTo>
                  <a:cubicBezTo>
                    <a:pt x="424" y="310"/>
                    <a:pt x="424" y="310"/>
                    <a:pt x="424" y="310"/>
                  </a:cubicBezTo>
                  <a:cubicBezTo>
                    <a:pt x="417" y="298"/>
                    <a:pt x="410" y="287"/>
                    <a:pt x="401" y="276"/>
                  </a:cubicBezTo>
                  <a:cubicBezTo>
                    <a:pt x="393" y="266"/>
                    <a:pt x="379" y="265"/>
                    <a:pt x="370" y="272"/>
                  </a:cubicBezTo>
                  <a:cubicBezTo>
                    <a:pt x="360" y="280"/>
                    <a:pt x="358" y="294"/>
                    <a:pt x="366" y="304"/>
                  </a:cubicBezTo>
                  <a:cubicBezTo>
                    <a:pt x="391" y="335"/>
                    <a:pt x="405" y="374"/>
                    <a:pt x="405" y="416"/>
                  </a:cubicBezTo>
                  <a:cubicBezTo>
                    <a:pt x="405" y="516"/>
                    <a:pt x="324" y="596"/>
                    <a:pt x="225" y="596"/>
                  </a:cubicBezTo>
                  <a:cubicBezTo>
                    <a:pt x="126" y="596"/>
                    <a:pt x="45" y="516"/>
                    <a:pt x="45" y="416"/>
                  </a:cubicBezTo>
                  <a:cubicBezTo>
                    <a:pt x="45" y="317"/>
                    <a:pt x="126" y="236"/>
                    <a:pt x="225" y="236"/>
                  </a:cubicBezTo>
                  <a:cubicBezTo>
                    <a:pt x="251" y="236"/>
                    <a:pt x="275" y="241"/>
                    <a:pt x="298" y="252"/>
                  </a:cubicBezTo>
                  <a:cubicBezTo>
                    <a:pt x="310" y="257"/>
                    <a:pt x="323" y="252"/>
                    <a:pt x="328" y="240"/>
                  </a:cubicBezTo>
                  <a:cubicBezTo>
                    <a:pt x="333" y="229"/>
                    <a:pt x="328" y="216"/>
                    <a:pt x="317" y="210"/>
                  </a:cubicBezTo>
                  <a:cubicBezTo>
                    <a:pt x="288" y="198"/>
                    <a:pt x="257" y="191"/>
                    <a:pt x="225" y="191"/>
                  </a:cubicBezTo>
                  <a:cubicBezTo>
                    <a:pt x="101" y="191"/>
                    <a:pt x="0" y="292"/>
                    <a:pt x="0" y="416"/>
                  </a:cubicBezTo>
                  <a:cubicBezTo>
                    <a:pt x="0" y="540"/>
                    <a:pt x="101" y="641"/>
                    <a:pt x="225" y="641"/>
                  </a:cubicBezTo>
                  <a:cubicBezTo>
                    <a:pt x="232" y="641"/>
                    <a:pt x="238" y="641"/>
                    <a:pt x="245" y="641"/>
                  </a:cubicBezTo>
                  <a:cubicBezTo>
                    <a:pt x="312" y="988"/>
                    <a:pt x="312" y="988"/>
                    <a:pt x="312" y="988"/>
                  </a:cubicBezTo>
                  <a:cubicBezTo>
                    <a:pt x="229" y="1014"/>
                    <a:pt x="168" y="1091"/>
                    <a:pt x="168" y="1183"/>
                  </a:cubicBezTo>
                  <a:cubicBezTo>
                    <a:pt x="168" y="1295"/>
                    <a:pt x="259" y="1386"/>
                    <a:pt x="372" y="1386"/>
                  </a:cubicBezTo>
                  <a:cubicBezTo>
                    <a:pt x="459" y="1386"/>
                    <a:pt x="533" y="1331"/>
                    <a:pt x="562" y="1254"/>
                  </a:cubicBezTo>
                  <a:cubicBezTo>
                    <a:pt x="795" y="1312"/>
                    <a:pt x="795" y="1312"/>
                    <a:pt x="795" y="1312"/>
                  </a:cubicBezTo>
                  <a:cubicBezTo>
                    <a:pt x="797" y="1313"/>
                    <a:pt x="799" y="1313"/>
                    <a:pt x="801" y="1313"/>
                  </a:cubicBezTo>
                  <a:cubicBezTo>
                    <a:pt x="811" y="1313"/>
                    <a:pt x="820" y="1306"/>
                    <a:pt x="823" y="1296"/>
                  </a:cubicBezTo>
                  <a:cubicBezTo>
                    <a:pt x="826" y="1284"/>
                    <a:pt x="818" y="1272"/>
                    <a:pt x="806" y="1269"/>
                  </a:cubicBezTo>
                  <a:cubicBezTo>
                    <a:pt x="573" y="1210"/>
                    <a:pt x="573" y="1210"/>
                    <a:pt x="573" y="1210"/>
                  </a:cubicBezTo>
                  <a:cubicBezTo>
                    <a:pt x="574" y="1201"/>
                    <a:pt x="575" y="1192"/>
                    <a:pt x="575" y="1183"/>
                  </a:cubicBezTo>
                  <a:cubicBezTo>
                    <a:pt x="575" y="1135"/>
                    <a:pt x="559" y="1091"/>
                    <a:pt x="531" y="1057"/>
                  </a:cubicBezTo>
                  <a:cubicBezTo>
                    <a:pt x="692" y="890"/>
                    <a:pt x="692" y="890"/>
                    <a:pt x="692" y="890"/>
                  </a:cubicBezTo>
                  <a:cubicBezTo>
                    <a:pt x="719" y="907"/>
                    <a:pt x="751" y="916"/>
                    <a:pt x="785" y="916"/>
                  </a:cubicBezTo>
                  <a:cubicBezTo>
                    <a:pt x="805" y="916"/>
                    <a:pt x="825" y="912"/>
                    <a:pt x="844" y="906"/>
                  </a:cubicBezTo>
                  <a:cubicBezTo>
                    <a:pt x="1025" y="1244"/>
                    <a:pt x="1025" y="1244"/>
                    <a:pt x="1025" y="1244"/>
                  </a:cubicBezTo>
                  <a:cubicBezTo>
                    <a:pt x="1003" y="1262"/>
                    <a:pt x="985" y="1285"/>
                    <a:pt x="974" y="1311"/>
                  </a:cubicBezTo>
                  <a:cubicBezTo>
                    <a:pt x="900" y="1293"/>
                    <a:pt x="900" y="1293"/>
                    <a:pt x="900" y="1293"/>
                  </a:cubicBezTo>
                  <a:cubicBezTo>
                    <a:pt x="888" y="1290"/>
                    <a:pt x="876" y="1297"/>
                    <a:pt x="873" y="1309"/>
                  </a:cubicBezTo>
                  <a:cubicBezTo>
                    <a:pt x="870" y="1321"/>
                    <a:pt x="877" y="1333"/>
                    <a:pt x="889" y="1336"/>
                  </a:cubicBezTo>
                  <a:cubicBezTo>
                    <a:pt x="963" y="1355"/>
                    <a:pt x="963" y="1355"/>
                    <a:pt x="963" y="1355"/>
                  </a:cubicBezTo>
                  <a:cubicBezTo>
                    <a:pt x="963" y="1361"/>
                    <a:pt x="962" y="1367"/>
                    <a:pt x="962" y="1372"/>
                  </a:cubicBezTo>
                  <a:cubicBezTo>
                    <a:pt x="962" y="1463"/>
                    <a:pt x="1036" y="1536"/>
                    <a:pt x="1126" y="1536"/>
                  </a:cubicBezTo>
                  <a:cubicBezTo>
                    <a:pt x="1216" y="1536"/>
                    <a:pt x="1289" y="1463"/>
                    <a:pt x="1289" y="1372"/>
                  </a:cubicBezTo>
                  <a:cubicBezTo>
                    <a:pt x="1289" y="1305"/>
                    <a:pt x="1248" y="1247"/>
                    <a:pt x="1190" y="1222"/>
                  </a:cubicBezTo>
                  <a:moveTo>
                    <a:pt x="886" y="45"/>
                  </a:moveTo>
                  <a:cubicBezTo>
                    <a:pt x="940" y="45"/>
                    <a:pt x="985" y="89"/>
                    <a:pt x="985" y="144"/>
                  </a:cubicBezTo>
                  <a:cubicBezTo>
                    <a:pt x="985" y="198"/>
                    <a:pt x="940" y="243"/>
                    <a:pt x="886" y="243"/>
                  </a:cubicBezTo>
                  <a:cubicBezTo>
                    <a:pt x="831" y="243"/>
                    <a:pt x="787" y="198"/>
                    <a:pt x="787" y="144"/>
                  </a:cubicBezTo>
                  <a:cubicBezTo>
                    <a:pt x="787" y="89"/>
                    <a:pt x="831" y="45"/>
                    <a:pt x="886" y="45"/>
                  </a:cubicBezTo>
                  <a:close/>
                  <a:moveTo>
                    <a:pt x="441" y="352"/>
                  </a:moveTo>
                  <a:cubicBezTo>
                    <a:pt x="763" y="219"/>
                    <a:pt x="763" y="219"/>
                    <a:pt x="763" y="219"/>
                  </a:cubicBezTo>
                  <a:cubicBezTo>
                    <a:pt x="780" y="247"/>
                    <a:pt x="807" y="269"/>
                    <a:pt x="838" y="280"/>
                  </a:cubicBezTo>
                  <a:cubicBezTo>
                    <a:pt x="798" y="560"/>
                    <a:pt x="798" y="560"/>
                    <a:pt x="798" y="560"/>
                  </a:cubicBezTo>
                  <a:cubicBezTo>
                    <a:pt x="794" y="559"/>
                    <a:pt x="789" y="559"/>
                    <a:pt x="785" y="559"/>
                  </a:cubicBezTo>
                  <a:cubicBezTo>
                    <a:pt x="723" y="559"/>
                    <a:pt x="668" y="591"/>
                    <a:pt x="636" y="639"/>
                  </a:cubicBezTo>
                  <a:cubicBezTo>
                    <a:pt x="430" y="509"/>
                    <a:pt x="430" y="509"/>
                    <a:pt x="430" y="509"/>
                  </a:cubicBezTo>
                  <a:cubicBezTo>
                    <a:pt x="443" y="481"/>
                    <a:pt x="450" y="449"/>
                    <a:pt x="450" y="416"/>
                  </a:cubicBezTo>
                  <a:cubicBezTo>
                    <a:pt x="450" y="394"/>
                    <a:pt x="447" y="373"/>
                    <a:pt x="441" y="352"/>
                  </a:cubicBezTo>
                  <a:close/>
                  <a:moveTo>
                    <a:pt x="372" y="1341"/>
                  </a:moveTo>
                  <a:cubicBezTo>
                    <a:pt x="284" y="1341"/>
                    <a:pt x="213" y="1270"/>
                    <a:pt x="213" y="1183"/>
                  </a:cubicBezTo>
                  <a:cubicBezTo>
                    <a:pt x="213" y="1095"/>
                    <a:pt x="285" y="1024"/>
                    <a:pt x="372" y="1024"/>
                  </a:cubicBezTo>
                  <a:cubicBezTo>
                    <a:pt x="459" y="1024"/>
                    <a:pt x="530" y="1095"/>
                    <a:pt x="530" y="1183"/>
                  </a:cubicBezTo>
                  <a:cubicBezTo>
                    <a:pt x="530" y="1270"/>
                    <a:pt x="459" y="1341"/>
                    <a:pt x="372" y="1341"/>
                  </a:cubicBezTo>
                  <a:close/>
                  <a:moveTo>
                    <a:pt x="500" y="1025"/>
                  </a:moveTo>
                  <a:cubicBezTo>
                    <a:pt x="465" y="996"/>
                    <a:pt x="420" y="979"/>
                    <a:pt x="372" y="979"/>
                  </a:cubicBezTo>
                  <a:cubicBezTo>
                    <a:pt x="366" y="979"/>
                    <a:pt x="361" y="979"/>
                    <a:pt x="356" y="980"/>
                  </a:cubicBezTo>
                  <a:cubicBezTo>
                    <a:pt x="289" y="632"/>
                    <a:pt x="289" y="632"/>
                    <a:pt x="289" y="632"/>
                  </a:cubicBezTo>
                  <a:cubicBezTo>
                    <a:pt x="337" y="618"/>
                    <a:pt x="379" y="588"/>
                    <a:pt x="408" y="548"/>
                  </a:cubicBezTo>
                  <a:cubicBezTo>
                    <a:pt x="616" y="679"/>
                    <a:pt x="616" y="679"/>
                    <a:pt x="616" y="679"/>
                  </a:cubicBezTo>
                  <a:cubicBezTo>
                    <a:pt x="610" y="697"/>
                    <a:pt x="606" y="717"/>
                    <a:pt x="606" y="738"/>
                  </a:cubicBezTo>
                  <a:cubicBezTo>
                    <a:pt x="606" y="786"/>
                    <a:pt x="625" y="830"/>
                    <a:pt x="657" y="862"/>
                  </a:cubicBezTo>
                  <a:lnTo>
                    <a:pt x="500" y="1025"/>
                  </a:lnTo>
                  <a:close/>
                  <a:moveTo>
                    <a:pt x="785" y="871"/>
                  </a:moveTo>
                  <a:cubicBezTo>
                    <a:pt x="711" y="871"/>
                    <a:pt x="651" y="811"/>
                    <a:pt x="651" y="738"/>
                  </a:cubicBezTo>
                  <a:cubicBezTo>
                    <a:pt x="651" y="664"/>
                    <a:pt x="711" y="604"/>
                    <a:pt x="785" y="604"/>
                  </a:cubicBezTo>
                  <a:cubicBezTo>
                    <a:pt x="858" y="604"/>
                    <a:pt x="918" y="664"/>
                    <a:pt x="918" y="738"/>
                  </a:cubicBezTo>
                  <a:cubicBezTo>
                    <a:pt x="918" y="811"/>
                    <a:pt x="858" y="871"/>
                    <a:pt x="785" y="871"/>
                  </a:cubicBezTo>
                  <a:close/>
                  <a:moveTo>
                    <a:pt x="1126" y="1491"/>
                  </a:moveTo>
                  <a:cubicBezTo>
                    <a:pt x="1061" y="1491"/>
                    <a:pt x="1007" y="1438"/>
                    <a:pt x="1007" y="1372"/>
                  </a:cubicBezTo>
                  <a:cubicBezTo>
                    <a:pt x="1007" y="1307"/>
                    <a:pt x="1061" y="1254"/>
                    <a:pt x="1126" y="1254"/>
                  </a:cubicBezTo>
                  <a:cubicBezTo>
                    <a:pt x="1191" y="1254"/>
                    <a:pt x="1244" y="1307"/>
                    <a:pt x="1244" y="1372"/>
                  </a:cubicBezTo>
                  <a:cubicBezTo>
                    <a:pt x="1244" y="1438"/>
                    <a:pt x="1191" y="1491"/>
                    <a:pt x="1126" y="1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3" name="Freeform 18">
              <a:extLst>
                <a:ext uri="{FF2B5EF4-FFF2-40B4-BE49-F238E27FC236}">
                  <a16:creationId xmlns:a16="http://schemas.microsoft.com/office/drawing/2014/main" id="{B861C748-0EFF-436E-91D1-AD1E3C531D77}"/>
                </a:ext>
              </a:extLst>
            </p:cNvPr>
            <p:cNvSpPr>
              <a:spLocks noEditPoints="1"/>
            </p:cNvSpPr>
            <p:nvPr/>
          </p:nvSpPr>
          <p:spPr bwMode="auto">
            <a:xfrm>
              <a:off x="9189262" y="3219450"/>
              <a:ext cx="303213" cy="301625"/>
            </a:xfrm>
            <a:custGeom>
              <a:avLst/>
              <a:gdLst>
                <a:gd name="T0" fmla="*/ 134 w 157"/>
                <a:gd name="T1" fmla="*/ 56 h 157"/>
                <a:gd name="T2" fmla="*/ 101 w 157"/>
                <a:gd name="T3" fmla="*/ 56 h 157"/>
                <a:gd name="T4" fmla="*/ 101 w 157"/>
                <a:gd name="T5" fmla="*/ 23 h 157"/>
                <a:gd name="T6" fmla="*/ 78 w 157"/>
                <a:gd name="T7" fmla="*/ 0 h 157"/>
                <a:gd name="T8" fmla="*/ 56 w 157"/>
                <a:gd name="T9" fmla="*/ 23 h 157"/>
                <a:gd name="T10" fmla="*/ 56 w 157"/>
                <a:gd name="T11" fmla="*/ 56 h 157"/>
                <a:gd name="T12" fmla="*/ 22 w 157"/>
                <a:gd name="T13" fmla="*/ 56 h 157"/>
                <a:gd name="T14" fmla="*/ 0 w 157"/>
                <a:gd name="T15" fmla="*/ 79 h 157"/>
                <a:gd name="T16" fmla="*/ 22 w 157"/>
                <a:gd name="T17" fmla="*/ 101 h 157"/>
                <a:gd name="T18" fmla="*/ 56 w 157"/>
                <a:gd name="T19" fmla="*/ 101 h 157"/>
                <a:gd name="T20" fmla="*/ 56 w 157"/>
                <a:gd name="T21" fmla="*/ 135 h 157"/>
                <a:gd name="T22" fmla="*/ 78 w 157"/>
                <a:gd name="T23" fmla="*/ 157 h 157"/>
                <a:gd name="T24" fmla="*/ 101 w 157"/>
                <a:gd name="T25" fmla="*/ 135 h 157"/>
                <a:gd name="T26" fmla="*/ 101 w 157"/>
                <a:gd name="T27" fmla="*/ 101 h 157"/>
                <a:gd name="T28" fmla="*/ 134 w 157"/>
                <a:gd name="T29" fmla="*/ 101 h 157"/>
                <a:gd name="T30" fmla="*/ 157 w 157"/>
                <a:gd name="T31" fmla="*/ 79 h 157"/>
                <a:gd name="T32" fmla="*/ 134 w 157"/>
                <a:gd name="T33" fmla="*/ 56 h 157"/>
                <a:gd name="T34" fmla="*/ 134 w 157"/>
                <a:gd name="T35" fmla="*/ 56 h 157"/>
                <a:gd name="T36" fmla="*/ 134 w 157"/>
                <a:gd name="T37" fmla="*/ 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7">
                  <a:moveTo>
                    <a:pt x="134" y="56"/>
                  </a:moveTo>
                  <a:cubicBezTo>
                    <a:pt x="101" y="56"/>
                    <a:pt x="101" y="56"/>
                    <a:pt x="101" y="56"/>
                  </a:cubicBezTo>
                  <a:cubicBezTo>
                    <a:pt x="101" y="23"/>
                    <a:pt x="101" y="23"/>
                    <a:pt x="101" y="23"/>
                  </a:cubicBezTo>
                  <a:cubicBezTo>
                    <a:pt x="101" y="10"/>
                    <a:pt x="91" y="0"/>
                    <a:pt x="78" y="0"/>
                  </a:cubicBezTo>
                  <a:cubicBezTo>
                    <a:pt x="66" y="0"/>
                    <a:pt x="56" y="10"/>
                    <a:pt x="56" y="23"/>
                  </a:cubicBezTo>
                  <a:cubicBezTo>
                    <a:pt x="56" y="56"/>
                    <a:pt x="56" y="56"/>
                    <a:pt x="56" y="56"/>
                  </a:cubicBezTo>
                  <a:cubicBezTo>
                    <a:pt x="22" y="56"/>
                    <a:pt x="22" y="56"/>
                    <a:pt x="22" y="56"/>
                  </a:cubicBezTo>
                  <a:cubicBezTo>
                    <a:pt x="10" y="56"/>
                    <a:pt x="0" y="66"/>
                    <a:pt x="0" y="79"/>
                  </a:cubicBezTo>
                  <a:cubicBezTo>
                    <a:pt x="0" y="91"/>
                    <a:pt x="10" y="101"/>
                    <a:pt x="22" y="101"/>
                  </a:cubicBezTo>
                  <a:cubicBezTo>
                    <a:pt x="56" y="101"/>
                    <a:pt x="56" y="101"/>
                    <a:pt x="56" y="101"/>
                  </a:cubicBezTo>
                  <a:cubicBezTo>
                    <a:pt x="56" y="135"/>
                    <a:pt x="56" y="135"/>
                    <a:pt x="56" y="135"/>
                  </a:cubicBezTo>
                  <a:cubicBezTo>
                    <a:pt x="56" y="147"/>
                    <a:pt x="66" y="157"/>
                    <a:pt x="78" y="157"/>
                  </a:cubicBezTo>
                  <a:cubicBezTo>
                    <a:pt x="91" y="157"/>
                    <a:pt x="101" y="147"/>
                    <a:pt x="101" y="135"/>
                  </a:cubicBezTo>
                  <a:cubicBezTo>
                    <a:pt x="101" y="101"/>
                    <a:pt x="101" y="101"/>
                    <a:pt x="101" y="101"/>
                  </a:cubicBezTo>
                  <a:cubicBezTo>
                    <a:pt x="134" y="101"/>
                    <a:pt x="134" y="101"/>
                    <a:pt x="134" y="101"/>
                  </a:cubicBezTo>
                  <a:cubicBezTo>
                    <a:pt x="147" y="101"/>
                    <a:pt x="157" y="91"/>
                    <a:pt x="157" y="79"/>
                  </a:cubicBezTo>
                  <a:cubicBezTo>
                    <a:pt x="157" y="66"/>
                    <a:pt x="147" y="56"/>
                    <a:pt x="134" y="56"/>
                  </a:cubicBezTo>
                  <a:close/>
                  <a:moveTo>
                    <a:pt x="134" y="56"/>
                  </a:moveTo>
                  <a:cubicBezTo>
                    <a:pt x="134" y="56"/>
                    <a:pt x="134" y="56"/>
                    <a:pt x="134"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374" name="Groupe 2322">
            <a:extLst>
              <a:ext uri="{FF2B5EF4-FFF2-40B4-BE49-F238E27FC236}">
                <a16:creationId xmlns:a16="http://schemas.microsoft.com/office/drawing/2014/main" id="{146F515D-E0C6-4463-AA1C-47868DB65443}"/>
              </a:ext>
            </a:extLst>
          </p:cNvPr>
          <p:cNvGrpSpPr/>
          <p:nvPr/>
        </p:nvGrpSpPr>
        <p:grpSpPr>
          <a:xfrm>
            <a:off x="585385" y="5305210"/>
            <a:ext cx="476251" cy="293688"/>
            <a:chOff x="735015" y="5616593"/>
            <a:chExt cx="476251" cy="293688"/>
          </a:xfrm>
          <a:solidFill>
            <a:schemeClr val="tx2"/>
          </a:solidFill>
        </p:grpSpPr>
        <p:sp>
          <p:nvSpPr>
            <p:cNvPr id="1375" name="Freeform 22">
              <a:extLst>
                <a:ext uri="{FF2B5EF4-FFF2-40B4-BE49-F238E27FC236}">
                  <a16:creationId xmlns:a16="http://schemas.microsoft.com/office/drawing/2014/main" id="{A8B08714-FE13-4B4B-A574-8AA7480E26E7}"/>
                </a:ext>
              </a:extLst>
            </p:cNvPr>
            <p:cNvSpPr>
              <a:spLocks noEditPoints="1"/>
            </p:cNvSpPr>
            <p:nvPr/>
          </p:nvSpPr>
          <p:spPr bwMode="auto">
            <a:xfrm>
              <a:off x="735015" y="5616593"/>
              <a:ext cx="250826" cy="293688"/>
            </a:xfrm>
            <a:custGeom>
              <a:avLst/>
              <a:gdLst>
                <a:gd name="T0" fmla="*/ 708 w 811"/>
                <a:gd name="T1" fmla="*/ 732 h 949"/>
                <a:gd name="T2" fmla="*/ 619 w 811"/>
                <a:gd name="T3" fmla="*/ 667 h 949"/>
                <a:gd name="T4" fmla="*/ 577 w 811"/>
                <a:gd name="T5" fmla="*/ 630 h 949"/>
                <a:gd name="T6" fmla="*/ 472 w 811"/>
                <a:gd name="T7" fmla="*/ 582 h 949"/>
                <a:gd name="T8" fmla="*/ 370 w 811"/>
                <a:gd name="T9" fmla="*/ 589 h 949"/>
                <a:gd name="T10" fmla="*/ 338 w 811"/>
                <a:gd name="T11" fmla="*/ 173 h 949"/>
                <a:gd name="T12" fmla="*/ 430 w 811"/>
                <a:gd name="T13" fmla="*/ 179 h 949"/>
                <a:gd name="T14" fmla="*/ 484 w 811"/>
                <a:gd name="T15" fmla="*/ 101 h 949"/>
                <a:gd name="T16" fmla="*/ 580 w 811"/>
                <a:gd name="T17" fmla="*/ 95 h 949"/>
                <a:gd name="T18" fmla="*/ 592 w 811"/>
                <a:gd name="T19" fmla="*/ 51 h 949"/>
                <a:gd name="T20" fmla="*/ 444 w 811"/>
                <a:gd name="T21" fmla="*/ 80 h 949"/>
                <a:gd name="T22" fmla="*/ 344 w 811"/>
                <a:gd name="T23" fmla="*/ 128 h 949"/>
                <a:gd name="T24" fmla="*/ 274 w 811"/>
                <a:gd name="T25" fmla="*/ 23 h 949"/>
                <a:gd name="T26" fmla="*/ 75 w 811"/>
                <a:gd name="T27" fmla="*/ 21 h 949"/>
                <a:gd name="T28" fmla="*/ 268 w 811"/>
                <a:gd name="T29" fmla="*/ 67 h 949"/>
                <a:gd name="T30" fmla="*/ 301 w 811"/>
                <a:gd name="T31" fmla="*/ 109 h 949"/>
                <a:gd name="T32" fmla="*/ 200 w 811"/>
                <a:gd name="T33" fmla="*/ 625 h 949"/>
                <a:gd name="T34" fmla="*/ 1 w 811"/>
                <a:gd name="T35" fmla="*/ 623 h 949"/>
                <a:gd name="T36" fmla="*/ 194 w 811"/>
                <a:gd name="T37" fmla="*/ 670 h 949"/>
                <a:gd name="T38" fmla="*/ 276 w 811"/>
                <a:gd name="T39" fmla="*/ 628 h 949"/>
                <a:gd name="T40" fmla="*/ 330 w 811"/>
                <a:gd name="T41" fmla="*/ 678 h 949"/>
                <a:gd name="T42" fmla="*/ 407 w 811"/>
                <a:gd name="T43" fmla="*/ 746 h 949"/>
                <a:gd name="T44" fmla="*/ 419 w 811"/>
                <a:gd name="T45" fmla="*/ 745 h 949"/>
                <a:gd name="T46" fmla="*/ 449 w 811"/>
                <a:gd name="T47" fmla="*/ 798 h 949"/>
                <a:gd name="T48" fmla="*/ 508 w 811"/>
                <a:gd name="T49" fmla="*/ 813 h 949"/>
                <a:gd name="T50" fmla="*/ 586 w 811"/>
                <a:gd name="T51" fmla="*/ 881 h 949"/>
                <a:gd name="T52" fmla="*/ 598 w 811"/>
                <a:gd name="T53" fmla="*/ 881 h 949"/>
                <a:gd name="T54" fmla="*/ 675 w 811"/>
                <a:gd name="T55" fmla="*/ 949 h 949"/>
                <a:gd name="T56" fmla="*/ 738 w 811"/>
                <a:gd name="T57" fmla="*/ 918 h 949"/>
                <a:gd name="T58" fmla="*/ 769 w 811"/>
                <a:gd name="T59" fmla="*/ 746 h 949"/>
                <a:gd name="T60" fmla="*/ 387 w 811"/>
                <a:gd name="T61" fmla="*/ 694 h 949"/>
                <a:gd name="T62" fmla="*/ 381 w 811"/>
                <a:gd name="T63" fmla="*/ 647 h 949"/>
                <a:gd name="T64" fmla="*/ 420 w 811"/>
                <a:gd name="T65" fmla="*/ 612 h 949"/>
                <a:gd name="T66" fmla="*/ 458 w 811"/>
                <a:gd name="T67" fmla="*/ 640 h 949"/>
                <a:gd name="T68" fmla="*/ 434 w 811"/>
                <a:gd name="T69" fmla="*/ 688 h 949"/>
                <a:gd name="T70" fmla="*/ 477 w 811"/>
                <a:gd name="T71" fmla="*/ 762 h 949"/>
                <a:gd name="T72" fmla="*/ 470 w 811"/>
                <a:gd name="T73" fmla="*/ 715 h 949"/>
                <a:gd name="T74" fmla="*/ 502 w 811"/>
                <a:gd name="T75" fmla="*/ 672 h 949"/>
                <a:gd name="T76" fmla="*/ 549 w 811"/>
                <a:gd name="T77" fmla="*/ 666 h 949"/>
                <a:gd name="T78" fmla="*/ 524 w 811"/>
                <a:gd name="T79" fmla="*/ 755 h 949"/>
                <a:gd name="T80" fmla="*/ 566 w 811"/>
                <a:gd name="T81" fmla="*/ 829 h 949"/>
                <a:gd name="T82" fmla="*/ 559 w 811"/>
                <a:gd name="T83" fmla="*/ 783 h 949"/>
                <a:gd name="T84" fmla="*/ 592 w 811"/>
                <a:gd name="T85" fmla="*/ 740 h 949"/>
                <a:gd name="T86" fmla="*/ 626 w 811"/>
                <a:gd name="T87" fmla="*/ 711 h 949"/>
                <a:gd name="T88" fmla="*/ 657 w 811"/>
                <a:gd name="T89" fmla="*/ 765 h 949"/>
                <a:gd name="T90" fmla="*/ 613 w 811"/>
                <a:gd name="T91" fmla="*/ 823 h 949"/>
                <a:gd name="T92" fmla="*/ 749 w 811"/>
                <a:gd name="T93" fmla="*/ 829 h 949"/>
                <a:gd name="T94" fmla="*/ 680 w 811"/>
                <a:gd name="T95" fmla="*/ 903 h 949"/>
                <a:gd name="T96" fmla="*/ 642 w 811"/>
                <a:gd name="T97" fmla="*/ 875 h 949"/>
                <a:gd name="T98" fmla="*/ 693 w 811"/>
                <a:gd name="T99" fmla="*/ 792 h 949"/>
                <a:gd name="T100" fmla="*/ 695 w 811"/>
                <a:gd name="T101" fmla="*/ 789 h 949"/>
                <a:gd name="T102" fmla="*/ 742 w 811"/>
                <a:gd name="T103" fmla="*/ 782 h 949"/>
                <a:gd name="T104" fmla="*/ 749 w 811"/>
                <a:gd name="T105" fmla="*/ 82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1" h="949">
                  <a:moveTo>
                    <a:pt x="769" y="746"/>
                  </a:moveTo>
                  <a:cubicBezTo>
                    <a:pt x="751" y="732"/>
                    <a:pt x="729" y="728"/>
                    <a:pt x="708" y="732"/>
                  </a:cubicBezTo>
                  <a:cubicBezTo>
                    <a:pt x="704" y="712"/>
                    <a:pt x="694" y="694"/>
                    <a:pt x="678" y="682"/>
                  </a:cubicBezTo>
                  <a:cubicBezTo>
                    <a:pt x="661" y="669"/>
                    <a:pt x="640" y="664"/>
                    <a:pt x="619" y="667"/>
                  </a:cubicBezTo>
                  <a:cubicBezTo>
                    <a:pt x="614" y="668"/>
                    <a:pt x="609" y="669"/>
                    <a:pt x="604" y="670"/>
                  </a:cubicBezTo>
                  <a:cubicBezTo>
                    <a:pt x="600" y="655"/>
                    <a:pt x="590" y="641"/>
                    <a:pt x="577" y="630"/>
                  </a:cubicBezTo>
                  <a:cubicBezTo>
                    <a:pt x="554" y="613"/>
                    <a:pt x="524" y="610"/>
                    <a:pt x="499" y="620"/>
                  </a:cubicBezTo>
                  <a:cubicBezTo>
                    <a:pt x="494" y="605"/>
                    <a:pt x="485" y="592"/>
                    <a:pt x="472" y="582"/>
                  </a:cubicBezTo>
                  <a:cubicBezTo>
                    <a:pt x="455" y="570"/>
                    <a:pt x="435" y="564"/>
                    <a:pt x="414" y="567"/>
                  </a:cubicBezTo>
                  <a:cubicBezTo>
                    <a:pt x="397" y="570"/>
                    <a:pt x="382" y="577"/>
                    <a:pt x="370" y="589"/>
                  </a:cubicBezTo>
                  <a:cubicBezTo>
                    <a:pt x="288" y="583"/>
                    <a:pt x="288" y="583"/>
                    <a:pt x="288" y="583"/>
                  </a:cubicBezTo>
                  <a:cubicBezTo>
                    <a:pt x="338" y="173"/>
                    <a:pt x="338" y="173"/>
                    <a:pt x="338" y="173"/>
                  </a:cubicBezTo>
                  <a:cubicBezTo>
                    <a:pt x="429" y="179"/>
                    <a:pt x="429" y="179"/>
                    <a:pt x="429" y="179"/>
                  </a:cubicBezTo>
                  <a:cubicBezTo>
                    <a:pt x="429" y="179"/>
                    <a:pt x="430" y="179"/>
                    <a:pt x="430" y="179"/>
                  </a:cubicBezTo>
                  <a:cubicBezTo>
                    <a:pt x="438" y="179"/>
                    <a:pt x="446" y="175"/>
                    <a:pt x="450" y="167"/>
                  </a:cubicBezTo>
                  <a:cubicBezTo>
                    <a:pt x="484" y="101"/>
                    <a:pt x="484" y="101"/>
                    <a:pt x="484" y="101"/>
                  </a:cubicBezTo>
                  <a:cubicBezTo>
                    <a:pt x="493" y="84"/>
                    <a:pt x="512" y="76"/>
                    <a:pt x="530" y="81"/>
                  </a:cubicBezTo>
                  <a:cubicBezTo>
                    <a:pt x="580" y="95"/>
                    <a:pt x="580" y="95"/>
                    <a:pt x="580" y="95"/>
                  </a:cubicBezTo>
                  <a:cubicBezTo>
                    <a:pt x="592" y="98"/>
                    <a:pt x="605" y="91"/>
                    <a:pt x="608" y="79"/>
                  </a:cubicBezTo>
                  <a:cubicBezTo>
                    <a:pt x="611" y="67"/>
                    <a:pt x="604" y="55"/>
                    <a:pt x="592" y="51"/>
                  </a:cubicBezTo>
                  <a:cubicBezTo>
                    <a:pt x="542" y="37"/>
                    <a:pt x="542" y="37"/>
                    <a:pt x="542" y="37"/>
                  </a:cubicBezTo>
                  <a:cubicBezTo>
                    <a:pt x="504" y="27"/>
                    <a:pt x="462" y="45"/>
                    <a:pt x="444" y="80"/>
                  </a:cubicBezTo>
                  <a:cubicBezTo>
                    <a:pt x="417" y="133"/>
                    <a:pt x="417" y="133"/>
                    <a:pt x="417" y="133"/>
                  </a:cubicBezTo>
                  <a:cubicBezTo>
                    <a:pt x="344" y="128"/>
                    <a:pt x="344" y="128"/>
                    <a:pt x="344" y="128"/>
                  </a:cubicBezTo>
                  <a:cubicBezTo>
                    <a:pt x="345" y="114"/>
                    <a:pt x="345" y="114"/>
                    <a:pt x="345" y="114"/>
                  </a:cubicBezTo>
                  <a:cubicBezTo>
                    <a:pt x="351" y="69"/>
                    <a:pt x="319" y="28"/>
                    <a:pt x="274" y="23"/>
                  </a:cubicBezTo>
                  <a:cubicBezTo>
                    <a:pt x="100" y="1"/>
                    <a:pt x="100" y="1"/>
                    <a:pt x="100" y="1"/>
                  </a:cubicBezTo>
                  <a:cubicBezTo>
                    <a:pt x="88" y="0"/>
                    <a:pt x="77" y="9"/>
                    <a:pt x="75" y="21"/>
                  </a:cubicBezTo>
                  <a:cubicBezTo>
                    <a:pt x="74" y="33"/>
                    <a:pt x="83" y="44"/>
                    <a:pt x="95" y="46"/>
                  </a:cubicBezTo>
                  <a:cubicBezTo>
                    <a:pt x="268" y="67"/>
                    <a:pt x="268" y="67"/>
                    <a:pt x="268" y="67"/>
                  </a:cubicBezTo>
                  <a:cubicBezTo>
                    <a:pt x="278" y="69"/>
                    <a:pt x="287" y="74"/>
                    <a:pt x="293" y="81"/>
                  </a:cubicBezTo>
                  <a:cubicBezTo>
                    <a:pt x="299" y="89"/>
                    <a:pt x="302" y="99"/>
                    <a:pt x="301" y="109"/>
                  </a:cubicBezTo>
                  <a:cubicBezTo>
                    <a:pt x="241" y="592"/>
                    <a:pt x="241" y="592"/>
                    <a:pt x="241" y="592"/>
                  </a:cubicBezTo>
                  <a:cubicBezTo>
                    <a:pt x="239" y="613"/>
                    <a:pt x="220" y="627"/>
                    <a:pt x="200" y="625"/>
                  </a:cubicBezTo>
                  <a:cubicBezTo>
                    <a:pt x="26" y="604"/>
                    <a:pt x="26" y="604"/>
                    <a:pt x="26" y="604"/>
                  </a:cubicBezTo>
                  <a:cubicBezTo>
                    <a:pt x="14" y="602"/>
                    <a:pt x="3" y="611"/>
                    <a:pt x="1" y="623"/>
                  </a:cubicBezTo>
                  <a:cubicBezTo>
                    <a:pt x="0" y="635"/>
                    <a:pt x="8" y="647"/>
                    <a:pt x="21" y="648"/>
                  </a:cubicBezTo>
                  <a:cubicBezTo>
                    <a:pt x="194" y="670"/>
                    <a:pt x="194" y="670"/>
                    <a:pt x="194" y="670"/>
                  </a:cubicBezTo>
                  <a:cubicBezTo>
                    <a:pt x="198" y="670"/>
                    <a:pt x="201" y="670"/>
                    <a:pt x="204" y="670"/>
                  </a:cubicBezTo>
                  <a:cubicBezTo>
                    <a:pt x="235" y="670"/>
                    <a:pt x="262" y="653"/>
                    <a:pt x="276" y="628"/>
                  </a:cubicBezTo>
                  <a:cubicBezTo>
                    <a:pt x="338" y="632"/>
                    <a:pt x="338" y="632"/>
                    <a:pt x="338" y="632"/>
                  </a:cubicBezTo>
                  <a:cubicBezTo>
                    <a:pt x="330" y="646"/>
                    <a:pt x="328" y="662"/>
                    <a:pt x="330" y="678"/>
                  </a:cubicBezTo>
                  <a:cubicBezTo>
                    <a:pt x="333" y="699"/>
                    <a:pt x="344" y="717"/>
                    <a:pt x="360" y="730"/>
                  </a:cubicBezTo>
                  <a:cubicBezTo>
                    <a:pt x="374" y="741"/>
                    <a:pt x="390" y="746"/>
                    <a:pt x="407" y="746"/>
                  </a:cubicBezTo>
                  <a:cubicBezTo>
                    <a:pt x="411" y="746"/>
                    <a:pt x="415" y="746"/>
                    <a:pt x="418" y="745"/>
                  </a:cubicBezTo>
                  <a:cubicBezTo>
                    <a:pt x="419" y="745"/>
                    <a:pt x="419" y="745"/>
                    <a:pt x="419" y="745"/>
                  </a:cubicBezTo>
                  <a:cubicBezTo>
                    <a:pt x="419" y="745"/>
                    <a:pt x="419" y="746"/>
                    <a:pt x="419" y="746"/>
                  </a:cubicBezTo>
                  <a:cubicBezTo>
                    <a:pt x="422" y="767"/>
                    <a:pt x="433" y="785"/>
                    <a:pt x="449" y="798"/>
                  </a:cubicBezTo>
                  <a:cubicBezTo>
                    <a:pt x="464" y="808"/>
                    <a:pt x="480" y="814"/>
                    <a:pt x="497" y="814"/>
                  </a:cubicBezTo>
                  <a:cubicBezTo>
                    <a:pt x="501" y="814"/>
                    <a:pt x="505" y="813"/>
                    <a:pt x="508" y="813"/>
                  </a:cubicBezTo>
                  <a:cubicBezTo>
                    <a:pt x="511" y="833"/>
                    <a:pt x="521" y="852"/>
                    <a:pt x="539" y="865"/>
                  </a:cubicBezTo>
                  <a:cubicBezTo>
                    <a:pt x="553" y="876"/>
                    <a:pt x="570" y="881"/>
                    <a:pt x="586" y="881"/>
                  </a:cubicBezTo>
                  <a:cubicBezTo>
                    <a:pt x="590" y="881"/>
                    <a:pt x="594" y="881"/>
                    <a:pt x="598" y="880"/>
                  </a:cubicBezTo>
                  <a:cubicBezTo>
                    <a:pt x="598" y="881"/>
                    <a:pt x="598" y="881"/>
                    <a:pt x="598" y="881"/>
                  </a:cubicBezTo>
                  <a:cubicBezTo>
                    <a:pt x="601" y="902"/>
                    <a:pt x="611" y="920"/>
                    <a:pt x="628" y="933"/>
                  </a:cubicBezTo>
                  <a:cubicBezTo>
                    <a:pt x="642" y="943"/>
                    <a:pt x="658" y="949"/>
                    <a:pt x="675" y="949"/>
                  </a:cubicBezTo>
                  <a:cubicBezTo>
                    <a:pt x="679" y="949"/>
                    <a:pt x="682" y="949"/>
                    <a:pt x="686" y="948"/>
                  </a:cubicBezTo>
                  <a:cubicBezTo>
                    <a:pt x="707" y="945"/>
                    <a:pt x="725" y="934"/>
                    <a:pt x="738" y="918"/>
                  </a:cubicBezTo>
                  <a:cubicBezTo>
                    <a:pt x="784" y="856"/>
                    <a:pt x="784" y="856"/>
                    <a:pt x="784" y="856"/>
                  </a:cubicBezTo>
                  <a:cubicBezTo>
                    <a:pt x="811" y="822"/>
                    <a:pt x="804" y="772"/>
                    <a:pt x="769" y="746"/>
                  </a:cubicBezTo>
                  <a:close/>
                  <a:moveTo>
                    <a:pt x="412" y="701"/>
                  </a:moveTo>
                  <a:cubicBezTo>
                    <a:pt x="403" y="702"/>
                    <a:pt x="395" y="700"/>
                    <a:pt x="387" y="694"/>
                  </a:cubicBezTo>
                  <a:cubicBezTo>
                    <a:pt x="380" y="689"/>
                    <a:pt x="376" y="681"/>
                    <a:pt x="374" y="672"/>
                  </a:cubicBezTo>
                  <a:cubicBezTo>
                    <a:pt x="373" y="663"/>
                    <a:pt x="376" y="654"/>
                    <a:pt x="381" y="647"/>
                  </a:cubicBezTo>
                  <a:cubicBezTo>
                    <a:pt x="398" y="625"/>
                    <a:pt x="398" y="625"/>
                    <a:pt x="398" y="625"/>
                  </a:cubicBezTo>
                  <a:cubicBezTo>
                    <a:pt x="403" y="618"/>
                    <a:pt x="411" y="613"/>
                    <a:pt x="420" y="612"/>
                  </a:cubicBezTo>
                  <a:cubicBezTo>
                    <a:pt x="429" y="611"/>
                    <a:pt x="438" y="613"/>
                    <a:pt x="445" y="618"/>
                  </a:cubicBezTo>
                  <a:cubicBezTo>
                    <a:pt x="452" y="624"/>
                    <a:pt x="457" y="631"/>
                    <a:pt x="458" y="640"/>
                  </a:cubicBezTo>
                  <a:cubicBezTo>
                    <a:pt x="459" y="649"/>
                    <a:pt x="457" y="658"/>
                    <a:pt x="451" y="665"/>
                  </a:cubicBezTo>
                  <a:cubicBezTo>
                    <a:pt x="434" y="688"/>
                    <a:pt x="434" y="688"/>
                    <a:pt x="434" y="688"/>
                  </a:cubicBezTo>
                  <a:cubicBezTo>
                    <a:pt x="429" y="695"/>
                    <a:pt x="421" y="700"/>
                    <a:pt x="412" y="701"/>
                  </a:cubicBezTo>
                  <a:close/>
                  <a:moveTo>
                    <a:pt x="477" y="762"/>
                  </a:moveTo>
                  <a:cubicBezTo>
                    <a:pt x="470" y="756"/>
                    <a:pt x="465" y="749"/>
                    <a:pt x="464" y="740"/>
                  </a:cubicBezTo>
                  <a:cubicBezTo>
                    <a:pt x="462" y="731"/>
                    <a:pt x="465" y="722"/>
                    <a:pt x="470" y="715"/>
                  </a:cubicBezTo>
                  <a:cubicBezTo>
                    <a:pt x="487" y="692"/>
                    <a:pt x="487" y="692"/>
                    <a:pt x="487" y="692"/>
                  </a:cubicBezTo>
                  <a:cubicBezTo>
                    <a:pt x="502" y="672"/>
                    <a:pt x="502" y="672"/>
                    <a:pt x="502" y="672"/>
                  </a:cubicBezTo>
                  <a:cubicBezTo>
                    <a:pt x="509" y="664"/>
                    <a:pt x="519" y="659"/>
                    <a:pt x="529" y="659"/>
                  </a:cubicBezTo>
                  <a:cubicBezTo>
                    <a:pt x="536" y="659"/>
                    <a:pt x="543" y="661"/>
                    <a:pt x="549" y="666"/>
                  </a:cubicBezTo>
                  <a:cubicBezTo>
                    <a:pt x="564" y="677"/>
                    <a:pt x="567" y="698"/>
                    <a:pt x="556" y="713"/>
                  </a:cubicBezTo>
                  <a:cubicBezTo>
                    <a:pt x="524" y="755"/>
                    <a:pt x="524" y="755"/>
                    <a:pt x="524" y="755"/>
                  </a:cubicBezTo>
                  <a:cubicBezTo>
                    <a:pt x="512" y="770"/>
                    <a:pt x="491" y="773"/>
                    <a:pt x="477" y="762"/>
                  </a:cubicBezTo>
                  <a:close/>
                  <a:moveTo>
                    <a:pt x="566" y="829"/>
                  </a:moveTo>
                  <a:cubicBezTo>
                    <a:pt x="559" y="824"/>
                    <a:pt x="554" y="816"/>
                    <a:pt x="553" y="807"/>
                  </a:cubicBezTo>
                  <a:cubicBezTo>
                    <a:pt x="552" y="798"/>
                    <a:pt x="554" y="790"/>
                    <a:pt x="559" y="783"/>
                  </a:cubicBezTo>
                  <a:cubicBezTo>
                    <a:pt x="559" y="783"/>
                    <a:pt x="559" y="783"/>
                    <a:pt x="559" y="783"/>
                  </a:cubicBezTo>
                  <a:cubicBezTo>
                    <a:pt x="592" y="740"/>
                    <a:pt x="592" y="740"/>
                    <a:pt x="592" y="740"/>
                  </a:cubicBezTo>
                  <a:cubicBezTo>
                    <a:pt x="603" y="724"/>
                    <a:pt x="603" y="724"/>
                    <a:pt x="603" y="724"/>
                  </a:cubicBezTo>
                  <a:cubicBezTo>
                    <a:pt x="609" y="717"/>
                    <a:pt x="617" y="713"/>
                    <a:pt x="626" y="711"/>
                  </a:cubicBezTo>
                  <a:cubicBezTo>
                    <a:pt x="634" y="710"/>
                    <a:pt x="643" y="713"/>
                    <a:pt x="650" y="718"/>
                  </a:cubicBezTo>
                  <a:cubicBezTo>
                    <a:pt x="665" y="729"/>
                    <a:pt x="668" y="750"/>
                    <a:pt x="657" y="765"/>
                  </a:cubicBezTo>
                  <a:cubicBezTo>
                    <a:pt x="613" y="823"/>
                    <a:pt x="613" y="823"/>
                    <a:pt x="613" y="823"/>
                  </a:cubicBezTo>
                  <a:cubicBezTo>
                    <a:pt x="613" y="823"/>
                    <a:pt x="613" y="823"/>
                    <a:pt x="613" y="823"/>
                  </a:cubicBezTo>
                  <a:cubicBezTo>
                    <a:pt x="602" y="838"/>
                    <a:pt x="581" y="841"/>
                    <a:pt x="566" y="829"/>
                  </a:cubicBezTo>
                  <a:close/>
                  <a:moveTo>
                    <a:pt x="749" y="829"/>
                  </a:moveTo>
                  <a:cubicBezTo>
                    <a:pt x="702" y="891"/>
                    <a:pt x="702" y="891"/>
                    <a:pt x="702" y="891"/>
                  </a:cubicBezTo>
                  <a:cubicBezTo>
                    <a:pt x="697" y="898"/>
                    <a:pt x="689" y="902"/>
                    <a:pt x="680" y="903"/>
                  </a:cubicBezTo>
                  <a:cubicBezTo>
                    <a:pt x="671" y="905"/>
                    <a:pt x="662" y="902"/>
                    <a:pt x="655" y="897"/>
                  </a:cubicBezTo>
                  <a:cubicBezTo>
                    <a:pt x="648" y="892"/>
                    <a:pt x="643" y="884"/>
                    <a:pt x="642" y="875"/>
                  </a:cubicBezTo>
                  <a:cubicBezTo>
                    <a:pt x="641" y="866"/>
                    <a:pt x="643" y="857"/>
                    <a:pt x="649" y="850"/>
                  </a:cubicBezTo>
                  <a:cubicBezTo>
                    <a:pt x="693" y="792"/>
                    <a:pt x="693" y="792"/>
                    <a:pt x="693" y="792"/>
                  </a:cubicBezTo>
                  <a:cubicBezTo>
                    <a:pt x="693" y="792"/>
                    <a:pt x="693" y="792"/>
                    <a:pt x="693" y="792"/>
                  </a:cubicBezTo>
                  <a:cubicBezTo>
                    <a:pt x="695" y="789"/>
                    <a:pt x="695" y="789"/>
                    <a:pt x="695" y="789"/>
                  </a:cubicBezTo>
                  <a:cubicBezTo>
                    <a:pt x="701" y="782"/>
                    <a:pt x="709" y="777"/>
                    <a:pt x="717" y="776"/>
                  </a:cubicBezTo>
                  <a:cubicBezTo>
                    <a:pt x="726" y="774"/>
                    <a:pt x="735" y="777"/>
                    <a:pt x="742" y="782"/>
                  </a:cubicBezTo>
                  <a:cubicBezTo>
                    <a:pt x="757" y="793"/>
                    <a:pt x="760" y="814"/>
                    <a:pt x="749" y="829"/>
                  </a:cubicBezTo>
                  <a:close/>
                  <a:moveTo>
                    <a:pt x="749" y="829"/>
                  </a:moveTo>
                  <a:cubicBezTo>
                    <a:pt x="749" y="829"/>
                    <a:pt x="749" y="829"/>
                    <a:pt x="749" y="8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76" name="Freeform 23">
              <a:extLst>
                <a:ext uri="{FF2B5EF4-FFF2-40B4-BE49-F238E27FC236}">
                  <a16:creationId xmlns:a16="http://schemas.microsoft.com/office/drawing/2014/main" id="{A12692E6-1D89-44FD-83FA-8D42607693FB}"/>
                </a:ext>
              </a:extLst>
            </p:cNvPr>
            <p:cNvSpPr>
              <a:spLocks noEditPoints="1"/>
            </p:cNvSpPr>
            <p:nvPr/>
          </p:nvSpPr>
          <p:spPr bwMode="auto">
            <a:xfrm>
              <a:off x="882653" y="5616593"/>
              <a:ext cx="328613" cy="271463"/>
            </a:xfrm>
            <a:custGeom>
              <a:avLst/>
              <a:gdLst>
                <a:gd name="T0" fmla="*/ 1037 w 1063"/>
                <a:gd name="T1" fmla="*/ 604 h 876"/>
                <a:gd name="T2" fmla="*/ 822 w 1063"/>
                <a:gd name="T3" fmla="*/ 592 h 876"/>
                <a:gd name="T4" fmla="*/ 820 w 1063"/>
                <a:gd name="T5" fmla="*/ 575 h 876"/>
                <a:gd name="T6" fmla="*/ 770 w 1063"/>
                <a:gd name="T7" fmla="*/ 81 h 876"/>
                <a:gd name="T8" fmla="*/ 968 w 1063"/>
                <a:gd name="T9" fmla="*/ 46 h 876"/>
                <a:gd name="T10" fmla="*/ 963 w 1063"/>
                <a:gd name="T11" fmla="*/ 1 h 876"/>
                <a:gd name="T12" fmla="*/ 717 w 1063"/>
                <a:gd name="T13" fmla="*/ 106 h 876"/>
                <a:gd name="T14" fmla="*/ 538 w 1063"/>
                <a:gd name="T15" fmla="*/ 36 h 876"/>
                <a:gd name="T16" fmla="*/ 475 w 1063"/>
                <a:gd name="T17" fmla="*/ 22 h 876"/>
                <a:gd name="T18" fmla="*/ 414 w 1063"/>
                <a:gd name="T19" fmla="*/ 50 h 876"/>
                <a:gd name="T20" fmla="*/ 479 w 1063"/>
                <a:gd name="T21" fmla="*/ 67 h 876"/>
                <a:gd name="T22" fmla="*/ 656 w 1063"/>
                <a:gd name="T23" fmla="*/ 154 h 876"/>
                <a:gd name="T24" fmla="*/ 722 w 1063"/>
                <a:gd name="T25" fmla="*/ 151 h 876"/>
                <a:gd name="T26" fmla="*/ 772 w 1063"/>
                <a:gd name="T27" fmla="*/ 558 h 876"/>
                <a:gd name="T28" fmla="*/ 677 w 1063"/>
                <a:gd name="T29" fmla="*/ 564 h 876"/>
                <a:gd name="T30" fmla="*/ 467 w 1063"/>
                <a:gd name="T31" fmla="*/ 393 h 876"/>
                <a:gd name="T32" fmla="*/ 596 w 1063"/>
                <a:gd name="T33" fmla="*/ 265 h 876"/>
                <a:gd name="T34" fmla="*/ 420 w 1063"/>
                <a:gd name="T35" fmla="*/ 356 h 876"/>
                <a:gd name="T36" fmla="*/ 276 w 1063"/>
                <a:gd name="T37" fmla="*/ 288 h 876"/>
                <a:gd name="T38" fmla="*/ 198 w 1063"/>
                <a:gd name="T39" fmla="*/ 376 h 876"/>
                <a:gd name="T40" fmla="*/ 57 w 1063"/>
                <a:gd name="T41" fmla="*/ 412 h 876"/>
                <a:gd name="T42" fmla="*/ 49 w 1063"/>
                <a:gd name="T43" fmla="*/ 390 h 876"/>
                <a:gd name="T44" fmla="*/ 255 w 1063"/>
                <a:gd name="T45" fmla="*/ 88 h 876"/>
                <a:gd name="T46" fmla="*/ 369 w 1063"/>
                <a:gd name="T47" fmla="*/ 55 h 876"/>
                <a:gd name="T48" fmla="*/ 251 w 1063"/>
                <a:gd name="T49" fmla="*/ 43 h 876"/>
                <a:gd name="T50" fmla="*/ 10 w 1063"/>
                <a:gd name="T51" fmla="*/ 368 h 876"/>
                <a:gd name="T52" fmla="*/ 41 w 1063"/>
                <a:gd name="T53" fmla="*/ 454 h 876"/>
                <a:gd name="T54" fmla="*/ 105 w 1063"/>
                <a:gd name="T55" fmla="*/ 467 h 876"/>
                <a:gd name="T56" fmla="*/ 279 w 1063"/>
                <a:gd name="T57" fmla="*/ 345 h 876"/>
                <a:gd name="T58" fmla="*/ 700 w 1063"/>
                <a:gd name="T59" fmla="*/ 653 h 876"/>
                <a:gd name="T60" fmla="*/ 702 w 1063"/>
                <a:gd name="T61" fmla="*/ 690 h 876"/>
                <a:gd name="T62" fmla="*/ 635 w 1063"/>
                <a:gd name="T63" fmla="*/ 708 h 876"/>
                <a:gd name="T64" fmla="*/ 555 w 1063"/>
                <a:gd name="T65" fmla="*/ 640 h 876"/>
                <a:gd name="T66" fmla="*/ 526 w 1063"/>
                <a:gd name="T67" fmla="*/ 674 h 876"/>
                <a:gd name="T68" fmla="*/ 560 w 1063"/>
                <a:gd name="T69" fmla="*/ 760 h 876"/>
                <a:gd name="T70" fmla="*/ 503 w 1063"/>
                <a:gd name="T71" fmla="*/ 764 h 876"/>
                <a:gd name="T72" fmla="*/ 432 w 1063"/>
                <a:gd name="T73" fmla="*/ 703 h 876"/>
                <a:gd name="T74" fmla="*/ 403 w 1063"/>
                <a:gd name="T75" fmla="*/ 737 h 876"/>
                <a:gd name="T76" fmla="*/ 428 w 1063"/>
                <a:gd name="T77" fmla="*/ 817 h 876"/>
                <a:gd name="T78" fmla="*/ 368 w 1063"/>
                <a:gd name="T79" fmla="*/ 850 h 876"/>
                <a:gd name="T80" fmla="*/ 398 w 1063"/>
                <a:gd name="T81" fmla="*/ 876 h 876"/>
                <a:gd name="T82" fmla="*/ 493 w 1063"/>
                <a:gd name="T83" fmla="*/ 811 h 876"/>
                <a:gd name="T84" fmla="*/ 594 w 1063"/>
                <a:gd name="T85" fmla="*/ 789 h 876"/>
                <a:gd name="T86" fmla="*/ 725 w 1063"/>
                <a:gd name="T87" fmla="*/ 733 h 876"/>
                <a:gd name="T88" fmla="*/ 753 w 1063"/>
                <a:gd name="T89" fmla="*/ 668 h 876"/>
                <a:gd name="T90" fmla="*/ 711 w 1063"/>
                <a:gd name="T91" fmla="*/ 603 h 876"/>
                <a:gd name="T92" fmla="*/ 859 w 1063"/>
                <a:gd name="T93" fmla="*/ 670 h 876"/>
                <a:gd name="T94" fmla="*/ 1042 w 1063"/>
                <a:gd name="T95" fmla="*/ 648 h 876"/>
                <a:gd name="T96" fmla="*/ 1062 w 1063"/>
                <a:gd name="T97" fmla="*/ 62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3" h="876">
                  <a:moveTo>
                    <a:pt x="1062" y="623"/>
                  </a:moveTo>
                  <a:cubicBezTo>
                    <a:pt x="1060" y="611"/>
                    <a:pt x="1049" y="602"/>
                    <a:pt x="1037" y="604"/>
                  </a:cubicBezTo>
                  <a:cubicBezTo>
                    <a:pt x="863" y="625"/>
                    <a:pt x="863" y="625"/>
                    <a:pt x="863" y="625"/>
                  </a:cubicBezTo>
                  <a:cubicBezTo>
                    <a:pt x="843" y="627"/>
                    <a:pt x="824" y="613"/>
                    <a:pt x="822" y="592"/>
                  </a:cubicBezTo>
                  <a:cubicBezTo>
                    <a:pt x="820" y="578"/>
                    <a:pt x="820" y="578"/>
                    <a:pt x="820" y="578"/>
                  </a:cubicBezTo>
                  <a:cubicBezTo>
                    <a:pt x="820" y="575"/>
                    <a:pt x="820" y="575"/>
                    <a:pt x="820" y="575"/>
                  </a:cubicBezTo>
                  <a:cubicBezTo>
                    <a:pt x="762" y="109"/>
                    <a:pt x="762" y="109"/>
                    <a:pt x="762" y="109"/>
                  </a:cubicBezTo>
                  <a:cubicBezTo>
                    <a:pt x="761" y="99"/>
                    <a:pt x="764" y="89"/>
                    <a:pt x="770" y="81"/>
                  </a:cubicBezTo>
                  <a:cubicBezTo>
                    <a:pt x="776" y="74"/>
                    <a:pt x="785" y="69"/>
                    <a:pt x="795" y="67"/>
                  </a:cubicBezTo>
                  <a:cubicBezTo>
                    <a:pt x="968" y="46"/>
                    <a:pt x="968" y="46"/>
                    <a:pt x="968" y="46"/>
                  </a:cubicBezTo>
                  <a:cubicBezTo>
                    <a:pt x="980" y="44"/>
                    <a:pt x="989" y="33"/>
                    <a:pt x="988" y="21"/>
                  </a:cubicBezTo>
                  <a:cubicBezTo>
                    <a:pt x="986" y="9"/>
                    <a:pt x="975" y="0"/>
                    <a:pt x="963" y="1"/>
                  </a:cubicBezTo>
                  <a:cubicBezTo>
                    <a:pt x="789" y="23"/>
                    <a:pt x="789" y="23"/>
                    <a:pt x="789" y="23"/>
                  </a:cubicBezTo>
                  <a:cubicBezTo>
                    <a:pt x="747" y="28"/>
                    <a:pt x="716" y="65"/>
                    <a:pt x="717" y="106"/>
                  </a:cubicBezTo>
                  <a:cubicBezTo>
                    <a:pt x="673" y="112"/>
                    <a:pt x="673" y="112"/>
                    <a:pt x="673" y="112"/>
                  </a:cubicBezTo>
                  <a:cubicBezTo>
                    <a:pt x="538" y="36"/>
                    <a:pt x="538" y="36"/>
                    <a:pt x="538" y="36"/>
                  </a:cubicBezTo>
                  <a:cubicBezTo>
                    <a:pt x="519" y="25"/>
                    <a:pt x="497" y="20"/>
                    <a:pt x="475" y="22"/>
                  </a:cubicBezTo>
                  <a:cubicBezTo>
                    <a:pt x="475" y="22"/>
                    <a:pt x="475" y="22"/>
                    <a:pt x="475" y="22"/>
                  </a:cubicBezTo>
                  <a:cubicBezTo>
                    <a:pt x="434" y="26"/>
                    <a:pt x="434" y="26"/>
                    <a:pt x="434" y="26"/>
                  </a:cubicBezTo>
                  <a:cubicBezTo>
                    <a:pt x="422" y="27"/>
                    <a:pt x="413" y="38"/>
                    <a:pt x="414" y="50"/>
                  </a:cubicBezTo>
                  <a:cubicBezTo>
                    <a:pt x="415" y="63"/>
                    <a:pt x="426" y="72"/>
                    <a:pt x="438" y="71"/>
                  </a:cubicBezTo>
                  <a:cubicBezTo>
                    <a:pt x="479" y="67"/>
                    <a:pt x="479" y="67"/>
                    <a:pt x="479" y="67"/>
                  </a:cubicBezTo>
                  <a:cubicBezTo>
                    <a:pt x="492" y="66"/>
                    <a:pt x="505" y="69"/>
                    <a:pt x="516" y="75"/>
                  </a:cubicBezTo>
                  <a:cubicBezTo>
                    <a:pt x="656" y="154"/>
                    <a:pt x="656" y="154"/>
                    <a:pt x="656" y="154"/>
                  </a:cubicBezTo>
                  <a:cubicBezTo>
                    <a:pt x="661" y="157"/>
                    <a:pt x="666" y="158"/>
                    <a:pt x="671" y="157"/>
                  </a:cubicBezTo>
                  <a:cubicBezTo>
                    <a:pt x="722" y="151"/>
                    <a:pt x="722" y="151"/>
                    <a:pt x="722" y="151"/>
                  </a:cubicBezTo>
                  <a:cubicBezTo>
                    <a:pt x="759" y="454"/>
                    <a:pt x="759" y="454"/>
                    <a:pt x="759" y="454"/>
                  </a:cubicBezTo>
                  <a:cubicBezTo>
                    <a:pt x="772" y="558"/>
                    <a:pt x="772" y="558"/>
                    <a:pt x="772" y="558"/>
                  </a:cubicBezTo>
                  <a:cubicBezTo>
                    <a:pt x="691" y="558"/>
                    <a:pt x="691" y="558"/>
                    <a:pt x="691" y="558"/>
                  </a:cubicBezTo>
                  <a:cubicBezTo>
                    <a:pt x="686" y="558"/>
                    <a:pt x="681" y="560"/>
                    <a:pt x="677" y="564"/>
                  </a:cubicBezTo>
                  <a:cubicBezTo>
                    <a:pt x="670" y="569"/>
                    <a:pt x="670" y="569"/>
                    <a:pt x="670" y="569"/>
                  </a:cubicBezTo>
                  <a:cubicBezTo>
                    <a:pt x="467" y="393"/>
                    <a:pt x="467" y="393"/>
                    <a:pt x="467" y="393"/>
                  </a:cubicBezTo>
                  <a:cubicBezTo>
                    <a:pt x="513" y="380"/>
                    <a:pt x="558" y="348"/>
                    <a:pt x="599" y="297"/>
                  </a:cubicBezTo>
                  <a:cubicBezTo>
                    <a:pt x="607" y="287"/>
                    <a:pt x="606" y="273"/>
                    <a:pt x="596" y="265"/>
                  </a:cubicBezTo>
                  <a:cubicBezTo>
                    <a:pt x="586" y="257"/>
                    <a:pt x="572" y="259"/>
                    <a:pt x="564" y="269"/>
                  </a:cubicBezTo>
                  <a:cubicBezTo>
                    <a:pt x="518" y="325"/>
                    <a:pt x="469" y="355"/>
                    <a:pt x="420" y="356"/>
                  </a:cubicBezTo>
                  <a:cubicBezTo>
                    <a:pt x="347" y="357"/>
                    <a:pt x="294" y="297"/>
                    <a:pt x="294" y="296"/>
                  </a:cubicBezTo>
                  <a:cubicBezTo>
                    <a:pt x="289" y="291"/>
                    <a:pt x="283" y="288"/>
                    <a:pt x="276" y="288"/>
                  </a:cubicBezTo>
                  <a:cubicBezTo>
                    <a:pt x="269" y="289"/>
                    <a:pt x="263" y="292"/>
                    <a:pt x="259" y="297"/>
                  </a:cubicBezTo>
                  <a:cubicBezTo>
                    <a:pt x="198" y="376"/>
                    <a:pt x="198" y="376"/>
                    <a:pt x="198" y="376"/>
                  </a:cubicBezTo>
                  <a:cubicBezTo>
                    <a:pt x="166" y="417"/>
                    <a:pt x="112" y="433"/>
                    <a:pt x="63" y="414"/>
                  </a:cubicBezTo>
                  <a:cubicBezTo>
                    <a:pt x="57" y="412"/>
                    <a:pt x="57" y="412"/>
                    <a:pt x="57" y="412"/>
                  </a:cubicBezTo>
                  <a:cubicBezTo>
                    <a:pt x="51" y="410"/>
                    <a:pt x="49" y="405"/>
                    <a:pt x="48" y="403"/>
                  </a:cubicBezTo>
                  <a:cubicBezTo>
                    <a:pt x="47" y="400"/>
                    <a:pt x="46" y="396"/>
                    <a:pt x="49" y="390"/>
                  </a:cubicBezTo>
                  <a:cubicBezTo>
                    <a:pt x="207" y="119"/>
                    <a:pt x="207" y="119"/>
                    <a:pt x="207" y="119"/>
                  </a:cubicBezTo>
                  <a:cubicBezTo>
                    <a:pt x="217" y="101"/>
                    <a:pt x="235" y="90"/>
                    <a:pt x="255" y="88"/>
                  </a:cubicBezTo>
                  <a:cubicBezTo>
                    <a:pt x="349" y="79"/>
                    <a:pt x="349" y="79"/>
                    <a:pt x="349" y="79"/>
                  </a:cubicBezTo>
                  <a:cubicBezTo>
                    <a:pt x="361" y="78"/>
                    <a:pt x="370" y="67"/>
                    <a:pt x="369" y="55"/>
                  </a:cubicBezTo>
                  <a:cubicBezTo>
                    <a:pt x="368" y="42"/>
                    <a:pt x="357" y="33"/>
                    <a:pt x="345" y="34"/>
                  </a:cubicBezTo>
                  <a:cubicBezTo>
                    <a:pt x="251" y="43"/>
                    <a:pt x="251" y="43"/>
                    <a:pt x="251" y="43"/>
                  </a:cubicBezTo>
                  <a:cubicBezTo>
                    <a:pt x="217" y="46"/>
                    <a:pt x="185" y="66"/>
                    <a:pt x="168" y="96"/>
                  </a:cubicBezTo>
                  <a:cubicBezTo>
                    <a:pt x="10" y="368"/>
                    <a:pt x="10" y="368"/>
                    <a:pt x="10" y="368"/>
                  </a:cubicBezTo>
                  <a:cubicBezTo>
                    <a:pt x="1" y="383"/>
                    <a:pt x="0" y="401"/>
                    <a:pt x="6" y="418"/>
                  </a:cubicBezTo>
                  <a:cubicBezTo>
                    <a:pt x="11" y="435"/>
                    <a:pt x="24" y="448"/>
                    <a:pt x="41" y="454"/>
                  </a:cubicBezTo>
                  <a:cubicBezTo>
                    <a:pt x="47" y="456"/>
                    <a:pt x="47" y="456"/>
                    <a:pt x="47" y="456"/>
                  </a:cubicBezTo>
                  <a:cubicBezTo>
                    <a:pt x="66" y="464"/>
                    <a:pt x="86" y="467"/>
                    <a:pt x="105" y="467"/>
                  </a:cubicBezTo>
                  <a:cubicBezTo>
                    <a:pt x="155" y="467"/>
                    <a:pt x="202" y="445"/>
                    <a:pt x="234" y="403"/>
                  </a:cubicBezTo>
                  <a:cubicBezTo>
                    <a:pt x="279" y="345"/>
                    <a:pt x="279" y="345"/>
                    <a:pt x="279" y="345"/>
                  </a:cubicBezTo>
                  <a:cubicBezTo>
                    <a:pt x="303" y="365"/>
                    <a:pt x="348" y="396"/>
                    <a:pt x="406" y="400"/>
                  </a:cubicBezTo>
                  <a:cubicBezTo>
                    <a:pt x="700" y="653"/>
                    <a:pt x="700" y="653"/>
                    <a:pt x="700" y="653"/>
                  </a:cubicBezTo>
                  <a:cubicBezTo>
                    <a:pt x="705" y="658"/>
                    <a:pt x="708" y="664"/>
                    <a:pt x="709" y="671"/>
                  </a:cubicBezTo>
                  <a:cubicBezTo>
                    <a:pt x="709" y="678"/>
                    <a:pt x="707" y="685"/>
                    <a:pt x="702" y="690"/>
                  </a:cubicBezTo>
                  <a:cubicBezTo>
                    <a:pt x="691" y="703"/>
                    <a:pt x="691" y="703"/>
                    <a:pt x="691" y="703"/>
                  </a:cubicBezTo>
                  <a:cubicBezTo>
                    <a:pt x="677" y="720"/>
                    <a:pt x="651" y="722"/>
                    <a:pt x="635" y="708"/>
                  </a:cubicBezTo>
                  <a:cubicBezTo>
                    <a:pt x="634" y="707"/>
                    <a:pt x="633" y="706"/>
                    <a:pt x="632" y="705"/>
                  </a:cubicBezTo>
                  <a:cubicBezTo>
                    <a:pt x="555" y="640"/>
                    <a:pt x="555" y="640"/>
                    <a:pt x="555" y="640"/>
                  </a:cubicBezTo>
                  <a:cubicBezTo>
                    <a:pt x="546" y="632"/>
                    <a:pt x="532" y="633"/>
                    <a:pt x="524" y="642"/>
                  </a:cubicBezTo>
                  <a:cubicBezTo>
                    <a:pt x="515" y="651"/>
                    <a:pt x="517" y="666"/>
                    <a:pt x="526" y="674"/>
                  </a:cubicBezTo>
                  <a:cubicBezTo>
                    <a:pt x="588" y="727"/>
                    <a:pt x="588" y="727"/>
                    <a:pt x="588" y="727"/>
                  </a:cubicBezTo>
                  <a:cubicBezTo>
                    <a:pt x="560" y="760"/>
                    <a:pt x="560" y="760"/>
                    <a:pt x="560" y="760"/>
                  </a:cubicBezTo>
                  <a:cubicBezTo>
                    <a:pt x="551" y="770"/>
                    <a:pt x="538" y="775"/>
                    <a:pt x="525" y="774"/>
                  </a:cubicBezTo>
                  <a:cubicBezTo>
                    <a:pt x="517" y="773"/>
                    <a:pt x="509" y="769"/>
                    <a:pt x="503" y="764"/>
                  </a:cubicBezTo>
                  <a:cubicBezTo>
                    <a:pt x="503" y="764"/>
                    <a:pt x="503" y="764"/>
                    <a:pt x="503" y="764"/>
                  </a:cubicBezTo>
                  <a:cubicBezTo>
                    <a:pt x="432" y="703"/>
                    <a:pt x="432" y="703"/>
                    <a:pt x="432" y="703"/>
                  </a:cubicBezTo>
                  <a:cubicBezTo>
                    <a:pt x="423" y="695"/>
                    <a:pt x="408" y="696"/>
                    <a:pt x="400" y="705"/>
                  </a:cubicBezTo>
                  <a:cubicBezTo>
                    <a:pt x="392" y="715"/>
                    <a:pt x="393" y="729"/>
                    <a:pt x="403" y="737"/>
                  </a:cubicBezTo>
                  <a:cubicBezTo>
                    <a:pt x="457" y="784"/>
                    <a:pt x="457" y="784"/>
                    <a:pt x="457" y="784"/>
                  </a:cubicBezTo>
                  <a:cubicBezTo>
                    <a:pt x="428" y="817"/>
                    <a:pt x="428" y="817"/>
                    <a:pt x="428" y="817"/>
                  </a:cubicBezTo>
                  <a:cubicBezTo>
                    <a:pt x="420" y="827"/>
                    <a:pt x="407" y="832"/>
                    <a:pt x="393" y="830"/>
                  </a:cubicBezTo>
                  <a:cubicBezTo>
                    <a:pt x="381" y="829"/>
                    <a:pt x="370" y="838"/>
                    <a:pt x="368" y="850"/>
                  </a:cubicBezTo>
                  <a:cubicBezTo>
                    <a:pt x="367" y="862"/>
                    <a:pt x="376" y="874"/>
                    <a:pt x="388" y="875"/>
                  </a:cubicBezTo>
                  <a:cubicBezTo>
                    <a:pt x="392" y="875"/>
                    <a:pt x="395" y="876"/>
                    <a:pt x="398" y="876"/>
                  </a:cubicBezTo>
                  <a:cubicBezTo>
                    <a:pt x="423" y="876"/>
                    <a:pt x="446" y="865"/>
                    <a:pt x="463" y="846"/>
                  </a:cubicBezTo>
                  <a:cubicBezTo>
                    <a:pt x="493" y="811"/>
                    <a:pt x="493" y="811"/>
                    <a:pt x="493" y="811"/>
                  </a:cubicBezTo>
                  <a:cubicBezTo>
                    <a:pt x="501" y="815"/>
                    <a:pt x="510" y="817"/>
                    <a:pt x="519" y="818"/>
                  </a:cubicBezTo>
                  <a:cubicBezTo>
                    <a:pt x="548" y="822"/>
                    <a:pt x="575" y="811"/>
                    <a:pt x="594" y="789"/>
                  </a:cubicBezTo>
                  <a:cubicBezTo>
                    <a:pt x="624" y="754"/>
                    <a:pt x="624" y="754"/>
                    <a:pt x="624" y="754"/>
                  </a:cubicBezTo>
                  <a:cubicBezTo>
                    <a:pt x="658" y="770"/>
                    <a:pt x="699" y="762"/>
                    <a:pt x="725" y="733"/>
                  </a:cubicBezTo>
                  <a:cubicBezTo>
                    <a:pt x="736" y="720"/>
                    <a:pt x="736" y="720"/>
                    <a:pt x="736" y="720"/>
                  </a:cubicBezTo>
                  <a:cubicBezTo>
                    <a:pt x="749" y="705"/>
                    <a:pt x="755" y="687"/>
                    <a:pt x="753" y="668"/>
                  </a:cubicBezTo>
                  <a:cubicBezTo>
                    <a:pt x="752" y="649"/>
                    <a:pt x="743" y="632"/>
                    <a:pt x="729" y="619"/>
                  </a:cubicBezTo>
                  <a:cubicBezTo>
                    <a:pt x="711" y="603"/>
                    <a:pt x="711" y="603"/>
                    <a:pt x="711" y="603"/>
                  </a:cubicBezTo>
                  <a:cubicBezTo>
                    <a:pt x="778" y="603"/>
                    <a:pt x="778" y="603"/>
                    <a:pt x="778" y="603"/>
                  </a:cubicBezTo>
                  <a:cubicBezTo>
                    <a:pt x="785" y="642"/>
                    <a:pt x="820" y="670"/>
                    <a:pt x="859" y="670"/>
                  </a:cubicBezTo>
                  <a:cubicBezTo>
                    <a:pt x="862" y="670"/>
                    <a:pt x="865" y="670"/>
                    <a:pt x="869" y="670"/>
                  </a:cubicBezTo>
                  <a:cubicBezTo>
                    <a:pt x="1042" y="648"/>
                    <a:pt x="1042" y="648"/>
                    <a:pt x="1042" y="648"/>
                  </a:cubicBezTo>
                  <a:cubicBezTo>
                    <a:pt x="1055" y="647"/>
                    <a:pt x="1063" y="636"/>
                    <a:pt x="1062" y="623"/>
                  </a:cubicBezTo>
                  <a:close/>
                  <a:moveTo>
                    <a:pt x="1062" y="623"/>
                  </a:moveTo>
                  <a:cubicBezTo>
                    <a:pt x="1062" y="623"/>
                    <a:pt x="1062" y="623"/>
                    <a:pt x="1062" y="6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77" name="Freeform 24">
              <a:extLst>
                <a:ext uri="{FF2B5EF4-FFF2-40B4-BE49-F238E27FC236}">
                  <a16:creationId xmlns:a16="http://schemas.microsoft.com/office/drawing/2014/main" id="{90BBB45E-2394-494F-A1BE-2ED0D4D402D2}"/>
                </a:ext>
              </a:extLst>
            </p:cNvPr>
            <p:cNvSpPr>
              <a:spLocks noEditPoints="1"/>
            </p:cNvSpPr>
            <p:nvPr/>
          </p:nvSpPr>
          <p:spPr bwMode="auto">
            <a:xfrm>
              <a:off x="1146178" y="5759468"/>
              <a:ext cx="41275" cy="412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87 h 132"/>
                <a:gd name="T12" fmla="*/ 45 w 132"/>
                <a:gd name="T13" fmla="*/ 66 h 132"/>
                <a:gd name="T14" fmla="*/ 66 w 132"/>
                <a:gd name="T15" fmla="*/ 45 h 132"/>
                <a:gd name="T16" fmla="*/ 87 w 132"/>
                <a:gd name="T17" fmla="*/ 66 h 132"/>
                <a:gd name="T18" fmla="*/ 66 w 132"/>
                <a:gd name="T19" fmla="*/ 87 h 132"/>
                <a:gd name="T20" fmla="*/ 66 w 132"/>
                <a:gd name="T21" fmla="*/ 87 h 132"/>
                <a:gd name="T22" fmla="*/ 66 w 132"/>
                <a:gd name="T23"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32">
                  <a:moveTo>
                    <a:pt x="66" y="0"/>
                  </a:moveTo>
                  <a:cubicBezTo>
                    <a:pt x="30" y="0"/>
                    <a:pt x="0" y="29"/>
                    <a:pt x="0" y="66"/>
                  </a:cubicBezTo>
                  <a:cubicBezTo>
                    <a:pt x="0" y="102"/>
                    <a:pt x="30" y="132"/>
                    <a:pt x="66" y="132"/>
                  </a:cubicBezTo>
                  <a:cubicBezTo>
                    <a:pt x="102" y="132"/>
                    <a:pt x="132" y="102"/>
                    <a:pt x="132" y="66"/>
                  </a:cubicBezTo>
                  <a:cubicBezTo>
                    <a:pt x="132" y="29"/>
                    <a:pt x="102" y="0"/>
                    <a:pt x="66" y="0"/>
                  </a:cubicBezTo>
                  <a:close/>
                  <a:moveTo>
                    <a:pt x="66" y="87"/>
                  </a:moveTo>
                  <a:cubicBezTo>
                    <a:pt x="54" y="87"/>
                    <a:pt x="45" y="77"/>
                    <a:pt x="45" y="66"/>
                  </a:cubicBezTo>
                  <a:cubicBezTo>
                    <a:pt x="45" y="54"/>
                    <a:pt x="54" y="45"/>
                    <a:pt x="66" y="45"/>
                  </a:cubicBezTo>
                  <a:cubicBezTo>
                    <a:pt x="78" y="45"/>
                    <a:pt x="87" y="54"/>
                    <a:pt x="87" y="66"/>
                  </a:cubicBezTo>
                  <a:cubicBezTo>
                    <a:pt x="87" y="77"/>
                    <a:pt x="78" y="87"/>
                    <a:pt x="66" y="87"/>
                  </a:cubicBezTo>
                  <a:close/>
                  <a:moveTo>
                    <a:pt x="66" y="87"/>
                  </a:moveTo>
                  <a:cubicBezTo>
                    <a:pt x="66" y="87"/>
                    <a:pt x="66" y="87"/>
                    <a:pt x="66" y="8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78" name="Freeform 25">
              <a:extLst>
                <a:ext uri="{FF2B5EF4-FFF2-40B4-BE49-F238E27FC236}">
                  <a16:creationId xmlns:a16="http://schemas.microsoft.com/office/drawing/2014/main" id="{68F225B0-2FCD-446C-A854-C446823B0546}"/>
                </a:ext>
              </a:extLst>
            </p:cNvPr>
            <p:cNvSpPr>
              <a:spLocks noEditPoints="1"/>
            </p:cNvSpPr>
            <p:nvPr/>
          </p:nvSpPr>
          <p:spPr bwMode="auto">
            <a:xfrm>
              <a:off x="758828" y="5759468"/>
              <a:ext cx="41275" cy="41275"/>
            </a:xfrm>
            <a:custGeom>
              <a:avLst/>
              <a:gdLst>
                <a:gd name="T0" fmla="*/ 132 w 132"/>
                <a:gd name="T1" fmla="*/ 66 h 132"/>
                <a:gd name="T2" fmla="*/ 66 w 132"/>
                <a:gd name="T3" fmla="*/ 0 h 132"/>
                <a:gd name="T4" fmla="*/ 0 w 132"/>
                <a:gd name="T5" fmla="*/ 66 h 132"/>
                <a:gd name="T6" fmla="*/ 66 w 132"/>
                <a:gd name="T7" fmla="*/ 132 h 132"/>
                <a:gd name="T8" fmla="*/ 132 w 132"/>
                <a:gd name="T9" fmla="*/ 66 h 132"/>
                <a:gd name="T10" fmla="*/ 45 w 132"/>
                <a:gd name="T11" fmla="*/ 66 h 132"/>
                <a:gd name="T12" fmla="*/ 66 w 132"/>
                <a:gd name="T13" fmla="*/ 45 h 132"/>
                <a:gd name="T14" fmla="*/ 87 w 132"/>
                <a:gd name="T15" fmla="*/ 66 h 132"/>
                <a:gd name="T16" fmla="*/ 66 w 132"/>
                <a:gd name="T17" fmla="*/ 87 h 132"/>
                <a:gd name="T18" fmla="*/ 45 w 132"/>
                <a:gd name="T19" fmla="*/ 66 h 132"/>
                <a:gd name="T20" fmla="*/ 45 w 132"/>
                <a:gd name="T21" fmla="*/ 66 h 132"/>
                <a:gd name="T22" fmla="*/ 45 w 132"/>
                <a:gd name="T2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32">
                  <a:moveTo>
                    <a:pt x="132" y="66"/>
                  </a:moveTo>
                  <a:cubicBezTo>
                    <a:pt x="132" y="29"/>
                    <a:pt x="102" y="0"/>
                    <a:pt x="66" y="0"/>
                  </a:cubicBezTo>
                  <a:cubicBezTo>
                    <a:pt x="29" y="0"/>
                    <a:pt x="0" y="29"/>
                    <a:pt x="0" y="66"/>
                  </a:cubicBezTo>
                  <a:cubicBezTo>
                    <a:pt x="0" y="102"/>
                    <a:pt x="29" y="132"/>
                    <a:pt x="66" y="132"/>
                  </a:cubicBezTo>
                  <a:cubicBezTo>
                    <a:pt x="102" y="132"/>
                    <a:pt x="132" y="102"/>
                    <a:pt x="132" y="66"/>
                  </a:cubicBezTo>
                  <a:close/>
                  <a:moveTo>
                    <a:pt x="45" y="66"/>
                  </a:moveTo>
                  <a:cubicBezTo>
                    <a:pt x="45" y="54"/>
                    <a:pt x="54" y="45"/>
                    <a:pt x="66" y="45"/>
                  </a:cubicBezTo>
                  <a:cubicBezTo>
                    <a:pt x="77" y="45"/>
                    <a:pt x="87" y="54"/>
                    <a:pt x="87" y="66"/>
                  </a:cubicBezTo>
                  <a:cubicBezTo>
                    <a:pt x="87" y="77"/>
                    <a:pt x="77" y="87"/>
                    <a:pt x="66" y="87"/>
                  </a:cubicBezTo>
                  <a:cubicBezTo>
                    <a:pt x="54" y="87"/>
                    <a:pt x="45" y="77"/>
                    <a:pt x="45" y="66"/>
                  </a:cubicBezTo>
                  <a:close/>
                  <a:moveTo>
                    <a:pt x="45" y="66"/>
                  </a:moveTo>
                  <a:cubicBezTo>
                    <a:pt x="45" y="66"/>
                    <a:pt x="45" y="66"/>
                    <a:pt x="45" y="6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79" name="Groupe 2327">
            <a:extLst>
              <a:ext uri="{FF2B5EF4-FFF2-40B4-BE49-F238E27FC236}">
                <a16:creationId xmlns:a16="http://schemas.microsoft.com/office/drawing/2014/main" id="{5BC88D47-AC6E-44AD-B189-C99CD9E3E587}"/>
              </a:ext>
            </a:extLst>
          </p:cNvPr>
          <p:cNvGrpSpPr>
            <a:grpSpLocks noChangeAspect="1"/>
          </p:cNvGrpSpPr>
          <p:nvPr/>
        </p:nvGrpSpPr>
        <p:grpSpPr>
          <a:xfrm>
            <a:off x="6822297" y="3805178"/>
            <a:ext cx="522106" cy="406777"/>
            <a:chOff x="4570349" y="6040438"/>
            <a:chExt cx="3011551" cy="2346326"/>
          </a:xfrm>
          <a:solidFill>
            <a:schemeClr val="tx2"/>
          </a:solidFill>
        </p:grpSpPr>
        <p:sp>
          <p:nvSpPr>
            <p:cNvPr id="1380" name="Line 49">
              <a:extLst>
                <a:ext uri="{FF2B5EF4-FFF2-40B4-BE49-F238E27FC236}">
                  <a16:creationId xmlns:a16="http://schemas.microsoft.com/office/drawing/2014/main" id="{ADA3735F-76C1-4B1A-B52E-5BF2D55D37FF}"/>
                </a:ext>
              </a:extLst>
            </p:cNvPr>
            <p:cNvSpPr>
              <a:spLocks noChangeShapeType="1"/>
            </p:cNvSpPr>
            <p:nvPr/>
          </p:nvSpPr>
          <p:spPr bwMode="auto">
            <a:xfrm>
              <a:off x="5050663" y="71111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1" name="Line 50">
              <a:extLst>
                <a:ext uri="{FF2B5EF4-FFF2-40B4-BE49-F238E27FC236}">
                  <a16:creationId xmlns:a16="http://schemas.microsoft.com/office/drawing/2014/main" id="{658D7B03-F699-40C7-B37F-4CDDC4214A63}"/>
                </a:ext>
              </a:extLst>
            </p:cNvPr>
            <p:cNvSpPr>
              <a:spLocks noChangeShapeType="1"/>
            </p:cNvSpPr>
            <p:nvPr/>
          </p:nvSpPr>
          <p:spPr bwMode="auto">
            <a:xfrm>
              <a:off x="5050663" y="71111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2" name="Freeform 54">
              <a:extLst>
                <a:ext uri="{FF2B5EF4-FFF2-40B4-BE49-F238E27FC236}">
                  <a16:creationId xmlns:a16="http://schemas.microsoft.com/office/drawing/2014/main" id="{E2520E30-D6A9-4579-9C46-2B69512A4B91}"/>
                </a:ext>
              </a:extLst>
            </p:cNvPr>
            <p:cNvSpPr>
              <a:spLocks/>
            </p:cNvSpPr>
            <p:nvPr/>
          </p:nvSpPr>
          <p:spPr bwMode="auto">
            <a:xfrm>
              <a:off x="5362575" y="6040438"/>
              <a:ext cx="1731963" cy="893763"/>
            </a:xfrm>
            <a:custGeom>
              <a:avLst/>
              <a:gdLst>
                <a:gd name="T0" fmla="*/ 21 w 895"/>
                <a:gd name="T1" fmla="*/ 464 h 464"/>
                <a:gd name="T2" fmla="*/ 25 w 895"/>
                <a:gd name="T3" fmla="*/ 464 h 464"/>
                <a:gd name="T4" fmla="*/ 47 w 895"/>
                <a:gd name="T5" fmla="*/ 445 h 464"/>
                <a:gd name="T6" fmla="*/ 212 w 895"/>
                <a:gd name="T7" fmla="*/ 160 h 464"/>
                <a:gd name="T8" fmla="*/ 525 w 895"/>
                <a:gd name="T9" fmla="*/ 45 h 464"/>
                <a:gd name="T10" fmla="*/ 855 w 895"/>
                <a:gd name="T11" fmla="*/ 174 h 464"/>
                <a:gd name="T12" fmla="*/ 886 w 895"/>
                <a:gd name="T13" fmla="*/ 173 h 464"/>
                <a:gd name="T14" fmla="*/ 885 w 895"/>
                <a:gd name="T15" fmla="*/ 141 h 464"/>
                <a:gd name="T16" fmla="*/ 525 w 895"/>
                <a:gd name="T17" fmla="*/ 0 h 464"/>
                <a:gd name="T18" fmla="*/ 182 w 895"/>
                <a:gd name="T19" fmla="*/ 126 h 464"/>
                <a:gd name="T20" fmla="*/ 2 w 895"/>
                <a:gd name="T21" fmla="*/ 438 h 464"/>
                <a:gd name="T22" fmla="*/ 21 w 895"/>
                <a:gd name="T2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464">
                  <a:moveTo>
                    <a:pt x="21" y="464"/>
                  </a:moveTo>
                  <a:cubicBezTo>
                    <a:pt x="22" y="464"/>
                    <a:pt x="23" y="464"/>
                    <a:pt x="25" y="464"/>
                  </a:cubicBezTo>
                  <a:cubicBezTo>
                    <a:pt x="35" y="464"/>
                    <a:pt x="45" y="456"/>
                    <a:pt x="47" y="445"/>
                  </a:cubicBezTo>
                  <a:cubicBezTo>
                    <a:pt x="66" y="335"/>
                    <a:pt x="125" y="233"/>
                    <a:pt x="212" y="160"/>
                  </a:cubicBezTo>
                  <a:cubicBezTo>
                    <a:pt x="299" y="86"/>
                    <a:pt x="410" y="45"/>
                    <a:pt x="525" y="45"/>
                  </a:cubicBezTo>
                  <a:cubicBezTo>
                    <a:pt x="648" y="45"/>
                    <a:pt x="765" y="91"/>
                    <a:pt x="855" y="174"/>
                  </a:cubicBezTo>
                  <a:cubicBezTo>
                    <a:pt x="864" y="182"/>
                    <a:pt x="878" y="182"/>
                    <a:pt x="886" y="173"/>
                  </a:cubicBezTo>
                  <a:cubicBezTo>
                    <a:pt x="895" y="164"/>
                    <a:pt x="894" y="149"/>
                    <a:pt x="885" y="141"/>
                  </a:cubicBezTo>
                  <a:cubicBezTo>
                    <a:pt x="787" y="50"/>
                    <a:pt x="659" y="0"/>
                    <a:pt x="525" y="0"/>
                  </a:cubicBezTo>
                  <a:cubicBezTo>
                    <a:pt x="400" y="0"/>
                    <a:pt x="278" y="45"/>
                    <a:pt x="182" y="126"/>
                  </a:cubicBezTo>
                  <a:cubicBezTo>
                    <a:pt x="88" y="206"/>
                    <a:pt x="24" y="316"/>
                    <a:pt x="2" y="438"/>
                  </a:cubicBezTo>
                  <a:cubicBezTo>
                    <a:pt x="0" y="450"/>
                    <a:pt x="8" y="461"/>
                    <a:pt x="21" y="46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3" name="Line 55">
              <a:extLst>
                <a:ext uri="{FF2B5EF4-FFF2-40B4-BE49-F238E27FC236}">
                  <a16:creationId xmlns:a16="http://schemas.microsoft.com/office/drawing/2014/main" id="{2DC6398A-DFEF-4ECF-9891-81169479C465}"/>
                </a:ext>
              </a:extLst>
            </p:cNvPr>
            <p:cNvSpPr>
              <a:spLocks noChangeShapeType="1"/>
            </p:cNvSpPr>
            <p:nvPr/>
          </p:nvSpPr>
          <p:spPr bwMode="auto">
            <a:xfrm>
              <a:off x="5403850" y="69342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4" name="Line 56">
              <a:extLst>
                <a:ext uri="{FF2B5EF4-FFF2-40B4-BE49-F238E27FC236}">
                  <a16:creationId xmlns:a16="http://schemas.microsoft.com/office/drawing/2014/main" id="{9E509006-5382-4480-942B-305073E8CD5E}"/>
                </a:ext>
              </a:extLst>
            </p:cNvPr>
            <p:cNvSpPr>
              <a:spLocks noChangeShapeType="1"/>
            </p:cNvSpPr>
            <p:nvPr/>
          </p:nvSpPr>
          <p:spPr bwMode="auto">
            <a:xfrm>
              <a:off x="5403850" y="69342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5" name="Freeform 57">
              <a:extLst>
                <a:ext uri="{FF2B5EF4-FFF2-40B4-BE49-F238E27FC236}">
                  <a16:creationId xmlns:a16="http://schemas.microsoft.com/office/drawing/2014/main" id="{6CD1B9F7-DAE6-453B-9307-159B84618E33}"/>
                </a:ext>
              </a:extLst>
            </p:cNvPr>
            <p:cNvSpPr>
              <a:spLocks/>
            </p:cNvSpPr>
            <p:nvPr/>
          </p:nvSpPr>
          <p:spPr bwMode="auto">
            <a:xfrm>
              <a:off x="5603875" y="6276976"/>
              <a:ext cx="1565275" cy="1362075"/>
            </a:xfrm>
            <a:custGeom>
              <a:avLst/>
              <a:gdLst>
                <a:gd name="T0" fmla="*/ 671 w 809"/>
                <a:gd name="T1" fmla="*/ 707 h 707"/>
                <a:gd name="T2" fmla="*/ 687 w 809"/>
                <a:gd name="T3" fmla="*/ 700 h 707"/>
                <a:gd name="T4" fmla="*/ 809 w 809"/>
                <a:gd name="T5" fmla="*/ 409 h 707"/>
                <a:gd name="T6" fmla="*/ 400 w 809"/>
                <a:gd name="T7" fmla="*/ 0 h 707"/>
                <a:gd name="T8" fmla="*/ 145 w 809"/>
                <a:gd name="T9" fmla="*/ 89 h 707"/>
                <a:gd name="T10" fmla="*/ 3 w 809"/>
                <a:gd name="T11" fmla="*/ 313 h 707"/>
                <a:gd name="T12" fmla="*/ 19 w 809"/>
                <a:gd name="T13" fmla="*/ 340 h 707"/>
                <a:gd name="T14" fmla="*/ 46 w 809"/>
                <a:gd name="T15" fmla="*/ 324 h 707"/>
                <a:gd name="T16" fmla="*/ 173 w 809"/>
                <a:gd name="T17" fmla="*/ 124 h 707"/>
                <a:gd name="T18" fmla="*/ 400 w 809"/>
                <a:gd name="T19" fmla="*/ 45 h 707"/>
                <a:gd name="T20" fmla="*/ 764 w 809"/>
                <a:gd name="T21" fmla="*/ 409 h 707"/>
                <a:gd name="T22" fmla="*/ 655 w 809"/>
                <a:gd name="T23" fmla="*/ 668 h 707"/>
                <a:gd name="T24" fmla="*/ 655 w 809"/>
                <a:gd name="T25" fmla="*/ 700 h 707"/>
                <a:gd name="T26" fmla="*/ 671 w 809"/>
                <a:gd name="T27"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9" h="707">
                  <a:moveTo>
                    <a:pt x="671" y="707"/>
                  </a:moveTo>
                  <a:cubicBezTo>
                    <a:pt x="677" y="707"/>
                    <a:pt x="682" y="704"/>
                    <a:pt x="687" y="700"/>
                  </a:cubicBezTo>
                  <a:cubicBezTo>
                    <a:pt x="766" y="623"/>
                    <a:pt x="809" y="519"/>
                    <a:pt x="809" y="409"/>
                  </a:cubicBezTo>
                  <a:cubicBezTo>
                    <a:pt x="809" y="183"/>
                    <a:pt x="626" y="0"/>
                    <a:pt x="400" y="0"/>
                  </a:cubicBezTo>
                  <a:cubicBezTo>
                    <a:pt x="308" y="0"/>
                    <a:pt x="217" y="31"/>
                    <a:pt x="145" y="89"/>
                  </a:cubicBezTo>
                  <a:cubicBezTo>
                    <a:pt x="74" y="146"/>
                    <a:pt x="24" y="225"/>
                    <a:pt x="3" y="313"/>
                  </a:cubicBezTo>
                  <a:cubicBezTo>
                    <a:pt x="0" y="325"/>
                    <a:pt x="7" y="338"/>
                    <a:pt x="19" y="340"/>
                  </a:cubicBezTo>
                  <a:cubicBezTo>
                    <a:pt x="31" y="343"/>
                    <a:pt x="43" y="336"/>
                    <a:pt x="46" y="324"/>
                  </a:cubicBezTo>
                  <a:cubicBezTo>
                    <a:pt x="65" y="246"/>
                    <a:pt x="110" y="175"/>
                    <a:pt x="173" y="124"/>
                  </a:cubicBezTo>
                  <a:cubicBezTo>
                    <a:pt x="238" y="72"/>
                    <a:pt x="317" y="45"/>
                    <a:pt x="400" y="45"/>
                  </a:cubicBezTo>
                  <a:cubicBezTo>
                    <a:pt x="601" y="45"/>
                    <a:pt x="764" y="208"/>
                    <a:pt x="764" y="409"/>
                  </a:cubicBezTo>
                  <a:cubicBezTo>
                    <a:pt x="764" y="507"/>
                    <a:pt x="725" y="599"/>
                    <a:pt x="655" y="668"/>
                  </a:cubicBezTo>
                  <a:cubicBezTo>
                    <a:pt x="646" y="677"/>
                    <a:pt x="646" y="691"/>
                    <a:pt x="655" y="700"/>
                  </a:cubicBezTo>
                  <a:cubicBezTo>
                    <a:pt x="659" y="704"/>
                    <a:pt x="665" y="707"/>
                    <a:pt x="671" y="707"/>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6" name="Line 58">
              <a:extLst>
                <a:ext uri="{FF2B5EF4-FFF2-40B4-BE49-F238E27FC236}">
                  <a16:creationId xmlns:a16="http://schemas.microsoft.com/office/drawing/2014/main" id="{3C9BA632-8DDA-4E1D-B3DD-E18A66C7F863}"/>
                </a:ext>
              </a:extLst>
            </p:cNvPr>
            <p:cNvSpPr>
              <a:spLocks noChangeShapeType="1"/>
            </p:cNvSpPr>
            <p:nvPr/>
          </p:nvSpPr>
          <p:spPr bwMode="auto">
            <a:xfrm>
              <a:off x="6902450" y="7639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7" name="Line 59">
              <a:extLst>
                <a:ext uri="{FF2B5EF4-FFF2-40B4-BE49-F238E27FC236}">
                  <a16:creationId xmlns:a16="http://schemas.microsoft.com/office/drawing/2014/main" id="{CCEEE3CA-426D-4E92-A909-D4C51D43D9DA}"/>
                </a:ext>
              </a:extLst>
            </p:cNvPr>
            <p:cNvSpPr>
              <a:spLocks noChangeShapeType="1"/>
            </p:cNvSpPr>
            <p:nvPr/>
          </p:nvSpPr>
          <p:spPr bwMode="auto">
            <a:xfrm>
              <a:off x="6902450" y="7639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8" name="Freeform 60">
              <a:extLst>
                <a:ext uri="{FF2B5EF4-FFF2-40B4-BE49-F238E27FC236}">
                  <a16:creationId xmlns:a16="http://schemas.microsoft.com/office/drawing/2014/main" id="{80EE7E8A-DD5C-4F1D-AD2D-7B47C5398726}"/>
                </a:ext>
              </a:extLst>
            </p:cNvPr>
            <p:cNvSpPr>
              <a:spLocks/>
            </p:cNvSpPr>
            <p:nvPr/>
          </p:nvSpPr>
          <p:spPr bwMode="auto">
            <a:xfrm>
              <a:off x="5789613" y="7531101"/>
              <a:ext cx="1022350" cy="320675"/>
            </a:xfrm>
            <a:custGeom>
              <a:avLst/>
              <a:gdLst>
                <a:gd name="T0" fmla="*/ 491 w 528"/>
                <a:gd name="T1" fmla="*/ 70 h 166"/>
                <a:gd name="T2" fmla="*/ 304 w 528"/>
                <a:gd name="T3" fmla="*/ 121 h 166"/>
                <a:gd name="T4" fmla="*/ 41 w 528"/>
                <a:gd name="T5" fmla="*/ 9 h 166"/>
                <a:gd name="T6" fmla="*/ 9 w 528"/>
                <a:gd name="T7" fmla="*/ 8 h 166"/>
                <a:gd name="T8" fmla="*/ 9 w 528"/>
                <a:gd name="T9" fmla="*/ 40 h 166"/>
                <a:gd name="T10" fmla="*/ 304 w 528"/>
                <a:gd name="T11" fmla="*/ 166 h 166"/>
                <a:gd name="T12" fmla="*/ 514 w 528"/>
                <a:gd name="T13" fmla="*/ 108 h 166"/>
                <a:gd name="T14" fmla="*/ 522 w 528"/>
                <a:gd name="T15" fmla="*/ 78 h 166"/>
                <a:gd name="T16" fmla="*/ 491 w 528"/>
                <a:gd name="T17" fmla="*/ 7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66">
                  <a:moveTo>
                    <a:pt x="491" y="70"/>
                  </a:moveTo>
                  <a:cubicBezTo>
                    <a:pt x="435" y="104"/>
                    <a:pt x="370" y="121"/>
                    <a:pt x="304" y="121"/>
                  </a:cubicBezTo>
                  <a:cubicBezTo>
                    <a:pt x="204" y="121"/>
                    <a:pt x="111" y="81"/>
                    <a:pt x="41" y="9"/>
                  </a:cubicBezTo>
                  <a:cubicBezTo>
                    <a:pt x="33" y="0"/>
                    <a:pt x="18" y="0"/>
                    <a:pt x="9" y="8"/>
                  </a:cubicBezTo>
                  <a:cubicBezTo>
                    <a:pt x="0" y="17"/>
                    <a:pt x="0" y="31"/>
                    <a:pt x="9" y="40"/>
                  </a:cubicBezTo>
                  <a:cubicBezTo>
                    <a:pt x="87" y="121"/>
                    <a:pt x="192" y="166"/>
                    <a:pt x="304" y="166"/>
                  </a:cubicBezTo>
                  <a:cubicBezTo>
                    <a:pt x="378" y="166"/>
                    <a:pt x="451" y="146"/>
                    <a:pt x="514" y="108"/>
                  </a:cubicBezTo>
                  <a:cubicBezTo>
                    <a:pt x="525" y="102"/>
                    <a:pt x="528" y="88"/>
                    <a:pt x="522" y="78"/>
                  </a:cubicBezTo>
                  <a:cubicBezTo>
                    <a:pt x="515" y="67"/>
                    <a:pt x="502" y="63"/>
                    <a:pt x="491"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9" name="Line 61">
              <a:extLst>
                <a:ext uri="{FF2B5EF4-FFF2-40B4-BE49-F238E27FC236}">
                  <a16:creationId xmlns:a16="http://schemas.microsoft.com/office/drawing/2014/main" id="{7DA2668D-85DE-4306-8B00-B7319D0D53F4}"/>
                </a:ext>
              </a:extLst>
            </p:cNvPr>
            <p:cNvSpPr>
              <a:spLocks noChangeShapeType="1"/>
            </p:cNvSpPr>
            <p:nvPr/>
          </p:nvSpPr>
          <p:spPr bwMode="auto">
            <a:xfrm>
              <a:off x="6740525" y="76660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0" name="Line 62">
              <a:extLst>
                <a:ext uri="{FF2B5EF4-FFF2-40B4-BE49-F238E27FC236}">
                  <a16:creationId xmlns:a16="http://schemas.microsoft.com/office/drawing/2014/main" id="{554294B9-FE4B-4013-961D-695B9EB1D1CB}"/>
                </a:ext>
              </a:extLst>
            </p:cNvPr>
            <p:cNvSpPr>
              <a:spLocks noChangeShapeType="1"/>
            </p:cNvSpPr>
            <p:nvPr/>
          </p:nvSpPr>
          <p:spPr bwMode="auto">
            <a:xfrm>
              <a:off x="6740525" y="76660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1" name="Freeform 63">
              <a:extLst>
                <a:ext uri="{FF2B5EF4-FFF2-40B4-BE49-F238E27FC236}">
                  <a16:creationId xmlns:a16="http://schemas.microsoft.com/office/drawing/2014/main" id="{1D054A07-EDD9-431A-BAF0-A87BA9FBBC0C}"/>
                </a:ext>
              </a:extLst>
            </p:cNvPr>
            <p:cNvSpPr>
              <a:spLocks/>
            </p:cNvSpPr>
            <p:nvPr/>
          </p:nvSpPr>
          <p:spPr bwMode="auto">
            <a:xfrm>
              <a:off x="5880100" y="6540501"/>
              <a:ext cx="1023938" cy="1047750"/>
            </a:xfrm>
            <a:custGeom>
              <a:avLst/>
              <a:gdLst>
                <a:gd name="T0" fmla="*/ 258 w 530"/>
                <a:gd name="T1" fmla="*/ 0 h 543"/>
                <a:gd name="T2" fmla="*/ 103 w 530"/>
                <a:gd name="T3" fmla="*/ 49 h 543"/>
                <a:gd name="T4" fmla="*/ 5 w 530"/>
                <a:gd name="T5" fmla="*/ 175 h 543"/>
                <a:gd name="T6" fmla="*/ 18 w 530"/>
                <a:gd name="T7" fmla="*/ 204 h 543"/>
                <a:gd name="T8" fmla="*/ 47 w 530"/>
                <a:gd name="T9" fmla="*/ 191 h 543"/>
                <a:gd name="T10" fmla="*/ 258 w 530"/>
                <a:gd name="T11" fmla="*/ 45 h 543"/>
                <a:gd name="T12" fmla="*/ 485 w 530"/>
                <a:gd name="T13" fmla="*/ 272 h 543"/>
                <a:gd name="T14" fmla="*/ 258 w 530"/>
                <a:gd name="T15" fmla="*/ 498 h 543"/>
                <a:gd name="T16" fmla="*/ 129 w 530"/>
                <a:gd name="T17" fmla="*/ 457 h 543"/>
                <a:gd name="T18" fmla="*/ 47 w 530"/>
                <a:gd name="T19" fmla="*/ 353 h 543"/>
                <a:gd name="T20" fmla="*/ 18 w 530"/>
                <a:gd name="T21" fmla="*/ 341 h 543"/>
                <a:gd name="T22" fmla="*/ 5 w 530"/>
                <a:gd name="T23" fmla="*/ 370 h 543"/>
                <a:gd name="T24" fmla="*/ 103 w 530"/>
                <a:gd name="T25" fmla="*/ 494 h 543"/>
                <a:gd name="T26" fmla="*/ 258 w 530"/>
                <a:gd name="T27" fmla="*/ 543 h 543"/>
                <a:gd name="T28" fmla="*/ 530 w 530"/>
                <a:gd name="T29" fmla="*/ 272 h 543"/>
                <a:gd name="T30" fmla="*/ 258 w 530"/>
                <a:gd name="T3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0" h="543">
                  <a:moveTo>
                    <a:pt x="258" y="0"/>
                  </a:moveTo>
                  <a:cubicBezTo>
                    <a:pt x="202" y="0"/>
                    <a:pt x="148" y="17"/>
                    <a:pt x="103" y="49"/>
                  </a:cubicBezTo>
                  <a:cubicBezTo>
                    <a:pt x="58" y="81"/>
                    <a:pt x="24" y="124"/>
                    <a:pt x="5" y="175"/>
                  </a:cubicBezTo>
                  <a:cubicBezTo>
                    <a:pt x="0" y="186"/>
                    <a:pt x="6" y="199"/>
                    <a:pt x="18" y="204"/>
                  </a:cubicBezTo>
                  <a:cubicBezTo>
                    <a:pt x="29" y="208"/>
                    <a:pt x="42" y="202"/>
                    <a:pt x="47" y="191"/>
                  </a:cubicBezTo>
                  <a:cubicBezTo>
                    <a:pt x="80" y="104"/>
                    <a:pt x="165" y="45"/>
                    <a:pt x="258" y="45"/>
                  </a:cubicBezTo>
                  <a:cubicBezTo>
                    <a:pt x="383" y="45"/>
                    <a:pt x="485" y="147"/>
                    <a:pt x="485" y="272"/>
                  </a:cubicBezTo>
                  <a:cubicBezTo>
                    <a:pt x="485" y="396"/>
                    <a:pt x="383" y="498"/>
                    <a:pt x="258" y="498"/>
                  </a:cubicBezTo>
                  <a:cubicBezTo>
                    <a:pt x="212" y="498"/>
                    <a:pt x="167" y="484"/>
                    <a:pt x="129" y="457"/>
                  </a:cubicBezTo>
                  <a:cubicBezTo>
                    <a:pt x="92" y="431"/>
                    <a:pt x="63" y="396"/>
                    <a:pt x="47" y="353"/>
                  </a:cubicBezTo>
                  <a:cubicBezTo>
                    <a:pt x="43" y="342"/>
                    <a:pt x="30" y="336"/>
                    <a:pt x="18" y="341"/>
                  </a:cubicBezTo>
                  <a:cubicBezTo>
                    <a:pt x="6" y="345"/>
                    <a:pt x="1" y="358"/>
                    <a:pt x="5" y="370"/>
                  </a:cubicBezTo>
                  <a:cubicBezTo>
                    <a:pt x="25" y="420"/>
                    <a:pt x="59" y="463"/>
                    <a:pt x="103" y="494"/>
                  </a:cubicBezTo>
                  <a:cubicBezTo>
                    <a:pt x="149" y="526"/>
                    <a:pt x="202" y="543"/>
                    <a:pt x="258" y="543"/>
                  </a:cubicBezTo>
                  <a:cubicBezTo>
                    <a:pt x="408" y="543"/>
                    <a:pt x="530" y="421"/>
                    <a:pt x="530" y="272"/>
                  </a:cubicBezTo>
                  <a:cubicBezTo>
                    <a:pt x="530" y="122"/>
                    <a:pt x="408" y="0"/>
                    <a:pt x="25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92" name="Line 64">
              <a:extLst>
                <a:ext uri="{FF2B5EF4-FFF2-40B4-BE49-F238E27FC236}">
                  <a16:creationId xmlns:a16="http://schemas.microsoft.com/office/drawing/2014/main" id="{6542D226-CD0A-45C0-9E14-457E1CD7317E}"/>
                </a:ext>
              </a:extLst>
            </p:cNvPr>
            <p:cNvSpPr>
              <a:spLocks noChangeShapeType="1"/>
            </p:cNvSpPr>
            <p:nvPr/>
          </p:nvSpPr>
          <p:spPr bwMode="auto">
            <a:xfrm>
              <a:off x="6378575" y="65405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3" name="Line 65">
              <a:extLst>
                <a:ext uri="{FF2B5EF4-FFF2-40B4-BE49-F238E27FC236}">
                  <a16:creationId xmlns:a16="http://schemas.microsoft.com/office/drawing/2014/main" id="{ED461A82-94CC-4D36-A02F-CF7593786C59}"/>
                </a:ext>
              </a:extLst>
            </p:cNvPr>
            <p:cNvSpPr>
              <a:spLocks noChangeShapeType="1"/>
            </p:cNvSpPr>
            <p:nvPr/>
          </p:nvSpPr>
          <p:spPr bwMode="auto">
            <a:xfrm>
              <a:off x="6378575" y="65405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4" name="Freeform 66">
              <a:extLst>
                <a:ext uri="{FF2B5EF4-FFF2-40B4-BE49-F238E27FC236}">
                  <a16:creationId xmlns:a16="http://schemas.microsoft.com/office/drawing/2014/main" id="{FE18489A-8030-4711-A716-F91D93601BC7}"/>
                </a:ext>
              </a:extLst>
            </p:cNvPr>
            <p:cNvSpPr>
              <a:spLocks noEditPoints="1"/>
            </p:cNvSpPr>
            <p:nvPr/>
          </p:nvSpPr>
          <p:spPr bwMode="auto">
            <a:xfrm>
              <a:off x="6070600" y="6818313"/>
              <a:ext cx="555625" cy="492125"/>
            </a:xfrm>
            <a:custGeom>
              <a:avLst/>
              <a:gdLst>
                <a:gd name="T0" fmla="*/ 34 w 287"/>
                <a:gd name="T1" fmla="*/ 150 h 255"/>
                <a:gd name="T2" fmla="*/ 159 w 287"/>
                <a:gd name="T3" fmla="*/ 255 h 255"/>
                <a:gd name="T4" fmla="*/ 287 w 287"/>
                <a:gd name="T5" fmla="*/ 128 h 255"/>
                <a:gd name="T6" fmla="*/ 159 w 287"/>
                <a:gd name="T7" fmla="*/ 0 h 255"/>
                <a:gd name="T8" fmla="*/ 34 w 287"/>
                <a:gd name="T9" fmla="*/ 105 h 255"/>
                <a:gd name="T10" fmla="*/ 0 w 287"/>
                <a:gd name="T11" fmla="*/ 117 h 255"/>
                <a:gd name="T12" fmla="*/ 0 w 287"/>
                <a:gd name="T13" fmla="*/ 117 h 255"/>
                <a:gd name="T14" fmla="*/ 182 w 287"/>
                <a:gd name="T15" fmla="*/ 128 h 255"/>
                <a:gd name="T16" fmla="*/ 182 w 287"/>
                <a:gd name="T17" fmla="*/ 128 h 255"/>
                <a:gd name="T18" fmla="*/ 80 w 287"/>
                <a:gd name="T19" fmla="*/ 105 h 255"/>
                <a:gd name="T20" fmla="*/ 159 w 287"/>
                <a:gd name="T21" fmla="*/ 45 h 255"/>
                <a:gd name="T22" fmla="*/ 242 w 287"/>
                <a:gd name="T23" fmla="*/ 128 h 255"/>
                <a:gd name="T24" fmla="*/ 159 w 287"/>
                <a:gd name="T25" fmla="*/ 210 h 255"/>
                <a:gd name="T26" fmla="*/ 80 w 287"/>
                <a:gd name="T27" fmla="*/ 1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255">
                  <a:moveTo>
                    <a:pt x="34" y="150"/>
                  </a:moveTo>
                  <a:cubicBezTo>
                    <a:pt x="44" y="210"/>
                    <a:pt x="97" y="255"/>
                    <a:pt x="159" y="255"/>
                  </a:cubicBezTo>
                  <a:cubicBezTo>
                    <a:pt x="230" y="255"/>
                    <a:pt x="287" y="198"/>
                    <a:pt x="287" y="128"/>
                  </a:cubicBezTo>
                  <a:cubicBezTo>
                    <a:pt x="287" y="57"/>
                    <a:pt x="230" y="0"/>
                    <a:pt x="159" y="0"/>
                  </a:cubicBezTo>
                  <a:cubicBezTo>
                    <a:pt x="97" y="0"/>
                    <a:pt x="44" y="45"/>
                    <a:pt x="34" y="105"/>
                  </a:cubicBezTo>
                  <a:moveTo>
                    <a:pt x="0" y="117"/>
                  </a:moveTo>
                  <a:cubicBezTo>
                    <a:pt x="0" y="117"/>
                    <a:pt x="0" y="117"/>
                    <a:pt x="0" y="117"/>
                  </a:cubicBezTo>
                  <a:moveTo>
                    <a:pt x="182" y="128"/>
                  </a:moveTo>
                  <a:cubicBezTo>
                    <a:pt x="182" y="128"/>
                    <a:pt x="182" y="128"/>
                    <a:pt x="182" y="128"/>
                  </a:cubicBezTo>
                  <a:moveTo>
                    <a:pt x="80" y="105"/>
                  </a:moveTo>
                  <a:cubicBezTo>
                    <a:pt x="90" y="70"/>
                    <a:pt x="122" y="45"/>
                    <a:pt x="159" y="45"/>
                  </a:cubicBezTo>
                  <a:cubicBezTo>
                    <a:pt x="205" y="45"/>
                    <a:pt x="242" y="82"/>
                    <a:pt x="242" y="128"/>
                  </a:cubicBezTo>
                  <a:cubicBezTo>
                    <a:pt x="242" y="173"/>
                    <a:pt x="205" y="210"/>
                    <a:pt x="159" y="210"/>
                  </a:cubicBezTo>
                  <a:cubicBezTo>
                    <a:pt x="122" y="210"/>
                    <a:pt x="90" y="185"/>
                    <a:pt x="80" y="15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95" name="Freeform 67">
              <a:extLst>
                <a:ext uri="{FF2B5EF4-FFF2-40B4-BE49-F238E27FC236}">
                  <a16:creationId xmlns:a16="http://schemas.microsoft.com/office/drawing/2014/main" id="{B0D6B393-BC0D-4BC6-A93B-13BB0F2CAE94}"/>
                </a:ext>
              </a:extLst>
            </p:cNvPr>
            <p:cNvSpPr>
              <a:spLocks noEditPoints="1"/>
            </p:cNvSpPr>
            <p:nvPr/>
          </p:nvSpPr>
          <p:spPr bwMode="auto">
            <a:xfrm>
              <a:off x="5175250" y="6426201"/>
              <a:ext cx="2406650" cy="1960563"/>
            </a:xfrm>
            <a:custGeom>
              <a:avLst/>
              <a:gdLst>
                <a:gd name="T0" fmla="*/ 1222 w 1244"/>
                <a:gd name="T1" fmla="*/ 973 h 1018"/>
                <a:gd name="T2" fmla="*/ 1062 w 1244"/>
                <a:gd name="T3" fmla="*/ 973 h 1018"/>
                <a:gd name="T4" fmla="*/ 938 w 1244"/>
                <a:gd name="T5" fmla="*/ 759 h 1018"/>
                <a:gd name="T6" fmla="*/ 1153 w 1244"/>
                <a:gd name="T7" fmla="*/ 332 h 1018"/>
                <a:gd name="T8" fmla="*/ 1046 w 1244"/>
                <a:gd name="T9" fmla="*/ 12 h 1018"/>
                <a:gd name="T10" fmla="*/ 1015 w 1244"/>
                <a:gd name="T11" fmla="*/ 7 h 1018"/>
                <a:gd name="T12" fmla="*/ 1011 w 1244"/>
                <a:gd name="T13" fmla="*/ 39 h 1018"/>
                <a:gd name="T14" fmla="*/ 1108 w 1244"/>
                <a:gd name="T15" fmla="*/ 332 h 1018"/>
                <a:gd name="T16" fmla="*/ 895 w 1244"/>
                <a:gd name="T17" fmla="*/ 734 h 1018"/>
                <a:gd name="T18" fmla="*/ 793 w 1244"/>
                <a:gd name="T19" fmla="*/ 787 h 1018"/>
                <a:gd name="T20" fmla="*/ 789 w 1244"/>
                <a:gd name="T21" fmla="*/ 788 h 1018"/>
                <a:gd name="T22" fmla="*/ 789 w 1244"/>
                <a:gd name="T23" fmla="*/ 788 h 1018"/>
                <a:gd name="T24" fmla="*/ 622 w 1244"/>
                <a:gd name="T25" fmla="*/ 818 h 1018"/>
                <a:gd name="T26" fmla="*/ 455 w 1244"/>
                <a:gd name="T27" fmla="*/ 788 h 1018"/>
                <a:gd name="T28" fmla="*/ 349 w 1244"/>
                <a:gd name="T29" fmla="*/ 734 h 1018"/>
                <a:gd name="T30" fmla="*/ 328 w 1244"/>
                <a:gd name="T31" fmla="*/ 718 h 1018"/>
                <a:gd name="T32" fmla="*/ 296 w 1244"/>
                <a:gd name="T33" fmla="*/ 723 h 1018"/>
                <a:gd name="T34" fmla="*/ 301 w 1244"/>
                <a:gd name="T35" fmla="*/ 754 h 1018"/>
                <a:gd name="T36" fmla="*/ 307 w 1244"/>
                <a:gd name="T37" fmla="*/ 759 h 1018"/>
                <a:gd name="T38" fmla="*/ 183 w 1244"/>
                <a:gd name="T39" fmla="*/ 973 h 1018"/>
                <a:gd name="T40" fmla="*/ 23 w 1244"/>
                <a:gd name="T41" fmla="*/ 973 h 1018"/>
                <a:gd name="T42" fmla="*/ 0 w 1244"/>
                <a:gd name="T43" fmla="*/ 995 h 1018"/>
                <a:gd name="T44" fmla="*/ 23 w 1244"/>
                <a:gd name="T45" fmla="*/ 1018 h 1018"/>
                <a:gd name="T46" fmla="*/ 195 w 1244"/>
                <a:gd name="T47" fmla="*/ 1018 h 1018"/>
                <a:gd name="T48" fmla="*/ 196 w 1244"/>
                <a:gd name="T49" fmla="*/ 1018 h 1018"/>
                <a:gd name="T50" fmla="*/ 358 w 1244"/>
                <a:gd name="T51" fmla="*/ 1018 h 1018"/>
                <a:gd name="T52" fmla="*/ 359 w 1244"/>
                <a:gd name="T53" fmla="*/ 1018 h 1018"/>
                <a:gd name="T54" fmla="*/ 886 w 1244"/>
                <a:gd name="T55" fmla="*/ 1018 h 1018"/>
                <a:gd name="T56" fmla="*/ 886 w 1244"/>
                <a:gd name="T57" fmla="*/ 1018 h 1018"/>
                <a:gd name="T58" fmla="*/ 1049 w 1244"/>
                <a:gd name="T59" fmla="*/ 1018 h 1018"/>
                <a:gd name="T60" fmla="*/ 1049 w 1244"/>
                <a:gd name="T61" fmla="*/ 1018 h 1018"/>
                <a:gd name="T62" fmla="*/ 1222 w 1244"/>
                <a:gd name="T63" fmla="*/ 1018 h 1018"/>
                <a:gd name="T64" fmla="*/ 1244 w 1244"/>
                <a:gd name="T65" fmla="*/ 995 h 1018"/>
                <a:gd name="T66" fmla="*/ 1222 w 1244"/>
                <a:gd name="T67" fmla="*/ 973 h 1018"/>
                <a:gd name="T68" fmla="*/ 900 w 1244"/>
                <a:gd name="T69" fmla="*/ 973 h 1018"/>
                <a:gd name="T70" fmla="*/ 828 w 1244"/>
                <a:gd name="T71" fmla="*/ 821 h 1018"/>
                <a:gd name="T72" fmla="*/ 833 w 1244"/>
                <a:gd name="T73" fmla="*/ 819 h 1018"/>
                <a:gd name="T74" fmla="*/ 836 w 1244"/>
                <a:gd name="T75" fmla="*/ 818 h 1018"/>
                <a:gd name="T76" fmla="*/ 849 w 1244"/>
                <a:gd name="T77" fmla="*/ 812 h 1018"/>
                <a:gd name="T78" fmla="*/ 851 w 1244"/>
                <a:gd name="T79" fmla="*/ 811 h 1018"/>
                <a:gd name="T80" fmla="*/ 864 w 1244"/>
                <a:gd name="T81" fmla="*/ 805 h 1018"/>
                <a:gd name="T82" fmla="*/ 864 w 1244"/>
                <a:gd name="T83" fmla="*/ 804 h 1018"/>
                <a:gd name="T84" fmla="*/ 877 w 1244"/>
                <a:gd name="T85" fmla="*/ 798 h 1018"/>
                <a:gd name="T86" fmla="*/ 880 w 1244"/>
                <a:gd name="T87" fmla="*/ 796 h 1018"/>
                <a:gd name="T88" fmla="*/ 892 w 1244"/>
                <a:gd name="T89" fmla="*/ 789 h 1018"/>
                <a:gd name="T90" fmla="*/ 894 w 1244"/>
                <a:gd name="T91" fmla="*/ 788 h 1018"/>
                <a:gd name="T92" fmla="*/ 900 w 1244"/>
                <a:gd name="T93" fmla="*/ 784 h 1018"/>
                <a:gd name="T94" fmla="*/ 1010 w 1244"/>
                <a:gd name="T95" fmla="*/ 973 h 1018"/>
                <a:gd name="T96" fmla="*/ 900 w 1244"/>
                <a:gd name="T97" fmla="*/ 973 h 1018"/>
                <a:gd name="T98" fmla="*/ 785 w 1244"/>
                <a:gd name="T99" fmla="*/ 837 h 1018"/>
                <a:gd name="T100" fmla="*/ 850 w 1244"/>
                <a:gd name="T101" fmla="*/ 973 h 1018"/>
                <a:gd name="T102" fmla="*/ 394 w 1244"/>
                <a:gd name="T103" fmla="*/ 973 h 1018"/>
                <a:gd name="T104" fmla="*/ 459 w 1244"/>
                <a:gd name="T105" fmla="*/ 837 h 1018"/>
                <a:gd name="T106" fmla="*/ 622 w 1244"/>
                <a:gd name="T107" fmla="*/ 863 h 1018"/>
                <a:gd name="T108" fmla="*/ 785 w 1244"/>
                <a:gd name="T109" fmla="*/ 837 h 1018"/>
                <a:gd name="T110" fmla="*/ 344 w 1244"/>
                <a:gd name="T111" fmla="*/ 784 h 1018"/>
                <a:gd name="T112" fmla="*/ 417 w 1244"/>
                <a:gd name="T113" fmla="*/ 821 h 1018"/>
                <a:gd name="T114" fmla="*/ 344 w 1244"/>
                <a:gd name="T115" fmla="*/ 973 h 1018"/>
                <a:gd name="T116" fmla="*/ 235 w 1244"/>
                <a:gd name="T117" fmla="*/ 973 h 1018"/>
                <a:gd name="T118" fmla="*/ 344 w 1244"/>
                <a:gd name="T119" fmla="*/ 78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4" h="1018">
                  <a:moveTo>
                    <a:pt x="1222" y="973"/>
                  </a:moveTo>
                  <a:cubicBezTo>
                    <a:pt x="1062" y="973"/>
                    <a:pt x="1062" y="973"/>
                    <a:pt x="1062" y="973"/>
                  </a:cubicBezTo>
                  <a:cubicBezTo>
                    <a:pt x="938" y="759"/>
                    <a:pt x="938" y="759"/>
                    <a:pt x="938" y="759"/>
                  </a:cubicBezTo>
                  <a:cubicBezTo>
                    <a:pt x="1073" y="659"/>
                    <a:pt x="1153" y="501"/>
                    <a:pt x="1153" y="332"/>
                  </a:cubicBezTo>
                  <a:cubicBezTo>
                    <a:pt x="1153" y="215"/>
                    <a:pt x="1116" y="105"/>
                    <a:pt x="1046" y="12"/>
                  </a:cubicBezTo>
                  <a:cubicBezTo>
                    <a:pt x="1039" y="2"/>
                    <a:pt x="1025" y="0"/>
                    <a:pt x="1015" y="7"/>
                  </a:cubicBezTo>
                  <a:cubicBezTo>
                    <a:pt x="1005" y="15"/>
                    <a:pt x="1003" y="29"/>
                    <a:pt x="1011" y="39"/>
                  </a:cubicBezTo>
                  <a:cubicBezTo>
                    <a:pt x="1075" y="124"/>
                    <a:pt x="1108" y="225"/>
                    <a:pt x="1108" y="332"/>
                  </a:cubicBezTo>
                  <a:cubicBezTo>
                    <a:pt x="1108" y="493"/>
                    <a:pt x="1029" y="643"/>
                    <a:pt x="895" y="734"/>
                  </a:cubicBezTo>
                  <a:cubicBezTo>
                    <a:pt x="863" y="756"/>
                    <a:pt x="829" y="773"/>
                    <a:pt x="793" y="787"/>
                  </a:cubicBezTo>
                  <a:cubicBezTo>
                    <a:pt x="792" y="787"/>
                    <a:pt x="790" y="788"/>
                    <a:pt x="789" y="788"/>
                  </a:cubicBezTo>
                  <a:cubicBezTo>
                    <a:pt x="789" y="788"/>
                    <a:pt x="789" y="788"/>
                    <a:pt x="789" y="788"/>
                  </a:cubicBezTo>
                  <a:cubicBezTo>
                    <a:pt x="736" y="808"/>
                    <a:pt x="680" y="818"/>
                    <a:pt x="622" y="818"/>
                  </a:cubicBezTo>
                  <a:cubicBezTo>
                    <a:pt x="565" y="818"/>
                    <a:pt x="509" y="808"/>
                    <a:pt x="455" y="788"/>
                  </a:cubicBezTo>
                  <a:cubicBezTo>
                    <a:pt x="418" y="775"/>
                    <a:pt x="382" y="756"/>
                    <a:pt x="349" y="734"/>
                  </a:cubicBezTo>
                  <a:cubicBezTo>
                    <a:pt x="343" y="729"/>
                    <a:pt x="336" y="724"/>
                    <a:pt x="328" y="718"/>
                  </a:cubicBezTo>
                  <a:cubicBezTo>
                    <a:pt x="318" y="711"/>
                    <a:pt x="304" y="713"/>
                    <a:pt x="296" y="723"/>
                  </a:cubicBezTo>
                  <a:cubicBezTo>
                    <a:pt x="289" y="733"/>
                    <a:pt x="291" y="747"/>
                    <a:pt x="301" y="754"/>
                  </a:cubicBezTo>
                  <a:cubicBezTo>
                    <a:pt x="303" y="756"/>
                    <a:pt x="305" y="757"/>
                    <a:pt x="307" y="759"/>
                  </a:cubicBezTo>
                  <a:cubicBezTo>
                    <a:pt x="183" y="973"/>
                    <a:pt x="183" y="973"/>
                    <a:pt x="183" y="973"/>
                  </a:cubicBezTo>
                  <a:cubicBezTo>
                    <a:pt x="23" y="973"/>
                    <a:pt x="23" y="973"/>
                    <a:pt x="23" y="973"/>
                  </a:cubicBezTo>
                  <a:cubicBezTo>
                    <a:pt x="11" y="973"/>
                    <a:pt x="0" y="983"/>
                    <a:pt x="0" y="995"/>
                  </a:cubicBezTo>
                  <a:cubicBezTo>
                    <a:pt x="0" y="1008"/>
                    <a:pt x="11" y="1018"/>
                    <a:pt x="23" y="1018"/>
                  </a:cubicBezTo>
                  <a:cubicBezTo>
                    <a:pt x="195" y="1018"/>
                    <a:pt x="195" y="1018"/>
                    <a:pt x="195" y="1018"/>
                  </a:cubicBezTo>
                  <a:cubicBezTo>
                    <a:pt x="195" y="1018"/>
                    <a:pt x="195" y="1018"/>
                    <a:pt x="196" y="1018"/>
                  </a:cubicBezTo>
                  <a:cubicBezTo>
                    <a:pt x="358" y="1018"/>
                    <a:pt x="358" y="1018"/>
                    <a:pt x="358" y="1018"/>
                  </a:cubicBezTo>
                  <a:cubicBezTo>
                    <a:pt x="359" y="1018"/>
                    <a:pt x="359" y="1018"/>
                    <a:pt x="359" y="1018"/>
                  </a:cubicBezTo>
                  <a:cubicBezTo>
                    <a:pt x="886" y="1018"/>
                    <a:pt x="886" y="1018"/>
                    <a:pt x="886" y="1018"/>
                  </a:cubicBezTo>
                  <a:cubicBezTo>
                    <a:pt x="886" y="1018"/>
                    <a:pt x="886" y="1018"/>
                    <a:pt x="886" y="1018"/>
                  </a:cubicBezTo>
                  <a:cubicBezTo>
                    <a:pt x="1049" y="1018"/>
                    <a:pt x="1049" y="1018"/>
                    <a:pt x="1049" y="1018"/>
                  </a:cubicBezTo>
                  <a:cubicBezTo>
                    <a:pt x="1049" y="1018"/>
                    <a:pt x="1049" y="1018"/>
                    <a:pt x="1049" y="1018"/>
                  </a:cubicBezTo>
                  <a:cubicBezTo>
                    <a:pt x="1222" y="1018"/>
                    <a:pt x="1222" y="1018"/>
                    <a:pt x="1222" y="1018"/>
                  </a:cubicBezTo>
                  <a:cubicBezTo>
                    <a:pt x="1234" y="1018"/>
                    <a:pt x="1244" y="1008"/>
                    <a:pt x="1244" y="995"/>
                  </a:cubicBezTo>
                  <a:cubicBezTo>
                    <a:pt x="1244" y="983"/>
                    <a:pt x="1234" y="973"/>
                    <a:pt x="1222" y="973"/>
                  </a:cubicBezTo>
                  <a:close/>
                  <a:moveTo>
                    <a:pt x="900" y="973"/>
                  </a:moveTo>
                  <a:cubicBezTo>
                    <a:pt x="828" y="821"/>
                    <a:pt x="828" y="821"/>
                    <a:pt x="828" y="821"/>
                  </a:cubicBezTo>
                  <a:cubicBezTo>
                    <a:pt x="830" y="821"/>
                    <a:pt x="832" y="820"/>
                    <a:pt x="833" y="819"/>
                  </a:cubicBezTo>
                  <a:cubicBezTo>
                    <a:pt x="834" y="819"/>
                    <a:pt x="835" y="818"/>
                    <a:pt x="836" y="818"/>
                  </a:cubicBezTo>
                  <a:cubicBezTo>
                    <a:pt x="840" y="816"/>
                    <a:pt x="844" y="814"/>
                    <a:pt x="849" y="812"/>
                  </a:cubicBezTo>
                  <a:cubicBezTo>
                    <a:pt x="850" y="812"/>
                    <a:pt x="850" y="811"/>
                    <a:pt x="851" y="811"/>
                  </a:cubicBezTo>
                  <a:cubicBezTo>
                    <a:pt x="856" y="809"/>
                    <a:pt x="860" y="807"/>
                    <a:pt x="864" y="805"/>
                  </a:cubicBezTo>
                  <a:cubicBezTo>
                    <a:pt x="864" y="804"/>
                    <a:pt x="864" y="804"/>
                    <a:pt x="864" y="804"/>
                  </a:cubicBezTo>
                  <a:cubicBezTo>
                    <a:pt x="869" y="802"/>
                    <a:pt x="873" y="800"/>
                    <a:pt x="877" y="798"/>
                  </a:cubicBezTo>
                  <a:cubicBezTo>
                    <a:pt x="878" y="797"/>
                    <a:pt x="879" y="797"/>
                    <a:pt x="880" y="796"/>
                  </a:cubicBezTo>
                  <a:cubicBezTo>
                    <a:pt x="884" y="794"/>
                    <a:pt x="888" y="791"/>
                    <a:pt x="892" y="789"/>
                  </a:cubicBezTo>
                  <a:cubicBezTo>
                    <a:pt x="893" y="789"/>
                    <a:pt x="894" y="788"/>
                    <a:pt x="894" y="788"/>
                  </a:cubicBezTo>
                  <a:cubicBezTo>
                    <a:pt x="896" y="787"/>
                    <a:pt x="898" y="785"/>
                    <a:pt x="900" y="784"/>
                  </a:cubicBezTo>
                  <a:cubicBezTo>
                    <a:pt x="1010" y="973"/>
                    <a:pt x="1010" y="973"/>
                    <a:pt x="1010" y="973"/>
                  </a:cubicBezTo>
                  <a:lnTo>
                    <a:pt x="900" y="973"/>
                  </a:lnTo>
                  <a:close/>
                  <a:moveTo>
                    <a:pt x="785" y="837"/>
                  </a:moveTo>
                  <a:cubicBezTo>
                    <a:pt x="850" y="973"/>
                    <a:pt x="850" y="973"/>
                    <a:pt x="850" y="973"/>
                  </a:cubicBezTo>
                  <a:cubicBezTo>
                    <a:pt x="394" y="973"/>
                    <a:pt x="394" y="973"/>
                    <a:pt x="394" y="973"/>
                  </a:cubicBezTo>
                  <a:cubicBezTo>
                    <a:pt x="459" y="837"/>
                    <a:pt x="459" y="837"/>
                    <a:pt x="459" y="837"/>
                  </a:cubicBezTo>
                  <a:cubicBezTo>
                    <a:pt x="512" y="854"/>
                    <a:pt x="566" y="863"/>
                    <a:pt x="622" y="863"/>
                  </a:cubicBezTo>
                  <a:cubicBezTo>
                    <a:pt x="678" y="863"/>
                    <a:pt x="733" y="854"/>
                    <a:pt x="785" y="837"/>
                  </a:cubicBezTo>
                  <a:close/>
                  <a:moveTo>
                    <a:pt x="344" y="784"/>
                  </a:moveTo>
                  <a:cubicBezTo>
                    <a:pt x="368" y="798"/>
                    <a:pt x="392" y="811"/>
                    <a:pt x="417" y="821"/>
                  </a:cubicBezTo>
                  <a:cubicBezTo>
                    <a:pt x="344" y="973"/>
                    <a:pt x="344" y="973"/>
                    <a:pt x="344" y="973"/>
                  </a:cubicBezTo>
                  <a:cubicBezTo>
                    <a:pt x="235" y="973"/>
                    <a:pt x="235" y="973"/>
                    <a:pt x="235" y="973"/>
                  </a:cubicBezTo>
                  <a:lnTo>
                    <a:pt x="344" y="784"/>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96" name="Line 68">
              <a:extLst>
                <a:ext uri="{FF2B5EF4-FFF2-40B4-BE49-F238E27FC236}">
                  <a16:creationId xmlns:a16="http://schemas.microsoft.com/office/drawing/2014/main" id="{36F1D46C-D5D0-439C-9A99-BD5DCDB8CF42}"/>
                </a:ext>
              </a:extLst>
            </p:cNvPr>
            <p:cNvSpPr>
              <a:spLocks noChangeShapeType="1"/>
            </p:cNvSpPr>
            <p:nvPr/>
          </p:nvSpPr>
          <p:spPr bwMode="auto">
            <a:xfrm>
              <a:off x="5840413" y="7935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7" name="Line 69">
              <a:extLst>
                <a:ext uri="{FF2B5EF4-FFF2-40B4-BE49-F238E27FC236}">
                  <a16:creationId xmlns:a16="http://schemas.microsoft.com/office/drawing/2014/main" id="{06FD7ECD-79F7-4600-807C-13676D58890F}"/>
                </a:ext>
              </a:extLst>
            </p:cNvPr>
            <p:cNvSpPr>
              <a:spLocks noChangeShapeType="1"/>
            </p:cNvSpPr>
            <p:nvPr/>
          </p:nvSpPr>
          <p:spPr bwMode="auto">
            <a:xfrm>
              <a:off x="5840413" y="7935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8" name="Freeform 48">
              <a:extLst>
                <a:ext uri="{FF2B5EF4-FFF2-40B4-BE49-F238E27FC236}">
                  <a16:creationId xmlns:a16="http://schemas.microsoft.com/office/drawing/2014/main" id="{08FF6DFA-E478-448C-82F8-DF904209BF78}"/>
                </a:ext>
              </a:extLst>
            </p:cNvPr>
            <p:cNvSpPr>
              <a:spLocks noEditPoints="1"/>
            </p:cNvSpPr>
            <p:nvPr/>
          </p:nvSpPr>
          <p:spPr bwMode="auto">
            <a:xfrm>
              <a:off x="4570349" y="6867081"/>
              <a:ext cx="1816100" cy="1023938"/>
            </a:xfrm>
            <a:custGeom>
              <a:avLst/>
              <a:gdLst>
                <a:gd name="T0" fmla="*/ 837 w 939"/>
                <a:gd name="T1" fmla="*/ 126 h 532"/>
                <a:gd name="T2" fmla="*/ 916 w 939"/>
                <a:gd name="T3" fmla="*/ 126 h 532"/>
                <a:gd name="T4" fmla="*/ 939 w 939"/>
                <a:gd name="T5" fmla="*/ 104 h 532"/>
                <a:gd name="T6" fmla="*/ 916 w 939"/>
                <a:gd name="T7" fmla="*/ 81 h 532"/>
                <a:gd name="T8" fmla="*/ 344 w 939"/>
                <a:gd name="T9" fmla="*/ 81 h 532"/>
                <a:gd name="T10" fmla="*/ 241 w 939"/>
                <a:gd name="T11" fmla="*/ 5 h 532"/>
                <a:gd name="T12" fmla="*/ 228 w 939"/>
                <a:gd name="T13" fmla="*/ 0 h 532"/>
                <a:gd name="T14" fmla="*/ 25 w 939"/>
                <a:gd name="T15" fmla="*/ 0 h 532"/>
                <a:gd name="T16" fmla="*/ 4 w 939"/>
                <a:gd name="T17" fmla="*/ 14 h 532"/>
                <a:gd name="T18" fmla="*/ 9 w 939"/>
                <a:gd name="T19" fmla="*/ 39 h 532"/>
                <a:gd name="T20" fmla="*/ 36 w 939"/>
                <a:gd name="T21" fmla="*/ 104 h 532"/>
                <a:gd name="T22" fmla="*/ 9 w 939"/>
                <a:gd name="T23" fmla="*/ 168 h 532"/>
                <a:gd name="T24" fmla="*/ 4 w 939"/>
                <a:gd name="T25" fmla="*/ 193 h 532"/>
                <a:gd name="T26" fmla="*/ 25 w 939"/>
                <a:gd name="T27" fmla="*/ 207 h 532"/>
                <a:gd name="T28" fmla="*/ 228 w 939"/>
                <a:gd name="T29" fmla="*/ 207 h 532"/>
                <a:gd name="T30" fmla="*/ 241 w 939"/>
                <a:gd name="T31" fmla="*/ 202 h 532"/>
                <a:gd name="T32" fmla="*/ 344 w 939"/>
                <a:gd name="T33" fmla="*/ 126 h 532"/>
                <a:gd name="T34" fmla="*/ 369 w 939"/>
                <a:gd name="T35" fmla="*/ 126 h 532"/>
                <a:gd name="T36" fmla="*/ 371 w 939"/>
                <a:gd name="T37" fmla="*/ 228 h 532"/>
                <a:gd name="T38" fmla="*/ 384 w 939"/>
                <a:gd name="T39" fmla="*/ 257 h 532"/>
                <a:gd name="T40" fmla="*/ 413 w 939"/>
                <a:gd name="T41" fmla="*/ 244 h 532"/>
                <a:gd name="T42" fmla="*/ 419 w 939"/>
                <a:gd name="T43" fmla="*/ 126 h 532"/>
                <a:gd name="T44" fmla="*/ 586 w 939"/>
                <a:gd name="T45" fmla="*/ 126 h 532"/>
                <a:gd name="T46" fmla="*/ 555 w 939"/>
                <a:gd name="T47" fmla="*/ 295 h 532"/>
                <a:gd name="T48" fmla="*/ 506 w 939"/>
                <a:gd name="T49" fmla="*/ 445 h 532"/>
                <a:gd name="T50" fmla="*/ 449 w 939"/>
                <a:gd name="T51" fmla="*/ 375 h 532"/>
                <a:gd name="T52" fmla="*/ 433 w 939"/>
                <a:gd name="T53" fmla="*/ 364 h 532"/>
                <a:gd name="T54" fmla="*/ 415 w 939"/>
                <a:gd name="T55" fmla="*/ 368 h 532"/>
                <a:gd name="T56" fmla="*/ 335 w 939"/>
                <a:gd name="T57" fmla="*/ 450 h 532"/>
                <a:gd name="T58" fmla="*/ 372 w 939"/>
                <a:gd name="T59" fmla="*/ 327 h 532"/>
                <a:gd name="T60" fmla="*/ 363 w 939"/>
                <a:gd name="T61" fmla="*/ 297 h 532"/>
                <a:gd name="T62" fmla="*/ 333 w 939"/>
                <a:gd name="T63" fmla="*/ 306 h 532"/>
                <a:gd name="T64" fmla="*/ 317 w 939"/>
                <a:gd name="T65" fmla="*/ 520 h 532"/>
                <a:gd name="T66" fmla="*/ 335 w 939"/>
                <a:gd name="T67" fmla="*/ 530 h 532"/>
                <a:gd name="T68" fmla="*/ 340 w 939"/>
                <a:gd name="T69" fmla="*/ 529 h 532"/>
                <a:gd name="T70" fmla="*/ 357 w 939"/>
                <a:gd name="T71" fmla="*/ 511 h 532"/>
                <a:gd name="T72" fmla="*/ 424 w 939"/>
                <a:gd name="T73" fmla="*/ 420 h 532"/>
                <a:gd name="T74" fmla="*/ 540 w 939"/>
                <a:gd name="T75" fmla="*/ 526 h 532"/>
                <a:gd name="T76" fmla="*/ 568 w 939"/>
                <a:gd name="T77" fmla="*/ 522 h 532"/>
                <a:gd name="T78" fmla="*/ 570 w 939"/>
                <a:gd name="T79" fmla="*/ 494 h 532"/>
                <a:gd name="T80" fmla="*/ 595 w 939"/>
                <a:gd name="T81" fmla="*/ 316 h 532"/>
                <a:gd name="T82" fmla="*/ 636 w 939"/>
                <a:gd name="T83" fmla="*/ 126 h 532"/>
                <a:gd name="T84" fmla="*/ 791 w 939"/>
                <a:gd name="T85" fmla="*/ 126 h 532"/>
                <a:gd name="T86" fmla="*/ 826 w 939"/>
                <a:gd name="T87" fmla="*/ 134 h 532"/>
                <a:gd name="T88" fmla="*/ 826 w 939"/>
                <a:gd name="T89" fmla="*/ 134 h 532"/>
                <a:gd name="T90" fmla="*/ 220 w 939"/>
                <a:gd name="T91" fmla="*/ 162 h 532"/>
                <a:gd name="T92" fmla="*/ 68 w 939"/>
                <a:gd name="T93" fmla="*/ 162 h 532"/>
                <a:gd name="T94" fmla="*/ 81 w 939"/>
                <a:gd name="T95" fmla="*/ 104 h 532"/>
                <a:gd name="T96" fmla="*/ 68 w 939"/>
                <a:gd name="T97" fmla="*/ 45 h 532"/>
                <a:gd name="T98" fmla="*/ 220 w 939"/>
                <a:gd name="T99" fmla="*/ 45 h 532"/>
                <a:gd name="T100" fmla="*/ 298 w 939"/>
                <a:gd name="T101" fmla="*/ 104 h 532"/>
                <a:gd name="T102" fmla="*/ 220 w 939"/>
                <a:gd name="T103" fmla="*/ 16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9" h="532">
                  <a:moveTo>
                    <a:pt x="837" y="126"/>
                  </a:moveTo>
                  <a:cubicBezTo>
                    <a:pt x="916" y="126"/>
                    <a:pt x="916" y="126"/>
                    <a:pt x="916" y="126"/>
                  </a:cubicBezTo>
                  <a:cubicBezTo>
                    <a:pt x="929" y="126"/>
                    <a:pt x="939" y="116"/>
                    <a:pt x="939" y="104"/>
                  </a:cubicBezTo>
                  <a:cubicBezTo>
                    <a:pt x="939" y="91"/>
                    <a:pt x="929" y="81"/>
                    <a:pt x="916" y="81"/>
                  </a:cubicBezTo>
                  <a:cubicBezTo>
                    <a:pt x="344" y="81"/>
                    <a:pt x="344" y="81"/>
                    <a:pt x="344" y="81"/>
                  </a:cubicBezTo>
                  <a:cubicBezTo>
                    <a:pt x="241" y="5"/>
                    <a:pt x="241" y="5"/>
                    <a:pt x="241" y="5"/>
                  </a:cubicBezTo>
                  <a:cubicBezTo>
                    <a:pt x="237" y="2"/>
                    <a:pt x="233" y="0"/>
                    <a:pt x="228" y="0"/>
                  </a:cubicBezTo>
                  <a:cubicBezTo>
                    <a:pt x="25" y="0"/>
                    <a:pt x="25" y="0"/>
                    <a:pt x="25" y="0"/>
                  </a:cubicBezTo>
                  <a:cubicBezTo>
                    <a:pt x="15" y="0"/>
                    <a:pt x="7" y="6"/>
                    <a:pt x="4" y="14"/>
                  </a:cubicBezTo>
                  <a:cubicBezTo>
                    <a:pt x="0" y="23"/>
                    <a:pt x="2" y="33"/>
                    <a:pt x="9" y="39"/>
                  </a:cubicBezTo>
                  <a:cubicBezTo>
                    <a:pt x="27" y="56"/>
                    <a:pt x="36" y="79"/>
                    <a:pt x="36" y="104"/>
                  </a:cubicBezTo>
                  <a:cubicBezTo>
                    <a:pt x="36" y="128"/>
                    <a:pt x="27" y="151"/>
                    <a:pt x="9" y="168"/>
                  </a:cubicBezTo>
                  <a:cubicBezTo>
                    <a:pt x="2" y="174"/>
                    <a:pt x="0" y="184"/>
                    <a:pt x="4" y="193"/>
                  </a:cubicBezTo>
                  <a:cubicBezTo>
                    <a:pt x="7" y="201"/>
                    <a:pt x="15" y="207"/>
                    <a:pt x="25" y="207"/>
                  </a:cubicBezTo>
                  <a:cubicBezTo>
                    <a:pt x="228" y="207"/>
                    <a:pt x="228" y="207"/>
                    <a:pt x="228" y="207"/>
                  </a:cubicBezTo>
                  <a:cubicBezTo>
                    <a:pt x="233" y="207"/>
                    <a:pt x="237" y="205"/>
                    <a:pt x="241" y="202"/>
                  </a:cubicBezTo>
                  <a:cubicBezTo>
                    <a:pt x="344" y="126"/>
                    <a:pt x="344" y="126"/>
                    <a:pt x="344" y="126"/>
                  </a:cubicBezTo>
                  <a:cubicBezTo>
                    <a:pt x="369" y="126"/>
                    <a:pt x="369" y="126"/>
                    <a:pt x="369" y="126"/>
                  </a:cubicBezTo>
                  <a:cubicBezTo>
                    <a:pt x="386" y="155"/>
                    <a:pt x="387" y="186"/>
                    <a:pt x="371" y="228"/>
                  </a:cubicBezTo>
                  <a:cubicBezTo>
                    <a:pt x="366" y="240"/>
                    <a:pt x="372" y="253"/>
                    <a:pt x="384" y="257"/>
                  </a:cubicBezTo>
                  <a:cubicBezTo>
                    <a:pt x="395" y="261"/>
                    <a:pt x="408" y="256"/>
                    <a:pt x="413" y="244"/>
                  </a:cubicBezTo>
                  <a:cubicBezTo>
                    <a:pt x="424" y="214"/>
                    <a:pt x="436" y="172"/>
                    <a:pt x="419" y="126"/>
                  </a:cubicBezTo>
                  <a:cubicBezTo>
                    <a:pt x="586" y="126"/>
                    <a:pt x="586" y="126"/>
                    <a:pt x="586" y="126"/>
                  </a:cubicBezTo>
                  <a:cubicBezTo>
                    <a:pt x="617" y="179"/>
                    <a:pt x="588" y="233"/>
                    <a:pt x="555" y="295"/>
                  </a:cubicBezTo>
                  <a:cubicBezTo>
                    <a:pt x="530" y="342"/>
                    <a:pt x="503" y="393"/>
                    <a:pt x="506" y="445"/>
                  </a:cubicBezTo>
                  <a:cubicBezTo>
                    <a:pt x="482" y="424"/>
                    <a:pt x="463" y="401"/>
                    <a:pt x="449" y="375"/>
                  </a:cubicBezTo>
                  <a:cubicBezTo>
                    <a:pt x="446" y="369"/>
                    <a:pt x="440" y="365"/>
                    <a:pt x="433" y="364"/>
                  </a:cubicBezTo>
                  <a:cubicBezTo>
                    <a:pt x="427" y="363"/>
                    <a:pt x="420" y="364"/>
                    <a:pt x="415" y="368"/>
                  </a:cubicBezTo>
                  <a:cubicBezTo>
                    <a:pt x="378" y="398"/>
                    <a:pt x="352" y="425"/>
                    <a:pt x="335" y="450"/>
                  </a:cubicBezTo>
                  <a:cubicBezTo>
                    <a:pt x="330" y="412"/>
                    <a:pt x="348" y="372"/>
                    <a:pt x="372" y="327"/>
                  </a:cubicBezTo>
                  <a:cubicBezTo>
                    <a:pt x="378" y="316"/>
                    <a:pt x="374" y="302"/>
                    <a:pt x="363" y="297"/>
                  </a:cubicBezTo>
                  <a:cubicBezTo>
                    <a:pt x="352" y="291"/>
                    <a:pt x="338" y="295"/>
                    <a:pt x="333" y="306"/>
                  </a:cubicBezTo>
                  <a:cubicBezTo>
                    <a:pt x="302" y="363"/>
                    <a:pt x="261" y="442"/>
                    <a:pt x="317" y="520"/>
                  </a:cubicBezTo>
                  <a:cubicBezTo>
                    <a:pt x="321" y="526"/>
                    <a:pt x="328" y="530"/>
                    <a:pt x="335" y="530"/>
                  </a:cubicBezTo>
                  <a:cubicBezTo>
                    <a:pt x="337" y="530"/>
                    <a:pt x="338" y="529"/>
                    <a:pt x="340" y="529"/>
                  </a:cubicBezTo>
                  <a:cubicBezTo>
                    <a:pt x="349" y="527"/>
                    <a:pt x="356" y="520"/>
                    <a:pt x="357" y="511"/>
                  </a:cubicBezTo>
                  <a:cubicBezTo>
                    <a:pt x="362" y="486"/>
                    <a:pt x="384" y="456"/>
                    <a:pt x="424" y="420"/>
                  </a:cubicBezTo>
                  <a:cubicBezTo>
                    <a:pt x="451" y="460"/>
                    <a:pt x="489" y="495"/>
                    <a:pt x="540" y="526"/>
                  </a:cubicBezTo>
                  <a:cubicBezTo>
                    <a:pt x="549" y="532"/>
                    <a:pt x="561" y="530"/>
                    <a:pt x="568" y="522"/>
                  </a:cubicBezTo>
                  <a:cubicBezTo>
                    <a:pt x="575" y="515"/>
                    <a:pt x="576" y="503"/>
                    <a:pt x="570" y="494"/>
                  </a:cubicBezTo>
                  <a:cubicBezTo>
                    <a:pt x="530" y="438"/>
                    <a:pt x="560" y="381"/>
                    <a:pt x="595" y="316"/>
                  </a:cubicBezTo>
                  <a:cubicBezTo>
                    <a:pt x="626" y="257"/>
                    <a:pt x="660" y="192"/>
                    <a:pt x="636" y="126"/>
                  </a:cubicBezTo>
                  <a:cubicBezTo>
                    <a:pt x="791" y="126"/>
                    <a:pt x="791" y="126"/>
                    <a:pt x="791" y="126"/>
                  </a:cubicBezTo>
                  <a:moveTo>
                    <a:pt x="826" y="134"/>
                  </a:moveTo>
                  <a:cubicBezTo>
                    <a:pt x="826" y="134"/>
                    <a:pt x="826" y="134"/>
                    <a:pt x="826" y="134"/>
                  </a:cubicBezTo>
                  <a:moveTo>
                    <a:pt x="220" y="162"/>
                  </a:moveTo>
                  <a:cubicBezTo>
                    <a:pt x="68" y="162"/>
                    <a:pt x="68" y="162"/>
                    <a:pt x="68" y="162"/>
                  </a:cubicBezTo>
                  <a:cubicBezTo>
                    <a:pt x="77" y="144"/>
                    <a:pt x="81" y="124"/>
                    <a:pt x="81" y="104"/>
                  </a:cubicBezTo>
                  <a:cubicBezTo>
                    <a:pt x="81" y="83"/>
                    <a:pt x="77" y="63"/>
                    <a:pt x="68" y="45"/>
                  </a:cubicBezTo>
                  <a:cubicBezTo>
                    <a:pt x="220" y="45"/>
                    <a:pt x="220" y="45"/>
                    <a:pt x="220" y="45"/>
                  </a:cubicBezTo>
                  <a:cubicBezTo>
                    <a:pt x="298" y="104"/>
                    <a:pt x="298" y="104"/>
                    <a:pt x="298" y="104"/>
                  </a:cubicBezTo>
                  <a:lnTo>
                    <a:pt x="220" y="162"/>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99" name="Groupe 2347">
            <a:extLst>
              <a:ext uri="{FF2B5EF4-FFF2-40B4-BE49-F238E27FC236}">
                <a16:creationId xmlns:a16="http://schemas.microsoft.com/office/drawing/2014/main" id="{1C4D2EBA-E934-4D26-8639-41A42908EB3C}"/>
              </a:ext>
            </a:extLst>
          </p:cNvPr>
          <p:cNvGrpSpPr/>
          <p:nvPr/>
        </p:nvGrpSpPr>
        <p:grpSpPr>
          <a:xfrm>
            <a:off x="1290330" y="5237264"/>
            <a:ext cx="383584" cy="428400"/>
            <a:chOff x="2133901" y="5548647"/>
            <a:chExt cx="383584" cy="428400"/>
          </a:xfrm>
          <a:solidFill>
            <a:schemeClr val="tx2"/>
          </a:solidFill>
        </p:grpSpPr>
        <p:sp>
          <p:nvSpPr>
            <p:cNvPr id="1400" name="Freeform 73">
              <a:extLst>
                <a:ext uri="{FF2B5EF4-FFF2-40B4-BE49-F238E27FC236}">
                  <a16:creationId xmlns:a16="http://schemas.microsoft.com/office/drawing/2014/main" id="{9AC58697-E4B7-492D-A2EB-6E3A447CE21F}"/>
                </a:ext>
              </a:extLst>
            </p:cNvPr>
            <p:cNvSpPr>
              <a:spLocks noEditPoints="1"/>
            </p:cNvSpPr>
            <p:nvPr/>
          </p:nvSpPr>
          <p:spPr bwMode="auto">
            <a:xfrm>
              <a:off x="2191818" y="5628168"/>
              <a:ext cx="270508" cy="269359"/>
            </a:xfrm>
            <a:custGeom>
              <a:avLst/>
              <a:gdLst>
                <a:gd name="T0" fmla="*/ 721 w 966"/>
                <a:gd name="T1" fmla="*/ 878 h 966"/>
                <a:gd name="T2" fmla="*/ 752 w 966"/>
                <a:gd name="T3" fmla="*/ 884 h 966"/>
                <a:gd name="T4" fmla="*/ 877 w 966"/>
                <a:gd name="T5" fmla="*/ 763 h 966"/>
                <a:gd name="T6" fmla="*/ 878 w 966"/>
                <a:gd name="T7" fmla="*/ 205 h 966"/>
                <a:gd name="T8" fmla="*/ 483 w 966"/>
                <a:gd name="T9" fmla="*/ 0 h 966"/>
                <a:gd name="T10" fmla="*/ 269 w 966"/>
                <a:gd name="T11" fmla="*/ 74 h 966"/>
                <a:gd name="T12" fmla="*/ 387 w 966"/>
                <a:gd name="T13" fmla="*/ 55 h 966"/>
                <a:gd name="T14" fmla="*/ 320 w 966"/>
                <a:gd name="T15" fmla="*/ 193 h 966"/>
                <a:gd name="T16" fmla="*/ 223 w 966"/>
                <a:gd name="T17" fmla="*/ 130 h 966"/>
                <a:gd name="T18" fmla="*/ 196 w 966"/>
                <a:gd name="T19" fmla="*/ 94 h 966"/>
                <a:gd name="T20" fmla="*/ 89 w 966"/>
                <a:gd name="T21" fmla="*/ 203 h 966"/>
                <a:gd name="T22" fmla="*/ 0 w 966"/>
                <a:gd name="T23" fmla="*/ 483 h 966"/>
                <a:gd name="T24" fmla="*/ 92 w 966"/>
                <a:gd name="T25" fmla="*/ 766 h 966"/>
                <a:gd name="T26" fmla="*/ 669 w 966"/>
                <a:gd name="T27" fmla="*/ 929 h 966"/>
                <a:gd name="T28" fmla="*/ 652 w 966"/>
                <a:gd name="T29" fmla="*/ 888 h 966"/>
                <a:gd name="T30" fmla="*/ 631 w 966"/>
                <a:gd name="T31" fmla="*/ 817 h 966"/>
                <a:gd name="T32" fmla="*/ 811 w 966"/>
                <a:gd name="T33" fmla="*/ 773 h 966"/>
                <a:gd name="T34" fmla="*/ 811 w 966"/>
                <a:gd name="T35" fmla="*/ 193 h 966"/>
                <a:gd name="T36" fmla="*/ 696 w 966"/>
                <a:gd name="T37" fmla="*/ 215 h 966"/>
                <a:gd name="T38" fmla="*/ 846 w 966"/>
                <a:gd name="T39" fmla="*/ 238 h 966"/>
                <a:gd name="T40" fmla="*/ 684 w 966"/>
                <a:gd name="T41" fmla="*/ 460 h 966"/>
                <a:gd name="T42" fmla="*/ 579 w 966"/>
                <a:gd name="T43" fmla="*/ 55 h 966"/>
                <a:gd name="T44" fmla="*/ 327 w 966"/>
                <a:gd name="T45" fmla="*/ 505 h 966"/>
                <a:gd name="T46" fmla="*/ 611 w 966"/>
                <a:gd name="T47" fmla="*/ 728 h 966"/>
                <a:gd name="T48" fmla="*/ 327 w 966"/>
                <a:gd name="T49" fmla="*/ 505 h 966"/>
                <a:gd name="T50" fmla="*/ 355 w 966"/>
                <a:gd name="T51" fmla="*/ 238 h 966"/>
                <a:gd name="T52" fmla="*/ 639 w 966"/>
                <a:gd name="T53" fmla="*/ 460 h 966"/>
                <a:gd name="T54" fmla="*/ 483 w 966"/>
                <a:gd name="T55" fmla="*/ 45 h 966"/>
                <a:gd name="T56" fmla="*/ 598 w 966"/>
                <a:gd name="T57" fmla="*/ 193 h 966"/>
                <a:gd name="T58" fmla="*/ 483 w 966"/>
                <a:gd name="T59" fmla="*/ 45 h 966"/>
                <a:gd name="T60" fmla="*/ 120 w 966"/>
                <a:gd name="T61" fmla="*/ 238 h 966"/>
                <a:gd name="T62" fmla="*/ 282 w 966"/>
                <a:gd name="T63" fmla="*/ 460 h 966"/>
                <a:gd name="T64" fmla="*/ 93 w 966"/>
                <a:gd name="T65" fmla="*/ 282 h 966"/>
                <a:gd name="T66" fmla="*/ 245 w 966"/>
                <a:gd name="T67" fmla="*/ 773 h 966"/>
                <a:gd name="T68" fmla="*/ 245 w 966"/>
                <a:gd name="T69" fmla="*/ 728 h 966"/>
                <a:gd name="T70" fmla="*/ 45 w 966"/>
                <a:gd name="T71" fmla="*/ 505 h 966"/>
                <a:gd name="T72" fmla="*/ 335 w 966"/>
                <a:gd name="T73" fmla="*/ 817 h 966"/>
                <a:gd name="T74" fmla="*/ 155 w 966"/>
                <a:gd name="T75" fmla="*/ 773 h 966"/>
                <a:gd name="T76" fmla="*/ 377 w 966"/>
                <a:gd name="T77" fmla="*/ 801 h 966"/>
                <a:gd name="T78" fmla="*/ 598 w 966"/>
                <a:gd name="T79" fmla="*/ 773 h 966"/>
                <a:gd name="T80" fmla="*/ 658 w 966"/>
                <a:gd name="T81" fmla="*/ 728 h 966"/>
                <a:gd name="T82" fmla="*/ 921 w 966"/>
                <a:gd name="T83" fmla="*/ 505 h 966"/>
                <a:gd name="T84" fmla="*/ 658 w 966"/>
                <a:gd name="T85" fmla="*/ 728 h 966"/>
                <a:gd name="T86" fmla="*/ 658 w 966"/>
                <a:gd name="T87" fmla="*/ 728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6" h="966">
                  <a:moveTo>
                    <a:pt x="727" y="847"/>
                  </a:moveTo>
                  <a:cubicBezTo>
                    <a:pt x="717" y="854"/>
                    <a:pt x="714" y="868"/>
                    <a:pt x="721" y="878"/>
                  </a:cubicBezTo>
                  <a:cubicBezTo>
                    <a:pt x="725" y="885"/>
                    <a:pt x="733" y="888"/>
                    <a:pt x="740" y="888"/>
                  </a:cubicBezTo>
                  <a:cubicBezTo>
                    <a:pt x="744" y="888"/>
                    <a:pt x="748" y="887"/>
                    <a:pt x="752" y="884"/>
                  </a:cubicBezTo>
                  <a:cubicBezTo>
                    <a:pt x="801" y="852"/>
                    <a:pt x="843" y="811"/>
                    <a:pt x="876" y="764"/>
                  </a:cubicBezTo>
                  <a:cubicBezTo>
                    <a:pt x="876" y="764"/>
                    <a:pt x="877" y="764"/>
                    <a:pt x="877" y="763"/>
                  </a:cubicBezTo>
                  <a:cubicBezTo>
                    <a:pt x="934" y="682"/>
                    <a:pt x="966" y="585"/>
                    <a:pt x="966" y="483"/>
                  </a:cubicBezTo>
                  <a:cubicBezTo>
                    <a:pt x="966" y="380"/>
                    <a:pt x="934" y="284"/>
                    <a:pt x="878" y="205"/>
                  </a:cubicBezTo>
                  <a:cubicBezTo>
                    <a:pt x="877" y="203"/>
                    <a:pt x="876" y="201"/>
                    <a:pt x="874" y="200"/>
                  </a:cubicBezTo>
                  <a:cubicBezTo>
                    <a:pt x="786" y="79"/>
                    <a:pt x="644" y="0"/>
                    <a:pt x="483" y="0"/>
                  </a:cubicBezTo>
                  <a:cubicBezTo>
                    <a:pt x="412" y="0"/>
                    <a:pt x="344" y="15"/>
                    <a:pt x="280" y="44"/>
                  </a:cubicBezTo>
                  <a:cubicBezTo>
                    <a:pt x="269" y="49"/>
                    <a:pt x="264" y="63"/>
                    <a:pt x="269" y="74"/>
                  </a:cubicBezTo>
                  <a:cubicBezTo>
                    <a:pt x="275" y="85"/>
                    <a:pt x="288" y="90"/>
                    <a:pt x="299" y="85"/>
                  </a:cubicBezTo>
                  <a:cubicBezTo>
                    <a:pt x="327" y="72"/>
                    <a:pt x="357" y="62"/>
                    <a:pt x="387" y="55"/>
                  </a:cubicBezTo>
                  <a:cubicBezTo>
                    <a:pt x="368" y="79"/>
                    <a:pt x="350" y="111"/>
                    <a:pt x="335" y="149"/>
                  </a:cubicBezTo>
                  <a:cubicBezTo>
                    <a:pt x="330" y="163"/>
                    <a:pt x="325" y="178"/>
                    <a:pt x="320" y="193"/>
                  </a:cubicBezTo>
                  <a:cubicBezTo>
                    <a:pt x="155" y="193"/>
                    <a:pt x="155" y="193"/>
                    <a:pt x="155" y="193"/>
                  </a:cubicBezTo>
                  <a:cubicBezTo>
                    <a:pt x="175" y="169"/>
                    <a:pt x="198" y="148"/>
                    <a:pt x="223" y="130"/>
                  </a:cubicBezTo>
                  <a:cubicBezTo>
                    <a:pt x="233" y="123"/>
                    <a:pt x="235" y="108"/>
                    <a:pt x="228" y="98"/>
                  </a:cubicBezTo>
                  <a:cubicBezTo>
                    <a:pt x="221" y="88"/>
                    <a:pt x="206" y="86"/>
                    <a:pt x="196" y="94"/>
                  </a:cubicBezTo>
                  <a:cubicBezTo>
                    <a:pt x="156" y="124"/>
                    <a:pt x="120" y="160"/>
                    <a:pt x="91" y="201"/>
                  </a:cubicBezTo>
                  <a:cubicBezTo>
                    <a:pt x="90" y="202"/>
                    <a:pt x="89" y="203"/>
                    <a:pt x="89" y="203"/>
                  </a:cubicBezTo>
                  <a:cubicBezTo>
                    <a:pt x="76" y="222"/>
                    <a:pt x="64" y="241"/>
                    <a:pt x="53" y="261"/>
                  </a:cubicBezTo>
                  <a:cubicBezTo>
                    <a:pt x="18" y="329"/>
                    <a:pt x="0" y="406"/>
                    <a:pt x="0" y="483"/>
                  </a:cubicBezTo>
                  <a:cubicBezTo>
                    <a:pt x="0" y="586"/>
                    <a:pt x="32" y="682"/>
                    <a:pt x="88" y="761"/>
                  </a:cubicBezTo>
                  <a:cubicBezTo>
                    <a:pt x="89" y="763"/>
                    <a:pt x="90" y="765"/>
                    <a:pt x="92" y="766"/>
                  </a:cubicBezTo>
                  <a:cubicBezTo>
                    <a:pt x="180" y="887"/>
                    <a:pt x="322" y="966"/>
                    <a:pt x="483" y="966"/>
                  </a:cubicBezTo>
                  <a:cubicBezTo>
                    <a:pt x="547" y="966"/>
                    <a:pt x="610" y="954"/>
                    <a:pt x="669" y="929"/>
                  </a:cubicBezTo>
                  <a:cubicBezTo>
                    <a:pt x="681" y="924"/>
                    <a:pt x="686" y="911"/>
                    <a:pt x="681" y="900"/>
                  </a:cubicBezTo>
                  <a:cubicBezTo>
                    <a:pt x="676" y="888"/>
                    <a:pt x="663" y="883"/>
                    <a:pt x="652" y="888"/>
                  </a:cubicBezTo>
                  <a:cubicBezTo>
                    <a:pt x="628" y="898"/>
                    <a:pt x="604" y="905"/>
                    <a:pt x="579" y="911"/>
                  </a:cubicBezTo>
                  <a:cubicBezTo>
                    <a:pt x="598" y="887"/>
                    <a:pt x="616" y="855"/>
                    <a:pt x="631" y="817"/>
                  </a:cubicBezTo>
                  <a:cubicBezTo>
                    <a:pt x="636" y="803"/>
                    <a:pt x="641" y="788"/>
                    <a:pt x="646" y="773"/>
                  </a:cubicBezTo>
                  <a:cubicBezTo>
                    <a:pt x="811" y="773"/>
                    <a:pt x="811" y="773"/>
                    <a:pt x="811" y="773"/>
                  </a:cubicBezTo>
                  <a:cubicBezTo>
                    <a:pt x="787" y="801"/>
                    <a:pt x="759" y="826"/>
                    <a:pt x="727" y="847"/>
                  </a:cubicBezTo>
                  <a:close/>
                  <a:moveTo>
                    <a:pt x="811" y="193"/>
                  </a:moveTo>
                  <a:cubicBezTo>
                    <a:pt x="718" y="193"/>
                    <a:pt x="718" y="193"/>
                    <a:pt x="718" y="193"/>
                  </a:cubicBezTo>
                  <a:cubicBezTo>
                    <a:pt x="706" y="193"/>
                    <a:pt x="696" y="203"/>
                    <a:pt x="696" y="215"/>
                  </a:cubicBezTo>
                  <a:cubicBezTo>
                    <a:pt x="696" y="228"/>
                    <a:pt x="706" y="238"/>
                    <a:pt x="718" y="238"/>
                  </a:cubicBezTo>
                  <a:cubicBezTo>
                    <a:pt x="846" y="238"/>
                    <a:pt x="846" y="238"/>
                    <a:pt x="846" y="238"/>
                  </a:cubicBezTo>
                  <a:cubicBezTo>
                    <a:pt x="890" y="302"/>
                    <a:pt x="917" y="378"/>
                    <a:pt x="921" y="460"/>
                  </a:cubicBezTo>
                  <a:cubicBezTo>
                    <a:pt x="684" y="460"/>
                    <a:pt x="684" y="460"/>
                    <a:pt x="684" y="460"/>
                  </a:cubicBezTo>
                  <a:cubicBezTo>
                    <a:pt x="682" y="343"/>
                    <a:pt x="663" y="233"/>
                    <a:pt x="631" y="149"/>
                  </a:cubicBezTo>
                  <a:cubicBezTo>
                    <a:pt x="616" y="111"/>
                    <a:pt x="598" y="79"/>
                    <a:pt x="579" y="55"/>
                  </a:cubicBezTo>
                  <a:cubicBezTo>
                    <a:pt x="671" y="76"/>
                    <a:pt x="751" y="125"/>
                    <a:pt x="811" y="193"/>
                  </a:cubicBezTo>
                  <a:close/>
                  <a:moveTo>
                    <a:pt x="327" y="505"/>
                  </a:moveTo>
                  <a:cubicBezTo>
                    <a:pt x="639" y="505"/>
                    <a:pt x="639" y="505"/>
                    <a:pt x="639" y="505"/>
                  </a:cubicBezTo>
                  <a:cubicBezTo>
                    <a:pt x="638" y="590"/>
                    <a:pt x="627" y="665"/>
                    <a:pt x="611" y="728"/>
                  </a:cubicBezTo>
                  <a:cubicBezTo>
                    <a:pt x="355" y="728"/>
                    <a:pt x="355" y="728"/>
                    <a:pt x="355" y="728"/>
                  </a:cubicBezTo>
                  <a:cubicBezTo>
                    <a:pt x="338" y="662"/>
                    <a:pt x="328" y="586"/>
                    <a:pt x="327" y="505"/>
                  </a:cubicBezTo>
                  <a:close/>
                  <a:moveTo>
                    <a:pt x="327" y="460"/>
                  </a:moveTo>
                  <a:cubicBezTo>
                    <a:pt x="328" y="376"/>
                    <a:pt x="339" y="300"/>
                    <a:pt x="355" y="238"/>
                  </a:cubicBezTo>
                  <a:cubicBezTo>
                    <a:pt x="611" y="238"/>
                    <a:pt x="611" y="238"/>
                    <a:pt x="611" y="238"/>
                  </a:cubicBezTo>
                  <a:cubicBezTo>
                    <a:pt x="628" y="304"/>
                    <a:pt x="638" y="380"/>
                    <a:pt x="639" y="460"/>
                  </a:cubicBezTo>
                  <a:lnTo>
                    <a:pt x="327" y="460"/>
                  </a:lnTo>
                  <a:close/>
                  <a:moveTo>
                    <a:pt x="483" y="45"/>
                  </a:moveTo>
                  <a:cubicBezTo>
                    <a:pt x="520" y="45"/>
                    <a:pt x="559" y="89"/>
                    <a:pt x="589" y="165"/>
                  </a:cubicBezTo>
                  <a:cubicBezTo>
                    <a:pt x="592" y="174"/>
                    <a:pt x="595" y="183"/>
                    <a:pt x="598" y="193"/>
                  </a:cubicBezTo>
                  <a:cubicBezTo>
                    <a:pt x="368" y="193"/>
                    <a:pt x="368" y="193"/>
                    <a:pt x="368" y="193"/>
                  </a:cubicBezTo>
                  <a:cubicBezTo>
                    <a:pt x="398" y="100"/>
                    <a:pt x="442" y="45"/>
                    <a:pt x="483" y="45"/>
                  </a:cubicBezTo>
                  <a:close/>
                  <a:moveTo>
                    <a:pt x="93" y="282"/>
                  </a:moveTo>
                  <a:cubicBezTo>
                    <a:pt x="101" y="267"/>
                    <a:pt x="110" y="252"/>
                    <a:pt x="120" y="238"/>
                  </a:cubicBezTo>
                  <a:cubicBezTo>
                    <a:pt x="308" y="238"/>
                    <a:pt x="308" y="238"/>
                    <a:pt x="308" y="238"/>
                  </a:cubicBezTo>
                  <a:cubicBezTo>
                    <a:pt x="292" y="305"/>
                    <a:pt x="283" y="381"/>
                    <a:pt x="282" y="460"/>
                  </a:cubicBezTo>
                  <a:cubicBezTo>
                    <a:pt x="45" y="460"/>
                    <a:pt x="45" y="460"/>
                    <a:pt x="45" y="460"/>
                  </a:cubicBezTo>
                  <a:cubicBezTo>
                    <a:pt x="48" y="398"/>
                    <a:pt x="64" y="338"/>
                    <a:pt x="93" y="282"/>
                  </a:cubicBezTo>
                  <a:close/>
                  <a:moveTo>
                    <a:pt x="155" y="773"/>
                  </a:moveTo>
                  <a:cubicBezTo>
                    <a:pt x="245" y="773"/>
                    <a:pt x="245" y="773"/>
                    <a:pt x="245" y="773"/>
                  </a:cubicBezTo>
                  <a:cubicBezTo>
                    <a:pt x="257" y="773"/>
                    <a:pt x="267" y="763"/>
                    <a:pt x="267" y="751"/>
                  </a:cubicBezTo>
                  <a:cubicBezTo>
                    <a:pt x="267" y="738"/>
                    <a:pt x="257" y="728"/>
                    <a:pt x="245" y="728"/>
                  </a:cubicBezTo>
                  <a:cubicBezTo>
                    <a:pt x="120" y="728"/>
                    <a:pt x="120" y="728"/>
                    <a:pt x="120" y="728"/>
                  </a:cubicBezTo>
                  <a:cubicBezTo>
                    <a:pt x="76" y="664"/>
                    <a:pt x="49" y="588"/>
                    <a:pt x="45" y="505"/>
                  </a:cubicBezTo>
                  <a:cubicBezTo>
                    <a:pt x="282" y="505"/>
                    <a:pt x="282" y="505"/>
                    <a:pt x="282" y="505"/>
                  </a:cubicBezTo>
                  <a:cubicBezTo>
                    <a:pt x="284" y="623"/>
                    <a:pt x="303" y="733"/>
                    <a:pt x="335" y="817"/>
                  </a:cubicBezTo>
                  <a:cubicBezTo>
                    <a:pt x="350" y="855"/>
                    <a:pt x="367" y="887"/>
                    <a:pt x="386" y="911"/>
                  </a:cubicBezTo>
                  <a:cubicBezTo>
                    <a:pt x="295" y="890"/>
                    <a:pt x="215" y="841"/>
                    <a:pt x="155" y="773"/>
                  </a:cubicBezTo>
                  <a:close/>
                  <a:moveTo>
                    <a:pt x="483" y="921"/>
                  </a:moveTo>
                  <a:cubicBezTo>
                    <a:pt x="446" y="921"/>
                    <a:pt x="407" y="877"/>
                    <a:pt x="377" y="801"/>
                  </a:cubicBezTo>
                  <a:cubicBezTo>
                    <a:pt x="374" y="792"/>
                    <a:pt x="371" y="783"/>
                    <a:pt x="368" y="773"/>
                  </a:cubicBezTo>
                  <a:cubicBezTo>
                    <a:pt x="598" y="773"/>
                    <a:pt x="598" y="773"/>
                    <a:pt x="598" y="773"/>
                  </a:cubicBezTo>
                  <a:cubicBezTo>
                    <a:pt x="567" y="866"/>
                    <a:pt x="524" y="921"/>
                    <a:pt x="483" y="921"/>
                  </a:cubicBezTo>
                  <a:close/>
                  <a:moveTo>
                    <a:pt x="658" y="728"/>
                  </a:moveTo>
                  <a:cubicBezTo>
                    <a:pt x="674" y="661"/>
                    <a:pt x="683" y="585"/>
                    <a:pt x="684" y="505"/>
                  </a:cubicBezTo>
                  <a:cubicBezTo>
                    <a:pt x="921" y="505"/>
                    <a:pt x="921" y="505"/>
                    <a:pt x="921" y="505"/>
                  </a:cubicBezTo>
                  <a:cubicBezTo>
                    <a:pt x="917" y="586"/>
                    <a:pt x="890" y="663"/>
                    <a:pt x="846" y="728"/>
                  </a:cubicBezTo>
                  <a:lnTo>
                    <a:pt x="658" y="728"/>
                  </a:lnTo>
                  <a:close/>
                  <a:moveTo>
                    <a:pt x="658" y="728"/>
                  </a:moveTo>
                  <a:cubicBezTo>
                    <a:pt x="658" y="728"/>
                    <a:pt x="658" y="728"/>
                    <a:pt x="658" y="72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1" name="Freeform 74">
              <a:extLst>
                <a:ext uri="{FF2B5EF4-FFF2-40B4-BE49-F238E27FC236}">
                  <a16:creationId xmlns:a16="http://schemas.microsoft.com/office/drawing/2014/main" id="{5B51BFEF-40A3-4D22-B7EC-AFE473F31BBE}"/>
                </a:ext>
              </a:extLst>
            </p:cNvPr>
            <p:cNvSpPr>
              <a:spLocks noEditPoints="1"/>
            </p:cNvSpPr>
            <p:nvPr/>
          </p:nvSpPr>
          <p:spPr bwMode="auto">
            <a:xfrm>
              <a:off x="2354307" y="5586569"/>
              <a:ext cx="110088" cy="68259"/>
            </a:xfrm>
            <a:custGeom>
              <a:avLst/>
              <a:gdLst>
                <a:gd name="T0" fmla="*/ 378 w 393"/>
                <a:gd name="T1" fmla="*/ 203 h 245"/>
                <a:gd name="T2" fmla="*/ 37 w 393"/>
                <a:gd name="T3" fmla="*/ 6 h 245"/>
                <a:gd name="T4" fmla="*/ 6 w 393"/>
                <a:gd name="T5" fmla="*/ 14 h 245"/>
                <a:gd name="T6" fmla="*/ 14 w 393"/>
                <a:gd name="T7" fmla="*/ 45 h 245"/>
                <a:gd name="T8" fmla="*/ 356 w 393"/>
                <a:gd name="T9" fmla="*/ 242 h 245"/>
                <a:gd name="T10" fmla="*/ 367 w 393"/>
                <a:gd name="T11" fmla="*/ 245 h 245"/>
                <a:gd name="T12" fmla="*/ 387 w 393"/>
                <a:gd name="T13" fmla="*/ 234 h 245"/>
                <a:gd name="T14" fmla="*/ 378 w 393"/>
                <a:gd name="T15" fmla="*/ 203 h 245"/>
                <a:gd name="T16" fmla="*/ 378 w 393"/>
                <a:gd name="T17" fmla="*/ 203 h 245"/>
                <a:gd name="T18" fmla="*/ 378 w 393"/>
                <a:gd name="T19" fmla="*/ 2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45">
                  <a:moveTo>
                    <a:pt x="378" y="203"/>
                  </a:moveTo>
                  <a:cubicBezTo>
                    <a:pt x="37" y="6"/>
                    <a:pt x="37" y="6"/>
                    <a:pt x="37" y="6"/>
                  </a:cubicBezTo>
                  <a:cubicBezTo>
                    <a:pt x="26" y="0"/>
                    <a:pt x="12" y="3"/>
                    <a:pt x="6" y="14"/>
                  </a:cubicBezTo>
                  <a:cubicBezTo>
                    <a:pt x="0" y="25"/>
                    <a:pt x="3" y="39"/>
                    <a:pt x="14" y="45"/>
                  </a:cubicBezTo>
                  <a:cubicBezTo>
                    <a:pt x="356" y="242"/>
                    <a:pt x="356" y="242"/>
                    <a:pt x="356" y="242"/>
                  </a:cubicBezTo>
                  <a:cubicBezTo>
                    <a:pt x="359" y="244"/>
                    <a:pt x="363" y="245"/>
                    <a:pt x="367" y="245"/>
                  </a:cubicBezTo>
                  <a:cubicBezTo>
                    <a:pt x="375" y="245"/>
                    <a:pt x="382" y="241"/>
                    <a:pt x="387" y="234"/>
                  </a:cubicBezTo>
                  <a:cubicBezTo>
                    <a:pt x="393" y="223"/>
                    <a:pt x="389" y="209"/>
                    <a:pt x="378" y="203"/>
                  </a:cubicBezTo>
                  <a:close/>
                  <a:moveTo>
                    <a:pt x="378" y="203"/>
                  </a:moveTo>
                  <a:cubicBezTo>
                    <a:pt x="378" y="203"/>
                    <a:pt x="378" y="203"/>
                    <a:pt x="378" y="20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2" name="Freeform 75">
              <a:extLst>
                <a:ext uri="{FF2B5EF4-FFF2-40B4-BE49-F238E27FC236}">
                  <a16:creationId xmlns:a16="http://schemas.microsoft.com/office/drawing/2014/main" id="{433FD184-7BF4-4C25-8664-05ABC44E6C78}"/>
                </a:ext>
              </a:extLst>
            </p:cNvPr>
            <p:cNvSpPr>
              <a:spLocks noEditPoints="1"/>
            </p:cNvSpPr>
            <p:nvPr/>
          </p:nvSpPr>
          <p:spPr bwMode="auto">
            <a:xfrm>
              <a:off x="2156654" y="5701483"/>
              <a:ext cx="12411" cy="122728"/>
            </a:xfrm>
            <a:custGeom>
              <a:avLst/>
              <a:gdLst>
                <a:gd name="T0" fmla="*/ 45 w 45"/>
                <a:gd name="T1" fmla="*/ 417 h 440"/>
                <a:gd name="T2" fmla="*/ 45 w 45"/>
                <a:gd name="T3" fmla="*/ 23 h 440"/>
                <a:gd name="T4" fmla="*/ 22 w 45"/>
                <a:gd name="T5" fmla="*/ 0 h 440"/>
                <a:gd name="T6" fmla="*/ 0 w 45"/>
                <a:gd name="T7" fmla="*/ 23 h 440"/>
                <a:gd name="T8" fmla="*/ 0 w 45"/>
                <a:gd name="T9" fmla="*/ 417 h 440"/>
                <a:gd name="T10" fmla="*/ 22 w 45"/>
                <a:gd name="T11" fmla="*/ 440 h 440"/>
                <a:gd name="T12" fmla="*/ 45 w 45"/>
                <a:gd name="T13" fmla="*/ 417 h 440"/>
                <a:gd name="T14" fmla="*/ 45 w 45"/>
                <a:gd name="T15" fmla="*/ 417 h 440"/>
                <a:gd name="T16" fmla="*/ 45 w 45"/>
                <a:gd name="T17" fmla="*/ 41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40">
                  <a:moveTo>
                    <a:pt x="45" y="417"/>
                  </a:moveTo>
                  <a:cubicBezTo>
                    <a:pt x="45" y="23"/>
                    <a:pt x="45" y="23"/>
                    <a:pt x="45" y="23"/>
                  </a:cubicBezTo>
                  <a:cubicBezTo>
                    <a:pt x="45" y="10"/>
                    <a:pt x="35" y="0"/>
                    <a:pt x="22" y="0"/>
                  </a:cubicBezTo>
                  <a:cubicBezTo>
                    <a:pt x="10" y="0"/>
                    <a:pt x="0" y="10"/>
                    <a:pt x="0" y="23"/>
                  </a:cubicBezTo>
                  <a:cubicBezTo>
                    <a:pt x="0" y="417"/>
                    <a:pt x="0" y="417"/>
                    <a:pt x="0" y="417"/>
                  </a:cubicBezTo>
                  <a:cubicBezTo>
                    <a:pt x="0" y="430"/>
                    <a:pt x="10" y="440"/>
                    <a:pt x="22" y="440"/>
                  </a:cubicBezTo>
                  <a:cubicBezTo>
                    <a:pt x="35" y="440"/>
                    <a:pt x="45" y="430"/>
                    <a:pt x="45" y="417"/>
                  </a:cubicBezTo>
                  <a:close/>
                  <a:moveTo>
                    <a:pt x="45" y="417"/>
                  </a:moveTo>
                  <a:cubicBezTo>
                    <a:pt x="45" y="417"/>
                    <a:pt x="45" y="417"/>
                    <a:pt x="45" y="41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3" name="Freeform 76">
              <a:extLst>
                <a:ext uri="{FF2B5EF4-FFF2-40B4-BE49-F238E27FC236}">
                  <a16:creationId xmlns:a16="http://schemas.microsoft.com/office/drawing/2014/main" id="{A1EA3402-1C9A-4615-859B-B0C8079BF4EC}"/>
                </a:ext>
              </a:extLst>
            </p:cNvPr>
            <p:cNvSpPr>
              <a:spLocks noEditPoints="1"/>
            </p:cNvSpPr>
            <p:nvPr/>
          </p:nvSpPr>
          <p:spPr bwMode="auto">
            <a:xfrm>
              <a:off x="2354307" y="5869947"/>
              <a:ext cx="110088" cy="68259"/>
            </a:xfrm>
            <a:custGeom>
              <a:avLst/>
              <a:gdLst>
                <a:gd name="T0" fmla="*/ 356 w 393"/>
                <a:gd name="T1" fmla="*/ 6 h 245"/>
                <a:gd name="T2" fmla="*/ 14 w 393"/>
                <a:gd name="T3" fmla="*/ 203 h 245"/>
                <a:gd name="T4" fmla="*/ 6 w 393"/>
                <a:gd name="T5" fmla="*/ 234 h 245"/>
                <a:gd name="T6" fmla="*/ 26 w 393"/>
                <a:gd name="T7" fmla="*/ 245 h 245"/>
                <a:gd name="T8" fmla="*/ 37 w 393"/>
                <a:gd name="T9" fmla="*/ 242 h 245"/>
                <a:gd name="T10" fmla="*/ 378 w 393"/>
                <a:gd name="T11" fmla="*/ 45 h 245"/>
                <a:gd name="T12" fmla="*/ 386 w 393"/>
                <a:gd name="T13" fmla="*/ 14 h 245"/>
                <a:gd name="T14" fmla="*/ 356 w 393"/>
                <a:gd name="T15" fmla="*/ 6 h 245"/>
                <a:gd name="T16" fmla="*/ 356 w 393"/>
                <a:gd name="T17" fmla="*/ 6 h 245"/>
                <a:gd name="T18" fmla="*/ 356 w 393"/>
                <a:gd name="T19"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45">
                  <a:moveTo>
                    <a:pt x="356" y="6"/>
                  </a:moveTo>
                  <a:cubicBezTo>
                    <a:pt x="14" y="203"/>
                    <a:pt x="14" y="203"/>
                    <a:pt x="14" y="203"/>
                  </a:cubicBezTo>
                  <a:cubicBezTo>
                    <a:pt x="3" y="209"/>
                    <a:pt x="0" y="223"/>
                    <a:pt x="6" y="234"/>
                  </a:cubicBezTo>
                  <a:cubicBezTo>
                    <a:pt x="10" y="241"/>
                    <a:pt x="18" y="245"/>
                    <a:pt x="26" y="245"/>
                  </a:cubicBezTo>
                  <a:cubicBezTo>
                    <a:pt x="29" y="245"/>
                    <a:pt x="33" y="244"/>
                    <a:pt x="37" y="242"/>
                  </a:cubicBezTo>
                  <a:cubicBezTo>
                    <a:pt x="378" y="45"/>
                    <a:pt x="378" y="45"/>
                    <a:pt x="378" y="45"/>
                  </a:cubicBezTo>
                  <a:cubicBezTo>
                    <a:pt x="389" y="39"/>
                    <a:pt x="393" y="25"/>
                    <a:pt x="386" y="14"/>
                  </a:cubicBezTo>
                  <a:cubicBezTo>
                    <a:pt x="380" y="3"/>
                    <a:pt x="366" y="0"/>
                    <a:pt x="356" y="6"/>
                  </a:cubicBezTo>
                  <a:close/>
                  <a:moveTo>
                    <a:pt x="356" y="6"/>
                  </a:moveTo>
                  <a:cubicBezTo>
                    <a:pt x="356" y="6"/>
                    <a:pt x="356" y="6"/>
                    <a:pt x="356"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4" name="Freeform 77">
              <a:extLst>
                <a:ext uri="{FF2B5EF4-FFF2-40B4-BE49-F238E27FC236}">
                  <a16:creationId xmlns:a16="http://schemas.microsoft.com/office/drawing/2014/main" id="{1D0B7538-32C6-429C-8060-A5263E729136}"/>
                </a:ext>
              </a:extLst>
            </p:cNvPr>
            <p:cNvSpPr>
              <a:spLocks noEditPoints="1"/>
            </p:cNvSpPr>
            <p:nvPr/>
          </p:nvSpPr>
          <p:spPr bwMode="auto">
            <a:xfrm>
              <a:off x="2485079" y="5701483"/>
              <a:ext cx="12641" cy="122728"/>
            </a:xfrm>
            <a:custGeom>
              <a:avLst/>
              <a:gdLst>
                <a:gd name="T0" fmla="*/ 0 w 45"/>
                <a:gd name="T1" fmla="*/ 23 h 440"/>
                <a:gd name="T2" fmla="*/ 0 w 45"/>
                <a:gd name="T3" fmla="*/ 417 h 440"/>
                <a:gd name="T4" fmla="*/ 23 w 45"/>
                <a:gd name="T5" fmla="*/ 440 h 440"/>
                <a:gd name="T6" fmla="*/ 45 w 45"/>
                <a:gd name="T7" fmla="*/ 417 h 440"/>
                <a:gd name="T8" fmla="*/ 45 w 45"/>
                <a:gd name="T9" fmla="*/ 23 h 440"/>
                <a:gd name="T10" fmla="*/ 23 w 45"/>
                <a:gd name="T11" fmla="*/ 0 h 440"/>
                <a:gd name="T12" fmla="*/ 0 w 45"/>
                <a:gd name="T13" fmla="*/ 23 h 440"/>
                <a:gd name="T14" fmla="*/ 0 w 45"/>
                <a:gd name="T15" fmla="*/ 23 h 440"/>
                <a:gd name="T16" fmla="*/ 0 w 45"/>
                <a:gd name="T17" fmla="*/ 2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40">
                  <a:moveTo>
                    <a:pt x="0" y="23"/>
                  </a:moveTo>
                  <a:cubicBezTo>
                    <a:pt x="0" y="417"/>
                    <a:pt x="0" y="417"/>
                    <a:pt x="0" y="417"/>
                  </a:cubicBezTo>
                  <a:cubicBezTo>
                    <a:pt x="0" y="430"/>
                    <a:pt x="10" y="440"/>
                    <a:pt x="23" y="440"/>
                  </a:cubicBezTo>
                  <a:cubicBezTo>
                    <a:pt x="35" y="440"/>
                    <a:pt x="45" y="430"/>
                    <a:pt x="45" y="417"/>
                  </a:cubicBezTo>
                  <a:cubicBezTo>
                    <a:pt x="45" y="23"/>
                    <a:pt x="45" y="23"/>
                    <a:pt x="45" y="23"/>
                  </a:cubicBezTo>
                  <a:cubicBezTo>
                    <a:pt x="45" y="10"/>
                    <a:pt x="35" y="0"/>
                    <a:pt x="23"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5" name="Freeform 78">
              <a:extLst>
                <a:ext uri="{FF2B5EF4-FFF2-40B4-BE49-F238E27FC236}">
                  <a16:creationId xmlns:a16="http://schemas.microsoft.com/office/drawing/2014/main" id="{59E19CDB-884A-4D37-94D8-154D2ED375F1}"/>
                </a:ext>
              </a:extLst>
            </p:cNvPr>
            <p:cNvSpPr>
              <a:spLocks noEditPoints="1"/>
            </p:cNvSpPr>
            <p:nvPr/>
          </p:nvSpPr>
          <p:spPr bwMode="auto">
            <a:xfrm>
              <a:off x="2189979" y="5869947"/>
              <a:ext cx="109858" cy="68259"/>
            </a:xfrm>
            <a:custGeom>
              <a:avLst/>
              <a:gdLst>
                <a:gd name="T0" fmla="*/ 379 w 393"/>
                <a:gd name="T1" fmla="*/ 203 h 245"/>
                <a:gd name="T2" fmla="*/ 37 w 393"/>
                <a:gd name="T3" fmla="*/ 6 h 245"/>
                <a:gd name="T4" fmla="*/ 6 w 393"/>
                <a:gd name="T5" fmla="*/ 14 h 245"/>
                <a:gd name="T6" fmla="*/ 15 w 393"/>
                <a:gd name="T7" fmla="*/ 45 h 245"/>
                <a:gd name="T8" fmla="*/ 356 w 393"/>
                <a:gd name="T9" fmla="*/ 242 h 245"/>
                <a:gd name="T10" fmla="*/ 367 w 393"/>
                <a:gd name="T11" fmla="*/ 245 h 245"/>
                <a:gd name="T12" fmla="*/ 387 w 393"/>
                <a:gd name="T13" fmla="*/ 234 h 245"/>
                <a:gd name="T14" fmla="*/ 379 w 393"/>
                <a:gd name="T15" fmla="*/ 203 h 245"/>
                <a:gd name="T16" fmla="*/ 379 w 393"/>
                <a:gd name="T17" fmla="*/ 203 h 245"/>
                <a:gd name="T18" fmla="*/ 379 w 393"/>
                <a:gd name="T19" fmla="*/ 2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45">
                  <a:moveTo>
                    <a:pt x="379" y="203"/>
                  </a:moveTo>
                  <a:cubicBezTo>
                    <a:pt x="37" y="6"/>
                    <a:pt x="37" y="6"/>
                    <a:pt x="37" y="6"/>
                  </a:cubicBezTo>
                  <a:cubicBezTo>
                    <a:pt x="26" y="0"/>
                    <a:pt x="13" y="3"/>
                    <a:pt x="6" y="14"/>
                  </a:cubicBezTo>
                  <a:cubicBezTo>
                    <a:pt x="0" y="25"/>
                    <a:pt x="4" y="39"/>
                    <a:pt x="15" y="45"/>
                  </a:cubicBezTo>
                  <a:cubicBezTo>
                    <a:pt x="356" y="242"/>
                    <a:pt x="356" y="242"/>
                    <a:pt x="356" y="242"/>
                  </a:cubicBezTo>
                  <a:cubicBezTo>
                    <a:pt x="360" y="244"/>
                    <a:pt x="364" y="245"/>
                    <a:pt x="367" y="245"/>
                  </a:cubicBezTo>
                  <a:cubicBezTo>
                    <a:pt x="375" y="245"/>
                    <a:pt x="383" y="241"/>
                    <a:pt x="387" y="234"/>
                  </a:cubicBezTo>
                  <a:cubicBezTo>
                    <a:pt x="393" y="223"/>
                    <a:pt x="389" y="209"/>
                    <a:pt x="379" y="203"/>
                  </a:cubicBezTo>
                  <a:close/>
                  <a:moveTo>
                    <a:pt x="379" y="203"/>
                  </a:moveTo>
                  <a:cubicBezTo>
                    <a:pt x="379" y="203"/>
                    <a:pt x="379" y="203"/>
                    <a:pt x="379" y="20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6" name="Freeform 79">
              <a:extLst>
                <a:ext uri="{FF2B5EF4-FFF2-40B4-BE49-F238E27FC236}">
                  <a16:creationId xmlns:a16="http://schemas.microsoft.com/office/drawing/2014/main" id="{D26214B0-FCAF-46A5-AC19-853FC9AADE45}"/>
                </a:ext>
              </a:extLst>
            </p:cNvPr>
            <p:cNvSpPr>
              <a:spLocks noEditPoints="1"/>
            </p:cNvSpPr>
            <p:nvPr/>
          </p:nvSpPr>
          <p:spPr bwMode="auto">
            <a:xfrm>
              <a:off x="2189979" y="5586569"/>
              <a:ext cx="109858" cy="68259"/>
            </a:xfrm>
            <a:custGeom>
              <a:avLst/>
              <a:gdLst>
                <a:gd name="T0" fmla="*/ 26 w 393"/>
                <a:gd name="T1" fmla="*/ 245 h 245"/>
                <a:gd name="T2" fmla="*/ 37 w 393"/>
                <a:gd name="T3" fmla="*/ 242 h 245"/>
                <a:gd name="T4" fmla="*/ 379 w 393"/>
                <a:gd name="T5" fmla="*/ 45 h 245"/>
                <a:gd name="T6" fmla="*/ 387 w 393"/>
                <a:gd name="T7" fmla="*/ 14 h 245"/>
                <a:gd name="T8" fmla="*/ 356 w 393"/>
                <a:gd name="T9" fmla="*/ 6 h 245"/>
                <a:gd name="T10" fmla="*/ 15 w 393"/>
                <a:gd name="T11" fmla="*/ 203 h 245"/>
                <a:gd name="T12" fmla="*/ 7 w 393"/>
                <a:gd name="T13" fmla="*/ 234 h 245"/>
                <a:gd name="T14" fmla="*/ 26 w 393"/>
                <a:gd name="T15" fmla="*/ 245 h 245"/>
                <a:gd name="T16" fmla="*/ 26 w 393"/>
                <a:gd name="T17" fmla="*/ 245 h 245"/>
                <a:gd name="T18" fmla="*/ 26 w 393"/>
                <a:gd name="T19"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45">
                  <a:moveTo>
                    <a:pt x="26" y="245"/>
                  </a:moveTo>
                  <a:cubicBezTo>
                    <a:pt x="30" y="245"/>
                    <a:pt x="34" y="244"/>
                    <a:pt x="37" y="242"/>
                  </a:cubicBezTo>
                  <a:cubicBezTo>
                    <a:pt x="379" y="45"/>
                    <a:pt x="379" y="45"/>
                    <a:pt x="379" y="45"/>
                  </a:cubicBezTo>
                  <a:cubicBezTo>
                    <a:pt x="389" y="39"/>
                    <a:pt x="393" y="25"/>
                    <a:pt x="387" y="14"/>
                  </a:cubicBezTo>
                  <a:cubicBezTo>
                    <a:pt x="381" y="3"/>
                    <a:pt x="367" y="0"/>
                    <a:pt x="356" y="6"/>
                  </a:cubicBezTo>
                  <a:cubicBezTo>
                    <a:pt x="15" y="203"/>
                    <a:pt x="15" y="203"/>
                    <a:pt x="15" y="203"/>
                  </a:cubicBezTo>
                  <a:cubicBezTo>
                    <a:pt x="4" y="209"/>
                    <a:pt x="0" y="223"/>
                    <a:pt x="7" y="234"/>
                  </a:cubicBezTo>
                  <a:cubicBezTo>
                    <a:pt x="11" y="241"/>
                    <a:pt x="18" y="245"/>
                    <a:pt x="26" y="245"/>
                  </a:cubicBezTo>
                  <a:close/>
                  <a:moveTo>
                    <a:pt x="26" y="245"/>
                  </a:moveTo>
                  <a:cubicBezTo>
                    <a:pt x="26" y="245"/>
                    <a:pt x="26" y="245"/>
                    <a:pt x="26" y="2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7" name="Freeform 80">
              <a:extLst>
                <a:ext uri="{FF2B5EF4-FFF2-40B4-BE49-F238E27FC236}">
                  <a16:creationId xmlns:a16="http://schemas.microsoft.com/office/drawing/2014/main" id="{BF804542-9435-4F0F-9A71-EFD1AF7F529D}"/>
                </a:ext>
              </a:extLst>
            </p:cNvPr>
            <p:cNvSpPr>
              <a:spLocks noEditPoints="1"/>
            </p:cNvSpPr>
            <p:nvPr/>
          </p:nvSpPr>
          <p:spPr bwMode="auto">
            <a:xfrm>
              <a:off x="2301676" y="5548647"/>
              <a:ext cx="51022" cy="50562"/>
            </a:xfrm>
            <a:custGeom>
              <a:avLst/>
              <a:gdLst>
                <a:gd name="T0" fmla="*/ 91 w 182"/>
                <a:gd name="T1" fmla="*/ 181 h 181"/>
                <a:gd name="T2" fmla="*/ 182 w 182"/>
                <a:gd name="T3" fmla="*/ 91 h 181"/>
                <a:gd name="T4" fmla="*/ 91 w 182"/>
                <a:gd name="T5" fmla="*/ 0 h 181"/>
                <a:gd name="T6" fmla="*/ 0 w 182"/>
                <a:gd name="T7" fmla="*/ 91 h 181"/>
                <a:gd name="T8" fmla="*/ 91 w 182"/>
                <a:gd name="T9" fmla="*/ 181 h 181"/>
                <a:gd name="T10" fmla="*/ 91 w 182"/>
                <a:gd name="T11" fmla="*/ 45 h 181"/>
                <a:gd name="T12" fmla="*/ 137 w 182"/>
                <a:gd name="T13" fmla="*/ 91 h 181"/>
                <a:gd name="T14" fmla="*/ 91 w 182"/>
                <a:gd name="T15" fmla="*/ 136 h 181"/>
                <a:gd name="T16" fmla="*/ 45 w 182"/>
                <a:gd name="T17" fmla="*/ 91 h 181"/>
                <a:gd name="T18" fmla="*/ 91 w 182"/>
                <a:gd name="T19" fmla="*/ 45 h 181"/>
                <a:gd name="T20" fmla="*/ 91 w 182"/>
                <a:gd name="T21" fmla="*/ 45 h 181"/>
                <a:gd name="T22" fmla="*/ 91 w 182"/>
                <a:gd name="T23" fmla="*/ 4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1">
                  <a:moveTo>
                    <a:pt x="91" y="181"/>
                  </a:moveTo>
                  <a:cubicBezTo>
                    <a:pt x="141" y="181"/>
                    <a:pt x="182" y="141"/>
                    <a:pt x="182" y="91"/>
                  </a:cubicBezTo>
                  <a:cubicBezTo>
                    <a:pt x="182" y="41"/>
                    <a:pt x="141" y="0"/>
                    <a:pt x="91" y="0"/>
                  </a:cubicBezTo>
                  <a:cubicBezTo>
                    <a:pt x="41" y="0"/>
                    <a:pt x="0" y="41"/>
                    <a:pt x="0" y="91"/>
                  </a:cubicBezTo>
                  <a:cubicBezTo>
                    <a:pt x="0" y="141"/>
                    <a:pt x="41" y="181"/>
                    <a:pt x="91" y="181"/>
                  </a:cubicBezTo>
                  <a:close/>
                  <a:moveTo>
                    <a:pt x="91" y="45"/>
                  </a:moveTo>
                  <a:cubicBezTo>
                    <a:pt x="116" y="45"/>
                    <a:pt x="137" y="65"/>
                    <a:pt x="137" y="91"/>
                  </a:cubicBezTo>
                  <a:cubicBezTo>
                    <a:pt x="137" y="116"/>
                    <a:pt x="116" y="136"/>
                    <a:pt x="91" y="136"/>
                  </a:cubicBezTo>
                  <a:cubicBezTo>
                    <a:pt x="66" y="136"/>
                    <a:pt x="45" y="116"/>
                    <a:pt x="45" y="91"/>
                  </a:cubicBezTo>
                  <a:cubicBezTo>
                    <a:pt x="45" y="65"/>
                    <a:pt x="66" y="45"/>
                    <a:pt x="91" y="45"/>
                  </a:cubicBezTo>
                  <a:close/>
                  <a:moveTo>
                    <a:pt x="91" y="45"/>
                  </a:moveTo>
                  <a:cubicBezTo>
                    <a:pt x="91" y="45"/>
                    <a:pt x="91" y="45"/>
                    <a:pt x="91"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8" name="Freeform 81">
              <a:extLst>
                <a:ext uri="{FF2B5EF4-FFF2-40B4-BE49-F238E27FC236}">
                  <a16:creationId xmlns:a16="http://schemas.microsoft.com/office/drawing/2014/main" id="{7327EF36-D4B0-4D42-910A-874646E05AA8}"/>
                </a:ext>
              </a:extLst>
            </p:cNvPr>
            <p:cNvSpPr>
              <a:spLocks noEditPoints="1"/>
            </p:cNvSpPr>
            <p:nvPr/>
          </p:nvSpPr>
          <p:spPr bwMode="auto">
            <a:xfrm>
              <a:off x="2133901" y="5639659"/>
              <a:ext cx="57917" cy="54010"/>
            </a:xfrm>
            <a:custGeom>
              <a:avLst/>
              <a:gdLst>
                <a:gd name="T0" fmla="*/ 149 w 207"/>
                <a:gd name="T1" fmla="*/ 25 h 194"/>
                <a:gd name="T2" fmla="*/ 25 w 207"/>
                <a:gd name="T3" fmla="*/ 58 h 194"/>
                <a:gd name="T4" fmla="*/ 58 w 207"/>
                <a:gd name="T5" fmla="*/ 182 h 194"/>
                <a:gd name="T6" fmla="*/ 103 w 207"/>
                <a:gd name="T7" fmla="*/ 194 h 194"/>
                <a:gd name="T8" fmla="*/ 182 w 207"/>
                <a:gd name="T9" fmla="*/ 149 h 194"/>
                <a:gd name="T10" fmla="*/ 149 w 207"/>
                <a:gd name="T11" fmla="*/ 25 h 194"/>
                <a:gd name="T12" fmla="*/ 143 w 207"/>
                <a:gd name="T13" fmla="*/ 126 h 194"/>
                <a:gd name="T14" fmla="*/ 81 w 207"/>
                <a:gd name="T15" fmla="*/ 143 h 194"/>
                <a:gd name="T16" fmla="*/ 64 w 207"/>
                <a:gd name="T17" fmla="*/ 80 h 194"/>
                <a:gd name="T18" fmla="*/ 92 w 207"/>
                <a:gd name="T19" fmla="*/ 59 h 194"/>
                <a:gd name="T20" fmla="*/ 126 w 207"/>
                <a:gd name="T21" fmla="*/ 64 h 194"/>
                <a:gd name="T22" fmla="*/ 143 w 207"/>
                <a:gd name="T23" fmla="*/ 126 h 194"/>
                <a:gd name="T24" fmla="*/ 143 w 207"/>
                <a:gd name="T25" fmla="*/ 126 h 194"/>
                <a:gd name="T26" fmla="*/ 143 w 207"/>
                <a:gd name="T27" fmla="*/ 1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194">
                  <a:moveTo>
                    <a:pt x="149" y="25"/>
                  </a:moveTo>
                  <a:cubicBezTo>
                    <a:pt x="105" y="0"/>
                    <a:pt x="50" y="15"/>
                    <a:pt x="25" y="58"/>
                  </a:cubicBezTo>
                  <a:cubicBezTo>
                    <a:pt x="0" y="101"/>
                    <a:pt x="15" y="157"/>
                    <a:pt x="58" y="182"/>
                  </a:cubicBezTo>
                  <a:cubicBezTo>
                    <a:pt x="72" y="190"/>
                    <a:pt x="88" y="194"/>
                    <a:pt x="103" y="194"/>
                  </a:cubicBezTo>
                  <a:cubicBezTo>
                    <a:pt x="135" y="194"/>
                    <a:pt x="165" y="178"/>
                    <a:pt x="182" y="149"/>
                  </a:cubicBezTo>
                  <a:cubicBezTo>
                    <a:pt x="207" y="105"/>
                    <a:pt x="192" y="50"/>
                    <a:pt x="149" y="25"/>
                  </a:cubicBezTo>
                  <a:close/>
                  <a:moveTo>
                    <a:pt x="143" y="126"/>
                  </a:moveTo>
                  <a:cubicBezTo>
                    <a:pt x="130" y="148"/>
                    <a:pt x="102" y="156"/>
                    <a:pt x="81" y="143"/>
                  </a:cubicBezTo>
                  <a:cubicBezTo>
                    <a:pt x="59" y="130"/>
                    <a:pt x="51" y="102"/>
                    <a:pt x="64" y="80"/>
                  </a:cubicBezTo>
                  <a:cubicBezTo>
                    <a:pt x="70" y="70"/>
                    <a:pt x="80" y="62"/>
                    <a:pt x="92" y="59"/>
                  </a:cubicBezTo>
                  <a:cubicBezTo>
                    <a:pt x="103" y="56"/>
                    <a:pt x="116" y="58"/>
                    <a:pt x="126" y="64"/>
                  </a:cubicBezTo>
                  <a:cubicBezTo>
                    <a:pt x="148" y="76"/>
                    <a:pt x="156" y="104"/>
                    <a:pt x="143" y="126"/>
                  </a:cubicBezTo>
                  <a:close/>
                  <a:moveTo>
                    <a:pt x="143" y="126"/>
                  </a:moveTo>
                  <a:cubicBezTo>
                    <a:pt x="143" y="126"/>
                    <a:pt x="143" y="126"/>
                    <a:pt x="143" y="12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9" name="Freeform 82">
              <a:extLst>
                <a:ext uri="{FF2B5EF4-FFF2-40B4-BE49-F238E27FC236}">
                  <a16:creationId xmlns:a16="http://schemas.microsoft.com/office/drawing/2014/main" id="{86343B89-9B1F-45C0-AF64-BFF908589591}"/>
                </a:ext>
              </a:extLst>
            </p:cNvPr>
            <p:cNvSpPr>
              <a:spLocks noEditPoints="1"/>
            </p:cNvSpPr>
            <p:nvPr/>
          </p:nvSpPr>
          <p:spPr bwMode="auto">
            <a:xfrm>
              <a:off x="2133901" y="5828348"/>
              <a:ext cx="57917" cy="54239"/>
            </a:xfrm>
            <a:custGeom>
              <a:avLst/>
              <a:gdLst>
                <a:gd name="T0" fmla="*/ 58 w 207"/>
                <a:gd name="T1" fmla="*/ 25 h 194"/>
                <a:gd name="T2" fmla="*/ 25 w 207"/>
                <a:gd name="T3" fmla="*/ 149 h 194"/>
                <a:gd name="T4" fmla="*/ 104 w 207"/>
                <a:gd name="T5" fmla="*/ 194 h 194"/>
                <a:gd name="T6" fmla="*/ 149 w 207"/>
                <a:gd name="T7" fmla="*/ 182 h 194"/>
                <a:gd name="T8" fmla="*/ 182 w 207"/>
                <a:gd name="T9" fmla="*/ 58 h 194"/>
                <a:gd name="T10" fmla="*/ 58 w 207"/>
                <a:gd name="T11" fmla="*/ 25 h 194"/>
                <a:gd name="T12" fmla="*/ 126 w 207"/>
                <a:gd name="T13" fmla="*/ 143 h 194"/>
                <a:gd name="T14" fmla="*/ 92 w 207"/>
                <a:gd name="T15" fmla="*/ 148 h 194"/>
                <a:gd name="T16" fmla="*/ 64 w 207"/>
                <a:gd name="T17" fmla="*/ 126 h 194"/>
                <a:gd name="T18" fmla="*/ 81 w 207"/>
                <a:gd name="T19" fmla="*/ 64 h 194"/>
                <a:gd name="T20" fmla="*/ 143 w 207"/>
                <a:gd name="T21" fmla="*/ 81 h 194"/>
                <a:gd name="T22" fmla="*/ 126 w 207"/>
                <a:gd name="T23" fmla="*/ 143 h 194"/>
                <a:gd name="T24" fmla="*/ 126 w 207"/>
                <a:gd name="T25" fmla="*/ 143 h 194"/>
                <a:gd name="T26" fmla="*/ 126 w 207"/>
                <a:gd name="T2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194">
                  <a:moveTo>
                    <a:pt x="58" y="25"/>
                  </a:moveTo>
                  <a:cubicBezTo>
                    <a:pt x="15" y="50"/>
                    <a:pt x="0" y="106"/>
                    <a:pt x="25" y="149"/>
                  </a:cubicBezTo>
                  <a:cubicBezTo>
                    <a:pt x="42" y="178"/>
                    <a:pt x="72" y="194"/>
                    <a:pt x="104" y="194"/>
                  </a:cubicBezTo>
                  <a:cubicBezTo>
                    <a:pt x="119" y="194"/>
                    <a:pt x="135" y="190"/>
                    <a:pt x="149" y="182"/>
                  </a:cubicBezTo>
                  <a:cubicBezTo>
                    <a:pt x="192" y="157"/>
                    <a:pt x="207" y="102"/>
                    <a:pt x="182" y="58"/>
                  </a:cubicBezTo>
                  <a:cubicBezTo>
                    <a:pt x="157" y="15"/>
                    <a:pt x="101" y="0"/>
                    <a:pt x="58" y="25"/>
                  </a:cubicBezTo>
                  <a:close/>
                  <a:moveTo>
                    <a:pt x="126" y="143"/>
                  </a:moveTo>
                  <a:cubicBezTo>
                    <a:pt x="116" y="149"/>
                    <a:pt x="103" y="151"/>
                    <a:pt x="92" y="148"/>
                  </a:cubicBezTo>
                  <a:cubicBezTo>
                    <a:pt x="80" y="145"/>
                    <a:pt x="70" y="137"/>
                    <a:pt x="64" y="126"/>
                  </a:cubicBezTo>
                  <a:cubicBezTo>
                    <a:pt x="51" y="105"/>
                    <a:pt x="59" y="77"/>
                    <a:pt x="81" y="64"/>
                  </a:cubicBezTo>
                  <a:cubicBezTo>
                    <a:pt x="102" y="51"/>
                    <a:pt x="130" y="59"/>
                    <a:pt x="143" y="81"/>
                  </a:cubicBezTo>
                  <a:cubicBezTo>
                    <a:pt x="156" y="103"/>
                    <a:pt x="148" y="131"/>
                    <a:pt x="126" y="143"/>
                  </a:cubicBezTo>
                  <a:close/>
                  <a:moveTo>
                    <a:pt x="126" y="143"/>
                  </a:moveTo>
                  <a:cubicBezTo>
                    <a:pt x="126" y="143"/>
                    <a:pt x="126" y="143"/>
                    <a:pt x="126" y="14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10" name="Freeform 83">
              <a:extLst>
                <a:ext uri="{FF2B5EF4-FFF2-40B4-BE49-F238E27FC236}">
                  <a16:creationId xmlns:a16="http://schemas.microsoft.com/office/drawing/2014/main" id="{887C12B9-9F90-4341-9FF3-AC4EFFF1A10C}"/>
                </a:ext>
              </a:extLst>
            </p:cNvPr>
            <p:cNvSpPr>
              <a:spLocks noEditPoints="1"/>
            </p:cNvSpPr>
            <p:nvPr/>
          </p:nvSpPr>
          <p:spPr bwMode="auto">
            <a:xfrm>
              <a:off x="2301676" y="5926485"/>
              <a:ext cx="51022" cy="50562"/>
            </a:xfrm>
            <a:custGeom>
              <a:avLst/>
              <a:gdLst>
                <a:gd name="T0" fmla="*/ 91 w 182"/>
                <a:gd name="T1" fmla="*/ 0 h 181"/>
                <a:gd name="T2" fmla="*/ 0 w 182"/>
                <a:gd name="T3" fmla="*/ 90 h 181"/>
                <a:gd name="T4" fmla="*/ 91 w 182"/>
                <a:gd name="T5" fmla="*/ 181 h 181"/>
                <a:gd name="T6" fmla="*/ 182 w 182"/>
                <a:gd name="T7" fmla="*/ 90 h 181"/>
                <a:gd name="T8" fmla="*/ 91 w 182"/>
                <a:gd name="T9" fmla="*/ 0 h 181"/>
                <a:gd name="T10" fmla="*/ 91 w 182"/>
                <a:gd name="T11" fmla="*/ 136 h 181"/>
                <a:gd name="T12" fmla="*/ 45 w 182"/>
                <a:gd name="T13" fmla="*/ 90 h 181"/>
                <a:gd name="T14" fmla="*/ 91 w 182"/>
                <a:gd name="T15" fmla="*/ 45 h 181"/>
                <a:gd name="T16" fmla="*/ 137 w 182"/>
                <a:gd name="T17" fmla="*/ 90 h 181"/>
                <a:gd name="T18" fmla="*/ 91 w 182"/>
                <a:gd name="T19" fmla="*/ 136 h 181"/>
                <a:gd name="T20" fmla="*/ 91 w 182"/>
                <a:gd name="T21" fmla="*/ 136 h 181"/>
                <a:gd name="T22" fmla="*/ 91 w 182"/>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1">
                  <a:moveTo>
                    <a:pt x="91" y="0"/>
                  </a:moveTo>
                  <a:cubicBezTo>
                    <a:pt x="41" y="0"/>
                    <a:pt x="0" y="40"/>
                    <a:pt x="0" y="90"/>
                  </a:cubicBezTo>
                  <a:cubicBezTo>
                    <a:pt x="0" y="140"/>
                    <a:pt x="41" y="181"/>
                    <a:pt x="91" y="181"/>
                  </a:cubicBezTo>
                  <a:cubicBezTo>
                    <a:pt x="141" y="181"/>
                    <a:pt x="182" y="140"/>
                    <a:pt x="182" y="90"/>
                  </a:cubicBezTo>
                  <a:cubicBezTo>
                    <a:pt x="182" y="40"/>
                    <a:pt x="141" y="0"/>
                    <a:pt x="91" y="0"/>
                  </a:cubicBezTo>
                  <a:close/>
                  <a:moveTo>
                    <a:pt x="91" y="136"/>
                  </a:moveTo>
                  <a:cubicBezTo>
                    <a:pt x="66" y="136"/>
                    <a:pt x="45" y="115"/>
                    <a:pt x="45" y="90"/>
                  </a:cubicBezTo>
                  <a:cubicBezTo>
                    <a:pt x="45" y="65"/>
                    <a:pt x="66" y="45"/>
                    <a:pt x="91" y="45"/>
                  </a:cubicBezTo>
                  <a:cubicBezTo>
                    <a:pt x="116" y="45"/>
                    <a:pt x="137" y="65"/>
                    <a:pt x="137" y="90"/>
                  </a:cubicBezTo>
                  <a:cubicBezTo>
                    <a:pt x="137" y="115"/>
                    <a:pt x="116" y="136"/>
                    <a:pt x="91" y="136"/>
                  </a:cubicBezTo>
                  <a:close/>
                  <a:moveTo>
                    <a:pt x="91" y="136"/>
                  </a:moveTo>
                  <a:cubicBezTo>
                    <a:pt x="91" y="136"/>
                    <a:pt x="91" y="136"/>
                    <a:pt x="91" y="13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11" name="Freeform 84">
              <a:extLst>
                <a:ext uri="{FF2B5EF4-FFF2-40B4-BE49-F238E27FC236}">
                  <a16:creationId xmlns:a16="http://schemas.microsoft.com/office/drawing/2014/main" id="{C4957279-624A-45A8-9AC9-FB122DA829DD}"/>
                </a:ext>
              </a:extLst>
            </p:cNvPr>
            <p:cNvSpPr>
              <a:spLocks noEditPoints="1"/>
            </p:cNvSpPr>
            <p:nvPr/>
          </p:nvSpPr>
          <p:spPr bwMode="auto">
            <a:xfrm>
              <a:off x="2462326" y="5828348"/>
              <a:ext cx="55159" cy="54239"/>
            </a:xfrm>
            <a:custGeom>
              <a:avLst/>
              <a:gdLst>
                <a:gd name="T0" fmla="*/ 149 w 197"/>
                <a:gd name="T1" fmla="*/ 25 h 194"/>
                <a:gd name="T2" fmla="*/ 25 w 197"/>
                <a:gd name="T3" fmla="*/ 58 h 194"/>
                <a:gd name="T4" fmla="*/ 58 w 197"/>
                <a:gd name="T5" fmla="*/ 182 h 194"/>
                <a:gd name="T6" fmla="*/ 103 w 197"/>
                <a:gd name="T7" fmla="*/ 194 h 194"/>
                <a:gd name="T8" fmla="*/ 127 w 197"/>
                <a:gd name="T9" fmla="*/ 191 h 194"/>
                <a:gd name="T10" fmla="*/ 182 w 197"/>
                <a:gd name="T11" fmla="*/ 149 h 194"/>
                <a:gd name="T12" fmla="*/ 191 w 197"/>
                <a:gd name="T13" fmla="*/ 80 h 194"/>
                <a:gd name="T14" fmla="*/ 149 w 197"/>
                <a:gd name="T15" fmla="*/ 25 h 194"/>
                <a:gd name="T16" fmla="*/ 143 w 197"/>
                <a:gd name="T17" fmla="*/ 126 h 194"/>
                <a:gd name="T18" fmla="*/ 115 w 197"/>
                <a:gd name="T19" fmla="*/ 148 h 194"/>
                <a:gd name="T20" fmla="*/ 81 w 197"/>
                <a:gd name="T21" fmla="*/ 143 h 194"/>
                <a:gd name="T22" fmla="*/ 64 w 197"/>
                <a:gd name="T23" fmla="*/ 81 h 194"/>
                <a:gd name="T24" fmla="*/ 104 w 197"/>
                <a:gd name="T25" fmla="*/ 58 h 194"/>
                <a:gd name="T26" fmla="*/ 126 w 197"/>
                <a:gd name="T27" fmla="*/ 64 h 194"/>
                <a:gd name="T28" fmla="*/ 148 w 197"/>
                <a:gd name="T29" fmla="*/ 92 h 194"/>
                <a:gd name="T30" fmla="*/ 143 w 197"/>
                <a:gd name="T31" fmla="*/ 126 h 194"/>
                <a:gd name="T32" fmla="*/ 143 w 197"/>
                <a:gd name="T33" fmla="*/ 126 h 194"/>
                <a:gd name="T34" fmla="*/ 143 w 197"/>
                <a:gd name="T35" fmla="*/ 1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94">
                  <a:moveTo>
                    <a:pt x="149" y="25"/>
                  </a:moveTo>
                  <a:cubicBezTo>
                    <a:pt x="106" y="0"/>
                    <a:pt x="50" y="15"/>
                    <a:pt x="25" y="58"/>
                  </a:cubicBezTo>
                  <a:cubicBezTo>
                    <a:pt x="0" y="102"/>
                    <a:pt x="15" y="157"/>
                    <a:pt x="58" y="182"/>
                  </a:cubicBezTo>
                  <a:cubicBezTo>
                    <a:pt x="72" y="190"/>
                    <a:pt x="88" y="194"/>
                    <a:pt x="103" y="194"/>
                  </a:cubicBezTo>
                  <a:cubicBezTo>
                    <a:pt x="111" y="194"/>
                    <a:pt x="119" y="193"/>
                    <a:pt x="127" y="191"/>
                  </a:cubicBezTo>
                  <a:cubicBezTo>
                    <a:pt x="150" y="185"/>
                    <a:pt x="170" y="170"/>
                    <a:pt x="182" y="149"/>
                  </a:cubicBezTo>
                  <a:cubicBezTo>
                    <a:pt x="194" y="128"/>
                    <a:pt x="197" y="104"/>
                    <a:pt x="191" y="80"/>
                  </a:cubicBezTo>
                  <a:cubicBezTo>
                    <a:pt x="185" y="57"/>
                    <a:pt x="170" y="37"/>
                    <a:pt x="149" y="25"/>
                  </a:cubicBezTo>
                  <a:close/>
                  <a:moveTo>
                    <a:pt x="143" y="126"/>
                  </a:moveTo>
                  <a:cubicBezTo>
                    <a:pt x="137" y="137"/>
                    <a:pt x="127" y="145"/>
                    <a:pt x="115" y="148"/>
                  </a:cubicBezTo>
                  <a:cubicBezTo>
                    <a:pt x="104" y="151"/>
                    <a:pt x="91" y="149"/>
                    <a:pt x="81" y="143"/>
                  </a:cubicBezTo>
                  <a:cubicBezTo>
                    <a:pt x="59" y="131"/>
                    <a:pt x="51" y="103"/>
                    <a:pt x="64" y="81"/>
                  </a:cubicBezTo>
                  <a:cubicBezTo>
                    <a:pt x="72" y="66"/>
                    <a:pt x="88" y="58"/>
                    <a:pt x="104" y="58"/>
                  </a:cubicBezTo>
                  <a:cubicBezTo>
                    <a:pt x="111" y="58"/>
                    <a:pt x="119" y="60"/>
                    <a:pt x="126" y="64"/>
                  </a:cubicBezTo>
                  <a:cubicBezTo>
                    <a:pt x="137" y="70"/>
                    <a:pt x="145" y="80"/>
                    <a:pt x="148" y="92"/>
                  </a:cubicBezTo>
                  <a:cubicBezTo>
                    <a:pt x="151" y="104"/>
                    <a:pt x="149" y="116"/>
                    <a:pt x="143" y="126"/>
                  </a:cubicBezTo>
                  <a:close/>
                  <a:moveTo>
                    <a:pt x="143" y="126"/>
                  </a:moveTo>
                  <a:cubicBezTo>
                    <a:pt x="143" y="126"/>
                    <a:pt x="143" y="126"/>
                    <a:pt x="143" y="12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12" name="Freeform 85">
              <a:extLst>
                <a:ext uri="{FF2B5EF4-FFF2-40B4-BE49-F238E27FC236}">
                  <a16:creationId xmlns:a16="http://schemas.microsoft.com/office/drawing/2014/main" id="{9F343616-295B-4ECE-946B-D49119D2A634}"/>
                </a:ext>
              </a:extLst>
            </p:cNvPr>
            <p:cNvSpPr>
              <a:spLocks noEditPoints="1"/>
            </p:cNvSpPr>
            <p:nvPr/>
          </p:nvSpPr>
          <p:spPr bwMode="auto">
            <a:xfrm>
              <a:off x="2462326" y="5642187"/>
              <a:ext cx="55159" cy="51482"/>
            </a:xfrm>
            <a:custGeom>
              <a:avLst/>
              <a:gdLst>
                <a:gd name="T0" fmla="*/ 104 w 197"/>
                <a:gd name="T1" fmla="*/ 185 h 185"/>
                <a:gd name="T2" fmla="*/ 149 w 197"/>
                <a:gd name="T3" fmla="*/ 173 h 185"/>
                <a:gd name="T4" fmla="*/ 191 w 197"/>
                <a:gd name="T5" fmla="*/ 118 h 185"/>
                <a:gd name="T6" fmla="*/ 182 w 197"/>
                <a:gd name="T7" fmla="*/ 49 h 185"/>
                <a:gd name="T8" fmla="*/ 127 w 197"/>
                <a:gd name="T9" fmla="*/ 7 h 185"/>
                <a:gd name="T10" fmla="*/ 58 w 197"/>
                <a:gd name="T11" fmla="*/ 16 h 185"/>
                <a:gd name="T12" fmla="*/ 25 w 197"/>
                <a:gd name="T13" fmla="*/ 140 h 185"/>
                <a:gd name="T14" fmla="*/ 104 w 197"/>
                <a:gd name="T15" fmla="*/ 185 h 185"/>
                <a:gd name="T16" fmla="*/ 81 w 197"/>
                <a:gd name="T17" fmla="*/ 55 h 185"/>
                <a:gd name="T18" fmla="*/ 103 w 197"/>
                <a:gd name="T19" fmla="*/ 49 h 185"/>
                <a:gd name="T20" fmla="*/ 115 w 197"/>
                <a:gd name="T21" fmla="*/ 50 h 185"/>
                <a:gd name="T22" fmla="*/ 143 w 197"/>
                <a:gd name="T23" fmla="*/ 71 h 185"/>
                <a:gd name="T24" fmla="*/ 148 w 197"/>
                <a:gd name="T25" fmla="*/ 106 h 185"/>
                <a:gd name="T26" fmla="*/ 126 w 197"/>
                <a:gd name="T27" fmla="*/ 134 h 185"/>
                <a:gd name="T28" fmla="*/ 64 w 197"/>
                <a:gd name="T29" fmla="*/ 117 h 185"/>
                <a:gd name="T30" fmla="*/ 81 w 197"/>
                <a:gd name="T31" fmla="*/ 55 h 185"/>
                <a:gd name="T32" fmla="*/ 81 w 197"/>
                <a:gd name="T33" fmla="*/ 55 h 185"/>
                <a:gd name="T34" fmla="*/ 81 w 197"/>
                <a:gd name="T35" fmla="*/ 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85">
                  <a:moveTo>
                    <a:pt x="104" y="185"/>
                  </a:moveTo>
                  <a:cubicBezTo>
                    <a:pt x="119" y="185"/>
                    <a:pt x="135" y="181"/>
                    <a:pt x="149" y="173"/>
                  </a:cubicBezTo>
                  <a:cubicBezTo>
                    <a:pt x="170" y="161"/>
                    <a:pt x="185" y="141"/>
                    <a:pt x="191" y="118"/>
                  </a:cubicBezTo>
                  <a:cubicBezTo>
                    <a:pt x="197" y="94"/>
                    <a:pt x="194" y="70"/>
                    <a:pt x="182" y="49"/>
                  </a:cubicBezTo>
                  <a:cubicBezTo>
                    <a:pt x="170" y="28"/>
                    <a:pt x="150" y="13"/>
                    <a:pt x="127" y="7"/>
                  </a:cubicBezTo>
                  <a:cubicBezTo>
                    <a:pt x="104" y="0"/>
                    <a:pt x="79" y="4"/>
                    <a:pt x="58" y="16"/>
                  </a:cubicBezTo>
                  <a:cubicBezTo>
                    <a:pt x="15" y="41"/>
                    <a:pt x="0" y="96"/>
                    <a:pt x="25" y="140"/>
                  </a:cubicBezTo>
                  <a:cubicBezTo>
                    <a:pt x="42" y="169"/>
                    <a:pt x="72" y="185"/>
                    <a:pt x="104" y="185"/>
                  </a:cubicBezTo>
                  <a:close/>
                  <a:moveTo>
                    <a:pt x="81" y="55"/>
                  </a:moveTo>
                  <a:cubicBezTo>
                    <a:pt x="88" y="51"/>
                    <a:pt x="96" y="49"/>
                    <a:pt x="103" y="49"/>
                  </a:cubicBezTo>
                  <a:cubicBezTo>
                    <a:pt x="107" y="49"/>
                    <a:pt x="111" y="49"/>
                    <a:pt x="115" y="50"/>
                  </a:cubicBezTo>
                  <a:cubicBezTo>
                    <a:pt x="127" y="53"/>
                    <a:pt x="137" y="61"/>
                    <a:pt x="143" y="71"/>
                  </a:cubicBezTo>
                  <a:cubicBezTo>
                    <a:pt x="149" y="82"/>
                    <a:pt x="151" y="94"/>
                    <a:pt x="148" y="106"/>
                  </a:cubicBezTo>
                  <a:cubicBezTo>
                    <a:pt x="145" y="118"/>
                    <a:pt x="137" y="128"/>
                    <a:pt x="126" y="134"/>
                  </a:cubicBezTo>
                  <a:cubicBezTo>
                    <a:pt x="105" y="147"/>
                    <a:pt x="77" y="139"/>
                    <a:pt x="64" y="117"/>
                  </a:cubicBezTo>
                  <a:cubicBezTo>
                    <a:pt x="51" y="95"/>
                    <a:pt x="59" y="67"/>
                    <a:pt x="81" y="55"/>
                  </a:cubicBezTo>
                  <a:close/>
                  <a:moveTo>
                    <a:pt x="81" y="55"/>
                  </a:moveTo>
                  <a:cubicBezTo>
                    <a:pt x="81" y="55"/>
                    <a:pt x="81" y="55"/>
                    <a:pt x="81" y="5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13" name="Groupe 2361">
            <a:extLst>
              <a:ext uri="{FF2B5EF4-FFF2-40B4-BE49-F238E27FC236}">
                <a16:creationId xmlns:a16="http://schemas.microsoft.com/office/drawing/2014/main" id="{97226E68-AD74-4E40-BAF9-6491387A1BE0}"/>
              </a:ext>
            </a:extLst>
          </p:cNvPr>
          <p:cNvGrpSpPr/>
          <p:nvPr/>
        </p:nvGrpSpPr>
        <p:grpSpPr>
          <a:xfrm>
            <a:off x="2666743" y="4541339"/>
            <a:ext cx="491104" cy="371213"/>
            <a:chOff x="10995946" y="4922220"/>
            <a:chExt cx="560902" cy="423972"/>
          </a:xfrm>
          <a:solidFill>
            <a:schemeClr val="tx2"/>
          </a:solidFill>
        </p:grpSpPr>
        <p:sp>
          <p:nvSpPr>
            <p:cNvPr id="1414" name="Freeform 370">
              <a:extLst>
                <a:ext uri="{FF2B5EF4-FFF2-40B4-BE49-F238E27FC236}">
                  <a16:creationId xmlns:a16="http://schemas.microsoft.com/office/drawing/2014/main" id="{D0288323-AE02-43D1-B3BD-C9C51AD9B7B6}"/>
                </a:ext>
              </a:extLst>
            </p:cNvPr>
            <p:cNvSpPr>
              <a:spLocks noEditPoints="1"/>
            </p:cNvSpPr>
            <p:nvPr/>
          </p:nvSpPr>
          <p:spPr bwMode="auto">
            <a:xfrm>
              <a:off x="11259318" y="4949187"/>
              <a:ext cx="50937" cy="50637"/>
            </a:xfrm>
            <a:custGeom>
              <a:avLst/>
              <a:gdLst>
                <a:gd name="T0" fmla="*/ 70 w 140"/>
                <a:gd name="T1" fmla="*/ 0 h 139"/>
                <a:gd name="T2" fmla="*/ 0 w 140"/>
                <a:gd name="T3" fmla="*/ 70 h 139"/>
                <a:gd name="T4" fmla="*/ 70 w 140"/>
                <a:gd name="T5" fmla="*/ 139 h 139"/>
                <a:gd name="T6" fmla="*/ 140 w 140"/>
                <a:gd name="T7" fmla="*/ 70 h 139"/>
                <a:gd name="T8" fmla="*/ 70 w 140"/>
                <a:gd name="T9" fmla="*/ 0 h 139"/>
                <a:gd name="T10" fmla="*/ 70 w 140"/>
                <a:gd name="T11" fmla="*/ 94 h 139"/>
                <a:gd name="T12" fmla="*/ 45 w 140"/>
                <a:gd name="T13" fmla="*/ 70 h 139"/>
                <a:gd name="T14" fmla="*/ 70 w 140"/>
                <a:gd name="T15" fmla="*/ 45 h 139"/>
                <a:gd name="T16" fmla="*/ 95 w 140"/>
                <a:gd name="T17" fmla="*/ 70 h 139"/>
                <a:gd name="T18" fmla="*/ 70 w 140"/>
                <a:gd name="T19" fmla="*/ 94 h 139"/>
                <a:gd name="T20" fmla="*/ 70 w 140"/>
                <a:gd name="T21" fmla="*/ 94 h 139"/>
                <a:gd name="T22" fmla="*/ 70 w 140"/>
                <a:gd name="T23"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39">
                  <a:moveTo>
                    <a:pt x="70" y="0"/>
                  </a:moveTo>
                  <a:cubicBezTo>
                    <a:pt x="32" y="0"/>
                    <a:pt x="0" y="31"/>
                    <a:pt x="0" y="70"/>
                  </a:cubicBezTo>
                  <a:cubicBezTo>
                    <a:pt x="0" y="108"/>
                    <a:pt x="32" y="139"/>
                    <a:pt x="70" y="139"/>
                  </a:cubicBezTo>
                  <a:cubicBezTo>
                    <a:pt x="109" y="139"/>
                    <a:pt x="140" y="108"/>
                    <a:pt x="140" y="70"/>
                  </a:cubicBezTo>
                  <a:cubicBezTo>
                    <a:pt x="140" y="31"/>
                    <a:pt x="109" y="0"/>
                    <a:pt x="70" y="0"/>
                  </a:cubicBezTo>
                  <a:close/>
                  <a:moveTo>
                    <a:pt x="70" y="94"/>
                  </a:moveTo>
                  <a:cubicBezTo>
                    <a:pt x="57" y="94"/>
                    <a:pt x="45" y="83"/>
                    <a:pt x="45" y="70"/>
                  </a:cubicBezTo>
                  <a:cubicBezTo>
                    <a:pt x="45" y="56"/>
                    <a:pt x="57" y="45"/>
                    <a:pt x="70" y="45"/>
                  </a:cubicBezTo>
                  <a:cubicBezTo>
                    <a:pt x="84" y="45"/>
                    <a:pt x="95" y="56"/>
                    <a:pt x="95" y="70"/>
                  </a:cubicBezTo>
                  <a:cubicBezTo>
                    <a:pt x="95" y="83"/>
                    <a:pt x="84" y="94"/>
                    <a:pt x="70" y="94"/>
                  </a:cubicBezTo>
                  <a:close/>
                  <a:moveTo>
                    <a:pt x="70" y="94"/>
                  </a:moveTo>
                  <a:cubicBezTo>
                    <a:pt x="70" y="94"/>
                    <a:pt x="70" y="94"/>
                    <a:pt x="70" y="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15" name="Freeform 371">
              <a:extLst>
                <a:ext uri="{FF2B5EF4-FFF2-40B4-BE49-F238E27FC236}">
                  <a16:creationId xmlns:a16="http://schemas.microsoft.com/office/drawing/2014/main" id="{4482F766-D6F2-40E4-882A-B2F793BCE5DB}"/>
                </a:ext>
              </a:extLst>
            </p:cNvPr>
            <p:cNvSpPr>
              <a:spLocks noEditPoints="1"/>
            </p:cNvSpPr>
            <p:nvPr/>
          </p:nvSpPr>
          <p:spPr bwMode="auto">
            <a:xfrm>
              <a:off x="11364487" y="5108888"/>
              <a:ext cx="50637" cy="50637"/>
            </a:xfrm>
            <a:custGeom>
              <a:avLst/>
              <a:gdLst>
                <a:gd name="T0" fmla="*/ 69 w 139"/>
                <a:gd name="T1" fmla="*/ 0 h 139"/>
                <a:gd name="T2" fmla="*/ 0 w 139"/>
                <a:gd name="T3" fmla="*/ 69 h 139"/>
                <a:gd name="T4" fmla="*/ 69 w 139"/>
                <a:gd name="T5" fmla="*/ 139 h 139"/>
                <a:gd name="T6" fmla="*/ 139 w 139"/>
                <a:gd name="T7" fmla="*/ 69 h 139"/>
                <a:gd name="T8" fmla="*/ 69 w 139"/>
                <a:gd name="T9" fmla="*/ 0 h 139"/>
                <a:gd name="T10" fmla="*/ 69 w 139"/>
                <a:gd name="T11" fmla="*/ 94 h 139"/>
                <a:gd name="T12" fmla="*/ 45 w 139"/>
                <a:gd name="T13" fmla="*/ 69 h 139"/>
                <a:gd name="T14" fmla="*/ 69 w 139"/>
                <a:gd name="T15" fmla="*/ 45 h 139"/>
                <a:gd name="T16" fmla="*/ 94 w 139"/>
                <a:gd name="T17" fmla="*/ 69 h 139"/>
                <a:gd name="T18" fmla="*/ 69 w 139"/>
                <a:gd name="T19" fmla="*/ 94 h 139"/>
                <a:gd name="T20" fmla="*/ 69 w 139"/>
                <a:gd name="T21" fmla="*/ 94 h 139"/>
                <a:gd name="T22" fmla="*/ 69 w 139"/>
                <a:gd name="T23"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0"/>
                  </a:moveTo>
                  <a:cubicBezTo>
                    <a:pt x="31" y="0"/>
                    <a:pt x="0" y="31"/>
                    <a:pt x="0" y="69"/>
                  </a:cubicBezTo>
                  <a:cubicBezTo>
                    <a:pt x="0" y="108"/>
                    <a:pt x="31" y="139"/>
                    <a:pt x="69" y="139"/>
                  </a:cubicBezTo>
                  <a:cubicBezTo>
                    <a:pt x="108" y="139"/>
                    <a:pt x="139" y="108"/>
                    <a:pt x="139" y="69"/>
                  </a:cubicBezTo>
                  <a:cubicBezTo>
                    <a:pt x="139" y="31"/>
                    <a:pt x="108" y="0"/>
                    <a:pt x="69" y="0"/>
                  </a:cubicBezTo>
                  <a:close/>
                  <a:moveTo>
                    <a:pt x="69" y="94"/>
                  </a:moveTo>
                  <a:cubicBezTo>
                    <a:pt x="56" y="94"/>
                    <a:pt x="45" y="83"/>
                    <a:pt x="45" y="69"/>
                  </a:cubicBezTo>
                  <a:cubicBezTo>
                    <a:pt x="45" y="56"/>
                    <a:pt x="56" y="45"/>
                    <a:pt x="69" y="45"/>
                  </a:cubicBezTo>
                  <a:cubicBezTo>
                    <a:pt x="83" y="45"/>
                    <a:pt x="94" y="56"/>
                    <a:pt x="94" y="69"/>
                  </a:cubicBezTo>
                  <a:cubicBezTo>
                    <a:pt x="94" y="83"/>
                    <a:pt x="83" y="94"/>
                    <a:pt x="69" y="94"/>
                  </a:cubicBezTo>
                  <a:close/>
                  <a:moveTo>
                    <a:pt x="69" y="94"/>
                  </a:moveTo>
                  <a:cubicBezTo>
                    <a:pt x="69" y="94"/>
                    <a:pt x="69" y="94"/>
                    <a:pt x="69" y="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16" name="Freeform 372">
              <a:extLst>
                <a:ext uri="{FF2B5EF4-FFF2-40B4-BE49-F238E27FC236}">
                  <a16:creationId xmlns:a16="http://schemas.microsoft.com/office/drawing/2014/main" id="{AC21896D-8C5B-4A51-9813-3896C66D610D}"/>
                </a:ext>
              </a:extLst>
            </p:cNvPr>
            <p:cNvSpPr>
              <a:spLocks noEditPoints="1"/>
            </p:cNvSpPr>
            <p:nvPr/>
          </p:nvSpPr>
          <p:spPr bwMode="auto">
            <a:xfrm>
              <a:off x="10995946" y="5081921"/>
              <a:ext cx="560902" cy="104570"/>
            </a:xfrm>
            <a:custGeom>
              <a:avLst/>
              <a:gdLst>
                <a:gd name="T0" fmla="*/ 1466 w 1536"/>
                <a:gd name="T1" fmla="*/ 74 h 287"/>
                <a:gd name="T2" fmla="*/ 1204 w 1536"/>
                <a:gd name="T3" fmla="*/ 74 h 287"/>
                <a:gd name="T4" fmla="*/ 1078 w 1536"/>
                <a:gd name="T5" fmla="*/ 0 h 287"/>
                <a:gd name="T6" fmla="*/ 953 w 1536"/>
                <a:gd name="T7" fmla="*/ 74 h 287"/>
                <a:gd name="T8" fmla="*/ 70 w 1536"/>
                <a:gd name="T9" fmla="*/ 74 h 287"/>
                <a:gd name="T10" fmla="*/ 0 w 1536"/>
                <a:gd name="T11" fmla="*/ 143 h 287"/>
                <a:gd name="T12" fmla="*/ 70 w 1536"/>
                <a:gd name="T13" fmla="*/ 213 h 287"/>
                <a:gd name="T14" fmla="*/ 953 w 1536"/>
                <a:gd name="T15" fmla="*/ 213 h 287"/>
                <a:gd name="T16" fmla="*/ 1078 w 1536"/>
                <a:gd name="T17" fmla="*/ 287 h 287"/>
                <a:gd name="T18" fmla="*/ 1204 w 1536"/>
                <a:gd name="T19" fmla="*/ 213 h 287"/>
                <a:gd name="T20" fmla="*/ 1466 w 1536"/>
                <a:gd name="T21" fmla="*/ 213 h 287"/>
                <a:gd name="T22" fmla="*/ 1536 w 1536"/>
                <a:gd name="T23" fmla="*/ 143 h 287"/>
                <a:gd name="T24" fmla="*/ 1466 w 1536"/>
                <a:gd name="T25" fmla="*/ 74 h 287"/>
                <a:gd name="T26" fmla="*/ 937 w 1536"/>
                <a:gd name="T27" fmla="*/ 168 h 287"/>
                <a:gd name="T28" fmla="*/ 70 w 1536"/>
                <a:gd name="T29" fmla="*/ 168 h 287"/>
                <a:gd name="T30" fmla="*/ 45 w 1536"/>
                <a:gd name="T31" fmla="*/ 143 h 287"/>
                <a:gd name="T32" fmla="*/ 70 w 1536"/>
                <a:gd name="T33" fmla="*/ 119 h 287"/>
                <a:gd name="T34" fmla="*/ 937 w 1536"/>
                <a:gd name="T35" fmla="*/ 119 h 287"/>
                <a:gd name="T36" fmla="*/ 937 w 1536"/>
                <a:gd name="T37" fmla="*/ 168 h 287"/>
                <a:gd name="T38" fmla="*/ 1078 w 1536"/>
                <a:gd name="T39" fmla="*/ 242 h 287"/>
                <a:gd name="T40" fmla="*/ 980 w 1536"/>
                <a:gd name="T41" fmla="*/ 143 h 287"/>
                <a:gd name="T42" fmla="*/ 1078 w 1536"/>
                <a:gd name="T43" fmla="*/ 45 h 287"/>
                <a:gd name="T44" fmla="*/ 1177 w 1536"/>
                <a:gd name="T45" fmla="*/ 143 h 287"/>
                <a:gd name="T46" fmla="*/ 1078 w 1536"/>
                <a:gd name="T47" fmla="*/ 242 h 287"/>
                <a:gd name="T48" fmla="*/ 1466 w 1536"/>
                <a:gd name="T49" fmla="*/ 168 h 287"/>
                <a:gd name="T50" fmla="*/ 1220 w 1536"/>
                <a:gd name="T51" fmla="*/ 168 h 287"/>
                <a:gd name="T52" fmla="*/ 1220 w 1536"/>
                <a:gd name="T53" fmla="*/ 119 h 287"/>
                <a:gd name="T54" fmla="*/ 1466 w 1536"/>
                <a:gd name="T55" fmla="*/ 119 h 287"/>
                <a:gd name="T56" fmla="*/ 1491 w 1536"/>
                <a:gd name="T57" fmla="*/ 143 h 287"/>
                <a:gd name="T58" fmla="*/ 1466 w 1536"/>
                <a:gd name="T59" fmla="*/ 168 h 287"/>
                <a:gd name="T60" fmla="*/ 1466 w 1536"/>
                <a:gd name="T61" fmla="*/ 168 h 287"/>
                <a:gd name="T62" fmla="*/ 1466 w 1536"/>
                <a:gd name="T63" fmla="*/ 16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287">
                  <a:moveTo>
                    <a:pt x="1466" y="74"/>
                  </a:moveTo>
                  <a:cubicBezTo>
                    <a:pt x="1204" y="74"/>
                    <a:pt x="1204" y="74"/>
                    <a:pt x="1204" y="74"/>
                  </a:cubicBezTo>
                  <a:cubicBezTo>
                    <a:pt x="1179" y="30"/>
                    <a:pt x="1132" y="0"/>
                    <a:pt x="1078" y="0"/>
                  </a:cubicBezTo>
                  <a:cubicBezTo>
                    <a:pt x="1024" y="0"/>
                    <a:pt x="977" y="30"/>
                    <a:pt x="953" y="74"/>
                  </a:cubicBezTo>
                  <a:cubicBezTo>
                    <a:pt x="70" y="74"/>
                    <a:pt x="70" y="74"/>
                    <a:pt x="70" y="74"/>
                  </a:cubicBezTo>
                  <a:cubicBezTo>
                    <a:pt x="31" y="74"/>
                    <a:pt x="0" y="105"/>
                    <a:pt x="0" y="143"/>
                  </a:cubicBezTo>
                  <a:cubicBezTo>
                    <a:pt x="0" y="182"/>
                    <a:pt x="31" y="213"/>
                    <a:pt x="70" y="213"/>
                  </a:cubicBezTo>
                  <a:cubicBezTo>
                    <a:pt x="953" y="213"/>
                    <a:pt x="953" y="213"/>
                    <a:pt x="953" y="213"/>
                  </a:cubicBezTo>
                  <a:cubicBezTo>
                    <a:pt x="977" y="257"/>
                    <a:pt x="1024" y="287"/>
                    <a:pt x="1078" y="287"/>
                  </a:cubicBezTo>
                  <a:cubicBezTo>
                    <a:pt x="1132" y="287"/>
                    <a:pt x="1179" y="257"/>
                    <a:pt x="1204" y="213"/>
                  </a:cubicBezTo>
                  <a:cubicBezTo>
                    <a:pt x="1466" y="213"/>
                    <a:pt x="1466" y="213"/>
                    <a:pt x="1466" y="213"/>
                  </a:cubicBezTo>
                  <a:cubicBezTo>
                    <a:pt x="1505" y="213"/>
                    <a:pt x="1536" y="182"/>
                    <a:pt x="1536" y="143"/>
                  </a:cubicBezTo>
                  <a:cubicBezTo>
                    <a:pt x="1536" y="105"/>
                    <a:pt x="1505" y="74"/>
                    <a:pt x="1466" y="74"/>
                  </a:cubicBezTo>
                  <a:close/>
                  <a:moveTo>
                    <a:pt x="937" y="168"/>
                  </a:moveTo>
                  <a:cubicBezTo>
                    <a:pt x="70" y="168"/>
                    <a:pt x="70" y="168"/>
                    <a:pt x="70" y="168"/>
                  </a:cubicBezTo>
                  <a:cubicBezTo>
                    <a:pt x="56" y="168"/>
                    <a:pt x="45" y="157"/>
                    <a:pt x="45" y="143"/>
                  </a:cubicBezTo>
                  <a:cubicBezTo>
                    <a:pt x="45" y="130"/>
                    <a:pt x="56" y="119"/>
                    <a:pt x="70" y="119"/>
                  </a:cubicBezTo>
                  <a:cubicBezTo>
                    <a:pt x="937" y="119"/>
                    <a:pt x="937" y="119"/>
                    <a:pt x="937" y="119"/>
                  </a:cubicBezTo>
                  <a:cubicBezTo>
                    <a:pt x="934" y="134"/>
                    <a:pt x="934" y="151"/>
                    <a:pt x="937" y="168"/>
                  </a:cubicBezTo>
                  <a:close/>
                  <a:moveTo>
                    <a:pt x="1078" y="242"/>
                  </a:moveTo>
                  <a:cubicBezTo>
                    <a:pt x="1024" y="242"/>
                    <a:pt x="980" y="198"/>
                    <a:pt x="980" y="143"/>
                  </a:cubicBezTo>
                  <a:cubicBezTo>
                    <a:pt x="980" y="89"/>
                    <a:pt x="1024" y="45"/>
                    <a:pt x="1078" y="45"/>
                  </a:cubicBezTo>
                  <a:cubicBezTo>
                    <a:pt x="1133" y="45"/>
                    <a:pt x="1177" y="89"/>
                    <a:pt x="1177" y="143"/>
                  </a:cubicBezTo>
                  <a:cubicBezTo>
                    <a:pt x="1177" y="198"/>
                    <a:pt x="1133" y="242"/>
                    <a:pt x="1078" y="242"/>
                  </a:cubicBezTo>
                  <a:close/>
                  <a:moveTo>
                    <a:pt x="1466" y="168"/>
                  </a:moveTo>
                  <a:cubicBezTo>
                    <a:pt x="1220" y="168"/>
                    <a:pt x="1220" y="168"/>
                    <a:pt x="1220" y="168"/>
                  </a:cubicBezTo>
                  <a:cubicBezTo>
                    <a:pt x="1223" y="152"/>
                    <a:pt x="1223" y="135"/>
                    <a:pt x="1220" y="119"/>
                  </a:cubicBezTo>
                  <a:cubicBezTo>
                    <a:pt x="1466" y="119"/>
                    <a:pt x="1466" y="119"/>
                    <a:pt x="1466" y="119"/>
                  </a:cubicBezTo>
                  <a:cubicBezTo>
                    <a:pt x="1480" y="119"/>
                    <a:pt x="1491" y="130"/>
                    <a:pt x="1491" y="143"/>
                  </a:cubicBezTo>
                  <a:cubicBezTo>
                    <a:pt x="1491" y="157"/>
                    <a:pt x="1480" y="168"/>
                    <a:pt x="1466" y="168"/>
                  </a:cubicBezTo>
                  <a:close/>
                  <a:moveTo>
                    <a:pt x="1466" y="168"/>
                  </a:moveTo>
                  <a:cubicBezTo>
                    <a:pt x="1466" y="168"/>
                    <a:pt x="1466" y="168"/>
                    <a:pt x="146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17" name="Freeform 373">
              <a:extLst>
                <a:ext uri="{FF2B5EF4-FFF2-40B4-BE49-F238E27FC236}">
                  <a16:creationId xmlns:a16="http://schemas.microsoft.com/office/drawing/2014/main" id="{4A8687CE-3F58-457A-80BB-436685C6B193}"/>
                </a:ext>
              </a:extLst>
            </p:cNvPr>
            <p:cNvSpPr>
              <a:spLocks noEditPoints="1"/>
            </p:cNvSpPr>
            <p:nvPr/>
          </p:nvSpPr>
          <p:spPr bwMode="auto">
            <a:xfrm>
              <a:off x="11143363" y="5268589"/>
              <a:ext cx="51236" cy="50637"/>
            </a:xfrm>
            <a:custGeom>
              <a:avLst/>
              <a:gdLst>
                <a:gd name="T0" fmla="*/ 0 w 140"/>
                <a:gd name="T1" fmla="*/ 69 h 139"/>
                <a:gd name="T2" fmla="*/ 70 w 140"/>
                <a:gd name="T3" fmla="*/ 139 h 139"/>
                <a:gd name="T4" fmla="*/ 140 w 140"/>
                <a:gd name="T5" fmla="*/ 69 h 139"/>
                <a:gd name="T6" fmla="*/ 70 w 140"/>
                <a:gd name="T7" fmla="*/ 0 h 139"/>
                <a:gd name="T8" fmla="*/ 0 w 140"/>
                <a:gd name="T9" fmla="*/ 69 h 139"/>
                <a:gd name="T10" fmla="*/ 70 w 140"/>
                <a:gd name="T11" fmla="*/ 45 h 139"/>
                <a:gd name="T12" fmla="*/ 95 w 140"/>
                <a:gd name="T13" fmla="*/ 69 h 139"/>
                <a:gd name="T14" fmla="*/ 70 w 140"/>
                <a:gd name="T15" fmla="*/ 94 h 139"/>
                <a:gd name="T16" fmla="*/ 45 w 140"/>
                <a:gd name="T17" fmla="*/ 69 h 139"/>
                <a:gd name="T18" fmla="*/ 70 w 140"/>
                <a:gd name="T19" fmla="*/ 45 h 139"/>
                <a:gd name="T20" fmla="*/ 70 w 140"/>
                <a:gd name="T21" fmla="*/ 45 h 139"/>
                <a:gd name="T22" fmla="*/ 70 w 140"/>
                <a:gd name="T23"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39">
                  <a:moveTo>
                    <a:pt x="0" y="69"/>
                  </a:moveTo>
                  <a:cubicBezTo>
                    <a:pt x="0" y="108"/>
                    <a:pt x="32" y="139"/>
                    <a:pt x="70" y="139"/>
                  </a:cubicBezTo>
                  <a:cubicBezTo>
                    <a:pt x="109" y="139"/>
                    <a:pt x="140" y="108"/>
                    <a:pt x="140" y="69"/>
                  </a:cubicBezTo>
                  <a:cubicBezTo>
                    <a:pt x="140" y="31"/>
                    <a:pt x="109" y="0"/>
                    <a:pt x="70" y="0"/>
                  </a:cubicBezTo>
                  <a:cubicBezTo>
                    <a:pt x="32" y="0"/>
                    <a:pt x="0" y="31"/>
                    <a:pt x="0" y="69"/>
                  </a:cubicBezTo>
                  <a:close/>
                  <a:moveTo>
                    <a:pt x="70" y="45"/>
                  </a:moveTo>
                  <a:cubicBezTo>
                    <a:pt x="84" y="45"/>
                    <a:pt x="95" y="56"/>
                    <a:pt x="95" y="69"/>
                  </a:cubicBezTo>
                  <a:cubicBezTo>
                    <a:pt x="95" y="83"/>
                    <a:pt x="84" y="94"/>
                    <a:pt x="70" y="94"/>
                  </a:cubicBezTo>
                  <a:cubicBezTo>
                    <a:pt x="57" y="94"/>
                    <a:pt x="45" y="83"/>
                    <a:pt x="45" y="69"/>
                  </a:cubicBezTo>
                  <a:cubicBezTo>
                    <a:pt x="45" y="56"/>
                    <a:pt x="57" y="45"/>
                    <a:pt x="70" y="45"/>
                  </a:cubicBezTo>
                  <a:close/>
                  <a:moveTo>
                    <a:pt x="70" y="45"/>
                  </a:moveTo>
                  <a:cubicBezTo>
                    <a:pt x="70" y="45"/>
                    <a:pt x="70" y="45"/>
                    <a:pt x="70"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18" name="Freeform 374">
              <a:extLst>
                <a:ext uri="{FF2B5EF4-FFF2-40B4-BE49-F238E27FC236}">
                  <a16:creationId xmlns:a16="http://schemas.microsoft.com/office/drawing/2014/main" id="{3F7058BE-EC21-4805-89A7-E98600A5DA65}"/>
                </a:ext>
              </a:extLst>
            </p:cNvPr>
            <p:cNvSpPr>
              <a:spLocks noEditPoints="1"/>
            </p:cNvSpPr>
            <p:nvPr/>
          </p:nvSpPr>
          <p:spPr bwMode="auto">
            <a:xfrm>
              <a:off x="10995946" y="5244619"/>
              <a:ext cx="560902" cy="101573"/>
            </a:xfrm>
            <a:custGeom>
              <a:avLst/>
              <a:gdLst>
                <a:gd name="T0" fmla="*/ 1466 w 1536"/>
                <a:gd name="T1" fmla="*/ 66 h 279"/>
                <a:gd name="T2" fmla="*/ 600 w 1536"/>
                <a:gd name="T3" fmla="*/ 66 h 279"/>
                <a:gd name="T4" fmla="*/ 535 w 1536"/>
                <a:gd name="T5" fmla="*/ 5 h 279"/>
                <a:gd name="T6" fmla="*/ 505 w 1536"/>
                <a:gd name="T7" fmla="*/ 16 h 279"/>
                <a:gd name="T8" fmla="*/ 516 w 1536"/>
                <a:gd name="T9" fmla="*/ 46 h 279"/>
                <a:gd name="T10" fmla="*/ 573 w 1536"/>
                <a:gd name="T11" fmla="*/ 140 h 279"/>
                <a:gd name="T12" fmla="*/ 474 w 1536"/>
                <a:gd name="T13" fmla="*/ 234 h 279"/>
                <a:gd name="T14" fmla="*/ 383 w 1536"/>
                <a:gd name="T15" fmla="*/ 97 h 279"/>
                <a:gd name="T16" fmla="*/ 430 w 1536"/>
                <a:gd name="T17" fmla="*/ 47 h 279"/>
                <a:gd name="T18" fmla="*/ 440 w 1536"/>
                <a:gd name="T19" fmla="*/ 17 h 279"/>
                <a:gd name="T20" fmla="*/ 410 w 1536"/>
                <a:gd name="T21" fmla="*/ 7 h 279"/>
                <a:gd name="T22" fmla="*/ 348 w 1536"/>
                <a:gd name="T23" fmla="*/ 66 h 279"/>
                <a:gd name="T24" fmla="*/ 70 w 1536"/>
                <a:gd name="T25" fmla="*/ 66 h 279"/>
                <a:gd name="T26" fmla="*/ 0 w 1536"/>
                <a:gd name="T27" fmla="*/ 135 h 279"/>
                <a:gd name="T28" fmla="*/ 70 w 1536"/>
                <a:gd name="T29" fmla="*/ 205 h 279"/>
                <a:gd name="T30" fmla="*/ 349 w 1536"/>
                <a:gd name="T31" fmla="*/ 205 h 279"/>
                <a:gd name="T32" fmla="*/ 474 w 1536"/>
                <a:gd name="T33" fmla="*/ 279 h 279"/>
                <a:gd name="T34" fmla="*/ 600 w 1536"/>
                <a:gd name="T35" fmla="*/ 205 h 279"/>
                <a:gd name="T36" fmla="*/ 1466 w 1536"/>
                <a:gd name="T37" fmla="*/ 205 h 279"/>
                <a:gd name="T38" fmla="*/ 1536 w 1536"/>
                <a:gd name="T39" fmla="*/ 135 h 279"/>
                <a:gd name="T40" fmla="*/ 1466 w 1536"/>
                <a:gd name="T41" fmla="*/ 66 h 279"/>
                <a:gd name="T42" fmla="*/ 333 w 1536"/>
                <a:gd name="T43" fmla="*/ 160 h 279"/>
                <a:gd name="T44" fmla="*/ 70 w 1536"/>
                <a:gd name="T45" fmla="*/ 160 h 279"/>
                <a:gd name="T46" fmla="*/ 45 w 1536"/>
                <a:gd name="T47" fmla="*/ 135 h 279"/>
                <a:gd name="T48" fmla="*/ 70 w 1536"/>
                <a:gd name="T49" fmla="*/ 111 h 279"/>
                <a:gd name="T50" fmla="*/ 333 w 1536"/>
                <a:gd name="T51" fmla="*/ 111 h 279"/>
                <a:gd name="T52" fmla="*/ 333 w 1536"/>
                <a:gd name="T53" fmla="*/ 160 h 279"/>
                <a:gd name="T54" fmla="*/ 1466 w 1536"/>
                <a:gd name="T55" fmla="*/ 160 h 279"/>
                <a:gd name="T56" fmla="*/ 616 w 1536"/>
                <a:gd name="T57" fmla="*/ 160 h 279"/>
                <a:gd name="T58" fmla="*/ 616 w 1536"/>
                <a:gd name="T59" fmla="*/ 111 h 279"/>
                <a:gd name="T60" fmla="*/ 1466 w 1536"/>
                <a:gd name="T61" fmla="*/ 111 h 279"/>
                <a:gd name="T62" fmla="*/ 1491 w 1536"/>
                <a:gd name="T63" fmla="*/ 135 h 279"/>
                <a:gd name="T64" fmla="*/ 1466 w 1536"/>
                <a:gd name="T65" fmla="*/ 160 h 279"/>
                <a:gd name="T66" fmla="*/ 1466 w 1536"/>
                <a:gd name="T67" fmla="*/ 160 h 279"/>
                <a:gd name="T68" fmla="*/ 1466 w 1536"/>
                <a:gd name="T69" fmla="*/ 16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279">
                  <a:moveTo>
                    <a:pt x="1466" y="66"/>
                  </a:moveTo>
                  <a:cubicBezTo>
                    <a:pt x="600" y="66"/>
                    <a:pt x="600" y="66"/>
                    <a:pt x="600" y="66"/>
                  </a:cubicBezTo>
                  <a:cubicBezTo>
                    <a:pt x="585" y="40"/>
                    <a:pt x="563" y="18"/>
                    <a:pt x="535" y="5"/>
                  </a:cubicBezTo>
                  <a:cubicBezTo>
                    <a:pt x="523" y="0"/>
                    <a:pt x="510" y="5"/>
                    <a:pt x="505" y="16"/>
                  </a:cubicBezTo>
                  <a:cubicBezTo>
                    <a:pt x="500" y="27"/>
                    <a:pt x="504" y="41"/>
                    <a:pt x="516" y="46"/>
                  </a:cubicBezTo>
                  <a:cubicBezTo>
                    <a:pt x="557" y="65"/>
                    <a:pt x="576" y="109"/>
                    <a:pt x="573" y="140"/>
                  </a:cubicBezTo>
                  <a:cubicBezTo>
                    <a:pt x="570" y="192"/>
                    <a:pt x="527" y="234"/>
                    <a:pt x="474" y="234"/>
                  </a:cubicBezTo>
                  <a:cubicBezTo>
                    <a:pt x="403" y="234"/>
                    <a:pt x="356" y="161"/>
                    <a:pt x="383" y="97"/>
                  </a:cubicBezTo>
                  <a:cubicBezTo>
                    <a:pt x="392" y="75"/>
                    <a:pt x="409" y="58"/>
                    <a:pt x="430" y="47"/>
                  </a:cubicBezTo>
                  <a:cubicBezTo>
                    <a:pt x="441" y="41"/>
                    <a:pt x="446" y="28"/>
                    <a:pt x="440" y="17"/>
                  </a:cubicBezTo>
                  <a:cubicBezTo>
                    <a:pt x="435" y="6"/>
                    <a:pt x="421" y="1"/>
                    <a:pt x="410" y="7"/>
                  </a:cubicBezTo>
                  <a:cubicBezTo>
                    <a:pt x="383" y="20"/>
                    <a:pt x="362" y="41"/>
                    <a:pt x="348" y="66"/>
                  </a:cubicBezTo>
                  <a:cubicBezTo>
                    <a:pt x="70" y="66"/>
                    <a:pt x="70" y="66"/>
                    <a:pt x="70" y="66"/>
                  </a:cubicBezTo>
                  <a:cubicBezTo>
                    <a:pt x="31" y="66"/>
                    <a:pt x="0" y="97"/>
                    <a:pt x="0" y="135"/>
                  </a:cubicBezTo>
                  <a:cubicBezTo>
                    <a:pt x="0" y="174"/>
                    <a:pt x="31" y="205"/>
                    <a:pt x="70" y="205"/>
                  </a:cubicBezTo>
                  <a:cubicBezTo>
                    <a:pt x="349" y="205"/>
                    <a:pt x="349" y="205"/>
                    <a:pt x="349" y="205"/>
                  </a:cubicBezTo>
                  <a:cubicBezTo>
                    <a:pt x="373" y="249"/>
                    <a:pt x="420" y="279"/>
                    <a:pt x="474" y="279"/>
                  </a:cubicBezTo>
                  <a:cubicBezTo>
                    <a:pt x="528" y="279"/>
                    <a:pt x="575" y="249"/>
                    <a:pt x="600" y="205"/>
                  </a:cubicBezTo>
                  <a:cubicBezTo>
                    <a:pt x="1466" y="205"/>
                    <a:pt x="1466" y="205"/>
                    <a:pt x="1466" y="205"/>
                  </a:cubicBezTo>
                  <a:cubicBezTo>
                    <a:pt x="1505" y="205"/>
                    <a:pt x="1536" y="174"/>
                    <a:pt x="1536" y="135"/>
                  </a:cubicBezTo>
                  <a:cubicBezTo>
                    <a:pt x="1536" y="97"/>
                    <a:pt x="1505" y="66"/>
                    <a:pt x="1466" y="66"/>
                  </a:cubicBezTo>
                  <a:close/>
                  <a:moveTo>
                    <a:pt x="333" y="160"/>
                  </a:moveTo>
                  <a:cubicBezTo>
                    <a:pt x="70" y="160"/>
                    <a:pt x="70" y="160"/>
                    <a:pt x="70" y="160"/>
                  </a:cubicBezTo>
                  <a:cubicBezTo>
                    <a:pt x="56" y="160"/>
                    <a:pt x="45" y="149"/>
                    <a:pt x="45" y="135"/>
                  </a:cubicBezTo>
                  <a:cubicBezTo>
                    <a:pt x="45" y="122"/>
                    <a:pt x="56" y="111"/>
                    <a:pt x="70" y="111"/>
                  </a:cubicBezTo>
                  <a:cubicBezTo>
                    <a:pt x="333" y="111"/>
                    <a:pt x="333" y="111"/>
                    <a:pt x="333" y="111"/>
                  </a:cubicBezTo>
                  <a:cubicBezTo>
                    <a:pt x="330" y="126"/>
                    <a:pt x="330" y="143"/>
                    <a:pt x="333" y="160"/>
                  </a:cubicBezTo>
                  <a:close/>
                  <a:moveTo>
                    <a:pt x="1466" y="160"/>
                  </a:moveTo>
                  <a:cubicBezTo>
                    <a:pt x="616" y="160"/>
                    <a:pt x="616" y="160"/>
                    <a:pt x="616" y="160"/>
                  </a:cubicBezTo>
                  <a:cubicBezTo>
                    <a:pt x="618" y="145"/>
                    <a:pt x="619" y="128"/>
                    <a:pt x="616" y="111"/>
                  </a:cubicBezTo>
                  <a:cubicBezTo>
                    <a:pt x="1466" y="111"/>
                    <a:pt x="1466" y="111"/>
                    <a:pt x="1466" y="111"/>
                  </a:cubicBezTo>
                  <a:cubicBezTo>
                    <a:pt x="1480" y="111"/>
                    <a:pt x="1491" y="122"/>
                    <a:pt x="1491" y="135"/>
                  </a:cubicBezTo>
                  <a:cubicBezTo>
                    <a:pt x="1491" y="149"/>
                    <a:pt x="1480" y="160"/>
                    <a:pt x="1466" y="160"/>
                  </a:cubicBezTo>
                  <a:close/>
                  <a:moveTo>
                    <a:pt x="1466" y="160"/>
                  </a:moveTo>
                  <a:cubicBezTo>
                    <a:pt x="1466" y="160"/>
                    <a:pt x="1466" y="160"/>
                    <a:pt x="1466" y="16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19" name="Freeform 375">
              <a:extLst>
                <a:ext uri="{FF2B5EF4-FFF2-40B4-BE49-F238E27FC236}">
                  <a16:creationId xmlns:a16="http://schemas.microsoft.com/office/drawing/2014/main" id="{C7FCE5CC-42A1-4DA8-85A8-8617FFCB016E}"/>
                </a:ext>
              </a:extLst>
            </p:cNvPr>
            <p:cNvSpPr>
              <a:spLocks noEditPoints="1"/>
            </p:cNvSpPr>
            <p:nvPr/>
          </p:nvSpPr>
          <p:spPr bwMode="auto">
            <a:xfrm>
              <a:off x="10995946" y="4922220"/>
              <a:ext cx="560902" cy="104270"/>
            </a:xfrm>
            <a:custGeom>
              <a:avLst/>
              <a:gdLst>
                <a:gd name="T0" fmla="*/ 1466 w 1536"/>
                <a:gd name="T1" fmla="*/ 74 h 287"/>
                <a:gd name="T2" fmla="*/ 917 w 1536"/>
                <a:gd name="T3" fmla="*/ 74 h 287"/>
                <a:gd name="T4" fmla="*/ 791 w 1536"/>
                <a:gd name="T5" fmla="*/ 0 h 287"/>
                <a:gd name="T6" fmla="*/ 666 w 1536"/>
                <a:gd name="T7" fmla="*/ 74 h 287"/>
                <a:gd name="T8" fmla="*/ 70 w 1536"/>
                <a:gd name="T9" fmla="*/ 74 h 287"/>
                <a:gd name="T10" fmla="*/ 0 w 1536"/>
                <a:gd name="T11" fmla="*/ 144 h 287"/>
                <a:gd name="T12" fmla="*/ 70 w 1536"/>
                <a:gd name="T13" fmla="*/ 213 h 287"/>
                <a:gd name="T14" fmla="*/ 666 w 1536"/>
                <a:gd name="T15" fmla="*/ 213 h 287"/>
                <a:gd name="T16" fmla="*/ 791 w 1536"/>
                <a:gd name="T17" fmla="*/ 287 h 287"/>
                <a:gd name="T18" fmla="*/ 917 w 1536"/>
                <a:gd name="T19" fmla="*/ 213 h 287"/>
                <a:gd name="T20" fmla="*/ 1100 w 1536"/>
                <a:gd name="T21" fmla="*/ 213 h 287"/>
                <a:gd name="T22" fmla="*/ 1123 w 1536"/>
                <a:gd name="T23" fmla="*/ 191 h 287"/>
                <a:gd name="T24" fmla="*/ 1100 w 1536"/>
                <a:gd name="T25" fmla="*/ 168 h 287"/>
                <a:gd name="T26" fmla="*/ 933 w 1536"/>
                <a:gd name="T27" fmla="*/ 168 h 287"/>
                <a:gd name="T28" fmla="*/ 933 w 1536"/>
                <a:gd name="T29" fmla="*/ 119 h 287"/>
                <a:gd name="T30" fmla="*/ 1466 w 1536"/>
                <a:gd name="T31" fmla="*/ 119 h 287"/>
                <a:gd name="T32" fmla="*/ 1491 w 1536"/>
                <a:gd name="T33" fmla="*/ 144 h 287"/>
                <a:gd name="T34" fmla="*/ 1466 w 1536"/>
                <a:gd name="T35" fmla="*/ 168 h 287"/>
                <a:gd name="T36" fmla="*/ 1205 w 1536"/>
                <a:gd name="T37" fmla="*/ 168 h 287"/>
                <a:gd name="T38" fmla="*/ 1183 w 1536"/>
                <a:gd name="T39" fmla="*/ 191 h 287"/>
                <a:gd name="T40" fmla="*/ 1205 w 1536"/>
                <a:gd name="T41" fmla="*/ 213 h 287"/>
                <a:gd name="T42" fmla="*/ 1466 w 1536"/>
                <a:gd name="T43" fmla="*/ 213 h 287"/>
                <a:gd name="T44" fmla="*/ 1536 w 1536"/>
                <a:gd name="T45" fmla="*/ 144 h 287"/>
                <a:gd name="T46" fmla="*/ 1466 w 1536"/>
                <a:gd name="T47" fmla="*/ 74 h 287"/>
                <a:gd name="T48" fmla="*/ 650 w 1536"/>
                <a:gd name="T49" fmla="*/ 168 h 287"/>
                <a:gd name="T50" fmla="*/ 70 w 1536"/>
                <a:gd name="T51" fmla="*/ 168 h 287"/>
                <a:gd name="T52" fmla="*/ 45 w 1536"/>
                <a:gd name="T53" fmla="*/ 144 h 287"/>
                <a:gd name="T54" fmla="*/ 70 w 1536"/>
                <a:gd name="T55" fmla="*/ 119 h 287"/>
                <a:gd name="T56" fmla="*/ 650 w 1536"/>
                <a:gd name="T57" fmla="*/ 119 h 287"/>
                <a:gd name="T58" fmla="*/ 650 w 1536"/>
                <a:gd name="T59" fmla="*/ 168 h 287"/>
                <a:gd name="T60" fmla="*/ 791 w 1536"/>
                <a:gd name="T61" fmla="*/ 242 h 287"/>
                <a:gd name="T62" fmla="*/ 693 w 1536"/>
                <a:gd name="T63" fmla="*/ 144 h 287"/>
                <a:gd name="T64" fmla="*/ 791 w 1536"/>
                <a:gd name="T65" fmla="*/ 45 h 287"/>
                <a:gd name="T66" fmla="*/ 890 w 1536"/>
                <a:gd name="T67" fmla="*/ 144 h 287"/>
                <a:gd name="T68" fmla="*/ 791 w 1536"/>
                <a:gd name="T69" fmla="*/ 242 h 287"/>
                <a:gd name="T70" fmla="*/ 791 w 1536"/>
                <a:gd name="T71" fmla="*/ 242 h 287"/>
                <a:gd name="T72" fmla="*/ 791 w 1536"/>
                <a:gd name="T73"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6" h="287">
                  <a:moveTo>
                    <a:pt x="1466" y="74"/>
                  </a:moveTo>
                  <a:cubicBezTo>
                    <a:pt x="917" y="74"/>
                    <a:pt x="917" y="74"/>
                    <a:pt x="917" y="74"/>
                  </a:cubicBezTo>
                  <a:cubicBezTo>
                    <a:pt x="892" y="30"/>
                    <a:pt x="845" y="0"/>
                    <a:pt x="791" y="0"/>
                  </a:cubicBezTo>
                  <a:cubicBezTo>
                    <a:pt x="737" y="0"/>
                    <a:pt x="690" y="30"/>
                    <a:pt x="666" y="74"/>
                  </a:cubicBezTo>
                  <a:cubicBezTo>
                    <a:pt x="70" y="74"/>
                    <a:pt x="70" y="74"/>
                    <a:pt x="70" y="74"/>
                  </a:cubicBezTo>
                  <a:cubicBezTo>
                    <a:pt x="31" y="74"/>
                    <a:pt x="0" y="105"/>
                    <a:pt x="0" y="144"/>
                  </a:cubicBezTo>
                  <a:cubicBezTo>
                    <a:pt x="0" y="182"/>
                    <a:pt x="31" y="213"/>
                    <a:pt x="70" y="213"/>
                  </a:cubicBezTo>
                  <a:cubicBezTo>
                    <a:pt x="666" y="213"/>
                    <a:pt x="666" y="213"/>
                    <a:pt x="666" y="213"/>
                  </a:cubicBezTo>
                  <a:cubicBezTo>
                    <a:pt x="690" y="257"/>
                    <a:pt x="737" y="287"/>
                    <a:pt x="791" y="287"/>
                  </a:cubicBezTo>
                  <a:cubicBezTo>
                    <a:pt x="845" y="287"/>
                    <a:pt x="892" y="257"/>
                    <a:pt x="917" y="213"/>
                  </a:cubicBezTo>
                  <a:cubicBezTo>
                    <a:pt x="1100" y="213"/>
                    <a:pt x="1100" y="213"/>
                    <a:pt x="1100" y="213"/>
                  </a:cubicBezTo>
                  <a:cubicBezTo>
                    <a:pt x="1113" y="213"/>
                    <a:pt x="1123" y="203"/>
                    <a:pt x="1123" y="191"/>
                  </a:cubicBezTo>
                  <a:cubicBezTo>
                    <a:pt x="1123" y="178"/>
                    <a:pt x="1113" y="168"/>
                    <a:pt x="1100" y="168"/>
                  </a:cubicBezTo>
                  <a:cubicBezTo>
                    <a:pt x="933" y="168"/>
                    <a:pt x="933" y="168"/>
                    <a:pt x="933" y="168"/>
                  </a:cubicBezTo>
                  <a:cubicBezTo>
                    <a:pt x="936" y="152"/>
                    <a:pt x="935" y="134"/>
                    <a:pt x="933" y="119"/>
                  </a:cubicBezTo>
                  <a:cubicBezTo>
                    <a:pt x="1466" y="119"/>
                    <a:pt x="1466" y="119"/>
                    <a:pt x="1466" y="119"/>
                  </a:cubicBezTo>
                  <a:cubicBezTo>
                    <a:pt x="1480" y="119"/>
                    <a:pt x="1491" y="130"/>
                    <a:pt x="1491" y="144"/>
                  </a:cubicBezTo>
                  <a:cubicBezTo>
                    <a:pt x="1491" y="157"/>
                    <a:pt x="1480" y="168"/>
                    <a:pt x="1466" y="168"/>
                  </a:cubicBezTo>
                  <a:cubicBezTo>
                    <a:pt x="1205" y="168"/>
                    <a:pt x="1205" y="168"/>
                    <a:pt x="1205" y="168"/>
                  </a:cubicBezTo>
                  <a:cubicBezTo>
                    <a:pt x="1193" y="168"/>
                    <a:pt x="1183" y="178"/>
                    <a:pt x="1183" y="191"/>
                  </a:cubicBezTo>
                  <a:cubicBezTo>
                    <a:pt x="1183" y="203"/>
                    <a:pt x="1193" y="213"/>
                    <a:pt x="1205" y="213"/>
                  </a:cubicBezTo>
                  <a:cubicBezTo>
                    <a:pt x="1466" y="213"/>
                    <a:pt x="1466" y="213"/>
                    <a:pt x="1466" y="213"/>
                  </a:cubicBezTo>
                  <a:cubicBezTo>
                    <a:pt x="1505" y="213"/>
                    <a:pt x="1536" y="182"/>
                    <a:pt x="1536" y="144"/>
                  </a:cubicBezTo>
                  <a:cubicBezTo>
                    <a:pt x="1536" y="105"/>
                    <a:pt x="1505" y="74"/>
                    <a:pt x="1466" y="74"/>
                  </a:cubicBezTo>
                  <a:close/>
                  <a:moveTo>
                    <a:pt x="650" y="168"/>
                  </a:moveTo>
                  <a:cubicBezTo>
                    <a:pt x="70" y="168"/>
                    <a:pt x="70" y="168"/>
                    <a:pt x="70" y="168"/>
                  </a:cubicBezTo>
                  <a:cubicBezTo>
                    <a:pt x="56" y="168"/>
                    <a:pt x="45" y="157"/>
                    <a:pt x="45" y="144"/>
                  </a:cubicBezTo>
                  <a:cubicBezTo>
                    <a:pt x="45" y="130"/>
                    <a:pt x="56" y="119"/>
                    <a:pt x="70" y="119"/>
                  </a:cubicBezTo>
                  <a:cubicBezTo>
                    <a:pt x="650" y="119"/>
                    <a:pt x="650" y="119"/>
                    <a:pt x="650" y="119"/>
                  </a:cubicBezTo>
                  <a:cubicBezTo>
                    <a:pt x="647" y="135"/>
                    <a:pt x="647" y="152"/>
                    <a:pt x="650" y="168"/>
                  </a:cubicBezTo>
                  <a:close/>
                  <a:moveTo>
                    <a:pt x="791" y="242"/>
                  </a:moveTo>
                  <a:cubicBezTo>
                    <a:pt x="737" y="242"/>
                    <a:pt x="693" y="198"/>
                    <a:pt x="693" y="144"/>
                  </a:cubicBezTo>
                  <a:cubicBezTo>
                    <a:pt x="693" y="89"/>
                    <a:pt x="737" y="45"/>
                    <a:pt x="791" y="45"/>
                  </a:cubicBezTo>
                  <a:cubicBezTo>
                    <a:pt x="845" y="45"/>
                    <a:pt x="890" y="89"/>
                    <a:pt x="890" y="144"/>
                  </a:cubicBezTo>
                  <a:cubicBezTo>
                    <a:pt x="890" y="198"/>
                    <a:pt x="845" y="242"/>
                    <a:pt x="791" y="242"/>
                  </a:cubicBezTo>
                  <a:close/>
                  <a:moveTo>
                    <a:pt x="791" y="242"/>
                  </a:moveTo>
                  <a:cubicBezTo>
                    <a:pt x="791" y="242"/>
                    <a:pt x="791" y="242"/>
                    <a:pt x="791" y="2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420" name="Groupe 2368">
            <a:extLst>
              <a:ext uri="{FF2B5EF4-FFF2-40B4-BE49-F238E27FC236}">
                <a16:creationId xmlns:a16="http://schemas.microsoft.com/office/drawing/2014/main" id="{90484D53-917B-41B6-9CC4-D51252138933}"/>
              </a:ext>
            </a:extLst>
          </p:cNvPr>
          <p:cNvGrpSpPr>
            <a:grpSpLocks noChangeAspect="1"/>
          </p:cNvGrpSpPr>
          <p:nvPr/>
        </p:nvGrpSpPr>
        <p:grpSpPr>
          <a:xfrm>
            <a:off x="4106350" y="5237264"/>
            <a:ext cx="427471" cy="428400"/>
            <a:chOff x="4633913" y="6535738"/>
            <a:chExt cx="2921001" cy="2927351"/>
          </a:xfrm>
          <a:solidFill>
            <a:schemeClr val="tx2"/>
          </a:solidFill>
        </p:grpSpPr>
        <p:sp>
          <p:nvSpPr>
            <p:cNvPr id="1421" name="Freeform 89">
              <a:extLst>
                <a:ext uri="{FF2B5EF4-FFF2-40B4-BE49-F238E27FC236}">
                  <a16:creationId xmlns:a16="http://schemas.microsoft.com/office/drawing/2014/main" id="{B300D420-D4D4-4D42-97D7-236C1A732DBB}"/>
                </a:ext>
              </a:extLst>
            </p:cNvPr>
            <p:cNvSpPr>
              <a:spLocks noEditPoints="1"/>
            </p:cNvSpPr>
            <p:nvPr/>
          </p:nvSpPr>
          <p:spPr bwMode="auto">
            <a:xfrm>
              <a:off x="5011738" y="7918451"/>
              <a:ext cx="566738" cy="396875"/>
            </a:xfrm>
            <a:custGeom>
              <a:avLst/>
              <a:gdLst>
                <a:gd name="T0" fmla="*/ 252 w 293"/>
                <a:gd name="T1" fmla="*/ 9 h 206"/>
                <a:gd name="T2" fmla="*/ 112 w 293"/>
                <a:gd name="T3" fmla="*/ 149 h 206"/>
                <a:gd name="T4" fmla="*/ 41 w 293"/>
                <a:gd name="T5" fmla="*/ 78 h 206"/>
                <a:gd name="T6" fmla="*/ 9 w 293"/>
                <a:gd name="T7" fmla="*/ 78 h 206"/>
                <a:gd name="T8" fmla="*/ 9 w 293"/>
                <a:gd name="T9" fmla="*/ 109 h 206"/>
                <a:gd name="T10" fmla="*/ 96 w 293"/>
                <a:gd name="T11" fmla="*/ 197 h 206"/>
                <a:gd name="T12" fmla="*/ 128 w 293"/>
                <a:gd name="T13" fmla="*/ 197 h 206"/>
                <a:gd name="T14" fmla="*/ 284 w 293"/>
                <a:gd name="T15" fmla="*/ 41 h 206"/>
                <a:gd name="T16" fmla="*/ 284 w 293"/>
                <a:gd name="T17" fmla="*/ 9 h 206"/>
                <a:gd name="T18" fmla="*/ 252 w 293"/>
                <a:gd name="T19" fmla="*/ 9 h 206"/>
                <a:gd name="T20" fmla="*/ 252 w 293"/>
                <a:gd name="T21" fmla="*/ 9 h 206"/>
                <a:gd name="T22" fmla="*/ 252 w 293"/>
                <a:gd name="T23" fmla="*/ 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06">
                  <a:moveTo>
                    <a:pt x="252" y="9"/>
                  </a:moveTo>
                  <a:cubicBezTo>
                    <a:pt x="112" y="149"/>
                    <a:pt x="112" y="149"/>
                    <a:pt x="112" y="149"/>
                  </a:cubicBezTo>
                  <a:cubicBezTo>
                    <a:pt x="41" y="78"/>
                    <a:pt x="41" y="78"/>
                    <a:pt x="41" y="78"/>
                  </a:cubicBezTo>
                  <a:cubicBezTo>
                    <a:pt x="32" y="69"/>
                    <a:pt x="18" y="69"/>
                    <a:pt x="9" y="78"/>
                  </a:cubicBezTo>
                  <a:cubicBezTo>
                    <a:pt x="0" y="86"/>
                    <a:pt x="0" y="101"/>
                    <a:pt x="9" y="109"/>
                  </a:cubicBezTo>
                  <a:cubicBezTo>
                    <a:pt x="96" y="197"/>
                    <a:pt x="96" y="197"/>
                    <a:pt x="96" y="197"/>
                  </a:cubicBezTo>
                  <a:cubicBezTo>
                    <a:pt x="105" y="206"/>
                    <a:pt x="119" y="206"/>
                    <a:pt x="128" y="197"/>
                  </a:cubicBezTo>
                  <a:cubicBezTo>
                    <a:pt x="284" y="41"/>
                    <a:pt x="284" y="41"/>
                    <a:pt x="284" y="41"/>
                  </a:cubicBezTo>
                  <a:cubicBezTo>
                    <a:pt x="293" y="32"/>
                    <a:pt x="293" y="18"/>
                    <a:pt x="284" y="9"/>
                  </a:cubicBezTo>
                  <a:cubicBezTo>
                    <a:pt x="275" y="0"/>
                    <a:pt x="261" y="0"/>
                    <a:pt x="252" y="9"/>
                  </a:cubicBezTo>
                  <a:close/>
                  <a:moveTo>
                    <a:pt x="252" y="9"/>
                  </a:moveTo>
                  <a:cubicBezTo>
                    <a:pt x="252" y="9"/>
                    <a:pt x="252" y="9"/>
                    <a:pt x="252"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2" name="Freeform 90">
              <a:extLst>
                <a:ext uri="{FF2B5EF4-FFF2-40B4-BE49-F238E27FC236}">
                  <a16:creationId xmlns:a16="http://schemas.microsoft.com/office/drawing/2014/main" id="{D303D321-DC44-4C16-A62E-553122832B55}"/>
                </a:ext>
              </a:extLst>
            </p:cNvPr>
            <p:cNvSpPr>
              <a:spLocks noEditPoints="1"/>
            </p:cNvSpPr>
            <p:nvPr/>
          </p:nvSpPr>
          <p:spPr bwMode="auto">
            <a:xfrm>
              <a:off x="4633913" y="7451726"/>
              <a:ext cx="2593975" cy="2011363"/>
            </a:xfrm>
            <a:custGeom>
              <a:avLst/>
              <a:gdLst>
                <a:gd name="T0" fmla="*/ 606 w 1341"/>
                <a:gd name="T1" fmla="*/ 138 h 1044"/>
                <a:gd name="T2" fmla="*/ 335 w 1341"/>
                <a:gd name="T3" fmla="*/ 0 h 1044"/>
                <a:gd name="T4" fmla="*/ 0 w 1341"/>
                <a:gd name="T5" fmla="*/ 335 h 1044"/>
                <a:gd name="T6" fmla="*/ 335 w 1341"/>
                <a:gd name="T7" fmla="*/ 670 h 1044"/>
                <a:gd name="T8" fmla="*/ 604 w 1341"/>
                <a:gd name="T9" fmla="*/ 534 h 1044"/>
                <a:gd name="T10" fmla="*/ 1001 w 1341"/>
                <a:gd name="T11" fmla="*/ 788 h 1044"/>
                <a:gd name="T12" fmla="*/ 983 w 1341"/>
                <a:gd name="T13" fmla="*/ 865 h 1044"/>
                <a:gd name="T14" fmla="*/ 1162 w 1341"/>
                <a:gd name="T15" fmla="*/ 1044 h 1044"/>
                <a:gd name="T16" fmla="*/ 1341 w 1341"/>
                <a:gd name="T17" fmla="*/ 865 h 1044"/>
                <a:gd name="T18" fmla="*/ 1162 w 1341"/>
                <a:gd name="T19" fmla="*/ 686 h 1044"/>
                <a:gd name="T20" fmla="*/ 1025 w 1341"/>
                <a:gd name="T21" fmla="*/ 751 h 1044"/>
                <a:gd name="T22" fmla="*/ 629 w 1341"/>
                <a:gd name="T23" fmla="*/ 496 h 1044"/>
                <a:gd name="T24" fmla="*/ 666 w 1341"/>
                <a:gd name="T25" fmla="*/ 388 h 1044"/>
                <a:gd name="T26" fmla="*/ 647 w 1341"/>
                <a:gd name="T27" fmla="*/ 363 h 1044"/>
                <a:gd name="T28" fmla="*/ 622 w 1341"/>
                <a:gd name="T29" fmla="*/ 381 h 1044"/>
                <a:gd name="T30" fmla="*/ 335 w 1341"/>
                <a:gd name="T31" fmla="*/ 625 h 1044"/>
                <a:gd name="T32" fmla="*/ 45 w 1341"/>
                <a:gd name="T33" fmla="*/ 335 h 1044"/>
                <a:gd name="T34" fmla="*/ 335 w 1341"/>
                <a:gd name="T35" fmla="*/ 45 h 1044"/>
                <a:gd name="T36" fmla="*/ 621 w 1341"/>
                <a:gd name="T37" fmla="*/ 284 h 1044"/>
                <a:gd name="T38" fmla="*/ 647 w 1341"/>
                <a:gd name="T39" fmla="*/ 302 h 1044"/>
                <a:gd name="T40" fmla="*/ 665 w 1341"/>
                <a:gd name="T41" fmla="*/ 276 h 1044"/>
                <a:gd name="T42" fmla="*/ 630 w 1341"/>
                <a:gd name="T43" fmla="*/ 176 h 1044"/>
                <a:gd name="T44" fmla="*/ 1162 w 1341"/>
                <a:gd name="T45" fmla="*/ 999 h 1044"/>
                <a:gd name="T46" fmla="*/ 1028 w 1341"/>
                <a:gd name="T47" fmla="*/ 865 h 1044"/>
                <a:gd name="T48" fmla="*/ 1162 w 1341"/>
                <a:gd name="T49" fmla="*/ 731 h 1044"/>
                <a:gd name="T50" fmla="*/ 1296 w 1341"/>
                <a:gd name="T51" fmla="*/ 865 h 1044"/>
                <a:gd name="T52" fmla="*/ 1162 w 1341"/>
                <a:gd name="T53" fmla="*/ 999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1" h="1044">
                  <a:moveTo>
                    <a:pt x="606" y="138"/>
                  </a:moveTo>
                  <a:cubicBezTo>
                    <a:pt x="545" y="53"/>
                    <a:pt x="446" y="0"/>
                    <a:pt x="335" y="0"/>
                  </a:cubicBezTo>
                  <a:cubicBezTo>
                    <a:pt x="150" y="0"/>
                    <a:pt x="0" y="150"/>
                    <a:pt x="0" y="335"/>
                  </a:cubicBezTo>
                  <a:cubicBezTo>
                    <a:pt x="0" y="520"/>
                    <a:pt x="150" y="670"/>
                    <a:pt x="335" y="670"/>
                  </a:cubicBezTo>
                  <a:cubicBezTo>
                    <a:pt x="440" y="670"/>
                    <a:pt x="540" y="621"/>
                    <a:pt x="604" y="534"/>
                  </a:cubicBezTo>
                  <a:cubicBezTo>
                    <a:pt x="1001" y="788"/>
                    <a:pt x="1001" y="788"/>
                    <a:pt x="1001" y="788"/>
                  </a:cubicBezTo>
                  <a:cubicBezTo>
                    <a:pt x="990" y="812"/>
                    <a:pt x="983" y="838"/>
                    <a:pt x="983" y="865"/>
                  </a:cubicBezTo>
                  <a:cubicBezTo>
                    <a:pt x="983" y="964"/>
                    <a:pt x="1064" y="1044"/>
                    <a:pt x="1162" y="1044"/>
                  </a:cubicBezTo>
                  <a:cubicBezTo>
                    <a:pt x="1261" y="1044"/>
                    <a:pt x="1341" y="964"/>
                    <a:pt x="1341" y="865"/>
                  </a:cubicBezTo>
                  <a:cubicBezTo>
                    <a:pt x="1341" y="767"/>
                    <a:pt x="1261" y="686"/>
                    <a:pt x="1162" y="686"/>
                  </a:cubicBezTo>
                  <a:cubicBezTo>
                    <a:pt x="1107" y="686"/>
                    <a:pt x="1058" y="711"/>
                    <a:pt x="1025" y="751"/>
                  </a:cubicBezTo>
                  <a:cubicBezTo>
                    <a:pt x="629" y="496"/>
                    <a:pt x="629" y="496"/>
                    <a:pt x="629" y="496"/>
                  </a:cubicBezTo>
                  <a:cubicBezTo>
                    <a:pt x="647" y="463"/>
                    <a:pt x="660" y="426"/>
                    <a:pt x="666" y="388"/>
                  </a:cubicBezTo>
                  <a:cubicBezTo>
                    <a:pt x="668" y="376"/>
                    <a:pt x="660" y="365"/>
                    <a:pt x="647" y="363"/>
                  </a:cubicBezTo>
                  <a:cubicBezTo>
                    <a:pt x="635" y="361"/>
                    <a:pt x="624" y="369"/>
                    <a:pt x="622" y="381"/>
                  </a:cubicBezTo>
                  <a:cubicBezTo>
                    <a:pt x="599" y="522"/>
                    <a:pt x="478" y="625"/>
                    <a:pt x="335" y="625"/>
                  </a:cubicBezTo>
                  <a:cubicBezTo>
                    <a:pt x="175" y="625"/>
                    <a:pt x="45" y="495"/>
                    <a:pt x="45" y="335"/>
                  </a:cubicBezTo>
                  <a:cubicBezTo>
                    <a:pt x="45" y="175"/>
                    <a:pt x="175" y="45"/>
                    <a:pt x="335" y="45"/>
                  </a:cubicBezTo>
                  <a:cubicBezTo>
                    <a:pt x="478" y="45"/>
                    <a:pt x="597" y="147"/>
                    <a:pt x="621" y="284"/>
                  </a:cubicBezTo>
                  <a:cubicBezTo>
                    <a:pt x="623" y="296"/>
                    <a:pt x="635" y="304"/>
                    <a:pt x="647" y="302"/>
                  </a:cubicBezTo>
                  <a:cubicBezTo>
                    <a:pt x="659" y="300"/>
                    <a:pt x="667" y="288"/>
                    <a:pt x="665" y="276"/>
                  </a:cubicBezTo>
                  <a:cubicBezTo>
                    <a:pt x="659" y="240"/>
                    <a:pt x="647" y="206"/>
                    <a:pt x="630" y="176"/>
                  </a:cubicBezTo>
                  <a:moveTo>
                    <a:pt x="1162" y="999"/>
                  </a:moveTo>
                  <a:cubicBezTo>
                    <a:pt x="1088" y="999"/>
                    <a:pt x="1028" y="939"/>
                    <a:pt x="1028" y="865"/>
                  </a:cubicBezTo>
                  <a:cubicBezTo>
                    <a:pt x="1028" y="791"/>
                    <a:pt x="1088" y="731"/>
                    <a:pt x="1162" y="731"/>
                  </a:cubicBezTo>
                  <a:cubicBezTo>
                    <a:pt x="1236" y="731"/>
                    <a:pt x="1296" y="791"/>
                    <a:pt x="1296" y="865"/>
                  </a:cubicBezTo>
                  <a:cubicBezTo>
                    <a:pt x="1296" y="939"/>
                    <a:pt x="1236" y="999"/>
                    <a:pt x="1162" y="999"/>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3" name="Freeform 96">
              <a:extLst>
                <a:ext uri="{FF2B5EF4-FFF2-40B4-BE49-F238E27FC236}">
                  <a16:creationId xmlns:a16="http://schemas.microsoft.com/office/drawing/2014/main" id="{F32F9488-8E98-4892-8D2F-1AC0E4907DFC}"/>
                </a:ext>
              </a:extLst>
            </p:cNvPr>
            <p:cNvSpPr>
              <a:spLocks/>
            </p:cNvSpPr>
            <p:nvPr/>
          </p:nvSpPr>
          <p:spPr bwMode="auto">
            <a:xfrm>
              <a:off x="5807076" y="6535738"/>
              <a:ext cx="1747838" cy="1285875"/>
            </a:xfrm>
            <a:custGeom>
              <a:avLst/>
              <a:gdLst>
                <a:gd name="T0" fmla="*/ 24 w 904"/>
                <a:gd name="T1" fmla="*/ 668 h 668"/>
                <a:gd name="T2" fmla="*/ 482 w 904"/>
                <a:gd name="T3" fmla="*/ 380 h 668"/>
                <a:gd name="T4" fmla="*/ 610 w 904"/>
                <a:gd name="T5" fmla="*/ 464 h 668"/>
                <a:gd name="T6" fmla="*/ 638 w 904"/>
                <a:gd name="T7" fmla="*/ 448 h 668"/>
                <a:gd name="T8" fmla="*/ 622 w 904"/>
                <a:gd name="T9" fmla="*/ 421 h 668"/>
                <a:gd name="T10" fmla="*/ 507 w 904"/>
                <a:gd name="T11" fmla="*/ 338 h 668"/>
                <a:gd name="T12" fmla="*/ 507 w 904"/>
                <a:gd name="T13" fmla="*/ 337 h 668"/>
                <a:gd name="T14" fmla="*/ 507 w 904"/>
                <a:gd name="T15" fmla="*/ 337 h 668"/>
                <a:gd name="T16" fmla="*/ 668 w 904"/>
                <a:gd name="T17" fmla="*/ 45 h 668"/>
                <a:gd name="T18" fmla="*/ 859 w 904"/>
                <a:gd name="T19" fmla="*/ 236 h 668"/>
                <a:gd name="T20" fmla="*/ 715 w 904"/>
                <a:gd name="T21" fmla="*/ 421 h 668"/>
                <a:gd name="T22" fmla="*/ 699 w 904"/>
                <a:gd name="T23" fmla="*/ 448 h 668"/>
                <a:gd name="T24" fmla="*/ 727 w 904"/>
                <a:gd name="T25" fmla="*/ 464 h 668"/>
                <a:gd name="T26" fmla="*/ 904 w 904"/>
                <a:gd name="T27" fmla="*/ 236 h 668"/>
                <a:gd name="T28" fmla="*/ 668 w 904"/>
                <a:gd name="T29" fmla="*/ 0 h 668"/>
                <a:gd name="T30" fmla="*/ 458 w 904"/>
                <a:gd name="T31" fmla="*/ 342 h 668"/>
                <a:gd name="T32" fmla="*/ 0 w 904"/>
                <a:gd name="T33" fmla="*/ 6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4" h="668">
                  <a:moveTo>
                    <a:pt x="24" y="668"/>
                  </a:moveTo>
                  <a:cubicBezTo>
                    <a:pt x="482" y="380"/>
                    <a:pt x="482" y="380"/>
                    <a:pt x="482" y="380"/>
                  </a:cubicBezTo>
                  <a:cubicBezTo>
                    <a:pt x="513" y="421"/>
                    <a:pt x="558" y="451"/>
                    <a:pt x="610" y="464"/>
                  </a:cubicBezTo>
                  <a:cubicBezTo>
                    <a:pt x="623" y="467"/>
                    <a:pt x="635" y="460"/>
                    <a:pt x="638" y="448"/>
                  </a:cubicBezTo>
                  <a:cubicBezTo>
                    <a:pt x="641" y="436"/>
                    <a:pt x="634" y="424"/>
                    <a:pt x="622" y="421"/>
                  </a:cubicBezTo>
                  <a:cubicBezTo>
                    <a:pt x="573" y="408"/>
                    <a:pt x="533" y="378"/>
                    <a:pt x="507" y="338"/>
                  </a:cubicBezTo>
                  <a:cubicBezTo>
                    <a:pt x="507" y="338"/>
                    <a:pt x="507" y="338"/>
                    <a:pt x="507" y="337"/>
                  </a:cubicBezTo>
                  <a:cubicBezTo>
                    <a:pt x="507" y="337"/>
                    <a:pt x="507" y="337"/>
                    <a:pt x="507" y="337"/>
                  </a:cubicBezTo>
                  <a:cubicBezTo>
                    <a:pt x="427" y="210"/>
                    <a:pt x="519" y="45"/>
                    <a:pt x="668" y="45"/>
                  </a:cubicBezTo>
                  <a:cubicBezTo>
                    <a:pt x="774" y="45"/>
                    <a:pt x="859" y="131"/>
                    <a:pt x="859" y="236"/>
                  </a:cubicBezTo>
                  <a:cubicBezTo>
                    <a:pt x="859" y="323"/>
                    <a:pt x="800" y="399"/>
                    <a:pt x="715" y="421"/>
                  </a:cubicBezTo>
                  <a:cubicBezTo>
                    <a:pt x="703" y="424"/>
                    <a:pt x="696" y="436"/>
                    <a:pt x="699" y="448"/>
                  </a:cubicBezTo>
                  <a:cubicBezTo>
                    <a:pt x="702" y="460"/>
                    <a:pt x="714" y="467"/>
                    <a:pt x="727" y="464"/>
                  </a:cubicBezTo>
                  <a:cubicBezTo>
                    <a:pt x="831" y="438"/>
                    <a:pt x="904" y="344"/>
                    <a:pt x="904" y="236"/>
                  </a:cubicBezTo>
                  <a:cubicBezTo>
                    <a:pt x="904" y="106"/>
                    <a:pt x="798" y="0"/>
                    <a:pt x="668" y="0"/>
                  </a:cubicBezTo>
                  <a:cubicBezTo>
                    <a:pt x="494" y="0"/>
                    <a:pt x="379" y="185"/>
                    <a:pt x="458" y="342"/>
                  </a:cubicBezTo>
                  <a:cubicBezTo>
                    <a:pt x="0" y="630"/>
                    <a:pt x="0" y="630"/>
                    <a:pt x="0" y="63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24" name="Groupe 2372">
            <a:extLst>
              <a:ext uri="{FF2B5EF4-FFF2-40B4-BE49-F238E27FC236}">
                <a16:creationId xmlns:a16="http://schemas.microsoft.com/office/drawing/2014/main" id="{9B99F702-2164-43BD-8E31-F82CC5035712}"/>
              </a:ext>
            </a:extLst>
          </p:cNvPr>
          <p:cNvGrpSpPr/>
          <p:nvPr/>
        </p:nvGrpSpPr>
        <p:grpSpPr>
          <a:xfrm>
            <a:off x="5503769" y="5273442"/>
            <a:ext cx="414337" cy="355600"/>
            <a:chOff x="4261179" y="5584825"/>
            <a:chExt cx="414337" cy="355600"/>
          </a:xfrm>
          <a:solidFill>
            <a:schemeClr val="tx2"/>
          </a:solidFill>
        </p:grpSpPr>
        <p:sp>
          <p:nvSpPr>
            <p:cNvPr id="1425" name="Freeform 104">
              <a:extLst>
                <a:ext uri="{FF2B5EF4-FFF2-40B4-BE49-F238E27FC236}">
                  <a16:creationId xmlns:a16="http://schemas.microsoft.com/office/drawing/2014/main" id="{AC983020-BC21-4897-A186-C360852DD609}"/>
                </a:ext>
              </a:extLst>
            </p:cNvPr>
            <p:cNvSpPr>
              <a:spLocks noEditPoints="1"/>
            </p:cNvSpPr>
            <p:nvPr/>
          </p:nvSpPr>
          <p:spPr bwMode="auto">
            <a:xfrm>
              <a:off x="4296104" y="5616575"/>
              <a:ext cx="104775" cy="11113"/>
            </a:xfrm>
            <a:custGeom>
              <a:avLst/>
              <a:gdLst>
                <a:gd name="T0" fmla="*/ 366 w 389"/>
                <a:gd name="T1" fmla="*/ 0 h 45"/>
                <a:gd name="T2" fmla="*/ 23 w 389"/>
                <a:gd name="T3" fmla="*/ 0 h 45"/>
                <a:gd name="T4" fmla="*/ 0 w 389"/>
                <a:gd name="T5" fmla="*/ 23 h 45"/>
                <a:gd name="T6" fmla="*/ 23 w 389"/>
                <a:gd name="T7" fmla="*/ 45 h 45"/>
                <a:gd name="T8" fmla="*/ 366 w 389"/>
                <a:gd name="T9" fmla="*/ 45 h 45"/>
                <a:gd name="T10" fmla="*/ 389 w 389"/>
                <a:gd name="T11" fmla="*/ 23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3"/>
                  </a:cubicBezTo>
                  <a:cubicBezTo>
                    <a:pt x="0" y="35"/>
                    <a:pt x="10" y="45"/>
                    <a:pt x="23" y="45"/>
                  </a:cubicBezTo>
                  <a:cubicBezTo>
                    <a:pt x="366" y="45"/>
                    <a:pt x="366" y="45"/>
                    <a:pt x="366" y="45"/>
                  </a:cubicBezTo>
                  <a:cubicBezTo>
                    <a:pt x="379" y="45"/>
                    <a:pt x="389" y="35"/>
                    <a:pt x="389" y="23"/>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6" name="Freeform 105">
              <a:extLst>
                <a:ext uri="{FF2B5EF4-FFF2-40B4-BE49-F238E27FC236}">
                  <a16:creationId xmlns:a16="http://schemas.microsoft.com/office/drawing/2014/main" id="{8CBCD6A8-6F8B-4854-9A04-720473E09288}"/>
                </a:ext>
              </a:extLst>
            </p:cNvPr>
            <p:cNvSpPr>
              <a:spLocks noEditPoints="1"/>
            </p:cNvSpPr>
            <p:nvPr/>
          </p:nvSpPr>
          <p:spPr bwMode="auto">
            <a:xfrm>
              <a:off x="4296104" y="5641975"/>
              <a:ext cx="104775" cy="11113"/>
            </a:xfrm>
            <a:custGeom>
              <a:avLst/>
              <a:gdLst>
                <a:gd name="T0" fmla="*/ 366 w 389"/>
                <a:gd name="T1" fmla="*/ 0 h 45"/>
                <a:gd name="T2" fmla="*/ 23 w 389"/>
                <a:gd name="T3" fmla="*/ 0 h 45"/>
                <a:gd name="T4" fmla="*/ 0 w 389"/>
                <a:gd name="T5" fmla="*/ 22 h 45"/>
                <a:gd name="T6" fmla="*/ 23 w 389"/>
                <a:gd name="T7" fmla="*/ 45 h 45"/>
                <a:gd name="T8" fmla="*/ 366 w 389"/>
                <a:gd name="T9" fmla="*/ 45 h 45"/>
                <a:gd name="T10" fmla="*/ 389 w 389"/>
                <a:gd name="T11" fmla="*/ 22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2"/>
                  </a:cubicBezTo>
                  <a:cubicBezTo>
                    <a:pt x="0" y="35"/>
                    <a:pt x="10" y="45"/>
                    <a:pt x="23" y="45"/>
                  </a:cubicBezTo>
                  <a:cubicBezTo>
                    <a:pt x="366" y="45"/>
                    <a:pt x="366" y="45"/>
                    <a:pt x="366" y="45"/>
                  </a:cubicBezTo>
                  <a:cubicBezTo>
                    <a:pt x="379" y="45"/>
                    <a:pt x="389" y="35"/>
                    <a:pt x="389" y="22"/>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7" name="Freeform 106">
              <a:extLst>
                <a:ext uri="{FF2B5EF4-FFF2-40B4-BE49-F238E27FC236}">
                  <a16:creationId xmlns:a16="http://schemas.microsoft.com/office/drawing/2014/main" id="{CD7826BA-7518-4244-91B5-D71B751CCEF1}"/>
                </a:ext>
              </a:extLst>
            </p:cNvPr>
            <p:cNvSpPr>
              <a:spLocks noEditPoints="1"/>
            </p:cNvSpPr>
            <p:nvPr/>
          </p:nvSpPr>
          <p:spPr bwMode="auto">
            <a:xfrm>
              <a:off x="4296104" y="5743575"/>
              <a:ext cx="104775" cy="12700"/>
            </a:xfrm>
            <a:custGeom>
              <a:avLst/>
              <a:gdLst>
                <a:gd name="T0" fmla="*/ 23 w 389"/>
                <a:gd name="T1" fmla="*/ 45 h 45"/>
                <a:gd name="T2" fmla="*/ 366 w 389"/>
                <a:gd name="T3" fmla="*/ 45 h 45"/>
                <a:gd name="T4" fmla="*/ 389 w 389"/>
                <a:gd name="T5" fmla="*/ 22 h 45"/>
                <a:gd name="T6" fmla="*/ 366 w 389"/>
                <a:gd name="T7" fmla="*/ 0 h 45"/>
                <a:gd name="T8" fmla="*/ 23 w 389"/>
                <a:gd name="T9" fmla="*/ 0 h 45"/>
                <a:gd name="T10" fmla="*/ 0 w 389"/>
                <a:gd name="T11" fmla="*/ 22 h 45"/>
                <a:gd name="T12" fmla="*/ 23 w 389"/>
                <a:gd name="T13" fmla="*/ 45 h 45"/>
                <a:gd name="T14" fmla="*/ 23 w 389"/>
                <a:gd name="T15" fmla="*/ 45 h 45"/>
                <a:gd name="T16" fmla="*/ 23 w 38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23" y="45"/>
                  </a:moveTo>
                  <a:cubicBezTo>
                    <a:pt x="366" y="45"/>
                    <a:pt x="366" y="45"/>
                    <a:pt x="366" y="45"/>
                  </a:cubicBezTo>
                  <a:cubicBezTo>
                    <a:pt x="379" y="45"/>
                    <a:pt x="389" y="35"/>
                    <a:pt x="389" y="22"/>
                  </a:cubicBezTo>
                  <a:cubicBezTo>
                    <a:pt x="389" y="10"/>
                    <a:pt x="379" y="0"/>
                    <a:pt x="366"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8" name="Freeform 107">
              <a:extLst>
                <a:ext uri="{FF2B5EF4-FFF2-40B4-BE49-F238E27FC236}">
                  <a16:creationId xmlns:a16="http://schemas.microsoft.com/office/drawing/2014/main" id="{AF12B93E-EA3C-42D2-94DF-6F0DE3980F71}"/>
                </a:ext>
              </a:extLst>
            </p:cNvPr>
            <p:cNvSpPr>
              <a:spLocks noEditPoints="1"/>
            </p:cNvSpPr>
            <p:nvPr/>
          </p:nvSpPr>
          <p:spPr bwMode="auto">
            <a:xfrm>
              <a:off x="4296104" y="5768975"/>
              <a:ext cx="104775" cy="12700"/>
            </a:xfrm>
            <a:custGeom>
              <a:avLst/>
              <a:gdLst>
                <a:gd name="T0" fmla="*/ 389 w 389"/>
                <a:gd name="T1" fmla="*/ 23 h 45"/>
                <a:gd name="T2" fmla="*/ 366 w 389"/>
                <a:gd name="T3" fmla="*/ 0 h 45"/>
                <a:gd name="T4" fmla="*/ 23 w 389"/>
                <a:gd name="T5" fmla="*/ 0 h 45"/>
                <a:gd name="T6" fmla="*/ 0 w 389"/>
                <a:gd name="T7" fmla="*/ 23 h 45"/>
                <a:gd name="T8" fmla="*/ 23 w 389"/>
                <a:gd name="T9" fmla="*/ 45 h 45"/>
                <a:gd name="T10" fmla="*/ 366 w 389"/>
                <a:gd name="T11" fmla="*/ 45 h 45"/>
                <a:gd name="T12" fmla="*/ 389 w 389"/>
                <a:gd name="T13" fmla="*/ 23 h 45"/>
                <a:gd name="T14" fmla="*/ 389 w 389"/>
                <a:gd name="T15" fmla="*/ 23 h 45"/>
                <a:gd name="T16" fmla="*/ 389 w 389"/>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89" y="23"/>
                  </a:moveTo>
                  <a:cubicBezTo>
                    <a:pt x="389" y="10"/>
                    <a:pt x="379" y="0"/>
                    <a:pt x="366" y="0"/>
                  </a:cubicBezTo>
                  <a:cubicBezTo>
                    <a:pt x="23" y="0"/>
                    <a:pt x="23" y="0"/>
                    <a:pt x="23" y="0"/>
                  </a:cubicBezTo>
                  <a:cubicBezTo>
                    <a:pt x="10" y="0"/>
                    <a:pt x="0" y="10"/>
                    <a:pt x="0" y="23"/>
                  </a:cubicBezTo>
                  <a:cubicBezTo>
                    <a:pt x="0" y="35"/>
                    <a:pt x="10" y="45"/>
                    <a:pt x="23" y="45"/>
                  </a:cubicBezTo>
                  <a:cubicBezTo>
                    <a:pt x="366" y="45"/>
                    <a:pt x="366" y="45"/>
                    <a:pt x="366" y="45"/>
                  </a:cubicBezTo>
                  <a:cubicBezTo>
                    <a:pt x="379" y="45"/>
                    <a:pt x="389" y="35"/>
                    <a:pt x="389" y="23"/>
                  </a:cubicBezTo>
                  <a:close/>
                  <a:moveTo>
                    <a:pt x="389" y="23"/>
                  </a:moveTo>
                  <a:cubicBezTo>
                    <a:pt x="389" y="23"/>
                    <a:pt x="389" y="23"/>
                    <a:pt x="389"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9" name="Freeform 108">
              <a:extLst>
                <a:ext uri="{FF2B5EF4-FFF2-40B4-BE49-F238E27FC236}">
                  <a16:creationId xmlns:a16="http://schemas.microsoft.com/office/drawing/2014/main" id="{59891524-3421-4968-B6CF-89E41204D4EC}"/>
                </a:ext>
              </a:extLst>
            </p:cNvPr>
            <p:cNvSpPr>
              <a:spLocks noEditPoints="1"/>
            </p:cNvSpPr>
            <p:nvPr/>
          </p:nvSpPr>
          <p:spPr bwMode="auto">
            <a:xfrm>
              <a:off x="4535816" y="5743575"/>
              <a:ext cx="104775" cy="12700"/>
            </a:xfrm>
            <a:custGeom>
              <a:avLst/>
              <a:gdLst>
                <a:gd name="T0" fmla="*/ 366 w 389"/>
                <a:gd name="T1" fmla="*/ 0 h 45"/>
                <a:gd name="T2" fmla="*/ 23 w 389"/>
                <a:gd name="T3" fmla="*/ 0 h 45"/>
                <a:gd name="T4" fmla="*/ 0 w 389"/>
                <a:gd name="T5" fmla="*/ 22 h 45"/>
                <a:gd name="T6" fmla="*/ 23 w 389"/>
                <a:gd name="T7" fmla="*/ 45 h 45"/>
                <a:gd name="T8" fmla="*/ 366 w 389"/>
                <a:gd name="T9" fmla="*/ 45 h 45"/>
                <a:gd name="T10" fmla="*/ 389 w 389"/>
                <a:gd name="T11" fmla="*/ 22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2"/>
                  </a:cubicBezTo>
                  <a:cubicBezTo>
                    <a:pt x="0" y="35"/>
                    <a:pt x="10" y="45"/>
                    <a:pt x="23" y="45"/>
                  </a:cubicBezTo>
                  <a:cubicBezTo>
                    <a:pt x="366" y="45"/>
                    <a:pt x="366" y="45"/>
                    <a:pt x="366" y="45"/>
                  </a:cubicBezTo>
                  <a:cubicBezTo>
                    <a:pt x="379" y="45"/>
                    <a:pt x="389" y="35"/>
                    <a:pt x="389" y="22"/>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0" name="Freeform 109">
              <a:extLst>
                <a:ext uri="{FF2B5EF4-FFF2-40B4-BE49-F238E27FC236}">
                  <a16:creationId xmlns:a16="http://schemas.microsoft.com/office/drawing/2014/main" id="{AECB7539-9A09-4FBA-8375-DB3783828FE6}"/>
                </a:ext>
              </a:extLst>
            </p:cNvPr>
            <p:cNvSpPr>
              <a:spLocks noEditPoints="1"/>
            </p:cNvSpPr>
            <p:nvPr/>
          </p:nvSpPr>
          <p:spPr bwMode="auto">
            <a:xfrm>
              <a:off x="4535816" y="5768975"/>
              <a:ext cx="104775" cy="12700"/>
            </a:xfrm>
            <a:custGeom>
              <a:avLst/>
              <a:gdLst>
                <a:gd name="T0" fmla="*/ 366 w 389"/>
                <a:gd name="T1" fmla="*/ 0 h 45"/>
                <a:gd name="T2" fmla="*/ 23 w 389"/>
                <a:gd name="T3" fmla="*/ 0 h 45"/>
                <a:gd name="T4" fmla="*/ 0 w 389"/>
                <a:gd name="T5" fmla="*/ 23 h 45"/>
                <a:gd name="T6" fmla="*/ 23 w 389"/>
                <a:gd name="T7" fmla="*/ 45 h 45"/>
                <a:gd name="T8" fmla="*/ 366 w 389"/>
                <a:gd name="T9" fmla="*/ 45 h 45"/>
                <a:gd name="T10" fmla="*/ 389 w 389"/>
                <a:gd name="T11" fmla="*/ 23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3"/>
                  </a:cubicBezTo>
                  <a:cubicBezTo>
                    <a:pt x="0" y="35"/>
                    <a:pt x="10" y="45"/>
                    <a:pt x="23" y="45"/>
                  </a:cubicBezTo>
                  <a:cubicBezTo>
                    <a:pt x="366" y="45"/>
                    <a:pt x="366" y="45"/>
                    <a:pt x="366" y="45"/>
                  </a:cubicBezTo>
                  <a:cubicBezTo>
                    <a:pt x="379" y="45"/>
                    <a:pt x="389" y="35"/>
                    <a:pt x="389" y="23"/>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1" name="Freeform 110">
              <a:extLst>
                <a:ext uri="{FF2B5EF4-FFF2-40B4-BE49-F238E27FC236}">
                  <a16:creationId xmlns:a16="http://schemas.microsoft.com/office/drawing/2014/main" id="{082D8B84-FDEA-417F-A846-BBDA0D44D889}"/>
                </a:ext>
              </a:extLst>
            </p:cNvPr>
            <p:cNvSpPr>
              <a:spLocks noEditPoints="1"/>
            </p:cNvSpPr>
            <p:nvPr/>
          </p:nvSpPr>
          <p:spPr bwMode="auto">
            <a:xfrm>
              <a:off x="4296104" y="5872163"/>
              <a:ext cx="104775" cy="11113"/>
            </a:xfrm>
            <a:custGeom>
              <a:avLst/>
              <a:gdLst>
                <a:gd name="T0" fmla="*/ 366 w 389"/>
                <a:gd name="T1" fmla="*/ 0 h 45"/>
                <a:gd name="T2" fmla="*/ 23 w 389"/>
                <a:gd name="T3" fmla="*/ 0 h 45"/>
                <a:gd name="T4" fmla="*/ 0 w 389"/>
                <a:gd name="T5" fmla="*/ 23 h 45"/>
                <a:gd name="T6" fmla="*/ 23 w 389"/>
                <a:gd name="T7" fmla="*/ 45 h 45"/>
                <a:gd name="T8" fmla="*/ 366 w 389"/>
                <a:gd name="T9" fmla="*/ 45 h 45"/>
                <a:gd name="T10" fmla="*/ 389 w 389"/>
                <a:gd name="T11" fmla="*/ 23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3"/>
                  </a:cubicBezTo>
                  <a:cubicBezTo>
                    <a:pt x="0" y="35"/>
                    <a:pt x="10" y="45"/>
                    <a:pt x="23" y="45"/>
                  </a:cubicBezTo>
                  <a:cubicBezTo>
                    <a:pt x="366" y="45"/>
                    <a:pt x="366" y="45"/>
                    <a:pt x="366" y="45"/>
                  </a:cubicBezTo>
                  <a:cubicBezTo>
                    <a:pt x="379" y="45"/>
                    <a:pt x="389" y="35"/>
                    <a:pt x="389" y="23"/>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2" name="Freeform 111">
              <a:extLst>
                <a:ext uri="{FF2B5EF4-FFF2-40B4-BE49-F238E27FC236}">
                  <a16:creationId xmlns:a16="http://schemas.microsoft.com/office/drawing/2014/main" id="{F840FFBB-9127-49A1-9D41-FE56C954D0C7}"/>
                </a:ext>
              </a:extLst>
            </p:cNvPr>
            <p:cNvSpPr>
              <a:spLocks noEditPoints="1"/>
            </p:cNvSpPr>
            <p:nvPr/>
          </p:nvSpPr>
          <p:spPr bwMode="auto">
            <a:xfrm>
              <a:off x="4296104" y="5897563"/>
              <a:ext cx="104775" cy="11113"/>
            </a:xfrm>
            <a:custGeom>
              <a:avLst/>
              <a:gdLst>
                <a:gd name="T0" fmla="*/ 366 w 389"/>
                <a:gd name="T1" fmla="*/ 0 h 45"/>
                <a:gd name="T2" fmla="*/ 23 w 389"/>
                <a:gd name="T3" fmla="*/ 0 h 45"/>
                <a:gd name="T4" fmla="*/ 0 w 389"/>
                <a:gd name="T5" fmla="*/ 22 h 45"/>
                <a:gd name="T6" fmla="*/ 23 w 389"/>
                <a:gd name="T7" fmla="*/ 45 h 45"/>
                <a:gd name="T8" fmla="*/ 366 w 389"/>
                <a:gd name="T9" fmla="*/ 45 h 45"/>
                <a:gd name="T10" fmla="*/ 389 w 389"/>
                <a:gd name="T11" fmla="*/ 22 h 45"/>
                <a:gd name="T12" fmla="*/ 366 w 389"/>
                <a:gd name="T13" fmla="*/ 0 h 45"/>
                <a:gd name="T14" fmla="*/ 366 w 389"/>
                <a:gd name="T15" fmla="*/ 0 h 45"/>
                <a:gd name="T16" fmla="*/ 366 w 38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45">
                  <a:moveTo>
                    <a:pt x="366" y="0"/>
                  </a:moveTo>
                  <a:cubicBezTo>
                    <a:pt x="23" y="0"/>
                    <a:pt x="23" y="0"/>
                    <a:pt x="23" y="0"/>
                  </a:cubicBezTo>
                  <a:cubicBezTo>
                    <a:pt x="10" y="0"/>
                    <a:pt x="0" y="10"/>
                    <a:pt x="0" y="22"/>
                  </a:cubicBezTo>
                  <a:cubicBezTo>
                    <a:pt x="0" y="35"/>
                    <a:pt x="10" y="45"/>
                    <a:pt x="23" y="45"/>
                  </a:cubicBezTo>
                  <a:cubicBezTo>
                    <a:pt x="366" y="45"/>
                    <a:pt x="366" y="45"/>
                    <a:pt x="366" y="45"/>
                  </a:cubicBezTo>
                  <a:cubicBezTo>
                    <a:pt x="379" y="45"/>
                    <a:pt x="389" y="35"/>
                    <a:pt x="389" y="22"/>
                  </a:cubicBezTo>
                  <a:cubicBezTo>
                    <a:pt x="389" y="10"/>
                    <a:pt x="379" y="0"/>
                    <a:pt x="366" y="0"/>
                  </a:cubicBezTo>
                  <a:close/>
                  <a:moveTo>
                    <a:pt x="366" y="0"/>
                  </a:moveTo>
                  <a:cubicBezTo>
                    <a:pt x="366" y="0"/>
                    <a:pt x="366" y="0"/>
                    <a:pt x="36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3" name="Freeform 112">
              <a:extLst>
                <a:ext uri="{FF2B5EF4-FFF2-40B4-BE49-F238E27FC236}">
                  <a16:creationId xmlns:a16="http://schemas.microsoft.com/office/drawing/2014/main" id="{CD2CD7D0-A802-4093-9D20-B2398A0E520B}"/>
                </a:ext>
              </a:extLst>
            </p:cNvPr>
            <p:cNvSpPr>
              <a:spLocks noEditPoints="1"/>
            </p:cNvSpPr>
            <p:nvPr/>
          </p:nvSpPr>
          <p:spPr bwMode="auto">
            <a:xfrm>
              <a:off x="4261179" y="5584825"/>
              <a:ext cx="414337" cy="355600"/>
            </a:xfrm>
            <a:custGeom>
              <a:avLst/>
              <a:gdLst>
                <a:gd name="T0" fmla="*/ 1237 w 1536"/>
                <a:gd name="T1" fmla="*/ 476 h 1328"/>
                <a:gd name="T2" fmla="*/ 1140 w 1536"/>
                <a:gd name="T3" fmla="*/ 165 h 1328"/>
                <a:gd name="T4" fmla="*/ 643 w 1536"/>
                <a:gd name="T5" fmla="*/ 51 h 1328"/>
                <a:gd name="T6" fmla="*/ 374 w 1536"/>
                <a:gd name="T7" fmla="*/ 0 h 1328"/>
                <a:gd name="T8" fmla="*/ 374 w 1536"/>
                <a:gd name="T9" fmla="*/ 45 h 1328"/>
                <a:gd name="T10" fmla="*/ 598 w 1536"/>
                <a:gd name="T11" fmla="*/ 51 h 1328"/>
                <a:gd name="T12" fmla="*/ 592 w 1536"/>
                <a:gd name="T13" fmla="*/ 330 h 1328"/>
                <a:gd name="T14" fmla="*/ 45 w 1536"/>
                <a:gd name="T15" fmla="*/ 324 h 1328"/>
                <a:gd name="T16" fmla="*/ 51 w 1536"/>
                <a:gd name="T17" fmla="*/ 45 h 1328"/>
                <a:gd name="T18" fmla="*/ 292 w 1536"/>
                <a:gd name="T19" fmla="*/ 22 h 1328"/>
                <a:gd name="T20" fmla="*/ 51 w 1536"/>
                <a:gd name="T21" fmla="*/ 0 h 1328"/>
                <a:gd name="T22" fmla="*/ 0 w 1536"/>
                <a:gd name="T23" fmla="*/ 324 h 1328"/>
                <a:gd name="T24" fmla="*/ 299 w 1536"/>
                <a:gd name="T25" fmla="*/ 375 h 1328"/>
                <a:gd name="T26" fmla="*/ 51 w 1536"/>
                <a:gd name="T27" fmla="*/ 476 h 1328"/>
                <a:gd name="T28" fmla="*/ 0 w 1536"/>
                <a:gd name="T29" fmla="*/ 801 h 1328"/>
                <a:gd name="T30" fmla="*/ 299 w 1536"/>
                <a:gd name="T31" fmla="*/ 852 h 1328"/>
                <a:gd name="T32" fmla="*/ 51 w 1536"/>
                <a:gd name="T33" fmla="*/ 953 h 1328"/>
                <a:gd name="T34" fmla="*/ 0 w 1536"/>
                <a:gd name="T35" fmla="*/ 1277 h 1328"/>
                <a:gd name="T36" fmla="*/ 592 w 1536"/>
                <a:gd name="T37" fmla="*/ 1328 h 1328"/>
                <a:gd name="T38" fmla="*/ 643 w 1536"/>
                <a:gd name="T39" fmla="*/ 1163 h 1328"/>
                <a:gd name="T40" fmla="*/ 1237 w 1536"/>
                <a:gd name="T41" fmla="*/ 1066 h 1328"/>
                <a:gd name="T42" fmla="*/ 1485 w 1536"/>
                <a:gd name="T43" fmla="*/ 852 h 1328"/>
                <a:gd name="T44" fmla="*/ 1536 w 1536"/>
                <a:gd name="T45" fmla="*/ 717 h 1328"/>
                <a:gd name="T46" fmla="*/ 1491 w 1536"/>
                <a:gd name="T47" fmla="*/ 717 h 1328"/>
                <a:gd name="T48" fmla="*/ 1485 w 1536"/>
                <a:gd name="T49" fmla="*/ 807 h 1328"/>
                <a:gd name="T50" fmla="*/ 938 w 1536"/>
                <a:gd name="T51" fmla="*/ 801 h 1328"/>
                <a:gd name="T52" fmla="*/ 944 w 1536"/>
                <a:gd name="T53" fmla="*/ 521 h 1328"/>
                <a:gd name="T54" fmla="*/ 1491 w 1536"/>
                <a:gd name="T55" fmla="*/ 527 h 1328"/>
                <a:gd name="T56" fmla="*/ 1514 w 1536"/>
                <a:gd name="T57" fmla="*/ 634 h 1328"/>
                <a:gd name="T58" fmla="*/ 1536 w 1536"/>
                <a:gd name="T59" fmla="*/ 527 h 1328"/>
                <a:gd name="T60" fmla="*/ 45 w 1536"/>
                <a:gd name="T61" fmla="*/ 801 h 1328"/>
                <a:gd name="T62" fmla="*/ 51 w 1536"/>
                <a:gd name="T63" fmla="*/ 521 h 1328"/>
                <a:gd name="T64" fmla="*/ 598 w 1536"/>
                <a:gd name="T65" fmla="*/ 527 h 1328"/>
                <a:gd name="T66" fmla="*/ 592 w 1536"/>
                <a:gd name="T67" fmla="*/ 807 h 1328"/>
                <a:gd name="T68" fmla="*/ 45 w 1536"/>
                <a:gd name="T69" fmla="*/ 801 h 1328"/>
                <a:gd name="T70" fmla="*/ 592 w 1536"/>
                <a:gd name="T71" fmla="*/ 1283 h 1328"/>
                <a:gd name="T72" fmla="*/ 45 w 1536"/>
                <a:gd name="T73" fmla="*/ 1277 h 1328"/>
                <a:gd name="T74" fmla="*/ 51 w 1536"/>
                <a:gd name="T75" fmla="*/ 998 h 1328"/>
                <a:gd name="T76" fmla="*/ 598 w 1536"/>
                <a:gd name="T77" fmla="*/ 1004 h 1328"/>
                <a:gd name="T78" fmla="*/ 893 w 1536"/>
                <a:gd name="T79" fmla="*/ 527 h 1328"/>
                <a:gd name="T80" fmla="*/ 944 w 1536"/>
                <a:gd name="T81" fmla="*/ 852 h 1328"/>
                <a:gd name="T82" fmla="*/ 1192 w 1536"/>
                <a:gd name="T83" fmla="*/ 1066 h 1328"/>
                <a:gd name="T84" fmla="*/ 643 w 1536"/>
                <a:gd name="T85" fmla="*/ 1118 h 1328"/>
                <a:gd name="T86" fmla="*/ 592 w 1536"/>
                <a:gd name="T87" fmla="*/ 953 h 1328"/>
                <a:gd name="T88" fmla="*/ 344 w 1536"/>
                <a:gd name="T89" fmla="*/ 852 h 1328"/>
                <a:gd name="T90" fmla="*/ 643 w 1536"/>
                <a:gd name="T91" fmla="*/ 801 h 1328"/>
                <a:gd name="T92" fmla="*/ 592 w 1536"/>
                <a:gd name="T93" fmla="*/ 476 h 1328"/>
                <a:gd name="T94" fmla="*/ 344 w 1536"/>
                <a:gd name="T95" fmla="*/ 375 h 1328"/>
                <a:gd name="T96" fmla="*/ 643 w 1536"/>
                <a:gd name="T97" fmla="*/ 324 h 1328"/>
                <a:gd name="T98" fmla="*/ 1140 w 1536"/>
                <a:gd name="T99" fmla="*/ 210 h 1328"/>
                <a:gd name="T100" fmla="*/ 1192 w 1536"/>
                <a:gd name="T101" fmla="*/ 476 h 1328"/>
                <a:gd name="T102" fmla="*/ 893 w 1536"/>
                <a:gd name="T103" fmla="*/ 527 h 1328"/>
                <a:gd name="T104" fmla="*/ 893 w 1536"/>
                <a:gd name="T105" fmla="*/ 527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6" h="1328">
                  <a:moveTo>
                    <a:pt x="1485" y="476"/>
                  </a:moveTo>
                  <a:cubicBezTo>
                    <a:pt x="1237" y="476"/>
                    <a:pt x="1237" y="476"/>
                    <a:pt x="1237" y="476"/>
                  </a:cubicBezTo>
                  <a:cubicBezTo>
                    <a:pt x="1237" y="262"/>
                    <a:pt x="1237" y="262"/>
                    <a:pt x="1237" y="262"/>
                  </a:cubicBezTo>
                  <a:cubicBezTo>
                    <a:pt x="1237" y="209"/>
                    <a:pt x="1193" y="165"/>
                    <a:pt x="1140" y="165"/>
                  </a:cubicBezTo>
                  <a:cubicBezTo>
                    <a:pt x="643" y="165"/>
                    <a:pt x="643" y="165"/>
                    <a:pt x="643" y="165"/>
                  </a:cubicBezTo>
                  <a:cubicBezTo>
                    <a:pt x="643" y="51"/>
                    <a:pt x="643" y="51"/>
                    <a:pt x="643" y="51"/>
                  </a:cubicBezTo>
                  <a:cubicBezTo>
                    <a:pt x="643" y="23"/>
                    <a:pt x="620" y="0"/>
                    <a:pt x="592" y="0"/>
                  </a:cubicBezTo>
                  <a:cubicBezTo>
                    <a:pt x="374" y="0"/>
                    <a:pt x="374" y="0"/>
                    <a:pt x="374" y="0"/>
                  </a:cubicBezTo>
                  <a:cubicBezTo>
                    <a:pt x="362" y="0"/>
                    <a:pt x="352" y="10"/>
                    <a:pt x="352" y="22"/>
                  </a:cubicBezTo>
                  <a:cubicBezTo>
                    <a:pt x="352" y="35"/>
                    <a:pt x="362" y="45"/>
                    <a:pt x="374" y="45"/>
                  </a:cubicBezTo>
                  <a:cubicBezTo>
                    <a:pt x="592" y="45"/>
                    <a:pt x="592" y="45"/>
                    <a:pt x="592" y="45"/>
                  </a:cubicBezTo>
                  <a:cubicBezTo>
                    <a:pt x="596" y="45"/>
                    <a:pt x="598" y="48"/>
                    <a:pt x="598" y="51"/>
                  </a:cubicBezTo>
                  <a:cubicBezTo>
                    <a:pt x="598" y="324"/>
                    <a:pt x="598" y="324"/>
                    <a:pt x="598" y="324"/>
                  </a:cubicBezTo>
                  <a:cubicBezTo>
                    <a:pt x="598" y="328"/>
                    <a:pt x="596" y="330"/>
                    <a:pt x="592" y="330"/>
                  </a:cubicBezTo>
                  <a:cubicBezTo>
                    <a:pt x="51" y="330"/>
                    <a:pt x="51" y="330"/>
                    <a:pt x="51" y="330"/>
                  </a:cubicBezTo>
                  <a:cubicBezTo>
                    <a:pt x="48" y="330"/>
                    <a:pt x="45" y="328"/>
                    <a:pt x="45" y="324"/>
                  </a:cubicBezTo>
                  <a:cubicBezTo>
                    <a:pt x="45" y="51"/>
                    <a:pt x="45" y="51"/>
                    <a:pt x="45" y="51"/>
                  </a:cubicBezTo>
                  <a:cubicBezTo>
                    <a:pt x="45" y="48"/>
                    <a:pt x="48" y="45"/>
                    <a:pt x="51" y="45"/>
                  </a:cubicBezTo>
                  <a:cubicBezTo>
                    <a:pt x="269" y="45"/>
                    <a:pt x="269" y="45"/>
                    <a:pt x="269" y="45"/>
                  </a:cubicBezTo>
                  <a:cubicBezTo>
                    <a:pt x="281" y="45"/>
                    <a:pt x="292" y="35"/>
                    <a:pt x="292" y="22"/>
                  </a:cubicBezTo>
                  <a:cubicBezTo>
                    <a:pt x="292" y="10"/>
                    <a:pt x="281" y="0"/>
                    <a:pt x="269" y="0"/>
                  </a:cubicBezTo>
                  <a:cubicBezTo>
                    <a:pt x="51" y="0"/>
                    <a:pt x="51" y="0"/>
                    <a:pt x="51" y="0"/>
                  </a:cubicBezTo>
                  <a:cubicBezTo>
                    <a:pt x="23" y="0"/>
                    <a:pt x="0" y="23"/>
                    <a:pt x="0" y="51"/>
                  </a:cubicBezTo>
                  <a:cubicBezTo>
                    <a:pt x="0" y="324"/>
                    <a:pt x="0" y="324"/>
                    <a:pt x="0" y="324"/>
                  </a:cubicBezTo>
                  <a:cubicBezTo>
                    <a:pt x="0" y="352"/>
                    <a:pt x="23" y="375"/>
                    <a:pt x="51" y="375"/>
                  </a:cubicBezTo>
                  <a:cubicBezTo>
                    <a:pt x="299" y="375"/>
                    <a:pt x="299" y="375"/>
                    <a:pt x="299" y="375"/>
                  </a:cubicBezTo>
                  <a:cubicBezTo>
                    <a:pt x="299" y="476"/>
                    <a:pt x="299" y="476"/>
                    <a:pt x="299" y="476"/>
                  </a:cubicBezTo>
                  <a:cubicBezTo>
                    <a:pt x="51" y="476"/>
                    <a:pt x="51" y="476"/>
                    <a:pt x="51" y="476"/>
                  </a:cubicBezTo>
                  <a:cubicBezTo>
                    <a:pt x="23" y="476"/>
                    <a:pt x="0" y="499"/>
                    <a:pt x="0" y="527"/>
                  </a:cubicBezTo>
                  <a:cubicBezTo>
                    <a:pt x="0" y="801"/>
                    <a:pt x="0" y="801"/>
                    <a:pt x="0" y="801"/>
                  </a:cubicBezTo>
                  <a:cubicBezTo>
                    <a:pt x="0" y="829"/>
                    <a:pt x="23" y="852"/>
                    <a:pt x="51" y="852"/>
                  </a:cubicBezTo>
                  <a:cubicBezTo>
                    <a:pt x="299" y="852"/>
                    <a:pt x="299" y="852"/>
                    <a:pt x="299" y="852"/>
                  </a:cubicBezTo>
                  <a:cubicBezTo>
                    <a:pt x="299" y="953"/>
                    <a:pt x="299" y="953"/>
                    <a:pt x="299" y="953"/>
                  </a:cubicBezTo>
                  <a:cubicBezTo>
                    <a:pt x="51" y="953"/>
                    <a:pt x="51" y="953"/>
                    <a:pt x="51" y="953"/>
                  </a:cubicBezTo>
                  <a:cubicBezTo>
                    <a:pt x="23" y="953"/>
                    <a:pt x="0" y="976"/>
                    <a:pt x="0" y="1004"/>
                  </a:cubicBezTo>
                  <a:cubicBezTo>
                    <a:pt x="0" y="1277"/>
                    <a:pt x="0" y="1277"/>
                    <a:pt x="0" y="1277"/>
                  </a:cubicBezTo>
                  <a:cubicBezTo>
                    <a:pt x="0" y="1305"/>
                    <a:pt x="23" y="1328"/>
                    <a:pt x="51" y="1328"/>
                  </a:cubicBezTo>
                  <a:cubicBezTo>
                    <a:pt x="592" y="1328"/>
                    <a:pt x="592" y="1328"/>
                    <a:pt x="592" y="1328"/>
                  </a:cubicBezTo>
                  <a:cubicBezTo>
                    <a:pt x="620" y="1328"/>
                    <a:pt x="643" y="1305"/>
                    <a:pt x="643" y="1277"/>
                  </a:cubicBezTo>
                  <a:cubicBezTo>
                    <a:pt x="643" y="1163"/>
                    <a:pt x="643" y="1163"/>
                    <a:pt x="643" y="1163"/>
                  </a:cubicBezTo>
                  <a:cubicBezTo>
                    <a:pt x="1140" y="1163"/>
                    <a:pt x="1140" y="1163"/>
                    <a:pt x="1140" y="1163"/>
                  </a:cubicBezTo>
                  <a:cubicBezTo>
                    <a:pt x="1193" y="1163"/>
                    <a:pt x="1237" y="1119"/>
                    <a:pt x="1237" y="1066"/>
                  </a:cubicBezTo>
                  <a:cubicBezTo>
                    <a:pt x="1237" y="852"/>
                    <a:pt x="1237" y="852"/>
                    <a:pt x="1237" y="852"/>
                  </a:cubicBezTo>
                  <a:cubicBezTo>
                    <a:pt x="1485" y="852"/>
                    <a:pt x="1485" y="852"/>
                    <a:pt x="1485" y="852"/>
                  </a:cubicBezTo>
                  <a:cubicBezTo>
                    <a:pt x="1513" y="852"/>
                    <a:pt x="1536" y="829"/>
                    <a:pt x="1536" y="801"/>
                  </a:cubicBezTo>
                  <a:cubicBezTo>
                    <a:pt x="1536" y="717"/>
                    <a:pt x="1536" y="717"/>
                    <a:pt x="1536" y="717"/>
                  </a:cubicBezTo>
                  <a:cubicBezTo>
                    <a:pt x="1536" y="704"/>
                    <a:pt x="1526" y="694"/>
                    <a:pt x="1514" y="694"/>
                  </a:cubicBezTo>
                  <a:cubicBezTo>
                    <a:pt x="1501" y="694"/>
                    <a:pt x="1491" y="704"/>
                    <a:pt x="1491" y="717"/>
                  </a:cubicBezTo>
                  <a:cubicBezTo>
                    <a:pt x="1491" y="801"/>
                    <a:pt x="1491" y="801"/>
                    <a:pt x="1491" y="801"/>
                  </a:cubicBezTo>
                  <a:cubicBezTo>
                    <a:pt x="1491" y="804"/>
                    <a:pt x="1488" y="807"/>
                    <a:pt x="1485" y="807"/>
                  </a:cubicBezTo>
                  <a:cubicBezTo>
                    <a:pt x="944" y="807"/>
                    <a:pt x="944" y="807"/>
                    <a:pt x="944" y="807"/>
                  </a:cubicBezTo>
                  <a:cubicBezTo>
                    <a:pt x="940" y="807"/>
                    <a:pt x="938" y="804"/>
                    <a:pt x="938" y="801"/>
                  </a:cubicBezTo>
                  <a:cubicBezTo>
                    <a:pt x="938" y="527"/>
                    <a:pt x="938" y="527"/>
                    <a:pt x="938" y="527"/>
                  </a:cubicBezTo>
                  <a:cubicBezTo>
                    <a:pt x="938" y="524"/>
                    <a:pt x="940" y="521"/>
                    <a:pt x="944" y="521"/>
                  </a:cubicBezTo>
                  <a:cubicBezTo>
                    <a:pt x="1485" y="521"/>
                    <a:pt x="1485" y="521"/>
                    <a:pt x="1485" y="521"/>
                  </a:cubicBezTo>
                  <a:cubicBezTo>
                    <a:pt x="1488" y="521"/>
                    <a:pt x="1491" y="524"/>
                    <a:pt x="1491" y="527"/>
                  </a:cubicBezTo>
                  <a:cubicBezTo>
                    <a:pt x="1491" y="612"/>
                    <a:pt x="1491" y="612"/>
                    <a:pt x="1491" y="612"/>
                  </a:cubicBezTo>
                  <a:cubicBezTo>
                    <a:pt x="1491" y="624"/>
                    <a:pt x="1501" y="634"/>
                    <a:pt x="1514" y="634"/>
                  </a:cubicBezTo>
                  <a:cubicBezTo>
                    <a:pt x="1526" y="634"/>
                    <a:pt x="1536" y="624"/>
                    <a:pt x="1536" y="612"/>
                  </a:cubicBezTo>
                  <a:cubicBezTo>
                    <a:pt x="1536" y="527"/>
                    <a:pt x="1536" y="527"/>
                    <a:pt x="1536" y="527"/>
                  </a:cubicBezTo>
                  <a:cubicBezTo>
                    <a:pt x="1536" y="499"/>
                    <a:pt x="1513" y="476"/>
                    <a:pt x="1485" y="476"/>
                  </a:cubicBezTo>
                  <a:close/>
                  <a:moveTo>
                    <a:pt x="45" y="801"/>
                  </a:moveTo>
                  <a:cubicBezTo>
                    <a:pt x="45" y="527"/>
                    <a:pt x="45" y="527"/>
                    <a:pt x="45" y="527"/>
                  </a:cubicBezTo>
                  <a:cubicBezTo>
                    <a:pt x="45" y="524"/>
                    <a:pt x="48" y="521"/>
                    <a:pt x="51" y="521"/>
                  </a:cubicBezTo>
                  <a:cubicBezTo>
                    <a:pt x="592" y="521"/>
                    <a:pt x="592" y="521"/>
                    <a:pt x="592" y="521"/>
                  </a:cubicBezTo>
                  <a:cubicBezTo>
                    <a:pt x="596" y="521"/>
                    <a:pt x="598" y="524"/>
                    <a:pt x="598" y="527"/>
                  </a:cubicBezTo>
                  <a:cubicBezTo>
                    <a:pt x="598" y="801"/>
                    <a:pt x="598" y="801"/>
                    <a:pt x="598" y="801"/>
                  </a:cubicBezTo>
                  <a:cubicBezTo>
                    <a:pt x="598" y="804"/>
                    <a:pt x="596" y="807"/>
                    <a:pt x="592" y="807"/>
                  </a:cubicBezTo>
                  <a:cubicBezTo>
                    <a:pt x="51" y="807"/>
                    <a:pt x="51" y="807"/>
                    <a:pt x="51" y="807"/>
                  </a:cubicBezTo>
                  <a:cubicBezTo>
                    <a:pt x="48" y="807"/>
                    <a:pt x="45" y="804"/>
                    <a:pt x="45" y="801"/>
                  </a:cubicBezTo>
                  <a:close/>
                  <a:moveTo>
                    <a:pt x="598" y="1277"/>
                  </a:moveTo>
                  <a:cubicBezTo>
                    <a:pt x="598" y="1280"/>
                    <a:pt x="596" y="1283"/>
                    <a:pt x="592" y="1283"/>
                  </a:cubicBezTo>
                  <a:cubicBezTo>
                    <a:pt x="51" y="1283"/>
                    <a:pt x="51" y="1283"/>
                    <a:pt x="51" y="1283"/>
                  </a:cubicBezTo>
                  <a:cubicBezTo>
                    <a:pt x="48" y="1283"/>
                    <a:pt x="45" y="1280"/>
                    <a:pt x="45" y="1277"/>
                  </a:cubicBezTo>
                  <a:cubicBezTo>
                    <a:pt x="45" y="1004"/>
                    <a:pt x="45" y="1004"/>
                    <a:pt x="45" y="1004"/>
                  </a:cubicBezTo>
                  <a:cubicBezTo>
                    <a:pt x="45" y="1000"/>
                    <a:pt x="48" y="998"/>
                    <a:pt x="51" y="998"/>
                  </a:cubicBezTo>
                  <a:cubicBezTo>
                    <a:pt x="592" y="998"/>
                    <a:pt x="592" y="998"/>
                    <a:pt x="592" y="998"/>
                  </a:cubicBezTo>
                  <a:cubicBezTo>
                    <a:pt x="596" y="998"/>
                    <a:pt x="598" y="1000"/>
                    <a:pt x="598" y="1004"/>
                  </a:cubicBezTo>
                  <a:lnTo>
                    <a:pt x="598" y="1277"/>
                  </a:lnTo>
                  <a:close/>
                  <a:moveTo>
                    <a:pt x="893" y="527"/>
                  </a:moveTo>
                  <a:cubicBezTo>
                    <a:pt x="893" y="801"/>
                    <a:pt x="893" y="801"/>
                    <a:pt x="893" y="801"/>
                  </a:cubicBezTo>
                  <a:cubicBezTo>
                    <a:pt x="893" y="829"/>
                    <a:pt x="916" y="852"/>
                    <a:pt x="944" y="852"/>
                  </a:cubicBezTo>
                  <a:cubicBezTo>
                    <a:pt x="1192" y="852"/>
                    <a:pt x="1192" y="852"/>
                    <a:pt x="1192" y="852"/>
                  </a:cubicBezTo>
                  <a:cubicBezTo>
                    <a:pt x="1192" y="1066"/>
                    <a:pt x="1192" y="1066"/>
                    <a:pt x="1192" y="1066"/>
                  </a:cubicBezTo>
                  <a:cubicBezTo>
                    <a:pt x="1192" y="1095"/>
                    <a:pt x="1169" y="1118"/>
                    <a:pt x="1140" y="1118"/>
                  </a:cubicBezTo>
                  <a:cubicBezTo>
                    <a:pt x="643" y="1118"/>
                    <a:pt x="643" y="1118"/>
                    <a:pt x="643" y="1118"/>
                  </a:cubicBezTo>
                  <a:cubicBezTo>
                    <a:pt x="643" y="1004"/>
                    <a:pt x="643" y="1004"/>
                    <a:pt x="643" y="1004"/>
                  </a:cubicBezTo>
                  <a:cubicBezTo>
                    <a:pt x="643" y="976"/>
                    <a:pt x="620" y="953"/>
                    <a:pt x="592" y="953"/>
                  </a:cubicBezTo>
                  <a:cubicBezTo>
                    <a:pt x="344" y="953"/>
                    <a:pt x="344" y="953"/>
                    <a:pt x="344" y="953"/>
                  </a:cubicBezTo>
                  <a:cubicBezTo>
                    <a:pt x="344" y="852"/>
                    <a:pt x="344" y="852"/>
                    <a:pt x="344" y="852"/>
                  </a:cubicBezTo>
                  <a:cubicBezTo>
                    <a:pt x="592" y="852"/>
                    <a:pt x="592" y="852"/>
                    <a:pt x="592" y="852"/>
                  </a:cubicBezTo>
                  <a:cubicBezTo>
                    <a:pt x="620" y="852"/>
                    <a:pt x="643" y="829"/>
                    <a:pt x="643" y="801"/>
                  </a:cubicBezTo>
                  <a:cubicBezTo>
                    <a:pt x="643" y="527"/>
                    <a:pt x="643" y="527"/>
                    <a:pt x="643" y="527"/>
                  </a:cubicBezTo>
                  <a:cubicBezTo>
                    <a:pt x="643" y="499"/>
                    <a:pt x="620" y="476"/>
                    <a:pt x="592" y="476"/>
                  </a:cubicBezTo>
                  <a:cubicBezTo>
                    <a:pt x="344" y="476"/>
                    <a:pt x="344" y="476"/>
                    <a:pt x="344" y="476"/>
                  </a:cubicBezTo>
                  <a:cubicBezTo>
                    <a:pt x="344" y="375"/>
                    <a:pt x="344" y="375"/>
                    <a:pt x="344" y="375"/>
                  </a:cubicBezTo>
                  <a:cubicBezTo>
                    <a:pt x="592" y="375"/>
                    <a:pt x="592" y="375"/>
                    <a:pt x="592" y="375"/>
                  </a:cubicBezTo>
                  <a:cubicBezTo>
                    <a:pt x="620" y="375"/>
                    <a:pt x="643" y="352"/>
                    <a:pt x="643" y="324"/>
                  </a:cubicBezTo>
                  <a:cubicBezTo>
                    <a:pt x="643" y="210"/>
                    <a:pt x="643" y="210"/>
                    <a:pt x="643" y="210"/>
                  </a:cubicBezTo>
                  <a:cubicBezTo>
                    <a:pt x="1140" y="210"/>
                    <a:pt x="1140" y="210"/>
                    <a:pt x="1140" y="210"/>
                  </a:cubicBezTo>
                  <a:cubicBezTo>
                    <a:pt x="1169" y="210"/>
                    <a:pt x="1192" y="233"/>
                    <a:pt x="1192" y="262"/>
                  </a:cubicBezTo>
                  <a:cubicBezTo>
                    <a:pt x="1192" y="476"/>
                    <a:pt x="1192" y="476"/>
                    <a:pt x="1192" y="476"/>
                  </a:cubicBezTo>
                  <a:cubicBezTo>
                    <a:pt x="944" y="476"/>
                    <a:pt x="944" y="476"/>
                    <a:pt x="944" y="476"/>
                  </a:cubicBezTo>
                  <a:cubicBezTo>
                    <a:pt x="916" y="476"/>
                    <a:pt x="893" y="499"/>
                    <a:pt x="893" y="527"/>
                  </a:cubicBezTo>
                  <a:close/>
                  <a:moveTo>
                    <a:pt x="893" y="527"/>
                  </a:moveTo>
                  <a:cubicBezTo>
                    <a:pt x="893" y="527"/>
                    <a:pt x="893" y="527"/>
                    <a:pt x="893" y="52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34" name="Groupe 2382">
            <a:extLst>
              <a:ext uri="{FF2B5EF4-FFF2-40B4-BE49-F238E27FC236}">
                <a16:creationId xmlns:a16="http://schemas.microsoft.com/office/drawing/2014/main" id="{0332B1D6-5EBB-41D1-A1B1-F05F35A1CC51}"/>
              </a:ext>
            </a:extLst>
          </p:cNvPr>
          <p:cNvGrpSpPr/>
          <p:nvPr/>
        </p:nvGrpSpPr>
        <p:grpSpPr>
          <a:xfrm>
            <a:off x="1969479" y="5236612"/>
            <a:ext cx="409576" cy="427038"/>
            <a:chOff x="2860675" y="5547995"/>
            <a:chExt cx="409576" cy="427038"/>
          </a:xfrm>
          <a:solidFill>
            <a:schemeClr val="tx2"/>
          </a:solidFill>
        </p:grpSpPr>
        <p:sp>
          <p:nvSpPr>
            <p:cNvPr id="1435" name="Freeform 116">
              <a:extLst>
                <a:ext uri="{FF2B5EF4-FFF2-40B4-BE49-F238E27FC236}">
                  <a16:creationId xmlns:a16="http://schemas.microsoft.com/office/drawing/2014/main" id="{10612A76-A2E6-4BC5-B81D-85FEC7E7F53B}"/>
                </a:ext>
              </a:extLst>
            </p:cNvPr>
            <p:cNvSpPr>
              <a:spLocks noEditPoints="1"/>
            </p:cNvSpPr>
            <p:nvPr/>
          </p:nvSpPr>
          <p:spPr bwMode="auto">
            <a:xfrm>
              <a:off x="2873375" y="5547995"/>
              <a:ext cx="384175" cy="427038"/>
            </a:xfrm>
            <a:custGeom>
              <a:avLst/>
              <a:gdLst>
                <a:gd name="T0" fmla="*/ 47 w 1370"/>
                <a:gd name="T1" fmla="*/ 484 h 1536"/>
                <a:gd name="T2" fmla="*/ 227 w 1370"/>
                <a:gd name="T3" fmla="*/ 1007 h 1536"/>
                <a:gd name="T4" fmla="*/ 20 w 1370"/>
                <a:gd name="T5" fmla="*/ 1152 h 1536"/>
                <a:gd name="T6" fmla="*/ 249 w 1370"/>
                <a:gd name="T7" fmla="*/ 1046 h 1536"/>
                <a:gd name="T8" fmla="*/ 663 w 1370"/>
                <a:gd name="T9" fmla="*/ 1393 h 1536"/>
                <a:gd name="T10" fmla="*/ 758 w 1370"/>
                <a:gd name="T11" fmla="*/ 1463 h 1536"/>
                <a:gd name="T12" fmla="*/ 1120 w 1370"/>
                <a:gd name="T13" fmla="*/ 1048 h 1536"/>
                <a:gd name="T14" fmla="*/ 1250 w 1370"/>
                <a:gd name="T15" fmla="*/ 1179 h 1536"/>
                <a:gd name="T16" fmla="*/ 1238 w 1370"/>
                <a:gd name="T17" fmla="*/ 1061 h 1536"/>
                <a:gd name="T18" fmla="*/ 1169 w 1370"/>
                <a:gd name="T19" fmla="*/ 665 h 1536"/>
                <a:gd name="T20" fmla="*/ 1019 w 1370"/>
                <a:gd name="T21" fmla="*/ 745 h 1536"/>
                <a:gd name="T22" fmla="*/ 1123 w 1370"/>
                <a:gd name="T23" fmla="*/ 591 h 1536"/>
                <a:gd name="T24" fmla="*/ 1144 w 1370"/>
                <a:gd name="T25" fmla="*/ 529 h 1536"/>
                <a:gd name="T26" fmla="*/ 1350 w 1370"/>
                <a:gd name="T27" fmla="*/ 384 h 1536"/>
                <a:gd name="T28" fmla="*/ 1121 w 1370"/>
                <a:gd name="T29" fmla="*/ 490 h 1536"/>
                <a:gd name="T30" fmla="*/ 758 w 1370"/>
                <a:gd name="T31" fmla="*/ 73 h 1536"/>
                <a:gd name="T32" fmla="*/ 663 w 1370"/>
                <a:gd name="T33" fmla="*/ 143 h 1536"/>
                <a:gd name="T34" fmla="*/ 249 w 1370"/>
                <a:gd name="T35" fmla="*/ 490 h 1536"/>
                <a:gd name="T36" fmla="*/ 1273 w 1370"/>
                <a:gd name="T37" fmla="*/ 396 h 1536"/>
                <a:gd name="T38" fmla="*/ 1273 w 1370"/>
                <a:gd name="T39" fmla="*/ 396 h 1536"/>
                <a:gd name="T40" fmla="*/ 108 w 1370"/>
                <a:gd name="T41" fmla="*/ 435 h 1536"/>
                <a:gd name="T42" fmla="*/ 991 w 1370"/>
                <a:gd name="T43" fmla="*/ 976 h 1536"/>
                <a:gd name="T44" fmla="*/ 1092 w 1370"/>
                <a:gd name="T45" fmla="*/ 1007 h 1536"/>
                <a:gd name="T46" fmla="*/ 352 w 1370"/>
                <a:gd name="T47" fmla="*/ 745 h 1536"/>
                <a:gd name="T48" fmla="*/ 505 w 1370"/>
                <a:gd name="T49" fmla="*/ 332 h 1536"/>
                <a:gd name="T50" fmla="*/ 505 w 1370"/>
                <a:gd name="T51" fmla="*/ 332 h 1536"/>
                <a:gd name="T52" fmla="*/ 438 w 1370"/>
                <a:gd name="T53" fmla="*/ 526 h 1536"/>
                <a:gd name="T54" fmla="*/ 379 w 1370"/>
                <a:gd name="T55" fmla="*/ 976 h 1536"/>
                <a:gd name="T56" fmla="*/ 352 w 1370"/>
                <a:gd name="T57" fmla="*/ 790 h 1536"/>
                <a:gd name="T58" fmla="*/ 663 w 1370"/>
                <a:gd name="T59" fmla="*/ 991 h 1536"/>
                <a:gd name="T60" fmla="*/ 304 w 1370"/>
                <a:gd name="T61" fmla="*/ 1045 h 1536"/>
                <a:gd name="T62" fmla="*/ 1067 w 1370"/>
                <a:gd name="T63" fmla="*/ 1045 h 1536"/>
                <a:gd name="T64" fmla="*/ 1067 w 1370"/>
                <a:gd name="T65" fmla="*/ 1045 h 1536"/>
                <a:gd name="T66" fmla="*/ 933 w 1370"/>
                <a:gd name="T67" fmla="*/ 1010 h 1536"/>
                <a:gd name="T68" fmla="*/ 423 w 1370"/>
                <a:gd name="T69" fmla="*/ 967 h 1536"/>
                <a:gd name="T70" fmla="*/ 663 w 1370"/>
                <a:gd name="T71" fmla="*/ 946 h 1536"/>
                <a:gd name="T72" fmla="*/ 663 w 1370"/>
                <a:gd name="T73" fmla="*/ 590 h 1536"/>
                <a:gd name="T74" fmla="*/ 708 w 1370"/>
                <a:gd name="T75" fmla="*/ 297 h 1536"/>
                <a:gd name="T76" fmla="*/ 708 w 1370"/>
                <a:gd name="T77" fmla="*/ 297 h 1536"/>
                <a:gd name="T78" fmla="*/ 69 w 1370"/>
                <a:gd name="T79" fmla="*/ 1091 h 1536"/>
                <a:gd name="T80" fmla="*/ 685 w 1370"/>
                <a:gd name="T81" fmla="*/ 1491 h 1536"/>
                <a:gd name="T82" fmla="*/ 713 w 1370"/>
                <a:gd name="T83" fmla="*/ 1463 h 1536"/>
                <a:gd name="T84" fmla="*/ 1311 w 1370"/>
                <a:gd name="T85" fmla="*/ 1129 h 1536"/>
                <a:gd name="T86" fmla="*/ 974 w 1370"/>
                <a:gd name="T87" fmla="*/ 745 h 1536"/>
                <a:gd name="T88" fmla="*/ 882 w 1370"/>
                <a:gd name="T89" fmla="*/ 790 h 1536"/>
                <a:gd name="T90" fmla="*/ 708 w 1370"/>
                <a:gd name="T91" fmla="*/ 946 h 1536"/>
                <a:gd name="T92" fmla="*/ 800 w 1370"/>
                <a:gd name="T93" fmla="*/ 768 h 1536"/>
                <a:gd name="T94" fmla="*/ 708 w 1370"/>
                <a:gd name="T95" fmla="*/ 590 h 1536"/>
                <a:gd name="T96" fmla="*/ 977 w 1370"/>
                <a:gd name="T97" fmla="*/ 517 h 1536"/>
                <a:gd name="T98" fmla="*/ 977 w 1370"/>
                <a:gd name="T99" fmla="*/ 517 h 1536"/>
                <a:gd name="T100" fmla="*/ 685 w 1370"/>
                <a:gd name="T101" fmla="*/ 101 h 1536"/>
                <a:gd name="T102" fmla="*/ 685 w 1370"/>
                <a:gd name="T103" fmla="*/ 4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0" h="1536">
                  <a:moveTo>
                    <a:pt x="120" y="357"/>
                  </a:moveTo>
                  <a:cubicBezTo>
                    <a:pt x="85" y="337"/>
                    <a:pt x="40" y="349"/>
                    <a:pt x="20" y="384"/>
                  </a:cubicBezTo>
                  <a:cubicBezTo>
                    <a:pt x="0" y="419"/>
                    <a:pt x="12" y="464"/>
                    <a:pt x="47" y="484"/>
                  </a:cubicBezTo>
                  <a:cubicBezTo>
                    <a:pt x="75" y="500"/>
                    <a:pt x="109" y="496"/>
                    <a:pt x="132" y="475"/>
                  </a:cubicBezTo>
                  <a:cubicBezTo>
                    <a:pt x="227" y="529"/>
                    <a:pt x="227" y="529"/>
                    <a:pt x="227" y="529"/>
                  </a:cubicBezTo>
                  <a:cubicBezTo>
                    <a:pt x="149" y="678"/>
                    <a:pt x="149" y="857"/>
                    <a:pt x="227" y="1007"/>
                  </a:cubicBezTo>
                  <a:cubicBezTo>
                    <a:pt x="132" y="1061"/>
                    <a:pt x="132" y="1061"/>
                    <a:pt x="132" y="1061"/>
                  </a:cubicBezTo>
                  <a:cubicBezTo>
                    <a:pt x="110" y="1040"/>
                    <a:pt x="75" y="1036"/>
                    <a:pt x="47" y="1052"/>
                  </a:cubicBezTo>
                  <a:cubicBezTo>
                    <a:pt x="12" y="1072"/>
                    <a:pt x="0" y="1117"/>
                    <a:pt x="20" y="1152"/>
                  </a:cubicBezTo>
                  <a:cubicBezTo>
                    <a:pt x="40" y="1187"/>
                    <a:pt x="85" y="1199"/>
                    <a:pt x="120" y="1179"/>
                  </a:cubicBezTo>
                  <a:cubicBezTo>
                    <a:pt x="148" y="1163"/>
                    <a:pt x="161" y="1130"/>
                    <a:pt x="155" y="1100"/>
                  </a:cubicBezTo>
                  <a:cubicBezTo>
                    <a:pt x="249" y="1046"/>
                    <a:pt x="249" y="1046"/>
                    <a:pt x="249" y="1046"/>
                  </a:cubicBezTo>
                  <a:cubicBezTo>
                    <a:pt x="249" y="1046"/>
                    <a:pt x="250" y="1047"/>
                    <a:pt x="250" y="1048"/>
                  </a:cubicBezTo>
                  <a:cubicBezTo>
                    <a:pt x="343" y="1191"/>
                    <a:pt x="496" y="1277"/>
                    <a:pt x="663" y="1284"/>
                  </a:cubicBezTo>
                  <a:cubicBezTo>
                    <a:pt x="663" y="1393"/>
                    <a:pt x="663" y="1393"/>
                    <a:pt x="663" y="1393"/>
                  </a:cubicBezTo>
                  <a:cubicBezTo>
                    <a:pt x="633" y="1403"/>
                    <a:pt x="612" y="1430"/>
                    <a:pt x="612" y="1463"/>
                  </a:cubicBezTo>
                  <a:cubicBezTo>
                    <a:pt x="612" y="1503"/>
                    <a:pt x="645" y="1536"/>
                    <a:pt x="685" y="1536"/>
                  </a:cubicBezTo>
                  <a:cubicBezTo>
                    <a:pt x="726" y="1536"/>
                    <a:pt x="758" y="1503"/>
                    <a:pt x="758" y="1463"/>
                  </a:cubicBezTo>
                  <a:cubicBezTo>
                    <a:pt x="758" y="1430"/>
                    <a:pt x="737" y="1403"/>
                    <a:pt x="708" y="1393"/>
                  </a:cubicBezTo>
                  <a:cubicBezTo>
                    <a:pt x="708" y="1284"/>
                    <a:pt x="708" y="1284"/>
                    <a:pt x="708" y="1284"/>
                  </a:cubicBezTo>
                  <a:cubicBezTo>
                    <a:pt x="873" y="1277"/>
                    <a:pt x="1027" y="1192"/>
                    <a:pt x="1120" y="1048"/>
                  </a:cubicBezTo>
                  <a:cubicBezTo>
                    <a:pt x="1120" y="1047"/>
                    <a:pt x="1121" y="1046"/>
                    <a:pt x="1121" y="1046"/>
                  </a:cubicBezTo>
                  <a:cubicBezTo>
                    <a:pt x="1215" y="1100"/>
                    <a:pt x="1215" y="1100"/>
                    <a:pt x="1215" y="1100"/>
                  </a:cubicBezTo>
                  <a:cubicBezTo>
                    <a:pt x="1209" y="1130"/>
                    <a:pt x="1222" y="1163"/>
                    <a:pt x="1250" y="1179"/>
                  </a:cubicBezTo>
                  <a:cubicBezTo>
                    <a:pt x="1285" y="1199"/>
                    <a:pt x="1330" y="1187"/>
                    <a:pt x="1350" y="1152"/>
                  </a:cubicBezTo>
                  <a:cubicBezTo>
                    <a:pt x="1370" y="1117"/>
                    <a:pt x="1358" y="1072"/>
                    <a:pt x="1323" y="1052"/>
                  </a:cubicBezTo>
                  <a:cubicBezTo>
                    <a:pt x="1295" y="1036"/>
                    <a:pt x="1261" y="1040"/>
                    <a:pt x="1238" y="1061"/>
                  </a:cubicBezTo>
                  <a:cubicBezTo>
                    <a:pt x="1144" y="1007"/>
                    <a:pt x="1144" y="1007"/>
                    <a:pt x="1144" y="1007"/>
                  </a:cubicBezTo>
                  <a:cubicBezTo>
                    <a:pt x="1197" y="904"/>
                    <a:pt x="1213" y="791"/>
                    <a:pt x="1195" y="684"/>
                  </a:cubicBezTo>
                  <a:cubicBezTo>
                    <a:pt x="1193" y="672"/>
                    <a:pt x="1182" y="663"/>
                    <a:pt x="1169" y="665"/>
                  </a:cubicBezTo>
                  <a:cubicBezTo>
                    <a:pt x="1157" y="667"/>
                    <a:pt x="1149" y="679"/>
                    <a:pt x="1151" y="691"/>
                  </a:cubicBezTo>
                  <a:cubicBezTo>
                    <a:pt x="1154" y="709"/>
                    <a:pt x="1156" y="727"/>
                    <a:pt x="1157" y="745"/>
                  </a:cubicBezTo>
                  <a:cubicBezTo>
                    <a:pt x="1019" y="745"/>
                    <a:pt x="1019" y="745"/>
                    <a:pt x="1019" y="745"/>
                  </a:cubicBezTo>
                  <a:cubicBezTo>
                    <a:pt x="1017" y="681"/>
                    <a:pt x="1007" y="618"/>
                    <a:pt x="991" y="560"/>
                  </a:cubicBezTo>
                  <a:cubicBezTo>
                    <a:pt x="1029" y="551"/>
                    <a:pt x="1063" y="541"/>
                    <a:pt x="1092" y="529"/>
                  </a:cubicBezTo>
                  <a:cubicBezTo>
                    <a:pt x="1105" y="550"/>
                    <a:pt x="1115" y="571"/>
                    <a:pt x="1123" y="591"/>
                  </a:cubicBezTo>
                  <a:cubicBezTo>
                    <a:pt x="1127" y="603"/>
                    <a:pt x="1141" y="608"/>
                    <a:pt x="1152" y="603"/>
                  </a:cubicBezTo>
                  <a:cubicBezTo>
                    <a:pt x="1164" y="599"/>
                    <a:pt x="1169" y="586"/>
                    <a:pt x="1165" y="574"/>
                  </a:cubicBezTo>
                  <a:cubicBezTo>
                    <a:pt x="1158" y="559"/>
                    <a:pt x="1151" y="544"/>
                    <a:pt x="1144" y="529"/>
                  </a:cubicBezTo>
                  <a:cubicBezTo>
                    <a:pt x="1238" y="475"/>
                    <a:pt x="1238" y="475"/>
                    <a:pt x="1238" y="475"/>
                  </a:cubicBezTo>
                  <a:cubicBezTo>
                    <a:pt x="1261" y="496"/>
                    <a:pt x="1295" y="500"/>
                    <a:pt x="1323" y="484"/>
                  </a:cubicBezTo>
                  <a:cubicBezTo>
                    <a:pt x="1358" y="464"/>
                    <a:pt x="1370" y="419"/>
                    <a:pt x="1350" y="384"/>
                  </a:cubicBezTo>
                  <a:cubicBezTo>
                    <a:pt x="1330" y="349"/>
                    <a:pt x="1285" y="337"/>
                    <a:pt x="1250" y="357"/>
                  </a:cubicBezTo>
                  <a:cubicBezTo>
                    <a:pt x="1222" y="374"/>
                    <a:pt x="1209" y="406"/>
                    <a:pt x="1215" y="436"/>
                  </a:cubicBezTo>
                  <a:cubicBezTo>
                    <a:pt x="1121" y="490"/>
                    <a:pt x="1121" y="490"/>
                    <a:pt x="1121" y="490"/>
                  </a:cubicBezTo>
                  <a:cubicBezTo>
                    <a:pt x="1033" y="351"/>
                    <a:pt x="881" y="259"/>
                    <a:pt x="708" y="252"/>
                  </a:cubicBezTo>
                  <a:cubicBezTo>
                    <a:pt x="708" y="143"/>
                    <a:pt x="708" y="143"/>
                    <a:pt x="708" y="143"/>
                  </a:cubicBezTo>
                  <a:cubicBezTo>
                    <a:pt x="737" y="133"/>
                    <a:pt x="758" y="106"/>
                    <a:pt x="758" y="73"/>
                  </a:cubicBezTo>
                  <a:cubicBezTo>
                    <a:pt x="758" y="33"/>
                    <a:pt x="726" y="0"/>
                    <a:pt x="685" y="0"/>
                  </a:cubicBezTo>
                  <a:cubicBezTo>
                    <a:pt x="645" y="0"/>
                    <a:pt x="612" y="33"/>
                    <a:pt x="612" y="73"/>
                  </a:cubicBezTo>
                  <a:cubicBezTo>
                    <a:pt x="612" y="106"/>
                    <a:pt x="633" y="133"/>
                    <a:pt x="663" y="143"/>
                  </a:cubicBezTo>
                  <a:cubicBezTo>
                    <a:pt x="663" y="252"/>
                    <a:pt x="663" y="252"/>
                    <a:pt x="663" y="252"/>
                  </a:cubicBezTo>
                  <a:cubicBezTo>
                    <a:pt x="496" y="259"/>
                    <a:pt x="343" y="345"/>
                    <a:pt x="250" y="488"/>
                  </a:cubicBezTo>
                  <a:cubicBezTo>
                    <a:pt x="250" y="489"/>
                    <a:pt x="249" y="490"/>
                    <a:pt x="249" y="490"/>
                  </a:cubicBezTo>
                  <a:cubicBezTo>
                    <a:pt x="155" y="436"/>
                    <a:pt x="155" y="436"/>
                    <a:pt x="155" y="436"/>
                  </a:cubicBezTo>
                  <a:cubicBezTo>
                    <a:pt x="161" y="406"/>
                    <a:pt x="148" y="374"/>
                    <a:pt x="120" y="357"/>
                  </a:cubicBezTo>
                  <a:close/>
                  <a:moveTo>
                    <a:pt x="1273" y="396"/>
                  </a:moveTo>
                  <a:cubicBezTo>
                    <a:pt x="1295" y="384"/>
                    <a:pt x="1321" y="404"/>
                    <a:pt x="1314" y="428"/>
                  </a:cubicBezTo>
                  <a:cubicBezTo>
                    <a:pt x="1308" y="452"/>
                    <a:pt x="1275" y="456"/>
                    <a:pt x="1262" y="435"/>
                  </a:cubicBezTo>
                  <a:cubicBezTo>
                    <a:pt x="1255" y="421"/>
                    <a:pt x="1259" y="404"/>
                    <a:pt x="1273" y="396"/>
                  </a:cubicBezTo>
                  <a:close/>
                  <a:moveTo>
                    <a:pt x="56" y="428"/>
                  </a:moveTo>
                  <a:cubicBezTo>
                    <a:pt x="51" y="410"/>
                    <a:pt x="65" y="392"/>
                    <a:pt x="83" y="392"/>
                  </a:cubicBezTo>
                  <a:cubicBezTo>
                    <a:pt x="105" y="392"/>
                    <a:pt x="119" y="416"/>
                    <a:pt x="108" y="435"/>
                  </a:cubicBezTo>
                  <a:cubicBezTo>
                    <a:pt x="95" y="456"/>
                    <a:pt x="63" y="452"/>
                    <a:pt x="56" y="428"/>
                  </a:cubicBezTo>
                  <a:close/>
                  <a:moveTo>
                    <a:pt x="1092" y="1007"/>
                  </a:moveTo>
                  <a:cubicBezTo>
                    <a:pt x="1063" y="995"/>
                    <a:pt x="1029" y="985"/>
                    <a:pt x="991" y="976"/>
                  </a:cubicBezTo>
                  <a:cubicBezTo>
                    <a:pt x="1007" y="918"/>
                    <a:pt x="1017" y="855"/>
                    <a:pt x="1019" y="791"/>
                  </a:cubicBezTo>
                  <a:cubicBezTo>
                    <a:pt x="1157" y="791"/>
                    <a:pt x="1157" y="791"/>
                    <a:pt x="1157" y="791"/>
                  </a:cubicBezTo>
                  <a:cubicBezTo>
                    <a:pt x="1153" y="869"/>
                    <a:pt x="1131" y="941"/>
                    <a:pt x="1092" y="1007"/>
                  </a:cubicBezTo>
                  <a:close/>
                  <a:moveTo>
                    <a:pt x="278" y="529"/>
                  </a:moveTo>
                  <a:cubicBezTo>
                    <a:pt x="307" y="541"/>
                    <a:pt x="341" y="551"/>
                    <a:pt x="379" y="560"/>
                  </a:cubicBezTo>
                  <a:cubicBezTo>
                    <a:pt x="363" y="618"/>
                    <a:pt x="353" y="681"/>
                    <a:pt x="352" y="745"/>
                  </a:cubicBezTo>
                  <a:cubicBezTo>
                    <a:pt x="214" y="745"/>
                    <a:pt x="214" y="745"/>
                    <a:pt x="214" y="745"/>
                  </a:cubicBezTo>
                  <a:cubicBezTo>
                    <a:pt x="218" y="668"/>
                    <a:pt x="239" y="595"/>
                    <a:pt x="278" y="529"/>
                  </a:cubicBezTo>
                  <a:close/>
                  <a:moveTo>
                    <a:pt x="505" y="332"/>
                  </a:moveTo>
                  <a:cubicBezTo>
                    <a:pt x="454" y="382"/>
                    <a:pt x="417" y="449"/>
                    <a:pt x="393" y="517"/>
                  </a:cubicBezTo>
                  <a:cubicBezTo>
                    <a:pt x="360" y="509"/>
                    <a:pt x="330" y="501"/>
                    <a:pt x="304" y="491"/>
                  </a:cubicBezTo>
                  <a:cubicBezTo>
                    <a:pt x="356" y="419"/>
                    <a:pt x="424" y="365"/>
                    <a:pt x="505" y="332"/>
                  </a:cubicBezTo>
                  <a:close/>
                  <a:moveTo>
                    <a:pt x="663" y="297"/>
                  </a:moveTo>
                  <a:cubicBezTo>
                    <a:pt x="663" y="545"/>
                    <a:pt x="663" y="545"/>
                    <a:pt x="663" y="545"/>
                  </a:cubicBezTo>
                  <a:cubicBezTo>
                    <a:pt x="582" y="544"/>
                    <a:pt x="505" y="537"/>
                    <a:pt x="438" y="526"/>
                  </a:cubicBezTo>
                  <a:cubicBezTo>
                    <a:pt x="476" y="421"/>
                    <a:pt x="553" y="311"/>
                    <a:pt x="663" y="297"/>
                  </a:cubicBezTo>
                  <a:close/>
                  <a:moveTo>
                    <a:pt x="352" y="790"/>
                  </a:moveTo>
                  <a:cubicBezTo>
                    <a:pt x="353" y="855"/>
                    <a:pt x="363" y="918"/>
                    <a:pt x="379" y="976"/>
                  </a:cubicBezTo>
                  <a:cubicBezTo>
                    <a:pt x="341" y="985"/>
                    <a:pt x="307" y="995"/>
                    <a:pt x="278" y="1007"/>
                  </a:cubicBezTo>
                  <a:cubicBezTo>
                    <a:pt x="239" y="941"/>
                    <a:pt x="218" y="869"/>
                    <a:pt x="214" y="790"/>
                  </a:cubicBezTo>
                  <a:lnTo>
                    <a:pt x="352" y="790"/>
                  </a:lnTo>
                  <a:close/>
                  <a:moveTo>
                    <a:pt x="663" y="1239"/>
                  </a:moveTo>
                  <a:cubicBezTo>
                    <a:pt x="553" y="1225"/>
                    <a:pt x="476" y="1115"/>
                    <a:pt x="438" y="1010"/>
                  </a:cubicBezTo>
                  <a:cubicBezTo>
                    <a:pt x="505" y="999"/>
                    <a:pt x="582" y="992"/>
                    <a:pt x="663" y="991"/>
                  </a:cubicBezTo>
                  <a:lnTo>
                    <a:pt x="663" y="1239"/>
                  </a:lnTo>
                  <a:close/>
                  <a:moveTo>
                    <a:pt x="505" y="1204"/>
                  </a:moveTo>
                  <a:cubicBezTo>
                    <a:pt x="421" y="1169"/>
                    <a:pt x="354" y="1114"/>
                    <a:pt x="304" y="1045"/>
                  </a:cubicBezTo>
                  <a:cubicBezTo>
                    <a:pt x="330" y="1035"/>
                    <a:pt x="360" y="1027"/>
                    <a:pt x="393" y="1019"/>
                  </a:cubicBezTo>
                  <a:cubicBezTo>
                    <a:pt x="417" y="1087"/>
                    <a:pt x="454" y="1154"/>
                    <a:pt x="505" y="1204"/>
                  </a:cubicBezTo>
                  <a:close/>
                  <a:moveTo>
                    <a:pt x="1067" y="1045"/>
                  </a:moveTo>
                  <a:cubicBezTo>
                    <a:pt x="1017" y="1115"/>
                    <a:pt x="946" y="1171"/>
                    <a:pt x="865" y="1204"/>
                  </a:cubicBezTo>
                  <a:cubicBezTo>
                    <a:pt x="916" y="1154"/>
                    <a:pt x="953" y="1087"/>
                    <a:pt x="977" y="1019"/>
                  </a:cubicBezTo>
                  <a:cubicBezTo>
                    <a:pt x="1011" y="1027"/>
                    <a:pt x="1041" y="1035"/>
                    <a:pt x="1067" y="1045"/>
                  </a:cubicBezTo>
                  <a:close/>
                  <a:moveTo>
                    <a:pt x="708" y="1239"/>
                  </a:moveTo>
                  <a:cubicBezTo>
                    <a:pt x="708" y="991"/>
                    <a:pt x="708" y="991"/>
                    <a:pt x="708" y="991"/>
                  </a:cubicBezTo>
                  <a:cubicBezTo>
                    <a:pt x="788" y="992"/>
                    <a:pt x="865" y="999"/>
                    <a:pt x="933" y="1010"/>
                  </a:cubicBezTo>
                  <a:cubicBezTo>
                    <a:pt x="894" y="1115"/>
                    <a:pt x="817" y="1225"/>
                    <a:pt x="708" y="1239"/>
                  </a:cubicBezTo>
                  <a:close/>
                  <a:moveTo>
                    <a:pt x="663" y="946"/>
                  </a:moveTo>
                  <a:cubicBezTo>
                    <a:pt x="577" y="947"/>
                    <a:pt x="495" y="954"/>
                    <a:pt x="423" y="967"/>
                  </a:cubicBezTo>
                  <a:cubicBezTo>
                    <a:pt x="408" y="912"/>
                    <a:pt x="399" y="853"/>
                    <a:pt x="397" y="790"/>
                  </a:cubicBezTo>
                  <a:cubicBezTo>
                    <a:pt x="663" y="790"/>
                    <a:pt x="663" y="790"/>
                    <a:pt x="663" y="790"/>
                  </a:cubicBezTo>
                  <a:lnTo>
                    <a:pt x="663" y="946"/>
                  </a:lnTo>
                  <a:close/>
                  <a:moveTo>
                    <a:pt x="397" y="745"/>
                  </a:moveTo>
                  <a:cubicBezTo>
                    <a:pt x="399" y="683"/>
                    <a:pt x="408" y="624"/>
                    <a:pt x="423" y="569"/>
                  </a:cubicBezTo>
                  <a:cubicBezTo>
                    <a:pt x="495" y="582"/>
                    <a:pt x="577" y="589"/>
                    <a:pt x="663" y="590"/>
                  </a:cubicBezTo>
                  <a:cubicBezTo>
                    <a:pt x="663" y="745"/>
                    <a:pt x="663" y="745"/>
                    <a:pt x="663" y="745"/>
                  </a:cubicBezTo>
                  <a:lnTo>
                    <a:pt x="397" y="745"/>
                  </a:lnTo>
                  <a:close/>
                  <a:moveTo>
                    <a:pt x="708" y="297"/>
                  </a:moveTo>
                  <a:cubicBezTo>
                    <a:pt x="817" y="311"/>
                    <a:pt x="894" y="421"/>
                    <a:pt x="933" y="526"/>
                  </a:cubicBezTo>
                  <a:cubicBezTo>
                    <a:pt x="865" y="537"/>
                    <a:pt x="788" y="544"/>
                    <a:pt x="708" y="545"/>
                  </a:cubicBezTo>
                  <a:lnTo>
                    <a:pt x="708" y="297"/>
                  </a:lnTo>
                  <a:close/>
                  <a:moveTo>
                    <a:pt x="98" y="1140"/>
                  </a:moveTo>
                  <a:cubicBezTo>
                    <a:pt x="84" y="1148"/>
                    <a:pt x="67" y="1143"/>
                    <a:pt x="59" y="1129"/>
                  </a:cubicBezTo>
                  <a:cubicBezTo>
                    <a:pt x="51" y="1116"/>
                    <a:pt x="56" y="1099"/>
                    <a:pt x="69" y="1091"/>
                  </a:cubicBezTo>
                  <a:cubicBezTo>
                    <a:pt x="83" y="1083"/>
                    <a:pt x="100" y="1088"/>
                    <a:pt x="108" y="1101"/>
                  </a:cubicBezTo>
                  <a:cubicBezTo>
                    <a:pt x="116" y="1115"/>
                    <a:pt x="111" y="1132"/>
                    <a:pt x="98" y="1140"/>
                  </a:cubicBezTo>
                  <a:close/>
                  <a:moveTo>
                    <a:pt x="685" y="1491"/>
                  </a:moveTo>
                  <a:cubicBezTo>
                    <a:pt x="670" y="1491"/>
                    <a:pt x="657" y="1478"/>
                    <a:pt x="657" y="1463"/>
                  </a:cubicBezTo>
                  <a:cubicBezTo>
                    <a:pt x="657" y="1447"/>
                    <a:pt x="670" y="1435"/>
                    <a:pt x="685" y="1435"/>
                  </a:cubicBezTo>
                  <a:cubicBezTo>
                    <a:pt x="701" y="1435"/>
                    <a:pt x="713" y="1447"/>
                    <a:pt x="713" y="1463"/>
                  </a:cubicBezTo>
                  <a:cubicBezTo>
                    <a:pt x="713" y="1478"/>
                    <a:pt x="701" y="1491"/>
                    <a:pt x="685" y="1491"/>
                  </a:cubicBezTo>
                  <a:close/>
                  <a:moveTo>
                    <a:pt x="1287" y="1087"/>
                  </a:moveTo>
                  <a:cubicBezTo>
                    <a:pt x="1309" y="1087"/>
                    <a:pt x="1322" y="1111"/>
                    <a:pt x="1311" y="1129"/>
                  </a:cubicBezTo>
                  <a:cubicBezTo>
                    <a:pt x="1299" y="1151"/>
                    <a:pt x="1266" y="1147"/>
                    <a:pt x="1260" y="1123"/>
                  </a:cubicBezTo>
                  <a:cubicBezTo>
                    <a:pt x="1255" y="1105"/>
                    <a:pt x="1268" y="1087"/>
                    <a:pt x="1287" y="1087"/>
                  </a:cubicBezTo>
                  <a:close/>
                  <a:moveTo>
                    <a:pt x="974" y="745"/>
                  </a:moveTo>
                  <a:cubicBezTo>
                    <a:pt x="882" y="745"/>
                    <a:pt x="882" y="745"/>
                    <a:pt x="882" y="745"/>
                  </a:cubicBezTo>
                  <a:cubicBezTo>
                    <a:pt x="870" y="745"/>
                    <a:pt x="860" y="756"/>
                    <a:pt x="860" y="768"/>
                  </a:cubicBezTo>
                  <a:cubicBezTo>
                    <a:pt x="860" y="780"/>
                    <a:pt x="870" y="790"/>
                    <a:pt x="882" y="790"/>
                  </a:cubicBezTo>
                  <a:cubicBezTo>
                    <a:pt x="974" y="790"/>
                    <a:pt x="974" y="790"/>
                    <a:pt x="974" y="790"/>
                  </a:cubicBezTo>
                  <a:cubicBezTo>
                    <a:pt x="972" y="853"/>
                    <a:pt x="963" y="912"/>
                    <a:pt x="947" y="967"/>
                  </a:cubicBezTo>
                  <a:cubicBezTo>
                    <a:pt x="875" y="954"/>
                    <a:pt x="793" y="947"/>
                    <a:pt x="708" y="946"/>
                  </a:cubicBezTo>
                  <a:cubicBezTo>
                    <a:pt x="708" y="790"/>
                    <a:pt x="708" y="790"/>
                    <a:pt x="708" y="790"/>
                  </a:cubicBezTo>
                  <a:cubicBezTo>
                    <a:pt x="777" y="790"/>
                    <a:pt x="777" y="790"/>
                    <a:pt x="777" y="790"/>
                  </a:cubicBezTo>
                  <a:cubicBezTo>
                    <a:pt x="790" y="790"/>
                    <a:pt x="800" y="780"/>
                    <a:pt x="800" y="768"/>
                  </a:cubicBezTo>
                  <a:cubicBezTo>
                    <a:pt x="800" y="756"/>
                    <a:pt x="790" y="745"/>
                    <a:pt x="777" y="745"/>
                  </a:cubicBezTo>
                  <a:cubicBezTo>
                    <a:pt x="708" y="745"/>
                    <a:pt x="708" y="745"/>
                    <a:pt x="708" y="745"/>
                  </a:cubicBezTo>
                  <a:cubicBezTo>
                    <a:pt x="708" y="590"/>
                    <a:pt x="708" y="590"/>
                    <a:pt x="708" y="590"/>
                  </a:cubicBezTo>
                  <a:cubicBezTo>
                    <a:pt x="793" y="589"/>
                    <a:pt x="875" y="582"/>
                    <a:pt x="947" y="569"/>
                  </a:cubicBezTo>
                  <a:cubicBezTo>
                    <a:pt x="963" y="624"/>
                    <a:pt x="972" y="683"/>
                    <a:pt x="974" y="745"/>
                  </a:cubicBezTo>
                  <a:close/>
                  <a:moveTo>
                    <a:pt x="977" y="517"/>
                  </a:moveTo>
                  <a:cubicBezTo>
                    <a:pt x="953" y="449"/>
                    <a:pt x="916" y="382"/>
                    <a:pt x="865" y="331"/>
                  </a:cubicBezTo>
                  <a:cubicBezTo>
                    <a:pt x="945" y="364"/>
                    <a:pt x="1015" y="419"/>
                    <a:pt x="1067" y="490"/>
                  </a:cubicBezTo>
                  <a:cubicBezTo>
                    <a:pt x="1041" y="500"/>
                    <a:pt x="1011" y="509"/>
                    <a:pt x="977" y="517"/>
                  </a:cubicBezTo>
                  <a:close/>
                  <a:moveTo>
                    <a:pt x="685" y="45"/>
                  </a:moveTo>
                  <a:cubicBezTo>
                    <a:pt x="701" y="45"/>
                    <a:pt x="713" y="58"/>
                    <a:pt x="713" y="73"/>
                  </a:cubicBezTo>
                  <a:cubicBezTo>
                    <a:pt x="713" y="89"/>
                    <a:pt x="701" y="101"/>
                    <a:pt x="685" y="101"/>
                  </a:cubicBezTo>
                  <a:cubicBezTo>
                    <a:pt x="670" y="101"/>
                    <a:pt x="657" y="89"/>
                    <a:pt x="657" y="73"/>
                  </a:cubicBezTo>
                  <a:cubicBezTo>
                    <a:pt x="657" y="58"/>
                    <a:pt x="670" y="45"/>
                    <a:pt x="685" y="45"/>
                  </a:cubicBezTo>
                  <a:close/>
                  <a:moveTo>
                    <a:pt x="685" y="45"/>
                  </a:moveTo>
                  <a:cubicBezTo>
                    <a:pt x="685" y="45"/>
                    <a:pt x="685" y="45"/>
                    <a:pt x="685"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6" name="Freeform 117">
              <a:extLst>
                <a:ext uri="{FF2B5EF4-FFF2-40B4-BE49-F238E27FC236}">
                  <a16:creationId xmlns:a16="http://schemas.microsoft.com/office/drawing/2014/main" id="{2A386321-DC94-440D-BC97-6C159EA6CD11}"/>
                </a:ext>
              </a:extLst>
            </p:cNvPr>
            <p:cNvSpPr>
              <a:spLocks noEditPoints="1"/>
            </p:cNvSpPr>
            <p:nvPr/>
          </p:nvSpPr>
          <p:spPr bwMode="auto">
            <a:xfrm>
              <a:off x="2914650" y="5565458"/>
              <a:ext cx="117475" cy="74613"/>
            </a:xfrm>
            <a:custGeom>
              <a:avLst/>
              <a:gdLst>
                <a:gd name="T0" fmla="*/ 42 w 421"/>
                <a:gd name="T1" fmla="*/ 254 h 264"/>
                <a:gd name="T2" fmla="*/ 401 w 421"/>
                <a:gd name="T3" fmla="*/ 46 h 264"/>
                <a:gd name="T4" fmla="*/ 419 w 421"/>
                <a:gd name="T5" fmla="*/ 20 h 264"/>
                <a:gd name="T6" fmla="*/ 392 w 421"/>
                <a:gd name="T7" fmla="*/ 2 h 264"/>
                <a:gd name="T8" fmla="*/ 8 w 421"/>
                <a:gd name="T9" fmla="*/ 224 h 264"/>
                <a:gd name="T10" fmla="*/ 10 w 421"/>
                <a:gd name="T11" fmla="*/ 256 h 264"/>
                <a:gd name="T12" fmla="*/ 42 w 421"/>
                <a:gd name="T13" fmla="*/ 254 h 264"/>
                <a:gd name="T14" fmla="*/ 42 w 421"/>
                <a:gd name="T15" fmla="*/ 254 h 264"/>
                <a:gd name="T16" fmla="*/ 42 w 421"/>
                <a:gd name="T17" fmla="*/ 25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264">
                  <a:moveTo>
                    <a:pt x="42" y="254"/>
                  </a:moveTo>
                  <a:cubicBezTo>
                    <a:pt x="137" y="148"/>
                    <a:pt x="262" y="76"/>
                    <a:pt x="401" y="46"/>
                  </a:cubicBezTo>
                  <a:cubicBezTo>
                    <a:pt x="413" y="44"/>
                    <a:pt x="421" y="32"/>
                    <a:pt x="419" y="20"/>
                  </a:cubicBezTo>
                  <a:cubicBezTo>
                    <a:pt x="416" y="7"/>
                    <a:pt x="404" y="0"/>
                    <a:pt x="392" y="2"/>
                  </a:cubicBezTo>
                  <a:cubicBezTo>
                    <a:pt x="243" y="34"/>
                    <a:pt x="110" y="110"/>
                    <a:pt x="8" y="224"/>
                  </a:cubicBezTo>
                  <a:cubicBezTo>
                    <a:pt x="0" y="233"/>
                    <a:pt x="1" y="247"/>
                    <a:pt x="10" y="256"/>
                  </a:cubicBezTo>
                  <a:cubicBezTo>
                    <a:pt x="19" y="264"/>
                    <a:pt x="33" y="263"/>
                    <a:pt x="42" y="254"/>
                  </a:cubicBezTo>
                  <a:close/>
                  <a:moveTo>
                    <a:pt x="42" y="254"/>
                  </a:moveTo>
                  <a:cubicBezTo>
                    <a:pt x="42" y="254"/>
                    <a:pt x="42" y="254"/>
                    <a:pt x="42" y="2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7" name="Freeform 118">
              <a:extLst>
                <a:ext uri="{FF2B5EF4-FFF2-40B4-BE49-F238E27FC236}">
                  <a16:creationId xmlns:a16="http://schemas.microsoft.com/office/drawing/2014/main" id="{AA865E83-6622-4DEB-9345-0E778C0914CD}"/>
                </a:ext>
              </a:extLst>
            </p:cNvPr>
            <p:cNvSpPr>
              <a:spLocks noEditPoints="1"/>
            </p:cNvSpPr>
            <p:nvPr/>
          </p:nvSpPr>
          <p:spPr bwMode="auto">
            <a:xfrm>
              <a:off x="3098800" y="5565458"/>
              <a:ext cx="117475" cy="74613"/>
            </a:xfrm>
            <a:custGeom>
              <a:avLst/>
              <a:gdLst>
                <a:gd name="T0" fmla="*/ 380 w 421"/>
                <a:gd name="T1" fmla="*/ 254 h 264"/>
                <a:gd name="T2" fmla="*/ 411 w 421"/>
                <a:gd name="T3" fmla="*/ 256 h 264"/>
                <a:gd name="T4" fmla="*/ 413 w 421"/>
                <a:gd name="T5" fmla="*/ 224 h 264"/>
                <a:gd name="T6" fmla="*/ 29 w 421"/>
                <a:gd name="T7" fmla="*/ 2 h 264"/>
                <a:gd name="T8" fmla="*/ 3 w 421"/>
                <a:gd name="T9" fmla="*/ 20 h 264"/>
                <a:gd name="T10" fmla="*/ 20 w 421"/>
                <a:gd name="T11" fmla="*/ 46 h 264"/>
                <a:gd name="T12" fmla="*/ 380 w 421"/>
                <a:gd name="T13" fmla="*/ 254 h 264"/>
                <a:gd name="T14" fmla="*/ 380 w 421"/>
                <a:gd name="T15" fmla="*/ 254 h 264"/>
                <a:gd name="T16" fmla="*/ 380 w 421"/>
                <a:gd name="T17" fmla="*/ 25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264">
                  <a:moveTo>
                    <a:pt x="380" y="254"/>
                  </a:moveTo>
                  <a:cubicBezTo>
                    <a:pt x="388" y="263"/>
                    <a:pt x="402" y="264"/>
                    <a:pt x="411" y="256"/>
                  </a:cubicBezTo>
                  <a:cubicBezTo>
                    <a:pt x="421" y="247"/>
                    <a:pt x="421" y="233"/>
                    <a:pt x="413" y="224"/>
                  </a:cubicBezTo>
                  <a:cubicBezTo>
                    <a:pt x="311" y="110"/>
                    <a:pt x="178" y="34"/>
                    <a:pt x="29" y="2"/>
                  </a:cubicBezTo>
                  <a:cubicBezTo>
                    <a:pt x="17" y="0"/>
                    <a:pt x="5" y="7"/>
                    <a:pt x="3" y="20"/>
                  </a:cubicBezTo>
                  <a:cubicBezTo>
                    <a:pt x="0" y="32"/>
                    <a:pt x="8" y="44"/>
                    <a:pt x="20" y="46"/>
                  </a:cubicBezTo>
                  <a:cubicBezTo>
                    <a:pt x="159" y="76"/>
                    <a:pt x="284" y="148"/>
                    <a:pt x="380" y="254"/>
                  </a:cubicBezTo>
                  <a:close/>
                  <a:moveTo>
                    <a:pt x="380" y="254"/>
                  </a:moveTo>
                  <a:cubicBezTo>
                    <a:pt x="380" y="254"/>
                    <a:pt x="380" y="254"/>
                    <a:pt x="380" y="2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8" name="Freeform 119">
              <a:extLst>
                <a:ext uri="{FF2B5EF4-FFF2-40B4-BE49-F238E27FC236}">
                  <a16:creationId xmlns:a16="http://schemas.microsoft.com/office/drawing/2014/main" id="{59B0F0BB-9301-48BC-880D-BB63D94C062E}"/>
                </a:ext>
              </a:extLst>
            </p:cNvPr>
            <p:cNvSpPr>
              <a:spLocks noEditPoints="1"/>
            </p:cNvSpPr>
            <p:nvPr/>
          </p:nvSpPr>
          <p:spPr bwMode="auto">
            <a:xfrm>
              <a:off x="3243263" y="5695633"/>
              <a:ext cx="26988" cy="133350"/>
            </a:xfrm>
            <a:custGeom>
              <a:avLst/>
              <a:gdLst>
                <a:gd name="T0" fmla="*/ 18 w 93"/>
                <a:gd name="T1" fmla="*/ 476 h 480"/>
                <a:gd name="T2" fmla="*/ 46 w 93"/>
                <a:gd name="T3" fmla="*/ 462 h 480"/>
                <a:gd name="T4" fmla="*/ 46 w 93"/>
                <a:gd name="T5" fmla="*/ 18 h 480"/>
                <a:gd name="T6" fmla="*/ 18 w 93"/>
                <a:gd name="T7" fmla="*/ 4 h 480"/>
                <a:gd name="T8" fmla="*/ 4 w 93"/>
                <a:gd name="T9" fmla="*/ 32 h 480"/>
                <a:gd name="T10" fmla="*/ 4 w 93"/>
                <a:gd name="T11" fmla="*/ 448 h 480"/>
                <a:gd name="T12" fmla="*/ 18 w 93"/>
                <a:gd name="T13" fmla="*/ 476 h 480"/>
                <a:gd name="T14" fmla="*/ 18 w 93"/>
                <a:gd name="T15" fmla="*/ 476 h 480"/>
                <a:gd name="T16" fmla="*/ 18 w 93"/>
                <a:gd name="T17" fmla="*/ 47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0">
                  <a:moveTo>
                    <a:pt x="18" y="476"/>
                  </a:moveTo>
                  <a:cubicBezTo>
                    <a:pt x="30" y="480"/>
                    <a:pt x="43" y="473"/>
                    <a:pt x="46" y="462"/>
                  </a:cubicBezTo>
                  <a:cubicBezTo>
                    <a:pt x="93" y="319"/>
                    <a:pt x="93" y="161"/>
                    <a:pt x="46" y="18"/>
                  </a:cubicBezTo>
                  <a:cubicBezTo>
                    <a:pt x="43" y="6"/>
                    <a:pt x="30" y="0"/>
                    <a:pt x="18" y="4"/>
                  </a:cubicBezTo>
                  <a:cubicBezTo>
                    <a:pt x="6" y="8"/>
                    <a:pt x="0" y="20"/>
                    <a:pt x="4" y="32"/>
                  </a:cubicBezTo>
                  <a:cubicBezTo>
                    <a:pt x="47" y="166"/>
                    <a:pt x="47" y="314"/>
                    <a:pt x="4" y="448"/>
                  </a:cubicBezTo>
                  <a:cubicBezTo>
                    <a:pt x="0" y="460"/>
                    <a:pt x="6" y="472"/>
                    <a:pt x="18" y="476"/>
                  </a:cubicBezTo>
                  <a:close/>
                  <a:moveTo>
                    <a:pt x="18" y="476"/>
                  </a:moveTo>
                  <a:cubicBezTo>
                    <a:pt x="18" y="476"/>
                    <a:pt x="18" y="476"/>
                    <a:pt x="18" y="47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9" name="Freeform 120">
              <a:extLst>
                <a:ext uri="{FF2B5EF4-FFF2-40B4-BE49-F238E27FC236}">
                  <a16:creationId xmlns:a16="http://schemas.microsoft.com/office/drawing/2014/main" id="{52629DC9-0BD5-4BC6-B325-046FCD704B48}"/>
                </a:ext>
              </a:extLst>
            </p:cNvPr>
            <p:cNvSpPr>
              <a:spLocks noEditPoints="1"/>
            </p:cNvSpPr>
            <p:nvPr/>
          </p:nvSpPr>
          <p:spPr bwMode="auto">
            <a:xfrm>
              <a:off x="3098800" y="5884545"/>
              <a:ext cx="117475" cy="73025"/>
            </a:xfrm>
            <a:custGeom>
              <a:avLst/>
              <a:gdLst>
                <a:gd name="T0" fmla="*/ 380 w 421"/>
                <a:gd name="T1" fmla="*/ 10 h 264"/>
                <a:gd name="T2" fmla="*/ 20 w 421"/>
                <a:gd name="T3" fmla="*/ 218 h 264"/>
                <a:gd name="T4" fmla="*/ 3 w 421"/>
                <a:gd name="T5" fmla="*/ 244 h 264"/>
                <a:gd name="T6" fmla="*/ 29 w 421"/>
                <a:gd name="T7" fmla="*/ 262 h 264"/>
                <a:gd name="T8" fmla="*/ 413 w 421"/>
                <a:gd name="T9" fmla="*/ 40 h 264"/>
                <a:gd name="T10" fmla="*/ 411 w 421"/>
                <a:gd name="T11" fmla="*/ 8 h 264"/>
                <a:gd name="T12" fmla="*/ 380 w 421"/>
                <a:gd name="T13" fmla="*/ 10 h 264"/>
                <a:gd name="T14" fmla="*/ 380 w 421"/>
                <a:gd name="T15" fmla="*/ 10 h 264"/>
                <a:gd name="T16" fmla="*/ 380 w 421"/>
                <a:gd name="T17" fmla="*/ 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264">
                  <a:moveTo>
                    <a:pt x="380" y="10"/>
                  </a:moveTo>
                  <a:cubicBezTo>
                    <a:pt x="284" y="116"/>
                    <a:pt x="159" y="188"/>
                    <a:pt x="20" y="218"/>
                  </a:cubicBezTo>
                  <a:cubicBezTo>
                    <a:pt x="8" y="220"/>
                    <a:pt x="0" y="232"/>
                    <a:pt x="3" y="244"/>
                  </a:cubicBezTo>
                  <a:cubicBezTo>
                    <a:pt x="5" y="257"/>
                    <a:pt x="17" y="264"/>
                    <a:pt x="29" y="262"/>
                  </a:cubicBezTo>
                  <a:cubicBezTo>
                    <a:pt x="178" y="230"/>
                    <a:pt x="311" y="154"/>
                    <a:pt x="413" y="40"/>
                  </a:cubicBezTo>
                  <a:cubicBezTo>
                    <a:pt x="421" y="31"/>
                    <a:pt x="421" y="17"/>
                    <a:pt x="411" y="8"/>
                  </a:cubicBezTo>
                  <a:cubicBezTo>
                    <a:pt x="402" y="0"/>
                    <a:pt x="388" y="1"/>
                    <a:pt x="380" y="10"/>
                  </a:cubicBezTo>
                  <a:close/>
                  <a:moveTo>
                    <a:pt x="380" y="10"/>
                  </a:moveTo>
                  <a:cubicBezTo>
                    <a:pt x="380" y="10"/>
                    <a:pt x="380" y="10"/>
                    <a:pt x="380" y="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40" name="Freeform 121">
              <a:extLst>
                <a:ext uri="{FF2B5EF4-FFF2-40B4-BE49-F238E27FC236}">
                  <a16:creationId xmlns:a16="http://schemas.microsoft.com/office/drawing/2014/main" id="{B05BBF4C-BFAC-4746-ABB0-94FF6C9D0D90}"/>
                </a:ext>
              </a:extLst>
            </p:cNvPr>
            <p:cNvSpPr>
              <a:spLocks noEditPoints="1"/>
            </p:cNvSpPr>
            <p:nvPr/>
          </p:nvSpPr>
          <p:spPr bwMode="auto">
            <a:xfrm>
              <a:off x="2914650" y="5884545"/>
              <a:ext cx="117475" cy="73025"/>
            </a:xfrm>
            <a:custGeom>
              <a:avLst/>
              <a:gdLst>
                <a:gd name="T0" fmla="*/ 42 w 421"/>
                <a:gd name="T1" fmla="*/ 10 h 264"/>
                <a:gd name="T2" fmla="*/ 10 w 421"/>
                <a:gd name="T3" fmla="*/ 8 h 264"/>
                <a:gd name="T4" fmla="*/ 8 w 421"/>
                <a:gd name="T5" fmla="*/ 40 h 264"/>
                <a:gd name="T6" fmla="*/ 392 w 421"/>
                <a:gd name="T7" fmla="*/ 262 h 264"/>
                <a:gd name="T8" fmla="*/ 419 w 421"/>
                <a:gd name="T9" fmla="*/ 244 h 264"/>
                <a:gd name="T10" fmla="*/ 401 w 421"/>
                <a:gd name="T11" fmla="*/ 218 h 264"/>
                <a:gd name="T12" fmla="*/ 42 w 421"/>
                <a:gd name="T13" fmla="*/ 10 h 264"/>
                <a:gd name="T14" fmla="*/ 42 w 421"/>
                <a:gd name="T15" fmla="*/ 10 h 264"/>
                <a:gd name="T16" fmla="*/ 42 w 421"/>
                <a:gd name="T17" fmla="*/ 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264">
                  <a:moveTo>
                    <a:pt x="42" y="10"/>
                  </a:moveTo>
                  <a:cubicBezTo>
                    <a:pt x="33" y="1"/>
                    <a:pt x="19" y="0"/>
                    <a:pt x="10" y="8"/>
                  </a:cubicBezTo>
                  <a:cubicBezTo>
                    <a:pt x="1" y="17"/>
                    <a:pt x="0" y="31"/>
                    <a:pt x="8" y="40"/>
                  </a:cubicBezTo>
                  <a:cubicBezTo>
                    <a:pt x="110" y="154"/>
                    <a:pt x="243" y="230"/>
                    <a:pt x="392" y="262"/>
                  </a:cubicBezTo>
                  <a:cubicBezTo>
                    <a:pt x="404" y="264"/>
                    <a:pt x="416" y="257"/>
                    <a:pt x="419" y="244"/>
                  </a:cubicBezTo>
                  <a:cubicBezTo>
                    <a:pt x="421" y="232"/>
                    <a:pt x="413" y="220"/>
                    <a:pt x="401" y="218"/>
                  </a:cubicBezTo>
                  <a:cubicBezTo>
                    <a:pt x="262" y="188"/>
                    <a:pt x="137" y="116"/>
                    <a:pt x="42" y="10"/>
                  </a:cubicBezTo>
                  <a:close/>
                  <a:moveTo>
                    <a:pt x="42" y="10"/>
                  </a:moveTo>
                  <a:cubicBezTo>
                    <a:pt x="42" y="10"/>
                    <a:pt x="42" y="10"/>
                    <a:pt x="42" y="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41" name="Freeform 122">
              <a:extLst>
                <a:ext uri="{FF2B5EF4-FFF2-40B4-BE49-F238E27FC236}">
                  <a16:creationId xmlns:a16="http://schemas.microsoft.com/office/drawing/2014/main" id="{3E8761F0-A56B-4C59-A425-BB63D9C42375}"/>
                </a:ext>
              </a:extLst>
            </p:cNvPr>
            <p:cNvSpPr>
              <a:spLocks noEditPoints="1"/>
            </p:cNvSpPr>
            <p:nvPr/>
          </p:nvSpPr>
          <p:spPr bwMode="auto">
            <a:xfrm>
              <a:off x="2860675" y="5695633"/>
              <a:ext cx="26988" cy="133350"/>
            </a:xfrm>
            <a:custGeom>
              <a:avLst/>
              <a:gdLst>
                <a:gd name="T0" fmla="*/ 47 w 93"/>
                <a:gd name="T1" fmla="*/ 18 h 480"/>
                <a:gd name="T2" fmla="*/ 47 w 93"/>
                <a:gd name="T3" fmla="*/ 462 h 480"/>
                <a:gd name="T4" fmla="*/ 75 w 93"/>
                <a:gd name="T5" fmla="*/ 476 h 480"/>
                <a:gd name="T6" fmla="*/ 90 w 93"/>
                <a:gd name="T7" fmla="*/ 448 h 480"/>
                <a:gd name="T8" fmla="*/ 90 w 93"/>
                <a:gd name="T9" fmla="*/ 32 h 480"/>
                <a:gd name="T10" fmla="*/ 75 w 93"/>
                <a:gd name="T11" fmla="*/ 4 h 480"/>
                <a:gd name="T12" fmla="*/ 47 w 93"/>
                <a:gd name="T13" fmla="*/ 18 h 480"/>
                <a:gd name="T14" fmla="*/ 47 w 93"/>
                <a:gd name="T15" fmla="*/ 18 h 480"/>
                <a:gd name="T16" fmla="*/ 47 w 93"/>
                <a:gd name="T17" fmla="*/ 1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0">
                  <a:moveTo>
                    <a:pt x="47" y="18"/>
                  </a:moveTo>
                  <a:cubicBezTo>
                    <a:pt x="0" y="161"/>
                    <a:pt x="0" y="319"/>
                    <a:pt x="47" y="462"/>
                  </a:cubicBezTo>
                  <a:cubicBezTo>
                    <a:pt x="51" y="474"/>
                    <a:pt x="63" y="480"/>
                    <a:pt x="75" y="476"/>
                  </a:cubicBezTo>
                  <a:cubicBezTo>
                    <a:pt x="87" y="472"/>
                    <a:pt x="93" y="460"/>
                    <a:pt x="90" y="448"/>
                  </a:cubicBezTo>
                  <a:cubicBezTo>
                    <a:pt x="46" y="314"/>
                    <a:pt x="46" y="166"/>
                    <a:pt x="90" y="32"/>
                  </a:cubicBezTo>
                  <a:cubicBezTo>
                    <a:pt x="93" y="20"/>
                    <a:pt x="87" y="8"/>
                    <a:pt x="75" y="4"/>
                  </a:cubicBezTo>
                  <a:cubicBezTo>
                    <a:pt x="63" y="0"/>
                    <a:pt x="51" y="6"/>
                    <a:pt x="47" y="18"/>
                  </a:cubicBezTo>
                  <a:close/>
                  <a:moveTo>
                    <a:pt x="47" y="18"/>
                  </a:moveTo>
                  <a:cubicBezTo>
                    <a:pt x="47" y="18"/>
                    <a:pt x="47" y="18"/>
                    <a:pt x="47" y="1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42" name="Groupe 2390">
            <a:extLst>
              <a:ext uri="{FF2B5EF4-FFF2-40B4-BE49-F238E27FC236}">
                <a16:creationId xmlns:a16="http://schemas.microsoft.com/office/drawing/2014/main" id="{5A40C3E5-C7B1-49EA-93DA-E85A2CE83030}"/>
              </a:ext>
            </a:extLst>
          </p:cNvPr>
          <p:cNvGrpSpPr/>
          <p:nvPr/>
        </p:nvGrpSpPr>
        <p:grpSpPr>
          <a:xfrm>
            <a:off x="6185073" y="5284592"/>
            <a:ext cx="454468" cy="324178"/>
            <a:chOff x="5652453" y="1914525"/>
            <a:chExt cx="2793047" cy="1992313"/>
          </a:xfrm>
          <a:solidFill>
            <a:schemeClr val="tx2"/>
          </a:solidFill>
        </p:grpSpPr>
        <p:sp>
          <p:nvSpPr>
            <p:cNvPr id="1443" name="Freeform 126">
              <a:extLst>
                <a:ext uri="{FF2B5EF4-FFF2-40B4-BE49-F238E27FC236}">
                  <a16:creationId xmlns:a16="http://schemas.microsoft.com/office/drawing/2014/main" id="{ECB1401E-312E-41D9-9DB5-4AC5BA2EB64F}"/>
                </a:ext>
              </a:extLst>
            </p:cNvPr>
            <p:cNvSpPr>
              <a:spLocks/>
            </p:cNvSpPr>
            <p:nvPr/>
          </p:nvSpPr>
          <p:spPr bwMode="auto">
            <a:xfrm>
              <a:off x="5652453" y="2954338"/>
              <a:ext cx="879475" cy="952500"/>
            </a:xfrm>
            <a:custGeom>
              <a:avLst/>
              <a:gdLst>
                <a:gd name="T0" fmla="*/ 206 w 453"/>
                <a:gd name="T1" fmla="*/ 0 h 492"/>
                <a:gd name="T2" fmla="*/ 205 w 453"/>
                <a:gd name="T3" fmla="*/ 60 h 492"/>
                <a:gd name="T4" fmla="*/ 205 w 453"/>
                <a:gd name="T5" fmla="*/ 60 h 492"/>
                <a:gd name="T6" fmla="*/ 226 w 453"/>
                <a:gd name="T7" fmla="*/ 81 h 492"/>
                <a:gd name="T8" fmla="*/ 389 w 453"/>
                <a:gd name="T9" fmla="*/ 81 h 492"/>
                <a:gd name="T10" fmla="*/ 410 w 453"/>
                <a:gd name="T11" fmla="*/ 102 h 492"/>
                <a:gd name="T12" fmla="*/ 410 w 453"/>
                <a:gd name="T13" fmla="*/ 429 h 492"/>
                <a:gd name="T14" fmla="*/ 389 w 453"/>
                <a:gd name="T15" fmla="*/ 450 h 492"/>
                <a:gd name="T16" fmla="*/ 63 w 453"/>
                <a:gd name="T17" fmla="*/ 450 h 492"/>
                <a:gd name="T18" fmla="*/ 42 w 453"/>
                <a:gd name="T19" fmla="*/ 429 h 492"/>
                <a:gd name="T20" fmla="*/ 42 w 453"/>
                <a:gd name="T21" fmla="*/ 102 h 492"/>
                <a:gd name="T22" fmla="*/ 63 w 453"/>
                <a:gd name="T23" fmla="*/ 81 h 492"/>
                <a:gd name="T24" fmla="*/ 142 w 453"/>
                <a:gd name="T25" fmla="*/ 81 h 492"/>
                <a:gd name="T26" fmla="*/ 163 w 453"/>
                <a:gd name="T27" fmla="*/ 60 h 492"/>
                <a:gd name="T28" fmla="*/ 142 w 453"/>
                <a:gd name="T29" fmla="*/ 39 h 492"/>
                <a:gd name="T30" fmla="*/ 142 w 453"/>
                <a:gd name="T31" fmla="*/ 39 h 492"/>
                <a:gd name="T32" fmla="*/ 63 w 453"/>
                <a:gd name="T33" fmla="*/ 39 h 492"/>
                <a:gd name="T34" fmla="*/ 19 w 453"/>
                <a:gd name="T35" fmla="*/ 58 h 492"/>
                <a:gd name="T36" fmla="*/ 0 w 453"/>
                <a:gd name="T37" fmla="*/ 103 h 492"/>
                <a:gd name="T38" fmla="*/ 0 w 453"/>
                <a:gd name="T39" fmla="*/ 429 h 492"/>
                <a:gd name="T40" fmla="*/ 19 w 453"/>
                <a:gd name="T41" fmla="*/ 473 h 492"/>
                <a:gd name="T42" fmla="*/ 63 w 453"/>
                <a:gd name="T43" fmla="*/ 492 h 492"/>
                <a:gd name="T44" fmla="*/ 389 w 453"/>
                <a:gd name="T45" fmla="*/ 492 h 492"/>
                <a:gd name="T46" fmla="*/ 434 w 453"/>
                <a:gd name="T47" fmla="*/ 473 h 492"/>
                <a:gd name="T48" fmla="*/ 453 w 453"/>
                <a:gd name="T49" fmla="*/ 429 h 492"/>
                <a:gd name="T50" fmla="*/ 453 w 453"/>
                <a:gd name="T51" fmla="*/ 103 h 492"/>
                <a:gd name="T52" fmla="*/ 434 w 453"/>
                <a:gd name="T53" fmla="*/ 58 h 492"/>
                <a:gd name="T54" fmla="*/ 389 w 453"/>
                <a:gd name="T55" fmla="*/ 39 h 492"/>
                <a:gd name="T56" fmla="*/ 247 w 453"/>
                <a:gd name="T57" fmla="*/ 39 h 492"/>
                <a:gd name="T58" fmla="*/ 247 w 453"/>
                <a:gd name="T5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3" h="492">
                  <a:moveTo>
                    <a:pt x="206" y="0"/>
                  </a:moveTo>
                  <a:cubicBezTo>
                    <a:pt x="205" y="60"/>
                    <a:pt x="205" y="60"/>
                    <a:pt x="205" y="60"/>
                  </a:cubicBezTo>
                  <a:cubicBezTo>
                    <a:pt x="205" y="60"/>
                    <a:pt x="205" y="60"/>
                    <a:pt x="205" y="60"/>
                  </a:cubicBezTo>
                  <a:cubicBezTo>
                    <a:pt x="205" y="72"/>
                    <a:pt x="215" y="81"/>
                    <a:pt x="226" y="81"/>
                  </a:cubicBezTo>
                  <a:cubicBezTo>
                    <a:pt x="389" y="81"/>
                    <a:pt x="389" y="81"/>
                    <a:pt x="389" y="81"/>
                  </a:cubicBezTo>
                  <a:cubicBezTo>
                    <a:pt x="401" y="81"/>
                    <a:pt x="410" y="91"/>
                    <a:pt x="410" y="102"/>
                  </a:cubicBezTo>
                  <a:cubicBezTo>
                    <a:pt x="410" y="429"/>
                    <a:pt x="410" y="429"/>
                    <a:pt x="410" y="429"/>
                  </a:cubicBezTo>
                  <a:cubicBezTo>
                    <a:pt x="410" y="440"/>
                    <a:pt x="401" y="450"/>
                    <a:pt x="389" y="450"/>
                  </a:cubicBezTo>
                  <a:cubicBezTo>
                    <a:pt x="63" y="450"/>
                    <a:pt x="63" y="450"/>
                    <a:pt x="63" y="450"/>
                  </a:cubicBezTo>
                  <a:cubicBezTo>
                    <a:pt x="52" y="450"/>
                    <a:pt x="42" y="440"/>
                    <a:pt x="42" y="429"/>
                  </a:cubicBezTo>
                  <a:cubicBezTo>
                    <a:pt x="42" y="102"/>
                    <a:pt x="42" y="102"/>
                    <a:pt x="42" y="102"/>
                  </a:cubicBezTo>
                  <a:cubicBezTo>
                    <a:pt x="42" y="91"/>
                    <a:pt x="52" y="81"/>
                    <a:pt x="63" y="81"/>
                  </a:cubicBezTo>
                  <a:cubicBezTo>
                    <a:pt x="142" y="81"/>
                    <a:pt x="142" y="81"/>
                    <a:pt x="142" y="81"/>
                  </a:cubicBezTo>
                  <a:cubicBezTo>
                    <a:pt x="154" y="81"/>
                    <a:pt x="163" y="72"/>
                    <a:pt x="163" y="60"/>
                  </a:cubicBezTo>
                  <a:cubicBezTo>
                    <a:pt x="163" y="49"/>
                    <a:pt x="154" y="39"/>
                    <a:pt x="142" y="39"/>
                  </a:cubicBezTo>
                  <a:cubicBezTo>
                    <a:pt x="142" y="39"/>
                    <a:pt x="142" y="39"/>
                    <a:pt x="142" y="39"/>
                  </a:cubicBezTo>
                  <a:cubicBezTo>
                    <a:pt x="63" y="39"/>
                    <a:pt x="63" y="39"/>
                    <a:pt x="63" y="39"/>
                  </a:cubicBezTo>
                  <a:cubicBezTo>
                    <a:pt x="46" y="39"/>
                    <a:pt x="30" y="46"/>
                    <a:pt x="19" y="58"/>
                  </a:cubicBezTo>
                  <a:cubicBezTo>
                    <a:pt x="7" y="70"/>
                    <a:pt x="0" y="86"/>
                    <a:pt x="0" y="103"/>
                  </a:cubicBezTo>
                  <a:cubicBezTo>
                    <a:pt x="0" y="429"/>
                    <a:pt x="0" y="429"/>
                    <a:pt x="0" y="429"/>
                  </a:cubicBezTo>
                  <a:cubicBezTo>
                    <a:pt x="0" y="446"/>
                    <a:pt x="7" y="461"/>
                    <a:pt x="19" y="473"/>
                  </a:cubicBezTo>
                  <a:cubicBezTo>
                    <a:pt x="30" y="485"/>
                    <a:pt x="46" y="492"/>
                    <a:pt x="63" y="492"/>
                  </a:cubicBezTo>
                  <a:cubicBezTo>
                    <a:pt x="389" y="492"/>
                    <a:pt x="389" y="492"/>
                    <a:pt x="389" y="492"/>
                  </a:cubicBezTo>
                  <a:cubicBezTo>
                    <a:pt x="406" y="492"/>
                    <a:pt x="422" y="485"/>
                    <a:pt x="434" y="473"/>
                  </a:cubicBezTo>
                  <a:cubicBezTo>
                    <a:pt x="446" y="461"/>
                    <a:pt x="453" y="446"/>
                    <a:pt x="453" y="429"/>
                  </a:cubicBezTo>
                  <a:cubicBezTo>
                    <a:pt x="453" y="103"/>
                    <a:pt x="453" y="103"/>
                    <a:pt x="453" y="103"/>
                  </a:cubicBezTo>
                  <a:cubicBezTo>
                    <a:pt x="453" y="86"/>
                    <a:pt x="446" y="70"/>
                    <a:pt x="434" y="58"/>
                  </a:cubicBezTo>
                  <a:cubicBezTo>
                    <a:pt x="422" y="46"/>
                    <a:pt x="406" y="39"/>
                    <a:pt x="389" y="39"/>
                  </a:cubicBezTo>
                  <a:cubicBezTo>
                    <a:pt x="247" y="39"/>
                    <a:pt x="247" y="39"/>
                    <a:pt x="247" y="39"/>
                  </a:cubicBezTo>
                  <a:cubicBezTo>
                    <a:pt x="247" y="0"/>
                    <a:pt x="247"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4" name="Freeform 130">
              <a:extLst>
                <a:ext uri="{FF2B5EF4-FFF2-40B4-BE49-F238E27FC236}">
                  <a16:creationId xmlns:a16="http://schemas.microsoft.com/office/drawing/2014/main" id="{A8BF5D4B-C4F7-49D8-B269-0E8F84CFAF27}"/>
                </a:ext>
              </a:extLst>
            </p:cNvPr>
            <p:cNvSpPr>
              <a:spLocks noEditPoints="1"/>
            </p:cNvSpPr>
            <p:nvPr/>
          </p:nvSpPr>
          <p:spPr bwMode="auto">
            <a:xfrm>
              <a:off x="6054725" y="1914525"/>
              <a:ext cx="2390775" cy="1989137"/>
            </a:xfrm>
            <a:custGeom>
              <a:avLst/>
              <a:gdLst>
                <a:gd name="T0" fmla="*/ 494 w 1235"/>
                <a:gd name="T1" fmla="*/ 540 h 1032"/>
                <a:gd name="T2" fmla="*/ 515 w 1235"/>
                <a:gd name="T3" fmla="*/ 621 h 1032"/>
                <a:gd name="T4" fmla="*/ 699 w 1235"/>
                <a:gd name="T5" fmla="*/ 643 h 1032"/>
                <a:gd name="T6" fmla="*/ 678 w 1235"/>
                <a:gd name="T7" fmla="*/ 990 h 1032"/>
                <a:gd name="T8" fmla="*/ 331 w 1235"/>
                <a:gd name="T9" fmla="*/ 969 h 1032"/>
                <a:gd name="T10" fmla="*/ 352 w 1235"/>
                <a:gd name="T11" fmla="*/ 621 h 1032"/>
                <a:gd name="T12" fmla="*/ 452 w 1235"/>
                <a:gd name="T13" fmla="*/ 600 h 1032"/>
                <a:gd name="T14" fmla="*/ 352 w 1235"/>
                <a:gd name="T15" fmla="*/ 579 h 1032"/>
                <a:gd name="T16" fmla="*/ 289 w 1235"/>
                <a:gd name="T17" fmla="*/ 643 h 1032"/>
                <a:gd name="T18" fmla="*/ 307 w 1235"/>
                <a:gd name="T19" fmla="*/ 1013 h 1032"/>
                <a:gd name="T20" fmla="*/ 678 w 1235"/>
                <a:gd name="T21" fmla="*/ 1032 h 1032"/>
                <a:gd name="T22" fmla="*/ 741 w 1235"/>
                <a:gd name="T23" fmla="*/ 969 h 1032"/>
                <a:gd name="T24" fmla="*/ 723 w 1235"/>
                <a:gd name="T25" fmla="*/ 598 h 1032"/>
                <a:gd name="T26" fmla="*/ 536 w 1235"/>
                <a:gd name="T27" fmla="*/ 579 h 1032"/>
                <a:gd name="T28" fmla="*/ 988 w 1235"/>
                <a:gd name="T29" fmla="*/ 540 h 1032"/>
                <a:gd name="T30" fmla="*/ 1009 w 1235"/>
                <a:gd name="T31" fmla="*/ 621 h 1032"/>
                <a:gd name="T32" fmla="*/ 1193 w 1235"/>
                <a:gd name="T33" fmla="*/ 643 h 1032"/>
                <a:gd name="T34" fmla="*/ 1172 w 1235"/>
                <a:gd name="T35" fmla="*/ 990 h 1032"/>
                <a:gd name="T36" fmla="*/ 825 w 1235"/>
                <a:gd name="T37" fmla="*/ 969 h 1032"/>
                <a:gd name="T38" fmla="*/ 846 w 1235"/>
                <a:gd name="T39" fmla="*/ 621 h 1032"/>
                <a:gd name="T40" fmla="*/ 945 w 1235"/>
                <a:gd name="T41" fmla="*/ 600 h 1032"/>
                <a:gd name="T42" fmla="*/ 846 w 1235"/>
                <a:gd name="T43" fmla="*/ 579 h 1032"/>
                <a:gd name="T44" fmla="*/ 782 w 1235"/>
                <a:gd name="T45" fmla="*/ 643 h 1032"/>
                <a:gd name="T46" fmla="*/ 801 w 1235"/>
                <a:gd name="T47" fmla="*/ 1013 h 1032"/>
                <a:gd name="T48" fmla="*/ 1172 w 1235"/>
                <a:gd name="T49" fmla="*/ 1032 h 1032"/>
                <a:gd name="T50" fmla="*/ 1235 w 1235"/>
                <a:gd name="T51" fmla="*/ 969 h 1032"/>
                <a:gd name="T52" fmla="*/ 1216 w 1235"/>
                <a:gd name="T53" fmla="*/ 598 h 1032"/>
                <a:gd name="T54" fmla="*/ 1030 w 1235"/>
                <a:gd name="T55" fmla="*/ 579 h 1032"/>
                <a:gd name="T56" fmla="*/ 1009 w 1235"/>
                <a:gd name="T57" fmla="*/ 498 h 1032"/>
                <a:gd name="T58" fmla="*/ 536 w 1235"/>
                <a:gd name="T59" fmla="*/ 453 h 1032"/>
                <a:gd name="T60" fmla="*/ 741 w 1235"/>
                <a:gd name="T61" fmla="*/ 389 h 1032"/>
                <a:gd name="T62" fmla="*/ 678 w 1235"/>
                <a:gd name="T63" fmla="*/ 0 h 1032"/>
                <a:gd name="T64" fmla="*/ 289 w 1235"/>
                <a:gd name="T65" fmla="*/ 63 h 1032"/>
                <a:gd name="T66" fmla="*/ 352 w 1235"/>
                <a:gd name="T67" fmla="*/ 453 h 1032"/>
                <a:gd name="T68" fmla="*/ 494 w 1235"/>
                <a:gd name="T69" fmla="*/ 498 h 1032"/>
                <a:gd name="T70" fmla="*/ 0 w 1235"/>
                <a:gd name="T71" fmla="*/ 519 h 1032"/>
                <a:gd name="T72" fmla="*/ 352 w 1235"/>
                <a:gd name="T73" fmla="*/ 410 h 1032"/>
                <a:gd name="T74" fmla="*/ 331 w 1235"/>
                <a:gd name="T75" fmla="*/ 63 h 1032"/>
                <a:gd name="T76" fmla="*/ 678 w 1235"/>
                <a:gd name="T77" fmla="*/ 42 h 1032"/>
                <a:gd name="T78" fmla="*/ 699 w 1235"/>
                <a:gd name="T79" fmla="*/ 389 h 1032"/>
                <a:gd name="T80" fmla="*/ 352 w 1235"/>
                <a:gd name="T81" fmla="*/ 41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5" h="1032">
                  <a:moveTo>
                    <a:pt x="42" y="540"/>
                  </a:moveTo>
                  <a:cubicBezTo>
                    <a:pt x="494" y="540"/>
                    <a:pt x="494" y="540"/>
                    <a:pt x="494" y="540"/>
                  </a:cubicBezTo>
                  <a:cubicBezTo>
                    <a:pt x="494" y="600"/>
                    <a:pt x="494" y="600"/>
                    <a:pt x="494" y="600"/>
                  </a:cubicBezTo>
                  <a:cubicBezTo>
                    <a:pt x="494" y="612"/>
                    <a:pt x="503" y="621"/>
                    <a:pt x="515" y="621"/>
                  </a:cubicBezTo>
                  <a:cubicBezTo>
                    <a:pt x="678" y="621"/>
                    <a:pt x="678" y="621"/>
                    <a:pt x="678" y="621"/>
                  </a:cubicBezTo>
                  <a:cubicBezTo>
                    <a:pt x="690" y="621"/>
                    <a:pt x="699" y="631"/>
                    <a:pt x="699" y="643"/>
                  </a:cubicBezTo>
                  <a:cubicBezTo>
                    <a:pt x="699" y="969"/>
                    <a:pt x="699" y="969"/>
                    <a:pt x="699" y="969"/>
                  </a:cubicBezTo>
                  <a:cubicBezTo>
                    <a:pt x="699" y="980"/>
                    <a:pt x="690" y="990"/>
                    <a:pt x="678" y="990"/>
                  </a:cubicBezTo>
                  <a:cubicBezTo>
                    <a:pt x="352" y="990"/>
                    <a:pt x="352" y="990"/>
                    <a:pt x="352" y="990"/>
                  </a:cubicBezTo>
                  <a:cubicBezTo>
                    <a:pt x="340" y="990"/>
                    <a:pt x="331" y="980"/>
                    <a:pt x="331" y="969"/>
                  </a:cubicBezTo>
                  <a:cubicBezTo>
                    <a:pt x="331" y="643"/>
                    <a:pt x="331" y="643"/>
                    <a:pt x="331" y="643"/>
                  </a:cubicBezTo>
                  <a:cubicBezTo>
                    <a:pt x="331" y="631"/>
                    <a:pt x="340" y="621"/>
                    <a:pt x="352" y="621"/>
                  </a:cubicBezTo>
                  <a:cubicBezTo>
                    <a:pt x="431" y="621"/>
                    <a:pt x="431" y="621"/>
                    <a:pt x="431" y="621"/>
                  </a:cubicBezTo>
                  <a:cubicBezTo>
                    <a:pt x="442" y="621"/>
                    <a:pt x="452" y="612"/>
                    <a:pt x="452" y="600"/>
                  </a:cubicBezTo>
                  <a:cubicBezTo>
                    <a:pt x="452" y="589"/>
                    <a:pt x="442" y="579"/>
                    <a:pt x="431" y="579"/>
                  </a:cubicBezTo>
                  <a:cubicBezTo>
                    <a:pt x="352" y="579"/>
                    <a:pt x="352" y="579"/>
                    <a:pt x="352" y="579"/>
                  </a:cubicBezTo>
                  <a:cubicBezTo>
                    <a:pt x="335" y="579"/>
                    <a:pt x="319" y="586"/>
                    <a:pt x="307" y="598"/>
                  </a:cubicBezTo>
                  <a:cubicBezTo>
                    <a:pt x="295" y="610"/>
                    <a:pt x="289" y="626"/>
                    <a:pt x="289" y="643"/>
                  </a:cubicBezTo>
                  <a:cubicBezTo>
                    <a:pt x="289" y="969"/>
                    <a:pt x="289" y="969"/>
                    <a:pt x="289" y="969"/>
                  </a:cubicBezTo>
                  <a:cubicBezTo>
                    <a:pt x="289" y="986"/>
                    <a:pt x="295" y="1001"/>
                    <a:pt x="307" y="1013"/>
                  </a:cubicBezTo>
                  <a:cubicBezTo>
                    <a:pt x="319" y="1025"/>
                    <a:pt x="335" y="1032"/>
                    <a:pt x="352" y="1032"/>
                  </a:cubicBezTo>
                  <a:cubicBezTo>
                    <a:pt x="678" y="1032"/>
                    <a:pt x="678" y="1032"/>
                    <a:pt x="678" y="1032"/>
                  </a:cubicBezTo>
                  <a:cubicBezTo>
                    <a:pt x="695" y="1032"/>
                    <a:pt x="711" y="1025"/>
                    <a:pt x="723" y="1013"/>
                  </a:cubicBezTo>
                  <a:cubicBezTo>
                    <a:pt x="735" y="1001"/>
                    <a:pt x="741" y="986"/>
                    <a:pt x="741" y="969"/>
                  </a:cubicBezTo>
                  <a:cubicBezTo>
                    <a:pt x="741" y="643"/>
                    <a:pt x="741" y="643"/>
                    <a:pt x="741" y="643"/>
                  </a:cubicBezTo>
                  <a:cubicBezTo>
                    <a:pt x="741" y="626"/>
                    <a:pt x="735" y="610"/>
                    <a:pt x="723" y="598"/>
                  </a:cubicBezTo>
                  <a:cubicBezTo>
                    <a:pt x="711" y="586"/>
                    <a:pt x="695" y="579"/>
                    <a:pt x="678" y="579"/>
                  </a:cubicBezTo>
                  <a:cubicBezTo>
                    <a:pt x="536" y="579"/>
                    <a:pt x="536" y="579"/>
                    <a:pt x="536" y="579"/>
                  </a:cubicBezTo>
                  <a:cubicBezTo>
                    <a:pt x="536" y="540"/>
                    <a:pt x="536" y="540"/>
                    <a:pt x="536" y="540"/>
                  </a:cubicBezTo>
                  <a:cubicBezTo>
                    <a:pt x="988" y="540"/>
                    <a:pt x="988" y="540"/>
                    <a:pt x="988" y="540"/>
                  </a:cubicBezTo>
                  <a:cubicBezTo>
                    <a:pt x="988" y="600"/>
                    <a:pt x="988" y="600"/>
                    <a:pt x="988" y="600"/>
                  </a:cubicBezTo>
                  <a:cubicBezTo>
                    <a:pt x="988" y="612"/>
                    <a:pt x="997" y="621"/>
                    <a:pt x="1009" y="621"/>
                  </a:cubicBezTo>
                  <a:cubicBezTo>
                    <a:pt x="1172" y="621"/>
                    <a:pt x="1172" y="621"/>
                    <a:pt x="1172" y="621"/>
                  </a:cubicBezTo>
                  <a:cubicBezTo>
                    <a:pt x="1183" y="621"/>
                    <a:pt x="1193" y="631"/>
                    <a:pt x="1193" y="643"/>
                  </a:cubicBezTo>
                  <a:cubicBezTo>
                    <a:pt x="1193" y="969"/>
                    <a:pt x="1193" y="969"/>
                    <a:pt x="1193" y="969"/>
                  </a:cubicBezTo>
                  <a:cubicBezTo>
                    <a:pt x="1193" y="980"/>
                    <a:pt x="1183" y="990"/>
                    <a:pt x="1172" y="990"/>
                  </a:cubicBezTo>
                  <a:cubicBezTo>
                    <a:pt x="846" y="990"/>
                    <a:pt x="846" y="990"/>
                    <a:pt x="846" y="990"/>
                  </a:cubicBezTo>
                  <a:cubicBezTo>
                    <a:pt x="834" y="990"/>
                    <a:pt x="825" y="980"/>
                    <a:pt x="825" y="969"/>
                  </a:cubicBezTo>
                  <a:cubicBezTo>
                    <a:pt x="825" y="643"/>
                    <a:pt x="825" y="643"/>
                    <a:pt x="825" y="643"/>
                  </a:cubicBezTo>
                  <a:cubicBezTo>
                    <a:pt x="825" y="631"/>
                    <a:pt x="834" y="621"/>
                    <a:pt x="846" y="621"/>
                  </a:cubicBezTo>
                  <a:cubicBezTo>
                    <a:pt x="924" y="621"/>
                    <a:pt x="924" y="621"/>
                    <a:pt x="924" y="621"/>
                  </a:cubicBezTo>
                  <a:cubicBezTo>
                    <a:pt x="936" y="621"/>
                    <a:pt x="945" y="612"/>
                    <a:pt x="945" y="600"/>
                  </a:cubicBezTo>
                  <a:cubicBezTo>
                    <a:pt x="945" y="589"/>
                    <a:pt x="936" y="579"/>
                    <a:pt x="924" y="579"/>
                  </a:cubicBezTo>
                  <a:cubicBezTo>
                    <a:pt x="846" y="579"/>
                    <a:pt x="846" y="579"/>
                    <a:pt x="846" y="579"/>
                  </a:cubicBezTo>
                  <a:cubicBezTo>
                    <a:pt x="829" y="579"/>
                    <a:pt x="813" y="586"/>
                    <a:pt x="801" y="598"/>
                  </a:cubicBezTo>
                  <a:cubicBezTo>
                    <a:pt x="789" y="610"/>
                    <a:pt x="782" y="626"/>
                    <a:pt x="782" y="643"/>
                  </a:cubicBezTo>
                  <a:cubicBezTo>
                    <a:pt x="782" y="969"/>
                    <a:pt x="782" y="969"/>
                    <a:pt x="782" y="969"/>
                  </a:cubicBezTo>
                  <a:cubicBezTo>
                    <a:pt x="782" y="986"/>
                    <a:pt x="789" y="1001"/>
                    <a:pt x="801" y="1013"/>
                  </a:cubicBezTo>
                  <a:cubicBezTo>
                    <a:pt x="813" y="1025"/>
                    <a:pt x="829" y="1032"/>
                    <a:pt x="846" y="1032"/>
                  </a:cubicBezTo>
                  <a:cubicBezTo>
                    <a:pt x="1172" y="1032"/>
                    <a:pt x="1172" y="1032"/>
                    <a:pt x="1172" y="1032"/>
                  </a:cubicBezTo>
                  <a:cubicBezTo>
                    <a:pt x="1189" y="1032"/>
                    <a:pt x="1205" y="1025"/>
                    <a:pt x="1216" y="1013"/>
                  </a:cubicBezTo>
                  <a:cubicBezTo>
                    <a:pt x="1228" y="1001"/>
                    <a:pt x="1235" y="986"/>
                    <a:pt x="1235" y="969"/>
                  </a:cubicBezTo>
                  <a:cubicBezTo>
                    <a:pt x="1235" y="643"/>
                    <a:pt x="1235" y="643"/>
                    <a:pt x="1235" y="643"/>
                  </a:cubicBezTo>
                  <a:cubicBezTo>
                    <a:pt x="1235" y="626"/>
                    <a:pt x="1228" y="610"/>
                    <a:pt x="1216" y="598"/>
                  </a:cubicBezTo>
                  <a:cubicBezTo>
                    <a:pt x="1205" y="586"/>
                    <a:pt x="1189" y="579"/>
                    <a:pt x="1172" y="579"/>
                  </a:cubicBezTo>
                  <a:cubicBezTo>
                    <a:pt x="1030" y="579"/>
                    <a:pt x="1030" y="579"/>
                    <a:pt x="1030" y="579"/>
                  </a:cubicBezTo>
                  <a:cubicBezTo>
                    <a:pt x="1030" y="519"/>
                    <a:pt x="1030" y="519"/>
                    <a:pt x="1030" y="519"/>
                  </a:cubicBezTo>
                  <a:cubicBezTo>
                    <a:pt x="1030" y="507"/>
                    <a:pt x="1020" y="498"/>
                    <a:pt x="1009" y="498"/>
                  </a:cubicBezTo>
                  <a:cubicBezTo>
                    <a:pt x="536" y="498"/>
                    <a:pt x="536" y="498"/>
                    <a:pt x="536" y="498"/>
                  </a:cubicBezTo>
                  <a:cubicBezTo>
                    <a:pt x="536" y="453"/>
                    <a:pt x="536" y="453"/>
                    <a:pt x="536" y="453"/>
                  </a:cubicBezTo>
                  <a:cubicBezTo>
                    <a:pt x="678" y="453"/>
                    <a:pt x="678" y="453"/>
                    <a:pt x="678" y="453"/>
                  </a:cubicBezTo>
                  <a:cubicBezTo>
                    <a:pt x="713" y="453"/>
                    <a:pt x="741" y="424"/>
                    <a:pt x="741" y="389"/>
                  </a:cubicBezTo>
                  <a:cubicBezTo>
                    <a:pt x="741" y="63"/>
                    <a:pt x="741" y="63"/>
                    <a:pt x="741" y="63"/>
                  </a:cubicBezTo>
                  <a:cubicBezTo>
                    <a:pt x="741" y="28"/>
                    <a:pt x="713" y="0"/>
                    <a:pt x="678" y="0"/>
                  </a:cubicBezTo>
                  <a:cubicBezTo>
                    <a:pt x="352" y="0"/>
                    <a:pt x="352" y="0"/>
                    <a:pt x="352" y="0"/>
                  </a:cubicBezTo>
                  <a:cubicBezTo>
                    <a:pt x="317" y="0"/>
                    <a:pt x="289" y="28"/>
                    <a:pt x="289" y="63"/>
                  </a:cubicBezTo>
                  <a:cubicBezTo>
                    <a:pt x="289" y="389"/>
                    <a:pt x="289" y="389"/>
                    <a:pt x="289" y="389"/>
                  </a:cubicBezTo>
                  <a:cubicBezTo>
                    <a:pt x="289" y="424"/>
                    <a:pt x="317" y="453"/>
                    <a:pt x="352" y="453"/>
                  </a:cubicBezTo>
                  <a:cubicBezTo>
                    <a:pt x="494" y="453"/>
                    <a:pt x="494" y="453"/>
                    <a:pt x="494" y="453"/>
                  </a:cubicBezTo>
                  <a:cubicBezTo>
                    <a:pt x="494" y="498"/>
                    <a:pt x="494" y="498"/>
                    <a:pt x="494" y="498"/>
                  </a:cubicBezTo>
                  <a:cubicBezTo>
                    <a:pt x="21" y="498"/>
                    <a:pt x="21" y="498"/>
                    <a:pt x="21" y="498"/>
                  </a:cubicBezTo>
                  <a:cubicBezTo>
                    <a:pt x="10" y="498"/>
                    <a:pt x="0" y="507"/>
                    <a:pt x="0" y="519"/>
                  </a:cubicBezTo>
                  <a:cubicBezTo>
                    <a:pt x="0" y="541"/>
                    <a:pt x="0" y="541"/>
                    <a:pt x="0" y="541"/>
                  </a:cubicBezTo>
                  <a:moveTo>
                    <a:pt x="352" y="410"/>
                  </a:moveTo>
                  <a:cubicBezTo>
                    <a:pt x="340" y="410"/>
                    <a:pt x="331" y="401"/>
                    <a:pt x="331" y="389"/>
                  </a:cubicBezTo>
                  <a:cubicBezTo>
                    <a:pt x="331" y="63"/>
                    <a:pt x="331" y="63"/>
                    <a:pt x="331" y="63"/>
                  </a:cubicBezTo>
                  <a:cubicBezTo>
                    <a:pt x="331" y="52"/>
                    <a:pt x="340" y="42"/>
                    <a:pt x="352" y="42"/>
                  </a:cubicBezTo>
                  <a:cubicBezTo>
                    <a:pt x="678" y="42"/>
                    <a:pt x="678" y="42"/>
                    <a:pt x="678" y="42"/>
                  </a:cubicBezTo>
                  <a:cubicBezTo>
                    <a:pt x="690" y="42"/>
                    <a:pt x="699" y="52"/>
                    <a:pt x="699" y="63"/>
                  </a:cubicBezTo>
                  <a:cubicBezTo>
                    <a:pt x="699" y="389"/>
                    <a:pt x="699" y="389"/>
                    <a:pt x="699" y="389"/>
                  </a:cubicBezTo>
                  <a:cubicBezTo>
                    <a:pt x="699" y="401"/>
                    <a:pt x="690" y="410"/>
                    <a:pt x="678" y="410"/>
                  </a:cubicBezTo>
                  <a:lnTo>
                    <a:pt x="352"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45" name="Groupe 2393">
            <a:extLst>
              <a:ext uri="{FF2B5EF4-FFF2-40B4-BE49-F238E27FC236}">
                <a16:creationId xmlns:a16="http://schemas.microsoft.com/office/drawing/2014/main" id="{B87E0BE9-D333-4201-B344-60650654C969}"/>
              </a:ext>
            </a:extLst>
          </p:cNvPr>
          <p:cNvGrpSpPr>
            <a:grpSpLocks noChangeAspect="1"/>
          </p:cNvGrpSpPr>
          <p:nvPr/>
        </p:nvGrpSpPr>
        <p:grpSpPr>
          <a:xfrm>
            <a:off x="6864830" y="5236483"/>
            <a:ext cx="430512" cy="428400"/>
            <a:chOff x="11960225" y="1949456"/>
            <a:chExt cx="2973694" cy="2959109"/>
          </a:xfrm>
          <a:solidFill>
            <a:schemeClr val="tx2"/>
          </a:solidFill>
        </p:grpSpPr>
        <p:sp>
          <p:nvSpPr>
            <p:cNvPr id="1446" name="Freeform 136">
              <a:extLst>
                <a:ext uri="{FF2B5EF4-FFF2-40B4-BE49-F238E27FC236}">
                  <a16:creationId xmlns:a16="http://schemas.microsoft.com/office/drawing/2014/main" id="{60DF6A99-71CD-46A2-87DE-ACC33BF515FE}"/>
                </a:ext>
              </a:extLst>
            </p:cNvPr>
            <p:cNvSpPr>
              <a:spLocks noEditPoints="1"/>
            </p:cNvSpPr>
            <p:nvPr/>
          </p:nvSpPr>
          <p:spPr bwMode="auto">
            <a:xfrm>
              <a:off x="12274854" y="3249622"/>
              <a:ext cx="358775" cy="358776"/>
            </a:xfrm>
            <a:custGeom>
              <a:avLst/>
              <a:gdLst>
                <a:gd name="T0" fmla="*/ 93 w 185"/>
                <a:gd name="T1" fmla="*/ 0 h 186"/>
                <a:gd name="T2" fmla="*/ 0 w 185"/>
                <a:gd name="T3" fmla="*/ 93 h 186"/>
                <a:gd name="T4" fmla="*/ 93 w 185"/>
                <a:gd name="T5" fmla="*/ 186 h 186"/>
                <a:gd name="T6" fmla="*/ 185 w 185"/>
                <a:gd name="T7" fmla="*/ 93 h 186"/>
                <a:gd name="T8" fmla="*/ 93 w 185"/>
                <a:gd name="T9" fmla="*/ 0 h 186"/>
                <a:gd name="T10" fmla="*/ 93 w 185"/>
                <a:gd name="T11" fmla="*/ 140 h 186"/>
                <a:gd name="T12" fmla="*/ 46 w 185"/>
                <a:gd name="T13" fmla="*/ 93 h 186"/>
                <a:gd name="T14" fmla="*/ 93 w 185"/>
                <a:gd name="T15" fmla="*/ 46 h 186"/>
                <a:gd name="T16" fmla="*/ 140 w 185"/>
                <a:gd name="T17" fmla="*/ 93 h 186"/>
                <a:gd name="T18" fmla="*/ 93 w 185"/>
                <a:gd name="T19" fmla="*/ 140 h 186"/>
                <a:gd name="T20" fmla="*/ 93 w 185"/>
                <a:gd name="T21" fmla="*/ 140 h 186"/>
                <a:gd name="T22" fmla="*/ 93 w 185"/>
                <a:gd name="T2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86">
                  <a:moveTo>
                    <a:pt x="93" y="0"/>
                  </a:moveTo>
                  <a:cubicBezTo>
                    <a:pt x="42" y="0"/>
                    <a:pt x="0" y="42"/>
                    <a:pt x="0" y="93"/>
                  </a:cubicBezTo>
                  <a:cubicBezTo>
                    <a:pt x="0" y="144"/>
                    <a:pt x="42" y="186"/>
                    <a:pt x="93" y="186"/>
                  </a:cubicBezTo>
                  <a:cubicBezTo>
                    <a:pt x="144" y="186"/>
                    <a:pt x="185" y="144"/>
                    <a:pt x="185" y="93"/>
                  </a:cubicBezTo>
                  <a:cubicBezTo>
                    <a:pt x="185" y="42"/>
                    <a:pt x="144" y="0"/>
                    <a:pt x="93" y="0"/>
                  </a:cubicBezTo>
                  <a:close/>
                  <a:moveTo>
                    <a:pt x="93" y="140"/>
                  </a:moveTo>
                  <a:cubicBezTo>
                    <a:pt x="67" y="140"/>
                    <a:pt x="46" y="119"/>
                    <a:pt x="46" y="93"/>
                  </a:cubicBezTo>
                  <a:cubicBezTo>
                    <a:pt x="46" y="67"/>
                    <a:pt x="67" y="46"/>
                    <a:pt x="93" y="46"/>
                  </a:cubicBezTo>
                  <a:cubicBezTo>
                    <a:pt x="119" y="46"/>
                    <a:pt x="140" y="67"/>
                    <a:pt x="140" y="93"/>
                  </a:cubicBezTo>
                  <a:cubicBezTo>
                    <a:pt x="140" y="119"/>
                    <a:pt x="119" y="140"/>
                    <a:pt x="93" y="140"/>
                  </a:cubicBezTo>
                  <a:close/>
                  <a:moveTo>
                    <a:pt x="93" y="140"/>
                  </a:moveTo>
                  <a:cubicBezTo>
                    <a:pt x="93" y="140"/>
                    <a:pt x="93" y="140"/>
                    <a:pt x="93" y="14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47" name="Freeform 137">
              <a:extLst>
                <a:ext uri="{FF2B5EF4-FFF2-40B4-BE49-F238E27FC236}">
                  <a16:creationId xmlns:a16="http://schemas.microsoft.com/office/drawing/2014/main" id="{4D9F48CE-7AB3-4C8B-AA22-C0FB612A8D2F}"/>
                </a:ext>
              </a:extLst>
            </p:cNvPr>
            <p:cNvSpPr>
              <a:spLocks noEditPoints="1"/>
            </p:cNvSpPr>
            <p:nvPr/>
          </p:nvSpPr>
          <p:spPr bwMode="auto">
            <a:xfrm>
              <a:off x="12095466" y="1949456"/>
              <a:ext cx="2838453" cy="2959109"/>
            </a:xfrm>
            <a:custGeom>
              <a:avLst/>
              <a:gdLst>
                <a:gd name="T0" fmla="*/ 882 w 1467"/>
                <a:gd name="T1" fmla="*/ 832 h 1536"/>
                <a:gd name="T2" fmla="*/ 1108 w 1467"/>
                <a:gd name="T3" fmla="*/ 823 h 1536"/>
                <a:gd name="T4" fmla="*/ 1232 w 1467"/>
                <a:gd name="T5" fmla="*/ 944 h 1536"/>
                <a:gd name="T6" fmla="*/ 1042 w 1467"/>
                <a:gd name="T7" fmla="*/ 1384 h 1536"/>
                <a:gd name="T8" fmla="*/ 1386 w 1467"/>
                <a:gd name="T9" fmla="*/ 1536 h 1536"/>
                <a:gd name="T10" fmla="*/ 1386 w 1467"/>
                <a:gd name="T11" fmla="*/ 1303 h 1536"/>
                <a:gd name="T12" fmla="*/ 1331 w 1467"/>
                <a:gd name="T13" fmla="*/ 944 h 1536"/>
                <a:gd name="T14" fmla="*/ 1325 w 1467"/>
                <a:gd name="T15" fmla="*/ 691 h 1536"/>
                <a:gd name="T16" fmla="*/ 1386 w 1467"/>
                <a:gd name="T17" fmla="*/ 351 h 1536"/>
                <a:gd name="T18" fmla="*/ 1386 w 1467"/>
                <a:gd name="T19" fmla="*/ 0 h 1536"/>
                <a:gd name="T20" fmla="*/ 1042 w 1467"/>
                <a:gd name="T21" fmla="*/ 270 h 1536"/>
                <a:gd name="T22" fmla="*/ 1232 w 1467"/>
                <a:gd name="T23" fmla="*/ 653 h 1536"/>
                <a:gd name="T24" fmla="*/ 909 w 1467"/>
                <a:gd name="T25" fmla="*/ 745 h 1536"/>
                <a:gd name="T26" fmla="*/ 729 w 1467"/>
                <a:gd name="T27" fmla="*/ 592 h 1536"/>
                <a:gd name="T28" fmla="*/ 984 w 1467"/>
                <a:gd name="T29" fmla="*/ 364 h 1536"/>
                <a:gd name="T30" fmla="*/ 781 w 1467"/>
                <a:gd name="T31" fmla="*/ 205 h 1536"/>
                <a:gd name="T32" fmla="*/ 903 w 1467"/>
                <a:gd name="T33" fmla="*/ 250 h 1536"/>
                <a:gd name="T34" fmla="*/ 903 w 1467"/>
                <a:gd name="T35" fmla="*/ 399 h 1536"/>
                <a:gd name="T36" fmla="*/ 474 w 1467"/>
                <a:gd name="T37" fmla="*/ 286 h 1536"/>
                <a:gd name="T38" fmla="*/ 713 w 1467"/>
                <a:gd name="T39" fmla="*/ 227 h 1536"/>
                <a:gd name="T40" fmla="*/ 428 w 1467"/>
                <a:gd name="T41" fmla="*/ 286 h 1536"/>
                <a:gd name="T42" fmla="*/ 683 w 1467"/>
                <a:gd name="T43" fmla="*/ 445 h 1536"/>
                <a:gd name="T44" fmla="*/ 531 w 1467"/>
                <a:gd name="T45" fmla="*/ 704 h 1536"/>
                <a:gd name="T46" fmla="*/ 209 w 1467"/>
                <a:gd name="T47" fmla="*/ 583 h 1536"/>
                <a:gd name="T48" fmla="*/ 334 w 1467"/>
                <a:gd name="T49" fmla="*/ 159 h 1536"/>
                <a:gd name="T50" fmla="*/ 118 w 1467"/>
                <a:gd name="T51" fmla="*/ 0 h 1536"/>
                <a:gd name="T52" fmla="*/ 118 w 1467"/>
                <a:gd name="T53" fmla="*/ 240 h 1536"/>
                <a:gd name="T54" fmla="*/ 0 w 1467"/>
                <a:gd name="T55" fmla="*/ 768 h 1536"/>
                <a:gd name="T56" fmla="*/ 503 w 1467"/>
                <a:gd name="T57" fmla="*/ 791 h 1536"/>
                <a:gd name="T58" fmla="*/ 683 w 1467"/>
                <a:gd name="T59" fmla="*/ 944 h 1536"/>
                <a:gd name="T60" fmla="*/ 83 w 1467"/>
                <a:gd name="T61" fmla="*/ 81 h 1536"/>
                <a:gd name="T62" fmla="*/ 288 w 1467"/>
                <a:gd name="T63" fmla="*/ 81 h 1536"/>
                <a:gd name="T64" fmla="*/ 118 w 1467"/>
                <a:gd name="T65" fmla="*/ 195 h 1536"/>
                <a:gd name="T66" fmla="*/ 186 w 1467"/>
                <a:gd name="T67" fmla="*/ 627 h 1536"/>
                <a:gd name="T68" fmla="*/ 853 w 1467"/>
                <a:gd name="T69" fmla="*/ 796 h 1536"/>
                <a:gd name="T70" fmla="*/ 706 w 1467"/>
                <a:gd name="T71" fmla="*/ 902 h 1536"/>
                <a:gd name="T72" fmla="*/ 559 w 1467"/>
                <a:gd name="T73" fmla="*/ 796 h 1536"/>
                <a:gd name="T74" fmla="*/ 559 w 1467"/>
                <a:gd name="T75" fmla="*/ 740 h 1536"/>
                <a:gd name="T76" fmla="*/ 706 w 1467"/>
                <a:gd name="T77" fmla="*/ 634 h 1536"/>
                <a:gd name="T78" fmla="*/ 853 w 1467"/>
                <a:gd name="T79" fmla="*/ 740 h 1536"/>
                <a:gd name="T80" fmla="*/ 1386 w 1467"/>
                <a:gd name="T81" fmla="*/ 1349 h 1536"/>
                <a:gd name="T82" fmla="*/ 1386 w 1467"/>
                <a:gd name="T83" fmla="*/ 1490 h 1536"/>
                <a:gd name="T84" fmla="*/ 1088 w 1467"/>
                <a:gd name="T85" fmla="*/ 1384 h 1536"/>
                <a:gd name="T86" fmla="*/ 1285 w 1467"/>
                <a:gd name="T87" fmla="*/ 713 h 1536"/>
                <a:gd name="T88" fmla="*/ 1331 w 1467"/>
                <a:gd name="T89" fmla="*/ 898 h 1536"/>
                <a:gd name="T90" fmla="*/ 1148 w 1467"/>
                <a:gd name="T91" fmla="*/ 845 h 1536"/>
                <a:gd name="T92" fmla="*/ 1285 w 1467"/>
                <a:gd name="T93" fmla="*/ 713 h 1536"/>
                <a:gd name="T94" fmla="*/ 1088 w 1467"/>
                <a:gd name="T95" fmla="*/ 81 h 1536"/>
                <a:gd name="T96" fmla="*/ 1421 w 1467"/>
                <a:gd name="T97" fmla="*/ 81 h 1536"/>
                <a:gd name="T98" fmla="*/ 1123 w 1467"/>
                <a:gd name="T99" fmla="*/ 30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7" h="1536">
                  <a:moveTo>
                    <a:pt x="729" y="944"/>
                  </a:moveTo>
                  <a:cubicBezTo>
                    <a:pt x="739" y="941"/>
                    <a:pt x="748" y="937"/>
                    <a:pt x="756" y="930"/>
                  </a:cubicBezTo>
                  <a:cubicBezTo>
                    <a:pt x="882" y="832"/>
                    <a:pt x="882" y="832"/>
                    <a:pt x="882" y="832"/>
                  </a:cubicBezTo>
                  <a:cubicBezTo>
                    <a:pt x="895" y="821"/>
                    <a:pt x="905" y="807"/>
                    <a:pt x="909" y="791"/>
                  </a:cubicBezTo>
                  <a:cubicBezTo>
                    <a:pt x="1126" y="791"/>
                    <a:pt x="1126" y="791"/>
                    <a:pt x="1126" y="791"/>
                  </a:cubicBezTo>
                  <a:cubicBezTo>
                    <a:pt x="1108" y="823"/>
                    <a:pt x="1108" y="823"/>
                    <a:pt x="1108" y="823"/>
                  </a:cubicBezTo>
                  <a:cubicBezTo>
                    <a:pt x="1093" y="848"/>
                    <a:pt x="1093" y="878"/>
                    <a:pt x="1108" y="904"/>
                  </a:cubicBezTo>
                  <a:cubicBezTo>
                    <a:pt x="1123" y="929"/>
                    <a:pt x="1149" y="944"/>
                    <a:pt x="1178" y="944"/>
                  </a:cubicBezTo>
                  <a:cubicBezTo>
                    <a:pt x="1232" y="944"/>
                    <a:pt x="1232" y="944"/>
                    <a:pt x="1232" y="944"/>
                  </a:cubicBezTo>
                  <a:cubicBezTo>
                    <a:pt x="1232" y="1303"/>
                    <a:pt x="1232" y="1303"/>
                    <a:pt x="1232" y="1303"/>
                  </a:cubicBezTo>
                  <a:cubicBezTo>
                    <a:pt x="1123" y="1303"/>
                    <a:pt x="1123" y="1303"/>
                    <a:pt x="1123" y="1303"/>
                  </a:cubicBezTo>
                  <a:cubicBezTo>
                    <a:pt x="1078" y="1303"/>
                    <a:pt x="1042" y="1340"/>
                    <a:pt x="1042" y="1384"/>
                  </a:cubicBezTo>
                  <a:cubicBezTo>
                    <a:pt x="1042" y="1455"/>
                    <a:pt x="1042" y="1455"/>
                    <a:pt x="1042" y="1455"/>
                  </a:cubicBezTo>
                  <a:cubicBezTo>
                    <a:pt x="1042" y="1500"/>
                    <a:pt x="1078" y="1536"/>
                    <a:pt x="1123" y="1536"/>
                  </a:cubicBezTo>
                  <a:cubicBezTo>
                    <a:pt x="1386" y="1536"/>
                    <a:pt x="1386" y="1536"/>
                    <a:pt x="1386" y="1536"/>
                  </a:cubicBezTo>
                  <a:cubicBezTo>
                    <a:pt x="1431" y="1536"/>
                    <a:pt x="1467" y="1500"/>
                    <a:pt x="1467" y="1455"/>
                  </a:cubicBezTo>
                  <a:cubicBezTo>
                    <a:pt x="1467" y="1384"/>
                    <a:pt x="1467" y="1384"/>
                    <a:pt x="1467" y="1384"/>
                  </a:cubicBezTo>
                  <a:cubicBezTo>
                    <a:pt x="1467" y="1340"/>
                    <a:pt x="1431" y="1303"/>
                    <a:pt x="1386" y="1303"/>
                  </a:cubicBezTo>
                  <a:cubicBezTo>
                    <a:pt x="1277" y="1303"/>
                    <a:pt x="1277" y="1303"/>
                    <a:pt x="1277" y="1303"/>
                  </a:cubicBezTo>
                  <a:cubicBezTo>
                    <a:pt x="1277" y="944"/>
                    <a:pt x="1277" y="944"/>
                    <a:pt x="1277" y="944"/>
                  </a:cubicBezTo>
                  <a:cubicBezTo>
                    <a:pt x="1331" y="944"/>
                    <a:pt x="1331" y="944"/>
                    <a:pt x="1331" y="944"/>
                  </a:cubicBezTo>
                  <a:cubicBezTo>
                    <a:pt x="1360" y="944"/>
                    <a:pt x="1386" y="929"/>
                    <a:pt x="1401" y="904"/>
                  </a:cubicBezTo>
                  <a:cubicBezTo>
                    <a:pt x="1415" y="878"/>
                    <a:pt x="1415" y="848"/>
                    <a:pt x="1401" y="823"/>
                  </a:cubicBezTo>
                  <a:cubicBezTo>
                    <a:pt x="1325" y="691"/>
                    <a:pt x="1325" y="691"/>
                    <a:pt x="1325" y="691"/>
                  </a:cubicBezTo>
                  <a:cubicBezTo>
                    <a:pt x="1314" y="672"/>
                    <a:pt x="1297" y="659"/>
                    <a:pt x="1277" y="653"/>
                  </a:cubicBezTo>
                  <a:cubicBezTo>
                    <a:pt x="1277" y="351"/>
                    <a:pt x="1277" y="351"/>
                    <a:pt x="1277" y="351"/>
                  </a:cubicBezTo>
                  <a:cubicBezTo>
                    <a:pt x="1386" y="351"/>
                    <a:pt x="1386" y="351"/>
                    <a:pt x="1386" y="351"/>
                  </a:cubicBezTo>
                  <a:cubicBezTo>
                    <a:pt x="1431" y="351"/>
                    <a:pt x="1467" y="314"/>
                    <a:pt x="1467" y="270"/>
                  </a:cubicBezTo>
                  <a:cubicBezTo>
                    <a:pt x="1467" y="81"/>
                    <a:pt x="1467" y="81"/>
                    <a:pt x="1467" y="81"/>
                  </a:cubicBezTo>
                  <a:cubicBezTo>
                    <a:pt x="1467" y="36"/>
                    <a:pt x="1431" y="0"/>
                    <a:pt x="1386" y="0"/>
                  </a:cubicBezTo>
                  <a:cubicBezTo>
                    <a:pt x="1123" y="0"/>
                    <a:pt x="1123" y="0"/>
                    <a:pt x="1123" y="0"/>
                  </a:cubicBezTo>
                  <a:cubicBezTo>
                    <a:pt x="1078" y="0"/>
                    <a:pt x="1042" y="36"/>
                    <a:pt x="1042" y="81"/>
                  </a:cubicBezTo>
                  <a:cubicBezTo>
                    <a:pt x="1042" y="270"/>
                    <a:pt x="1042" y="270"/>
                    <a:pt x="1042" y="270"/>
                  </a:cubicBezTo>
                  <a:cubicBezTo>
                    <a:pt x="1042" y="314"/>
                    <a:pt x="1078" y="351"/>
                    <a:pt x="1123" y="351"/>
                  </a:cubicBezTo>
                  <a:cubicBezTo>
                    <a:pt x="1232" y="351"/>
                    <a:pt x="1232" y="351"/>
                    <a:pt x="1232" y="351"/>
                  </a:cubicBezTo>
                  <a:cubicBezTo>
                    <a:pt x="1232" y="653"/>
                    <a:pt x="1232" y="653"/>
                    <a:pt x="1232" y="653"/>
                  </a:cubicBezTo>
                  <a:cubicBezTo>
                    <a:pt x="1212" y="659"/>
                    <a:pt x="1195" y="672"/>
                    <a:pt x="1184" y="691"/>
                  </a:cubicBezTo>
                  <a:cubicBezTo>
                    <a:pt x="1153" y="745"/>
                    <a:pt x="1153" y="745"/>
                    <a:pt x="1153" y="745"/>
                  </a:cubicBezTo>
                  <a:cubicBezTo>
                    <a:pt x="909" y="745"/>
                    <a:pt x="909" y="745"/>
                    <a:pt x="909" y="745"/>
                  </a:cubicBezTo>
                  <a:cubicBezTo>
                    <a:pt x="905" y="729"/>
                    <a:pt x="895" y="715"/>
                    <a:pt x="882" y="704"/>
                  </a:cubicBezTo>
                  <a:cubicBezTo>
                    <a:pt x="756" y="606"/>
                    <a:pt x="756" y="606"/>
                    <a:pt x="756" y="606"/>
                  </a:cubicBezTo>
                  <a:cubicBezTo>
                    <a:pt x="748" y="599"/>
                    <a:pt x="739" y="595"/>
                    <a:pt x="729" y="592"/>
                  </a:cubicBezTo>
                  <a:cubicBezTo>
                    <a:pt x="729" y="445"/>
                    <a:pt x="729" y="445"/>
                    <a:pt x="729" y="445"/>
                  </a:cubicBezTo>
                  <a:cubicBezTo>
                    <a:pt x="903" y="445"/>
                    <a:pt x="903" y="445"/>
                    <a:pt x="903" y="445"/>
                  </a:cubicBezTo>
                  <a:cubicBezTo>
                    <a:pt x="948" y="445"/>
                    <a:pt x="984" y="409"/>
                    <a:pt x="984" y="364"/>
                  </a:cubicBezTo>
                  <a:cubicBezTo>
                    <a:pt x="984" y="286"/>
                    <a:pt x="984" y="286"/>
                    <a:pt x="984" y="286"/>
                  </a:cubicBezTo>
                  <a:cubicBezTo>
                    <a:pt x="984" y="241"/>
                    <a:pt x="948" y="205"/>
                    <a:pt x="903" y="205"/>
                  </a:cubicBezTo>
                  <a:cubicBezTo>
                    <a:pt x="781" y="205"/>
                    <a:pt x="781" y="205"/>
                    <a:pt x="781" y="205"/>
                  </a:cubicBezTo>
                  <a:cubicBezTo>
                    <a:pt x="769" y="205"/>
                    <a:pt x="758" y="215"/>
                    <a:pt x="758" y="227"/>
                  </a:cubicBezTo>
                  <a:cubicBezTo>
                    <a:pt x="758" y="240"/>
                    <a:pt x="769" y="250"/>
                    <a:pt x="781" y="250"/>
                  </a:cubicBezTo>
                  <a:cubicBezTo>
                    <a:pt x="903" y="250"/>
                    <a:pt x="903" y="250"/>
                    <a:pt x="903" y="250"/>
                  </a:cubicBezTo>
                  <a:cubicBezTo>
                    <a:pt x="922" y="250"/>
                    <a:pt x="938" y="266"/>
                    <a:pt x="938" y="286"/>
                  </a:cubicBezTo>
                  <a:cubicBezTo>
                    <a:pt x="938" y="364"/>
                    <a:pt x="938" y="364"/>
                    <a:pt x="938" y="364"/>
                  </a:cubicBezTo>
                  <a:cubicBezTo>
                    <a:pt x="938" y="383"/>
                    <a:pt x="922" y="399"/>
                    <a:pt x="903" y="399"/>
                  </a:cubicBezTo>
                  <a:cubicBezTo>
                    <a:pt x="509" y="399"/>
                    <a:pt x="509" y="399"/>
                    <a:pt x="509" y="399"/>
                  </a:cubicBezTo>
                  <a:cubicBezTo>
                    <a:pt x="490" y="399"/>
                    <a:pt x="474" y="383"/>
                    <a:pt x="474" y="364"/>
                  </a:cubicBezTo>
                  <a:cubicBezTo>
                    <a:pt x="474" y="286"/>
                    <a:pt x="474" y="286"/>
                    <a:pt x="474" y="286"/>
                  </a:cubicBezTo>
                  <a:cubicBezTo>
                    <a:pt x="474" y="266"/>
                    <a:pt x="490" y="250"/>
                    <a:pt x="509" y="250"/>
                  </a:cubicBezTo>
                  <a:cubicBezTo>
                    <a:pt x="690" y="250"/>
                    <a:pt x="690" y="250"/>
                    <a:pt x="690" y="250"/>
                  </a:cubicBezTo>
                  <a:cubicBezTo>
                    <a:pt x="702" y="250"/>
                    <a:pt x="713" y="240"/>
                    <a:pt x="713" y="227"/>
                  </a:cubicBezTo>
                  <a:cubicBezTo>
                    <a:pt x="713" y="215"/>
                    <a:pt x="702" y="205"/>
                    <a:pt x="690" y="205"/>
                  </a:cubicBezTo>
                  <a:cubicBezTo>
                    <a:pt x="509" y="205"/>
                    <a:pt x="509" y="205"/>
                    <a:pt x="509" y="205"/>
                  </a:cubicBezTo>
                  <a:cubicBezTo>
                    <a:pt x="465" y="205"/>
                    <a:pt x="428" y="241"/>
                    <a:pt x="428" y="286"/>
                  </a:cubicBezTo>
                  <a:cubicBezTo>
                    <a:pt x="428" y="364"/>
                    <a:pt x="428" y="364"/>
                    <a:pt x="428" y="364"/>
                  </a:cubicBezTo>
                  <a:cubicBezTo>
                    <a:pt x="428" y="409"/>
                    <a:pt x="465" y="445"/>
                    <a:pt x="509" y="445"/>
                  </a:cubicBezTo>
                  <a:cubicBezTo>
                    <a:pt x="683" y="445"/>
                    <a:pt x="683" y="445"/>
                    <a:pt x="683" y="445"/>
                  </a:cubicBezTo>
                  <a:cubicBezTo>
                    <a:pt x="683" y="592"/>
                    <a:pt x="683" y="592"/>
                    <a:pt x="683" y="592"/>
                  </a:cubicBezTo>
                  <a:cubicBezTo>
                    <a:pt x="674" y="594"/>
                    <a:pt x="664" y="599"/>
                    <a:pt x="656" y="606"/>
                  </a:cubicBezTo>
                  <a:cubicBezTo>
                    <a:pt x="531" y="704"/>
                    <a:pt x="531" y="704"/>
                    <a:pt x="531" y="704"/>
                  </a:cubicBezTo>
                  <a:cubicBezTo>
                    <a:pt x="517" y="715"/>
                    <a:pt x="508" y="729"/>
                    <a:pt x="503" y="745"/>
                  </a:cubicBezTo>
                  <a:cubicBezTo>
                    <a:pt x="371" y="745"/>
                    <a:pt x="371" y="745"/>
                    <a:pt x="371" y="745"/>
                  </a:cubicBezTo>
                  <a:cubicBezTo>
                    <a:pt x="360" y="661"/>
                    <a:pt x="293" y="594"/>
                    <a:pt x="209" y="583"/>
                  </a:cubicBezTo>
                  <a:cubicBezTo>
                    <a:pt x="209" y="240"/>
                    <a:pt x="209" y="240"/>
                    <a:pt x="209" y="240"/>
                  </a:cubicBezTo>
                  <a:cubicBezTo>
                    <a:pt x="253" y="240"/>
                    <a:pt x="253" y="240"/>
                    <a:pt x="253" y="240"/>
                  </a:cubicBezTo>
                  <a:cubicBezTo>
                    <a:pt x="298" y="240"/>
                    <a:pt x="334" y="204"/>
                    <a:pt x="334" y="159"/>
                  </a:cubicBezTo>
                  <a:cubicBezTo>
                    <a:pt x="334" y="81"/>
                    <a:pt x="334" y="81"/>
                    <a:pt x="334" y="81"/>
                  </a:cubicBezTo>
                  <a:cubicBezTo>
                    <a:pt x="334" y="36"/>
                    <a:pt x="298" y="0"/>
                    <a:pt x="253" y="0"/>
                  </a:cubicBezTo>
                  <a:cubicBezTo>
                    <a:pt x="118" y="0"/>
                    <a:pt x="118" y="0"/>
                    <a:pt x="118" y="0"/>
                  </a:cubicBezTo>
                  <a:cubicBezTo>
                    <a:pt x="74" y="0"/>
                    <a:pt x="37" y="36"/>
                    <a:pt x="37" y="81"/>
                  </a:cubicBezTo>
                  <a:cubicBezTo>
                    <a:pt x="37" y="159"/>
                    <a:pt x="37" y="159"/>
                    <a:pt x="37" y="159"/>
                  </a:cubicBezTo>
                  <a:cubicBezTo>
                    <a:pt x="37" y="204"/>
                    <a:pt x="74" y="240"/>
                    <a:pt x="118" y="240"/>
                  </a:cubicBezTo>
                  <a:cubicBezTo>
                    <a:pt x="163" y="240"/>
                    <a:pt x="163" y="240"/>
                    <a:pt x="163" y="240"/>
                  </a:cubicBezTo>
                  <a:cubicBezTo>
                    <a:pt x="163" y="583"/>
                    <a:pt x="163" y="583"/>
                    <a:pt x="163" y="583"/>
                  </a:cubicBezTo>
                  <a:cubicBezTo>
                    <a:pt x="71" y="594"/>
                    <a:pt x="0" y="673"/>
                    <a:pt x="0" y="768"/>
                  </a:cubicBezTo>
                  <a:cubicBezTo>
                    <a:pt x="0" y="871"/>
                    <a:pt x="83" y="954"/>
                    <a:pt x="186" y="954"/>
                  </a:cubicBezTo>
                  <a:cubicBezTo>
                    <a:pt x="281" y="954"/>
                    <a:pt x="359" y="883"/>
                    <a:pt x="371" y="791"/>
                  </a:cubicBezTo>
                  <a:cubicBezTo>
                    <a:pt x="503" y="791"/>
                    <a:pt x="503" y="791"/>
                    <a:pt x="503" y="791"/>
                  </a:cubicBezTo>
                  <a:cubicBezTo>
                    <a:pt x="508" y="807"/>
                    <a:pt x="517" y="821"/>
                    <a:pt x="531" y="832"/>
                  </a:cubicBezTo>
                  <a:cubicBezTo>
                    <a:pt x="656" y="930"/>
                    <a:pt x="656" y="930"/>
                    <a:pt x="656" y="930"/>
                  </a:cubicBezTo>
                  <a:cubicBezTo>
                    <a:pt x="664" y="937"/>
                    <a:pt x="674" y="941"/>
                    <a:pt x="683" y="944"/>
                  </a:cubicBezTo>
                  <a:moveTo>
                    <a:pt x="118" y="195"/>
                  </a:moveTo>
                  <a:cubicBezTo>
                    <a:pt x="99" y="195"/>
                    <a:pt x="83" y="179"/>
                    <a:pt x="83" y="159"/>
                  </a:cubicBezTo>
                  <a:cubicBezTo>
                    <a:pt x="83" y="81"/>
                    <a:pt x="83" y="81"/>
                    <a:pt x="83" y="81"/>
                  </a:cubicBezTo>
                  <a:cubicBezTo>
                    <a:pt x="83" y="62"/>
                    <a:pt x="99" y="46"/>
                    <a:pt x="118" y="46"/>
                  </a:cubicBezTo>
                  <a:cubicBezTo>
                    <a:pt x="253" y="46"/>
                    <a:pt x="253" y="46"/>
                    <a:pt x="253" y="46"/>
                  </a:cubicBezTo>
                  <a:cubicBezTo>
                    <a:pt x="273" y="46"/>
                    <a:pt x="288" y="62"/>
                    <a:pt x="288" y="81"/>
                  </a:cubicBezTo>
                  <a:cubicBezTo>
                    <a:pt x="288" y="159"/>
                    <a:pt x="288" y="159"/>
                    <a:pt x="288" y="159"/>
                  </a:cubicBezTo>
                  <a:cubicBezTo>
                    <a:pt x="288" y="179"/>
                    <a:pt x="273" y="195"/>
                    <a:pt x="253" y="195"/>
                  </a:cubicBezTo>
                  <a:lnTo>
                    <a:pt x="118" y="195"/>
                  </a:lnTo>
                  <a:close/>
                  <a:moveTo>
                    <a:pt x="186" y="909"/>
                  </a:moveTo>
                  <a:cubicBezTo>
                    <a:pt x="108" y="909"/>
                    <a:pt x="45" y="846"/>
                    <a:pt x="45" y="768"/>
                  </a:cubicBezTo>
                  <a:cubicBezTo>
                    <a:pt x="45" y="690"/>
                    <a:pt x="108" y="627"/>
                    <a:pt x="186" y="627"/>
                  </a:cubicBezTo>
                  <a:cubicBezTo>
                    <a:pt x="263" y="627"/>
                    <a:pt x="326" y="690"/>
                    <a:pt x="326" y="768"/>
                  </a:cubicBezTo>
                  <a:cubicBezTo>
                    <a:pt x="326" y="846"/>
                    <a:pt x="263" y="909"/>
                    <a:pt x="186" y="909"/>
                  </a:cubicBezTo>
                  <a:close/>
                  <a:moveTo>
                    <a:pt x="853" y="796"/>
                  </a:moveTo>
                  <a:cubicBezTo>
                    <a:pt x="728" y="894"/>
                    <a:pt x="728" y="894"/>
                    <a:pt x="728" y="894"/>
                  </a:cubicBezTo>
                  <a:cubicBezTo>
                    <a:pt x="722" y="899"/>
                    <a:pt x="714" y="902"/>
                    <a:pt x="707" y="902"/>
                  </a:cubicBezTo>
                  <a:cubicBezTo>
                    <a:pt x="706" y="902"/>
                    <a:pt x="706" y="902"/>
                    <a:pt x="706" y="902"/>
                  </a:cubicBezTo>
                  <a:cubicBezTo>
                    <a:pt x="706" y="902"/>
                    <a:pt x="706" y="902"/>
                    <a:pt x="706" y="902"/>
                  </a:cubicBezTo>
                  <a:cubicBezTo>
                    <a:pt x="698" y="902"/>
                    <a:pt x="691" y="899"/>
                    <a:pt x="684" y="894"/>
                  </a:cubicBezTo>
                  <a:cubicBezTo>
                    <a:pt x="559" y="796"/>
                    <a:pt x="559" y="796"/>
                    <a:pt x="559" y="796"/>
                  </a:cubicBezTo>
                  <a:cubicBezTo>
                    <a:pt x="550" y="789"/>
                    <a:pt x="546" y="779"/>
                    <a:pt x="546" y="768"/>
                  </a:cubicBezTo>
                  <a:cubicBezTo>
                    <a:pt x="546" y="768"/>
                    <a:pt x="546" y="768"/>
                    <a:pt x="546" y="768"/>
                  </a:cubicBezTo>
                  <a:cubicBezTo>
                    <a:pt x="546" y="757"/>
                    <a:pt x="550" y="747"/>
                    <a:pt x="559" y="740"/>
                  </a:cubicBezTo>
                  <a:cubicBezTo>
                    <a:pt x="684" y="642"/>
                    <a:pt x="684" y="642"/>
                    <a:pt x="684" y="642"/>
                  </a:cubicBezTo>
                  <a:cubicBezTo>
                    <a:pt x="691" y="637"/>
                    <a:pt x="698" y="634"/>
                    <a:pt x="706" y="634"/>
                  </a:cubicBezTo>
                  <a:cubicBezTo>
                    <a:pt x="706" y="634"/>
                    <a:pt x="706" y="634"/>
                    <a:pt x="706" y="634"/>
                  </a:cubicBezTo>
                  <a:cubicBezTo>
                    <a:pt x="706" y="634"/>
                    <a:pt x="706" y="634"/>
                    <a:pt x="707" y="634"/>
                  </a:cubicBezTo>
                  <a:cubicBezTo>
                    <a:pt x="714" y="634"/>
                    <a:pt x="722" y="637"/>
                    <a:pt x="728" y="642"/>
                  </a:cubicBezTo>
                  <a:cubicBezTo>
                    <a:pt x="853" y="740"/>
                    <a:pt x="853" y="740"/>
                    <a:pt x="853" y="740"/>
                  </a:cubicBezTo>
                  <a:cubicBezTo>
                    <a:pt x="862" y="747"/>
                    <a:pt x="867" y="757"/>
                    <a:pt x="867" y="768"/>
                  </a:cubicBezTo>
                  <a:cubicBezTo>
                    <a:pt x="867" y="779"/>
                    <a:pt x="862" y="789"/>
                    <a:pt x="853" y="796"/>
                  </a:cubicBezTo>
                  <a:close/>
                  <a:moveTo>
                    <a:pt x="1386" y="1349"/>
                  </a:moveTo>
                  <a:cubicBezTo>
                    <a:pt x="1405" y="1349"/>
                    <a:pt x="1421" y="1365"/>
                    <a:pt x="1421" y="1384"/>
                  </a:cubicBezTo>
                  <a:cubicBezTo>
                    <a:pt x="1421" y="1455"/>
                    <a:pt x="1421" y="1455"/>
                    <a:pt x="1421" y="1455"/>
                  </a:cubicBezTo>
                  <a:cubicBezTo>
                    <a:pt x="1421" y="1474"/>
                    <a:pt x="1405" y="1490"/>
                    <a:pt x="1386" y="1490"/>
                  </a:cubicBezTo>
                  <a:cubicBezTo>
                    <a:pt x="1123" y="1490"/>
                    <a:pt x="1123" y="1490"/>
                    <a:pt x="1123" y="1490"/>
                  </a:cubicBezTo>
                  <a:cubicBezTo>
                    <a:pt x="1103" y="1490"/>
                    <a:pt x="1088" y="1474"/>
                    <a:pt x="1088" y="1455"/>
                  </a:cubicBezTo>
                  <a:cubicBezTo>
                    <a:pt x="1088" y="1384"/>
                    <a:pt x="1088" y="1384"/>
                    <a:pt x="1088" y="1384"/>
                  </a:cubicBezTo>
                  <a:cubicBezTo>
                    <a:pt x="1088" y="1365"/>
                    <a:pt x="1103" y="1349"/>
                    <a:pt x="1123" y="1349"/>
                  </a:cubicBezTo>
                  <a:lnTo>
                    <a:pt x="1386" y="1349"/>
                  </a:lnTo>
                  <a:close/>
                  <a:moveTo>
                    <a:pt x="1285" y="713"/>
                  </a:moveTo>
                  <a:cubicBezTo>
                    <a:pt x="1361" y="845"/>
                    <a:pt x="1361" y="845"/>
                    <a:pt x="1361" y="845"/>
                  </a:cubicBezTo>
                  <a:cubicBezTo>
                    <a:pt x="1368" y="856"/>
                    <a:pt x="1368" y="870"/>
                    <a:pt x="1361" y="881"/>
                  </a:cubicBezTo>
                  <a:cubicBezTo>
                    <a:pt x="1355" y="892"/>
                    <a:pt x="1343" y="898"/>
                    <a:pt x="1331" y="898"/>
                  </a:cubicBezTo>
                  <a:cubicBezTo>
                    <a:pt x="1178" y="898"/>
                    <a:pt x="1178" y="898"/>
                    <a:pt x="1178" y="898"/>
                  </a:cubicBezTo>
                  <a:cubicBezTo>
                    <a:pt x="1166" y="898"/>
                    <a:pt x="1154" y="892"/>
                    <a:pt x="1148" y="881"/>
                  </a:cubicBezTo>
                  <a:cubicBezTo>
                    <a:pt x="1141" y="870"/>
                    <a:pt x="1141" y="856"/>
                    <a:pt x="1148" y="845"/>
                  </a:cubicBezTo>
                  <a:cubicBezTo>
                    <a:pt x="1224" y="713"/>
                    <a:pt x="1224" y="713"/>
                    <a:pt x="1224" y="713"/>
                  </a:cubicBezTo>
                  <a:cubicBezTo>
                    <a:pt x="1230" y="702"/>
                    <a:pt x="1242" y="696"/>
                    <a:pt x="1254" y="696"/>
                  </a:cubicBezTo>
                  <a:cubicBezTo>
                    <a:pt x="1267" y="696"/>
                    <a:pt x="1279" y="702"/>
                    <a:pt x="1285" y="713"/>
                  </a:cubicBezTo>
                  <a:close/>
                  <a:moveTo>
                    <a:pt x="1123" y="305"/>
                  </a:moveTo>
                  <a:cubicBezTo>
                    <a:pt x="1103" y="305"/>
                    <a:pt x="1088" y="289"/>
                    <a:pt x="1088" y="270"/>
                  </a:cubicBezTo>
                  <a:cubicBezTo>
                    <a:pt x="1088" y="81"/>
                    <a:pt x="1088" y="81"/>
                    <a:pt x="1088" y="81"/>
                  </a:cubicBezTo>
                  <a:cubicBezTo>
                    <a:pt x="1088" y="62"/>
                    <a:pt x="1103" y="46"/>
                    <a:pt x="1123" y="46"/>
                  </a:cubicBezTo>
                  <a:cubicBezTo>
                    <a:pt x="1386" y="46"/>
                    <a:pt x="1386" y="46"/>
                    <a:pt x="1386" y="46"/>
                  </a:cubicBezTo>
                  <a:cubicBezTo>
                    <a:pt x="1405" y="46"/>
                    <a:pt x="1421" y="62"/>
                    <a:pt x="1421" y="81"/>
                  </a:cubicBezTo>
                  <a:cubicBezTo>
                    <a:pt x="1421" y="270"/>
                    <a:pt x="1421" y="270"/>
                    <a:pt x="1421" y="270"/>
                  </a:cubicBezTo>
                  <a:cubicBezTo>
                    <a:pt x="1421" y="289"/>
                    <a:pt x="1405" y="305"/>
                    <a:pt x="1386" y="305"/>
                  </a:cubicBezTo>
                  <a:lnTo>
                    <a:pt x="1123" y="305"/>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48" name="Line 138">
              <a:extLst>
                <a:ext uri="{FF2B5EF4-FFF2-40B4-BE49-F238E27FC236}">
                  <a16:creationId xmlns:a16="http://schemas.microsoft.com/office/drawing/2014/main" id="{489BFEC6-2097-4A3B-A275-765D2550E2E7}"/>
                </a:ext>
              </a:extLst>
            </p:cNvPr>
            <p:cNvSpPr>
              <a:spLocks noChangeShapeType="1"/>
            </p:cNvSpPr>
            <p:nvPr/>
          </p:nvSpPr>
          <p:spPr bwMode="auto">
            <a:xfrm>
              <a:off x="14200493" y="247015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9" name="Line 139">
              <a:extLst>
                <a:ext uri="{FF2B5EF4-FFF2-40B4-BE49-F238E27FC236}">
                  <a16:creationId xmlns:a16="http://schemas.microsoft.com/office/drawing/2014/main" id="{60800529-34AC-4BB0-986B-1D3A6807F47E}"/>
                </a:ext>
              </a:extLst>
            </p:cNvPr>
            <p:cNvSpPr>
              <a:spLocks noChangeShapeType="1"/>
            </p:cNvSpPr>
            <p:nvPr/>
          </p:nvSpPr>
          <p:spPr bwMode="auto">
            <a:xfrm>
              <a:off x="14200493" y="247015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0" name="Freeform 140">
              <a:extLst>
                <a:ext uri="{FF2B5EF4-FFF2-40B4-BE49-F238E27FC236}">
                  <a16:creationId xmlns:a16="http://schemas.microsoft.com/office/drawing/2014/main" id="{3D36D6D2-90DF-46A0-B4DF-EA5CAE6D7773}"/>
                </a:ext>
              </a:extLst>
            </p:cNvPr>
            <p:cNvSpPr>
              <a:spLocks noEditPoints="1"/>
            </p:cNvSpPr>
            <p:nvPr/>
          </p:nvSpPr>
          <p:spPr bwMode="auto">
            <a:xfrm>
              <a:off x="14294156" y="2149482"/>
              <a:ext cx="457200" cy="88900"/>
            </a:xfrm>
            <a:custGeom>
              <a:avLst/>
              <a:gdLst>
                <a:gd name="T0" fmla="*/ 23 w 237"/>
                <a:gd name="T1" fmla="*/ 46 h 46"/>
                <a:gd name="T2" fmla="*/ 214 w 237"/>
                <a:gd name="T3" fmla="*/ 46 h 46"/>
                <a:gd name="T4" fmla="*/ 237 w 237"/>
                <a:gd name="T5" fmla="*/ 23 h 46"/>
                <a:gd name="T6" fmla="*/ 214 w 237"/>
                <a:gd name="T7" fmla="*/ 0 h 46"/>
                <a:gd name="T8" fmla="*/ 23 w 237"/>
                <a:gd name="T9" fmla="*/ 0 h 46"/>
                <a:gd name="T10" fmla="*/ 0 w 237"/>
                <a:gd name="T11" fmla="*/ 23 h 46"/>
                <a:gd name="T12" fmla="*/ 23 w 237"/>
                <a:gd name="T13" fmla="*/ 46 h 46"/>
                <a:gd name="T14" fmla="*/ 23 w 237"/>
                <a:gd name="T15" fmla="*/ 46 h 46"/>
                <a:gd name="T16" fmla="*/ 23 w 23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46">
                  <a:moveTo>
                    <a:pt x="23" y="46"/>
                  </a:moveTo>
                  <a:cubicBezTo>
                    <a:pt x="214" y="46"/>
                    <a:pt x="214" y="46"/>
                    <a:pt x="214" y="46"/>
                  </a:cubicBezTo>
                  <a:cubicBezTo>
                    <a:pt x="227" y="46"/>
                    <a:pt x="237" y="36"/>
                    <a:pt x="237" y="23"/>
                  </a:cubicBezTo>
                  <a:cubicBezTo>
                    <a:pt x="237" y="10"/>
                    <a:pt x="227" y="0"/>
                    <a:pt x="214" y="0"/>
                  </a:cubicBezTo>
                  <a:cubicBezTo>
                    <a:pt x="23" y="0"/>
                    <a:pt x="23" y="0"/>
                    <a:pt x="23" y="0"/>
                  </a:cubicBezTo>
                  <a:cubicBezTo>
                    <a:pt x="10" y="0"/>
                    <a:pt x="0" y="10"/>
                    <a:pt x="0" y="23"/>
                  </a:cubicBezTo>
                  <a:cubicBezTo>
                    <a:pt x="0" y="36"/>
                    <a:pt x="10" y="46"/>
                    <a:pt x="23" y="46"/>
                  </a:cubicBezTo>
                  <a:close/>
                  <a:moveTo>
                    <a:pt x="23" y="46"/>
                  </a:moveTo>
                  <a:cubicBezTo>
                    <a:pt x="23" y="46"/>
                    <a:pt x="23" y="46"/>
                    <a:pt x="23"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51" name="Freeform 141">
              <a:extLst>
                <a:ext uri="{FF2B5EF4-FFF2-40B4-BE49-F238E27FC236}">
                  <a16:creationId xmlns:a16="http://schemas.microsoft.com/office/drawing/2014/main" id="{BCDB19BE-B051-4F93-9D07-D50D2D3B53B4}"/>
                </a:ext>
              </a:extLst>
            </p:cNvPr>
            <p:cNvSpPr>
              <a:spLocks noEditPoints="1"/>
            </p:cNvSpPr>
            <p:nvPr/>
          </p:nvSpPr>
          <p:spPr bwMode="auto">
            <a:xfrm>
              <a:off x="14294156" y="2344745"/>
              <a:ext cx="457200" cy="85725"/>
            </a:xfrm>
            <a:custGeom>
              <a:avLst/>
              <a:gdLst>
                <a:gd name="T0" fmla="*/ 237 w 237"/>
                <a:gd name="T1" fmla="*/ 22 h 45"/>
                <a:gd name="T2" fmla="*/ 214 w 237"/>
                <a:gd name="T3" fmla="*/ 0 h 45"/>
                <a:gd name="T4" fmla="*/ 23 w 237"/>
                <a:gd name="T5" fmla="*/ 0 h 45"/>
                <a:gd name="T6" fmla="*/ 0 w 237"/>
                <a:gd name="T7" fmla="*/ 22 h 45"/>
                <a:gd name="T8" fmla="*/ 23 w 237"/>
                <a:gd name="T9" fmla="*/ 45 h 45"/>
                <a:gd name="T10" fmla="*/ 214 w 237"/>
                <a:gd name="T11" fmla="*/ 45 h 45"/>
                <a:gd name="T12" fmla="*/ 237 w 237"/>
                <a:gd name="T13" fmla="*/ 22 h 45"/>
                <a:gd name="T14" fmla="*/ 237 w 237"/>
                <a:gd name="T15" fmla="*/ 22 h 45"/>
                <a:gd name="T16" fmla="*/ 237 w 237"/>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45">
                  <a:moveTo>
                    <a:pt x="237" y="22"/>
                  </a:moveTo>
                  <a:cubicBezTo>
                    <a:pt x="237" y="10"/>
                    <a:pt x="227" y="0"/>
                    <a:pt x="214" y="0"/>
                  </a:cubicBezTo>
                  <a:cubicBezTo>
                    <a:pt x="23" y="0"/>
                    <a:pt x="23" y="0"/>
                    <a:pt x="23" y="0"/>
                  </a:cubicBezTo>
                  <a:cubicBezTo>
                    <a:pt x="10" y="0"/>
                    <a:pt x="0" y="10"/>
                    <a:pt x="0" y="22"/>
                  </a:cubicBezTo>
                  <a:cubicBezTo>
                    <a:pt x="0" y="35"/>
                    <a:pt x="10" y="45"/>
                    <a:pt x="23" y="45"/>
                  </a:cubicBezTo>
                  <a:cubicBezTo>
                    <a:pt x="214" y="45"/>
                    <a:pt x="214" y="45"/>
                    <a:pt x="214" y="45"/>
                  </a:cubicBezTo>
                  <a:cubicBezTo>
                    <a:pt x="227" y="45"/>
                    <a:pt x="237" y="35"/>
                    <a:pt x="237" y="22"/>
                  </a:cubicBezTo>
                  <a:close/>
                  <a:moveTo>
                    <a:pt x="237" y="22"/>
                  </a:moveTo>
                  <a:cubicBezTo>
                    <a:pt x="237" y="22"/>
                    <a:pt x="237" y="22"/>
                    <a:pt x="237" y="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52" name="Freeform 145">
              <a:extLst>
                <a:ext uri="{FF2B5EF4-FFF2-40B4-BE49-F238E27FC236}">
                  <a16:creationId xmlns:a16="http://schemas.microsoft.com/office/drawing/2014/main" id="{72CA727C-EB2E-460F-BE63-6AA09DC69C22}"/>
                </a:ext>
              </a:extLst>
            </p:cNvPr>
            <p:cNvSpPr>
              <a:spLocks noEditPoints="1"/>
            </p:cNvSpPr>
            <p:nvPr/>
          </p:nvSpPr>
          <p:spPr bwMode="auto">
            <a:xfrm>
              <a:off x="11960225" y="3767137"/>
              <a:ext cx="1862138" cy="1052513"/>
            </a:xfrm>
            <a:custGeom>
              <a:avLst/>
              <a:gdLst>
                <a:gd name="T0" fmla="*/ 752 w 961"/>
                <a:gd name="T1" fmla="*/ 0 h 545"/>
                <a:gd name="T2" fmla="*/ 752 w 961"/>
                <a:gd name="T3" fmla="*/ 139 h 545"/>
                <a:gd name="T4" fmla="*/ 590 w 961"/>
                <a:gd name="T5" fmla="*/ 301 h 545"/>
                <a:gd name="T6" fmla="*/ 444 w 961"/>
                <a:gd name="T7" fmla="*/ 301 h 545"/>
                <a:gd name="T8" fmla="*/ 444 w 961"/>
                <a:gd name="T9" fmla="*/ 183 h 545"/>
                <a:gd name="T10" fmla="*/ 363 w 961"/>
                <a:gd name="T11" fmla="*/ 102 h 545"/>
                <a:gd name="T12" fmla="*/ 81 w 961"/>
                <a:gd name="T13" fmla="*/ 102 h 545"/>
                <a:gd name="T14" fmla="*/ 0 w 961"/>
                <a:gd name="T15" fmla="*/ 183 h 545"/>
                <a:gd name="T16" fmla="*/ 0 w 961"/>
                <a:gd name="T17" fmla="*/ 321 h 545"/>
                <a:gd name="T18" fmla="*/ 23 w 961"/>
                <a:gd name="T19" fmla="*/ 343 h 545"/>
                <a:gd name="T20" fmla="*/ 46 w 961"/>
                <a:gd name="T21" fmla="*/ 321 h 545"/>
                <a:gd name="T22" fmla="*/ 46 w 961"/>
                <a:gd name="T23" fmla="*/ 183 h 545"/>
                <a:gd name="T24" fmla="*/ 81 w 961"/>
                <a:gd name="T25" fmla="*/ 147 h 545"/>
                <a:gd name="T26" fmla="*/ 363 w 961"/>
                <a:gd name="T27" fmla="*/ 147 h 545"/>
                <a:gd name="T28" fmla="*/ 398 w 961"/>
                <a:gd name="T29" fmla="*/ 183 h 545"/>
                <a:gd name="T30" fmla="*/ 398 w 961"/>
                <a:gd name="T31" fmla="*/ 464 h 545"/>
                <a:gd name="T32" fmla="*/ 363 w 961"/>
                <a:gd name="T33" fmla="*/ 500 h 545"/>
                <a:gd name="T34" fmla="*/ 81 w 961"/>
                <a:gd name="T35" fmla="*/ 500 h 545"/>
                <a:gd name="T36" fmla="*/ 46 w 961"/>
                <a:gd name="T37" fmla="*/ 464 h 545"/>
                <a:gd name="T38" fmla="*/ 46 w 961"/>
                <a:gd name="T39" fmla="*/ 412 h 545"/>
                <a:gd name="T40" fmla="*/ 23 w 961"/>
                <a:gd name="T41" fmla="*/ 389 h 545"/>
                <a:gd name="T42" fmla="*/ 0 w 961"/>
                <a:gd name="T43" fmla="*/ 412 h 545"/>
                <a:gd name="T44" fmla="*/ 0 w 961"/>
                <a:gd name="T45" fmla="*/ 464 h 545"/>
                <a:gd name="T46" fmla="*/ 81 w 961"/>
                <a:gd name="T47" fmla="*/ 545 h 545"/>
                <a:gd name="T48" fmla="*/ 363 w 961"/>
                <a:gd name="T49" fmla="*/ 545 h 545"/>
                <a:gd name="T50" fmla="*/ 444 w 961"/>
                <a:gd name="T51" fmla="*/ 464 h 545"/>
                <a:gd name="T52" fmla="*/ 444 w 961"/>
                <a:gd name="T53" fmla="*/ 346 h 545"/>
                <a:gd name="T54" fmla="*/ 590 w 961"/>
                <a:gd name="T55" fmla="*/ 346 h 545"/>
                <a:gd name="T56" fmla="*/ 775 w 961"/>
                <a:gd name="T57" fmla="*/ 510 h 545"/>
                <a:gd name="T58" fmla="*/ 961 w 961"/>
                <a:gd name="T59" fmla="*/ 324 h 545"/>
                <a:gd name="T60" fmla="*/ 798 w 961"/>
                <a:gd name="T61" fmla="*/ 139 h 545"/>
                <a:gd name="T62" fmla="*/ 798 w 961"/>
                <a:gd name="T63" fmla="*/ 0 h 545"/>
                <a:gd name="T64" fmla="*/ 775 w 961"/>
                <a:gd name="T65" fmla="*/ 464 h 545"/>
                <a:gd name="T66" fmla="*/ 635 w 961"/>
                <a:gd name="T67" fmla="*/ 324 h 545"/>
                <a:gd name="T68" fmla="*/ 775 w 961"/>
                <a:gd name="T69" fmla="*/ 183 h 545"/>
                <a:gd name="T70" fmla="*/ 775 w 961"/>
                <a:gd name="T71" fmla="*/ 183 h 545"/>
                <a:gd name="T72" fmla="*/ 775 w 961"/>
                <a:gd name="T73" fmla="*/ 183 h 545"/>
                <a:gd name="T74" fmla="*/ 916 w 961"/>
                <a:gd name="T75" fmla="*/ 324 h 545"/>
                <a:gd name="T76" fmla="*/ 775 w 961"/>
                <a:gd name="T77" fmla="*/ 46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1" h="545">
                  <a:moveTo>
                    <a:pt x="752" y="0"/>
                  </a:moveTo>
                  <a:cubicBezTo>
                    <a:pt x="752" y="139"/>
                    <a:pt x="752" y="139"/>
                    <a:pt x="752" y="139"/>
                  </a:cubicBezTo>
                  <a:cubicBezTo>
                    <a:pt x="668" y="149"/>
                    <a:pt x="601" y="216"/>
                    <a:pt x="590" y="301"/>
                  </a:cubicBezTo>
                  <a:cubicBezTo>
                    <a:pt x="444" y="301"/>
                    <a:pt x="444" y="301"/>
                    <a:pt x="444" y="301"/>
                  </a:cubicBezTo>
                  <a:cubicBezTo>
                    <a:pt x="444" y="183"/>
                    <a:pt x="444" y="183"/>
                    <a:pt x="444" y="183"/>
                  </a:cubicBezTo>
                  <a:cubicBezTo>
                    <a:pt x="444" y="138"/>
                    <a:pt x="407" y="102"/>
                    <a:pt x="363" y="102"/>
                  </a:cubicBezTo>
                  <a:cubicBezTo>
                    <a:pt x="81" y="102"/>
                    <a:pt x="81" y="102"/>
                    <a:pt x="81" y="102"/>
                  </a:cubicBezTo>
                  <a:cubicBezTo>
                    <a:pt x="36" y="102"/>
                    <a:pt x="0" y="138"/>
                    <a:pt x="0" y="183"/>
                  </a:cubicBezTo>
                  <a:cubicBezTo>
                    <a:pt x="0" y="321"/>
                    <a:pt x="0" y="321"/>
                    <a:pt x="0" y="321"/>
                  </a:cubicBezTo>
                  <a:cubicBezTo>
                    <a:pt x="0" y="333"/>
                    <a:pt x="10" y="343"/>
                    <a:pt x="23" y="343"/>
                  </a:cubicBezTo>
                  <a:cubicBezTo>
                    <a:pt x="35" y="343"/>
                    <a:pt x="46" y="333"/>
                    <a:pt x="46" y="321"/>
                  </a:cubicBezTo>
                  <a:cubicBezTo>
                    <a:pt x="46" y="183"/>
                    <a:pt x="46" y="183"/>
                    <a:pt x="46" y="183"/>
                  </a:cubicBezTo>
                  <a:cubicBezTo>
                    <a:pt x="46" y="163"/>
                    <a:pt x="62" y="147"/>
                    <a:pt x="81" y="147"/>
                  </a:cubicBezTo>
                  <a:cubicBezTo>
                    <a:pt x="363" y="147"/>
                    <a:pt x="363" y="147"/>
                    <a:pt x="363" y="147"/>
                  </a:cubicBezTo>
                  <a:cubicBezTo>
                    <a:pt x="382" y="147"/>
                    <a:pt x="398" y="163"/>
                    <a:pt x="398" y="183"/>
                  </a:cubicBezTo>
                  <a:cubicBezTo>
                    <a:pt x="398" y="464"/>
                    <a:pt x="398" y="464"/>
                    <a:pt x="398" y="464"/>
                  </a:cubicBezTo>
                  <a:cubicBezTo>
                    <a:pt x="398" y="484"/>
                    <a:pt x="382" y="500"/>
                    <a:pt x="363" y="500"/>
                  </a:cubicBezTo>
                  <a:cubicBezTo>
                    <a:pt x="81" y="500"/>
                    <a:pt x="81" y="500"/>
                    <a:pt x="81" y="500"/>
                  </a:cubicBezTo>
                  <a:cubicBezTo>
                    <a:pt x="62" y="500"/>
                    <a:pt x="46" y="484"/>
                    <a:pt x="46" y="464"/>
                  </a:cubicBezTo>
                  <a:cubicBezTo>
                    <a:pt x="46" y="412"/>
                    <a:pt x="46" y="412"/>
                    <a:pt x="46" y="412"/>
                  </a:cubicBezTo>
                  <a:cubicBezTo>
                    <a:pt x="46" y="399"/>
                    <a:pt x="35" y="389"/>
                    <a:pt x="23" y="389"/>
                  </a:cubicBezTo>
                  <a:cubicBezTo>
                    <a:pt x="10" y="389"/>
                    <a:pt x="0" y="399"/>
                    <a:pt x="0" y="412"/>
                  </a:cubicBezTo>
                  <a:cubicBezTo>
                    <a:pt x="0" y="464"/>
                    <a:pt x="0" y="464"/>
                    <a:pt x="0" y="464"/>
                  </a:cubicBezTo>
                  <a:cubicBezTo>
                    <a:pt x="0" y="509"/>
                    <a:pt x="36" y="545"/>
                    <a:pt x="81" y="545"/>
                  </a:cubicBezTo>
                  <a:cubicBezTo>
                    <a:pt x="363" y="545"/>
                    <a:pt x="363" y="545"/>
                    <a:pt x="363" y="545"/>
                  </a:cubicBezTo>
                  <a:cubicBezTo>
                    <a:pt x="407" y="545"/>
                    <a:pt x="444" y="509"/>
                    <a:pt x="444" y="464"/>
                  </a:cubicBezTo>
                  <a:cubicBezTo>
                    <a:pt x="444" y="346"/>
                    <a:pt x="444" y="346"/>
                    <a:pt x="444" y="346"/>
                  </a:cubicBezTo>
                  <a:cubicBezTo>
                    <a:pt x="590" y="346"/>
                    <a:pt x="590" y="346"/>
                    <a:pt x="590" y="346"/>
                  </a:cubicBezTo>
                  <a:cubicBezTo>
                    <a:pt x="602" y="438"/>
                    <a:pt x="680" y="510"/>
                    <a:pt x="775" y="510"/>
                  </a:cubicBezTo>
                  <a:cubicBezTo>
                    <a:pt x="878" y="510"/>
                    <a:pt x="961" y="426"/>
                    <a:pt x="961" y="324"/>
                  </a:cubicBezTo>
                  <a:cubicBezTo>
                    <a:pt x="961" y="229"/>
                    <a:pt x="890" y="150"/>
                    <a:pt x="798" y="139"/>
                  </a:cubicBezTo>
                  <a:cubicBezTo>
                    <a:pt x="798" y="0"/>
                    <a:pt x="798" y="0"/>
                    <a:pt x="798" y="0"/>
                  </a:cubicBezTo>
                  <a:moveTo>
                    <a:pt x="775" y="464"/>
                  </a:moveTo>
                  <a:cubicBezTo>
                    <a:pt x="698" y="464"/>
                    <a:pt x="635" y="401"/>
                    <a:pt x="635" y="324"/>
                  </a:cubicBezTo>
                  <a:cubicBezTo>
                    <a:pt x="635" y="246"/>
                    <a:pt x="698" y="183"/>
                    <a:pt x="775" y="183"/>
                  </a:cubicBezTo>
                  <a:cubicBezTo>
                    <a:pt x="775" y="183"/>
                    <a:pt x="775" y="183"/>
                    <a:pt x="775" y="183"/>
                  </a:cubicBezTo>
                  <a:cubicBezTo>
                    <a:pt x="775" y="183"/>
                    <a:pt x="775" y="183"/>
                    <a:pt x="775" y="183"/>
                  </a:cubicBezTo>
                  <a:cubicBezTo>
                    <a:pt x="853" y="183"/>
                    <a:pt x="916" y="246"/>
                    <a:pt x="916" y="324"/>
                  </a:cubicBezTo>
                  <a:cubicBezTo>
                    <a:pt x="916" y="401"/>
                    <a:pt x="853" y="464"/>
                    <a:pt x="775" y="46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53" name="Freeform 146">
              <a:extLst>
                <a:ext uri="{FF2B5EF4-FFF2-40B4-BE49-F238E27FC236}">
                  <a16:creationId xmlns:a16="http://schemas.microsoft.com/office/drawing/2014/main" id="{A66BDCF2-94F1-4599-B519-25596972D024}"/>
                </a:ext>
              </a:extLst>
            </p:cNvPr>
            <p:cNvSpPr>
              <a:spLocks/>
            </p:cNvSpPr>
            <p:nvPr/>
          </p:nvSpPr>
          <p:spPr bwMode="auto">
            <a:xfrm>
              <a:off x="12160250" y="4168775"/>
              <a:ext cx="458788" cy="88900"/>
            </a:xfrm>
            <a:custGeom>
              <a:avLst/>
              <a:gdLst>
                <a:gd name="T0" fmla="*/ 23 w 237"/>
                <a:gd name="T1" fmla="*/ 46 h 46"/>
                <a:gd name="T2" fmla="*/ 215 w 237"/>
                <a:gd name="T3" fmla="*/ 46 h 46"/>
                <a:gd name="T4" fmla="*/ 237 w 237"/>
                <a:gd name="T5" fmla="*/ 23 h 46"/>
                <a:gd name="T6" fmla="*/ 215 w 237"/>
                <a:gd name="T7" fmla="*/ 0 h 46"/>
                <a:gd name="T8" fmla="*/ 23 w 237"/>
                <a:gd name="T9" fmla="*/ 0 h 46"/>
                <a:gd name="T10" fmla="*/ 0 w 237"/>
                <a:gd name="T11" fmla="*/ 23 h 46"/>
                <a:gd name="T12" fmla="*/ 23 w 237"/>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237" h="46">
                  <a:moveTo>
                    <a:pt x="23" y="46"/>
                  </a:moveTo>
                  <a:cubicBezTo>
                    <a:pt x="215" y="46"/>
                    <a:pt x="215" y="46"/>
                    <a:pt x="215" y="46"/>
                  </a:cubicBezTo>
                  <a:cubicBezTo>
                    <a:pt x="227" y="46"/>
                    <a:pt x="237" y="35"/>
                    <a:pt x="237" y="23"/>
                  </a:cubicBezTo>
                  <a:cubicBezTo>
                    <a:pt x="237" y="10"/>
                    <a:pt x="227" y="0"/>
                    <a:pt x="215" y="0"/>
                  </a:cubicBezTo>
                  <a:cubicBezTo>
                    <a:pt x="23" y="0"/>
                    <a:pt x="23" y="0"/>
                    <a:pt x="23" y="0"/>
                  </a:cubicBezTo>
                  <a:cubicBezTo>
                    <a:pt x="10" y="0"/>
                    <a:pt x="0" y="10"/>
                    <a:pt x="0" y="23"/>
                  </a:cubicBezTo>
                  <a:cubicBezTo>
                    <a:pt x="0" y="35"/>
                    <a:pt x="10" y="46"/>
                    <a:pt x="23"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54" name="Line 147">
              <a:extLst>
                <a:ext uri="{FF2B5EF4-FFF2-40B4-BE49-F238E27FC236}">
                  <a16:creationId xmlns:a16="http://schemas.microsoft.com/office/drawing/2014/main" id="{4DA6EDB2-9D9A-4285-8EC6-C4D4CAD8B496}"/>
                </a:ext>
              </a:extLst>
            </p:cNvPr>
            <p:cNvSpPr>
              <a:spLocks noChangeShapeType="1"/>
            </p:cNvSpPr>
            <p:nvPr/>
          </p:nvSpPr>
          <p:spPr bwMode="auto">
            <a:xfrm>
              <a:off x="12204700" y="42576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5" name="Line 148">
              <a:extLst>
                <a:ext uri="{FF2B5EF4-FFF2-40B4-BE49-F238E27FC236}">
                  <a16:creationId xmlns:a16="http://schemas.microsoft.com/office/drawing/2014/main" id="{805E1F33-AF8B-4797-88B3-0CA7B54C928A}"/>
                </a:ext>
              </a:extLst>
            </p:cNvPr>
            <p:cNvSpPr>
              <a:spLocks noChangeShapeType="1"/>
            </p:cNvSpPr>
            <p:nvPr/>
          </p:nvSpPr>
          <p:spPr bwMode="auto">
            <a:xfrm>
              <a:off x="12204700" y="42576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6" name="Freeform 149">
              <a:extLst>
                <a:ext uri="{FF2B5EF4-FFF2-40B4-BE49-F238E27FC236}">
                  <a16:creationId xmlns:a16="http://schemas.microsoft.com/office/drawing/2014/main" id="{6CBDA6BD-ECC8-4073-AA95-E521C90A09E5}"/>
                </a:ext>
              </a:extLst>
            </p:cNvPr>
            <p:cNvSpPr>
              <a:spLocks/>
            </p:cNvSpPr>
            <p:nvPr/>
          </p:nvSpPr>
          <p:spPr bwMode="auto">
            <a:xfrm>
              <a:off x="12160250" y="4348163"/>
              <a:ext cx="458788" cy="87313"/>
            </a:xfrm>
            <a:custGeom>
              <a:avLst/>
              <a:gdLst>
                <a:gd name="T0" fmla="*/ 23 w 237"/>
                <a:gd name="T1" fmla="*/ 45 h 45"/>
                <a:gd name="T2" fmla="*/ 215 w 237"/>
                <a:gd name="T3" fmla="*/ 45 h 45"/>
                <a:gd name="T4" fmla="*/ 237 w 237"/>
                <a:gd name="T5" fmla="*/ 23 h 45"/>
                <a:gd name="T6" fmla="*/ 215 w 237"/>
                <a:gd name="T7" fmla="*/ 0 h 45"/>
                <a:gd name="T8" fmla="*/ 23 w 237"/>
                <a:gd name="T9" fmla="*/ 0 h 45"/>
                <a:gd name="T10" fmla="*/ 0 w 237"/>
                <a:gd name="T11" fmla="*/ 23 h 45"/>
                <a:gd name="T12" fmla="*/ 23 w 23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237" h="45">
                  <a:moveTo>
                    <a:pt x="23" y="45"/>
                  </a:moveTo>
                  <a:cubicBezTo>
                    <a:pt x="215" y="45"/>
                    <a:pt x="215" y="45"/>
                    <a:pt x="215" y="45"/>
                  </a:cubicBezTo>
                  <a:cubicBezTo>
                    <a:pt x="227" y="45"/>
                    <a:pt x="237" y="35"/>
                    <a:pt x="237" y="23"/>
                  </a:cubicBezTo>
                  <a:cubicBezTo>
                    <a:pt x="237" y="10"/>
                    <a:pt x="227" y="0"/>
                    <a:pt x="215" y="0"/>
                  </a:cubicBezTo>
                  <a:cubicBezTo>
                    <a:pt x="23" y="0"/>
                    <a:pt x="23" y="0"/>
                    <a:pt x="23" y="0"/>
                  </a:cubicBezTo>
                  <a:cubicBezTo>
                    <a:pt x="10" y="0"/>
                    <a:pt x="0" y="10"/>
                    <a:pt x="0" y="23"/>
                  </a:cubicBezTo>
                  <a:cubicBezTo>
                    <a:pt x="0" y="35"/>
                    <a:pt x="10" y="45"/>
                    <a:pt x="2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57" name="Line 150">
              <a:extLst>
                <a:ext uri="{FF2B5EF4-FFF2-40B4-BE49-F238E27FC236}">
                  <a16:creationId xmlns:a16="http://schemas.microsoft.com/office/drawing/2014/main" id="{E12E9EF5-80CA-4FFE-B926-A8CE3B5CDDAB}"/>
                </a:ext>
              </a:extLst>
            </p:cNvPr>
            <p:cNvSpPr>
              <a:spLocks noChangeShapeType="1"/>
            </p:cNvSpPr>
            <p:nvPr/>
          </p:nvSpPr>
          <p:spPr bwMode="auto">
            <a:xfrm>
              <a:off x="12204700" y="4435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8" name="Line 151">
              <a:extLst>
                <a:ext uri="{FF2B5EF4-FFF2-40B4-BE49-F238E27FC236}">
                  <a16:creationId xmlns:a16="http://schemas.microsoft.com/office/drawing/2014/main" id="{BFF9438D-E201-4E4D-BD6C-577395D51D89}"/>
                </a:ext>
              </a:extLst>
            </p:cNvPr>
            <p:cNvSpPr>
              <a:spLocks noChangeShapeType="1"/>
            </p:cNvSpPr>
            <p:nvPr/>
          </p:nvSpPr>
          <p:spPr bwMode="auto">
            <a:xfrm>
              <a:off x="12204700" y="4435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9" name="Freeform 152">
              <a:extLst>
                <a:ext uri="{FF2B5EF4-FFF2-40B4-BE49-F238E27FC236}">
                  <a16:creationId xmlns:a16="http://schemas.microsoft.com/office/drawing/2014/main" id="{A955DABB-2481-4801-8513-E80B6D696796}"/>
                </a:ext>
              </a:extLst>
            </p:cNvPr>
            <p:cNvSpPr>
              <a:spLocks/>
            </p:cNvSpPr>
            <p:nvPr/>
          </p:nvSpPr>
          <p:spPr bwMode="auto">
            <a:xfrm>
              <a:off x="12160250" y="4527550"/>
              <a:ext cx="458788" cy="87313"/>
            </a:xfrm>
            <a:custGeom>
              <a:avLst/>
              <a:gdLst>
                <a:gd name="T0" fmla="*/ 23 w 237"/>
                <a:gd name="T1" fmla="*/ 45 h 45"/>
                <a:gd name="T2" fmla="*/ 215 w 237"/>
                <a:gd name="T3" fmla="*/ 45 h 45"/>
                <a:gd name="T4" fmla="*/ 237 w 237"/>
                <a:gd name="T5" fmla="*/ 22 h 45"/>
                <a:gd name="T6" fmla="*/ 215 w 237"/>
                <a:gd name="T7" fmla="*/ 0 h 45"/>
                <a:gd name="T8" fmla="*/ 23 w 237"/>
                <a:gd name="T9" fmla="*/ 0 h 45"/>
                <a:gd name="T10" fmla="*/ 0 w 237"/>
                <a:gd name="T11" fmla="*/ 22 h 45"/>
                <a:gd name="T12" fmla="*/ 23 w 23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237" h="45">
                  <a:moveTo>
                    <a:pt x="23" y="45"/>
                  </a:moveTo>
                  <a:cubicBezTo>
                    <a:pt x="215" y="45"/>
                    <a:pt x="215" y="45"/>
                    <a:pt x="215" y="45"/>
                  </a:cubicBezTo>
                  <a:cubicBezTo>
                    <a:pt x="227" y="45"/>
                    <a:pt x="237" y="35"/>
                    <a:pt x="237" y="22"/>
                  </a:cubicBezTo>
                  <a:cubicBezTo>
                    <a:pt x="237" y="10"/>
                    <a:pt x="227" y="0"/>
                    <a:pt x="215" y="0"/>
                  </a:cubicBezTo>
                  <a:cubicBezTo>
                    <a:pt x="23" y="0"/>
                    <a:pt x="23" y="0"/>
                    <a:pt x="23" y="0"/>
                  </a:cubicBezTo>
                  <a:cubicBezTo>
                    <a:pt x="10" y="0"/>
                    <a:pt x="0" y="10"/>
                    <a:pt x="0" y="22"/>
                  </a:cubicBezTo>
                  <a:cubicBezTo>
                    <a:pt x="0" y="35"/>
                    <a:pt x="10" y="45"/>
                    <a:pt x="2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0" name="Line 153">
              <a:extLst>
                <a:ext uri="{FF2B5EF4-FFF2-40B4-BE49-F238E27FC236}">
                  <a16:creationId xmlns:a16="http://schemas.microsoft.com/office/drawing/2014/main" id="{D34CA337-FC19-4F03-B51B-1C3827925296}"/>
                </a:ext>
              </a:extLst>
            </p:cNvPr>
            <p:cNvSpPr>
              <a:spLocks noChangeShapeType="1"/>
            </p:cNvSpPr>
            <p:nvPr/>
          </p:nvSpPr>
          <p:spPr bwMode="auto">
            <a:xfrm>
              <a:off x="12204700" y="46148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1" name="Line 154">
              <a:extLst>
                <a:ext uri="{FF2B5EF4-FFF2-40B4-BE49-F238E27FC236}">
                  <a16:creationId xmlns:a16="http://schemas.microsoft.com/office/drawing/2014/main" id="{FF8DB9A2-7167-4377-8F43-7BB719DAECFE}"/>
                </a:ext>
              </a:extLst>
            </p:cNvPr>
            <p:cNvSpPr>
              <a:spLocks noChangeShapeType="1"/>
            </p:cNvSpPr>
            <p:nvPr/>
          </p:nvSpPr>
          <p:spPr bwMode="auto">
            <a:xfrm>
              <a:off x="12204700" y="46148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62" name="Groupe 2410">
            <a:extLst>
              <a:ext uri="{FF2B5EF4-FFF2-40B4-BE49-F238E27FC236}">
                <a16:creationId xmlns:a16="http://schemas.microsoft.com/office/drawing/2014/main" id="{D1764EEB-8BAE-4A38-9D55-96B6AFBFE6F7}"/>
              </a:ext>
            </a:extLst>
          </p:cNvPr>
          <p:cNvGrpSpPr/>
          <p:nvPr/>
        </p:nvGrpSpPr>
        <p:grpSpPr>
          <a:xfrm>
            <a:off x="3455821" y="5244867"/>
            <a:ext cx="400051" cy="428626"/>
            <a:chOff x="3602038" y="5546725"/>
            <a:chExt cx="400051" cy="428626"/>
          </a:xfrm>
          <a:solidFill>
            <a:schemeClr val="tx2"/>
          </a:solidFill>
        </p:grpSpPr>
        <p:sp>
          <p:nvSpPr>
            <p:cNvPr id="1463" name="Freeform 5">
              <a:extLst>
                <a:ext uri="{FF2B5EF4-FFF2-40B4-BE49-F238E27FC236}">
                  <a16:creationId xmlns:a16="http://schemas.microsoft.com/office/drawing/2014/main" id="{CBEF3160-42DE-42C5-AAC4-BEAFECFB7DD5}"/>
                </a:ext>
              </a:extLst>
            </p:cNvPr>
            <p:cNvSpPr>
              <a:spLocks noEditPoints="1"/>
            </p:cNvSpPr>
            <p:nvPr/>
          </p:nvSpPr>
          <p:spPr bwMode="auto">
            <a:xfrm>
              <a:off x="3624263" y="5842000"/>
              <a:ext cx="14288" cy="11113"/>
            </a:xfrm>
            <a:custGeom>
              <a:avLst/>
              <a:gdLst>
                <a:gd name="T0" fmla="*/ 26 w 48"/>
                <a:gd name="T1" fmla="*/ 0 h 45"/>
                <a:gd name="T2" fmla="*/ 23 w 48"/>
                <a:gd name="T3" fmla="*/ 0 h 45"/>
                <a:gd name="T4" fmla="*/ 0 w 48"/>
                <a:gd name="T5" fmla="*/ 23 h 45"/>
                <a:gd name="T6" fmla="*/ 23 w 48"/>
                <a:gd name="T7" fmla="*/ 45 h 45"/>
                <a:gd name="T8" fmla="*/ 26 w 48"/>
                <a:gd name="T9" fmla="*/ 45 h 45"/>
                <a:gd name="T10" fmla="*/ 48 w 48"/>
                <a:gd name="T11" fmla="*/ 23 h 45"/>
                <a:gd name="T12" fmla="*/ 26 w 48"/>
                <a:gd name="T13" fmla="*/ 0 h 45"/>
                <a:gd name="T14" fmla="*/ 26 w 48"/>
                <a:gd name="T15" fmla="*/ 0 h 45"/>
                <a:gd name="T16" fmla="*/ 26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6" y="0"/>
                  </a:moveTo>
                  <a:cubicBezTo>
                    <a:pt x="23" y="0"/>
                    <a:pt x="23" y="0"/>
                    <a:pt x="23" y="0"/>
                  </a:cubicBezTo>
                  <a:cubicBezTo>
                    <a:pt x="10" y="0"/>
                    <a:pt x="0" y="10"/>
                    <a:pt x="0" y="23"/>
                  </a:cubicBezTo>
                  <a:cubicBezTo>
                    <a:pt x="0" y="35"/>
                    <a:pt x="10" y="45"/>
                    <a:pt x="23" y="45"/>
                  </a:cubicBezTo>
                  <a:cubicBezTo>
                    <a:pt x="26" y="45"/>
                    <a:pt x="26" y="45"/>
                    <a:pt x="26" y="45"/>
                  </a:cubicBezTo>
                  <a:cubicBezTo>
                    <a:pt x="38" y="45"/>
                    <a:pt x="48" y="35"/>
                    <a:pt x="48" y="23"/>
                  </a:cubicBezTo>
                  <a:cubicBezTo>
                    <a:pt x="48" y="10"/>
                    <a:pt x="38" y="0"/>
                    <a:pt x="26" y="0"/>
                  </a:cubicBezTo>
                  <a:close/>
                  <a:moveTo>
                    <a:pt x="26" y="0"/>
                  </a:moveTo>
                  <a:cubicBezTo>
                    <a:pt x="26" y="0"/>
                    <a:pt x="26" y="0"/>
                    <a:pt x="2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4" name="Freeform 6">
              <a:extLst>
                <a:ext uri="{FF2B5EF4-FFF2-40B4-BE49-F238E27FC236}">
                  <a16:creationId xmlns:a16="http://schemas.microsoft.com/office/drawing/2014/main" id="{50743C61-BDDE-48B0-B23D-5BE2D23EA26D}"/>
                </a:ext>
              </a:extLst>
            </p:cNvPr>
            <p:cNvSpPr>
              <a:spLocks noEditPoints="1"/>
            </p:cNvSpPr>
            <p:nvPr/>
          </p:nvSpPr>
          <p:spPr bwMode="auto">
            <a:xfrm>
              <a:off x="3665538" y="5842000"/>
              <a:ext cx="14288" cy="11113"/>
            </a:xfrm>
            <a:custGeom>
              <a:avLst/>
              <a:gdLst>
                <a:gd name="T0" fmla="*/ 25 w 48"/>
                <a:gd name="T1" fmla="*/ 0 h 45"/>
                <a:gd name="T2" fmla="*/ 22 w 48"/>
                <a:gd name="T3" fmla="*/ 0 h 45"/>
                <a:gd name="T4" fmla="*/ 0 w 48"/>
                <a:gd name="T5" fmla="*/ 23 h 45"/>
                <a:gd name="T6" fmla="*/ 22 w 48"/>
                <a:gd name="T7" fmla="*/ 45 h 45"/>
                <a:gd name="T8" fmla="*/ 25 w 48"/>
                <a:gd name="T9" fmla="*/ 45 h 45"/>
                <a:gd name="T10" fmla="*/ 48 w 48"/>
                <a:gd name="T11" fmla="*/ 23 h 45"/>
                <a:gd name="T12" fmla="*/ 25 w 48"/>
                <a:gd name="T13" fmla="*/ 0 h 45"/>
                <a:gd name="T14" fmla="*/ 25 w 48"/>
                <a:gd name="T15" fmla="*/ 0 h 45"/>
                <a:gd name="T16" fmla="*/ 25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5" y="0"/>
                  </a:moveTo>
                  <a:cubicBezTo>
                    <a:pt x="22" y="0"/>
                    <a:pt x="22" y="0"/>
                    <a:pt x="22" y="0"/>
                  </a:cubicBezTo>
                  <a:cubicBezTo>
                    <a:pt x="10" y="0"/>
                    <a:pt x="0" y="10"/>
                    <a:pt x="0" y="23"/>
                  </a:cubicBezTo>
                  <a:cubicBezTo>
                    <a:pt x="0" y="35"/>
                    <a:pt x="10" y="45"/>
                    <a:pt x="22" y="45"/>
                  </a:cubicBezTo>
                  <a:cubicBezTo>
                    <a:pt x="25" y="45"/>
                    <a:pt x="25" y="45"/>
                    <a:pt x="25" y="45"/>
                  </a:cubicBezTo>
                  <a:cubicBezTo>
                    <a:pt x="37" y="45"/>
                    <a:pt x="48" y="35"/>
                    <a:pt x="48" y="23"/>
                  </a:cubicBezTo>
                  <a:cubicBezTo>
                    <a:pt x="48" y="10"/>
                    <a:pt x="37" y="0"/>
                    <a:pt x="25" y="0"/>
                  </a:cubicBez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5" name="Freeform 7">
              <a:extLst>
                <a:ext uri="{FF2B5EF4-FFF2-40B4-BE49-F238E27FC236}">
                  <a16:creationId xmlns:a16="http://schemas.microsoft.com/office/drawing/2014/main" id="{4F62CC8E-E09E-4D9A-BD43-23DF677D9DBE}"/>
                </a:ext>
              </a:extLst>
            </p:cNvPr>
            <p:cNvSpPr>
              <a:spLocks noEditPoints="1"/>
            </p:cNvSpPr>
            <p:nvPr/>
          </p:nvSpPr>
          <p:spPr bwMode="auto">
            <a:xfrm>
              <a:off x="3644901" y="5842000"/>
              <a:ext cx="12700" cy="11113"/>
            </a:xfrm>
            <a:custGeom>
              <a:avLst/>
              <a:gdLst>
                <a:gd name="T0" fmla="*/ 25 w 47"/>
                <a:gd name="T1" fmla="*/ 0 h 45"/>
                <a:gd name="T2" fmla="*/ 22 w 47"/>
                <a:gd name="T3" fmla="*/ 0 h 45"/>
                <a:gd name="T4" fmla="*/ 0 w 47"/>
                <a:gd name="T5" fmla="*/ 23 h 45"/>
                <a:gd name="T6" fmla="*/ 22 w 47"/>
                <a:gd name="T7" fmla="*/ 45 h 45"/>
                <a:gd name="T8" fmla="*/ 25 w 47"/>
                <a:gd name="T9" fmla="*/ 45 h 45"/>
                <a:gd name="T10" fmla="*/ 47 w 47"/>
                <a:gd name="T11" fmla="*/ 23 h 45"/>
                <a:gd name="T12" fmla="*/ 25 w 47"/>
                <a:gd name="T13" fmla="*/ 0 h 45"/>
                <a:gd name="T14" fmla="*/ 25 w 47"/>
                <a:gd name="T15" fmla="*/ 0 h 45"/>
                <a:gd name="T16" fmla="*/ 25 w 4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5">
                  <a:moveTo>
                    <a:pt x="25" y="0"/>
                  </a:moveTo>
                  <a:cubicBezTo>
                    <a:pt x="22" y="0"/>
                    <a:pt x="22" y="0"/>
                    <a:pt x="22" y="0"/>
                  </a:cubicBezTo>
                  <a:cubicBezTo>
                    <a:pt x="10" y="0"/>
                    <a:pt x="0" y="10"/>
                    <a:pt x="0" y="23"/>
                  </a:cubicBezTo>
                  <a:cubicBezTo>
                    <a:pt x="0" y="35"/>
                    <a:pt x="10" y="45"/>
                    <a:pt x="22" y="45"/>
                  </a:cubicBezTo>
                  <a:cubicBezTo>
                    <a:pt x="25" y="45"/>
                    <a:pt x="25" y="45"/>
                    <a:pt x="25" y="45"/>
                  </a:cubicBezTo>
                  <a:cubicBezTo>
                    <a:pt x="37" y="45"/>
                    <a:pt x="47" y="35"/>
                    <a:pt x="47" y="23"/>
                  </a:cubicBezTo>
                  <a:cubicBezTo>
                    <a:pt x="47" y="10"/>
                    <a:pt x="37" y="0"/>
                    <a:pt x="25" y="0"/>
                  </a:cubicBez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6" name="Freeform 8">
              <a:extLst>
                <a:ext uri="{FF2B5EF4-FFF2-40B4-BE49-F238E27FC236}">
                  <a16:creationId xmlns:a16="http://schemas.microsoft.com/office/drawing/2014/main" id="{92FBF041-FAF0-4168-8F28-2F8211E5832C}"/>
                </a:ext>
              </a:extLst>
            </p:cNvPr>
            <p:cNvSpPr>
              <a:spLocks noEditPoints="1"/>
            </p:cNvSpPr>
            <p:nvPr/>
          </p:nvSpPr>
          <p:spPr bwMode="auto">
            <a:xfrm>
              <a:off x="3635376" y="5678488"/>
              <a:ext cx="33338" cy="12700"/>
            </a:xfrm>
            <a:custGeom>
              <a:avLst/>
              <a:gdLst>
                <a:gd name="T0" fmla="*/ 92 w 114"/>
                <a:gd name="T1" fmla="*/ 0 h 45"/>
                <a:gd name="T2" fmla="*/ 22 w 114"/>
                <a:gd name="T3" fmla="*/ 0 h 45"/>
                <a:gd name="T4" fmla="*/ 0 w 114"/>
                <a:gd name="T5" fmla="*/ 22 h 45"/>
                <a:gd name="T6" fmla="*/ 22 w 114"/>
                <a:gd name="T7" fmla="*/ 45 h 45"/>
                <a:gd name="T8" fmla="*/ 92 w 114"/>
                <a:gd name="T9" fmla="*/ 45 h 45"/>
                <a:gd name="T10" fmla="*/ 114 w 114"/>
                <a:gd name="T11" fmla="*/ 22 h 45"/>
                <a:gd name="T12" fmla="*/ 92 w 114"/>
                <a:gd name="T13" fmla="*/ 0 h 45"/>
                <a:gd name="T14" fmla="*/ 92 w 114"/>
                <a:gd name="T15" fmla="*/ 0 h 45"/>
                <a:gd name="T16" fmla="*/ 92 w 11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2" y="0"/>
                  </a:moveTo>
                  <a:cubicBezTo>
                    <a:pt x="22" y="0"/>
                    <a:pt x="22" y="0"/>
                    <a:pt x="22" y="0"/>
                  </a:cubicBezTo>
                  <a:cubicBezTo>
                    <a:pt x="10" y="0"/>
                    <a:pt x="0" y="10"/>
                    <a:pt x="0" y="22"/>
                  </a:cubicBezTo>
                  <a:cubicBezTo>
                    <a:pt x="0" y="35"/>
                    <a:pt x="10" y="45"/>
                    <a:pt x="22" y="45"/>
                  </a:cubicBezTo>
                  <a:cubicBezTo>
                    <a:pt x="92" y="45"/>
                    <a:pt x="92" y="45"/>
                    <a:pt x="92" y="45"/>
                  </a:cubicBezTo>
                  <a:cubicBezTo>
                    <a:pt x="104" y="45"/>
                    <a:pt x="114" y="35"/>
                    <a:pt x="114" y="22"/>
                  </a:cubicBezTo>
                  <a:cubicBezTo>
                    <a:pt x="114" y="10"/>
                    <a:pt x="104" y="0"/>
                    <a:pt x="92" y="0"/>
                  </a:cubicBezTo>
                  <a:close/>
                  <a:moveTo>
                    <a:pt x="92" y="0"/>
                  </a:moveTo>
                  <a:cubicBezTo>
                    <a:pt x="92" y="0"/>
                    <a:pt x="92" y="0"/>
                    <a:pt x="9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7" name="Freeform 9">
              <a:extLst>
                <a:ext uri="{FF2B5EF4-FFF2-40B4-BE49-F238E27FC236}">
                  <a16:creationId xmlns:a16="http://schemas.microsoft.com/office/drawing/2014/main" id="{8F16FFAB-6535-41F2-9369-1F0A7013BD33}"/>
                </a:ext>
              </a:extLst>
            </p:cNvPr>
            <p:cNvSpPr>
              <a:spLocks noEditPoints="1"/>
            </p:cNvSpPr>
            <p:nvPr/>
          </p:nvSpPr>
          <p:spPr bwMode="auto">
            <a:xfrm>
              <a:off x="3775076" y="5589588"/>
              <a:ext cx="14288" cy="12700"/>
            </a:xfrm>
            <a:custGeom>
              <a:avLst/>
              <a:gdLst>
                <a:gd name="T0" fmla="*/ 25 w 48"/>
                <a:gd name="T1" fmla="*/ 0 h 45"/>
                <a:gd name="T2" fmla="*/ 22 w 48"/>
                <a:gd name="T3" fmla="*/ 0 h 45"/>
                <a:gd name="T4" fmla="*/ 0 w 48"/>
                <a:gd name="T5" fmla="*/ 22 h 45"/>
                <a:gd name="T6" fmla="*/ 22 w 48"/>
                <a:gd name="T7" fmla="*/ 45 h 45"/>
                <a:gd name="T8" fmla="*/ 25 w 48"/>
                <a:gd name="T9" fmla="*/ 45 h 45"/>
                <a:gd name="T10" fmla="*/ 48 w 48"/>
                <a:gd name="T11" fmla="*/ 22 h 45"/>
                <a:gd name="T12" fmla="*/ 25 w 48"/>
                <a:gd name="T13" fmla="*/ 0 h 45"/>
                <a:gd name="T14" fmla="*/ 25 w 48"/>
                <a:gd name="T15" fmla="*/ 0 h 45"/>
                <a:gd name="T16" fmla="*/ 25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5" y="0"/>
                  </a:moveTo>
                  <a:cubicBezTo>
                    <a:pt x="22" y="0"/>
                    <a:pt x="22" y="0"/>
                    <a:pt x="22" y="0"/>
                  </a:cubicBezTo>
                  <a:cubicBezTo>
                    <a:pt x="10" y="0"/>
                    <a:pt x="0" y="10"/>
                    <a:pt x="0" y="22"/>
                  </a:cubicBezTo>
                  <a:cubicBezTo>
                    <a:pt x="0" y="35"/>
                    <a:pt x="10" y="45"/>
                    <a:pt x="22" y="45"/>
                  </a:cubicBezTo>
                  <a:cubicBezTo>
                    <a:pt x="25" y="45"/>
                    <a:pt x="25" y="45"/>
                    <a:pt x="25" y="45"/>
                  </a:cubicBezTo>
                  <a:cubicBezTo>
                    <a:pt x="38" y="45"/>
                    <a:pt x="48" y="35"/>
                    <a:pt x="48" y="22"/>
                  </a:cubicBezTo>
                  <a:cubicBezTo>
                    <a:pt x="48" y="10"/>
                    <a:pt x="38" y="0"/>
                    <a:pt x="25" y="0"/>
                  </a:cubicBez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8" name="Freeform 10">
              <a:extLst>
                <a:ext uri="{FF2B5EF4-FFF2-40B4-BE49-F238E27FC236}">
                  <a16:creationId xmlns:a16="http://schemas.microsoft.com/office/drawing/2014/main" id="{8764EB12-9AC8-49A3-94C9-078F80891B67}"/>
                </a:ext>
              </a:extLst>
            </p:cNvPr>
            <p:cNvSpPr>
              <a:spLocks noEditPoints="1"/>
            </p:cNvSpPr>
            <p:nvPr/>
          </p:nvSpPr>
          <p:spPr bwMode="auto">
            <a:xfrm>
              <a:off x="3816351" y="5589588"/>
              <a:ext cx="12700" cy="12700"/>
            </a:xfrm>
            <a:custGeom>
              <a:avLst/>
              <a:gdLst>
                <a:gd name="T0" fmla="*/ 23 w 48"/>
                <a:gd name="T1" fmla="*/ 45 h 45"/>
                <a:gd name="T2" fmla="*/ 26 w 48"/>
                <a:gd name="T3" fmla="*/ 45 h 45"/>
                <a:gd name="T4" fmla="*/ 48 w 48"/>
                <a:gd name="T5" fmla="*/ 22 h 45"/>
                <a:gd name="T6" fmla="*/ 26 w 48"/>
                <a:gd name="T7" fmla="*/ 0 h 45"/>
                <a:gd name="T8" fmla="*/ 23 w 48"/>
                <a:gd name="T9" fmla="*/ 0 h 45"/>
                <a:gd name="T10" fmla="*/ 0 w 48"/>
                <a:gd name="T11" fmla="*/ 22 h 45"/>
                <a:gd name="T12" fmla="*/ 23 w 48"/>
                <a:gd name="T13" fmla="*/ 45 h 45"/>
                <a:gd name="T14" fmla="*/ 23 w 48"/>
                <a:gd name="T15" fmla="*/ 45 h 45"/>
                <a:gd name="T16" fmla="*/ 23 w 4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3" y="45"/>
                  </a:moveTo>
                  <a:cubicBezTo>
                    <a:pt x="26" y="45"/>
                    <a:pt x="26" y="45"/>
                    <a:pt x="26" y="45"/>
                  </a:cubicBezTo>
                  <a:cubicBezTo>
                    <a:pt x="38" y="45"/>
                    <a:pt x="48" y="35"/>
                    <a:pt x="48" y="22"/>
                  </a:cubicBezTo>
                  <a:cubicBezTo>
                    <a:pt x="48" y="10"/>
                    <a:pt x="38" y="0"/>
                    <a:pt x="26" y="0"/>
                  </a:cubicBezTo>
                  <a:cubicBezTo>
                    <a:pt x="23" y="0"/>
                    <a:pt x="23" y="0"/>
                    <a:pt x="23" y="0"/>
                  </a:cubicBezTo>
                  <a:cubicBezTo>
                    <a:pt x="10" y="0"/>
                    <a:pt x="0" y="10"/>
                    <a:pt x="0" y="22"/>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69" name="Freeform 11">
              <a:extLst>
                <a:ext uri="{FF2B5EF4-FFF2-40B4-BE49-F238E27FC236}">
                  <a16:creationId xmlns:a16="http://schemas.microsoft.com/office/drawing/2014/main" id="{BA4DAC7D-97DF-4786-A548-2974364AF4EA}"/>
                </a:ext>
              </a:extLst>
            </p:cNvPr>
            <p:cNvSpPr>
              <a:spLocks noEditPoints="1"/>
            </p:cNvSpPr>
            <p:nvPr/>
          </p:nvSpPr>
          <p:spPr bwMode="auto">
            <a:xfrm>
              <a:off x="3795713" y="5589588"/>
              <a:ext cx="12700" cy="12700"/>
            </a:xfrm>
            <a:custGeom>
              <a:avLst/>
              <a:gdLst>
                <a:gd name="T0" fmla="*/ 48 w 48"/>
                <a:gd name="T1" fmla="*/ 22 h 45"/>
                <a:gd name="T2" fmla="*/ 26 w 48"/>
                <a:gd name="T3" fmla="*/ 0 h 45"/>
                <a:gd name="T4" fmla="*/ 23 w 48"/>
                <a:gd name="T5" fmla="*/ 0 h 45"/>
                <a:gd name="T6" fmla="*/ 0 w 48"/>
                <a:gd name="T7" fmla="*/ 22 h 45"/>
                <a:gd name="T8" fmla="*/ 23 w 48"/>
                <a:gd name="T9" fmla="*/ 45 h 45"/>
                <a:gd name="T10" fmla="*/ 26 w 48"/>
                <a:gd name="T11" fmla="*/ 45 h 45"/>
                <a:gd name="T12" fmla="*/ 48 w 48"/>
                <a:gd name="T13" fmla="*/ 22 h 45"/>
                <a:gd name="T14" fmla="*/ 48 w 48"/>
                <a:gd name="T15" fmla="*/ 22 h 45"/>
                <a:gd name="T16" fmla="*/ 48 w 48"/>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48" y="22"/>
                  </a:moveTo>
                  <a:cubicBezTo>
                    <a:pt x="48" y="10"/>
                    <a:pt x="38" y="0"/>
                    <a:pt x="26" y="0"/>
                  </a:cubicBezTo>
                  <a:cubicBezTo>
                    <a:pt x="23" y="0"/>
                    <a:pt x="23" y="0"/>
                    <a:pt x="23" y="0"/>
                  </a:cubicBezTo>
                  <a:cubicBezTo>
                    <a:pt x="10" y="0"/>
                    <a:pt x="0" y="10"/>
                    <a:pt x="0" y="22"/>
                  </a:cubicBezTo>
                  <a:cubicBezTo>
                    <a:pt x="0" y="35"/>
                    <a:pt x="10" y="45"/>
                    <a:pt x="23" y="45"/>
                  </a:cubicBezTo>
                  <a:cubicBezTo>
                    <a:pt x="26" y="45"/>
                    <a:pt x="26" y="45"/>
                    <a:pt x="26" y="45"/>
                  </a:cubicBezTo>
                  <a:cubicBezTo>
                    <a:pt x="38" y="45"/>
                    <a:pt x="48" y="35"/>
                    <a:pt x="48" y="22"/>
                  </a:cubicBezTo>
                  <a:close/>
                  <a:moveTo>
                    <a:pt x="48" y="22"/>
                  </a:moveTo>
                  <a:cubicBezTo>
                    <a:pt x="48" y="22"/>
                    <a:pt x="48" y="22"/>
                    <a:pt x="48" y="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0" name="Freeform 12">
              <a:extLst>
                <a:ext uri="{FF2B5EF4-FFF2-40B4-BE49-F238E27FC236}">
                  <a16:creationId xmlns:a16="http://schemas.microsoft.com/office/drawing/2014/main" id="{AD078AC0-9BBA-4980-BB62-674B638A8F7E}"/>
                </a:ext>
              </a:extLst>
            </p:cNvPr>
            <p:cNvSpPr>
              <a:spLocks noEditPoints="1"/>
            </p:cNvSpPr>
            <p:nvPr/>
          </p:nvSpPr>
          <p:spPr bwMode="auto">
            <a:xfrm>
              <a:off x="3629026" y="5657850"/>
              <a:ext cx="46038" cy="12700"/>
            </a:xfrm>
            <a:custGeom>
              <a:avLst/>
              <a:gdLst>
                <a:gd name="T0" fmla="*/ 139 w 162"/>
                <a:gd name="T1" fmla="*/ 0 h 45"/>
                <a:gd name="T2" fmla="*/ 23 w 162"/>
                <a:gd name="T3" fmla="*/ 0 h 45"/>
                <a:gd name="T4" fmla="*/ 0 w 162"/>
                <a:gd name="T5" fmla="*/ 23 h 45"/>
                <a:gd name="T6" fmla="*/ 23 w 162"/>
                <a:gd name="T7" fmla="*/ 45 h 45"/>
                <a:gd name="T8" fmla="*/ 139 w 162"/>
                <a:gd name="T9" fmla="*/ 45 h 45"/>
                <a:gd name="T10" fmla="*/ 162 w 162"/>
                <a:gd name="T11" fmla="*/ 23 h 45"/>
                <a:gd name="T12" fmla="*/ 139 w 162"/>
                <a:gd name="T13" fmla="*/ 0 h 45"/>
                <a:gd name="T14" fmla="*/ 139 w 162"/>
                <a:gd name="T15" fmla="*/ 0 h 45"/>
                <a:gd name="T16" fmla="*/ 139 w 16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5">
                  <a:moveTo>
                    <a:pt x="139" y="0"/>
                  </a:moveTo>
                  <a:cubicBezTo>
                    <a:pt x="23" y="0"/>
                    <a:pt x="23" y="0"/>
                    <a:pt x="23" y="0"/>
                  </a:cubicBezTo>
                  <a:cubicBezTo>
                    <a:pt x="10" y="0"/>
                    <a:pt x="0" y="10"/>
                    <a:pt x="0" y="23"/>
                  </a:cubicBezTo>
                  <a:cubicBezTo>
                    <a:pt x="0" y="35"/>
                    <a:pt x="10" y="45"/>
                    <a:pt x="23" y="45"/>
                  </a:cubicBezTo>
                  <a:cubicBezTo>
                    <a:pt x="139" y="45"/>
                    <a:pt x="139" y="45"/>
                    <a:pt x="139" y="45"/>
                  </a:cubicBezTo>
                  <a:cubicBezTo>
                    <a:pt x="151" y="45"/>
                    <a:pt x="162" y="35"/>
                    <a:pt x="162" y="23"/>
                  </a:cubicBezTo>
                  <a:cubicBezTo>
                    <a:pt x="162" y="10"/>
                    <a:pt x="151" y="0"/>
                    <a:pt x="139" y="0"/>
                  </a:cubicBezTo>
                  <a:close/>
                  <a:moveTo>
                    <a:pt x="139" y="0"/>
                  </a:moveTo>
                  <a:cubicBezTo>
                    <a:pt x="139" y="0"/>
                    <a:pt x="139" y="0"/>
                    <a:pt x="139"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1" name="Freeform 13">
              <a:extLst>
                <a:ext uri="{FF2B5EF4-FFF2-40B4-BE49-F238E27FC236}">
                  <a16:creationId xmlns:a16="http://schemas.microsoft.com/office/drawing/2014/main" id="{2E681B9D-24ED-4522-A305-8AC968AC775B}"/>
                </a:ext>
              </a:extLst>
            </p:cNvPr>
            <p:cNvSpPr>
              <a:spLocks noEditPoints="1"/>
            </p:cNvSpPr>
            <p:nvPr/>
          </p:nvSpPr>
          <p:spPr bwMode="auto">
            <a:xfrm>
              <a:off x="3967163" y="5842000"/>
              <a:ext cx="12700" cy="11113"/>
            </a:xfrm>
            <a:custGeom>
              <a:avLst/>
              <a:gdLst>
                <a:gd name="T0" fmla="*/ 25 w 48"/>
                <a:gd name="T1" fmla="*/ 0 h 45"/>
                <a:gd name="T2" fmla="*/ 22 w 48"/>
                <a:gd name="T3" fmla="*/ 0 h 45"/>
                <a:gd name="T4" fmla="*/ 0 w 48"/>
                <a:gd name="T5" fmla="*/ 23 h 45"/>
                <a:gd name="T6" fmla="*/ 22 w 48"/>
                <a:gd name="T7" fmla="*/ 45 h 45"/>
                <a:gd name="T8" fmla="*/ 25 w 48"/>
                <a:gd name="T9" fmla="*/ 45 h 45"/>
                <a:gd name="T10" fmla="*/ 48 w 48"/>
                <a:gd name="T11" fmla="*/ 23 h 45"/>
                <a:gd name="T12" fmla="*/ 25 w 48"/>
                <a:gd name="T13" fmla="*/ 0 h 45"/>
                <a:gd name="T14" fmla="*/ 25 w 48"/>
                <a:gd name="T15" fmla="*/ 0 h 45"/>
                <a:gd name="T16" fmla="*/ 25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5" y="0"/>
                  </a:moveTo>
                  <a:cubicBezTo>
                    <a:pt x="22" y="0"/>
                    <a:pt x="22" y="0"/>
                    <a:pt x="22" y="0"/>
                  </a:cubicBezTo>
                  <a:cubicBezTo>
                    <a:pt x="10" y="0"/>
                    <a:pt x="0" y="10"/>
                    <a:pt x="0" y="23"/>
                  </a:cubicBezTo>
                  <a:cubicBezTo>
                    <a:pt x="0" y="35"/>
                    <a:pt x="10" y="45"/>
                    <a:pt x="22" y="45"/>
                  </a:cubicBezTo>
                  <a:cubicBezTo>
                    <a:pt x="25" y="45"/>
                    <a:pt x="25" y="45"/>
                    <a:pt x="25" y="45"/>
                  </a:cubicBezTo>
                  <a:cubicBezTo>
                    <a:pt x="38" y="45"/>
                    <a:pt x="48" y="35"/>
                    <a:pt x="48" y="23"/>
                  </a:cubicBezTo>
                  <a:cubicBezTo>
                    <a:pt x="48" y="10"/>
                    <a:pt x="38" y="0"/>
                    <a:pt x="25" y="0"/>
                  </a:cubicBez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2" name="Freeform 14">
              <a:extLst>
                <a:ext uri="{FF2B5EF4-FFF2-40B4-BE49-F238E27FC236}">
                  <a16:creationId xmlns:a16="http://schemas.microsoft.com/office/drawing/2014/main" id="{700E6DB7-84E4-45BD-870F-8824DB6EA223}"/>
                </a:ext>
              </a:extLst>
            </p:cNvPr>
            <p:cNvSpPr>
              <a:spLocks noEditPoints="1"/>
            </p:cNvSpPr>
            <p:nvPr/>
          </p:nvSpPr>
          <p:spPr bwMode="auto">
            <a:xfrm>
              <a:off x="3602038" y="5546725"/>
              <a:ext cx="249238" cy="350838"/>
            </a:xfrm>
            <a:custGeom>
              <a:avLst/>
              <a:gdLst>
                <a:gd name="T0" fmla="*/ 554 w 889"/>
                <a:gd name="T1" fmla="*/ 1013 h 1255"/>
                <a:gd name="T2" fmla="*/ 550 w 889"/>
                <a:gd name="T3" fmla="*/ 981 h 1255"/>
                <a:gd name="T4" fmla="*/ 444 w 889"/>
                <a:gd name="T5" fmla="*/ 768 h 1255"/>
                <a:gd name="T6" fmla="*/ 713 w 889"/>
                <a:gd name="T7" fmla="*/ 499 h 1255"/>
                <a:gd name="T8" fmla="*/ 818 w 889"/>
                <a:gd name="T9" fmla="*/ 521 h 1255"/>
                <a:gd name="T10" fmla="*/ 848 w 889"/>
                <a:gd name="T11" fmla="*/ 509 h 1255"/>
                <a:gd name="T12" fmla="*/ 836 w 889"/>
                <a:gd name="T13" fmla="*/ 480 h 1255"/>
                <a:gd name="T14" fmla="*/ 735 w 889"/>
                <a:gd name="T15" fmla="*/ 455 h 1255"/>
                <a:gd name="T16" fmla="*/ 735 w 889"/>
                <a:gd name="T17" fmla="*/ 353 h 1255"/>
                <a:gd name="T18" fmla="*/ 889 w 889"/>
                <a:gd name="T19" fmla="*/ 177 h 1255"/>
                <a:gd name="T20" fmla="*/ 713 w 889"/>
                <a:gd name="T21" fmla="*/ 0 h 1255"/>
                <a:gd name="T22" fmla="*/ 536 w 889"/>
                <a:gd name="T23" fmla="*/ 177 h 1255"/>
                <a:gd name="T24" fmla="*/ 690 w 889"/>
                <a:gd name="T25" fmla="*/ 353 h 1255"/>
                <a:gd name="T26" fmla="*/ 690 w 889"/>
                <a:gd name="T27" fmla="*/ 455 h 1255"/>
                <a:gd name="T28" fmla="*/ 453 w 889"/>
                <a:gd name="T29" fmla="*/ 592 h 1255"/>
                <a:gd name="T30" fmla="*/ 340 w 889"/>
                <a:gd name="T31" fmla="*/ 527 h 1255"/>
                <a:gd name="T32" fmla="*/ 354 w 889"/>
                <a:gd name="T33" fmla="*/ 458 h 1255"/>
                <a:gd name="T34" fmla="*/ 177 w 889"/>
                <a:gd name="T35" fmla="*/ 281 h 1255"/>
                <a:gd name="T36" fmla="*/ 0 w 889"/>
                <a:gd name="T37" fmla="*/ 458 h 1255"/>
                <a:gd name="T38" fmla="*/ 177 w 889"/>
                <a:gd name="T39" fmla="*/ 635 h 1255"/>
                <a:gd name="T40" fmla="*/ 318 w 889"/>
                <a:gd name="T41" fmla="*/ 566 h 1255"/>
                <a:gd name="T42" fmla="*/ 431 w 889"/>
                <a:gd name="T43" fmla="*/ 631 h 1255"/>
                <a:gd name="T44" fmla="*/ 399 w 889"/>
                <a:gd name="T45" fmla="*/ 768 h 1255"/>
                <a:gd name="T46" fmla="*/ 431 w 889"/>
                <a:gd name="T47" fmla="*/ 905 h 1255"/>
                <a:gd name="T48" fmla="*/ 318 w 889"/>
                <a:gd name="T49" fmla="*/ 970 h 1255"/>
                <a:gd name="T50" fmla="*/ 177 w 889"/>
                <a:gd name="T51" fmla="*/ 901 h 1255"/>
                <a:gd name="T52" fmla="*/ 0 w 889"/>
                <a:gd name="T53" fmla="*/ 1078 h 1255"/>
                <a:gd name="T54" fmla="*/ 177 w 889"/>
                <a:gd name="T55" fmla="*/ 1255 h 1255"/>
                <a:gd name="T56" fmla="*/ 354 w 889"/>
                <a:gd name="T57" fmla="*/ 1078 h 1255"/>
                <a:gd name="T58" fmla="*/ 340 w 889"/>
                <a:gd name="T59" fmla="*/ 1009 h 1255"/>
                <a:gd name="T60" fmla="*/ 453 w 889"/>
                <a:gd name="T61" fmla="*/ 944 h 1255"/>
                <a:gd name="T62" fmla="*/ 522 w 889"/>
                <a:gd name="T63" fmla="*/ 1017 h 1255"/>
                <a:gd name="T64" fmla="*/ 536 w 889"/>
                <a:gd name="T65" fmla="*/ 1022 h 1255"/>
                <a:gd name="T66" fmla="*/ 554 w 889"/>
                <a:gd name="T67" fmla="*/ 1013 h 1255"/>
                <a:gd name="T68" fmla="*/ 581 w 889"/>
                <a:gd name="T69" fmla="*/ 177 h 1255"/>
                <a:gd name="T70" fmla="*/ 713 w 889"/>
                <a:gd name="T71" fmla="*/ 45 h 1255"/>
                <a:gd name="T72" fmla="*/ 844 w 889"/>
                <a:gd name="T73" fmla="*/ 177 h 1255"/>
                <a:gd name="T74" fmla="*/ 713 w 889"/>
                <a:gd name="T75" fmla="*/ 310 h 1255"/>
                <a:gd name="T76" fmla="*/ 581 w 889"/>
                <a:gd name="T77" fmla="*/ 177 h 1255"/>
                <a:gd name="T78" fmla="*/ 177 w 889"/>
                <a:gd name="T79" fmla="*/ 590 h 1255"/>
                <a:gd name="T80" fmla="*/ 45 w 889"/>
                <a:gd name="T81" fmla="*/ 458 h 1255"/>
                <a:gd name="T82" fmla="*/ 177 w 889"/>
                <a:gd name="T83" fmla="*/ 326 h 1255"/>
                <a:gd name="T84" fmla="*/ 309 w 889"/>
                <a:gd name="T85" fmla="*/ 458 h 1255"/>
                <a:gd name="T86" fmla="*/ 177 w 889"/>
                <a:gd name="T87" fmla="*/ 590 h 1255"/>
                <a:gd name="T88" fmla="*/ 177 w 889"/>
                <a:gd name="T89" fmla="*/ 1210 h 1255"/>
                <a:gd name="T90" fmla="*/ 45 w 889"/>
                <a:gd name="T91" fmla="*/ 1078 h 1255"/>
                <a:gd name="T92" fmla="*/ 177 w 889"/>
                <a:gd name="T93" fmla="*/ 946 h 1255"/>
                <a:gd name="T94" fmla="*/ 309 w 889"/>
                <a:gd name="T95" fmla="*/ 1078 h 1255"/>
                <a:gd name="T96" fmla="*/ 177 w 889"/>
                <a:gd name="T97" fmla="*/ 1210 h 1255"/>
                <a:gd name="T98" fmla="*/ 177 w 889"/>
                <a:gd name="T99" fmla="*/ 1210 h 1255"/>
                <a:gd name="T100" fmla="*/ 177 w 889"/>
                <a:gd name="T101" fmla="*/ 121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9" h="1255">
                  <a:moveTo>
                    <a:pt x="554" y="1013"/>
                  </a:moveTo>
                  <a:cubicBezTo>
                    <a:pt x="561" y="1003"/>
                    <a:pt x="560" y="989"/>
                    <a:pt x="550" y="981"/>
                  </a:cubicBezTo>
                  <a:cubicBezTo>
                    <a:pt x="483" y="930"/>
                    <a:pt x="444" y="852"/>
                    <a:pt x="444" y="768"/>
                  </a:cubicBezTo>
                  <a:cubicBezTo>
                    <a:pt x="444" y="620"/>
                    <a:pt x="565" y="499"/>
                    <a:pt x="713" y="499"/>
                  </a:cubicBezTo>
                  <a:cubicBezTo>
                    <a:pt x="749" y="499"/>
                    <a:pt x="785" y="507"/>
                    <a:pt x="818" y="521"/>
                  </a:cubicBezTo>
                  <a:cubicBezTo>
                    <a:pt x="830" y="526"/>
                    <a:pt x="843" y="521"/>
                    <a:pt x="848" y="509"/>
                  </a:cubicBezTo>
                  <a:cubicBezTo>
                    <a:pt x="853" y="498"/>
                    <a:pt x="847" y="485"/>
                    <a:pt x="836" y="480"/>
                  </a:cubicBezTo>
                  <a:cubicBezTo>
                    <a:pt x="804" y="466"/>
                    <a:pt x="770" y="458"/>
                    <a:pt x="735" y="455"/>
                  </a:cubicBezTo>
                  <a:cubicBezTo>
                    <a:pt x="735" y="353"/>
                    <a:pt x="735" y="353"/>
                    <a:pt x="735" y="353"/>
                  </a:cubicBezTo>
                  <a:cubicBezTo>
                    <a:pt x="822" y="342"/>
                    <a:pt x="889" y="267"/>
                    <a:pt x="889" y="177"/>
                  </a:cubicBezTo>
                  <a:cubicBezTo>
                    <a:pt x="889" y="80"/>
                    <a:pt x="810" y="0"/>
                    <a:pt x="713" y="0"/>
                  </a:cubicBezTo>
                  <a:cubicBezTo>
                    <a:pt x="615" y="0"/>
                    <a:pt x="536" y="80"/>
                    <a:pt x="536" y="177"/>
                  </a:cubicBezTo>
                  <a:cubicBezTo>
                    <a:pt x="536" y="267"/>
                    <a:pt x="603" y="342"/>
                    <a:pt x="690" y="353"/>
                  </a:cubicBezTo>
                  <a:cubicBezTo>
                    <a:pt x="690" y="455"/>
                    <a:pt x="690" y="455"/>
                    <a:pt x="690" y="455"/>
                  </a:cubicBezTo>
                  <a:cubicBezTo>
                    <a:pt x="592" y="462"/>
                    <a:pt x="506" y="515"/>
                    <a:pt x="453" y="592"/>
                  </a:cubicBezTo>
                  <a:cubicBezTo>
                    <a:pt x="340" y="527"/>
                    <a:pt x="340" y="527"/>
                    <a:pt x="340" y="527"/>
                  </a:cubicBezTo>
                  <a:cubicBezTo>
                    <a:pt x="349" y="505"/>
                    <a:pt x="354" y="482"/>
                    <a:pt x="354" y="458"/>
                  </a:cubicBezTo>
                  <a:cubicBezTo>
                    <a:pt x="354" y="360"/>
                    <a:pt x="275" y="281"/>
                    <a:pt x="177" y="281"/>
                  </a:cubicBezTo>
                  <a:cubicBezTo>
                    <a:pt x="79" y="281"/>
                    <a:pt x="0" y="360"/>
                    <a:pt x="0" y="458"/>
                  </a:cubicBezTo>
                  <a:cubicBezTo>
                    <a:pt x="0" y="556"/>
                    <a:pt x="79" y="635"/>
                    <a:pt x="177" y="635"/>
                  </a:cubicBezTo>
                  <a:cubicBezTo>
                    <a:pt x="234" y="635"/>
                    <a:pt x="285" y="608"/>
                    <a:pt x="318" y="566"/>
                  </a:cubicBezTo>
                  <a:cubicBezTo>
                    <a:pt x="431" y="631"/>
                    <a:pt x="431" y="631"/>
                    <a:pt x="431" y="631"/>
                  </a:cubicBezTo>
                  <a:cubicBezTo>
                    <a:pt x="411" y="672"/>
                    <a:pt x="399" y="719"/>
                    <a:pt x="399" y="768"/>
                  </a:cubicBezTo>
                  <a:cubicBezTo>
                    <a:pt x="399" y="816"/>
                    <a:pt x="410" y="863"/>
                    <a:pt x="431" y="905"/>
                  </a:cubicBezTo>
                  <a:cubicBezTo>
                    <a:pt x="318" y="970"/>
                    <a:pt x="318" y="970"/>
                    <a:pt x="318" y="970"/>
                  </a:cubicBezTo>
                  <a:cubicBezTo>
                    <a:pt x="285" y="928"/>
                    <a:pt x="234" y="901"/>
                    <a:pt x="177" y="901"/>
                  </a:cubicBezTo>
                  <a:cubicBezTo>
                    <a:pt x="79" y="901"/>
                    <a:pt x="0" y="980"/>
                    <a:pt x="0" y="1078"/>
                  </a:cubicBezTo>
                  <a:cubicBezTo>
                    <a:pt x="0" y="1176"/>
                    <a:pt x="79" y="1255"/>
                    <a:pt x="177" y="1255"/>
                  </a:cubicBezTo>
                  <a:cubicBezTo>
                    <a:pt x="275" y="1255"/>
                    <a:pt x="354" y="1176"/>
                    <a:pt x="354" y="1078"/>
                  </a:cubicBezTo>
                  <a:cubicBezTo>
                    <a:pt x="354" y="1054"/>
                    <a:pt x="349" y="1031"/>
                    <a:pt x="340" y="1009"/>
                  </a:cubicBezTo>
                  <a:cubicBezTo>
                    <a:pt x="453" y="944"/>
                    <a:pt x="453" y="944"/>
                    <a:pt x="453" y="944"/>
                  </a:cubicBezTo>
                  <a:cubicBezTo>
                    <a:pt x="472" y="972"/>
                    <a:pt x="495" y="996"/>
                    <a:pt x="522" y="1017"/>
                  </a:cubicBezTo>
                  <a:cubicBezTo>
                    <a:pt x="526" y="1020"/>
                    <a:pt x="531" y="1022"/>
                    <a:pt x="536" y="1022"/>
                  </a:cubicBezTo>
                  <a:cubicBezTo>
                    <a:pt x="543" y="1022"/>
                    <a:pt x="549" y="1019"/>
                    <a:pt x="554" y="1013"/>
                  </a:cubicBezTo>
                  <a:close/>
                  <a:moveTo>
                    <a:pt x="581" y="177"/>
                  </a:moveTo>
                  <a:cubicBezTo>
                    <a:pt x="581" y="104"/>
                    <a:pt x="640" y="45"/>
                    <a:pt x="713" y="45"/>
                  </a:cubicBezTo>
                  <a:cubicBezTo>
                    <a:pt x="785" y="45"/>
                    <a:pt x="844" y="104"/>
                    <a:pt x="844" y="177"/>
                  </a:cubicBezTo>
                  <a:cubicBezTo>
                    <a:pt x="844" y="250"/>
                    <a:pt x="785" y="310"/>
                    <a:pt x="713" y="310"/>
                  </a:cubicBezTo>
                  <a:cubicBezTo>
                    <a:pt x="640" y="310"/>
                    <a:pt x="581" y="250"/>
                    <a:pt x="581" y="177"/>
                  </a:cubicBezTo>
                  <a:close/>
                  <a:moveTo>
                    <a:pt x="177" y="590"/>
                  </a:moveTo>
                  <a:cubicBezTo>
                    <a:pt x="104" y="590"/>
                    <a:pt x="45" y="531"/>
                    <a:pt x="45" y="458"/>
                  </a:cubicBezTo>
                  <a:cubicBezTo>
                    <a:pt x="45" y="385"/>
                    <a:pt x="104" y="326"/>
                    <a:pt x="177" y="326"/>
                  </a:cubicBezTo>
                  <a:cubicBezTo>
                    <a:pt x="250" y="326"/>
                    <a:pt x="309" y="385"/>
                    <a:pt x="309" y="458"/>
                  </a:cubicBezTo>
                  <a:cubicBezTo>
                    <a:pt x="309" y="531"/>
                    <a:pt x="250" y="590"/>
                    <a:pt x="177" y="590"/>
                  </a:cubicBezTo>
                  <a:close/>
                  <a:moveTo>
                    <a:pt x="177" y="1210"/>
                  </a:moveTo>
                  <a:cubicBezTo>
                    <a:pt x="104" y="1210"/>
                    <a:pt x="45" y="1151"/>
                    <a:pt x="45" y="1078"/>
                  </a:cubicBezTo>
                  <a:cubicBezTo>
                    <a:pt x="45" y="1005"/>
                    <a:pt x="104" y="946"/>
                    <a:pt x="177" y="946"/>
                  </a:cubicBezTo>
                  <a:cubicBezTo>
                    <a:pt x="250" y="946"/>
                    <a:pt x="309" y="1005"/>
                    <a:pt x="309" y="1078"/>
                  </a:cubicBezTo>
                  <a:cubicBezTo>
                    <a:pt x="309" y="1151"/>
                    <a:pt x="250" y="1210"/>
                    <a:pt x="177" y="1210"/>
                  </a:cubicBezTo>
                  <a:close/>
                  <a:moveTo>
                    <a:pt x="177" y="1210"/>
                  </a:moveTo>
                  <a:cubicBezTo>
                    <a:pt x="177" y="1210"/>
                    <a:pt x="177" y="1210"/>
                    <a:pt x="177" y="12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3" name="Freeform 15">
              <a:extLst>
                <a:ext uri="{FF2B5EF4-FFF2-40B4-BE49-F238E27FC236}">
                  <a16:creationId xmlns:a16="http://schemas.microsoft.com/office/drawing/2014/main" id="{CB5AD312-87B7-4CE8-925E-DA97E3303D53}"/>
                </a:ext>
              </a:extLst>
            </p:cNvPr>
            <p:cNvSpPr>
              <a:spLocks noEditPoints="1"/>
            </p:cNvSpPr>
            <p:nvPr/>
          </p:nvSpPr>
          <p:spPr bwMode="auto">
            <a:xfrm>
              <a:off x="3779838" y="5910263"/>
              <a:ext cx="44450" cy="11113"/>
            </a:xfrm>
            <a:custGeom>
              <a:avLst/>
              <a:gdLst>
                <a:gd name="T0" fmla="*/ 0 w 161"/>
                <a:gd name="T1" fmla="*/ 22 h 45"/>
                <a:gd name="T2" fmla="*/ 22 w 161"/>
                <a:gd name="T3" fmla="*/ 45 h 45"/>
                <a:gd name="T4" fmla="*/ 139 w 161"/>
                <a:gd name="T5" fmla="*/ 45 h 45"/>
                <a:gd name="T6" fmla="*/ 161 w 161"/>
                <a:gd name="T7" fmla="*/ 22 h 45"/>
                <a:gd name="T8" fmla="*/ 139 w 161"/>
                <a:gd name="T9" fmla="*/ 0 h 45"/>
                <a:gd name="T10" fmla="*/ 22 w 161"/>
                <a:gd name="T11" fmla="*/ 0 h 45"/>
                <a:gd name="T12" fmla="*/ 0 w 161"/>
                <a:gd name="T13" fmla="*/ 22 h 45"/>
                <a:gd name="T14" fmla="*/ 0 w 161"/>
                <a:gd name="T15" fmla="*/ 22 h 45"/>
                <a:gd name="T16" fmla="*/ 0 w 161"/>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0" y="22"/>
                  </a:moveTo>
                  <a:cubicBezTo>
                    <a:pt x="0" y="35"/>
                    <a:pt x="10" y="45"/>
                    <a:pt x="22" y="45"/>
                  </a:cubicBezTo>
                  <a:cubicBezTo>
                    <a:pt x="139" y="45"/>
                    <a:pt x="139" y="45"/>
                    <a:pt x="139" y="45"/>
                  </a:cubicBezTo>
                  <a:cubicBezTo>
                    <a:pt x="151" y="45"/>
                    <a:pt x="161" y="35"/>
                    <a:pt x="161" y="22"/>
                  </a:cubicBezTo>
                  <a:cubicBezTo>
                    <a:pt x="161" y="10"/>
                    <a:pt x="151" y="0"/>
                    <a:pt x="139" y="0"/>
                  </a:cubicBezTo>
                  <a:cubicBezTo>
                    <a:pt x="22" y="0"/>
                    <a:pt x="22" y="0"/>
                    <a:pt x="22"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4" name="Freeform 16">
              <a:extLst>
                <a:ext uri="{FF2B5EF4-FFF2-40B4-BE49-F238E27FC236}">
                  <a16:creationId xmlns:a16="http://schemas.microsoft.com/office/drawing/2014/main" id="{E0CB7C97-7D6D-4F56-948C-931ADE777302}"/>
                </a:ext>
              </a:extLst>
            </p:cNvPr>
            <p:cNvSpPr>
              <a:spLocks noEditPoints="1"/>
            </p:cNvSpPr>
            <p:nvPr/>
          </p:nvSpPr>
          <p:spPr bwMode="auto">
            <a:xfrm>
              <a:off x="3944938" y="5842000"/>
              <a:ext cx="14288" cy="11113"/>
            </a:xfrm>
            <a:custGeom>
              <a:avLst/>
              <a:gdLst>
                <a:gd name="T0" fmla="*/ 25 w 48"/>
                <a:gd name="T1" fmla="*/ 0 h 45"/>
                <a:gd name="T2" fmla="*/ 22 w 48"/>
                <a:gd name="T3" fmla="*/ 0 h 45"/>
                <a:gd name="T4" fmla="*/ 0 w 48"/>
                <a:gd name="T5" fmla="*/ 23 h 45"/>
                <a:gd name="T6" fmla="*/ 22 w 48"/>
                <a:gd name="T7" fmla="*/ 45 h 45"/>
                <a:gd name="T8" fmla="*/ 25 w 48"/>
                <a:gd name="T9" fmla="*/ 45 h 45"/>
                <a:gd name="T10" fmla="*/ 48 w 48"/>
                <a:gd name="T11" fmla="*/ 23 h 45"/>
                <a:gd name="T12" fmla="*/ 25 w 48"/>
                <a:gd name="T13" fmla="*/ 0 h 45"/>
                <a:gd name="T14" fmla="*/ 25 w 48"/>
                <a:gd name="T15" fmla="*/ 0 h 45"/>
                <a:gd name="T16" fmla="*/ 25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5" y="0"/>
                  </a:moveTo>
                  <a:cubicBezTo>
                    <a:pt x="22" y="0"/>
                    <a:pt x="22" y="0"/>
                    <a:pt x="22" y="0"/>
                  </a:cubicBezTo>
                  <a:cubicBezTo>
                    <a:pt x="10" y="0"/>
                    <a:pt x="0" y="10"/>
                    <a:pt x="0" y="23"/>
                  </a:cubicBezTo>
                  <a:cubicBezTo>
                    <a:pt x="0" y="35"/>
                    <a:pt x="10" y="45"/>
                    <a:pt x="22" y="45"/>
                  </a:cubicBezTo>
                  <a:cubicBezTo>
                    <a:pt x="25" y="45"/>
                    <a:pt x="25" y="45"/>
                    <a:pt x="25" y="45"/>
                  </a:cubicBezTo>
                  <a:cubicBezTo>
                    <a:pt x="37" y="45"/>
                    <a:pt x="48" y="35"/>
                    <a:pt x="48" y="23"/>
                  </a:cubicBezTo>
                  <a:cubicBezTo>
                    <a:pt x="48" y="10"/>
                    <a:pt x="37" y="0"/>
                    <a:pt x="25" y="0"/>
                  </a:cubicBez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5" name="Freeform 17">
              <a:extLst>
                <a:ext uri="{FF2B5EF4-FFF2-40B4-BE49-F238E27FC236}">
                  <a16:creationId xmlns:a16="http://schemas.microsoft.com/office/drawing/2014/main" id="{429999BB-FCEF-44BB-AA84-35924728DBAA}"/>
                </a:ext>
              </a:extLst>
            </p:cNvPr>
            <p:cNvSpPr>
              <a:spLocks noEditPoints="1"/>
            </p:cNvSpPr>
            <p:nvPr/>
          </p:nvSpPr>
          <p:spPr bwMode="auto">
            <a:xfrm>
              <a:off x="3752851" y="5691188"/>
              <a:ext cx="249238" cy="284163"/>
            </a:xfrm>
            <a:custGeom>
              <a:avLst/>
              <a:gdLst>
                <a:gd name="T0" fmla="*/ 712 w 889"/>
                <a:gd name="T1" fmla="*/ 382 h 1017"/>
                <a:gd name="T2" fmla="*/ 571 w 889"/>
                <a:gd name="T3" fmla="*/ 451 h 1017"/>
                <a:gd name="T4" fmla="*/ 458 w 889"/>
                <a:gd name="T5" fmla="*/ 386 h 1017"/>
                <a:gd name="T6" fmla="*/ 490 w 889"/>
                <a:gd name="T7" fmla="*/ 249 h 1017"/>
                <a:gd name="T8" fmla="*/ 458 w 889"/>
                <a:gd name="T9" fmla="*/ 112 h 1017"/>
                <a:gd name="T10" fmla="*/ 436 w 889"/>
                <a:gd name="T11" fmla="*/ 73 h 1017"/>
                <a:gd name="T12" fmla="*/ 377 w 889"/>
                <a:gd name="T13" fmla="*/ 8 h 1017"/>
                <a:gd name="T14" fmla="*/ 345 w 889"/>
                <a:gd name="T15" fmla="*/ 11 h 1017"/>
                <a:gd name="T16" fmla="*/ 348 w 889"/>
                <a:gd name="T17" fmla="*/ 43 h 1017"/>
                <a:gd name="T18" fmla="*/ 445 w 889"/>
                <a:gd name="T19" fmla="*/ 249 h 1017"/>
                <a:gd name="T20" fmla="*/ 177 w 889"/>
                <a:gd name="T21" fmla="*/ 518 h 1017"/>
                <a:gd name="T22" fmla="*/ 177 w 889"/>
                <a:gd name="T23" fmla="*/ 518 h 1017"/>
                <a:gd name="T24" fmla="*/ 176 w 889"/>
                <a:gd name="T25" fmla="*/ 518 h 1017"/>
                <a:gd name="T26" fmla="*/ 77 w 889"/>
                <a:gd name="T27" fmla="*/ 499 h 1017"/>
                <a:gd name="T28" fmla="*/ 48 w 889"/>
                <a:gd name="T29" fmla="*/ 511 h 1017"/>
                <a:gd name="T30" fmla="*/ 61 w 889"/>
                <a:gd name="T31" fmla="*/ 540 h 1017"/>
                <a:gd name="T32" fmla="*/ 154 w 889"/>
                <a:gd name="T33" fmla="*/ 562 h 1017"/>
                <a:gd name="T34" fmla="*/ 154 w 889"/>
                <a:gd name="T35" fmla="*/ 664 h 1017"/>
                <a:gd name="T36" fmla="*/ 0 w 889"/>
                <a:gd name="T37" fmla="*/ 840 h 1017"/>
                <a:gd name="T38" fmla="*/ 177 w 889"/>
                <a:gd name="T39" fmla="*/ 1017 h 1017"/>
                <a:gd name="T40" fmla="*/ 353 w 889"/>
                <a:gd name="T41" fmla="*/ 840 h 1017"/>
                <a:gd name="T42" fmla="*/ 199 w 889"/>
                <a:gd name="T43" fmla="*/ 664 h 1017"/>
                <a:gd name="T44" fmla="*/ 199 w 889"/>
                <a:gd name="T45" fmla="*/ 562 h 1017"/>
                <a:gd name="T46" fmla="*/ 436 w 889"/>
                <a:gd name="T47" fmla="*/ 425 h 1017"/>
                <a:gd name="T48" fmla="*/ 549 w 889"/>
                <a:gd name="T49" fmla="*/ 490 h 1017"/>
                <a:gd name="T50" fmla="*/ 535 w 889"/>
                <a:gd name="T51" fmla="*/ 559 h 1017"/>
                <a:gd name="T52" fmla="*/ 712 w 889"/>
                <a:gd name="T53" fmla="*/ 736 h 1017"/>
                <a:gd name="T54" fmla="*/ 889 w 889"/>
                <a:gd name="T55" fmla="*/ 559 h 1017"/>
                <a:gd name="T56" fmla="*/ 712 w 889"/>
                <a:gd name="T57" fmla="*/ 382 h 1017"/>
                <a:gd name="T58" fmla="*/ 308 w 889"/>
                <a:gd name="T59" fmla="*/ 840 h 1017"/>
                <a:gd name="T60" fmla="*/ 177 w 889"/>
                <a:gd name="T61" fmla="*/ 972 h 1017"/>
                <a:gd name="T62" fmla="*/ 45 w 889"/>
                <a:gd name="T63" fmla="*/ 840 h 1017"/>
                <a:gd name="T64" fmla="*/ 177 w 889"/>
                <a:gd name="T65" fmla="*/ 707 h 1017"/>
                <a:gd name="T66" fmla="*/ 308 w 889"/>
                <a:gd name="T67" fmla="*/ 840 h 1017"/>
                <a:gd name="T68" fmla="*/ 712 w 889"/>
                <a:gd name="T69" fmla="*/ 691 h 1017"/>
                <a:gd name="T70" fmla="*/ 580 w 889"/>
                <a:gd name="T71" fmla="*/ 559 h 1017"/>
                <a:gd name="T72" fmla="*/ 712 w 889"/>
                <a:gd name="T73" fmla="*/ 427 h 1017"/>
                <a:gd name="T74" fmla="*/ 844 w 889"/>
                <a:gd name="T75" fmla="*/ 559 h 1017"/>
                <a:gd name="T76" fmla="*/ 712 w 889"/>
                <a:gd name="T77" fmla="*/ 69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1017">
                  <a:moveTo>
                    <a:pt x="712" y="382"/>
                  </a:moveTo>
                  <a:cubicBezTo>
                    <a:pt x="655" y="382"/>
                    <a:pt x="604" y="409"/>
                    <a:pt x="571" y="451"/>
                  </a:cubicBezTo>
                  <a:cubicBezTo>
                    <a:pt x="458" y="386"/>
                    <a:pt x="458" y="386"/>
                    <a:pt x="458" y="386"/>
                  </a:cubicBezTo>
                  <a:cubicBezTo>
                    <a:pt x="478" y="345"/>
                    <a:pt x="490" y="298"/>
                    <a:pt x="490" y="249"/>
                  </a:cubicBezTo>
                  <a:cubicBezTo>
                    <a:pt x="490" y="201"/>
                    <a:pt x="479" y="154"/>
                    <a:pt x="458" y="112"/>
                  </a:cubicBezTo>
                  <a:cubicBezTo>
                    <a:pt x="436" y="73"/>
                    <a:pt x="436" y="73"/>
                    <a:pt x="436" y="73"/>
                  </a:cubicBezTo>
                  <a:cubicBezTo>
                    <a:pt x="419" y="49"/>
                    <a:pt x="400" y="27"/>
                    <a:pt x="377" y="8"/>
                  </a:cubicBezTo>
                  <a:cubicBezTo>
                    <a:pt x="368" y="0"/>
                    <a:pt x="353" y="1"/>
                    <a:pt x="345" y="11"/>
                  </a:cubicBezTo>
                  <a:cubicBezTo>
                    <a:pt x="337" y="20"/>
                    <a:pt x="339" y="35"/>
                    <a:pt x="348" y="43"/>
                  </a:cubicBezTo>
                  <a:cubicBezTo>
                    <a:pt x="409" y="94"/>
                    <a:pt x="445" y="169"/>
                    <a:pt x="445" y="249"/>
                  </a:cubicBezTo>
                  <a:cubicBezTo>
                    <a:pt x="445" y="397"/>
                    <a:pt x="324" y="518"/>
                    <a:pt x="177" y="518"/>
                  </a:cubicBezTo>
                  <a:cubicBezTo>
                    <a:pt x="177" y="518"/>
                    <a:pt x="177" y="518"/>
                    <a:pt x="177" y="518"/>
                  </a:cubicBezTo>
                  <a:cubicBezTo>
                    <a:pt x="176" y="518"/>
                    <a:pt x="176" y="518"/>
                    <a:pt x="176" y="518"/>
                  </a:cubicBezTo>
                  <a:cubicBezTo>
                    <a:pt x="142" y="518"/>
                    <a:pt x="109" y="511"/>
                    <a:pt x="77" y="499"/>
                  </a:cubicBezTo>
                  <a:cubicBezTo>
                    <a:pt x="66" y="494"/>
                    <a:pt x="53" y="500"/>
                    <a:pt x="48" y="511"/>
                  </a:cubicBezTo>
                  <a:cubicBezTo>
                    <a:pt x="43" y="523"/>
                    <a:pt x="49" y="536"/>
                    <a:pt x="61" y="540"/>
                  </a:cubicBezTo>
                  <a:cubicBezTo>
                    <a:pt x="91" y="552"/>
                    <a:pt x="122" y="560"/>
                    <a:pt x="154" y="562"/>
                  </a:cubicBezTo>
                  <a:cubicBezTo>
                    <a:pt x="154" y="664"/>
                    <a:pt x="154" y="664"/>
                    <a:pt x="154" y="664"/>
                  </a:cubicBezTo>
                  <a:cubicBezTo>
                    <a:pt x="67" y="675"/>
                    <a:pt x="0" y="750"/>
                    <a:pt x="0" y="840"/>
                  </a:cubicBezTo>
                  <a:cubicBezTo>
                    <a:pt x="0" y="937"/>
                    <a:pt x="79" y="1017"/>
                    <a:pt x="177" y="1017"/>
                  </a:cubicBezTo>
                  <a:cubicBezTo>
                    <a:pt x="274" y="1017"/>
                    <a:pt x="353" y="937"/>
                    <a:pt x="353" y="840"/>
                  </a:cubicBezTo>
                  <a:cubicBezTo>
                    <a:pt x="353" y="750"/>
                    <a:pt x="286" y="675"/>
                    <a:pt x="199" y="664"/>
                  </a:cubicBezTo>
                  <a:cubicBezTo>
                    <a:pt x="199" y="562"/>
                    <a:pt x="199" y="562"/>
                    <a:pt x="199" y="562"/>
                  </a:cubicBezTo>
                  <a:cubicBezTo>
                    <a:pt x="297" y="555"/>
                    <a:pt x="383" y="502"/>
                    <a:pt x="436" y="425"/>
                  </a:cubicBezTo>
                  <a:cubicBezTo>
                    <a:pt x="549" y="490"/>
                    <a:pt x="549" y="490"/>
                    <a:pt x="549" y="490"/>
                  </a:cubicBezTo>
                  <a:cubicBezTo>
                    <a:pt x="540" y="512"/>
                    <a:pt x="535" y="535"/>
                    <a:pt x="535" y="559"/>
                  </a:cubicBezTo>
                  <a:cubicBezTo>
                    <a:pt x="535" y="657"/>
                    <a:pt x="614" y="736"/>
                    <a:pt x="712" y="736"/>
                  </a:cubicBezTo>
                  <a:cubicBezTo>
                    <a:pt x="810" y="736"/>
                    <a:pt x="889" y="657"/>
                    <a:pt x="889" y="559"/>
                  </a:cubicBezTo>
                  <a:cubicBezTo>
                    <a:pt x="889" y="461"/>
                    <a:pt x="810" y="382"/>
                    <a:pt x="712" y="382"/>
                  </a:cubicBezTo>
                  <a:close/>
                  <a:moveTo>
                    <a:pt x="308" y="840"/>
                  </a:moveTo>
                  <a:cubicBezTo>
                    <a:pt x="308" y="913"/>
                    <a:pt x="249" y="972"/>
                    <a:pt x="177" y="972"/>
                  </a:cubicBezTo>
                  <a:cubicBezTo>
                    <a:pt x="104" y="972"/>
                    <a:pt x="45" y="913"/>
                    <a:pt x="45" y="840"/>
                  </a:cubicBezTo>
                  <a:cubicBezTo>
                    <a:pt x="45" y="767"/>
                    <a:pt x="104" y="707"/>
                    <a:pt x="177" y="707"/>
                  </a:cubicBezTo>
                  <a:cubicBezTo>
                    <a:pt x="249" y="707"/>
                    <a:pt x="308" y="767"/>
                    <a:pt x="308" y="840"/>
                  </a:cubicBezTo>
                  <a:close/>
                  <a:moveTo>
                    <a:pt x="712" y="691"/>
                  </a:moveTo>
                  <a:cubicBezTo>
                    <a:pt x="639" y="691"/>
                    <a:pt x="580" y="632"/>
                    <a:pt x="580" y="559"/>
                  </a:cubicBezTo>
                  <a:cubicBezTo>
                    <a:pt x="580" y="486"/>
                    <a:pt x="639" y="427"/>
                    <a:pt x="712" y="427"/>
                  </a:cubicBezTo>
                  <a:cubicBezTo>
                    <a:pt x="785" y="427"/>
                    <a:pt x="844" y="486"/>
                    <a:pt x="844" y="559"/>
                  </a:cubicBezTo>
                  <a:cubicBezTo>
                    <a:pt x="844" y="632"/>
                    <a:pt x="785" y="691"/>
                    <a:pt x="712" y="691"/>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6" name="Line 18">
              <a:extLst>
                <a:ext uri="{FF2B5EF4-FFF2-40B4-BE49-F238E27FC236}">
                  <a16:creationId xmlns:a16="http://schemas.microsoft.com/office/drawing/2014/main" id="{B9FACA81-04E5-455B-AFF4-CCC9EE22455B}"/>
                </a:ext>
              </a:extLst>
            </p:cNvPr>
            <p:cNvSpPr>
              <a:spLocks noChangeShapeType="1"/>
            </p:cNvSpPr>
            <p:nvPr/>
          </p:nvSpPr>
          <p:spPr bwMode="auto">
            <a:xfrm>
              <a:off x="3952876" y="58848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7" name="Line 19">
              <a:extLst>
                <a:ext uri="{FF2B5EF4-FFF2-40B4-BE49-F238E27FC236}">
                  <a16:creationId xmlns:a16="http://schemas.microsoft.com/office/drawing/2014/main" id="{B71B5932-1BA1-44EC-887D-A3D78517342F}"/>
                </a:ext>
              </a:extLst>
            </p:cNvPr>
            <p:cNvSpPr>
              <a:spLocks noChangeShapeType="1"/>
            </p:cNvSpPr>
            <p:nvPr/>
          </p:nvSpPr>
          <p:spPr bwMode="auto">
            <a:xfrm>
              <a:off x="3952876" y="58848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8" name="Freeform 20">
              <a:extLst>
                <a:ext uri="{FF2B5EF4-FFF2-40B4-BE49-F238E27FC236}">
                  <a16:creationId xmlns:a16="http://schemas.microsoft.com/office/drawing/2014/main" id="{822163BB-ACB5-48A5-A116-AE9A8792E50C}"/>
                </a:ext>
              </a:extLst>
            </p:cNvPr>
            <p:cNvSpPr>
              <a:spLocks noEditPoints="1"/>
            </p:cNvSpPr>
            <p:nvPr/>
          </p:nvSpPr>
          <p:spPr bwMode="auto">
            <a:xfrm>
              <a:off x="3786188" y="5929313"/>
              <a:ext cx="31750" cy="12700"/>
            </a:xfrm>
            <a:custGeom>
              <a:avLst/>
              <a:gdLst>
                <a:gd name="T0" fmla="*/ 92 w 115"/>
                <a:gd name="T1" fmla="*/ 0 h 45"/>
                <a:gd name="T2" fmla="*/ 23 w 115"/>
                <a:gd name="T3" fmla="*/ 0 h 45"/>
                <a:gd name="T4" fmla="*/ 0 w 115"/>
                <a:gd name="T5" fmla="*/ 22 h 45"/>
                <a:gd name="T6" fmla="*/ 23 w 115"/>
                <a:gd name="T7" fmla="*/ 45 h 45"/>
                <a:gd name="T8" fmla="*/ 92 w 115"/>
                <a:gd name="T9" fmla="*/ 45 h 45"/>
                <a:gd name="T10" fmla="*/ 115 w 115"/>
                <a:gd name="T11" fmla="*/ 22 h 45"/>
                <a:gd name="T12" fmla="*/ 92 w 115"/>
                <a:gd name="T13" fmla="*/ 0 h 45"/>
                <a:gd name="T14" fmla="*/ 92 w 115"/>
                <a:gd name="T15" fmla="*/ 0 h 45"/>
                <a:gd name="T16" fmla="*/ 92 w 11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45">
                  <a:moveTo>
                    <a:pt x="92" y="0"/>
                  </a:moveTo>
                  <a:cubicBezTo>
                    <a:pt x="23" y="0"/>
                    <a:pt x="23" y="0"/>
                    <a:pt x="23" y="0"/>
                  </a:cubicBezTo>
                  <a:cubicBezTo>
                    <a:pt x="10" y="0"/>
                    <a:pt x="0" y="10"/>
                    <a:pt x="0" y="22"/>
                  </a:cubicBezTo>
                  <a:cubicBezTo>
                    <a:pt x="0" y="34"/>
                    <a:pt x="10" y="45"/>
                    <a:pt x="23" y="45"/>
                  </a:cubicBezTo>
                  <a:cubicBezTo>
                    <a:pt x="92" y="45"/>
                    <a:pt x="92" y="45"/>
                    <a:pt x="92" y="45"/>
                  </a:cubicBezTo>
                  <a:cubicBezTo>
                    <a:pt x="105" y="45"/>
                    <a:pt x="115" y="34"/>
                    <a:pt x="115" y="22"/>
                  </a:cubicBezTo>
                  <a:cubicBezTo>
                    <a:pt x="115" y="10"/>
                    <a:pt x="105" y="0"/>
                    <a:pt x="92" y="0"/>
                  </a:cubicBezTo>
                  <a:close/>
                  <a:moveTo>
                    <a:pt x="92" y="0"/>
                  </a:moveTo>
                  <a:cubicBezTo>
                    <a:pt x="92" y="0"/>
                    <a:pt x="92" y="0"/>
                    <a:pt x="9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79" name="Freeform 21">
              <a:extLst>
                <a:ext uri="{FF2B5EF4-FFF2-40B4-BE49-F238E27FC236}">
                  <a16:creationId xmlns:a16="http://schemas.microsoft.com/office/drawing/2014/main" id="{FA8E7942-98F8-4847-BE53-493D38E130A3}"/>
                </a:ext>
              </a:extLst>
            </p:cNvPr>
            <p:cNvSpPr>
              <a:spLocks noEditPoints="1"/>
            </p:cNvSpPr>
            <p:nvPr/>
          </p:nvSpPr>
          <p:spPr bwMode="auto">
            <a:xfrm>
              <a:off x="3925888" y="5842000"/>
              <a:ext cx="12700" cy="11113"/>
            </a:xfrm>
            <a:custGeom>
              <a:avLst/>
              <a:gdLst>
                <a:gd name="T0" fmla="*/ 26 w 48"/>
                <a:gd name="T1" fmla="*/ 0 h 45"/>
                <a:gd name="T2" fmla="*/ 23 w 48"/>
                <a:gd name="T3" fmla="*/ 0 h 45"/>
                <a:gd name="T4" fmla="*/ 0 w 48"/>
                <a:gd name="T5" fmla="*/ 23 h 45"/>
                <a:gd name="T6" fmla="*/ 23 w 48"/>
                <a:gd name="T7" fmla="*/ 45 h 45"/>
                <a:gd name="T8" fmla="*/ 26 w 48"/>
                <a:gd name="T9" fmla="*/ 45 h 45"/>
                <a:gd name="T10" fmla="*/ 48 w 48"/>
                <a:gd name="T11" fmla="*/ 23 h 45"/>
                <a:gd name="T12" fmla="*/ 26 w 48"/>
                <a:gd name="T13" fmla="*/ 0 h 45"/>
                <a:gd name="T14" fmla="*/ 26 w 48"/>
                <a:gd name="T15" fmla="*/ 0 h 45"/>
                <a:gd name="T16" fmla="*/ 26 w 4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5">
                  <a:moveTo>
                    <a:pt x="26" y="0"/>
                  </a:moveTo>
                  <a:cubicBezTo>
                    <a:pt x="23" y="0"/>
                    <a:pt x="23" y="0"/>
                    <a:pt x="23" y="0"/>
                  </a:cubicBezTo>
                  <a:cubicBezTo>
                    <a:pt x="11" y="0"/>
                    <a:pt x="0" y="10"/>
                    <a:pt x="0" y="23"/>
                  </a:cubicBezTo>
                  <a:cubicBezTo>
                    <a:pt x="0" y="35"/>
                    <a:pt x="11" y="45"/>
                    <a:pt x="23" y="45"/>
                  </a:cubicBezTo>
                  <a:cubicBezTo>
                    <a:pt x="26" y="45"/>
                    <a:pt x="26" y="45"/>
                    <a:pt x="26" y="45"/>
                  </a:cubicBezTo>
                  <a:cubicBezTo>
                    <a:pt x="38" y="45"/>
                    <a:pt x="48" y="35"/>
                    <a:pt x="48" y="23"/>
                  </a:cubicBezTo>
                  <a:cubicBezTo>
                    <a:pt x="48" y="10"/>
                    <a:pt x="38" y="0"/>
                    <a:pt x="26" y="0"/>
                  </a:cubicBezTo>
                  <a:close/>
                  <a:moveTo>
                    <a:pt x="26" y="0"/>
                  </a:moveTo>
                  <a:cubicBezTo>
                    <a:pt x="26" y="0"/>
                    <a:pt x="26" y="0"/>
                    <a:pt x="2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0" name="Freeform 22">
              <a:extLst>
                <a:ext uri="{FF2B5EF4-FFF2-40B4-BE49-F238E27FC236}">
                  <a16:creationId xmlns:a16="http://schemas.microsoft.com/office/drawing/2014/main" id="{305AD8C8-871D-4315-94AB-91AA048D8D1F}"/>
                </a:ext>
              </a:extLst>
            </p:cNvPr>
            <p:cNvSpPr>
              <a:spLocks noEditPoints="1"/>
            </p:cNvSpPr>
            <p:nvPr/>
          </p:nvSpPr>
          <p:spPr bwMode="auto">
            <a:xfrm>
              <a:off x="3756026" y="5754688"/>
              <a:ext cx="93663" cy="12700"/>
            </a:xfrm>
            <a:custGeom>
              <a:avLst/>
              <a:gdLst>
                <a:gd name="T0" fmla="*/ 335 w 335"/>
                <a:gd name="T1" fmla="*/ 23 h 45"/>
                <a:gd name="T2" fmla="*/ 313 w 335"/>
                <a:gd name="T3" fmla="*/ 0 h 45"/>
                <a:gd name="T4" fmla="*/ 22 w 335"/>
                <a:gd name="T5" fmla="*/ 0 h 45"/>
                <a:gd name="T6" fmla="*/ 0 w 335"/>
                <a:gd name="T7" fmla="*/ 23 h 45"/>
                <a:gd name="T8" fmla="*/ 22 w 335"/>
                <a:gd name="T9" fmla="*/ 45 h 45"/>
                <a:gd name="T10" fmla="*/ 313 w 335"/>
                <a:gd name="T11" fmla="*/ 45 h 45"/>
                <a:gd name="T12" fmla="*/ 335 w 335"/>
                <a:gd name="T13" fmla="*/ 23 h 45"/>
                <a:gd name="T14" fmla="*/ 335 w 335"/>
                <a:gd name="T15" fmla="*/ 23 h 45"/>
                <a:gd name="T16" fmla="*/ 335 w 33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5">
                  <a:moveTo>
                    <a:pt x="335" y="23"/>
                  </a:moveTo>
                  <a:cubicBezTo>
                    <a:pt x="335" y="11"/>
                    <a:pt x="325" y="0"/>
                    <a:pt x="313" y="0"/>
                  </a:cubicBezTo>
                  <a:cubicBezTo>
                    <a:pt x="22" y="0"/>
                    <a:pt x="22" y="0"/>
                    <a:pt x="22" y="0"/>
                  </a:cubicBezTo>
                  <a:cubicBezTo>
                    <a:pt x="10" y="0"/>
                    <a:pt x="0" y="11"/>
                    <a:pt x="0" y="23"/>
                  </a:cubicBezTo>
                  <a:cubicBezTo>
                    <a:pt x="0" y="35"/>
                    <a:pt x="10" y="45"/>
                    <a:pt x="22" y="45"/>
                  </a:cubicBezTo>
                  <a:cubicBezTo>
                    <a:pt x="313" y="45"/>
                    <a:pt x="313" y="45"/>
                    <a:pt x="313" y="45"/>
                  </a:cubicBezTo>
                  <a:cubicBezTo>
                    <a:pt x="325" y="45"/>
                    <a:pt x="335" y="35"/>
                    <a:pt x="335" y="23"/>
                  </a:cubicBezTo>
                  <a:close/>
                  <a:moveTo>
                    <a:pt x="335" y="23"/>
                  </a:moveTo>
                  <a:cubicBezTo>
                    <a:pt x="335" y="23"/>
                    <a:pt x="335" y="23"/>
                    <a:pt x="335"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1" name="Freeform 23">
              <a:extLst>
                <a:ext uri="{FF2B5EF4-FFF2-40B4-BE49-F238E27FC236}">
                  <a16:creationId xmlns:a16="http://schemas.microsoft.com/office/drawing/2014/main" id="{C572AAA5-2734-4091-9BF8-7CC07CE47AC2}"/>
                </a:ext>
              </a:extLst>
            </p:cNvPr>
            <p:cNvSpPr>
              <a:spLocks noEditPoints="1"/>
            </p:cNvSpPr>
            <p:nvPr/>
          </p:nvSpPr>
          <p:spPr bwMode="auto">
            <a:xfrm>
              <a:off x="3771901" y="5778500"/>
              <a:ext cx="61913" cy="12700"/>
            </a:xfrm>
            <a:custGeom>
              <a:avLst/>
              <a:gdLst>
                <a:gd name="T0" fmla="*/ 22 w 219"/>
                <a:gd name="T1" fmla="*/ 0 h 45"/>
                <a:gd name="T2" fmla="*/ 0 w 219"/>
                <a:gd name="T3" fmla="*/ 22 h 45"/>
                <a:gd name="T4" fmla="*/ 22 w 219"/>
                <a:gd name="T5" fmla="*/ 45 h 45"/>
                <a:gd name="T6" fmla="*/ 197 w 219"/>
                <a:gd name="T7" fmla="*/ 45 h 45"/>
                <a:gd name="T8" fmla="*/ 219 w 219"/>
                <a:gd name="T9" fmla="*/ 22 h 45"/>
                <a:gd name="T10" fmla="*/ 197 w 219"/>
                <a:gd name="T11" fmla="*/ 0 h 45"/>
                <a:gd name="T12" fmla="*/ 22 w 219"/>
                <a:gd name="T13" fmla="*/ 0 h 45"/>
                <a:gd name="T14" fmla="*/ 22 w 219"/>
                <a:gd name="T15" fmla="*/ 0 h 45"/>
                <a:gd name="T16" fmla="*/ 22 w 21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5">
                  <a:moveTo>
                    <a:pt x="22" y="0"/>
                  </a:moveTo>
                  <a:cubicBezTo>
                    <a:pt x="10" y="0"/>
                    <a:pt x="0" y="10"/>
                    <a:pt x="0" y="22"/>
                  </a:cubicBezTo>
                  <a:cubicBezTo>
                    <a:pt x="0" y="35"/>
                    <a:pt x="10" y="45"/>
                    <a:pt x="22" y="45"/>
                  </a:cubicBezTo>
                  <a:cubicBezTo>
                    <a:pt x="197" y="45"/>
                    <a:pt x="197" y="45"/>
                    <a:pt x="197" y="45"/>
                  </a:cubicBezTo>
                  <a:cubicBezTo>
                    <a:pt x="209" y="45"/>
                    <a:pt x="219" y="35"/>
                    <a:pt x="219" y="22"/>
                  </a:cubicBezTo>
                  <a:cubicBezTo>
                    <a:pt x="219" y="10"/>
                    <a:pt x="209" y="0"/>
                    <a:pt x="197" y="0"/>
                  </a:cubicBezTo>
                  <a:lnTo>
                    <a:pt x="22" y="0"/>
                  </a:ln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2" name="Freeform 24">
              <a:extLst>
                <a:ext uri="{FF2B5EF4-FFF2-40B4-BE49-F238E27FC236}">
                  <a16:creationId xmlns:a16="http://schemas.microsoft.com/office/drawing/2014/main" id="{A385D7E5-7C7F-4ABB-85D1-1A2CD80C994F}"/>
                </a:ext>
              </a:extLst>
            </p:cNvPr>
            <p:cNvSpPr>
              <a:spLocks noEditPoints="1"/>
            </p:cNvSpPr>
            <p:nvPr/>
          </p:nvSpPr>
          <p:spPr bwMode="auto">
            <a:xfrm>
              <a:off x="3756026" y="5730875"/>
              <a:ext cx="93663" cy="12700"/>
            </a:xfrm>
            <a:custGeom>
              <a:avLst/>
              <a:gdLst>
                <a:gd name="T0" fmla="*/ 313 w 335"/>
                <a:gd name="T1" fmla="*/ 0 h 45"/>
                <a:gd name="T2" fmla="*/ 22 w 335"/>
                <a:gd name="T3" fmla="*/ 0 h 45"/>
                <a:gd name="T4" fmla="*/ 0 w 335"/>
                <a:gd name="T5" fmla="*/ 23 h 45"/>
                <a:gd name="T6" fmla="*/ 22 w 335"/>
                <a:gd name="T7" fmla="*/ 45 h 45"/>
                <a:gd name="T8" fmla="*/ 313 w 335"/>
                <a:gd name="T9" fmla="*/ 45 h 45"/>
                <a:gd name="T10" fmla="*/ 335 w 335"/>
                <a:gd name="T11" fmla="*/ 23 h 45"/>
                <a:gd name="T12" fmla="*/ 313 w 335"/>
                <a:gd name="T13" fmla="*/ 0 h 45"/>
                <a:gd name="T14" fmla="*/ 313 w 335"/>
                <a:gd name="T15" fmla="*/ 0 h 45"/>
                <a:gd name="T16" fmla="*/ 313 w 3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5">
                  <a:moveTo>
                    <a:pt x="313" y="0"/>
                  </a:moveTo>
                  <a:cubicBezTo>
                    <a:pt x="22" y="0"/>
                    <a:pt x="22" y="0"/>
                    <a:pt x="22" y="0"/>
                  </a:cubicBezTo>
                  <a:cubicBezTo>
                    <a:pt x="10" y="0"/>
                    <a:pt x="0" y="10"/>
                    <a:pt x="0" y="23"/>
                  </a:cubicBezTo>
                  <a:cubicBezTo>
                    <a:pt x="0" y="35"/>
                    <a:pt x="10" y="45"/>
                    <a:pt x="22" y="45"/>
                  </a:cubicBezTo>
                  <a:cubicBezTo>
                    <a:pt x="313" y="45"/>
                    <a:pt x="313" y="45"/>
                    <a:pt x="313" y="45"/>
                  </a:cubicBezTo>
                  <a:cubicBezTo>
                    <a:pt x="325" y="45"/>
                    <a:pt x="335" y="35"/>
                    <a:pt x="335" y="23"/>
                  </a:cubicBezTo>
                  <a:cubicBezTo>
                    <a:pt x="335" y="10"/>
                    <a:pt x="325" y="0"/>
                    <a:pt x="313" y="0"/>
                  </a:cubicBezTo>
                  <a:close/>
                  <a:moveTo>
                    <a:pt x="313" y="0"/>
                  </a:moveTo>
                  <a:cubicBezTo>
                    <a:pt x="313" y="0"/>
                    <a:pt x="313" y="0"/>
                    <a:pt x="31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3" name="Freeform 28">
              <a:extLst>
                <a:ext uri="{FF2B5EF4-FFF2-40B4-BE49-F238E27FC236}">
                  <a16:creationId xmlns:a16="http://schemas.microsoft.com/office/drawing/2014/main" id="{8A12B795-3B84-4FEC-8514-8137B6782A9C}"/>
                </a:ext>
              </a:extLst>
            </p:cNvPr>
            <p:cNvSpPr>
              <a:spLocks noEditPoints="1"/>
            </p:cNvSpPr>
            <p:nvPr/>
          </p:nvSpPr>
          <p:spPr bwMode="auto">
            <a:xfrm>
              <a:off x="3870325" y="5624830"/>
              <a:ext cx="125413" cy="98425"/>
            </a:xfrm>
            <a:custGeom>
              <a:avLst/>
              <a:gdLst>
                <a:gd name="T0" fmla="*/ 276 w 453"/>
                <a:gd name="T1" fmla="*/ 0 h 354"/>
                <a:gd name="T2" fmla="*/ 99 w 453"/>
                <a:gd name="T3" fmla="*/ 177 h 354"/>
                <a:gd name="T4" fmla="*/ 113 w 453"/>
                <a:gd name="T5" fmla="*/ 246 h 354"/>
                <a:gd name="T6" fmla="*/ 0 w 453"/>
                <a:gd name="T7" fmla="*/ 311 h 354"/>
                <a:gd name="T8" fmla="*/ 22 w 453"/>
                <a:gd name="T9" fmla="*/ 350 h 354"/>
                <a:gd name="T10" fmla="*/ 135 w 453"/>
                <a:gd name="T11" fmla="*/ 285 h 354"/>
                <a:gd name="T12" fmla="*/ 276 w 453"/>
                <a:gd name="T13" fmla="*/ 354 h 354"/>
                <a:gd name="T14" fmla="*/ 453 w 453"/>
                <a:gd name="T15" fmla="*/ 177 h 354"/>
                <a:gd name="T16" fmla="*/ 276 w 453"/>
                <a:gd name="T17" fmla="*/ 0 h 354"/>
                <a:gd name="T18" fmla="*/ 276 w 453"/>
                <a:gd name="T19" fmla="*/ 309 h 354"/>
                <a:gd name="T20" fmla="*/ 144 w 453"/>
                <a:gd name="T21" fmla="*/ 177 h 354"/>
                <a:gd name="T22" fmla="*/ 276 w 453"/>
                <a:gd name="T23" fmla="*/ 45 h 354"/>
                <a:gd name="T24" fmla="*/ 408 w 453"/>
                <a:gd name="T25" fmla="*/ 177 h 354"/>
                <a:gd name="T26" fmla="*/ 276 w 453"/>
                <a:gd name="T27" fmla="*/ 30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354">
                  <a:moveTo>
                    <a:pt x="276" y="0"/>
                  </a:moveTo>
                  <a:cubicBezTo>
                    <a:pt x="178" y="0"/>
                    <a:pt x="99" y="79"/>
                    <a:pt x="99" y="177"/>
                  </a:cubicBezTo>
                  <a:cubicBezTo>
                    <a:pt x="99" y="201"/>
                    <a:pt x="104" y="224"/>
                    <a:pt x="113" y="246"/>
                  </a:cubicBezTo>
                  <a:cubicBezTo>
                    <a:pt x="0" y="311"/>
                    <a:pt x="0" y="311"/>
                    <a:pt x="0" y="311"/>
                  </a:cubicBezTo>
                  <a:cubicBezTo>
                    <a:pt x="22" y="350"/>
                    <a:pt x="22" y="350"/>
                    <a:pt x="22" y="350"/>
                  </a:cubicBezTo>
                  <a:cubicBezTo>
                    <a:pt x="135" y="285"/>
                    <a:pt x="135" y="285"/>
                    <a:pt x="135" y="285"/>
                  </a:cubicBezTo>
                  <a:cubicBezTo>
                    <a:pt x="168" y="327"/>
                    <a:pt x="219" y="354"/>
                    <a:pt x="276" y="354"/>
                  </a:cubicBezTo>
                  <a:cubicBezTo>
                    <a:pt x="374" y="354"/>
                    <a:pt x="453" y="275"/>
                    <a:pt x="453" y="177"/>
                  </a:cubicBezTo>
                  <a:cubicBezTo>
                    <a:pt x="453" y="79"/>
                    <a:pt x="374" y="0"/>
                    <a:pt x="276" y="0"/>
                  </a:cubicBezTo>
                  <a:close/>
                  <a:moveTo>
                    <a:pt x="276" y="309"/>
                  </a:moveTo>
                  <a:cubicBezTo>
                    <a:pt x="203" y="309"/>
                    <a:pt x="144" y="250"/>
                    <a:pt x="144" y="177"/>
                  </a:cubicBezTo>
                  <a:cubicBezTo>
                    <a:pt x="144" y="104"/>
                    <a:pt x="203" y="45"/>
                    <a:pt x="276" y="45"/>
                  </a:cubicBezTo>
                  <a:cubicBezTo>
                    <a:pt x="349" y="45"/>
                    <a:pt x="408" y="104"/>
                    <a:pt x="408" y="177"/>
                  </a:cubicBezTo>
                  <a:cubicBezTo>
                    <a:pt x="408" y="250"/>
                    <a:pt x="349" y="309"/>
                    <a:pt x="276" y="309"/>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4" name="Freeform 29">
              <a:extLst>
                <a:ext uri="{FF2B5EF4-FFF2-40B4-BE49-F238E27FC236}">
                  <a16:creationId xmlns:a16="http://schemas.microsoft.com/office/drawing/2014/main" id="{97632C62-A923-48AB-8C9C-A53B45292708}"/>
                </a:ext>
              </a:extLst>
            </p:cNvPr>
            <p:cNvSpPr>
              <a:spLocks/>
            </p:cNvSpPr>
            <p:nvPr/>
          </p:nvSpPr>
          <p:spPr bwMode="auto">
            <a:xfrm>
              <a:off x="3924300" y="5658168"/>
              <a:ext cx="44450" cy="11113"/>
            </a:xfrm>
            <a:custGeom>
              <a:avLst/>
              <a:gdLst>
                <a:gd name="T0" fmla="*/ 23 w 162"/>
                <a:gd name="T1" fmla="*/ 45 h 45"/>
                <a:gd name="T2" fmla="*/ 139 w 162"/>
                <a:gd name="T3" fmla="*/ 45 h 45"/>
                <a:gd name="T4" fmla="*/ 162 w 162"/>
                <a:gd name="T5" fmla="*/ 23 h 45"/>
                <a:gd name="T6" fmla="*/ 139 w 162"/>
                <a:gd name="T7" fmla="*/ 0 h 45"/>
                <a:gd name="T8" fmla="*/ 23 w 162"/>
                <a:gd name="T9" fmla="*/ 0 h 45"/>
                <a:gd name="T10" fmla="*/ 0 w 162"/>
                <a:gd name="T11" fmla="*/ 23 h 45"/>
                <a:gd name="T12" fmla="*/ 23 w 16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2" h="45">
                  <a:moveTo>
                    <a:pt x="23" y="45"/>
                  </a:moveTo>
                  <a:cubicBezTo>
                    <a:pt x="139" y="45"/>
                    <a:pt x="139" y="45"/>
                    <a:pt x="139" y="45"/>
                  </a:cubicBezTo>
                  <a:cubicBezTo>
                    <a:pt x="152" y="45"/>
                    <a:pt x="162" y="35"/>
                    <a:pt x="162" y="23"/>
                  </a:cubicBezTo>
                  <a:cubicBezTo>
                    <a:pt x="162" y="10"/>
                    <a:pt x="152" y="0"/>
                    <a:pt x="139" y="0"/>
                  </a:cubicBezTo>
                  <a:cubicBezTo>
                    <a:pt x="23" y="0"/>
                    <a:pt x="23" y="0"/>
                    <a:pt x="23" y="0"/>
                  </a:cubicBezTo>
                  <a:cubicBezTo>
                    <a:pt x="11" y="0"/>
                    <a:pt x="0" y="10"/>
                    <a:pt x="0" y="23"/>
                  </a:cubicBezTo>
                  <a:cubicBezTo>
                    <a:pt x="0" y="35"/>
                    <a:pt x="11" y="45"/>
                    <a:pt x="2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5" name="Freeform 30">
              <a:extLst>
                <a:ext uri="{FF2B5EF4-FFF2-40B4-BE49-F238E27FC236}">
                  <a16:creationId xmlns:a16="http://schemas.microsoft.com/office/drawing/2014/main" id="{5414AF3E-92B3-4490-804F-304C4F3DBC54}"/>
                </a:ext>
              </a:extLst>
            </p:cNvPr>
            <p:cNvSpPr>
              <a:spLocks/>
            </p:cNvSpPr>
            <p:nvPr/>
          </p:nvSpPr>
          <p:spPr bwMode="auto">
            <a:xfrm>
              <a:off x="3930650" y="5677218"/>
              <a:ext cx="31750" cy="12700"/>
            </a:xfrm>
            <a:custGeom>
              <a:avLst/>
              <a:gdLst>
                <a:gd name="T0" fmla="*/ 92 w 114"/>
                <a:gd name="T1" fmla="*/ 0 h 45"/>
                <a:gd name="T2" fmla="*/ 22 w 114"/>
                <a:gd name="T3" fmla="*/ 0 h 45"/>
                <a:gd name="T4" fmla="*/ 0 w 114"/>
                <a:gd name="T5" fmla="*/ 22 h 45"/>
                <a:gd name="T6" fmla="*/ 22 w 114"/>
                <a:gd name="T7" fmla="*/ 45 h 45"/>
                <a:gd name="T8" fmla="*/ 92 w 114"/>
                <a:gd name="T9" fmla="*/ 45 h 45"/>
                <a:gd name="T10" fmla="*/ 114 w 114"/>
                <a:gd name="T11" fmla="*/ 22 h 45"/>
                <a:gd name="T12" fmla="*/ 92 w 114"/>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14" h="45">
                  <a:moveTo>
                    <a:pt x="92" y="0"/>
                  </a:moveTo>
                  <a:cubicBezTo>
                    <a:pt x="22" y="0"/>
                    <a:pt x="22" y="0"/>
                    <a:pt x="22" y="0"/>
                  </a:cubicBezTo>
                  <a:cubicBezTo>
                    <a:pt x="10" y="0"/>
                    <a:pt x="0" y="10"/>
                    <a:pt x="0" y="22"/>
                  </a:cubicBezTo>
                  <a:cubicBezTo>
                    <a:pt x="0" y="35"/>
                    <a:pt x="10" y="45"/>
                    <a:pt x="22" y="45"/>
                  </a:cubicBezTo>
                  <a:cubicBezTo>
                    <a:pt x="92" y="45"/>
                    <a:pt x="92" y="45"/>
                    <a:pt x="92" y="45"/>
                  </a:cubicBezTo>
                  <a:cubicBezTo>
                    <a:pt x="104" y="45"/>
                    <a:pt x="114" y="35"/>
                    <a:pt x="114" y="22"/>
                  </a:cubicBezTo>
                  <a:cubicBezTo>
                    <a:pt x="114" y="10"/>
                    <a:pt x="104" y="0"/>
                    <a:pt x="9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86" name="Groupe 2434">
            <a:extLst>
              <a:ext uri="{FF2B5EF4-FFF2-40B4-BE49-F238E27FC236}">
                <a16:creationId xmlns:a16="http://schemas.microsoft.com/office/drawing/2014/main" id="{7A8A662E-5182-4934-B450-B971A2D78AE5}"/>
              </a:ext>
            </a:extLst>
          </p:cNvPr>
          <p:cNvGrpSpPr/>
          <p:nvPr/>
        </p:nvGrpSpPr>
        <p:grpSpPr>
          <a:xfrm>
            <a:off x="7534426" y="5235025"/>
            <a:ext cx="430212" cy="428625"/>
            <a:chOff x="7688263" y="5546408"/>
            <a:chExt cx="430212" cy="428625"/>
          </a:xfrm>
          <a:solidFill>
            <a:schemeClr val="tx2"/>
          </a:solidFill>
        </p:grpSpPr>
        <p:sp>
          <p:nvSpPr>
            <p:cNvPr id="1487" name="Freeform 34">
              <a:extLst>
                <a:ext uri="{FF2B5EF4-FFF2-40B4-BE49-F238E27FC236}">
                  <a16:creationId xmlns:a16="http://schemas.microsoft.com/office/drawing/2014/main" id="{99AB491E-A460-47B7-8A46-CCCC45874ECF}"/>
                </a:ext>
              </a:extLst>
            </p:cNvPr>
            <p:cNvSpPr>
              <a:spLocks noEditPoints="1"/>
            </p:cNvSpPr>
            <p:nvPr/>
          </p:nvSpPr>
          <p:spPr bwMode="auto">
            <a:xfrm>
              <a:off x="7758113" y="5636896"/>
              <a:ext cx="290512" cy="261938"/>
            </a:xfrm>
            <a:custGeom>
              <a:avLst/>
              <a:gdLst>
                <a:gd name="T0" fmla="*/ 518 w 1036"/>
                <a:gd name="T1" fmla="*/ 0 h 936"/>
                <a:gd name="T2" fmla="*/ 75 w 1036"/>
                <a:gd name="T3" fmla="*/ 443 h 936"/>
                <a:gd name="T4" fmla="*/ 186 w 1036"/>
                <a:gd name="T5" fmla="*/ 736 h 936"/>
                <a:gd name="T6" fmla="*/ 850 w 1036"/>
                <a:gd name="T7" fmla="*/ 736 h 936"/>
                <a:gd name="T8" fmla="*/ 961 w 1036"/>
                <a:gd name="T9" fmla="*/ 443 h 936"/>
                <a:gd name="T10" fmla="*/ 518 w 1036"/>
                <a:gd name="T11" fmla="*/ 0 h 936"/>
                <a:gd name="T12" fmla="*/ 810 w 1036"/>
                <a:gd name="T13" fmla="*/ 680 h 936"/>
                <a:gd name="T14" fmla="*/ 809 w 1036"/>
                <a:gd name="T15" fmla="*/ 680 h 936"/>
                <a:gd name="T16" fmla="*/ 799 w 1036"/>
                <a:gd name="T17" fmla="*/ 725 h 936"/>
                <a:gd name="T18" fmla="*/ 518 w 1036"/>
                <a:gd name="T19" fmla="*/ 841 h 936"/>
                <a:gd name="T20" fmla="*/ 237 w 1036"/>
                <a:gd name="T21" fmla="*/ 725 h 936"/>
                <a:gd name="T22" fmla="*/ 207 w 1036"/>
                <a:gd name="T23" fmla="*/ 690 h 936"/>
                <a:gd name="T24" fmla="*/ 518 w 1036"/>
                <a:gd name="T25" fmla="*/ 45 h 936"/>
                <a:gd name="T26" fmla="*/ 829 w 1036"/>
                <a:gd name="T27" fmla="*/ 690 h 936"/>
                <a:gd name="T28" fmla="*/ 793 w 1036"/>
                <a:gd name="T29" fmla="*/ 722 h 936"/>
                <a:gd name="T30" fmla="*/ 793 w 1036"/>
                <a:gd name="T31" fmla="*/ 722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936">
                  <a:moveTo>
                    <a:pt x="518" y="0"/>
                  </a:moveTo>
                  <a:cubicBezTo>
                    <a:pt x="274" y="0"/>
                    <a:pt x="75" y="199"/>
                    <a:pt x="75" y="443"/>
                  </a:cubicBezTo>
                  <a:cubicBezTo>
                    <a:pt x="75" y="553"/>
                    <a:pt x="116" y="656"/>
                    <a:pt x="186" y="736"/>
                  </a:cubicBezTo>
                  <a:cubicBezTo>
                    <a:pt x="363" y="936"/>
                    <a:pt x="674" y="935"/>
                    <a:pt x="850" y="736"/>
                  </a:cubicBezTo>
                  <a:cubicBezTo>
                    <a:pt x="919" y="658"/>
                    <a:pt x="961" y="554"/>
                    <a:pt x="961" y="443"/>
                  </a:cubicBezTo>
                  <a:cubicBezTo>
                    <a:pt x="961" y="199"/>
                    <a:pt x="762" y="0"/>
                    <a:pt x="518" y="0"/>
                  </a:cubicBezTo>
                  <a:close/>
                  <a:moveTo>
                    <a:pt x="810" y="680"/>
                  </a:moveTo>
                  <a:cubicBezTo>
                    <a:pt x="809" y="680"/>
                    <a:pt x="809" y="680"/>
                    <a:pt x="809" y="680"/>
                  </a:cubicBezTo>
                  <a:moveTo>
                    <a:pt x="799" y="725"/>
                  </a:moveTo>
                  <a:cubicBezTo>
                    <a:pt x="724" y="798"/>
                    <a:pt x="624" y="841"/>
                    <a:pt x="518" y="841"/>
                  </a:cubicBezTo>
                  <a:cubicBezTo>
                    <a:pt x="415" y="841"/>
                    <a:pt x="314" y="801"/>
                    <a:pt x="237" y="725"/>
                  </a:cubicBezTo>
                  <a:cubicBezTo>
                    <a:pt x="207" y="690"/>
                    <a:pt x="207" y="690"/>
                    <a:pt x="207" y="690"/>
                  </a:cubicBezTo>
                  <a:cubicBezTo>
                    <a:pt x="0" y="431"/>
                    <a:pt x="186" y="45"/>
                    <a:pt x="518" y="45"/>
                  </a:cubicBezTo>
                  <a:cubicBezTo>
                    <a:pt x="850" y="45"/>
                    <a:pt x="1036" y="431"/>
                    <a:pt x="829" y="690"/>
                  </a:cubicBezTo>
                  <a:moveTo>
                    <a:pt x="793" y="722"/>
                  </a:moveTo>
                  <a:cubicBezTo>
                    <a:pt x="793" y="722"/>
                    <a:pt x="793" y="722"/>
                    <a:pt x="793" y="7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88" name="Line 35">
              <a:extLst>
                <a:ext uri="{FF2B5EF4-FFF2-40B4-BE49-F238E27FC236}">
                  <a16:creationId xmlns:a16="http://schemas.microsoft.com/office/drawing/2014/main" id="{E085CDE4-D1BD-44D7-94AF-FCB7C4C58D28}"/>
                </a:ext>
              </a:extLst>
            </p:cNvPr>
            <p:cNvSpPr>
              <a:spLocks noChangeShapeType="1"/>
            </p:cNvSpPr>
            <p:nvPr/>
          </p:nvSpPr>
          <p:spPr bwMode="auto">
            <a:xfrm>
              <a:off x="7826375" y="58385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9" name="Line 36">
              <a:extLst>
                <a:ext uri="{FF2B5EF4-FFF2-40B4-BE49-F238E27FC236}">
                  <a16:creationId xmlns:a16="http://schemas.microsoft.com/office/drawing/2014/main" id="{4E03F396-7F78-4EAB-86AE-B325DEEE5422}"/>
                </a:ext>
              </a:extLst>
            </p:cNvPr>
            <p:cNvSpPr>
              <a:spLocks noChangeShapeType="1"/>
            </p:cNvSpPr>
            <p:nvPr/>
          </p:nvSpPr>
          <p:spPr bwMode="auto">
            <a:xfrm>
              <a:off x="7826375" y="58385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0" name="Line 37">
              <a:extLst>
                <a:ext uri="{FF2B5EF4-FFF2-40B4-BE49-F238E27FC236}">
                  <a16:creationId xmlns:a16="http://schemas.microsoft.com/office/drawing/2014/main" id="{06F23DC4-55FB-4283-B12F-828FB1D8F935}"/>
                </a:ext>
              </a:extLst>
            </p:cNvPr>
            <p:cNvSpPr>
              <a:spLocks noChangeShapeType="1"/>
            </p:cNvSpPr>
            <p:nvPr/>
          </p:nvSpPr>
          <p:spPr bwMode="auto">
            <a:xfrm>
              <a:off x="7821613" y="582739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1" name="Line 38">
              <a:extLst>
                <a:ext uri="{FF2B5EF4-FFF2-40B4-BE49-F238E27FC236}">
                  <a16:creationId xmlns:a16="http://schemas.microsoft.com/office/drawing/2014/main" id="{01078CD6-8292-4B39-87DB-E3A658E117F7}"/>
                </a:ext>
              </a:extLst>
            </p:cNvPr>
            <p:cNvSpPr>
              <a:spLocks noChangeShapeType="1"/>
            </p:cNvSpPr>
            <p:nvPr/>
          </p:nvSpPr>
          <p:spPr bwMode="auto">
            <a:xfrm>
              <a:off x="7821613" y="582739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2" name="Line 39">
              <a:extLst>
                <a:ext uri="{FF2B5EF4-FFF2-40B4-BE49-F238E27FC236}">
                  <a16:creationId xmlns:a16="http://schemas.microsoft.com/office/drawing/2014/main" id="{3384BADD-9FDA-4D7E-9687-CB1CD8B8C64F}"/>
                </a:ext>
              </a:extLst>
            </p:cNvPr>
            <p:cNvSpPr>
              <a:spLocks noChangeShapeType="1"/>
            </p:cNvSpPr>
            <p:nvPr/>
          </p:nvSpPr>
          <p:spPr bwMode="auto">
            <a:xfrm>
              <a:off x="7989888" y="582898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3" name="Line 40">
              <a:extLst>
                <a:ext uri="{FF2B5EF4-FFF2-40B4-BE49-F238E27FC236}">
                  <a16:creationId xmlns:a16="http://schemas.microsoft.com/office/drawing/2014/main" id="{9755C9E4-6869-42F1-9398-28C27194974C}"/>
                </a:ext>
              </a:extLst>
            </p:cNvPr>
            <p:cNvSpPr>
              <a:spLocks noChangeShapeType="1"/>
            </p:cNvSpPr>
            <p:nvPr/>
          </p:nvSpPr>
          <p:spPr bwMode="auto">
            <a:xfrm>
              <a:off x="7989888" y="582898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4" name="Freeform 41">
              <a:extLst>
                <a:ext uri="{FF2B5EF4-FFF2-40B4-BE49-F238E27FC236}">
                  <a16:creationId xmlns:a16="http://schemas.microsoft.com/office/drawing/2014/main" id="{05B05B5E-C9C3-4345-9E42-67714F1ACA39}"/>
                </a:ext>
              </a:extLst>
            </p:cNvPr>
            <p:cNvSpPr>
              <a:spLocks/>
            </p:cNvSpPr>
            <p:nvPr/>
          </p:nvSpPr>
          <p:spPr bwMode="auto">
            <a:xfrm>
              <a:off x="7910513" y="5546408"/>
              <a:ext cx="207962" cy="206375"/>
            </a:xfrm>
            <a:custGeom>
              <a:avLst/>
              <a:gdLst>
                <a:gd name="T0" fmla="*/ 670 w 740"/>
                <a:gd name="T1" fmla="*/ 592 h 738"/>
                <a:gd name="T2" fmla="*/ 571 w 740"/>
                <a:gd name="T3" fmla="*/ 592 h 738"/>
                <a:gd name="T4" fmla="*/ 570 w 740"/>
                <a:gd name="T5" fmla="*/ 592 h 738"/>
                <a:gd name="T6" fmla="*/ 520 w 740"/>
                <a:gd name="T7" fmla="*/ 470 h 738"/>
                <a:gd name="T8" fmla="*/ 520 w 740"/>
                <a:gd name="T9" fmla="*/ 469 h 738"/>
                <a:gd name="T10" fmla="*/ 590 w 740"/>
                <a:gd name="T11" fmla="*/ 399 h 738"/>
                <a:gd name="T12" fmla="*/ 590 w 740"/>
                <a:gd name="T13" fmla="*/ 300 h 738"/>
                <a:gd name="T14" fmla="*/ 440 w 740"/>
                <a:gd name="T15" fmla="*/ 150 h 738"/>
                <a:gd name="T16" fmla="*/ 341 w 740"/>
                <a:gd name="T17" fmla="*/ 150 h 738"/>
                <a:gd name="T18" fmla="*/ 271 w 740"/>
                <a:gd name="T19" fmla="*/ 220 h 738"/>
                <a:gd name="T20" fmla="*/ 270 w 740"/>
                <a:gd name="T21" fmla="*/ 220 h 738"/>
                <a:gd name="T22" fmla="*/ 148 w 740"/>
                <a:gd name="T23" fmla="*/ 170 h 738"/>
                <a:gd name="T24" fmla="*/ 148 w 740"/>
                <a:gd name="T25" fmla="*/ 169 h 738"/>
                <a:gd name="T26" fmla="*/ 148 w 740"/>
                <a:gd name="T27" fmla="*/ 70 h 738"/>
                <a:gd name="T28" fmla="*/ 78 w 740"/>
                <a:gd name="T29" fmla="*/ 0 h 738"/>
                <a:gd name="T30" fmla="*/ 23 w 740"/>
                <a:gd name="T31" fmla="*/ 0 h 738"/>
                <a:gd name="T32" fmla="*/ 0 w 740"/>
                <a:gd name="T33" fmla="*/ 22 h 738"/>
                <a:gd name="T34" fmla="*/ 23 w 740"/>
                <a:gd name="T35" fmla="*/ 45 h 738"/>
                <a:gd name="T36" fmla="*/ 78 w 740"/>
                <a:gd name="T37" fmla="*/ 45 h 738"/>
                <a:gd name="T38" fmla="*/ 103 w 740"/>
                <a:gd name="T39" fmla="*/ 70 h 738"/>
                <a:gd name="T40" fmla="*/ 103 w 740"/>
                <a:gd name="T41" fmla="*/ 169 h 738"/>
                <a:gd name="T42" fmla="*/ 136 w 740"/>
                <a:gd name="T43" fmla="*/ 213 h 738"/>
                <a:gd name="T44" fmla="*/ 249 w 740"/>
                <a:gd name="T45" fmla="*/ 260 h 738"/>
                <a:gd name="T46" fmla="*/ 303 w 740"/>
                <a:gd name="T47" fmla="*/ 252 h 738"/>
                <a:gd name="T48" fmla="*/ 373 w 740"/>
                <a:gd name="T49" fmla="*/ 182 h 738"/>
                <a:gd name="T50" fmla="*/ 408 w 740"/>
                <a:gd name="T51" fmla="*/ 182 h 738"/>
                <a:gd name="T52" fmla="*/ 558 w 740"/>
                <a:gd name="T53" fmla="*/ 332 h 738"/>
                <a:gd name="T54" fmla="*/ 558 w 740"/>
                <a:gd name="T55" fmla="*/ 367 h 738"/>
                <a:gd name="T56" fmla="*/ 488 w 740"/>
                <a:gd name="T57" fmla="*/ 437 h 738"/>
                <a:gd name="T58" fmla="*/ 480 w 740"/>
                <a:gd name="T59" fmla="*/ 491 h 738"/>
                <a:gd name="T60" fmla="*/ 527 w 740"/>
                <a:gd name="T61" fmla="*/ 604 h 738"/>
                <a:gd name="T62" fmla="*/ 571 w 740"/>
                <a:gd name="T63" fmla="*/ 637 h 738"/>
                <a:gd name="T64" fmla="*/ 670 w 740"/>
                <a:gd name="T65" fmla="*/ 637 h 738"/>
                <a:gd name="T66" fmla="*/ 695 w 740"/>
                <a:gd name="T67" fmla="*/ 662 h 738"/>
                <a:gd name="T68" fmla="*/ 695 w 740"/>
                <a:gd name="T69" fmla="*/ 715 h 738"/>
                <a:gd name="T70" fmla="*/ 718 w 740"/>
                <a:gd name="T71" fmla="*/ 738 h 738"/>
                <a:gd name="T72" fmla="*/ 740 w 740"/>
                <a:gd name="T73" fmla="*/ 715 h 738"/>
                <a:gd name="T74" fmla="*/ 740 w 740"/>
                <a:gd name="T75" fmla="*/ 662 h 738"/>
                <a:gd name="T76" fmla="*/ 670 w 740"/>
                <a:gd name="T77" fmla="*/ 59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0" h="738">
                  <a:moveTo>
                    <a:pt x="670" y="592"/>
                  </a:moveTo>
                  <a:cubicBezTo>
                    <a:pt x="571" y="592"/>
                    <a:pt x="571" y="592"/>
                    <a:pt x="571" y="592"/>
                  </a:cubicBezTo>
                  <a:cubicBezTo>
                    <a:pt x="571" y="592"/>
                    <a:pt x="571" y="592"/>
                    <a:pt x="570" y="592"/>
                  </a:cubicBezTo>
                  <a:cubicBezTo>
                    <a:pt x="558" y="549"/>
                    <a:pt x="541" y="508"/>
                    <a:pt x="520" y="470"/>
                  </a:cubicBezTo>
                  <a:cubicBezTo>
                    <a:pt x="520" y="470"/>
                    <a:pt x="520" y="469"/>
                    <a:pt x="520" y="469"/>
                  </a:cubicBezTo>
                  <a:cubicBezTo>
                    <a:pt x="590" y="399"/>
                    <a:pt x="590" y="399"/>
                    <a:pt x="590" y="399"/>
                  </a:cubicBezTo>
                  <a:cubicBezTo>
                    <a:pt x="617" y="372"/>
                    <a:pt x="617" y="327"/>
                    <a:pt x="590" y="300"/>
                  </a:cubicBezTo>
                  <a:cubicBezTo>
                    <a:pt x="440" y="150"/>
                    <a:pt x="440" y="150"/>
                    <a:pt x="440" y="150"/>
                  </a:cubicBezTo>
                  <a:cubicBezTo>
                    <a:pt x="413" y="122"/>
                    <a:pt x="368" y="122"/>
                    <a:pt x="341" y="150"/>
                  </a:cubicBezTo>
                  <a:cubicBezTo>
                    <a:pt x="271" y="220"/>
                    <a:pt x="271" y="220"/>
                    <a:pt x="271" y="220"/>
                  </a:cubicBezTo>
                  <a:cubicBezTo>
                    <a:pt x="271" y="220"/>
                    <a:pt x="270" y="220"/>
                    <a:pt x="270" y="220"/>
                  </a:cubicBezTo>
                  <a:cubicBezTo>
                    <a:pt x="232" y="199"/>
                    <a:pt x="190" y="182"/>
                    <a:pt x="148" y="170"/>
                  </a:cubicBezTo>
                  <a:cubicBezTo>
                    <a:pt x="148" y="169"/>
                    <a:pt x="148" y="169"/>
                    <a:pt x="148" y="169"/>
                  </a:cubicBezTo>
                  <a:cubicBezTo>
                    <a:pt x="148" y="70"/>
                    <a:pt x="148" y="70"/>
                    <a:pt x="148" y="70"/>
                  </a:cubicBezTo>
                  <a:cubicBezTo>
                    <a:pt x="148" y="31"/>
                    <a:pt x="117" y="0"/>
                    <a:pt x="78" y="0"/>
                  </a:cubicBezTo>
                  <a:cubicBezTo>
                    <a:pt x="23" y="0"/>
                    <a:pt x="23" y="0"/>
                    <a:pt x="23" y="0"/>
                  </a:cubicBezTo>
                  <a:cubicBezTo>
                    <a:pt x="10" y="0"/>
                    <a:pt x="0" y="10"/>
                    <a:pt x="0" y="22"/>
                  </a:cubicBezTo>
                  <a:cubicBezTo>
                    <a:pt x="0" y="35"/>
                    <a:pt x="10" y="45"/>
                    <a:pt x="23" y="45"/>
                  </a:cubicBezTo>
                  <a:cubicBezTo>
                    <a:pt x="78" y="45"/>
                    <a:pt x="78" y="45"/>
                    <a:pt x="78" y="45"/>
                  </a:cubicBezTo>
                  <a:cubicBezTo>
                    <a:pt x="92" y="45"/>
                    <a:pt x="103" y="56"/>
                    <a:pt x="103" y="70"/>
                  </a:cubicBezTo>
                  <a:cubicBezTo>
                    <a:pt x="103" y="169"/>
                    <a:pt x="103" y="169"/>
                    <a:pt x="103" y="169"/>
                  </a:cubicBezTo>
                  <a:cubicBezTo>
                    <a:pt x="103" y="189"/>
                    <a:pt x="117" y="207"/>
                    <a:pt x="136" y="213"/>
                  </a:cubicBezTo>
                  <a:cubicBezTo>
                    <a:pt x="175" y="224"/>
                    <a:pt x="213" y="240"/>
                    <a:pt x="249" y="260"/>
                  </a:cubicBezTo>
                  <a:cubicBezTo>
                    <a:pt x="266" y="269"/>
                    <a:pt x="288" y="266"/>
                    <a:pt x="303" y="252"/>
                  </a:cubicBezTo>
                  <a:cubicBezTo>
                    <a:pt x="373" y="182"/>
                    <a:pt x="373" y="182"/>
                    <a:pt x="373" y="182"/>
                  </a:cubicBezTo>
                  <a:cubicBezTo>
                    <a:pt x="383" y="172"/>
                    <a:pt x="398" y="172"/>
                    <a:pt x="408" y="182"/>
                  </a:cubicBezTo>
                  <a:cubicBezTo>
                    <a:pt x="558" y="332"/>
                    <a:pt x="558" y="332"/>
                    <a:pt x="558" y="332"/>
                  </a:cubicBezTo>
                  <a:cubicBezTo>
                    <a:pt x="568" y="342"/>
                    <a:pt x="568" y="357"/>
                    <a:pt x="558" y="367"/>
                  </a:cubicBezTo>
                  <a:cubicBezTo>
                    <a:pt x="488" y="437"/>
                    <a:pt x="488" y="437"/>
                    <a:pt x="488" y="437"/>
                  </a:cubicBezTo>
                  <a:cubicBezTo>
                    <a:pt x="474" y="452"/>
                    <a:pt x="471" y="474"/>
                    <a:pt x="480" y="491"/>
                  </a:cubicBezTo>
                  <a:cubicBezTo>
                    <a:pt x="500" y="527"/>
                    <a:pt x="516" y="565"/>
                    <a:pt x="527" y="604"/>
                  </a:cubicBezTo>
                  <a:cubicBezTo>
                    <a:pt x="533" y="623"/>
                    <a:pt x="551" y="637"/>
                    <a:pt x="571" y="637"/>
                  </a:cubicBezTo>
                  <a:cubicBezTo>
                    <a:pt x="670" y="637"/>
                    <a:pt x="670" y="637"/>
                    <a:pt x="670" y="637"/>
                  </a:cubicBezTo>
                  <a:cubicBezTo>
                    <a:pt x="684" y="637"/>
                    <a:pt x="695" y="648"/>
                    <a:pt x="695" y="662"/>
                  </a:cubicBezTo>
                  <a:cubicBezTo>
                    <a:pt x="695" y="715"/>
                    <a:pt x="695" y="715"/>
                    <a:pt x="695" y="715"/>
                  </a:cubicBezTo>
                  <a:cubicBezTo>
                    <a:pt x="695" y="728"/>
                    <a:pt x="705" y="738"/>
                    <a:pt x="718" y="738"/>
                  </a:cubicBezTo>
                  <a:cubicBezTo>
                    <a:pt x="730" y="738"/>
                    <a:pt x="740" y="728"/>
                    <a:pt x="740" y="715"/>
                  </a:cubicBezTo>
                  <a:cubicBezTo>
                    <a:pt x="740" y="662"/>
                    <a:pt x="740" y="662"/>
                    <a:pt x="740" y="662"/>
                  </a:cubicBezTo>
                  <a:cubicBezTo>
                    <a:pt x="740" y="623"/>
                    <a:pt x="709" y="592"/>
                    <a:pt x="670" y="59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95" name="Line 42">
              <a:extLst>
                <a:ext uri="{FF2B5EF4-FFF2-40B4-BE49-F238E27FC236}">
                  <a16:creationId xmlns:a16="http://schemas.microsoft.com/office/drawing/2014/main" id="{D34EC7FC-D73D-4764-95FE-F74BE99E81C1}"/>
                </a:ext>
              </a:extLst>
            </p:cNvPr>
            <p:cNvSpPr>
              <a:spLocks noChangeShapeType="1"/>
            </p:cNvSpPr>
            <p:nvPr/>
          </p:nvSpPr>
          <p:spPr bwMode="auto">
            <a:xfrm>
              <a:off x="8099425" y="57115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6" name="Line 43">
              <a:extLst>
                <a:ext uri="{FF2B5EF4-FFF2-40B4-BE49-F238E27FC236}">
                  <a16:creationId xmlns:a16="http://schemas.microsoft.com/office/drawing/2014/main" id="{4D1AD26C-C59E-491A-8035-776792A35CFF}"/>
                </a:ext>
              </a:extLst>
            </p:cNvPr>
            <p:cNvSpPr>
              <a:spLocks noChangeShapeType="1"/>
            </p:cNvSpPr>
            <p:nvPr/>
          </p:nvSpPr>
          <p:spPr bwMode="auto">
            <a:xfrm>
              <a:off x="8099425" y="57115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7" name="Freeform 44">
              <a:extLst>
                <a:ext uri="{FF2B5EF4-FFF2-40B4-BE49-F238E27FC236}">
                  <a16:creationId xmlns:a16="http://schemas.microsoft.com/office/drawing/2014/main" id="{A415CD65-1362-4590-B8E0-BF3EB764DF05}"/>
                </a:ext>
              </a:extLst>
            </p:cNvPr>
            <p:cNvSpPr>
              <a:spLocks/>
            </p:cNvSpPr>
            <p:nvPr/>
          </p:nvSpPr>
          <p:spPr bwMode="auto">
            <a:xfrm>
              <a:off x="7688263" y="5546408"/>
              <a:ext cx="430212" cy="428625"/>
            </a:xfrm>
            <a:custGeom>
              <a:avLst/>
              <a:gdLst>
                <a:gd name="T0" fmla="*/ 1491 w 1536"/>
                <a:gd name="T1" fmla="*/ 820 h 1536"/>
                <a:gd name="T2" fmla="*/ 1466 w 1536"/>
                <a:gd name="T3" fmla="*/ 899 h 1536"/>
                <a:gd name="T4" fmla="*/ 1323 w 1536"/>
                <a:gd name="T5" fmla="*/ 932 h 1536"/>
                <a:gd name="T6" fmla="*/ 1284 w 1536"/>
                <a:gd name="T7" fmla="*/ 1099 h 1536"/>
                <a:gd name="T8" fmla="*/ 1354 w 1536"/>
                <a:gd name="T9" fmla="*/ 1204 h 1536"/>
                <a:gd name="T10" fmla="*/ 1169 w 1536"/>
                <a:gd name="T11" fmla="*/ 1354 h 1536"/>
                <a:gd name="T12" fmla="*/ 1045 w 1536"/>
                <a:gd name="T13" fmla="*/ 1276 h 1536"/>
                <a:gd name="T14" fmla="*/ 899 w 1536"/>
                <a:gd name="T15" fmla="*/ 1367 h 1536"/>
                <a:gd name="T16" fmla="*/ 874 w 1536"/>
                <a:gd name="T17" fmla="*/ 1491 h 1536"/>
                <a:gd name="T18" fmla="*/ 637 w 1536"/>
                <a:gd name="T19" fmla="*/ 1466 h 1536"/>
                <a:gd name="T20" fmla="*/ 604 w 1536"/>
                <a:gd name="T21" fmla="*/ 1323 h 1536"/>
                <a:gd name="T22" fmla="*/ 437 w 1536"/>
                <a:gd name="T23" fmla="*/ 1284 h 1536"/>
                <a:gd name="T24" fmla="*/ 332 w 1536"/>
                <a:gd name="T25" fmla="*/ 1354 h 1536"/>
                <a:gd name="T26" fmla="*/ 182 w 1536"/>
                <a:gd name="T27" fmla="*/ 1169 h 1536"/>
                <a:gd name="T28" fmla="*/ 260 w 1536"/>
                <a:gd name="T29" fmla="*/ 1045 h 1536"/>
                <a:gd name="T30" fmla="*/ 169 w 1536"/>
                <a:gd name="T31" fmla="*/ 899 h 1536"/>
                <a:gd name="T32" fmla="*/ 45 w 1536"/>
                <a:gd name="T33" fmla="*/ 874 h 1536"/>
                <a:gd name="T34" fmla="*/ 70 w 1536"/>
                <a:gd name="T35" fmla="*/ 637 h 1536"/>
                <a:gd name="T36" fmla="*/ 213 w 1536"/>
                <a:gd name="T37" fmla="*/ 604 h 1536"/>
                <a:gd name="T38" fmla="*/ 252 w 1536"/>
                <a:gd name="T39" fmla="*/ 437 h 1536"/>
                <a:gd name="T40" fmla="*/ 182 w 1536"/>
                <a:gd name="T41" fmla="*/ 332 h 1536"/>
                <a:gd name="T42" fmla="*/ 367 w 1536"/>
                <a:gd name="T43" fmla="*/ 182 h 1536"/>
                <a:gd name="T44" fmla="*/ 491 w 1536"/>
                <a:gd name="T45" fmla="*/ 260 h 1536"/>
                <a:gd name="T46" fmla="*/ 637 w 1536"/>
                <a:gd name="T47" fmla="*/ 169 h 1536"/>
                <a:gd name="T48" fmla="*/ 662 w 1536"/>
                <a:gd name="T49" fmla="*/ 45 h 1536"/>
                <a:gd name="T50" fmla="*/ 736 w 1536"/>
                <a:gd name="T51" fmla="*/ 22 h 1536"/>
                <a:gd name="T52" fmla="*/ 662 w 1536"/>
                <a:gd name="T53" fmla="*/ 0 h 1536"/>
                <a:gd name="T54" fmla="*/ 592 w 1536"/>
                <a:gd name="T55" fmla="*/ 169 h 1536"/>
                <a:gd name="T56" fmla="*/ 470 w 1536"/>
                <a:gd name="T57" fmla="*/ 220 h 1536"/>
                <a:gd name="T58" fmla="*/ 399 w 1536"/>
                <a:gd name="T59" fmla="*/ 150 h 1536"/>
                <a:gd name="T60" fmla="*/ 150 w 1536"/>
                <a:gd name="T61" fmla="*/ 300 h 1536"/>
                <a:gd name="T62" fmla="*/ 220 w 1536"/>
                <a:gd name="T63" fmla="*/ 469 h 1536"/>
                <a:gd name="T64" fmla="*/ 170 w 1536"/>
                <a:gd name="T65" fmla="*/ 592 h 1536"/>
                <a:gd name="T66" fmla="*/ 70 w 1536"/>
                <a:gd name="T67" fmla="*/ 592 h 1536"/>
                <a:gd name="T68" fmla="*/ 0 w 1536"/>
                <a:gd name="T69" fmla="*/ 874 h 1536"/>
                <a:gd name="T70" fmla="*/ 169 w 1536"/>
                <a:gd name="T71" fmla="*/ 944 h 1536"/>
                <a:gd name="T72" fmla="*/ 220 w 1536"/>
                <a:gd name="T73" fmla="*/ 1066 h 1536"/>
                <a:gd name="T74" fmla="*/ 150 w 1536"/>
                <a:gd name="T75" fmla="*/ 1137 h 1536"/>
                <a:gd name="T76" fmla="*/ 300 w 1536"/>
                <a:gd name="T77" fmla="*/ 1386 h 1536"/>
                <a:gd name="T78" fmla="*/ 469 w 1536"/>
                <a:gd name="T79" fmla="*/ 1316 h 1536"/>
                <a:gd name="T80" fmla="*/ 592 w 1536"/>
                <a:gd name="T81" fmla="*/ 1366 h 1536"/>
                <a:gd name="T82" fmla="*/ 592 w 1536"/>
                <a:gd name="T83" fmla="*/ 1466 h 1536"/>
                <a:gd name="T84" fmla="*/ 874 w 1536"/>
                <a:gd name="T85" fmla="*/ 1536 h 1536"/>
                <a:gd name="T86" fmla="*/ 944 w 1536"/>
                <a:gd name="T87" fmla="*/ 1367 h 1536"/>
                <a:gd name="T88" fmla="*/ 1066 w 1536"/>
                <a:gd name="T89" fmla="*/ 1316 h 1536"/>
                <a:gd name="T90" fmla="*/ 1137 w 1536"/>
                <a:gd name="T91" fmla="*/ 1386 h 1536"/>
                <a:gd name="T92" fmla="*/ 1386 w 1536"/>
                <a:gd name="T93" fmla="*/ 1236 h 1536"/>
                <a:gd name="T94" fmla="*/ 1316 w 1536"/>
                <a:gd name="T95" fmla="*/ 1067 h 1536"/>
                <a:gd name="T96" fmla="*/ 1366 w 1536"/>
                <a:gd name="T97" fmla="*/ 944 h 1536"/>
                <a:gd name="T98" fmla="*/ 1466 w 1536"/>
                <a:gd name="T99" fmla="*/ 944 h 1536"/>
                <a:gd name="T100" fmla="*/ 1536 w 1536"/>
                <a:gd name="T101" fmla="*/ 82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536">
                  <a:moveTo>
                    <a:pt x="1514" y="798"/>
                  </a:moveTo>
                  <a:cubicBezTo>
                    <a:pt x="1501" y="798"/>
                    <a:pt x="1491" y="808"/>
                    <a:pt x="1491" y="820"/>
                  </a:cubicBezTo>
                  <a:cubicBezTo>
                    <a:pt x="1491" y="874"/>
                    <a:pt x="1491" y="874"/>
                    <a:pt x="1491" y="874"/>
                  </a:cubicBezTo>
                  <a:cubicBezTo>
                    <a:pt x="1491" y="888"/>
                    <a:pt x="1480" y="899"/>
                    <a:pt x="1466" y="899"/>
                  </a:cubicBezTo>
                  <a:cubicBezTo>
                    <a:pt x="1367" y="899"/>
                    <a:pt x="1367" y="899"/>
                    <a:pt x="1367" y="899"/>
                  </a:cubicBezTo>
                  <a:cubicBezTo>
                    <a:pt x="1347" y="899"/>
                    <a:pt x="1329" y="913"/>
                    <a:pt x="1323" y="932"/>
                  </a:cubicBezTo>
                  <a:cubicBezTo>
                    <a:pt x="1312" y="971"/>
                    <a:pt x="1296" y="1009"/>
                    <a:pt x="1276" y="1045"/>
                  </a:cubicBezTo>
                  <a:cubicBezTo>
                    <a:pt x="1267" y="1062"/>
                    <a:pt x="1270" y="1084"/>
                    <a:pt x="1284" y="1099"/>
                  </a:cubicBezTo>
                  <a:cubicBezTo>
                    <a:pt x="1354" y="1169"/>
                    <a:pt x="1354" y="1169"/>
                    <a:pt x="1354" y="1169"/>
                  </a:cubicBezTo>
                  <a:cubicBezTo>
                    <a:pt x="1364" y="1179"/>
                    <a:pt x="1364" y="1194"/>
                    <a:pt x="1354" y="1204"/>
                  </a:cubicBezTo>
                  <a:cubicBezTo>
                    <a:pt x="1204" y="1354"/>
                    <a:pt x="1204" y="1354"/>
                    <a:pt x="1204" y="1354"/>
                  </a:cubicBezTo>
                  <a:cubicBezTo>
                    <a:pt x="1194" y="1364"/>
                    <a:pt x="1179" y="1364"/>
                    <a:pt x="1169" y="1354"/>
                  </a:cubicBezTo>
                  <a:cubicBezTo>
                    <a:pt x="1099" y="1284"/>
                    <a:pt x="1099" y="1284"/>
                    <a:pt x="1099" y="1284"/>
                  </a:cubicBezTo>
                  <a:cubicBezTo>
                    <a:pt x="1084" y="1270"/>
                    <a:pt x="1062" y="1267"/>
                    <a:pt x="1045" y="1276"/>
                  </a:cubicBezTo>
                  <a:cubicBezTo>
                    <a:pt x="1009" y="1296"/>
                    <a:pt x="971" y="1312"/>
                    <a:pt x="932" y="1323"/>
                  </a:cubicBezTo>
                  <a:cubicBezTo>
                    <a:pt x="913" y="1329"/>
                    <a:pt x="899" y="1347"/>
                    <a:pt x="899" y="1367"/>
                  </a:cubicBezTo>
                  <a:cubicBezTo>
                    <a:pt x="899" y="1466"/>
                    <a:pt x="899" y="1466"/>
                    <a:pt x="899" y="1466"/>
                  </a:cubicBezTo>
                  <a:cubicBezTo>
                    <a:pt x="899" y="1480"/>
                    <a:pt x="888" y="1491"/>
                    <a:pt x="874" y="1491"/>
                  </a:cubicBezTo>
                  <a:cubicBezTo>
                    <a:pt x="662" y="1491"/>
                    <a:pt x="662" y="1491"/>
                    <a:pt x="662" y="1491"/>
                  </a:cubicBezTo>
                  <a:cubicBezTo>
                    <a:pt x="648" y="1491"/>
                    <a:pt x="637" y="1480"/>
                    <a:pt x="637" y="1466"/>
                  </a:cubicBezTo>
                  <a:cubicBezTo>
                    <a:pt x="637" y="1367"/>
                    <a:pt x="637" y="1367"/>
                    <a:pt x="637" y="1367"/>
                  </a:cubicBezTo>
                  <a:cubicBezTo>
                    <a:pt x="637" y="1347"/>
                    <a:pt x="623" y="1329"/>
                    <a:pt x="604" y="1323"/>
                  </a:cubicBezTo>
                  <a:cubicBezTo>
                    <a:pt x="565" y="1312"/>
                    <a:pt x="527" y="1296"/>
                    <a:pt x="491" y="1276"/>
                  </a:cubicBezTo>
                  <a:cubicBezTo>
                    <a:pt x="474" y="1267"/>
                    <a:pt x="452" y="1270"/>
                    <a:pt x="437" y="1284"/>
                  </a:cubicBezTo>
                  <a:cubicBezTo>
                    <a:pt x="367" y="1354"/>
                    <a:pt x="367" y="1354"/>
                    <a:pt x="367" y="1354"/>
                  </a:cubicBezTo>
                  <a:cubicBezTo>
                    <a:pt x="357" y="1364"/>
                    <a:pt x="342" y="1364"/>
                    <a:pt x="332" y="1354"/>
                  </a:cubicBezTo>
                  <a:cubicBezTo>
                    <a:pt x="182" y="1204"/>
                    <a:pt x="182" y="1204"/>
                    <a:pt x="182" y="1204"/>
                  </a:cubicBezTo>
                  <a:cubicBezTo>
                    <a:pt x="172" y="1194"/>
                    <a:pt x="172" y="1179"/>
                    <a:pt x="182" y="1169"/>
                  </a:cubicBezTo>
                  <a:cubicBezTo>
                    <a:pt x="252" y="1099"/>
                    <a:pt x="252" y="1099"/>
                    <a:pt x="252" y="1099"/>
                  </a:cubicBezTo>
                  <a:cubicBezTo>
                    <a:pt x="266" y="1084"/>
                    <a:pt x="269" y="1062"/>
                    <a:pt x="260" y="1045"/>
                  </a:cubicBezTo>
                  <a:cubicBezTo>
                    <a:pt x="240" y="1009"/>
                    <a:pt x="224" y="971"/>
                    <a:pt x="213" y="932"/>
                  </a:cubicBezTo>
                  <a:cubicBezTo>
                    <a:pt x="207" y="913"/>
                    <a:pt x="189" y="899"/>
                    <a:pt x="169" y="899"/>
                  </a:cubicBezTo>
                  <a:cubicBezTo>
                    <a:pt x="70" y="899"/>
                    <a:pt x="70" y="899"/>
                    <a:pt x="70" y="899"/>
                  </a:cubicBezTo>
                  <a:cubicBezTo>
                    <a:pt x="56" y="899"/>
                    <a:pt x="45" y="888"/>
                    <a:pt x="45" y="874"/>
                  </a:cubicBezTo>
                  <a:cubicBezTo>
                    <a:pt x="45" y="662"/>
                    <a:pt x="45" y="662"/>
                    <a:pt x="45" y="662"/>
                  </a:cubicBezTo>
                  <a:cubicBezTo>
                    <a:pt x="45" y="648"/>
                    <a:pt x="56" y="637"/>
                    <a:pt x="70" y="637"/>
                  </a:cubicBezTo>
                  <a:cubicBezTo>
                    <a:pt x="169" y="637"/>
                    <a:pt x="169" y="637"/>
                    <a:pt x="169" y="637"/>
                  </a:cubicBezTo>
                  <a:cubicBezTo>
                    <a:pt x="189" y="637"/>
                    <a:pt x="207" y="623"/>
                    <a:pt x="213" y="604"/>
                  </a:cubicBezTo>
                  <a:cubicBezTo>
                    <a:pt x="224" y="565"/>
                    <a:pt x="240" y="527"/>
                    <a:pt x="260" y="491"/>
                  </a:cubicBezTo>
                  <a:cubicBezTo>
                    <a:pt x="269" y="474"/>
                    <a:pt x="266" y="452"/>
                    <a:pt x="252" y="437"/>
                  </a:cubicBezTo>
                  <a:cubicBezTo>
                    <a:pt x="182" y="367"/>
                    <a:pt x="182" y="367"/>
                    <a:pt x="182" y="367"/>
                  </a:cubicBezTo>
                  <a:cubicBezTo>
                    <a:pt x="172" y="357"/>
                    <a:pt x="172" y="342"/>
                    <a:pt x="182" y="332"/>
                  </a:cubicBezTo>
                  <a:cubicBezTo>
                    <a:pt x="332" y="182"/>
                    <a:pt x="332" y="182"/>
                    <a:pt x="332" y="182"/>
                  </a:cubicBezTo>
                  <a:cubicBezTo>
                    <a:pt x="342" y="172"/>
                    <a:pt x="357" y="172"/>
                    <a:pt x="367" y="182"/>
                  </a:cubicBezTo>
                  <a:cubicBezTo>
                    <a:pt x="437" y="252"/>
                    <a:pt x="437" y="252"/>
                    <a:pt x="437" y="252"/>
                  </a:cubicBezTo>
                  <a:cubicBezTo>
                    <a:pt x="452" y="266"/>
                    <a:pt x="474" y="269"/>
                    <a:pt x="491" y="260"/>
                  </a:cubicBezTo>
                  <a:cubicBezTo>
                    <a:pt x="527" y="240"/>
                    <a:pt x="565" y="224"/>
                    <a:pt x="604" y="213"/>
                  </a:cubicBezTo>
                  <a:cubicBezTo>
                    <a:pt x="623" y="207"/>
                    <a:pt x="637" y="189"/>
                    <a:pt x="637" y="169"/>
                  </a:cubicBezTo>
                  <a:cubicBezTo>
                    <a:pt x="637" y="70"/>
                    <a:pt x="637" y="70"/>
                    <a:pt x="637" y="70"/>
                  </a:cubicBezTo>
                  <a:cubicBezTo>
                    <a:pt x="637" y="56"/>
                    <a:pt x="648" y="45"/>
                    <a:pt x="662" y="45"/>
                  </a:cubicBezTo>
                  <a:cubicBezTo>
                    <a:pt x="714" y="45"/>
                    <a:pt x="714" y="45"/>
                    <a:pt x="714" y="45"/>
                  </a:cubicBezTo>
                  <a:cubicBezTo>
                    <a:pt x="726" y="45"/>
                    <a:pt x="736" y="35"/>
                    <a:pt x="736" y="22"/>
                  </a:cubicBezTo>
                  <a:cubicBezTo>
                    <a:pt x="736" y="10"/>
                    <a:pt x="726" y="0"/>
                    <a:pt x="714" y="0"/>
                  </a:cubicBezTo>
                  <a:cubicBezTo>
                    <a:pt x="662" y="0"/>
                    <a:pt x="662" y="0"/>
                    <a:pt x="662" y="0"/>
                  </a:cubicBezTo>
                  <a:cubicBezTo>
                    <a:pt x="623" y="0"/>
                    <a:pt x="592" y="31"/>
                    <a:pt x="592" y="70"/>
                  </a:cubicBezTo>
                  <a:cubicBezTo>
                    <a:pt x="592" y="169"/>
                    <a:pt x="592" y="169"/>
                    <a:pt x="592" y="169"/>
                  </a:cubicBezTo>
                  <a:cubicBezTo>
                    <a:pt x="592" y="169"/>
                    <a:pt x="592" y="169"/>
                    <a:pt x="592" y="170"/>
                  </a:cubicBezTo>
                  <a:cubicBezTo>
                    <a:pt x="550" y="182"/>
                    <a:pt x="508" y="199"/>
                    <a:pt x="470" y="220"/>
                  </a:cubicBezTo>
                  <a:cubicBezTo>
                    <a:pt x="470" y="220"/>
                    <a:pt x="469" y="220"/>
                    <a:pt x="469" y="220"/>
                  </a:cubicBezTo>
                  <a:cubicBezTo>
                    <a:pt x="399" y="150"/>
                    <a:pt x="399" y="150"/>
                    <a:pt x="399" y="150"/>
                  </a:cubicBezTo>
                  <a:cubicBezTo>
                    <a:pt x="372" y="122"/>
                    <a:pt x="327" y="122"/>
                    <a:pt x="300" y="150"/>
                  </a:cubicBezTo>
                  <a:cubicBezTo>
                    <a:pt x="150" y="300"/>
                    <a:pt x="150" y="300"/>
                    <a:pt x="150" y="300"/>
                  </a:cubicBezTo>
                  <a:cubicBezTo>
                    <a:pt x="122" y="327"/>
                    <a:pt x="122" y="372"/>
                    <a:pt x="150" y="399"/>
                  </a:cubicBezTo>
                  <a:cubicBezTo>
                    <a:pt x="220" y="469"/>
                    <a:pt x="220" y="469"/>
                    <a:pt x="220" y="469"/>
                  </a:cubicBezTo>
                  <a:cubicBezTo>
                    <a:pt x="220" y="469"/>
                    <a:pt x="220" y="470"/>
                    <a:pt x="220" y="470"/>
                  </a:cubicBezTo>
                  <a:cubicBezTo>
                    <a:pt x="199" y="508"/>
                    <a:pt x="182" y="550"/>
                    <a:pt x="170" y="592"/>
                  </a:cubicBezTo>
                  <a:cubicBezTo>
                    <a:pt x="170" y="592"/>
                    <a:pt x="169" y="592"/>
                    <a:pt x="169" y="592"/>
                  </a:cubicBezTo>
                  <a:cubicBezTo>
                    <a:pt x="70" y="592"/>
                    <a:pt x="70" y="592"/>
                    <a:pt x="70" y="592"/>
                  </a:cubicBezTo>
                  <a:cubicBezTo>
                    <a:pt x="31" y="592"/>
                    <a:pt x="0" y="623"/>
                    <a:pt x="0" y="662"/>
                  </a:cubicBezTo>
                  <a:cubicBezTo>
                    <a:pt x="0" y="874"/>
                    <a:pt x="0" y="874"/>
                    <a:pt x="0" y="874"/>
                  </a:cubicBezTo>
                  <a:cubicBezTo>
                    <a:pt x="0" y="913"/>
                    <a:pt x="31" y="944"/>
                    <a:pt x="70" y="944"/>
                  </a:cubicBezTo>
                  <a:cubicBezTo>
                    <a:pt x="169" y="944"/>
                    <a:pt x="169" y="944"/>
                    <a:pt x="169" y="944"/>
                  </a:cubicBezTo>
                  <a:cubicBezTo>
                    <a:pt x="169" y="944"/>
                    <a:pt x="170" y="944"/>
                    <a:pt x="170" y="944"/>
                  </a:cubicBezTo>
                  <a:cubicBezTo>
                    <a:pt x="182" y="986"/>
                    <a:pt x="199" y="1028"/>
                    <a:pt x="220" y="1066"/>
                  </a:cubicBezTo>
                  <a:cubicBezTo>
                    <a:pt x="220" y="1066"/>
                    <a:pt x="220" y="1067"/>
                    <a:pt x="220" y="1067"/>
                  </a:cubicBezTo>
                  <a:cubicBezTo>
                    <a:pt x="150" y="1137"/>
                    <a:pt x="150" y="1137"/>
                    <a:pt x="150" y="1137"/>
                  </a:cubicBezTo>
                  <a:cubicBezTo>
                    <a:pt x="122" y="1164"/>
                    <a:pt x="122" y="1209"/>
                    <a:pt x="150" y="1236"/>
                  </a:cubicBezTo>
                  <a:cubicBezTo>
                    <a:pt x="300" y="1386"/>
                    <a:pt x="300" y="1386"/>
                    <a:pt x="300" y="1386"/>
                  </a:cubicBezTo>
                  <a:cubicBezTo>
                    <a:pt x="327" y="1413"/>
                    <a:pt x="372" y="1413"/>
                    <a:pt x="399" y="1386"/>
                  </a:cubicBezTo>
                  <a:cubicBezTo>
                    <a:pt x="469" y="1316"/>
                    <a:pt x="469" y="1316"/>
                    <a:pt x="469" y="1316"/>
                  </a:cubicBezTo>
                  <a:cubicBezTo>
                    <a:pt x="469" y="1316"/>
                    <a:pt x="470" y="1316"/>
                    <a:pt x="470" y="1316"/>
                  </a:cubicBezTo>
                  <a:cubicBezTo>
                    <a:pt x="508" y="1337"/>
                    <a:pt x="550" y="1354"/>
                    <a:pt x="592" y="1366"/>
                  </a:cubicBezTo>
                  <a:cubicBezTo>
                    <a:pt x="592" y="1366"/>
                    <a:pt x="592" y="1367"/>
                    <a:pt x="592" y="1367"/>
                  </a:cubicBezTo>
                  <a:cubicBezTo>
                    <a:pt x="592" y="1466"/>
                    <a:pt x="592" y="1466"/>
                    <a:pt x="592" y="1466"/>
                  </a:cubicBezTo>
                  <a:cubicBezTo>
                    <a:pt x="592" y="1505"/>
                    <a:pt x="623" y="1536"/>
                    <a:pt x="662" y="1536"/>
                  </a:cubicBezTo>
                  <a:cubicBezTo>
                    <a:pt x="874" y="1536"/>
                    <a:pt x="874" y="1536"/>
                    <a:pt x="874" y="1536"/>
                  </a:cubicBezTo>
                  <a:cubicBezTo>
                    <a:pt x="913" y="1536"/>
                    <a:pt x="944" y="1505"/>
                    <a:pt x="944" y="1466"/>
                  </a:cubicBezTo>
                  <a:cubicBezTo>
                    <a:pt x="944" y="1367"/>
                    <a:pt x="944" y="1367"/>
                    <a:pt x="944" y="1367"/>
                  </a:cubicBezTo>
                  <a:cubicBezTo>
                    <a:pt x="944" y="1367"/>
                    <a:pt x="944" y="1366"/>
                    <a:pt x="944" y="1366"/>
                  </a:cubicBezTo>
                  <a:cubicBezTo>
                    <a:pt x="986" y="1354"/>
                    <a:pt x="1028" y="1337"/>
                    <a:pt x="1066" y="1316"/>
                  </a:cubicBezTo>
                  <a:cubicBezTo>
                    <a:pt x="1066" y="1316"/>
                    <a:pt x="1067" y="1316"/>
                    <a:pt x="1067" y="1316"/>
                  </a:cubicBezTo>
                  <a:cubicBezTo>
                    <a:pt x="1137" y="1386"/>
                    <a:pt x="1137" y="1386"/>
                    <a:pt x="1137" y="1386"/>
                  </a:cubicBezTo>
                  <a:cubicBezTo>
                    <a:pt x="1164" y="1413"/>
                    <a:pt x="1209" y="1413"/>
                    <a:pt x="1236" y="1386"/>
                  </a:cubicBezTo>
                  <a:cubicBezTo>
                    <a:pt x="1386" y="1236"/>
                    <a:pt x="1386" y="1236"/>
                    <a:pt x="1386" y="1236"/>
                  </a:cubicBezTo>
                  <a:cubicBezTo>
                    <a:pt x="1413" y="1209"/>
                    <a:pt x="1413" y="1164"/>
                    <a:pt x="1386" y="1137"/>
                  </a:cubicBezTo>
                  <a:cubicBezTo>
                    <a:pt x="1316" y="1067"/>
                    <a:pt x="1316" y="1067"/>
                    <a:pt x="1316" y="1067"/>
                  </a:cubicBezTo>
                  <a:cubicBezTo>
                    <a:pt x="1316" y="1067"/>
                    <a:pt x="1316" y="1066"/>
                    <a:pt x="1316" y="1066"/>
                  </a:cubicBezTo>
                  <a:cubicBezTo>
                    <a:pt x="1337" y="1028"/>
                    <a:pt x="1354" y="986"/>
                    <a:pt x="1366" y="944"/>
                  </a:cubicBezTo>
                  <a:cubicBezTo>
                    <a:pt x="1366" y="944"/>
                    <a:pt x="1367" y="944"/>
                    <a:pt x="1367" y="944"/>
                  </a:cubicBezTo>
                  <a:cubicBezTo>
                    <a:pt x="1466" y="944"/>
                    <a:pt x="1466" y="944"/>
                    <a:pt x="1466" y="944"/>
                  </a:cubicBezTo>
                  <a:cubicBezTo>
                    <a:pt x="1505" y="944"/>
                    <a:pt x="1536" y="913"/>
                    <a:pt x="1536" y="874"/>
                  </a:cubicBezTo>
                  <a:cubicBezTo>
                    <a:pt x="1536" y="820"/>
                    <a:pt x="1536" y="820"/>
                    <a:pt x="1536" y="820"/>
                  </a:cubicBezTo>
                  <a:cubicBezTo>
                    <a:pt x="1536" y="808"/>
                    <a:pt x="1526" y="798"/>
                    <a:pt x="1514" y="798"/>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98" name="Line 45">
              <a:extLst>
                <a:ext uri="{FF2B5EF4-FFF2-40B4-BE49-F238E27FC236}">
                  <a16:creationId xmlns:a16="http://schemas.microsoft.com/office/drawing/2014/main" id="{4E310057-A5CA-4848-8666-C34E5446361B}"/>
                </a:ext>
              </a:extLst>
            </p:cNvPr>
            <p:cNvSpPr>
              <a:spLocks noChangeShapeType="1"/>
            </p:cNvSpPr>
            <p:nvPr/>
          </p:nvSpPr>
          <p:spPr bwMode="auto">
            <a:xfrm>
              <a:off x="8112125" y="576865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9" name="Line 46">
              <a:extLst>
                <a:ext uri="{FF2B5EF4-FFF2-40B4-BE49-F238E27FC236}">
                  <a16:creationId xmlns:a16="http://schemas.microsoft.com/office/drawing/2014/main" id="{8FF050DB-0C44-42FB-A604-159B2A4035F6}"/>
                </a:ext>
              </a:extLst>
            </p:cNvPr>
            <p:cNvSpPr>
              <a:spLocks noChangeShapeType="1"/>
            </p:cNvSpPr>
            <p:nvPr/>
          </p:nvSpPr>
          <p:spPr bwMode="auto">
            <a:xfrm>
              <a:off x="8112125" y="576865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9" name="Gruppieren 28">
            <a:extLst>
              <a:ext uri="{FF2B5EF4-FFF2-40B4-BE49-F238E27FC236}">
                <a16:creationId xmlns:a16="http://schemas.microsoft.com/office/drawing/2014/main" id="{9858AE51-AC9A-4967-B79F-7979F36B6FC6}"/>
              </a:ext>
            </a:extLst>
          </p:cNvPr>
          <p:cNvGrpSpPr/>
          <p:nvPr/>
        </p:nvGrpSpPr>
        <p:grpSpPr>
          <a:xfrm>
            <a:off x="8156481" y="5236512"/>
            <a:ext cx="540084" cy="425907"/>
            <a:chOff x="8156481" y="5391336"/>
            <a:chExt cx="540084" cy="425907"/>
          </a:xfrm>
        </p:grpSpPr>
        <p:sp>
          <p:nvSpPr>
            <p:cNvPr id="1516" name="Freeform 34">
              <a:extLst>
                <a:ext uri="{FF2B5EF4-FFF2-40B4-BE49-F238E27FC236}">
                  <a16:creationId xmlns:a16="http://schemas.microsoft.com/office/drawing/2014/main" id="{8B36A32E-43DB-40CC-AE74-BB64448AB898}"/>
                </a:ext>
              </a:extLst>
            </p:cNvPr>
            <p:cNvSpPr>
              <a:spLocks noEditPoints="1"/>
            </p:cNvSpPr>
            <p:nvPr/>
          </p:nvSpPr>
          <p:spPr bwMode="auto">
            <a:xfrm rot="5400000">
              <a:off x="8197710" y="5447365"/>
              <a:ext cx="193460" cy="174432"/>
            </a:xfrm>
            <a:custGeom>
              <a:avLst/>
              <a:gdLst>
                <a:gd name="T0" fmla="*/ 518 w 1036"/>
                <a:gd name="T1" fmla="*/ 0 h 936"/>
                <a:gd name="T2" fmla="*/ 75 w 1036"/>
                <a:gd name="T3" fmla="*/ 443 h 936"/>
                <a:gd name="T4" fmla="*/ 186 w 1036"/>
                <a:gd name="T5" fmla="*/ 736 h 936"/>
                <a:gd name="T6" fmla="*/ 850 w 1036"/>
                <a:gd name="T7" fmla="*/ 736 h 936"/>
                <a:gd name="T8" fmla="*/ 961 w 1036"/>
                <a:gd name="T9" fmla="*/ 443 h 936"/>
                <a:gd name="T10" fmla="*/ 518 w 1036"/>
                <a:gd name="T11" fmla="*/ 0 h 936"/>
                <a:gd name="T12" fmla="*/ 810 w 1036"/>
                <a:gd name="T13" fmla="*/ 680 h 936"/>
                <a:gd name="T14" fmla="*/ 809 w 1036"/>
                <a:gd name="T15" fmla="*/ 680 h 936"/>
                <a:gd name="T16" fmla="*/ 799 w 1036"/>
                <a:gd name="T17" fmla="*/ 725 h 936"/>
                <a:gd name="T18" fmla="*/ 518 w 1036"/>
                <a:gd name="T19" fmla="*/ 841 h 936"/>
                <a:gd name="T20" fmla="*/ 237 w 1036"/>
                <a:gd name="T21" fmla="*/ 725 h 936"/>
                <a:gd name="T22" fmla="*/ 207 w 1036"/>
                <a:gd name="T23" fmla="*/ 690 h 936"/>
                <a:gd name="T24" fmla="*/ 518 w 1036"/>
                <a:gd name="T25" fmla="*/ 45 h 936"/>
                <a:gd name="T26" fmla="*/ 829 w 1036"/>
                <a:gd name="T27" fmla="*/ 690 h 936"/>
                <a:gd name="T28" fmla="*/ 793 w 1036"/>
                <a:gd name="T29" fmla="*/ 722 h 936"/>
                <a:gd name="T30" fmla="*/ 793 w 1036"/>
                <a:gd name="T31" fmla="*/ 722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936">
                  <a:moveTo>
                    <a:pt x="518" y="0"/>
                  </a:moveTo>
                  <a:cubicBezTo>
                    <a:pt x="274" y="0"/>
                    <a:pt x="75" y="199"/>
                    <a:pt x="75" y="443"/>
                  </a:cubicBezTo>
                  <a:cubicBezTo>
                    <a:pt x="75" y="553"/>
                    <a:pt x="116" y="656"/>
                    <a:pt x="186" y="736"/>
                  </a:cubicBezTo>
                  <a:cubicBezTo>
                    <a:pt x="363" y="936"/>
                    <a:pt x="674" y="935"/>
                    <a:pt x="850" y="736"/>
                  </a:cubicBezTo>
                  <a:cubicBezTo>
                    <a:pt x="919" y="658"/>
                    <a:pt x="961" y="554"/>
                    <a:pt x="961" y="443"/>
                  </a:cubicBezTo>
                  <a:cubicBezTo>
                    <a:pt x="961" y="199"/>
                    <a:pt x="762" y="0"/>
                    <a:pt x="518" y="0"/>
                  </a:cubicBezTo>
                  <a:close/>
                  <a:moveTo>
                    <a:pt x="810" y="680"/>
                  </a:moveTo>
                  <a:cubicBezTo>
                    <a:pt x="809" y="680"/>
                    <a:pt x="809" y="680"/>
                    <a:pt x="809" y="680"/>
                  </a:cubicBezTo>
                  <a:moveTo>
                    <a:pt x="799" y="725"/>
                  </a:moveTo>
                  <a:cubicBezTo>
                    <a:pt x="724" y="798"/>
                    <a:pt x="624" y="841"/>
                    <a:pt x="518" y="841"/>
                  </a:cubicBezTo>
                  <a:cubicBezTo>
                    <a:pt x="415" y="841"/>
                    <a:pt x="314" y="801"/>
                    <a:pt x="237" y="725"/>
                  </a:cubicBezTo>
                  <a:cubicBezTo>
                    <a:pt x="207" y="690"/>
                    <a:pt x="207" y="690"/>
                    <a:pt x="207" y="690"/>
                  </a:cubicBezTo>
                  <a:cubicBezTo>
                    <a:pt x="0" y="431"/>
                    <a:pt x="186" y="45"/>
                    <a:pt x="518" y="45"/>
                  </a:cubicBezTo>
                  <a:cubicBezTo>
                    <a:pt x="850" y="45"/>
                    <a:pt x="1036" y="431"/>
                    <a:pt x="829" y="690"/>
                  </a:cubicBezTo>
                  <a:moveTo>
                    <a:pt x="793" y="722"/>
                  </a:moveTo>
                  <a:cubicBezTo>
                    <a:pt x="793" y="722"/>
                    <a:pt x="793" y="722"/>
                    <a:pt x="793" y="722"/>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a:p>
          </p:txBody>
        </p:sp>
        <p:sp>
          <p:nvSpPr>
            <p:cNvPr id="1517" name="Line 35">
              <a:extLst>
                <a:ext uri="{FF2B5EF4-FFF2-40B4-BE49-F238E27FC236}">
                  <a16:creationId xmlns:a16="http://schemas.microsoft.com/office/drawing/2014/main" id="{2C72CDA8-0E10-458E-8425-F3EBBF9410DF}"/>
                </a:ext>
              </a:extLst>
            </p:cNvPr>
            <p:cNvSpPr>
              <a:spLocks noChangeShapeType="1"/>
            </p:cNvSpPr>
            <p:nvPr/>
          </p:nvSpPr>
          <p:spPr bwMode="auto">
            <a:xfrm rot="5400000">
              <a:off x="8247397" y="5483308"/>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8" name="Line 36">
              <a:extLst>
                <a:ext uri="{FF2B5EF4-FFF2-40B4-BE49-F238E27FC236}">
                  <a16:creationId xmlns:a16="http://schemas.microsoft.com/office/drawing/2014/main" id="{227C68CA-15F9-483A-8C46-E05D37BB47BA}"/>
                </a:ext>
              </a:extLst>
            </p:cNvPr>
            <p:cNvSpPr>
              <a:spLocks noChangeShapeType="1"/>
            </p:cNvSpPr>
            <p:nvPr/>
          </p:nvSpPr>
          <p:spPr bwMode="auto">
            <a:xfrm rot="5400000">
              <a:off x="8247397" y="5483308"/>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9" name="Line 37">
              <a:extLst>
                <a:ext uri="{FF2B5EF4-FFF2-40B4-BE49-F238E27FC236}">
                  <a16:creationId xmlns:a16="http://schemas.microsoft.com/office/drawing/2014/main" id="{229975B5-9A73-49C1-84BE-D57BB3E4E996}"/>
                </a:ext>
              </a:extLst>
            </p:cNvPr>
            <p:cNvSpPr>
              <a:spLocks noChangeShapeType="1"/>
            </p:cNvSpPr>
            <p:nvPr/>
          </p:nvSpPr>
          <p:spPr bwMode="auto">
            <a:xfrm rot="5400000">
              <a:off x="8254797" y="5480137"/>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0" name="Line 38">
              <a:extLst>
                <a:ext uri="{FF2B5EF4-FFF2-40B4-BE49-F238E27FC236}">
                  <a16:creationId xmlns:a16="http://schemas.microsoft.com/office/drawing/2014/main" id="{B27D9D5C-91A2-4E2D-8537-7105C40DF3AD}"/>
                </a:ext>
              </a:extLst>
            </p:cNvPr>
            <p:cNvSpPr>
              <a:spLocks noChangeShapeType="1"/>
            </p:cNvSpPr>
            <p:nvPr/>
          </p:nvSpPr>
          <p:spPr bwMode="auto">
            <a:xfrm rot="5400000">
              <a:off x="8254797" y="5480137"/>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1" name="Line 39">
              <a:extLst>
                <a:ext uri="{FF2B5EF4-FFF2-40B4-BE49-F238E27FC236}">
                  <a16:creationId xmlns:a16="http://schemas.microsoft.com/office/drawing/2014/main" id="{6FBC5AE1-E267-43EA-A4B3-627F2FEC6B43}"/>
                </a:ext>
              </a:extLst>
            </p:cNvPr>
            <p:cNvSpPr>
              <a:spLocks noChangeShapeType="1"/>
            </p:cNvSpPr>
            <p:nvPr/>
          </p:nvSpPr>
          <p:spPr bwMode="auto">
            <a:xfrm rot="5400000">
              <a:off x="8253740" y="5592196"/>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2" name="Line 40">
              <a:extLst>
                <a:ext uri="{FF2B5EF4-FFF2-40B4-BE49-F238E27FC236}">
                  <a16:creationId xmlns:a16="http://schemas.microsoft.com/office/drawing/2014/main" id="{F685FC50-7993-4489-809F-895F03E6D5C3}"/>
                </a:ext>
              </a:extLst>
            </p:cNvPr>
            <p:cNvSpPr>
              <a:spLocks noChangeShapeType="1"/>
            </p:cNvSpPr>
            <p:nvPr/>
          </p:nvSpPr>
          <p:spPr bwMode="auto">
            <a:xfrm rot="5400000">
              <a:off x="8253740" y="5592196"/>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3" name="Freeform 41">
              <a:extLst>
                <a:ext uri="{FF2B5EF4-FFF2-40B4-BE49-F238E27FC236}">
                  <a16:creationId xmlns:a16="http://schemas.microsoft.com/office/drawing/2014/main" id="{BE87585F-B100-4AFB-8193-086A442E4402}"/>
                </a:ext>
              </a:extLst>
            </p:cNvPr>
            <p:cNvSpPr>
              <a:spLocks/>
            </p:cNvSpPr>
            <p:nvPr/>
          </p:nvSpPr>
          <p:spPr bwMode="auto">
            <a:xfrm rot="5400000">
              <a:off x="8303955" y="5539866"/>
              <a:ext cx="138488" cy="137431"/>
            </a:xfrm>
            <a:custGeom>
              <a:avLst/>
              <a:gdLst>
                <a:gd name="T0" fmla="*/ 670 w 740"/>
                <a:gd name="T1" fmla="*/ 592 h 738"/>
                <a:gd name="T2" fmla="*/ 571 w 740"/>
                <a:gd name="T3" fmla="*/ 592 h 738"/>
                <a:gd name="T4" fmla="*/ 570 w 740"/>
                <a:gd name="T5" fmla="*/ 592 h 738"/>
                <a:gd name="T6" fmla="*/ 520 w 740"/>
                <a:gd name="T7" fmla="*/ 470 h 738"/>
                <a:gd name="T8" fmla="*/ 520 w 740"/>
                <a:gd name="T9" fmla="*/ 469 h 738"/>
                <a:gd name="T10" fmla="*/ 590 w 740"/>
                <a:gd name="T11" fmla="*/ 399 h 738"/>
                <a:gd name="T12" fmla="*/ 590 w 740"/>
                <a:gd name="T13" fmla="*/ 300 h 738"/>
                <a:gd name="T14" fmla="*/ 440 w 740"/>
                <a:gd name="T15" fmla="*/ 150 h 738"/>
                <a:gd name="T16" fmla="*/ 341 w 740"/>
                <a:gd name="T17" fmla="*/ 150 h 738"/>
                <a:gd name="T18" fmla="*/ 271 w 740"/>
                <a:gd name="T19" fmla="*/ 220 h 738"/>
                <a:gd name="T20" fmla="*/ 270 w 740"/>
                <a:gd name="T21" fmla="*/ 220 h 738"/>
                <a:gd name="T22" fmla="*/ 148 w 740"/>
                <a:gd name="T23" fmla="*/ 170 h 738"/>
                <a:gd name="T24" fmla="*/ 148 w 740"/>
                <a:gd name="T25" fmla="*/ 169 h 738"/>
                <a:gd name="T26" fmla="*/ 148 w 740"/>
                <a:gd name="T27" fmla="*/ 70 h 738"/>
                <a:gd name="T28" fmla="*/ 78 w 740"/>
                <a:gd name="T29" fmla="*/ 0 h 738"/>
                <a:gd name="T30" fmla="*/ 23 w 740"/>
                <a:gd name="T31" fmla="*/ 0 h 738"/>
                <a:gd name="T32" fmla="*/ 0 w 740"/>
                <a:gd name="T33" fmla="*/ 22 h 738"/>
                <a:gd name="T34" fmla="*/ 23 w 740"/>
                <a:gd name="T35" fmla="*/ 45 h 738"/>
                <a:gd name="T36" fmla="*/ 78 w 740"/>
                <a:gd name="T37" fmla="*/ 45 h 738"/>
                <a:gd name="T38" fmla="*/ 103 w 740"/>
                <a:gd name="T39" fmla="*/ 70 h 738"/>
                <a:gd name="T40" fmla="*/ 103 w 740"/>
                <a:gd name="T41" fmla="*/ 169 h 738"/>
                <a:gd name="T42" fmla="*/ 136 w 740"/>
                <a:gd name="T43" fmla="*/ 213 h 738"/>
                <a:gd name="T44" fmla="*/ 249 w 740"/>
                <a:gd name="T45" fmla="*/ 260 h 738"/>
                <a:gd name="T46" fmla="*/ 303 w 740"/>
                <a:gd name="T47" fmla="*/ 252 h 738"/>
                <a:gd name="T48" fmla="*/ 373 w 740"/>
                <a:gd name="T49" fmla="*/ 182 h 738"/>
                <a:gd name="T50" fmla="*/ 408 w 740"/>
                <a:gd name="T51" fmla="*/ 182 h 738"/>
                <a:gd name="T52" fmla="*/ 558 w 740"/>
                <a:gd name="T53" fmla="*/ 332 h 738"/>
                <a:gd name="T54" fmla="*/ 558 w 740"/>
                <a:gd name="T55" fmla="*/ 367 h 738"/>
                <a:gd name="T56" fmla="*/ 488 w 740"/>
                <a:gd name="T57" fmla="*/ 437 h 738"/>
                <a:gd name="T58" fmla="*/ 480 w 740"/>
                <a:gd name="T59" fmla="*/ 491 h 738"/>
                <a:gd name="T60" fmla="*/ 527 w 740"/>
                <a:gd name="T61" fmla="*/ 604 h 738"/>
                <a:gd name="T62" fmla="*/ 571 w 740"/>
                <a:gd name="T63" fmla="*/ 637 h 738"/>
                <a:gd name="T64" fmla="*/ 670 w 740"/>
                <a:gd name="T65" fmla="*/ 637 h 738"/>
                <a:gd name="T66" fmla="*/ 695 w 740"/>
                <a:gd name="T67" fmla="*/ 662 h 738"/>
                <a:gd name="T68" fmla="*/ 695 w 740"/>
                <a:gd name="T69" fmla="*/ 715 h 738"/>
                <a:gd name="T70" fmla="*/ 718 w 740"/>
                <a:gd name="T71" fmla="*/ 738 h 738"/>
                <a:gd name="T72" fmla="*/ 740 w 740"/>
                <a:gd name="T73" fmla="*/ 715 h 738"/>
                <a:gd name="T74" fmla="*/ 740 w 740"/>
                <a:gd name="T75" fmla="*/ 662 h 738"/>
                <a:gd name="T76" fmla="*/ 670 w 740"/>
                <a:gd name="T77" fmla="*/ 59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0" h="738">
                  <a:moveTo>
                    <a:pt x="670" y="592"/>
                  </a:moveTo>
                  <a:cubicBezTo>
                    <a:pt x="571" y="592"/>
                    <a:pt x="571" y="592"/>
                    <a:pt x="571" y="592"/>
                  </a:cubicBezTo>
                  <a:cubicBezTo>
                    <a:pt x="571" y="592"/>
                    <a:pt x="571" y="592"/>
                    <a:pt x="570" y="592"/>
                  </a:cubicBezTo>
                  <a:cubicBezTo>
                    <a:pt x="558" y="549"/>
                    <a:pt x="541" y="508"/>
                    <a:pt x="520" y="470"/>
                  </a:cubicBezTo>
                  <a:cubicBezTo>
                    <a:pt x="520" y="470"/>
                    <a:pt x="520" y="469"/>
                    <a:pt x="520" y="469"/>
                  </a:cubicBezTo>
                  <a:cubicBezTo>
                    <a:pt x="590" y="399"/>
                    <a:pt x="590" y="399"/>
                    <a:pt x="590" y="399"/>
                  </a:cubicBezTo>
                  <a:cubicBezTo>
                    <a:pt x="617" y="372"/>
                    <a:pt x="617" y="327"/>
                    <a:pt x="590" y="300"/>
                  </a:cubicBezTo>
                  <a:cubicBezTo>
                    <a:pt x="440" y="150"/>
                    <a:pt x="440" y="150"/>
                    <a:pt x="440" y="150"/>
                  </a:cubicBezTo>
                  <a:cubicBezTo>
                    <a:pt x="413" y="122"/>
                    <a:pt x="368" y="122"/>
                    <a:pt x="341" y="150"/>
                  </a:cubicBezTo>
                  <a:cubicBezTo>
                    <a:pt x="271" y="220"/>
                    <a:pt x="271" y="220"/>
                    <a:pt x="271" y="220"/>
                  </a:cubicBezTo>
                  <a:cubicBezTo>
                    <a:pt x="271" y="220"/>
                    <a:pt x="270" y="220"/>
                    <a:pt x="270" y="220"/>
                  </a:cubicBezTo>
                  <a:cubicBezTo>
                    <a:pt x="232" y="199"/>
                    <a:pt x="190" y="182"/>
                    <a:pt x="148" y="170"/>
                  </a:cubicBezTo>
                  <a:cubicBezTo>
                    <a:pt x="148" y="169"/>
                    <a:pt x="148" y="169"/>
                    <a:pt x="148" y="169"/>
                  </a:cubicBezTo>
                  <a:cubicBezTo>
                    <a:pt x="148" y="70"/>
                    <a:pt x="148" y="70"/>
                    <a:pt x="148" y="70"/>
                  </a:cubicBezTo>
                  <a:cubicBezTo>
                    <a:pt x="148" y="31"/>
                    <a:pt x="117" y="0"/>
                    <a:pt x="78" y="0"/>
                  </a:cubicBezTo>
                  <a:cubicBezTo>
                    <a:pt x="23" y="0"/>
                    <a:pt x="23" y="0"/>
                    <a:pt x="23" y="0"/>
                  </a:cubicBezTo>
                  <a:cubicBezTo>
                    <a:pt x="10" y="0"/>
                    <a:pt x="0" y="10"/>
                    <a:pt x="0" y="22"/>
                  </a:cubicBezTo>
                  <a:cubicBezTo>
                    <a:pt x="0" y="35"/>
                    <a:pt x="10" y="45"/>
                    <a:pt x="23" y="45"/>
                  </a:cubicBezTo>
                  <a:cubicBezTo>
                    <a:pt x="78" y="45"/>
                    <a:pt x="78" y="45"/>
                    <a:pt x="78" y="45"/>
                  </a:cubicBezTo>
                  <a:cubicBezTo>
                    <a:pt x="92" y="45"/>
                    <a:pt x="103" y="56"/>
                    <a:pt x="103" y="70"/>
                  </a:cubicBezTo>
                  <a:cubicBezTo>
                    <a:pt x="103" y="169"/>
                    <a:pt x="103" y="169"/>
                    <a:pt x="103" y="169"/>
                  </a:cubicBezTo>
                  <a:cubicBezTo>
                    <a:pt x="103" y="189"/>
                    <a:pt x="117" y="207"/>
                    <a:pt x="136" y="213"/>
                  </a:cubicBezTo>
                  <a:cubicBezTo>
                    <a:pt x="175" y="224"/>
                    <a:pt x="213" y="240"/>
                    <a:pt x="249" y="260"/>
                  </a:cubicBezTo>
                  <a:cubicBezTo>
                    <a:pt x="266" y="269"/>
                    <a:pt x="288" y="266"/>
                    <a:pt x="303" y="252"/>
                  </a:cubicBezTo>
                  <a:cubicBezTo>
                    <a:pt x="373" y="182"/>
                    <a:pt x="373" y="182"/>
                    <a:pt x="373" y="182"/>
                  </a:cubicBezTo>
                  <a:cubicBezTo>
                    <a:pt x="383" y="172"/>
                    <a:pt x="398" y="172"/>
                    <a:pt x="408" y="182"/>
                  </a:cubicBezTo>
                  <a:cubicBezTo>
                    <a:pt x="558" y="332"/>
                    <a:pt x="558" y="332"/>
                    <a:pt x="558" y="332"/>
                  </a:cubicBezTo>
                  <a:cubicBezTo>
                    <a:pt x="568" y="342"/>
                    <a:pt x="568" y="357"/>
                    <a:pt x="558" y="367"/>
                  </a:cubicBezTo>
                  <a:cubicBezTo>
                    <a:pt x="488" y="437"/>
                    <a:pt x="488" y="437"/>
                    <a:pt x="488" y="437"/>
                  </a:cubicBezTo>
                  <a:cubicBezTo>
                    <a:pt x="474" y="452"/>
                    <a:pt x="471" y="474"/>
                    <a:pt x="480" y="491"/>
                  </a:cubicBezTo>
                  <a:cubicBezTo>
                    <a:pt x="500" y="527"/>
                    <a:pt x="516" y="565"/>
                    <a:pt x="527" y="604"/>
                  </a:cubicBezTo>
                  <a:cubicBezTo>
                    <a:pt x="533" y="623"/>
                    <a:pt x="551" y="637"/>
                    <a:pt x="571" y="637"/>
                  </a:cubicBezTo>
                  <a:cubicBezTo>
                    <a:pt x="670" y="637"/>
                    <a:pt x="670" y="637"/>
                    <a:pt x="670" y="637"/>
                  </a:cubicBezTo>
                  <a:cubicBezTo>
                    <a:pt x="684" y="637"/>
                    <a:pt x="695" y="648"/>
                    <a:pt x="695" y="662"/>
                  </a:cubicBezTo>
                  <a:cubicBezTo>
                    <a:pt x="695" y="715"/>
                    <a:pt x="695" y="715"/>
                    <a:pt x="695" y="715"/>
                  </a:cubicBezTo>
                  <a:cubicBezTo>
                    <a:pt x="695" y="728"/>
                    <a:pt x="705" y="738"/>
                    <a:pt x="718" y="738"/>
                  </a:cubicBezTo>
                  <a:cubicBezTo>
                    <a:pt x="730" y="738"/>
                    <a:pt x="740" y="728"/>
                    <a:pt x="740" y="715"/>
                  </a:cubicBezTo>
                  <a:cubicBezTo>
                    <a:pt x="740" y="662"/>
                    <a:pt x="740" y="662"/>
                    <a:pt x="740" y="662"/>
                  </a:cubicBezTo>
                  <a:cubicBezTo>
                    <a:pt x="740" y="623"/>
                    <a:pt x="709" y="592"/>
                    <a:pt x="670" y="592"/>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a:p>
          </p:txBody>
        </p:sp>
        <p:sp>
          <p:nvSpPr>
            <p:cNvPr id="1524" name="Line 42">
              <a:extLst>
                <a:ext uri="{FF2B5EF4-FFF2-40B4-BE49-F238E27FC236}">
                  <a16:creationId xmlns:a16="http://schemas.microsoft.com/office/drawing/2014/main" id="{BEAD9BE7-CB79-44A4-A2AB-2CA40B403D07}"/>
                </a:ext>
              </a:extLst>
            </p:cNvPr>
            <p:cNvSpPr>
              <a:spLocks noChangeShapeType="1"/>
            </p:cNvSpPr>
            <p:nvPr/>
          </p:nvSpPr>
          <p:spPr bwMode="auto">
            <a:xfrm rot="5400000">
              <a:off x="8331970" y="5665140"/>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5" name="Line 43">
              <a:extLst>
                <a:ext uri="{FF2B5EF4-FFF2-40B4-BE49-F238E27FC236}">
                  <a16:creationId xmlns:a16="http://schemas.microsoft.com/office/drawing/2014/main" id="{D5E53549-00DA-4F80-BC42-EE1732AB7351}"/>
                </a:ext>
              </a:extLst>
            </p:cNvPr>
            <p:cNvSpPr>
              <a:spLocks noChangeShapeType="1"/>
            </p:cNvSpPr>
            <p:nvPr/>
          </p:nvSpPr>
          <p:spPr bwMode="auto">
            <a:xfrm rot="5400000">
              <a:off x="8331970" y="5665140"/>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6" name="Freeform 44">
              <a:extLst>
                <a:ext uri="{FF2B5EF4-FFF2-40B4-BE49-F238E27FC236}">
                  <a16:creationId xmlns:a16="http://schemas.microsoft.com/office/drawing/2014/main" id="{DC5B3E7D-BA5A-4B52-8A3E-616049FF7495}"/>
                </a:ext>
              </a:extLst>
            </p:cNvPr>
            <p:cNvSpPr>
              <a:spLocks/>
            </p:cNvSpPr>
            <p:nvPr/>
          </p:nvSpPr>
          <p:spPr bwMode="auto">
            <a:xfrm rot="5400000">
              <a:off x="8155953" y="5391864"/>
              <a:ext cx="286490" cy="285433"/>
            </a:xfrm>
            <a:custGeom>
              <a:avLst/>
              <a:gdLst>
                <a:gd name="T0" fmla="*/ 1491 w 1536"/>
                <a:gd name="T1" fmla="*/ 820 h 1536"/>
                <a:gd name="T2" fmla="*/ 1466 w 1536"/>
                <a:gd name="T3" fmla="*/ 899 h 1536"/>
                <a:gd name="T4" fmla="*/ 1323 w 1536"/>
                <a:gd name="T5" fmla="*/ 932 h 1536"/>
                <a:gd name="T6" fmla="*/ 1284 w 1536"/>
                <a:gd name="T7" fmla="*/ 1099 h 1536"/>
                <a:gd name="T8" fmla="*/ 1354 w 1536"/>
                <a:gd name="T9" fmla="*/ 1204 h 1536"/>
                <a:gd name="T10" fmla="*/ 1169 w 1536"/>
                <a:gd name="T11" fmla="*/ 1354 h 1536"/>
                <a:gd name="T12" fmla="*/ 1045 w 1536"/>
                <a:gd name="T13" fmla="*/ 1276 h 1536"/>
                <a:gd name="T14" fmla="*/ 899 w 1536"/>
                <a:gd name="T15" fmla="*/ 1367 h 1536"/>
                <a:gd name="T16" fmla="*/ 874 w 1536"/>
                <a:gd name="T17" fmla="*/ 1491 h 1536"/>
                <a:gd name="T18" fmla="*/ 637 w 1536"/>
                <a:gd name="T19" fmla="*/ 1466 h 1536"/>
                <a:gd name="T20" fmla="*/ 604 w 1536"/>
                <a:gd name="T21" fmla="*/ 1323 h 1536"/>
                <a:gd name="T22" fmla="*/ 437 w 1536"/>
                <a:gd name="T23" fmla="*/ 1284 h 1536"/>
                <a:gd name="T24" fmla="*/ 332 w 1536"/>
                <a:gd name="T25" fmla="*/ 1354 h 1536"/>
                <a:gd name="T26" fmla="*/ 182 w 1536"/>
                <a:gd name="T27" fmla="*/ 1169 h 1536"/>
                <a:gd name="T28" fmla="*/ 260 w 1536"/>
                <a:gd name="T29" fmla="*/ 1045 h 1536"/>
                <a:gd name="T30" fmla="*/ 169 w 1536"/>
                <a:gd name="T31" fmla="*/ 899 h 1536"/>
                <a:gd name="T32" fmla="*/ 45 w 1536"/>
                <a:gd name="T33" fmla="*/ 874 h 1536"/>
                <a:gd name="T34" fmla="*/ 70 w 1536"/>
                <a:gd name="T35" fmla="*/ 637 h 1536"/>
                <a:gd name="T36" fmla="*/ 213 w 1536"/>
                <a:gd name="T37" fmla="*/ 604 h 1536"/>
                <a:gd name="T38" fmla="*/ 252 w 1536"/>
                <a:gd name="T39" fmla="*/ 437 h 1536"/>
                <a:gd name="T40" fmla="*/ 182 w 1536"/>
                <a:gd name="T41" fmla="*/ 332 h 1536"/>
                <a:gd name="T42" fmla="*/ 367 w 1536"/>
                <a:gd name="T43" fmla="*/ 182 h 1536"/>
                <a:gd name="T44" fmla="*/ 491 w 1536"/>
                <a:gd name="T45" fmla="*/ 260 h 1536"/>
                <a:gd name="T46" fmla="*/ 637 w 1536"/>
                <a:gd name="T47" fmla="*/ 169 h 1536"/>
                <a:gd name="T48" fmla="*/ 662 w 1536"/>
                <a:gd name="T49" fmla="*/ 45 h 1536"/>
                <a:gd name="T50" fmla="*/ 736 w 1536"/>
                <a:gd name="T51" fmla="*/ 22 h 1536"/>
                <a:gd name="T52" fmla="*/ 662 w 1536"/>
                <a:gd name="T53" fmla="*/ 0 h 1536"/>
                <a:gd name="T54" fmla="*/ 592 w 1536"/>
                <a:gd name="T55" fmla="*/ 169 h 1536"/>
                <a:gd name="T56" fmla="*/ 470 w 1536"/>
                <a:gd name="T57" fmla="*/ 220 h 1536"/>
                <a:gd name="T58" fmla="*/ 399 w 1536"/>
                <a:gd name="T59" fmla="*/ 150 h 1536"/>
                <a:gd name="T60" fmla="*/ 150 w 1536"/>
                <a:gd name="T61" fmla="*/ 300 h 1536"/>
                <a:gd name="T62" fmla="*/ 220 w 1536"/>
                <a:gd name="T63" fmla="*/ 469 h 1536"/>
                <a:gd name="T64" fmla="*/ 170 w 1536"/>
                <a:gd name="T65" fmla="*/ 592 h 1536"/>
                <a:gd name="T66" fmla="*/ 70 w 1536"/>
                <a:gd name="T67" fmla="*/ 592 h 1536"/>
                <a:gd name="T68" fmla="*/ 0 w 1536"/>
                <a:gd name="T69" fmla="*/ 874 h 1536"/>
                <a:gd name="T70" fmla="*/ 169 w 1536"/>
                <a:gd name="T71" fmla="*/ 944 h 1536"/>
                <a:gd name="T72" fmla="*/ 220 w 1536"/>
                <a:gd name="T73" fmla="*/ 1066 h 1536"/>
                <a:gd name="T74" fmla="*/ 150 w 1536"/>
                <a:gd name="T75" fmla="*/ 1137 h 1536"/>
                <a:gd name="T76" fmla="*/ 300 w 1536"/>
                <a:gd name="T77" fmla="*/ 1386 h 1536"/>
                <a:gd name="T78" fmla="*/ 469 w 1536"/>
                <a:gd name="T79" fmla="*/ 1316 h 1536"/>
                <a:gd name="T80" fmla="*/ 592 w 1536"/>
                <a:gd name="T81" fmla="*/ 1366 h 1536"/>
                <a:gd name="T82" fmla="*/ 592 w 1536"/>
                <a:gd name="T83" fmla="*/ 1466 h 1536"/>
                <a:gd name="T84" fmla="*/ 874 w 1536"/>
                <a:gd name="T85" fmla="*/ 1536 h 1536"/>
                <a:gd name="T86" fmla="*/ 944 w 1536"/>
                <a:gd name="T87" fmla="*/ 1367 h 1536"/>
                <a:gd name="T88" fmla="*/ 1066 w 1536"/>
                <a:gd name="T89" fmla="*/ 1316 h 1536"/>
                <a:gd name="T90" fmla="*/ 1137 w 1536"/>
                <a:gd name="T91" fmla="*/ 1386 h 1536"/>
                <a:gd name="T92" fmla="*/ 1386 w 1536"/>
                <a:gd name="T93" fmla="*/ 1236 h 1536"/>
                <a:gd name="T94" fmla="*/ 1316 w 1536"/>
                <a:gd name="T95" fmla="*/ 1067 h 1536"/>
                <a:gd name="T96" fmla="*/ 1366 w 1536"/>
                <a:gd name="T97" fmla="*/ 944 h 1536"/>
                <a:gd name="T98" fmla="*/ 1466 w 1536"/>
                <a:gd name="T99" fmla="*/ 944 h 1536"/>
                <a:gd name="T100" fmla="*/ 1536 w 1536"/>
                <a:gd name="T101" fmla="*/ 82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536">
                  <a:moveTo>
                    <a:pt x="1514" y="798"/>
                  </a:moveTo>
                  <a:cubicBezTo>
                    <a:pt x="1501" y="798"/>
                    <a:pt x="1491" y="808"/>
                    <a:pt x="1491" y="820"/>
                  </a:cubicBezTo>
                  <a:cubicBezTo>
                    <a:pt x="1491" y="874"/>
                    <a:pt x="1491" y="874"/>
                    <a:pt x="1491" y="874"/>
                  </a:cubicBezTo>
                  <a:cubicBezTo>
                    <a:pt x="1491" y="888"/>
                    <a:pt x="1480" y="899"/>
                    <a:pt x="1466" y="899"/>
                  </a:cubicBezTo>
                  <a:cubicBezTo>
                    <a:pt x="1367" y="899"/>
                    <a:pt x="1367" y="899"/>
                    <a:pt x="1367" y="899"/>
                  </a:cubicBezTo>
                  <a:cubicBezTo>
                    <a:pt x="1347" y="899"/>
                    <a:pt x="1329" y="913"/>
                    <a:pt x="1323" y="932"/>
                  </a:cubicBezTo>
                  <a:cubicBezTo>
                    <a:pt x="1312" y="971"/>
                    <a:pt x="1296" y="1009"/>
                    <a:pt x="1276" y="1045"/>
                  </a:cubicBezTo>
                  <a:cubicBezTo>
                    <a:pt x="1267" y="1062"/>
                    <a:pt x="1270" y="1084"/>
                    <a:pt x="1284" y="1099"/>
                  </a:cubicBezTo>
                  <a:cubicBezTo>
                    <a:pt x="1354" y="1169"/>
                    <a:pt x="1354" y="1169"/>
                    <a:pt x="1354" y="1169"/>
                  </a:cubicBezTo>
                  <a:cubicBezTo>
                    <a:pt x="1364" y="1179"/>
                    <a:pt x="1364" y="1194"/>
                    <a:pt x="1354" y="1204"/>
                  </a:cubicBezTo>
                  <a:cubicBezTo>
                    <a:pt x="1204" y="1354"/>
                    <a:pt x="1204" y="1354"/>
                    <a:pt x="1204" y="1354"/>
                  </a:cubicBezTo>
                  <a:cubicBezTo>
                    <a:pt x="1194" y="1364"/>
                    <a:pt x="1179" y="1364"/>
                    <a:pt x="1169" y="1354"/>
                  </a:cubicBezTo>
                  <a:cubicBezTo>
                    <a:pt x="1099" y="1284"/>
                    <a:pt x="1099" y="1284"/>
                    <a:pt x="1099" y="1284"/>
                  </a:cubicBezTo>
                  <a:cubicBezTo>
                    <a:pt x="1084" y="1270"/>
                    <a:pt x="1062" y="1267"/>
                    <a:pt x="1045" y="1276"/>
                  </a:cubicBezTo>
                  <a:cubicBezTo>
                    <a:pt x="1009" y="1296"/>
                    <a:pt x="971" y="1312"/>
                    <a:pt x="932" y="1323"/>
                  </a:cubicBezTo>
                  <a:cubicBezTo>
                    <a:pt x="913" y="1329"/>
                    <a:pt x="899" y="1347"/>
                    <a:pt x="899" y="1367"/>
                  </a:cubicBezTo>
                  <a:cubicBezTo>
                    <a:pt x="899" y="1466"/>
                    <a:pt x="899" y="1466"/>
                    <a:pt x="899" y="1466"/>
                  </a:cubicBezTo>
                  <a:cubicBezTo>
                    <a:pt x="899" y="1480"/>
                    <a:pt x="888" y="1491"/>
                    <a:pt x="874" y="1491"/>
                  </a:cubicBezTo>
                  <a:cubicBezTo>
                    <a:pt x="662" y="1491"/>
                    <a:pt x="662" y="1491"/>
                    <a:pt x="662" y="1491"/>
                  </a:cubicBezTo>
                  <a:cubicBezTo>
                    <a:pt x="648" y="1491"/>
                    <a:pt x="637" y="1480"/>
                    <a:pt x="637" y="1466"/>
                  </a:cubicBezTo>
                  <a:cubicBezTo>
                    <a:pt x="637" y="1367"/>
                    <a:pt x="637" y="1367"/>
                    <a:pt x="637" y="1367"/>
                  </a:cubicBezTo>
                  <a:cubicBezTo>
                    <a:pt x="637" y="1347"/>
                    <a:pt x="623" y="1329"/>
                    <a:pt x="604" y="1323"/>
                  </a:cubicBezTo>
                  <a:cubicBezTo>
                    <a:pt x="565" y="1312"/>
                    <a:pt x="527" y="1296"/>
                    <a:pt x="491" y="1276"/>
                  </a:cubicBezTo>
                  <a:cubicBezTo>
                    <a:pt x="474" y="1267"/>
                    <a:pt x="452" y="1270"/>
                    <a:pt x="437" y="1284"/>
                  </a:cubicBezTo>
                  <a:cubicBezTo>
                    <a:pt x="367" y="1354"/>
                    <a:pt x="367" y="1354"/>
                    <a:pt x="367" y="1354"/>
                  </a:cubicBezTo>
                  <a:cubicBezTo>
                    <a:pt x="357" y="1364"/>
                    <a:pt x="342" y="1364"/>
                    <a:pt x="332" y="1354"/>
                  </a:cubicBezTo>
                  <a:cubicBezTo>
                    <a:pt x="182" y="1204"/>
                    <a:pt x="182" y="1204"/>
                    <a:pt x="182" y="1204"/>
                  </a:cubicBezTo>
                  <a:cubicBezTo>
                    <a:pt x="172" y="1194"/>
                    <a:pt x="172" y="1179"/>
                    <a:pt x="182" y="1169"/>
                  </a:cubicBezTo>
                  <a:cubicBezTo>
                    <a:pt x="252" y="1099"/>
                    <a:pt x="252" y="1099"/>
                    <a:pt x="252" y="1099"/>
                  </a:cubicBezTo>
                  <a:cubicBezTo>
                    <a:pt x="266" y="1084"/>
                    <a:pt x="269" y="1062"/>
                    <a:pt x="260" y="1045"/>
                  </a:cubicBezTo>
                  <a:cubicBezTo>
                    <a:pt x="240" y="1009"/>
                    <a:pt x="224" y="971"/>
                    <a:pt x="213" y="932"/>
                  </a:cubicBezTo>
                  <a:cubicBezTo>
                    <a:pt x="207" y="913"/>
                    <a:pt x="189" y="899"/>
                    <a:pt x="169" y="899"/>
                  </a:cubicBezTo>
                  <a:cubicBezTo>
                    <a:pt x="70" y="899"/>
                    <a:pt x="70" y="899"/>
                    <a:pt x="70" y="899"/>
                  </a:cubicBezTo>
                  <a:cubicBezTo>
                    <a:pt x="56" y="899"/>
                    <a:pt x="45" y="888"/>
                    <a:pt x="45" y="874"/>
                  </a:cubicBezTo>
                  <a:cubicBezTo>
                    <a:pt x="45" y="662"/>
                    <a:pt x="45" y="662"/>
                    <a:pt x="45" y="662"/>
                  </a:cubicBezTo>
                  <a:cubicBezTo>
                    <a:pt x="45" y="648"/>
                    <a:pt x="56" y="637"/>
                    <a:pt x="70" y="637"/>
                  </a:cubicBezTo>
                  <a:cubicBezTo>
                    <a:pt x="169" y="637"/>
                    <a:pt x="169" y="637"/>
                    <a:pt x="169" y="637"/>
                  </a:cubicBezTo>
                  <a:cubicBezTo>
                    <a:pt x="189" y="637"/>
                    <a:pt x="207" y="623"/>
                    <a:pt x="213" y="604"/>
                  </a:cubicBezTo>
                  <a:cubicBezTo>
                    <a:pt x="224" y="565"/>
                    <a:pt x="240" y="527"/>
                    <a:pt x="260" y="491"/>
                  </a:cubicBezTo>
                  <a:cubicBezTo>
                    <a:pt x="269" y="474"/>
                    <a:pt x="266" y="452"/>
                    <a:pt x="252" y="437"/>
                  </a:cubicBezTo>
                  <a:cubicBezTo>
                    <a:pt x="182" y="367"/>
                    <a:pt x="182" y="367"/>
                    <a:pt x="182" y="367"/>
                  </a:cubicBezTo>
                  <a:cubicBezTo>
                    <a:pt x="172" y="357"/>
                    <a:pt x="172" y="342"/>
                    <a:pt x="182" y="332"/>
                  </a:cubicBezTo>
                  <a:cubicBezTo>
                    <a:pt x="332" y="182"/>
                    <a:pt x="332" y="182"/>
                    <a:pt x="332" y="182"/>
                  </a:cubicBezTo>
                  <a:cubicBezTo>
                    <a:pt x="342" y="172"/>
                    <a:pt x="357" y="172"/>
                    <a:pt x="367" y="182"/>
                  </a:cubicBezTo>
                  <a:cubicBezTo>
                    <a:pt x="437" y="252"/>
                    <a:pt x="437" y="252"/>
                    <a:pt x="437" y="252"/>
                  </a:cubicBezTo>
                  <a:cubicBezTo>
                    <a:pt x="452" y="266"/>
                    <a:pt x="474" y="269"/>
                    <a:pt x="491" y="260"/>
                  </a:cubicBezTo>
                  <a:cubicBezTo>
                    <a:pt x="527" y="240"/>
                    <a:pt x="565" y="224"/>
                    <a:pt x="604" y="213"/>
                  </a:cubicBezTo>
                  <a:cubicBezTo>
                    <a:pt x="623" y="207"/>
                    <a:pt x="637" y="189"/>
                    <a:pt x="637" y="169"/>
                  </a:cubicBezTo>
                  <a:cubicBezTo>
                    <a:pt x="637" y="70"/>
                    <a:pt x="637" y="70"/>
                    <a:pt x="637" y="70"/>
                  </a:cubicBezTo>
                  <a:cubicBezTo>
                    <a:pt x="637" y="56"/>
                    <a:pt x="648" y="45"/>
                    <a:pt x="662" y="45"/>
                  </a:cubicBezTo>
                  <a:cubicBezTo>
                    <a:pt x="714" y="45"/>
                    <a:pt x="714" y="45"/>
                    <a:pt x="714" y="45"/>
                  </a:cubicBezTo>
                  <a:cubicBezTo>
                    <a:pt x="726" y="45"/>
                    <a:pt x="736" y="35"/>
                    <a:pt x="736" y="22"/>
                  </a:cubicBezTo>
                  <a:cubicBezTo>
                    <a:pt x="736" y="10"/>
                    <a:pt x="726" y="0"/>
                    <a:pt x="714" y="0"/>
                  </a:cubicBezTo>
                  <a:cubicBezTo>
                    <a:pt x="662" y="0"/>
                    <a:pt x="662" y="0"/>
                    <a:pt x="662" y="0"/>
                  </a:cubicBezTo>
                  <a:cubicBezTo>
                    <a:pt x="623" y="0"/>
                    <a:pt x="592" y="31"/>
                    <a:pt x="592" y="70"/>
                  </a:cubicBezTo>
                  <a:cubicBezTo>
                    <a:pt x="592" y="169"/>
                    <a:pt x="592" y="169"/>
                    <a:pt x="592" y="169"/>
                  </a:cubicBezTo>
                  <a:cubicBezTo>
                    <a:pt x="592" y="169"/>
                    <a:pt x="592" y="169"/>
                    <a:pt x="592" y="170"/>
                  </a:cubicBezTo>
                  <a:cubicBezTo>
                    <a:pt x="550" y="182"/>
                    <a:pt x="508" y="199"/>
                    <a:pt x="470" y="220"/>
                  </a:cubicBezTo>
                  <a:cubicBezTo>
                    <a:pt x="470" y="220"/>
                    <a:pt x="469" y="220"/>
                    <a:pt x="469" y="220"/>
                  </a:cubicBezTo>
                  <a:cubicBezTo>
                    <a:pt x="399" y="150"/>
                    <a:pt x="399" y="150"/>
                    <a:pt x="399" y="150"/>
                  </a:cubicBezTo>
                  <a:cubicBezTo>
                    <a:pt x="372" y="122"/>
                    <a:pt x="327" y="122"/>
                    <a:pt x="300" y="150"/>
                  </a:cubicBezTo>
                  <a:cubicBezTo>
                    <a:pt x="150" y="300"/>
                    <a:pt x="150" y="300"/>
                    <a:pt x="150" y="300"/>
                  </a:cubicBezTo>
                  <a:cubicBezTo>
                    <a:pt x="122" y="327"/>
                    <a:pt x="122" y="372"/>
                    <a:pt x="150" y="399"/>
                  </a:cubicBezTo>
                  <a:cubicBezTo>
                    <a:pt x="220" y="469"/>
                    <a:pt x="220" y="469"/>
                    <a:pt x="220" y="469"/>
                  </a:cubicBezTo>
                  <a:cubicBezTo>
                    <a:pt x="220" y="469"/>
                    <a:pt x="220" y="470"/>
                    <a:pt x="220" y="470"/>
                  </a:cubicBezTo>
                  <a:cubicBezTo>
                    <a:pt x="199" y="508"/>
                    <a:pt x="182" y="550"/>
                    <a:pt x="170" y="592"/>
                  </a:cubicBezTo>
                  <a:cubicBezTo>
                    <a:pt x="170" y="592"/>
                    <a:pt x="169" y="592"/>
                    <a:pt x="169" y="592"/>
                  </a:cubicBezTo>
                  <a:cubicBezTo>
                    <a:pt x="70" y="592"/>
                    <a:pt x="70" y="592"/>
                    <a:pt x="70" y="592"/>
                  </a:cubicBezTo>
                  <a:cubicBezTo>
                    <a:pt x="31" y="592"/>
                    <a:pt x="0" y="623"/>
                    <a:pt x="0" y="662"/>
                  </a:cubicBezTo>
                  <a:cubicBezTo>
                    <a:pt x="0" y="874"/>
                    <a:pt x="0" y="874"/>
                    <a:pt x="0" y="874"/>
                  </a:cubicBezTo>
                  <a:cubicBezTo>
                    <a:pt x="0" y="913"/>
                    <a:pt x="31" y="944"/>
                    <a:pt x="70" y="944"/>
                  </a:cubicBezTo>
                  <a:cubicBezTo>
                    <a:pt x="169" y="944"/>
                    <a:pt x="169" y="944"/>
                    <a:pt x="169" y="944"/>
                  </a:cubicBezTo>
                  <a:cubicBezTo>
                    <a:pt x="169" y="944"/>
                    <a:pt x="170" y="944"/>
                    <a:pt x="170" y="944"/>
                  </a:cubicBezTo>
                  <a:cubicBezTo>
                    <a:pt x="182" y="986"/>
                    <a:pt x="199" y="1028"/>
                    <a:pt x="220" y="1066"/>
                  </a:cubicBezTo>
                  <a:cubicBezTo>
                    <a:pt x="220" y="1066"/>
                    <a:pt x="220" y="1067"/>
                    <a:pt x="220" y="1067"/>
                  </a:cubicBezTo>
                  <a:cubicBezTo>
                    <a:pt x="150" y="1137"/>
                    <a:pt x="150" y="1137"/>
                    <a:pt x="150" y="1137"/>
                  </a:cubicBezTo>
                  <a:cubicBezTo>
                    <a:pt x="122" y="1164"/>
                    <a:pt x="122" y="1209"/>
                    <a:pt x="150" y="1236"/>
                  </a:cubicBezTo>
                  <a:cubicBezTo>
                    <a:pt x="300" y="1386"/>
                    <a:pt x="300" y="1386"/>
                    <a:pt x="300" y="1386"/>
                  </a:cubicBezTo>
                  <a:cubicBezTo>
                    <a:pt x="327" y="1413"/>
                    <a:pt x="372" y="1413"/>
                    <a:pt x="399" y="1386"/>
                  </a:cubicBezTo>
                  <a:cubicBezTo>
                    <a:pt x="469" y="1316"/>
                    <a:pt x="469" y="1316"/>
                    <a:pt x="469" y="1316"/>
                  </a:cubicBezTo>
                  <a:cubicBezTo>
                    <a:pt x="469" y="1316"/>
                    <a:pt x="470" y="1316"/>
                    <a:pt x="470" y="1316"/>
                  </a:cubicBezTo>
                  <a:cubicBezTo>
                    <a:pt x="508" y="1337"/>
                    <a:pt x="550" y="1354"/>
                    <a:pt x="592" y="1366"/>
                  </a:cubicBezTo>
                  <a:cubicBezTo>
                    <a:pt x="592" y="1366"/>
                    <a:pt x="592" y="1367"/>
                    <a:pt x="592" y="1367"/>
                  </a:cubicBezTo>
                  <a:cubicBezTo>
                    <a:pt x="592" y="1466"/>
                    <a:pt x="592" y="1466"/>
                    <a:pt x="592" y="1466"/>
                  </a:cubicBezTo>
                  <a:cubicBezTo>
                    <a:pt x="592" y="1505"/>
                    <a:pt x="623" y="1536"/>
                    <a:pt x="662" y="1536"/>
                  </a:cubicBezTo>
                  <a:cubicBezTo>
                    <a:pt x="874" y="1536"/>
                    <a:pt x="874" y="1536"/>
                    <a:pt x="874" y="1536"/>
                  </a:cubicBezTo>
                  <a:cubicBezTo>
                    <a:pt x="913" y="1536"/>
                    <a:pt x="944" y="1505"/>
                    <a:pt x="944" y="1466"/>
                  </a:cubicBezTo>
                  <a:cubicBezTo>
                    <a:pt x="944" y="1367"/>
                    <a:pt x="944" y="1367"/>
                    <a:pt x="944" y="1367"/>
                  </a:cubicBezTo>
                  <a:cubicBezTo>
                    <a:pt x="944" y="1367"/>
                    <a:pt x="944" y="1366"/>
                    <a:pt x="944" y="1366"/>
                  </a:cubicBezTo>
                  <a:cubicBezTo>
                    <a:pt x="986" y="1354"/>
                    <a:pt x="1028" y="1337"/>
                    <a:pt x="1066" y="1316"/>
                  </a:cubicBezTo>
                  <a:cubicBezTo>
                    <a:pt x="1066" y="1316"/>
                    <a:pt x="1067" y="1316"/>
                    <a:pt x="1067" y="1316"/>
                  </a:cubicBezTo>
                  <a:cubicBezTo>
                    <a:pt x="1137" y="1386"/>
                    <a:pt x="1137" y="1386"/>
                    <a:pt x="1137" y="1386"/>
                  </a:cubicBezTo>
                  <a:cubicBezTo>
                    <a:pt x="1164" y="1413"/>
                    <a:pt x="1209" y="1413"/>
                    <a:pt x="1236" y="1386"/>
                  </a:cubicBezTo>
                  <a:cubicBezTo>
                    <a:pt x="1386" y="1236"/>
                    <a:pt x="1386" y="1236"/>
                    <a:pt x="1386" y="1236"/>
                  </a:cubicBezTo>
                  <a:cubicBezTo>
                    <a:pt x="1413" y="1209"/>
                    <a:pt x="1413" y="1164"/>
                    <a:pt x="1386" y="1137"/>
                  </a:cubicBezTo>
                  <a:cubicBezTo>
                    <a:pt x="1316" y="1067"/>
                    <a:pt x="1316" y="1067"/>
                    <a:pt x="1316" y="1067"/>
                  </a:cubicBezTo>
                  <a:cubicBezTo>
                    <a:pt x="1316" y="1067"/>
                    <a:pt x="1316" y="1066"/>
                    <a:pt x="1316" y="1066"/>
                  </a:cubicBezTo>
                  <a:cubicBezTo>
                    <a:pt x="1337" y="1028"/>
                    <a:pt x="1354" y="986"/>
                    <a:pt x="1366" y="944"/>
                  </a:cubicBezTo>
                  <a:cubicBezTo>
                    <a:pt x="1366" y="944"/>
                    <a:pt x="1367" y="944"/>
                    <a:pt x="1367" y="944"/>
                  </a:cubicBezTo>
                  <a:cubicBezTo>
                    <a:pt x="1466" y="944"/>
                    <a:pt x="1466" y="944"/>
                    <a:pt x="1466" y="944"/>
                  </a:cubicBezTo>
                  <a:cubicBezTo>
                    <a:pt x="1505" y="944"/>
                    <a:pt x="1536" y="913"/>
                    <a:pt x="1536" y="874"/>
                  </a:cubicBezTo>
                  <a:cubicBezTo>
                    <a:pt x="1536" y="820"/>
                    <a:pt x="1536" y="820"/>
                    <a:pt x="1536" y="820"/>
                  </a:cubicBezTo>
                  <a:cubicBezTo>
                    <a:pt x="1536" y="808"/>
                    <a:pt x="1526" y="798"/>
                    <a:pt x="1514" y="798"/>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527" name="Line 45">
              <a:extLst>
                <a:ext uri="{FF2B5EF4-FFF2-40B4-BE49-F238E27FC236}">
                  <a16:creationId xmlns:a16="http://schemas.microsoft.com/office/drawing/2014/main" id="{A9E1CEC9-CE82-4470-94D3-CE916898E3E8}"/>
                </a:ext>
              </a:extLst>
            </p:cNvPr>
            <p:cNvSpPr>
              <a:spLocks noChangeShapeType="1"/>
            </p:cNvSpPr>
            <p:nvPr/>
          </p:nvSpPr>
          <p:spPr bwMode="auto">
            <a:xfrm rot="5400000">
              <a:off x="8293912" y="5673597"/>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8" name="Line 46">
              <a:extLst>
                <a:ext uri="{FF2B5EF4-FFF2-40B4-BE49-F238E27FC236}">
                  <a16:creationId xmlns:a16="http://schemas.microsoft.com/office/drawing/2014/main" id="{601273C2-DF50-47CD-956E-2A3B8FEFEBC2}"/>
                </a:ext>
              </a:extLst>
            </p:cNvPr>
            <p:cNvSpPr>
              <a:spLocks noChangeShapeType="1"/>
            </p:cNvSpPr>
            <p:nvPr/>
          </p:nvSpPr>
          <p:spPr bwMode="auto">
            <a:xfrm rot="5400000">
              <a:off x="8293912" y="5673597"/>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3" name="Freeform 34">
              <a:extLst>
                <a:ext uri="{FF2B5EF4-FFF2-40B4-BE49-F238E27FC236}">
                  <a16:creationId xmlns:a16="http://schemas.microsoft.com/office/drawing/2014/main" id="{739CD7BE-DF66-44AE-89FB-64F20B51F81C}"/>
                </a:ext>
              </a:extLst>
            </p:cNvPr>
            <p:cNvSpPr>
              <a:spLocks noEditPoints="1"/>
            </p:cNvSpPr>
            <p:nvPr/>
          </p:nvSpPr>
          <p:spPr bwMode="auto">
            <a:xfrm rot="16200000">
              <a:off x="8461877" y="5586782"/>
              <a:ext cx="193460" cy="174432"/>
            </a:xfrm>
            <a:custGeom>
              <a:avLst/>
              <a:gdLst>
                <a:gd name="T0" fmla="*/ 518 w 1036"/>
                <a:gd name="T1" fmla="*/ 0 h 936"/>
                <a:gd name="T2" fmla="*/ 75 w 1036"/>
                <a:gd name="T3" fmla="*/ 443 h 936"/>
                <a:gd name="T4" fmla="*/ 186 w 1036"/>
                <a:gd name="T5" fmla="*/ 736 h 936"/>
                <a:gd name="T6" fmla="*/ 850 w 1036"/>
                <a:gd name="T7" fmla="*/ 736 h 936"/>
                <a:gd name="T8" fmla="*/ 961 w 1036"/>
                <a:gd name="T9" fmla="*/ 443 h 936"/>
                <a:gd name="T10" fmla="*/ 518 w 1036"/>
                <a:gd name="T11" fmla="*/ 0 h 936"/>
                <a:gd name="T12" fmla="*/ 810 w 1036"/>
                <a:gd name="T13" fmla="*/ 680 h 936"/>
                <a:gd name="T14" fmla="*/ 809 w 1036"/>
                <a:gd name="T15" fmla="*/ 680 h 936"/>
                <a:gd name="T16" fmla="*/ 799 w 1036"/>
                <a:gd name="T17" fmla="*/ 725 h 936"/>
                <a:gd name="T18" fmla="*/ 518 w 1036"/>
                <a:gd name="T19" fmla="*/ 841 h 936"/>
                <a:gd name="T20" fmla="*/ 237 w 1036"/>
                <a:gd name="T21" fmla="*/ 725 h 936"/>
                <a:gd name="T22" fmla="*/ 207 w 1036"/>
                <a:gd name="T23" fmla="*/ 690 h 936"/>
                <a:gd name="T24" fmla="*/ 518 w 1036"/>
                <a:gd name="T25" fmla="*/ 45 h 936"/>
                <a:gd name="T26" fmla="*/ 829 w 1036"/>
                <a:gd name="T27" fmla="*/ 690 h 936"/>
                <a:gd name="T28" fmla="*/ 793 w 1036"/>
                <a:gd name="T29" fmla="*/ 722 h 936"/>
                <a:gd name="T30" fmla="*/ 793 w 1036"/>
                <a:gd name="T31" fmla="*/ 722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936">
                  <a:moveTo>
                    <a:pt x="518" y="0"/>
                  </a:moveTo>
                  <a:cubicBezTo>
                    <a:pt x="274" y="0"/>
                    <a:pt x="75" y="199"/>
                    <a:pt x="75" y="443"/>
                  </a:cubicBezTo>
                  <a:cubicBezTo>
                    <a:pt x="75" y="553"/>
                    <a:pt x="116" y="656"/>
                    <a:pt x="186" y="736"/>
                  </a:cubicBezTo>
                  <a:cubicBezTo>
                    <a:pt x="363" y="936"/>
                    <a:pt x="674" y="935"/>
                    <a:pt x="850" y="736"/>
                  </a:cubicBezTo>
                  <a:cubicBezTo>
                    <a:pt x="919" y="658"/>
                    <a:pt x="961" y="554"/>
                    <a:pt x="961" y="443"/>
                  </a:cubicBezTo>
                  <a:cubicBezTo>
                    <a:pt x="961" y="199"/>
                    <a:pt x="762" y="0"/>
                    <a:pt x="518" y="0"/>
                  </a:cubicBezTo>
                  <a:close/>
                  <a:moveTo>
                    <a:pt x="810" y="680"/>
                  </a:moveTo>
                  <a:cubicBezTo>
                    <a:pt x="809" y="680"/>
                    <a:pt x="809" y="680"/>
                    <a:pt x="809" y="680"/>
                  </a:cubicBezTo>
                  <a:moveTo>
                    <a:pt x="799" y="725"/>
                  </a:moveTo>
                  <a:cubicBezTo>
                    <a:pt x="724" y="798"/>
                    <a:pt x="624" y="841"/>
                    <a:pt x="518" y="841"/>
                  </a:cubicBezTo>
                  <a:cubicBezTo>
                    <a:pt x="415" y="841"/>
                    <a:pt x="314" y="801"/>
                    <a:pt x="237" y="725"/>
                  </a:cubicBezTo>
                  <a:cubicBezTo>
                    <a:pt x="207" y="690"/>
                    <a:pt x="207" y="690"/>
                    <a:pt x="207" y="690"/>
                  </a:cubicBezTo>
                  <a:cubicBezTo>
                    <a:pt x="0" y="431"/>
                    <a:pt x="186" y="45"/>
                    <a:pt x="518" y="45"/>
                  </a:cubicBezTo>
                  <a:cubicBezTo>
                    <a:pt x="850" y="45"/>
                    <a:pt x="1036" y="431"/>
                    <a:pt x="829" y="690"/>
                  </a:cubicBezTo>
                  <a:moveTo>
                    <a:pt x="793" y="722"/>
                  </a:moveTo>
                  <a:cubicBezTo>
                    <a:pt x="793" y="722"/>
                    <a:pt x="793" y="722"/>
                    <a:pt x="793" y="722"/>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a:p>
          </p:txBody>
        </p:sp>
        <p:sp>
          <p:nvSpPr>
            <p:cNvPr id="1504" name="Line 35">
              <a:extLst>
                <a:ext uri="{FF2B5EF4-FFF2-40B4-BE49-F238E27FC236}">
                  <a16:creationId xmlns:a16="http://schemas.microsoft.com/office/drawing/2014/main" id="{E5534004-2EF4-41D7-8FA3-6768D90274E3}"/>
                </a:ext>
              </a:extLst>
            </p:cNvPr>
            <p:cNvSpPr>
              <a:spLocks noChangeShapeType="1"/>
            </p:cNvSpPr>
            <p:nvPr/>
          </p:nvSpPr>
          <p:spPr bwMode="auto">
            <a:xfrm rot="16200000">
              <a:off x="8605650" y="5725270"/>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5" name="Line 36">
              <a:extLst>
                <a:ext uri="{FF2B5EF4-FFF2-40B4-BE49-F238E27FC236}">
                  <a16:creationId xmlns:a16="http://schemas.microsoft.com/office/drawing/2014/main" id="{9ABF769C-3E63-486B-8822-9FFA205C3CE5}"/>
                </a:ext>
              </a:extLst>
            </p:cNvPr>
            <p:cNvSpPr>
              <a:spLocks noChangeShapeType="1"/>
            </p:cNvSpPr>
            <p:nvPr/>
          </p:nvSpPr>
          <p:spPr bwMode="auto">
            <a:xfrm rot="16200000">
              <a:off x="8605650" y="5725270"/>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6" name="Line 37">
              <a:extLst>
                <a:ext uri="{FF2B5EF4-FFF2-40B4-BE49-F238E27FC236}">
                  <a16:creationId xmlns:a16="http://schemas.microsoft.com/office/drawing/2014/main" id="{536735C4-CA9F-417D-9505-8297689F7B13}"/>
                </a:ext>
              </a:extLst>
            </p:cNvPr>
            <p:cNvSpPr>
              <a:spLocks noChangeShapeType="1"/>
            </p:cNvSpPr>
            <p:nvPr/>
          </p:nvSpPr>
          <p:spPr bwMode="auto">
            <a:xfrm rot="16200000">
              <a:off x="8598250" y="5728441"/>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7" name="Line 38">
              <a:extLst>
                <a:ext uri="{FF2B5EF4-FFF2-40B4-BE49-F238E27FC236}">
                  <a16:creationId xmlns:a16="http://schemas.microsoft.com/office/drawing/2014/main" id="{E656352B-5B13-4702-8838-F222A652F294}"/>
                </a:ext>
              </a:extLst>
            </p:cNvPr>
            <p:cNvSpPr>
              <a:spLocks noChangeShapeType="1"/>
            </p:cNvSpPr>
            <p:nvPr/>
          </p:nvSpPr>
          <p:spPr bwMode="auto">
            <a:xfrm rot="16200000">
              <a:off x="8598250" y="5728441"/>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8" name="Line 39">
              <a:extLst>
                <a:ext uri="{FF2B5EF4-FFF2-40B4-BE49-F238E27FC236}">
                  <a16:creationId xmlns:a16="http://schemas.microsoft.com/office/drawing/2014/main" id="{6C7CC876-B140-419E-8A36-341575E7939A}"/>
                </a:ext>
              </a:extLst>
            </p:cNvPr>
            <p:cNvSpPr>
              <a:spLocks noChangeShapeType="1"/>
            </p:cNvSpPr>
            <p:nvPr/>
          </p:nvSpPr>
          <p:spPr bwMode="auto">
            <a:xfrm rot="16200000">
              <a:off x="8599307" y="5616382"/>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9" name="Line 40">
              <a:extLst>
                <a:ext uri="{FF2B5EF4-FFF2-40B4-BE49-F238E27FC236}">
                  <a16:creationId xmlns:a16="http://schemas.microsoft.com/office/drawing/2014/main" id="{6CC1E5C7-E95F-4199-BD2B-7651F0E834CF}"/>
                </a:ext>
              </a:extLst>
            </p:cNvPr>
            <p:cNvSpPr>
              <a:spLocks noChangeShapeType="1"/>
            </p:cNvSpPr>
            <p:nvPr/>
          </p:nvSpPr>
          <p:spPr bwMode="auto">
            <a:xfrm rot="16200000">
              <a:off x="8599307" y="5616382"/>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0" name="Freeform 41">
              <a:extLst>
                <a:ext uri="{FF2B5EF4-FFF2-40B4-BE49-F238E27FC236}">
                  <a16:creationId xmlns:a16="http://schemas.microsoft.com/office/drawing/2014/main" id="{D98A2E73-C5A5-4412-8B6E-B1D9598273ED}"/>
                </a:ext>
              </a:extLst>
            </p:cNvPr>
            <p:cNvSpPr>
              <a:spLocks/>
            </p:cNvSpPr>
            <p:nvPr/>
          </p:nvSpPr>
          <p:spPr bwMode="auto">
            <a:xfrm rot="16200000">
              <a:off x="8410604" y="5531281"/>
              <a:ext cx="138488" cy="137431"/>
            </a:xfrm>
            <a:custGeom>
              <a:avLst/>
              <a:gdLst>
                <a:gd name="T0" fmla="*/ 670 w 740"/>
                <a:gd name="T1" fmla="*/ 592 h 738"/>
                <a:gd name="T2" fmla="*/ 571 w 740"/>
                <a:gd name="T3" fmla="*/ 592 h 738"/>
                <a:gd name="T4" fmla="*/ 570 w 740"/>
                <a:gd name="T5" fmla="*/ 592 h 738"/>
                <a:gd name="T6" fmla="*/ 520 w 740"/>
                <a:gd name="T7" fmla="*/ 470 h 738"/>
                <a:gd name="T8" fmla="*/ 520 w 740"/>
                <a:gd name="T9" fmla="*/ 469 h 738"/>
                <a:gd name="T10" fmla="*/ 590 w 740"/>
                <a:gd name="T11" fmla="*/ 399 h 738"/>
                <a:gd name="T12" fmla="*/ 590 w 740"/>
                <a:gd name="T13" fmla="*/ 300 h 738"/>
                <a:gd name="T14" fmla="*/ 440 w 740"/>
                <a:gd name="T15" fmla="*/ 150 h 738"/>
                <a:gd name="T16" fmla="*/ 341 w 740"/>
                <a:gd name="T17" fmla="*/ 150 h 738"/>
                <a:gd name="T18" fmla="*/ 271 w 740"/>
                <a:gd name="T19" fmla="*/ 220 h 738"/>
                <a:gd name="T20" fmla="*/ 270 w 740"/>
                <a:gd name="T21" fmla="*/ 220 h 738"/>
                <a:gd name="T22" fmla="*/ 148 w 740"/>
                <a:gd name="T23" fmla="*/ 170 h 738"/>
                <a:gd name="T24" fmla="*/ 148 w 740"/>
                <a:gd name="T25" fmla="*/ 169 h 738"/>
                <a:gd name="T26" fmla="*/ 148 w 740"/>
                <a:gd name="T27" fmla="*/ 70 h 738"/>
                <a:gd name="T28" fmla="*/ 78 w 740"/>
                <a:gd name="T29" fmla="*/ 0 h 738"/>
                <a:gd name="T30" fmla="*/ 23 w 740"/>
                <a:gd name="T31" fmla="*/ 0 h 738"/>
                <a:gd name="T32" fmla="*/ 0 w 740"/>
                <a:gd name="T33" fmla="*/ 22 h 738"/>
                <a:gd name="T34" fmla="*/ 23 w 740"/>
                <a:gd name="T35" fmla="*/ 45 h 738"/>
                <a:gd name="T36" fmla="*/ 78 w 740"/>
                <a:gd name="T37" fmla="*/ 45 h 738"/>
                <a:gd name="T38" fmla="*/ 103 w 740"/>
                <a:gd name="T39" fmla="*/ 70 h 738"/>
                <a:gd name="T40" fmla="*/ 103 w 740"/>
                <a:gd name="T41" fmla="*/ 169 h 738"/>
                <a:gd name="T42" fmla="*/ 136 w 740"/>
                <a:gd name="T43" fmla="*/ 213 h 738"/>
                <a:gd name="T44" fmla="*/ 249 w 740"/>
                <a:gd name="T45" fmla="*/ 260 h 738"/>
                <a:gd name="T46" fmla="*/ 303 w 740"/>
                <a:gd name="T47" fmla="*/ 252 h 738"/>
                <a:gd name="T48" fmla="*/ 373 w 740"/>
                <a:gd name="T49" fmla="*/ 182 h 738"/>
                <a:gd name="T50" fmla="*/ 408 w 740"/>
                <a:gd name="T51" fmla="*/ 182 h 738"/>
                <a:gd name="T52" fmla="*/ 558 w 740"/>
                <a:gd name="T53" fmla="*/ 332 h 738"/>
                <a:gd name="T54" fmla="*/ 558 w 740"/>
                <a:gd name="T55" fmla="*/ 367 h 738"/>
                <a:gd name="T56" fmla="*/ 488 w 740"/>
                <a:gd name="T57" fmla="*/ 437 h 738"/>
                <a:gd name="T58" fmla="*/ 480 w 740"/>
                <a:gd name="T59" fmla="*/ 491 h 738"/>
                <a:gd name="T60" fmla="*/ 527 w 740"/>
                <a:gd name="T61" fmla="*/ 604 h 738"/>
                <a:gd name="T62" fmla="*/ 571 w 740"/>
                <a:gd name="T63" fmla="*/ 637 h 738"/>
                <a:gd name="T64" fmla="*/ 670 w 740"/>
                <a:gd name="T65" fmla="*/ 637 h 738"/>
                <a:gd name="T66" fmla="*/ 695 w 740"/>
                <a:gd name="T67" fmla="*/ 662 h 738"/>
                <a:gd name="T68" fmla="*/ 695 w 740"/>
                <a:gd name="T69" fmla="*/ 715 h 738"/>
                <a:gd name="T70" fmla="*/ 718 w 740"/>
                <a:gd name="T71" fmla="*/ 738 h 738"/>
                <a:gd name="T72" fmla="*/ 740 w 740"/>
                <a:gd name="T73" fmla="*/ 715 h 738"/>
                <a:gd name="T74" fmla="*/ 740 w 740"/>
                <a:gd name="T75" fmla="*/ 662 h 738"/>
                <a:gd name="T76" fmla="*/ 670 w 740"/>
                <a:gd name="T77" fmla="*/ 59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0" h="738">
                  <a:moveTo>
                    <a:pt x="670" y="592"/>
                  </a:moveTo>
                  <a:cubicBezTo>
                    <a:pt x="571" y="592"/>
                    <a:pt x="571" y="592"/>
                    <a:pt x="571" y="592"/>
                  </a:cubicBezTo>
                  <a:cubicBezTo>
                    <a:pt x="571" y="592"/>
                    <a:pt x="571" y="592"/>
                    <a:pt x="570" y="592"/>
                  </a:cubicBezTo>
                  <a:cubicBezTo>
                    <a:pt x="558" y="549"/>
                    <a:pt x="541" y="508"/>
                    <a:pt x="520" y="470"/>
                  </a:cubicBezTo>
                  <a:cubicBezTo>
                    <a:pt x="520" y="470"/>
                    <a:pt x="520" y="469"/>
                    <a:pt x="520" y="469"/>
                  </a:cubicBezTo>
                  <a:cubicBezTo>
                    <a:pt x="590" y="399"/>
                    <a:pt x="590" y="399"/>
                    <a:pt x="590" y="399"/>
                  </a:cubicBezTo>
                  <a:cubicBezTo>
                    <a:pt x="617" y="372"/>
                    <a:pt x="617" y="327"/>
                    <a:pt x="590" y="300"/>
                  </a:cubicBezTo>
                  <a:cubicBezTo>
                    <a:pt x="440" y="150"/>
                    <a:pt x="440" y="150"/>
                    <a:pt x="440" y="150"/>
                  </a:cubicBezTo>
                  <a:cubicBezTo>
                    <a:pt x="413" y="122"/>
                    <a:pt x="368" y="122"/>
                    <a:pt x="341" y="150"/>
                  </a:cubicBezTo>
                  <a:cubicBezTo>
                    <a:pt x="271" y="220"/>
                    <a:pt x="271" y="220"/>
                    <a:pt x="271" y="220"/>
                  </a:cubicBezTo>
                  <a:cubicBezTo>
                    <a:pt x="271" y="220"/>
                    <a:pt x="270" y="220"/>
                    <a:pt x="270" y="220"/>
                  </a:cubicBezTo>
                  <a:cubicBezTo>
                    <a:pt x="232" y="199"/>
                    <a:pt x="190" y="182"/>
                    <a:pt x="148" y="170"/>
                  </a:cubicBezTo>
                  <a:cubicBezTo>
                    <a:pt x="148" y="169"/>
                    <a:pt x="148" y="169"/>
                    <a:pt x="148" y="169"/>
                  </a:cubicBezTo>
                  <a:cubicBezTo>
                    <a:pt x="148" y="70"/>
                    <a:pt x="148" y="70"/>
                    <a:pt x="148" y="70"/>
                  </a:cubicBezTo>
                  <a:cubicBezTo>
                    <a:pt x="148" y="31"/>
                    <a:pt x="117" y="0"/>
                    <a:pt x="78" y="0"/>
                  </a:cubicBezTo>
                  <a:cubicBezTo>
                    <a:pt x="23" y="0"/>
                    <a:pt x="23" y="0"/>
                    <a:pt x="23" y="0"/>
                  </a:cubicBezTo>
                  <a:cubicBezTo>
                    <a:pt x="10" y="0"/>
                    <a:pt x="0" y="10"/>
                    <a:pt x="0" y="22"/>
                  </a:cubicBezTo>
                  <a:cubicBezTo>
                    <a:pt x="0" y="35"/>
                    <a:pt x="10" y="45"/>
                    <a:pt x="23" y="45"/>
                  </a:cubicBezTo>
                  <a:cubicBezTo>
                    <a:pt x="78" y="45"/>
                    <a:pt x="78" y="45"/>
                    <a:pt x="78" y="45"/>
                  </a:cubicBezTo>
                  <a:cubicBezTo>
                    <a:pt x="92" y="45"/>
                    <a:pt x="103" y="56"/>
                    <a:pt x="103" y="70"/>
                  </a:cubicBezTo>
                  <a:cubicBezTo>
                    <a:pt x="103" y="169"/>
                    <a:pt x="103" y="169"/>
                    <a:pt x="103" y="169"/>
                  </a:cubicBezTo>
                  <a:cubicBezTo>
                    <a:pt x="103" y="189"/>
                    <a:pt x="117" y="207"/>
                    <a:pt x="136" y="213"/>
                  </a:cubicBezTo>
                  <a:cubicBezTo>
                    <a:pt x="175" y="224"/>
                    <a:pt x="213" y="240"/>
                    <a:pt x="249" y="260"/>
                  </a:cubicBezTo>
                  <a:cubicBezTo>
                    <a:pt x="266" y="269"/>
                    <a:pt x="288" y="266"/>
                    <a:pt x="303" y="252"/>
                  </a:cubicBezTo>
                  <a:cubicBezTo>
                    <a:pt x="373" y="182"/>
                    <a:pt x="373" y="182"/>
                    <a:pt x="373" y="182"/>
                  </a:cubicBezTo>
                  <a:cubicBezTo>
                    <a:pt x="383" y="172"/>
                    <a:pt x="398" y="172"/>
                    <a:pt x="408" y="182"/>
                  </a:cubicBezTo>
                  <a:cubicBezTo>
                    <a:pt x="558" y="332"/>
                    <a:pt x="558" y="332"/>
                    <a:pt x="558" y="332"/>
                  </a:cubicBezTo>
                  <a:cubicBezTo>
                    <a:pt x="568" y="342"/>
                    <a:pt x="568" y="357"/>
                    <a:pt x="558" y="367"/>
                  </a:cubicBezTo>
                  <a:cubicBezTo>
                    <a:pt x="488" y="437"/>
                    <a:pt x="488" y="437"/>
                    <a:pt x="488" y="437"/>
                  </a:cubicBezTo>
                  <a:cubicBezTo>
                    <a:pt x="474" y="452"/>
                    <a:pt x="471" y="474"/>
                    <a:pt x="480" y="491"/>
                  </a:cubicBezTo>
                  <a:cubicBezTo>
                    <a:pt x="500" y="527"/>
                    <a:pt x="516" y="565"/>
                    <a:pt x="527" y="604"/>
                  </a:cubicBezTo>
                  <a:cubicBezTo>
                    <a:pt x="533" y="623"/>
                    <a:pt x="551" y="637"/>
                    <a:pt x="571" y="637"/>
                  </a:cubicBezTo>
                  <a:cubicBezTo>
                    <a:pt x="670" y="637"/>
                    <a:pt x="670" y="637"/>
                    <a:pt x="670" y="637"/>
                  </a:cubicBezTo>
                  <a:cubicBezTo>
                    <a:pt x="684" y="637"/>
                    <a:pt x="695" y="648"/>
                    <a:pt x="695" y="662"/>
                  </a:cubicBezTo>
                  <a:cubicBezTo>
                    <a:pt x="695" y="715"/>
                    <a:pt x="695" y="715"/>
                    <a:pt x="695" y="715"/>
                  </a:cubicBezTo>
                  <a:cubicBezTo>
                    <a:pt x="695" y="728"/>
                    <a:pt x="705" y="738"/>
                    <a:pt x="718" y="738"/>
                  </a:cubicBezTo>
                  <a:cubicBezTo>
                    <a:pt x="730" y="738"/>
                    <a:pt x="740" y="728"/>
                    <a:pt x="740" y="715"/>
                  </a:cubicBezTo>
                  <a:cubicBezTo>
                    <a:pt x="740" y="662"/>
                    <a:pt x="740" y="662"/>
                    <a:pt x="740" y="662"/>
                  </a:cubicBezTo>
                  <a:cubicBezTo>
                    <a:pt x="740" y="623"/>
                    <a:pt x="709" y="592"/>
                    <a:pt x="670" y="592"/>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a:p>
          </p:txBody>
        </p:sp>
        <p:sp>
          <p:nvSpPr>
            <p:cNvPr id="1511" name="Line 42">
              <a:extLst>
                <a:ext uri="{FF2B5EF4-FFF2-40B4-BE49-F238E27FC236}">
                  <a16:creationId xmlns:a16="http://schemas.microsoft.com/office/drawing/2014/main" id="{D22FA6BB-A108-4F59-ACB8-F6EFEFF3EE8B}"/>
                </a:ext>
              </a:extLst>
            </p:cNvPr>
            <p:cNvSpPr>
              <a:spLocks noChangeShapeType="1"/>
            </p:cNvSpPr>
            <p:nvPr/>
          </p:nvSpPr>
          <p:spPr bwMode="auto">
            <a:xfrm rot="16200000">
              <a:off x="8521077" y="5543438"/>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2" name="Line 43">
              <a:extLst>
                <a:ext uri="{FF2B5EF4-FFF2-40B4-BE49-F238E27FC236}">
                  <a16:creationId xmlns:a16="http://schemas.microsoft.com/office/drawing/2014/main" id="{6DC4B467-5A55-48FC-87AF-93ECEBB19C69}"/>
                </a:ext>
              </a:extLst>
            </p:cNvPr>
            <p:cNvSpPr>
              <a:spLocks noChangeShapeType="1"/>
            </p:cNvSpPr>
            <p:nvPr/>
          </p:nvSpPr>
          <p:spPr bwMode="auto">
            <a:xfrm rot="16200000">
              <a:off x="8521077" y="5543438"/>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3" name="Freeform 44">
              <a:extLst>
                <a:ext uri="{FF2B5EF4-FFF2-40B4-BE49-F238E27FC236}">
                  <a16:creationId xmlns:a16="http://schemas.microsoft.com/office/drawing/2014/main" id="{9D8183A3-225E-485F-ACB5-F63F535ADA40}"/>
                </a:ext>
              </a:extLst>
            </p:cNvPr>
            <p:cNvSpPr>
              <a:spLocks/>
            </p:cNvSpPr>
            <p:nvPr/>
          </p:nvSpPr>
          <p:spPr bwMode="auto">
            <a:xfrm rot="16200000">
              <a:off x="8410604" y="5531281"/>
              <a:ext cx="286490" cy="285433"/>
            </a:xfrm>
            <a:custGeom>
              <a:avLst/>
              <a:gdLst>
                <a:gd name="T0" fmla="*/ 1491 w 1536"/>
                <a:gd name="T1" fmla="*/ 820 h 1536"/>
                <a:gd name="T2" fmla="*/ 1466 w 1536"/>
                <a:gd name="T3" fmla="*/ 899 h 1536"/>
                <a:gd name="T4" fmla="*/ 1323 w 1536"/>
                <a:gd name="T5" fmla="*/ 932 h 1536"/>
                <a:gd name="T6" fmla="*/ 1284 w 1536"/>
                <a:gd name="T7" fmla="*/ 1099 h 1536"/>
                <a:gd name="T8" fmla="*/ 1354 w 1536"/>
                <a:gd name="T9" fmla="*/ 1204 h 1536"/>
                <a:gd name="T10" fmla="*/ 1169 w 1536"/>
                <a:gd name="T11" fmla="*/ 1354 h 1536"/>
                <a:gd name="T12" fmla="*/ 1045 w 1536"/>
                <a:gd name="T13" fmla="*/ 1276 h 1536"/>
                <a:gd name="T14" fmla="*/ 899 w 1536"/>
                <a:gd name="T15" fmla="*/ 1367 h 1536"/>
                <a:gd name="T16" fmla="*/ 874 w 1536"/>
                <a:gd name="T17" fmla="*/ 1491 h 1536"/>
                <a:gd name="T18" fmla="*/ 637 w 1536"/>
                <a:gd name="T19" fmla="*/ 1466 h 1536"/>
                <a:gd name="T20" fmla="*/ 604 w 1536"/>
                <a:gd name="T21" fmla="*/ 1323 h 1536"/>
                <a:gd name="T22" fmla="*/ 437 w 1536"/>
                <a:gd name="T23" fmla="*/ 1284 h 1536"/>
                <a:gd name="T24" fmla="*/ 332 w 1536"/>
                <a:gd name="T25" fmla="*/ 1354 h 1536"/>
                <a:gd name="T26" fmla="*/ 182 w 1536"/>
                <a:gd name="T27" fmla="*/ 1169 h 1536"/>
                <a:gd name="T28" fmla="*/ 260 w 1536"/>
                <a:gd name="T29" fmla="*/ 1045 h 1536"/>
                <a:gd name="T30" fmla="*/ 169 w 1536"/>
                <a:gd name="T31" fmla="*/ 899 h 1536"/>
                <a:gd name="T32" fmla="*/ 45 w 1536"/>
                <a:gd name="T33" fmla="*/ 874 h 1536"/>
                <a:gd name="T34" fmla="*/ 70 w 1536"/>
                <a:gd name="T35" fmla="*/ 637 h 1536"/>
                <a:gd name="T36" fmla="*/ 213 w 1536"/>
                <a:gd name="T37" fmla="*/ 604 h 1536"/>
                <a:gd name="T38" fmla="*/ 252 w 1536"/>
                <a:gd name="T39" fmla="*/ 437 h 1536"/>
                <a:gd name="T40" fmla="*/ 182 w 1536"/>
                <a:gd name="T41" fmla="*/ 332 h 1536"/>
                <a:gd name="T42" fmla="*/ 367 w 1536"/>
                <a:gd name="T43" fmla="*/ 182 h 1536"/>
                <a:gd name="T44" fmla="*/ 491 w 1536"/>
                <a:gd name="T45" fmla="*/ 260 h 1536"/>
                <a:gd name="T46" fmla="*/ 637 w 1536"/>
                <a:gd name="T47" fmla="*/ 169 h 1536"/>
                <a:gd name="T48" fmla="*/ 662 w 1536"/>
                <a:gd name="T49" fmla="*/ 45 h 1536"/>
                <a:gd name="T50" fmla="*/ 736 w 1536"/>
                <a:gd name="T51" fmla="*/ 22 h 1536"/>
                <a:gd name="T52" fmla="*/ 662 w 1536"/>
                <a:gd name="T53" fmla="*/ 0 h 1536"/>
                <a:gd name="T54" fmla="*/ 592 w 1536"/>
                <a:gd name="T55" fmla="*/ 169 h 1536"/>
                <a:gd name="T56" fmla="*/ 470 w 1536"/>
                <a:gd name="T57" fmla="*/ 220 h 1536"/>
                <a:gd name="T58" fmla="*/ 399 w 1536"/>
                <a:gd name="T59" fmla="*/ 150 h 1536"/>
                <a:gd name="T60" fmla="*/ 150 w 1536"/>
                <a:gd name="T61" fmla="*/ 300 h 1536"/>
                <a:gd name="T62" fmla="*/ 220 w 1536"/>
                <a:gd name="T63" fmla="*/ 469 h 1536"/>
                <a:gd name="T64" fmla="*/ 170 w 1536"/>
                <a:gd name="T65" fmla="*/ 592 h 1536"/>
                <a:gd name="T66" fmla="*/ 70 w 1536"/>
                <a:gd name="T67" fmla="*/ 592 h 1536"/>
                <a:gd name="T68" fmla="*/ 0 w 1536"/>
                <a:gd name="T69" fmla="*/ 874 h 1536"/>
                <a:gd name="T70" fmla="*/ 169 w 1536"/>
                <a:gd name="T71" fmla="*/ 944 h 1536"/>
                <a:gd name="T72" fmla="*/ 220 w 1536"/>
                <a:gd name="T73" fmla="*/ 1066 h 1536"/>
                <a:gd name="T74" fmla="*/ 150 w 1536"/>
                <a:gd name="T75" fmla="*/ 1137 h 1536"/>
                <a:gd name="T76" fmla="*/ 300 w 1536"/>
                <a:gd name="T77" fmla="*/ 1386 h 1536"/>
                <a:gd name="T78" fmla="*/ 469 w 1536"/>
                <a:gd name="T79" fmla="*/ 1316 h 1536"/>
                <a:gd name="T80" fmla="*/ 592 w 1536"/>
                <a:gd name="T81" fmla="*/ 1366 h 1536"/>
                <a:gd name="T82" fmla="*/ 592 w 1536"/>
                <a:gd name="T83" fmla="*/ 1466 h 1536"/>
                <a:gd name="T84" fmla="*/ 874 w 1536"/>
                <a:gd name="T85" fmla="*/ 1536 h 1536"/>
                <a:gd name="T86" fmla="*/ 944 w 1536"/>
                <a:gd name="T87" fmla="*/ 1367 h 1536"/>
                <a:gd name="T88" fmla="*/ 1066 w 1536"/>
                <a:gd name="T89" fmla="*/ 1316 h 1536"/>
                <a:gd name="T90" fmla="*/ 1137 w 1536"/>
                <a:gd name="T91" fmla="*/ 1386 h 1536"/>
                <a:gd name="T92" fmla="*/ 1386 w 1536"/>
                <a:gd name="T93" fmla="*/ 1236 h 1536"/>
                <a:gd name="T94" fmla="*/ 1316 w 1536"/>
                <a:gd name="T95" fmla="*/ 1067 h 1536"/>
                <a:gd name="T96" fmla="*/ 1366 w 1536"/>
                <a:gd name="T97" fmla="*/ 944 h 1536"/>
                <a:gd name="T98" fmla="*/ 1466 w 1536"/>
                <a:gd name="T99" fmla="*/ 944 h 1536"/>
                <a:gd name="T100" fmla="*/ 1536 w 1536"/>
                <a:gd name="T101" fmla="*/ 82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536">
                  <a:moveTo>
                    <a:pt x="1514" y="798"/>
                  </a:moveTo>
                  <a:cubicBezTo>
                    <a:pt x="1501" y="798"/>
                    <a:pt x="1491" y="808"/>
                    <a:pt x="1491" y="820"/>
                  </a:cubicBezTo>
                  <a:cubicBezTo>
                    <a:pt x="1491" y="874"/>
                    <a:pt x="1491" y="874"/>
                    <a:pt x="1491" y="874"/>
                  </a:cubicBezTo>
                  <a:cubicBezTo>
                    <a:pt x="1491" y="888"/>
                    <a:pt x="1480" y="899"/>
                    <a:pt x="1466" y="899"/>
                  </a:cubicBezTo>
                  <a:cubicBezTo>
                    <a:pt x="1367" y="899"/>
                    <a:pt x="1367" y="899"/>
                    <a:pt x="1367" y="899"/>
                  </a:cubicBezTo>
                  <a:cubicBezTo>
                    <a:pt x="1347" y="899"/>
                    <a:pt x="1329" y="913"/>
                    <a:pt x="1323" y="932"/>
                  </a:cubicBezTo>
                  <a:cubicBezTo>
                    <a:pt x="1312" y="971"/>
                    <a:pt x="1296" y="1009"/>
                    <a:pt x="1276" y="1045"/>
                  </a:cubicBezTo>
                  <a:cubicBezTo>
                    <a:pt x="1267" y="1062"/>
                    <a:pt x="1270" y="1084"/>
                    <a:pt x="1284" y="1099"/>
                  </a:cubicBezTo>
                  <a:cubicBezTo>
                    <a:pt x="1354" y="1169"/>
                    <a:pt x="1354" y="1169"/>
                    <a:pt x="1354" y="1169"/>
                  </a:cubicBezTo>
                  <a:cubicBezTo>
                    <a:pt x="1364" y="1179"/>
                    <a:pt x="1364" y="1194"/>
                    <a:pt x="1354" y="1204"/>
                  </a:cubicBezTo>
                  <a:cubicBezTo>
                    <a:pt x="1204" y="1354"/>
                    <a:pt x="1204" y="1354"/>
                    <a:pt x="1204" y="1354"/>
                  </a:cubicBezTo>
                  <a:cubicBezTo>
                    <a:pt x="1194" y="1364"/>
                    <a:pt x="1179" y="1364"/>
                    <a:pt x="1169" y="1354"/>
                  </a:cubicBezTo>
                  <a:cubicBezTo>
                    <a:pt x="1099" y="1284"/>
                    <a:pt x="1099" y="1284"/>
                    <a:pt x="1099" y="1284"/>
                  </a:cubicBezTo>
                  <a:cubicBezTo>
                    <a:pt x="1084" y="1270"/>
                    <a:pt x="1062" y="1267"/>
                    <a:pt x="1045" y="1276"/>
                  </a:cubicBezTo>
                  <a:cubicBezTo>
                    <a:pt x="1009" y="1296"/>
                    <a:pt x="971" y="1312"/>
                    <a:pt x="932" y="1323"/>
                  </a:cubicBezTo>
                  <a:cubicBezTo>
                    <a:pt x="913" y="1329"/>
                    <a:pt x="899" y="1347"/>
                    <a:pt x="899" y="1367"/>
                  </a:cubicBezTo>
                  <a:cubicBezTo>
                    <a:pt x="899" y="1466"/>
                    <a:pt x="899" y="1466"/>
                    <a:pt x="899" y="1466"/>
                  </a:cubicBezTo>
                  <a:cubicBezTo>
                    <a:pt x="899" y="1480"/>
                    <a:pt x="888" y="1491"/>
                    <a:pt x="874" y="1491"/>
                  </a:cubicBezTo>
                  <a:cubicBezTo>
                    <a:pt x="662" y="1491"/>
                    <a:pt x="662" y="1491"/>
                    <a:pt x="662" y="1491"/>
                  </a:cubicBezTo>
                  <a:cubicBezTo>
                    <a:pt x="648" y="1491"/>
                    <a:pt x="637" y="1480"/>
                    <a:pt x="637" y="1466"/>
                  </a:cubicBezTo>
                  <a:cubicBezTo>
                    <a:pt x="637" y="1367"/>
                    <a:pt x="637" y="1367"/>
                    <a:pt x="637" y="1367"/>
                  </a:cubicBezTo>
                  <a:cubicBezTo>
                    <a:pt x="637" y="1347"/>
                    <a:pt x="623" y="1329"/>
                    <a:pt x="604" y="1323"/>
                  </a:cubicBezTo>
                  <a:cubicBezTo>
                    <a:pt x="565" y="1312"/>
                    <a:pt x="527" y="1296"/>
                    <a:pt x="491" y="1276"/>
                  </a:cubicBezTo>
                  <a:cubicBezTo>
                    <a:pt x="474" y="1267"/>
                    <a:pt x="452" y="1270"/>
                    <a:pt x="437" y="1284"/>
                  </a:cubicBezTo>
                  <a:cubicBezTo>
                    <a:pt x="367" y="1354"/>
                    <a:pt x="367" y="1354"/>
                    <a:pt x="367" y="1354"/>
                  </a:cubicBezTo>
                  <a:cubicBezTo>
                    <a:pt x="357" y="1364"/>
                    <a:pt x="342" y="1364"/>
                    <a:pt x="332" y="1354"/>
                  </a:cubicBezTo>
                  <a:cubicBezTo>
                    <a:pt x="182" y="1204"/>
                    <a:pt x="182" y="1204"/>
                    <a:pt x="182" y="1204"/>
                  </a:cubicBezTo>
                  <a:cubicBezTo>
                    <a:pt x="172" y="1194"/>
                    <a:pt x="172" y="1179"/>
                    <a:pt x="182" y="1169"/>
                  </a:cubicBezTo>
                  <a:cubicBezTo>
                    <a:pt x="252" y="1099"/>
                    <a:pt x="252" y="1099"/>
                    <a:pt x="252" y="1099"/>
                  </a:cubicBezTo>
                  <a:cubicBezTo>
                    <a:pt x="266" y="1084"/>
                    <a:pt x="269" y="1062"/>
                    <a:pt x="260" y="1045"/>
                  </a:cubicBezTo>
                  <a:cubicBezTo>
                    <a:pt x="240" y="1009"/>
                    <a:pt x="224" y="971"/>
                    <a:pt x="213" y="932"/>
                  </a:cubicBezTo>
                  <a:cubicBezTo>
                    <a:pt x="207" y="913"/>
                    <a:pt x="189" y="899"/>
                    <a:pt x="169" y="899"/>
                  </a:cubicBezTo>
                  <a:cubicBezTo>
                    <a:pt x="70" y="899"/>
                    <a:pt x="70" y="899"/>
                    <a:pt x="70" y="899"/>
                  </a:cubicBezTo>
                  <a:cubicBezTo>
                    <a:pt x="56" y="899"/>
                    <a:pt x="45" y="888"/>
                    <a:pt x="45" y="874"/>
                  </a:cubicBezTo>
                  <a:cubicBezTo>
                    <a:pt x="45" y="662"/>
                    <a:pt x="45" y="662"/>
                    <a:pt x="45" y="662"/>
                  </a:cubicBezTo>
                  <a:cubicBezTo>
                    <a:pt x="45" y="648"/>
                    <a:pt x="56" y="637"/>
                    <a:pt x="70" y="637"/>
                  </a:cubicBezTo>
                  <a:cubicBezTo>
                    <a:pt x="169" y="637"/>
                    <a:pt x="169" y="637"/>
                    <a:pt x="169" y="637"/>
                  </a:cubicBezTo>
                  <a:cubicBezTo>
                    <a:pt x="189" y="637"/>
                    <a:pt x="207" y="623"/>
                    <a:pt x="213" y="604"/>
                  </a:cubicBezTo>
                  <a:cubicBezTo>
                    <a:pt x="224" y="565"/>
                    <a:pt x="240" y="527"/>
                    <a:pt x="260" y="491"/>
                  </a:cubicBezTo>
                  <a:cubicBezTo>
                    <a:pt x="269" y="474"/>
                    <a:pt x="266" y="452"/>
                    <a:pt x="252" y="437"/>
                  </a:cubicBezTo>
                  <a:cubicBezTo>
                    <a:pt x="182" y="367"/>
                    <a:pt x="182" y="367"/>
                    <a:pt x="182" y="367"/>
                  </a:cubicBezTo>
                  <a:cubicBezTo>
                    <a:pt x="172" y="357"/>
                    <a:pt x="172" y="342"/>
                    <a:pt x="182" y="332"/>
                  </a:cubicBezTo>
                  <a:cubicBezTo>
                    <a:pt x="332" y="182"/>
                    <a:pt x="332" y="182"/>
                    <a:pt x="332" y="182"/>
                  </a:cubicBezTo>
                  <a:cubicBezTo>
                    <a:pt x="342" y="172"/>
                    <a:pt x="357" y="172"/>
                    <a:pt x="367" y="182"/>
                  </a:cubicBezTo>
                  <a:cubicBezTo>
                    <a:pt x="437" y="252"/>
                    <a:pt x="437" y="252"/>
                    <a:pt x="437" y="252"/>
                  </a:cubicBezTo>
                  <a:cubicBezTo>
                    <a:pt x="452" y="266"/>
                    <a:pt x="474" y="269"/>
                    <a:pt x="491" y="260"/>
                  </a:cubicBezTo>
                  <a:cubicBezTo>
                    <a:pt x="527" y="240"/>
                    <a:pt x="565" y="224"/>
                    <a:pt x="604" y="213"/>
                  </a:cubicBezTo>
                  <a:cubicBezTo>
                    <a:pt x="623" y="207"/>
                    <a:pt x="637" y="189"/>
                    <a:pt x="637" y="169"/>
                  </a:cubicBezTo>
                  <a:cubicBezTo>
                    <a:pt x="637" y="70"/>
                    <a:pt x="637" y="70"/>
                    <a:pt x="637" y="70"/>
                  </a:cubicBezTo>
                  <a:cubicBezTo>
                    <a:pt x="637" y="56"/>
                    <a:pt x="648" y="45"/>
                    <a:pt x="662" y="45"/>
                  </a:cubicBezTo>
                  <a:cubicBezTo>
                    <a:pt x="714" y="45"/>
                    <a:pt x="714" y="45"/>
                    <a:pt x="714" y="45"/>
                  </a:cubicBezTo>
                  <a:cubicBezTo>
                    <a:pt x="726" y="45"/>
                    <a:pt x="736" y="35"/>
                    <a:pt x="736" y="22"/>
                  </a:cubicBezTo>
                  <a:cubicBezTo>
                    <a:pt x="736" y="10"/>
                    <a:pt x="726" y="0"/>
                    <a:pt x="714" y="0"/>
                  </a:cubicBezTo>
                  <a:cubicBezTo>
                    <a:pt x="662" y="0"/>
                    <a:pt x="662" y="0"/>
                    <a:pt x="662" y="0"/>
                  </a:cubicBezTo>
                  <a:cubicBezTo>
                    <a:pt x="623" y="0"/>
                    <a:pt x="592" y="31"/>
                    <a:pt x="592" y="70"/>
                  </a:cubicBezTo>
                  <a:cubicBezTo>
                    <a:pt x="592" y="169"/>
                    <a:pt x="592" y="169"/>
                    <a:pt x="592" y="169"/>
                  </a:cubicBezTo>
                  <a:cubicBezTo>
                    <a:pt x="592" y="169"/>
                    <a:pt x="592" y="169"/>
                    <a:pt x="592" y="170"/>
                  </a:cubicBezTo>
                  <a:cubicBezTo>
                    <a:pt x="550" y="182"/>
                    <a:pt x="508" y="199"/>
                    <a:pt x="470" y="220"/>
                  </a:cubicBezTo>
                  <a:cubicBezTo>
                    <a:pt x="470" y="220"/>
                    <a:pt x="469" y="220"/>
                    <a:pt x="469" y="220"/>
                  </a:cubicBezTo>
                  <a:cubicBezTo>
                    <a:pt x="399" y="150"/>
                    <a:pt x="399" y="150"/>
                    <a:pt x="399" y="150"/>
                  </a:cubicBezTo>
                  <a:cubicBezTo>
                    <a:pt x="372" y="122"/>
                    <a:pt x="327" y="122"/>
                    <a:pt x="300" y="150"/>
                  </a:cubicBezTo>
                  <a:cubicBezTo>
                    <a:pt x="150" y="300"/>
                    <a:pt x="150" y="300"/>
                    <a:pt x="150" y="300"/>
                  </a:cubicBezTo>
                  <a:cubicBezTo>
                    <a:pt x="122" y="327"/>
                    <a:pt x="122" y="372"/>
                    <a:pt x="150" y="399"/>
                  </a:cubicBezTo>
                  <a:cubicBezTo>
                    <a:pt x="220" y="469"/>
                    <a:pt x="220" y="469"/>
                    <a:pt x="220" y="469"/>
                  </a:cubicBezTo>
                  <a:cubicBezTo>
                    <a:pt x="220" y="469"/>
                    <a:pt x="220" y="470"/>
                    <a:pt x="220" y="470"/>
                  </a:cubicBezTo>
                  <a:cubicBezTo>
                    <a:pt x="199" y="508"/>
                    <a:pt x="182" y="550"/>
                    <a:pt x="170" y="592"/>
                  </a:cubicBezTo>
                  <a:cubicBezTo>
                    <a:pt x="170" y="592"/>
                    <a:pt x="169" y="592"/>
                    <a:pt x="169" y="592"/>
                  </a:cubicBezTo>
                  <a:cubicBezTo>
                    <a:pt x="70" y="592"/>
                    <a:pt x="70" y="592"/>
                    <a:pt x="70" y="592"/>
                  </a:cubicBezTo>
                  <a:cubicBezTo>
                    <a:pt x="31" y="592"/>
                    <a:pt x="0" y="623"/>
                    <a:pt x="0" y="662"/>
                  </a:cubicBezTo>
                  <a:cubicBezTo>
                    <a:pt x="0" y="874"/>
                    <a:pt x="0" y="874"/>
                    <a:pt x="0" y="874"/>
                  </a:cubicBezTo>
                  <a:cubicBezTo>
                    <a:pt x="0" y="913"/>
                    <a:pt x="31" y="944"/>
                    <a:pt x="70" y="944"/>
                  </a:cubicBezTo>
                  <a:cubicBezTo>
                    <a:pt x="169" y="944"/>
                    <a:pt x="169" y="944"/>
                    <a:pt x="169" y="944"/>
                  </a:cubicBezTo>
                  <a:cubicBezTo>
                    <a:pt x="169" y="944"/>
                    <a:pt x="170" y="944"/>
                    <a:pt x="170" y="944"/>
                  </a:cubicBezTo>
                  <a:cubicBezTo>
                    <a:pt x="182" y="986"/>
                    <a:pt x="199" y="1028"/>
                    <a:pt x="220" y="1066"/>
                  </a:cubicBezTo>
                  <a:cubicBezTo>
                    <a:pt x="220" y="1066"/>
                    <a:pt x="220" y="1067"/>
                    <a:pt x="220" y="1067"/>
                  </a:cubicBezTo>
                  <a:cubicBezTo>
                    <a:pt x="150" y="1137"/>
                    <a:pt x="150" y="1137"/>
                    <a:pt x="150" y="1137"/>
                  </a:cubicBezTo>
                  <a:cubicBezTo>
                    <a:pt x="122" y="1164"/>
                    <a:pt x="122" y="1209"/>
                    <a:pt x="150" y="1236"/>
                  </a:cubicBezTo>
                  <a:cubicBezTo>
                    <a:pt x="300" y="1386"/>
                    <a:pt x="300" y="1386"/>
                    <a:pt x="300" y="1386"/>
                  </a:cubicBezTo>
                  <a:cubicBezTo>
                    <a:pt x="327" y="1413"/>
                    <a:pt x="372" y="1413"/>
                    <a:pt x="399" y="1386"/>
                  </a:cubicBezTo>
                  <a:cubicBezTo>
                    <a:pt x="469" y="1316"/>
                    <a:pt x="469" y="1316"/>
                    <a:pt x="469" y="1316"/>
                  </a:cubicBezTo>
                  <a:cubicBezTo>
                    <a:pt x="469" y="1316"/>
                    <a:pt x="470" y="1316"/>
                    <a:pt x="470" y="1316"/>
                  </a:cubicBezTo>
                  <a:cubicBezTo>
                    <a:pt x="508" y="1337"/>
                    <a:pt x="550" y="1354"/>
                    <a:pt x="592" y="1366"/>
                  </a:cubicBezTo>
                  <a:cubicBezTo>
                    <a:pt x="592" y="1366"/>
                    <a:pt x="592" y="1367"/>
                    <a:pt x="592" y="1367"/>
                  </a:cubicBezTo>
                  <a:cubicBezTo>
                    <a:pt x="592" y="1466"/>
                    <a:pt x="592" y="1466"/>
                    <a:pt x="592" y="1466"/>
                  </a:cubicBezTo>
                  <a:cubicBezTo>
                    <a:pt x="592" y="1505"/>
                    <a:pt x="623" y="1536"/>
                    <a:pt x="662" y="1536"/>
                  </a:cubicBezTo>
                  <a:cubicBezTo>
                    <a:pt x="874" y="1536"/>
                    <a:pt x="874" y="1536"/>
                    <a:pt x="874" y="1536"/>
                  </a:cubicBezTo>
                  <a:cubicBezTo>
                    <a:pt x="913" y="1536"/>
                    <a:pt x="944" y="1505"/>
                    <a:pt x="944" y="1466"/>
                  </a:cubicBezTo>
                  <a:cubicBezTo>
                    <a:pt x="944" y="1367"/>
                    <a:pt x="944" y="1367"/>
                    <a:pt x="944" y="1367"/>
                  </a:cubicBezTo>
                  <a:cubicBezTo>
                    <a:pt x="944" y="1367"/>
                    <a:pt x="944" y="1366"/>
                    <a:pt x="944" y="1366"/>
                  </a:cubicBezTo>
                  <a:cubicBezTo>
                    <a:pt x="986" y="1354"/>
                    <a:pt x="1028" y="1337"/>
                    <a:pt x="1066" y="1316"/>
                  </a:cubicBezTo>
                  <a:cubicBezTo>
                    <a:pt x="1066" y="1316"/>
                    <a:pt x="1067" y="1316"/>
                    <a:pt x="1067" y="1316"/>
                  </a:cubicBezTo>
                  <a:cubicBezTo>
                    <a:pt x="1137" y="1386"/>
                    <a:pt x="1137" y="1386"/>
                    <a:pt x="1137" y="1386"/>
                  </a:cubicBezTo>
                  <a:cubicBezTo>
                    <a:pt x="1164" y="1413"/>
                    <a:pt x="1209" y="1413"/>
                    <a:pt x="1236" y="1386"/>
                  </a:cubicBezTo>
                  <a:cubicBezTo>
                    <a:pt x="1386" y="1236"/>
                    <a:pt x="1386" y="1236"/>
                    <a:pt x="1386" y="1236"/>
                  </a:cubicBezTo>
                  <a:cubicBezTo>
                    <a:pt x="1413" y="1209"/>
                    <a:pt x="1413" y="1164"/>
                    <a:pt x="1386" y="1137"/>
                  </a:cubicBezTo>
                  <a:cubicBezTo>
                    <a:pt x="1316" y="1067"/>
                    <a:pt x="1316" y="1067"/>
                    <a:pt x="1316" y="1067"/>
                  </a:cubicBezTo>
                  <a:cubicBezTo>
                    <a:pt x="1316" y="1067"/>
                    <a:pt x="1316" y="1066"/>
                    <a:pt x="1316" y="1066"/>
                  </a:cubicBezTo>
                  <a:cubicBezTo>
                    <a:pt x="1337" y="1028"/>
                    <a:pt x="1354" y="986"/>
                    <a:pt x="1366" y="944"/>
                  </a:cubicBezTo>
                  <a:cubicBezTo>
                    <a:pt x="1366" y="944"/>
                    <a:pt x="1367" y="944"/>
                    <a:pt x="1367" y="944"/>
                  </a:cubicBezTo>
                  <a:cubicBezTo>
                    <a:pt x="1466" y="944"/>
                    <a:pt x="1466" y="944"/>
                    <a:pt x="1466" y="944"/>
                  </a:cubicBezTo>
                  <a:cubicBezTo>
                    <a:pt x="1505" y="944"/>
                    <a:pt x="1536" y="913"/>
                    <a:pt x="1536" y="874"/>
                  </a:cubicBezTo>
                  <a:cubicBezTo>
                    <a:pt x="1536" y="820"/>
                    <a:pt x="1536" y="820"/>
                    <a:pt x="1536" y="820"/>
                  </a:cubicBezTo>
                  <a:cubicBezTo>
                    <a:pt x="1536" y="808"/>
                    <a:pt x="1526" y="798"/>
                    <a:pt x="1514" y="798"/>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a:p>
          </p:txBody>
        </p:sp>
        <p:sp>
          <p:nvSpPr>
            <p:cNvPr id="1514" name="Line 45">
              <a:extLst>
                <a:ext uri="{FF2B5EF4-FFF2-40B4-BE49-F238E27FC236}">
                  <a16:creationId xmlns:a16="http://schemas.microsoft.com/office/drawing/2014/main" id="{3807F41C-0A27-4E64-B8DE-0091EC949CD2}"/>
                </a:ext>
              </a:extLst>
            </p:cNvPr>
            <p:cNvSpPr>
              <a:spLocks noChangeShapeType="1"/>
            </p:cNvSpPr>
            <p:nvPr/>
          </p:nvSpPr>
          <p:spPr bwMode="auto">
            <a:xfrm rot="16200000">
              <a:off x="8559135" y="5534981"/>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5" name="Line 46">
              <a:extLst>
                <a:ext uri="{FF2B5EF4-FFF2-40B4-BE49-F238E27FC236}">
                  <a16:creationId xmlns:a16="http://schemas.microsoft.com/office/drawing/2014/main" id="{D40095CD-4ED1-470B-9E86-88B403D16677}"/>
                </a:ext>
              </a:extLst>
            </p:cNvPr>
            <p:cNvSpPr>
              <a:spLocks noChangeShapeType="1"/>
            </p:cNvSpPr>
            <p:nvPr/>
          </p:nvSpPr>
          <p:spPr bwMode="auto">
            <a:xfrm rot="16200000">
              <a:off x="8559135" y="5534981"/>
              <a:ext cx="0" cy="0"/>
            </a:xfrm>
            <a:prstGeom prst="line">
              <a:avLst/>
            </a:prstGeom>
            <a:solidFill>
              <a:srgbClr val="55555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529" name="Groupe 2477">
            <a:extLst>
              <a:ext uri="{FF2B5EF4-FFF2-40B4-BE49-F238E27FC236}">
                <a16:creationId xmlns:a16="http://schemas.microsoft.com/office/drawing/2014/main" id="{0120C467-F48D-4F97-9B59-E2807B6D99C4}"/>
              </a:ext>
            </a:extLst>
          </p:cNvPr>
          <p:cNvGrpSpPr/>
          <p:nvPr/>
        </p:nvGrpSpPr>
        <p:grpSpPr>
          <a:xfrm>
            <a:off x="5469191" y="4600708"/>
            <a:ext cx="485656" cy="250392"/>
            <a:chOff x="5618821" y="4912091"/>
            <a:chExt cx="485656" cy="250392"/>
          </a:xfrm>
          <a:solidFill>
            <a:schemeClr val="tx2"/>
          </a:solidFill>
        </p:grpSpPr>
        <p:sp>
          <p:nvSpPr>
            <p:cNvPr id="1530" name="Freeform 5">
              <a:extLst>
                <a:ext uri="{FF2B5EF4-FFF2-40B4-BE49-F238E27FC236}">
                  <a16:creationId xmlns:a16="http://schemas.microsoft.com/office/drawing/2014/main" id="{9F47361A-DAEA-4431-A723-B3E94D495653}"/>
                </a:ext>
              </a:extLst>
            </p:cNvPr>
            <p:cNvSpPr>
              <a:spLocks noEditPoints="1"/>
            </p:cNvSpPr>
            <p:nvPr/>
          </p:nvSpPr>
          <p:spPr bwMode="auto">
            <a:xfrm>
              <a:off x="5850955" y="4994512"/>
              <a:ext cx="21649" cy="79552"/>
            </a:xfrm>
            <a:custGeom>
              <a:avLst/>
              <a:gdLst>
                <a:gd name="T0" fmla="*/ 50 w 68"/>
                <a:gd name="T1" fmla="*/ 252 h 252"/>
                <a:gd name="T2" fmla="*/ 68 w 68"/>
                <a:gd name="T3" fmla="*/ 239 h 252"/>
                <a:gd name="T4" fmla="*/ 68 w 68"/>
                <a:gd name="T5" fmla="*/ 12 h 252"/>
                <a:gd name="T6" fmla="*/ 52 w 68"/>
                <a:gd name="T7" fmla="*/ 0 h 252"/>
                <a:gd name="T8" fmla="*/ 43 w 68"/>
                <a:gd name="T9" fmla="*/ 4 h 252"/>
                <a:gd name="T10" fmla="*/ 7 w 68"/>
                <a:gd name="T11" fmla="*/ 38 h 252"/>
                <a:gd name="T12" fmla="*/ 0 w 68"/>
                <a:gd name="T13" fmla="*/ 52 h 252"/>
                <a:gd name="T14" fmla="*/ 12 w 68"/>
                <a:gd name="T15" fmla="*/ 67 h 252"/>
                <a:gd name="T16" fmla="*/ 20 w 68"/>
                <a:gd name="T17" fmla="*/ 64 h 252"/>
                <a:gd name="T18" fmla="*/ 32 w 68"/>
                <a:gd name="T19" fmla="*/ 49 h 252"/>
                <a:gd name="T20" fmla="*/ 32 w 68"/>
                <a:gd name="T21" fmla="*/ 239 h 252"/>
                <a:gd name="T22" fmla="*/ 50 w 68"/>
                <a:gd name="T23" fmla="*/ 252 h 252"/>
                <a:gd name="T24" fmla="*/ 50 w 68"/>
                <a:gd name="T25" fmla="*/ 252 h 252"/>
                <a:gd name="T26" fmla="*/ 50 w 68"/>
                <a:gd name="T2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52">
                  <a:moveTo>
                    <a:pt x="50" y="252"/>
                  </a:moveTo>
                  <a:cubicBezTo>
                    <a:pt x="59" y="252"/>
                    <a:pt x="68" y="247"/>
                    <a:pt x="68" y="239"/>
                  </a:cubicBezTo>
                  <a:cubicBezTo>
                    <a:pt x="68" y="12"/>
                    <a:pt x="68" y="12"/>
                    <a:pt x="68" y="12"/>
                  </a:cubicBezTo>
                  <a:cubicBezTo>
                    <a:pt x="68" y="5"/>
                    <a:pt x="59" y="0"/>
                    <a:pt x="52" y="0"/>
                  </a:cubicBezTo>
                  <a:cubicBezTo>
                    <a:pt x="48" y="0"/>
                    <a:pt x="45" y="2"/>
                    <a:pt x="43" y="4"/>
                  </a:cubicBezTo>
                  <a:cubicBezTo>
                    <a:pt x="7" y="38"/>
                    <a:pt x="7" y="38"/>
                    <a:pt x="7" y="38"/>
                  </a:cubicBezTo>
                  <a:cubicBezTo>
                    <a:pt x="2" y="42"/>
                    <a:pt x="0" y="47"/>
                    <a:pt x="0" y="52"/>
                  </a:cubicBezTo>
                  <a:cubicBezTo>
                    <a:pt x="0" y="60"/>
                    <a:pt x="5" y="67"/>
                    <a:pt x="12" y="67"/>
                  </a:cubicBezTo>
                  <a:cubicBezTo>
                    <a:pt x="14" y="67"/>
                    <a:pt x="17" y="66"/>
                    <a:pt x="20" y="64"/>
                  </a:cubicBezTo>
                  <a:cubicBezTo>
                    <a:pt x="32" y="49"/>
                    <a:pt x="32" y="49"/>
                    <a:pt x="32" y="49"/>
                  </a:cubicBezTo>
                  <a:cubicBezTo>
                    <a:pt x="32" y="239"/>
                    <a:pt x="32" y="239"/>
                    <a:pt x="32" y="239"/>
                  </a:cubicBezTo>
                  <a:cubicBezTo>
                    <a:pt x="32" y="247"/>
                    <a:pt x="40" y="252"/>
                    <a:pt x="50" y="252"/>
                  </a:cubicBezTo>
                  <a:close/>
                  <a:moveTo>
                    <a:pt x="50" y="252"/>
                  </a:moveTo>
                  <a:cubicBezTo>
                    <a:pt x="50" y="252"/>
                    <a:pt x="50" y="252"/>
                    <a:pt x="50" y="25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1" name="Freeform 6">
              <a:extLst>
                <a:ext uri="{FF2B5EF4-FFF2-40B4-BE49-F238E27FC236}">
                  <a16:creationId xmlns:a16="http://schemas.microsoft.com/office/drawing/2014/main" id="{C5990495-FC5A-45BA-8489-33FF9B3E7A09}"/>
                </a:ext>
              </a:extLst>
            </p:cNvPr>
            <p:cNvSpPr>
              <a:spLocks noEditPoints="1"/>
            </p:cNvSpPr>
            <p:nvPr/>
          </p:nvSpPr>
          <p:spPr bwMode="auto">
            <a:xfrm>
              <a:off x="5677246" y="5017725"/>
              <a:ext cx="47731" cy="79552"/>
            </a:xfrm>
            <a:custGeom>
              <a:avLst/>
              <a:gdLst>
                <a:gd name="T0" fmla="*/ 0 w 150"/>
                <a:gd name="T1" fmla="*/ 206 h 251"/>
                <a:gd name="T2" fmla="*/ 0 w 150"/>
                <a:gd name="T3" fmla="*/ 239 h 251"/>
                <a:gd name="T4" fmla="*/ 16 w 150"/>
                <a:gd name="T5" fmla="*/ 251 h 251"/>
                <a:gd name="T6" fmla="*/ 138 w 150"/>
                <a:gd name="T7" fmla="*/ 251 h 251"/>
                <a:gd name="T8" fmla="*/ 150 w 150"/>
                <a:gd name="T9" fmla="*/ 234 h 251"/>
                <a:gd name="T10" fmla="*/ 138 w 150"/>
                <a:gd name="T11" fmla="*/ 219 h 251"/>
                <a:gd name="T12" fmla="*/ 37 w 150"/>
                <a:gd name="T13" fmla="*/ 219 h 251"/>
                <a:gd name="T14" fmla="*/ 37 w 150"/>
                <a:gd name="T15" fmla="*/ 206 h 251"/>
                <a:gd name="T16" fmla="*/ 149 w 150"/>
                <a:gd name="T17" fmla="*/ 68 h 251"/>
                <a:gd name="T18" fmla="*/ 75 w 150"/>
                <a:gd name="T19" fmla="*/ 0 h 251"/>
                <a:gd name="T20" fmla="*/ 5 w 150"/>
                <a:gd name="T21" fmla="*/ 61 h 251"/>
                <a:gd name="T22" fmla="*/ 21 w 150"/>
                <a:gd name="T23" fmla="*/ 81 h 251"/>
                <a:gd name="T24" fmla="*/ 41 w 150"/>
                <a:gd name="T25" fmla="*/ 67 h 251"/>
                <a:gd name="T26" fmla="*/ 75 w 150"/>
                <a:gd name="T27" fmla="*/ 33 h 251"/>
                <a:gd name="T28" fmla="*/ 112 w 150"/>
                <a:gd name="T29" fmla="*/ 69 h 251"/>
                <a:gd name="T30" fmla="*/ 0 w 150"/>
                <a:gd name="T31" fmla="*/ 206 h 251"/>
                <a:gd name="T32" fmla="*/ 0 w 150"/>
                <a:gd name="T33" fmla="*/ 206 h 251"/>
                <a:gd name="T34" fmla="*/ 0 w 150"/>
                <a:gd name="T35"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51">
                  <a:moveTo>
                    <a:pt x="0" y="206"/>
                  </a:moveTo>
                  <a:cubicBezTo>
                    <a:pt x="0" y="239"/>
                    <a:pt x="0" y="239"/>
                    <a:pt x="0" y="239"/>
                  </a:cubicBezTo>
                  <a:cubicBezTo>
                    <a:pt x="0" y="246"/>
                    <a:pt x="9" y="251"/>
                    <a:pt x="16" y="251"/>
                  </a:cubicBezTo>
                  <a:cubicBezTo>
                    <a:pt x="138" y="251"/>
                    <a:pt x="138" y="251"/>
                    <a:pt x="138" y="251"/>
                  </a:cubicBezTo>
                  <a:cubicBezTo>
                    <a:pt x="144" y="251"/>
                    <a:pt x="150" y="243"/>
                    <a:pt x="150" y="234"/>
                  </a:cubicBezTo>
                  <a:cubicBezTo>
                    <a:pt x="150" y="226"/>
                    <a:pt x="144" y="219"/>
                    <a:pt x="138" y="219"/>
                  </a:cubicBezTo>
                  <a:cubicBezTo>
                    <a:pt x="37" y="219"/>
                    <a:pt x="37" y="219"/>
                    <a:pt x="37" y="219"/>
                  </a:cubicBezTo>
                  <a:cubicBezTo>
                    <a:pt x="37" y="206"/>
                    <a:pt x="37" y="206"/>
                    <a:pt x="37" y="206"/>
                  </a:cubicBezTo>
                  <a:cubicBezTo>
                    <a:pt x="37" y="166"/>
                    <a:pt x="149" y="142"/>
                    <a:pt x="149" y="68"/>
                  </a:cubicBezTo>
                  <a:cubicBezTo>
                    <a:pt x="149" y="27"/>
                    <a:pt x="115" y="0"/>
                    <a:pt x="75" y="0"/>
                  </a:cubicBezTo>
                  <a:cubicBezTo>
                    <a:pt x="38" y="0"/>
                    <a:pt x="5" y="24"/>
                    <a:pt x="5" y="61"/>
                  </a:cubicBezTo>
                  <a:cubicBezTo>
                    <a:pt x="5" y="76"/>
                    <a:pt x="12" y="81"/>
                    <a:pt x="21" y="81"/>
                  </a:cubicBezTo>
                  <a:cubicBezTo>
                    <a:pt x="33" y="81"/>
                    <a:pt x="41" y="74"/>
                    <a:pt x="41" y="67"/>
                  </a:cubicBezTo>
                  <a:cubicBezTo>
                    <a:pt x="41" y="44"/>
                    <a:pt x="56" y="33"/>
                    <a:pt x="75" y="33"/>
                  </a:cubicBezTo>
                  <a:cubicBezTo>
                    <a:pt x="101" y="33"/>
                    <a:pt x="112" y="53"/>
                    <a:pt x="112" y="69"/>
                  </a:cubicBezTo>
                  <a:cubicBezTo>
                    <a:pt x="112" y="122"/>
                    <a:pt x="0" y="150"/>
                    <a:pt x="0" y="206"/>
                  </a:cubicBezTo>
                  <a:close/>
                  <a:moveTo>
                    <a:pt x="0" y="206"/>
                  </a:moveTo>
                  <a:cubicBezTo>
                    <a:pt x="0" y="206"/>
                    <a:pt x="0" y="206"/>
                    <a:pt x="0" y="20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2" name="Freeform 7">
              <a:extLst>
                <a:ext uri="{FF2B5EF4-FFF2-40B4-BE49-F238E27FC236}">
                  <a16:creationId xmlns:a16="http://schemas.microsoft.com/office/drawing/2014/main" id="{03B37B47-ACE9-4445-9533-232BF7A46A5C}"/>
                </a:ext>
              </a:extLst>
            </p:cNvPr>
            <p:cNvSpPr>
              <a:spLocks noEditPoints="1"/>
            </p:cNvSpPr>
            <p:nvPr/>
          </p:nvSpPr>
          <p:spPr bwMode="auto">
            <a:xfrm>
              <a:off x="5996235" y="5052154"/>
              <a:ext cx="49035" cy="80073"/>
            </a:xfrm>
            <a:custGeom>
              <a:avLst/>
              <a:gdLst>
                <a:gd name="T0" fmla="*/ 119 w 154"/>
                <a:gd name="T1" fmla="*/ 119 h 253"/>
                <a:gd name="T2" fmla="*/ 146 w 154"/>
                <a:gd name="T3" fmla="*/ 62 h 253"/>
                <a:gd name="T4" fmla="*/ 77 w 154"/>
                <a:gd name="T5" fmla="*/ 0 h 253"/>
                <a:gd name="T6" fmla="*/ 5 w 154"/>
                <a:gd name="T7" fmla="*/ 58 h 253"/>
                <a:gd name="T8" fmla="*/ 24 w 154"/>
                <a:gd name="T9" fmla="*/ 75 h 253"/>
                <a:gd name="T10" fmla="*/ 41 w 154"/>
                <a:gd name="T11" fmla="*/ 61 h 253"/>
                <a:gd name="T12" fmla="*/ 77 w 154"/>
                <a:gd name="T13" fmla="*/ 32 h 253"/>
                <a:gd name="T14" fmla="*/ 111 w 154"/>
                <a:gd name="T15" fmla="*/ 68 h 253"/>
                <a:gd name="T16" fmla="*/ 75 w 154"/>
                <a:gd name="T17" fmla="*/ 105 h 253"/>
                <a:gd name="T18" fmla="*/ 64 w 154"/>
                <a:gd name="T19" fmla="*/ 120 h 253"/>
                <a:gd name="T20" fmla="*/ 75 w 154"/>
                <a:gd name="T21" fmla="*/ 135 h 253"/>
                <a:gd name="T22" fmla="*/ 117 w 154"/>
                <a:gd name="T23" fmla="*/ 172 h 253"/>
                <a:gd name="T24" fmla="*/ 117 w 154"/>
                <a:gd name="T25" fmla="*/ 179 h 253"/>
                <a:gd name="T26" fmla="*/ 76 w 154"/>
                <a:gd name="T27" fmla="*/ 221 h 253"/>
                <a:gd name="T28" fmla="*/ 35 w 154"/>
                <a:gd name="T29" fmla="*/ 191 h 253"/>
                <a:gd name="T30" fmla="*/ 16 w 154"/>
                <a:gd name="T31" fmla="*/ 178 h 253"/>
                <a:gd name="T32" fmla="*/ 0 w 154"/>
                <a:gd name="T33" fmla="*/ 193 h 253"/>
                <a:gd name="T34" fmla="*/ 75 w 154"/>
                <a:gd name="T35" fmla="*/ 253 h 253"/>
                <a:gd name="T36" fmla="*/ 154 w 154"/>
                <a:gd name="T37" fmla="*/ 179 h 253"/>
                <a:gd name="T38" fmla="*/ 154 w 154"/>
                <a:gd name="T39" fmla="*/ 172 h 253"/>
                <a:gd name="T40" fmla="*/ 119 w 154"/>
                <a:gd name="T41" fmla="*/ 119 h 253"/>
                <a:gd name="T42" fmla="*/ 119 w 154"/>
                <a:gd name="T43" fmla="*/ 119 h 253"/>
                <a:gd name="T44" fmla="*/ 119 w 154"/>
                <a:gd name="T45" fmla="*/ 11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253">
                  <a:moveTo>
                    <a:pt x="119" y="119"/>
                  </a:moveTo>
                  <a:cubicBezTo>
                    <a:pt x="135" y="111"/>
                    <a:pt x="146" y="90"/>
                    <a:pt x="146" y="62"/>
                  </a:cubicBezTo>
                  <a:cubicBezTo>
                    <a:pt x="146" y="16"/>
                    <a:pt x="117" y="0"/>
                    <a:pt x="77" y="0"/>
                  </a:cubicBezTo>
                  <a:cubicBezTo>
                    <a:pt x="20" y="0"/>
                    <a:pt x="5" y="36"/>
                    <a:pt x="5" y="58"/>
                  </a:cubicBezTo>
                  <a:cubicBezTo>
                    <a:pt x="5" y="71"/>
                    <a:pt x="8" y="75"/>
                    <a:pt x="24" y="75"/>
                  </a:cubicBezTo>
                  <a:cubicBezTo>
                    <a:pt x="37" y="75"/>
                    <a:pt x="41" y="69"/>
                    <a:pt x="41" y="61"/>
                  </a:cubicBezTo>
                  <a:cubicBezTo>
                    <a:pt x="41" y="46"/>
                    <a:pt x="49" y="32"/>
                    <a:pt x="77" y="32"/>
                  </a:cubicBezTo>
                  <a:cubicBezTo>
                    <a:pt x="99" y="32"/>
                    <a:pt x="111" y="43"/>
                    <a:pt x="111" y="68"/>
                  </a:cubicBezTo>
                  <a:cubicBezTo>
                    <a:pt x="111" y="99"/>
                    <a:pt x="96" y="105"/>
                    <a:pt x="75" y="105"/>
                  </a:cubicBezTo>
                  <a:cubicBezTo>
                    <a:pt x="67" y="105"/>
                    <a:pt x="64" y="113"/>
                    <a:pt x="64" y="120"/>
                  </a:cubicBezTo>
                  <a:cubicBezTo>
                    <a:pt x="64" y="127"/>
                    <a:pt x="67" y="135"/>
                    <a:pt x="75" y="135"/>
                  </a:cubicBezTo>
                  <a:cubicBezTo>
                    <a:pt x="100" y="135"/>
                    <a:pt x="117" y="145"/>
                    <a:pt x="117" y="172"/>
                  </a:cubicBezTo>
                  <a:cubicBezTo>
                    <a:pt x="117" y="179"/>
                    <a:pt x="117" y="179"/>
                    <a:pt x="117" y="179"/>
                  </a:cubicBezTo>
                  <a:cubicBezTo>
                    <a:pt x="117" y="208"/>
                    <a:pt x="104" y="221"/>
                    <a:pt x="76" y="221"/>
                  </a:cubicBezTo>
                  <a:cubicBezTo>
                    <a:pt x="48" y="221"/>
                    <a:pt x="35" y="206"/>
                    <a:pt x="35" y="191"/>
                  </a:cubicBezTo>
                  <a:cubicBezTo>
                    <a:pt x="35" y="182"/>
                    <a:pt x="31" y="178"/>
                    <a:pt x="16" y="178"/>
                  </a:cubicBezTo>
                  <a:cubicBezTo>
                    <a:pt x="4" y="178"/>
                    <a:pt x="0" y="181"/>
                    <a:pt x="0" y="193"/>
                  </a:cubicBezTo>
                  <a:cubicBezTo>
                    <a:pt x="0" y="220"/>
                    <a:pt x="22" y="253"/>
                    <a:pt x="75" y="253"/>
                  </a:cubicBezTo>
                  <a:cubicBezTo>
                    <a:pt x="119" y="253"/>
                    <a:pt x="154" y="233"/>
                    <a:pt x="154" y="179"/>
                  </a:cubicBezTo>
                  <a:cubicBezTo>
                    <a:pt x="154" y="172"/>
                    <a:pt x="154" y="172"/>
                    <a:pt x="154" y="172"/>
                  </a:cubicBezTo>
                  <a:cubicBezTo>
                    <a:pt x="154" y="143"/>
                    <a:pt x="139" y="127"/>
                    <a:pt x="119" y="119"/>
                  </a:cubicBezTo>
                  <a:close/>
                  <a:moveTo>
                    <a:pt x="119" y="119"/>
                  </a:moveTo>
                  <a:cubicBezTo>
                    <a:pt x="119" y="119"/>
                    <a:pt x="119" y="119"/>
                    <a:pt x="119" y="11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3" name="Freeform 8">
              <a:extLst>
                <a:ext uri="{FF2B5EF4-FFF2-40B4-BE49-F238E27FC236}">
                  <a16:creationId xmlns:a16="http://schemas.microsoft.com/office/drawing/2014/main" id="{383ACBCB-5780-48F3-B158-7B73F446242B}"/>
                </a:ext>
              </a:extLst>
            </p:cNvPr>
            <p:cNvSpPr>
              <a:spLocks noEditPoints="1"/>
            </p:cNvSpPr>
            <p:nvPr/>
          </p:nvSpPr>
          <p:spPr bwMode="auto">
            <a:xfrm>
              <a:off x="5618821" y="4912091"/>
              <a:ext cx="485656" cy="250392"/>
            </a:xfrm>
            <a:custGeom>
              <a:avLst/>
              <a:gdLst>
                <a:gd name="T0" fmla="*/ 902 w 1528"/>
                <a:gd name="T1" fmla="*/ 0 h 791"/>
                <a:gd name="T2" fmla="*/ 902 w 1528"/>
                <a:gd name="T3" fmla="*/ 0 h 791"/>
                <a:gd name="T4" fmla="*/ 898 w 1528"/>
                <a:gd name="T5" fmla="*/ 13 h 791"/>
                <a:gd name="T6" fmla="*/ 560 w 1528"/>
                <a:gd name="T7" fmla="*/ 13 h 791"/>
                <a:gd name="T8" fmla="*/ 493 w 1528"/>
                <a:gd name="T9" fmla="*/ 80 h 791"/>
                <a:gd name="T10" fmla="*/ 493 w 1528"/>
                <a:gd name="T11" fmla="*/ 200 h 791"/>
                <a:gd name="T12" fmla="*/ 475 w 1528"/>
                <a:gd name="T13" fmla="*/ 197 h 791"/>
                <a:gd name="T14" fmla="*/ 66 w 1528"/>
                <a:gd name="T15" fmla="*/ 197 h 791"/>
                <a:gd name="T16" fmla="*/ 0 w 1528"/>
                <a:gd name="T17" fmla="*/ 263 h 791"/>
                <a:gd name="T18" fmla="*/ 0 w 1528"/>
                <a:gd name="T19" fmla="*/ 736 h 791"/>
                <a:gd name="T20" fmla="*/ 55 w 1528"/>
                <a:gd name="T21" fmla="*/ 791 h 791"/>
                <a:gd name="T22" fmla="*/ 1473 w 1528"/>
                <a:gd name="T23" fmla="*/ 791 h 791"/>
                <a:gd name="T24" fmla="*/ 1528 w 1528"/>
                <a:gd name="T25" fmla="*/ 736 h 791"/>
                <a:gd name="T26" fmla="*/ 1528 w 1528"/>
                <a:gd name="T27" fmla="*/ 405 h 791"/>
                <a:gd name="T28" fmla="*/ 1462 w 1528"/>
                <a:gd name="T29" fmla="*/ 339 h 791"/>
                <a:gd name="T30" fmla="*/ 1053 w 1528"/>
                <a:gd name="T31" fmla="*/ 339 h 791"/>
                <a:gd name="T32" fmla="*/ 1035 w 1528"/>
                <a:gd name="T33" fmla="*/ 342 h 791"/>
                <a:gd name="T34" fmla="*/ 1035 w 1528"/>
                <a:gd name="T35" fmla="*/ 266 h 791"/>
                <a:gd name="T36" fmla="*/ 1012 w 1528"/>
                <a:gd name="T37" fmla="*/ 243 h 791"/>
                <a:gd name="T38" fmla="*/ 990 w 1528"/>
                <a:gd name="T39" fmla="*/ 266 h 791"/>
                <a:gd name="T40" fmla="*/ 990 w 1528"/>
                <a:gd name="T41" fmla="*/ 389 h 791"/>
                <a:gd name="T42" fmla="*/ 990 w 1528"/>
                <a:gd name="T43" fmla="*/ 390 h 791"/>
                <a:gd name="T44" fmla="*/ 990 w 1528"/>
                <a:gd name="T45" fmla="*/ 746 h 791"/>
                <a:gd name="T46" fmla="*/ 539 w 1528"/>
                <a:gd name="T47" fmla="*/ 746 h 791"/>
                <a:gd name="T48" fmla="*/ 539 w 1528"/>
                <a:gd name="T49" fmla="*/ 636 h 791"/>
                <a:gd name="T50" fmla="*/ 516 w 1528"/>
                <a:gd name="T51" fmla="*/ 613 h 791"/>
                <a:gd name="T52" fmla="*/ 493 w 1528"/>
                <a:gd name="T53" fmla="*/ 636 h 791"/>
                <a:gd name="T54" fmla="*/ 493 w 1528"/>
                <a:gd name="T55" fmla="*/ 746 h 791"/>
                <a:gd name="T56" fmla="*/ 55 w 1528"/>
                <a:gd name="T57" fmla="*/ 746 h 791"/>
                <a:gd name="T58" fmla="*/ 45 w 1528"/>
                <a:gd name="T59" fmla="*/ 736 h 791"/>
                <a:gd name="T60" fmla="*/ 45 w 1528"/>
                <a:gd name="T61" fmla="*/ 263 h 791"/>
                <a:gd name="T62" fmla="*/ 66 w 1528"/>
                <a:gd name="T63" fmla="*/ 242 h 791"/>
                <a:gd name="T64" fmla="*/ 475 w 1528"/>
                <a:gd name="T65" fmla="*/ 242 h 791"/>
                <a:gd name="T66" fmla="*/ 493 w 1528"/>
                <a:gd name="T67" fmla="*/ 253 h 791"/>
                <a:gd name="T68" fmla="*/ 493 w 1528"/>
                <a:gd name="T69" fmla="*/ 545 h 791"/>
                <a:gd name="T70" fmla="*/ 516 w 1528"/>
                <a:gd name="T71" fmla="*/ 568 h 791"/>
                <a:gd name="T72" fmla="*/ 539 w 1528"/>
                <a:gd name="T73" fmla="*/ 545 h 791"/>
                <a:gd name="T74" fmla="*/ 539 w 1528"/>
                <a:gd name="T75" fmla="*/ 248 h 791"/>
                <a:gd name="T76" fmla="*/ 539 w 1528"/>
                <a:gd name="T77" fmla="*/ 247 h 791"/>
                <a:gd name="T78" fmla="*/ 539 w 1528"/>
                <a:gd name="T79" fmla="*/ 80 h 791"/>
                <a:gd name="T80" fmla="*/ 560 w 1528"/>
                <a:gd name="T81" fmla="*/ 58 h 791"/>
                <a:gd name="T82" fmla="*/ 969 w 1528"/>
                <a:gd name="T83" fmla="*/ 58 h 791"/>
                <a:gd name="T84" fmla="*/ 990 w 1528"/>
                <a:gd name="T85" fmla="*/ 80 h 791"/>
                <a:gd name="T86" fmla="*/ 990 w 1528"/>
                <a:gd name="T87" fmla="*/ 174 h 791"/>
                <a:gd name="T88" fmla="*/ 1012 w 1528"/>
                <a:gd name="T89" fmla="*/ 197 h 791"/>
                <a:gd name="T90" fmla="*/ 1035 w 1528"/>
                <a:gd name="T91" fmla="*/ 174 h 791"/>
                <a:gd name="T92" fmla="*/ 1035 w 1528"/>
                <a:gd name="T93" fmla="*/ 80 h 791"/>
                <a:gd name="T94" fmla="*/ 969 w 1528"/>
                <a:gd name="T95" fmla="*/ 13 h 791"/>
                <a:gd name="T96" fmla="*/ 943 w 1528"/>
                <a:gd name="T97" fmla="*/ 13 h 791"/>
                <a:gd name="T98" fmla="*/ 1483 w 1528"/>
                <a:gd name="T99" fmla="*/ 736 h 791"/>
                <a:gd name="T100" fmla="*/ 1473 w 1528"/>
                <a:gd name="T101" fmla="*/ 746 h 791"/>
                <a:gd name="T102" fmla="*/ 1035 w 1528"/>
                <a:gd name="T103" fmla="*/ 746 h 791"/>
                <a:gd name="T104" fmla="*/ 1035 w 1528"/>
                <a:gd name="T105" fmla="*/ 395 h 791"/>
                <a:gd name="T106" fmla="*/ 1053 w 1528"/>
                <a:gd name="T107" fmla="*/ 384 h 791"/>
                <a:gd name="T108" fmla="*/ 1462 w 1528"/>
                <a:gd name="T109" fmla="*/ 384 h 791"/>
                <a:gd name="T110" fmla="*/ 1483 w 1528"/>
                <a:gd name="T111" fmla="*/ 405 h 791"/>
                <a:gd name="T112" fmla="*/ 1483 w 1528"/>
                <a:gd name="T113" fmla="*/ 73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8" h="791">
                  <a:moveTo>
                    <a:pt x="902" y="0"/>
                  </a:moveTo>
                  <a:cubicBezTo>
                    <a:pt x="902" y="0"/>
                    <a:pt x="902" y="0"/>
                    <a:pt x="902" y="0"/>
                  </a:cubicBezTo>
                  <a:moveTo>
                    <a:pt x="898" y="13"/>
                  </a:moveTo>
                  <a:cubicBezTo>
                    <a:pt x="560" y="13"/>
                    <a:pt x="560" y="13"/>
                    <a:pt x="560" y="13"/>
                  </a:cubicBezTo>
                  <a:cubicBezTo>
                    <a:pt x="523" y="13"/>
                    <a:pt x="493" y="43"/>
                    <a:pt x="493" y="80"/>
                  </a:cubicBezTo>
                  <a:cubicBezTo>
                    <a:pt x="493" y="200"/>
                    <a:pt x="493" y="200"/>
                    <a:pt x="493" y="200"/>
                  </a:cubicBezTo>
                  <a:cubicBezTo>
                    <a:pt x="487" y="198"/>
                    <a:pt x="481" y="197"/>
                    <a:pt x="475" y="197"/>
                  </a:cubicBezTo>
                  <a:cubicBezTo>
                    <a:pt x="66" y="197"/>
                    <a:pt x="66" y="197"/>
                    <a:pt x="66" y="197"/>
                  </a:cubicBezTo>
                  <a:cubicBezTo>
                    <a:pt x="30" y="197"/>
                    <a:pt x="0" y="227"/>
                    <a:pt x="0" y="263"/>
                  </a:cubicBezTo>
                  <a:cubicBezTo>
                    <a:pt x="0" y="736"/>
                    <a:pt x="0" y="736"/>
                    <a:pt x="0" y="736"/>
                  </a:cubicBezTo>
                  <a:cubicBezTo>
                    <a:pt x="0" y="766"/>
                    <a:pt x="25" y="791"/>
                    <a:pt x="55" y="791"/>
                  </a:cubicBezTo>
                  <a:cubicBezTo>
                    <a:pt x="1473" y="791"/>
                    <a:pt x="1473" y="791"/>
                    <a:pt x="1473" y="791"/>
                  </a:cubicBezTo>
                  <a:cubicBezTo>
                    <a:pt x="1504" y="791"/>
                    <a:pt x="1528" y="766"/>
                    <a:pt x="1528" y="736"/>
                  </a:cubicBezTo>
                  <a:cubicBezTo>
                    <a:pt x="1528" y="405"/>
                    <a:pt x="1528" y="405"/>
                    <a:pt x="1528" y="405"/>
                  </a:cubicBezTo>
                  <a:cubicBezTo>
                    <a:pt x="1528" y="369"/>
                    <a:pt x="1499" y="339"/>
                    <a:pt x="1462" y="339"/>
                  </a:cubicBezTo>
                  <a:cubicBezTo>
                    <a:pt x="1053" y="339"/>
                    <a:pt x="1053" y="339"/>
                    <a:pt x="1053" y="339"/>
                  </a:cubicBezTo>
                  <a:cubicBezTo>
                    <a:pt x="1047" y="339"/>
                    <a:pt x="1041" y="340"/>
                    <a:pt x="1035" y="342"/>
                  </a:cubicBezTo>
                  <a:cubicBezTo>
                    <a:pt x="1035" y="266"/>
                    <a:pt x="1035" y="266"/>
                    <a:pt x="1035" y="266"/>
                  </a:cubicBezTo>
                  <a:cubicBezTo>
                    <a:pt x="1035" y="253"/>
                    <a:pt x="1025" y="243"/>
                    <a:pt x="1012" y="243"/>
                  </a:cubicBezTo>
                  <a:cubicBezTo>
                    <a:pt x="1000" y="243"/>
                    <a:pt x="990" y="253"/>
                    <a:pt x="990" y="266"/>
                  </a:cubicBezTo>
                  <a:cubicBezTo>
                    <a:pt x="990" y="389"/>
                    <a:pt x="990" y="389"/>
                    <a:pt x="990" y="389"/>
                  </a:cubicBezTo>
                  <a:cubicBezTo>
                    <a:pt x="990" y="389"/>
                    <a:pt x="990" y="390"/>
                    <a:pt x="990" y="390"/>
                  </a:cubicBezTo>
                  <a:cubicBezTo>
                    <a:pt x="990" y="746"/>
                    <a:pt x="990" y="746"/>
                    <a:pt x="990" y="746"/>
                  </a:cubicBezTo>
                  <a:cubicBezTo>
                    <a:pt x="539" y="746"/>
                    <a:pt x="539" y="746"/>
                    <a:pt x="539" y="746"/>
                  </a:cubicBezTo>
                  <a:cubicBezTo>
                    <a:pt x="539" y="636"/>
                    <a:pt x="539" y="636"/>
                    <a:pt x="539" y="636"/>
                  </a:cubicBezTo>
                  <a:cubicBezTo>
                    <a:pt x="539" y="623"/>
                    <a:pt x="528" y="613"/>
                    <a:pt x="516" y="613"/>
                  </a:cubicBezTo>
                  <a:cubicBezTo>
                    <a:pt x="504" y="613"/>
                    <a:pt x="493" y="623"/>
                    <a:pt x="493" y="636"/>
                  </a:cubicBezTo>
                  <a:cubicBezTo>
                    <a:pt x="493" y="746"/>
                    <a:pt x="493" y="746"/>
                    <a:pt x="493" y="746"/>
                  </a:cubicBezTo>
                  <a:cubicBezTo>
                    <a:pt x="55" y="746"/>
                    <a:pt x="55" y="746"/>
                    <a:pt x="55" y="746"/>
                  </a:cubicBezTo>
                  <a:cubicBezTo>
                    <a:pt x="50" y="746"/>
                    <a:pt x="45" y="741"/>
                    <a:pt x="45" y="736"/>
                  </a:cubicBezTo>
                  <a:cubicBezTo>
                    <a:pt x="45" y="263"/>
                    <a:pt x="45" y="263"/>
                    <a:pt x="45" y="263"/>
                  </a:cubicBezTo>
                  <a:cubicBezTo>
                    <a:pt x="45" y="251"/>
                    <a:pt x="55" y="242"/>
                    <a:pt x="66" y="242"/>
                  </a:cubicBezTo>
                  <a:cubicBezTo>
                    <a:pt x="475" y="242"/>
                    <a:pt x="475" y="242"/>
                    <a:pt x="475" y="242"/>
                  </a:cubicBezTo>
                  <a:cubicBezTo>
                    <a:pt x="482" y="242"/>
                    <a:pt x="490" y="246"/>
                    <a:pt x="493" y="253"/>
                  </a:cubicBezTo>
                  <a:cubicBezTo>
                    <a:pt x="493" y="545"/>
                    <a:pt x="493" y="545"/>
                    <a:pt x="493" y="545"/>
                  </a:cubicBezTo>
                  <a:cubicBezTo>
                    <a:pt x="493" y="558"/>
                    <a:pt x="504" y="568"/>
                    <a:pt x="516" y="568"/>
                  </a:cubicBezTo>
                  <a:cubicBezTo>
                    <a:pt x="528" y="568"/>
                    <a:pt x="539" y="558"/>
                    <a:pt x="539" y="545"/>
                  </a:cubicBezTo>
                  <a:cubicBezTo>
                    <a:pt x="539" y="248"/>
                    <a:pt x="539" y="248"/>
                    <a:pt x="539" y="248"/>
                  </a:cubicBezTo>
                  <a:cubicBezTo>
                    <a:pt x="539" y="248"/>
                    <a:pt x="539" y="248"/>
                    <a:pt x="539" y="247"/>
                  </a:cubicBezTo>
                  <a:cubicBezTo>
                    <a:pt x="539" y="80"/>
                    <a:pt x="539" y="80"/>
                    <a:pt x="539" y="80"/>
                  </a:cubicBezTo>
                  <a:cubicBezTo>
                    <a:pt x="539" y="68"/>
                    <a:pt x="548" y="58"/>
                    <a:pt x="560" y="58"/>
                  </a:cubicBezTo>
                  <a:cubicBezTo>
                    <a:pt x="969" y="58"/>
                    <a:pt x="969" y="58"/>
                    <a:pt x="969" y="58"/>
                  </a:cubicBezTo>
                  <a:cubicBezTo>
                    <a:pt x="980" y="58"/>
                    <a:pt x="990" y="68"/>
                    <a:pt x="990" y="80"/>
                  </a:cubicBezTo>
                  <a:cubicBezTo>
                    <a:pt x="990" y="174"/>
                    <a:pt x="990" y="174"/>
                    <a:pt x="990" y="174"/>
                  </a:cubicBezTo>
                  <a:cubicBezTo>
                    <a:pt x="990" y="187"/>
                    <a:pt x="1000" y="197"/>
                    <a:pt x="1012" y="197"/>
                  </a:cubicBezTo>
                  <a:cubicBezTo>
                    <a:pt x="1025" y="197"/>
                    <a:pt x="1035" y="187"/>
                    <a:pt x="1035" y="174"/>
                  </a:cubicBezTo>
                  <a:cubicBezTo>
                    <a:pt x="1035" y="80"/>
                    <a:pt x="1035" y="80"/>
                    <a:pt x="1035" y="80"/>
                  </a:cubicBezTo>
                  <a:cubicBezTo>
                    <a:pt x="1035" y="43"/>
                    <a:pt x="1005" y="13"/>
                    <a:pt x="969" y="13"/>
                  </a:cubicBezTo>
                  <a:cubicBezTo>
                    <a:pt x="943" y="13"/>
                    <a:pt x="943" y="13"/>
                    <a:pt x="943" y="13"/>
                  </a:cubicBezTo>
                  <a:moveTo>
                    <a:pt x="1483" y="736"/>
                  </a:moveTo>
                  <a:cubicBezTo>
                    <a:pt x="1483" y="741"/>
                    <a:pt x="1479" y="746"/>
                    <a:pt x="1473" y="746"/>
                  </a:cubicBezTo>
                  <a:cubicBezTo>
                    <a:pt x="1035" y="746"/>
                    <a:pt x="1035" y="746"/>
                    <a:pt x="1035" y="746"/>
                  </a:cubicBezTo>
                  <a:cubicBezTo>
                    <a:pt x="1035" y="395"/>
                    <a:pt x="1035" y="395"/>
                    <a:pt x="1035" y="395"/>
                  </a:cubicBezTo>
                  <a:cubicBezTo>
                    <a:pt x="1039" y="388"/>
                    <a:pt x="1046" y="384"/>
                    <a:pt x="1053" y="384"/>
                  </a:cubicBezTo>
                  <a:cubicBezTo>
                    <a:pt x="1462" y="384"/>
                    <a:pt x="1462" y="384"/>
                    <a:pt x="1462" y="384"/>
                  </a:cubicBezTo>
                  <a:cubicBezTo>
                    <a:pt x="1474" y="384"/>
                    <a:pt x="1483" y="394"/>
                    <a:pt x="1483" y="405"/>
                  </a:cubicBezTo>
                  <a:lnTo>
                    <a:pt x="1483" y="736"/>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4" name="Line 9">
              <a:extLst>
                <a:ext uri="{FF2B5EF4-FFF2-40B4-BE49-F238E27FC236}">
                  <a16:creationId xmlns:a16="http://schemas.microsoft.com/office/drawing/2014/main" id="{33ACCCAE-EDBF-4D95-8CB7-D25238BF5B67}"/>
                </a:ext>
              </a:extLst>
            </p:cNvPr>
            <p:cNvSpPr>
              <a:spLocks noChangeShapeType="1"/>
            </p:cNvSpPr>
            <p:nvPr/>
          </p:nvSpPr>
          <p:spPr bwMode="auto">
            <a:xfrm>
              <a:off x="6090132" y="51450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35" name="Line 10">
              <a:extLst>
                <a:ext uri="{FF2B5EF4-FFF2-40B4-BE49-F238E27FC236}">
                  <a16:creationId xmlns:a16="http://schemas.microsoft.com/office/drawing/2014/main" id="{773A7376-C3AE-4536-B1A4-5C72C69CEEC8}"/>
                </a:ext>
              </a:extLst>
            </p:cNvPr>
            <p:cNvSpPr>
              <a:spLocks noChangeShapeType="1"/>
            </p:cNvSpPr>
            <p:nvPr/>
          </p:nvSpPr>
          <p:spPr bwMode="auto">
            <a:xfrm>
              <a:off x="6090132" y="51450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536" name="Groupe 2484">
            <a:extLst>
              <a:ext uri="{FF2B5EF4-FFF2-40B4-BE49-F238E27FC236}">
                <a16:creationId xmlns:a16="http://schemas.microsoft.com/office/drawing/2014/main" id="{A40043B2-BE58-4DB7-903F-A1955BD3A9DB}"/>
              </a:ext>
            </a:extLst>
          </p:cNvPr>
          <p:cNvGrpSpPr/>
          <p:nvPr/>
        </p:nvGrpSpPr>
        <p:grpSpPr>
          <a:xfrm>
            <a:off x="10241540" y="4510186"/>
            <a:ext cx="347464" cy="428400"/>
            <a:chOff x="11085255" y="4821569"/>
            <a:chExt cx="347464" cy="428400"/>
          </a:xfrm>
          <a:solidFill>
            <a:schemeClr val="tx2"/>
          </a:solidFill>
        </p:grpSpPr>
        <p:sp>
          <p:nvSpPr>
            <p:cNvPr id="1537" name="Freeform 14">
              <a:extLst>
                <a:ext uri="{FF2B5EF4-FFF2-40B4-BE49-F238E27FC236}">
                  <a16:creationId xmlns:a16="http://schemas.microsoft.com/office/drawing/2014/main" id="{5AAE065E-1BF6-4A00-95C7-8008C27023CF}"/>
                </a:ext>
              </a:extLst>
            </p:cNvPr>
            <p:cNvSpPr>
              <a:spLocks noEditPoints="1"/>
            </p:cNvSpPr>
            <p:nvPr/>
          </p:nvSpPr>
          <p:spPr bwMode="auto">
            <a:xfrm>
              <a:off x="11129909" y="4984835"/>
              <a:ext cx="258156" cy="265134"/>
            </a:xfrm>
            <a:custGeom>
              <a:avLst/>
              <a:gdLst>
                <a:gd name="T0" fmla="*/ 857 w 922"/>
                <a:gd name="T1" fmla="*/ 776 h 949"/>
                <a:gd name="T2" fmla="*/ 852 w 922"/>
                <a:gd name="T3" fmla="*/ 776 h 949"/>
                <a:gd name="T4" fmla="*/ 913 w 922"/>
                <a:gd name="T5" fmla="*/ 25 h 949"/>
                <a:gd name="T6" fmla="*/ 892 w 922"/>
                <a:gd name="T7" fmla="*/ 1 h 949"/>
                <a:gd name="T8" fmla="*/ 868 w 922"/>
                <a:gd name="T9" fmla="*/ 22 h 949"/>
                <a:gd name="T10" fmla="*/ 807 w 922"/>
                <a:gd name="T11" fmla="*/ 776 h 949"/>
                <a:gd name="T12" fmla="*/ 115 w 922"/>
                <a:gd name="T13" fmla="*/ 776 h 949"/>
                <a:gd name="T14" fmla="*/ 54 w 922"/>
                <a:gd name="T15" fmla="*/ 21 h 949"/>
                <a:gd name="T16" fmla="*/ 30 w 922"/>
                <a:gd name="T17" fmla="*/ 1 h 949"/>
                <a:gd name="T18" fmla="*/ 9 w 922"/>
                <a:gd name="T19" fmla="*/ 25 h 949"/>
                <a:gd name="T20" fmla="*/ 70 w 922"/>
                <a:gd name="T21" fmla="*/ 776 h 949"/>
                <a:gd name="T22" fmla="*/ 65 w 922"/>
                <a:gd name="T23" fmla="*/ 776 h 949"/>
                <a:gd name="T24" fmla="*/ 0 w 922"/>
                <a:gd name="T25" fmla="*/ 841 h 949"/>
                <a:gd name="T26" fmla="*/ 0 w 922"/>
                <a:gd name="T27" fmla="*/ 884 h 949"/>
                <a:gd name="T28" fmla="*/ 65 w 922"/>
                <a:gd name="T29" fmla="*/ 949 h 949"/>
                <a:gd name="T30" fmla="*/ 857 w 922"/>
                <a:gd name="T31" fmla="*/ 949 h 949"/>
                <a:gd name="T32" fmla="*/ 922 w 922"/>
                <a:gd name="T33" fmla="*/ 884 h 949"/>
                <a:gd name="T34" fmla="*/ 922 w 922"/>
                <a:gd name="T35" fmla="*/ 841 h 949"/>
                <a:gd name="T36" fmla="*/ 857 w 922"/>
                <a:gd name="T37" fmla="*/ 776 h 949"/>
                <a:gd name="T38" fmla="*/ 877 w 922"/>
                <a:gd name="T39" fmla="*/ 884 h 949"/>
                <a:gd name="T40" fmla="*/ 857 w 922"/>
                <a:gd name="T41" fmla="*/ 904 h 949"/>
                <a:gd name="T42" fmla="*/ 65 w 922"/>
                <a:gd name="T43" fmla="*/ 904 h 949"/>
                <a:gd name="T44" fmla="*/ 45 w 922"/>
                <a:gd name="T45" fmla="*/ 884 h 949"/>
                <a:gd name="T46" fmla="*/ 45 w 922"/>
                <a:gd name="T47" fmla="*/ 841 h 949"/>
                <a:gd name="T48" fmla="*/ 65 w 922"/>
                <a:gd name="T49" fmla="*/ 821 h 949"/>
                <a:gd name="T50" fmla="*/ 857 w 922"/>
                <a:gd name="T51" fmla="*/ 821 h 949"/>
                <a:gd name="T52" fmla="*/ 877 w 922"/>
                <a:gd name="T53" fmla="*/ 841 h 949"/>
                <a:gd name="T54" fmla="*/ 877 w 922"/>
                <a:gd name="T55" fmla="*/ 884 h 949"/>
                <a:gd name="T56" fmla="*/ 877 w 922"/>
                <a:gd name="T57" fmla="*/ 884 h 949"/>
                <a:gd name="T58" fmla="*/ 877 w 922"/>
                <a:gd name="T59" fmla="*/ 88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2" h="949">
                  <a:moveTo>
                    <a:pt x="857" y="776"/>
                  </a:moveTo>
                  <a:cubicBezTo>
                    <a:pt x="852" y="776"/>
                    <a:pt x="852" y="776"/>
                    <a:pt x="852" y="776"/>
                  </a:cubicBezTo>
                  <a:cubicBezTo>
                    <a:pt x="913" y="25"/>
                    <a:pt x="913" y="25"/>
                    <a:pt x="913" y="25"/>
                  </a:cubicBezTo>
                  <a:cubicBezTo>
                    <a:pt x="914" y="13"/>
                    <a:pt x="904" y="2"/>
                    <a:pt x="892" y="1"/>
                  </a:cubicBezTo>
                  <a:cubicBezTo>
                    <a:pt x="880" y="0"/>
                    <a:pt x="869" y="9"/>
                    <a:pt x="868" y="22"/>
                  </a:cubicBezTo>
                  <a:cubicBezTo>
                    <a:pt x="807" y="776"/>
                    <a:pt x="807" y="776"/>
                    <a:pt x="807" y="776"/>
                  </a:cubicBezTo>
                  <a:cubicBezTo>
                    <a:pt x="115" y="776"/>
                    <a:pt x="115" y="776"/>
                    <a:pt x="115" y="776"/>
                  </a:cubicBezTo>
                  <a:cubicBezTo>
                    <a:pt x="54" y="21"/>
                    <a:pt x="54" y="21"/>
                    <a:pt x="54" y="21"/>
                  </a:cubicBezTo>
                  <a:cubicBezTo>
                    <a:pt x="53" y="9"/>
                    <a:pt x="42" y="0"/>
                    <a:pt x="30" y="1"/>
                  </a:cubicBezTo>
                  <a:cubicBezTo>
                    <a:pt x="18" y="2"/>
                    <a:pt x="8" y="13"/>
                    <a:pt x="9" y="25"/>
                  </a:cubicBezTo>
                  <a:cubicBezTo>
                    <a:pt x="70" y="776"/>
                    <a:pt x="70" y="776"/>
                    <a:pt x="70" y="776"/>
                  </a:cubicBezTo>
                  <a:cubicBezTo>
                    <a:pt x="65" y="776"/>
                    <a:pt x="65" y="776"/>
                    <a:pt x="65" y="776"/>
                  </a:cubicBezTo>
                  <a:cubicBezTo>
                    <a:pt x="29" y="776"/>
                    <a:pt x="0" y="805"/>
                    <a:pt x="0" y="841"/>
                  </a:cubicBezTo>
                  <a:cubicBezTo>
                    <a:pt x="0" y="884"/>
                    <a:pt x="0" y="884"/>
                    <a:pt x="0" y="884"/>
                  </a:cubicBezTo>
                  <a:cubicBezTo>
                    <a:pt x="0" y="920"/>
                    <a:pt x="29" y="949"/>
                    <a:pt x="65" y="949"/>
                  </a:cubicBezTo>
                  <a:cubicBezTo>
                    <a:pt x="857" y="949"/>
                    <a:pt x="857" y="949"/>
                    <a:pt x="857" y="949"/>
                  </a:cubicBezTo>
                  <a:cubicBezTo>
                    <a:pt x="893" y="949"/>
                    <a:pt x="922" y="920"/>
                    <a:pt x="922" y="884"/>
                  </a:cubicBezTo>
                  <a:cubicBezTo>
                    <a:pt x="922" y="841"/>
                    <a:pt x="922" y="841"/>
                    <a:pt x="922" y="841"/>
                  </a:cubicBezTo>
                  <a:cubicBezTo>
                    <a:pt x="922" y="805"/>
                    <a:pt x="893" y="776"/>
                    <a:pt x="857" y="776"/>
                  </a:cubicBezTo>
                  <a:close/>
                  <a:moveTo>
                    <a:pt x="877" y="884"/>
                  </a:moveTo>
                  <a:cubicBezTo>
                    <a:pt x="877" y="895"/>
                    <a:pt x="868" y="904"/>
                    <a:pt x="857" y="904"/>
                  </a:cubicBezTo>
                  <a:cubicBezTo>
                    <a:pt x="65" y="904"/>
                    <a:pt x="65" y="904"/>
                    <a:pt x="65" y="904"/>
                  </a:cubicBezTo>
                  <a:cubicBezTo>
                    <a:pt x="54" y="904"/>
                    <a:pt x="45" y="895"/>
                    <a:pt x="45" y="884"/>
                  </a:cubicBezTo>
                  <a:cubicBezTo>
                    <a:pt x="45" y="841"/>
                    <a:pt x="45" y="841"/>
                    <a:pt x="45" y="841"/>
                  </a:cubicBezTo>
                  <a:cubicBezTo>
                    <a:pt x="45" y="830"/>
                    <a:pt x="54" y="821"/>
                    <a:pt x="65" y="821"/>
                  </a:cubicBezTo>
                  <a:cubicBezTo>
                    <a:pt x="857" y="821"/>
                    <a:pt x="857" y="821"/>
                    <a:pt x="857" y="821"/>
                  </a:cubicBezTo>
                  <a:cubicBezTo>
                    <a:pt x="868" y="821"/>
                    <a:pt x="877" y="830"/>
                    <a:pt x="877" y="841"/>
                  </a:cubicBezTo>
                  <a:lnTo>
                    <a:pt x="877" y="884"/>
                  </a:lnTo>
                  <a:close/>
                  <a:moveTo>
                    <a:pt x="877" y="884"/>
                  </a:moveTo>
                  <a:cubicBezTo>
                    <a:pt x="877" y="884"/>
                    <a:pt x="877" y="884"/>
                    <a:pt x="877" y="88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8" name="Freeform 15">
              <a:extLst>
                <a:ext uri="{FF2B5EF4-FFF2-40B4-BE49-F238E27FC236}">
                  <a16:creationId xmlns:a16="http://schemas.microsoft.com/office/drawing/2014/main" id="{40DAE2A4-01FD-4B74-8CC1-8415A204240D}"/>
                </a:ext>
              </a:extLst>
            </p:cNvPr>
            <p:cNvSpPr>
              <a:spLocks noEditPoints="1"/>
            </p:cNvSpPr>
            <p:nvPr/>
          </p:nvSpPr>
          <p:spPr bwMode="auto">
            <a:xfrm>
              <a:off x="11085255" y="4821569"/>
              <a:ext cx="347464" cy="150707"/>
            </a:xfrm>
            <a:custGeom>
              <a:avLst/>
              <a:gdLst>
                <a:gd name="T0" fmla="*/ 1223 w 1242"/>
                <a:gd name="T1" fmla="*/ 346 h 543"/>
                <a:gd name="T2" fmla="*/ 1167 w 1242"/>
                <a:gd name="T3" fmla="*/ 320 h 543"/>
                <a:gd name="T4" fmla="*/ 251 w 1242"/>
                <a:gd name="T5" fmla="*/ 320 h 543"/>
                <a:gd name="T6" fmla="*/ 251 w 1242"/>
                <a:gd name="T7" fmla="*/ 237 h 543"/>
                <a:gd name="T8" fmla="*/ 274 w 1242"/>
                <a:gd name="T9" fmla="*/ 201 h 543"/>
                <a:gd name="T10" fmla="*/ 341 w 1242"/>
                <a:gd name="T11" fmla="*/ 170 h 543"/>
                <a:gd name="T12" fmla="*/ 388 w 1242"/>
                <a:gd name="T13" fmla="*/ 189 h 543"/>
                <a:gd name="T14" fmla="*/ 418 w 1242"/>
                <a:gd name="T15" fmla="*/ 182 h 543"/>
                <a:gd name="T16" fmla="*/ 520 w 1242"/>
                <a:gd name="T17" fmla="*/ 134 h 543"/>
                <a:gd name="T18" fmla="*/ 553 w 1242"/>
                <a:gd name="T19" fmla="*/ 42 h 543"/>
                <a:gd name="T20" fmla="*/ 514 w 1242"/>
                <a:gd name="T21" fmla="*/ 6 h 543"/>
                <a:gd name="T22" fmla="*/ 461 w 1242"/>
                <a:gd name="T23" fmla="*/ 9 h 543"/>
                <a:gd name="T24" fmla="*/ 359 w 1242"/>
                <a:gd name="T25" fmla="*/ 57 h 543"/>
                <a:gd name="T26" fmla="*/ 320 w 1242"/>
                <a:gd name="T27" fmla="*/ 130 h 543"/>
                <a:gd name="T28" fmla="*/ 255 w 1242"/>
                <a:gd name="T29" fmla="*/ 161 h 543"/>
                <a:gd name="T30" fmla="*/ 206 w 1242"/>
                <a:gd name="T31" fmla="*/ 237 h 543"/>
                <a:gd name="T32" fmla="*/ 206 w 1242"/>
                <a:gd name="T33" fmla="*/ 320 h 543"/>
                <a:gd name="T34" fmla="*/ 75 w 1242"/>
                <a:gd name="T35" fmla="*/ 320 h 543"/>
                <a:gd name="T36" fmla="*/ 19 w 1242"/>
                <a:gd name="T37" fmla="*/ 346 h 543"/>
                <a:gd name="T38" fmla="*/ 3 w 1242"/>
                <a:gd name="T39" fmla="*/ 406 h 543"/>
                <a:gd name="T40" fmla="*/ 17 w 1242"/>
                <a:gd name="T41" fmla="*/ 483 h 543"/>
                <a:gd name="T42" fmla="*/ 89 w 1242"/>
                <a:gd name="T43" fmla="*/ 543 h 543"/>
                <a:gd name="T44" fmla="*/ 1153 w 1242"/>
                <a:gd name="T45" fmla="*/ 543 h 543"/>
                <a:gd name="T46" fmla="*/ 1225 w 1242"/>
                <a:gd name="T47" fmla="*/ 483 h 543"/>
                <a:gd name="T48" fmla="*/ 1239 w 1242"/>
                <a:gd name="T49" fmla="*/ 406 h 543"/>
                <a:gd name="T50" fmla="*/ 1223 w 1242"/>
                <a:gd name="T51" fmla="*/ 346 h 543"/>
                <a:gd name="T52" fmla="*/ 378 w 1242"/>
                <a:gd name="T53" fmla="*/ 98 h 543"/>
                <a:gd name="T54" fmla="*/ 480 w 1242"/>
                <a:gd name="T55" fmla="*/ 49 h 543"/>
                <a:gd name="T56" fmla="*/ 490 w 1242"/>
                <a:gd name="T57" fmla="*/ 47 h 543"/>
                <a:gd name="T58" fmla="*/ 499 w 1242"/>
                <a:gd name="T59" fmla="*/ 48 h 543"/>
                <a:gd name="T60" fmla="*/ 512 w 1242"/>
                <a:gd name="T61" fmla="*/ 61 h 543"/>
                <a:gd name="T62" fmla="*/ 501 w 1242"/>
                <a:gd name="T63" fmla="*/ 93 h 543"/>
                <a:gd name="T64" fmla="*/ 399 w 1242"/>
                <a:gd name="T65" fmla="*/ 141 h 543"/>
                <a:gd name="T66" fmla="*/ 388 w 1242"/>
                <a:gd name="T67" fmla="*/ 144 h 543"/>
                <a:gd name="T68" fmla="*/ 366 w 1242"/>
                <a:gd name="T69" fmla="*/ 130 h 543"/>
                <a:gd name="T70" fmla="*/ 378 w 1242"/>
                <a:gd name="T71" fmla="*/ 98 h 543"/>
                <a:gd name="T72" fmla="*/ 1194 w 1242"/>
                <a:gd name="T73" fmla="*/ 398 h 543"/>
                <a:gd name="T74" fmla="*/ 1181 w 1242"/>
                <a:gd name="T75" fmla="*/ 475 h 543"/>
                <a:gd name="T76" fmla="*/ 1153 w 1242"/>
                <a:gd name="T77" fmla="*/ 498 h 543"/>
                <a:gd name="T78" fmla="*/ 89 w 1242"/>
                <a:gd name="T79" fmla="*/ 498 h 543"/>
                <a:gd name="T80" fmla="*/ 61 w 1242"/>
                <a:gd name="T81" fmla="*/ 475 h 543"/>
                <a:gd name="T82" fmla="*/ 48 w 1242"/>
                <a:gd name="T83" fmla="*/ 398 h 543"/>
                <a:gd name="T84" fmla="*/ 54 w 1242"/>
                <a:gd name="T85" fmla="*/ 375 h 543"/>
                <a:gd name="T86" fmla="*/ 75 w 1242"/>
                <a:gd name="T87" fmla="*/ 365 h 543"/>
                <a:gd name="T88" fmla="*/ 1167 w 1242"/>
                <a:gd name="T89" fmla="*/ 365 h 543"/>
                <a:gd name="T90" fmla="*/ 1188 w 1242"/>
                <a:gd name="T91" fmla="*/ 375 h 543"/>
                <a:gd name="T92" fmla="*/ 1194 w 1242"/>
                <a:gd name="T93" fmla="*/ 398 h 543"/>
                <a:gd name="T94" fmla="*/ 1194 w 1242"/>
                <a:gd name="T95" fmla="*/ 398 h 543"/>
                <a:gd name="T96" fmla="*/ 1194 w 1242"/>
                <a:gd name="T97" fmla="*/ 39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2" h="543">
                  <a:moveTo>
                    <a:pt x="1223" y="346"/>
                  </a:moveTo>
                  <a:cubicBezTo>
                    <a:pt x="1209" y="329"/>
                    <a:pt x="1188" y="320"/>
                    <a:pt x="1167" y="320"/>
                  </a:cubicBezTo>
                  <a:cubicBezTo>
                    <a:pt x="251" y="320"/>
                    <a:pt x="251" y="320"/>
                    <a:pt x="251" y="320"/>
                  </a:cubicBezTo>
                  <a:cubicBezTo>
                    <a:pt x="251" y="237"/>
                    <a:pt x="251" y="237"/>
                    <a:pt x="251" y="237"/>
                  </a:cubicBezTo>
                  <a:cubicBezTo>
                    <a:pt x="251" y="222"/>
                    <a:pt x="260" y="208"/>
                    <a:pt x="274" y="201"/>
                  </a:cubicBezTo>
                  <a:cubicBezTo>
                    <a:pt x="341" y="170"/>
                    <a:pt x="341" y="170"/>
                    <a:pt x="341" y="170"/>
                  </a:cubicBezTo>
                  <a:cubicBezTo>
                    <a:pt x="353" y="182"/>
                    <a:pt x="370" y="189"/>
                    <a:pt x="388" y="189"/>
                  </a:cubicBezTo>
                  <a:cubicBezTo>
                    <a:pt x="399" y="189"/>
                    <a:pt x="408" y="187"/>
                    <a:pt x="418" y="182"/>
                  </a:cubicBezTo>
                  <a:cubicBezTo>
                    <a:pt x="520" y="134"/>
                    <a:pt x="520" y="134"/>
                    <a:pt x="520" y="134"/>
                  </a:cubicBezTo>
                  <a:cubicBezTo>
                    <a:pt x="555" y="118"/>
                    <a:pt x="569" y="76"/>
                    <a:pt x="553" y="42"/>
                  </a:cubicBezTo>
                  <a:cubicBezTo>
                    <a:pt x="545" y="25"/>
                    <a:pt x="531" y="12"/>
                    <a:pt x="514" y="6"/>
                  </a:cubicBezTo>
                  <a:cubicBezTo>
                    <a:pt x="496" y="0"/>
                    <a:pt x="478" y="1"/>
                    <a:pt x="461" y="9"/>
                  </a:cubicBezTo>
                  <a:cubicBezTo>
                    <a:pt x="359" y="57"/>
                    <a:pt x="359" y="57"/>
                    <a:pt x="359" y="57"/>
                  </a:cubicBezTo>
                  <a:cubicBezTo>
                    <a:pt x="330" y="70"/>
                    <a:pt x="315" y="101"/>
                    <a:pt x="320" y="130"/>
                  </a:cubicBezTo>
                  <a:cubicBezTo>
                    <a:pt x="255" y="161"/>
                    <a:pt x="255" y="161"/>
                    <a:pt x="255" y="161"/>
                  </a:cubicBezTo>
                  <a:cubicBezTo>
                    <a:pt x="226" y="175"/>
                    <a:pt x="206" y="205"/>
                    <a:pt x="206" y="237"/>
                  </a:cubicBezTo>
                  <a:cubicBezTo>
                    <a:pt x="206" y="320"/>
                    <a:pt x="206" y="320"/>
                    <a:pt x="206" y="320"/>
                  </a:cubicBezTo>
                  <a:cubicBezTo>
                    <a:pt x="75" y="320"/>
                    <a:pt x="75" y="320"/>
                    <a:pt x="75" y="320"/>
                  </a:cubicBezTo>
                  <a:cubicBezTo>
                    <a:pt x="54" y="320"/>
                    <a:pt x="33" y="329"/>
                    <a:pt x="19" y="346"/>
                  </a:cubicBezTo>
                  <a:cubicBezTo>
                    <a:pt x="5" y="363"/>
                    <a:pt x="0" y="384"/>
                    <a:pt x="3" y="406"/>
                  </a:cubicBezTo>
                  <a:cubicBezTo>
                    <a:pt x="17" y="483"/>
                    <a:pt x="17" y="483"/>
                    <a:pt x="17" y="483"/>
                  </a:cubicBezTo>
                  <a:cubicBezTo>
                    <a:pt x="23" y="518"/>
                    <a:pt x="53" y="543"/>
                    <a:pt x="89" y="543"/>
                  </a:cubicBezTo>
                  <a:cubicBezTo>
                    <a:pt x="1153" y="543"/>
                    <a:pt x="1153" y="543"/>
                    <a:pt x="1153" y="543"/>
                  </a:cubicBezTo>
                  <a:cubicBezTo>
                    <a:pt x="1189" y="543"/>
                    <a:pt x="1219" y="518"/>
                    <a:pt x="1225" y="483"/>
                  </a:cubicBezTo>
                  <a:cubicBezTo>
                    <a:pt x="1239" y="406"/>
                    <a:pt x="1239" y="406"/>
                    <a:pt x="1239" y="406"/>
                  </a:cubicBezTo>
                  <a:cubicBezTo>
                    <a:pt x="1242" y="384"/>
                    <a:pt x="1237" y="363"/>
                    <a:pt x="1223" y="346"/>
                  </a:cubicBezTo>
                  <a:close/>
                  <a:moveTo>
                    <a:pt x="378" y="98"/>
                  </a:moveTo>
                  <a:cubicBezTo>
                    <a:pt x="480" y="49"/>
                    <a:pt x="480" y="49"/>
                    <a:pt x="480" y="49"/>
                  </a:cubicBezTo>
                  <a:cubicBezTo>
                    <a:pt x="483" y="48"/>
                    <a:pt x="487" y="47"/>
                    <a:pt x="490" y="47"/>
                  </a:cubicBezTo>
                  <a:cubicBezTo>
                    <a:pt x="493" y="47"/>
                    <a:pt x="496" y="47"/>
                    <a:pt x="499" y="48"/>
                  </a:cubicBezTo>
                  <a:cubicBezTo>
                    <a:pt x="505" y="51"/>
                    <a:pt x="510" y="55"/>
                    <a:pt x="512" y="61"/>
                  </a:cubicBezTo>
                  <a:cubicBezTo>
                    <a:pt x="518" y="73"/>
                    <a:pt x="513" y="87"/>
                    <a:pt x="501" y="93"/>
                  </a:cubicBezTo>
                  <a:cubicBezTo>
                    <a:pt x="399" y="141"/>
                    <a:pt x="399" y="141"/>
                    <a:pt x="399" y="141"/>
                  </a:cubicBezTo>
                  <a:cubicBezTo>
                    <a:pt x="395" y="143"/>
                    <a:pt x="392" y="144"/>
                    <a:pt x="388" y="144"/>
                  </a:cubicBezTo>
                  <a:cubicBezTo>
                    <a:pt x="379" y="144"/>
                    <a:pt x="370" y="138"/>
                    <a:pt x="366" y="130"/>
                  </a:cubicBezTo>
                  <a:cubicBezTo>
                    <a:pt x="361" y="118"/>
                    <a:pt x="366" y="103"/>
                    <a:pt x="378" y="98"/>
                  </a:cubicBezTo>
                  <a:close/>
                  <a:moveTo>
                    <a:pt x="1194" y="398"/>
                  </a:moveTo>
                  <a:cubicBezTo>
                    <a:pt x="1181" y="475"/>
                    <a:pt x="1181" y="475"/>
                    <a:pt x="1181" y="475"/>
                  </a:cubicBezTo>
                  <a:cubicBezTo>
                    <a:pt x="1178" y="489"/>
                    <a:pt x="1167" y="498"/>
                    <a:pt x="1153" y="498"/>
                  </a:cubicBezTo>
                  <a:cubicBezTo>
                    <a:pt x="89" y="498"/>
                    <a:pt x="89" y="498"/>
                    <a:pt x="89" y="498"/>
                  </a:cubicBezTo>
                  <a:cubicBezTo>
                    <a:pt x="75" y="498"/>
                    <a:pt x="64" y="489"/>
                    <a:pt x="61" y="475"/>
                  </a:cubicBezTo>
                  <a:cubicBezTo>
                    <a:pt x="48" y="398"/>
                    <a:pt x="48" y="398"/>
                    <a:pt x="48" y="398"/>
                  </a:cubicBezTo>
                  <a:cubicBezTo>
                    <a:pt x="46" y="390"/>
                    <a:pt x="49" y="381"/>
                    <a:pt x="54" y="375"/>
                  </a:cubicBezTo>
                  <a:cubicBezTo>
                    <a:pt x="59" y="369"/>
                    <a:pt x="67" y="365"/>
                    <a:pt x="75" y="365"/>
                  </a:cubicBezTo>
                  <a:cubicBezTo>
                    <a:pt x="1167" y="365"/>
                    <a:pt x="1167" y="365"/>
                    <a:pt x="1167" y="365"/>
                  </a:cubicBezTo>
                  <a:cubicBezTo>
                    <a:pt x="1175" y="365"/>
                    <a:pt x="1183" y="369"/>
                    <a:pt x="1188" y="375"/>
                  </a:cubicBezTo>
                  <a:cubicBezTo>
                    <a:pt x="1194" y="381"/>
                    <a:pt x="1196" y="390"/>
                    <a:pt x="1194" y="398"/>
                  </a:cubicBezTo>
                  <a:close/>
                  <a:moveTo>
                    <a:pt x="1194" y="398"/>
                  </a:moveTo>
                  <a:cubicBezTo>
                    <a:pt x="1194" y="398"/>
                    <a:pt x="1194" y="398"/>
                    <a:pt x="1194" y="3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39" name="Freeform 16">
              <a:extLst>
                <a:ext uri="{FF2B5EF4-FFF2-40B4-BE49-F238E27FC236}">
                  <a16:creationId xmlns:a16="http://schemas.microsoft.com/office/drawing/2014/main" id="{5647BEE7-FD3E-47C1-936B-5AA984FA3A9A}"/>
                </a:ext>
              </a:extLst>
            </p:cNvPr>
            <p:cNvSpPr>
              <a:spLocks noEditPoints="1"/>
            </p:cNvSpPr>
            <p:nvPr/>
          </p:nvSpPr>
          <p:spPr bwMode="auto">
            <a:xfrm>
              <a:off x="11171772" y="5015535"/>
              <a:ext cx="175825" cy="55818"/>
            </a:xfrm>
            <a:custGeom>
              <a:avLst/>
              <a:gdLst>
                <a:gd name="T0" fmla="*/ 52 w 626"/>
                <a:gd name="T1" fmla="*/ 198 h 198"/>
                <a:gd name="T2" fmla="*/ 574 w 626"/>
                <a:gd name="T3" fmla="*/ 198 h 198"/>
                <a:gd name="T4" fmla="*/ 616 w 626"/>
                <a:gd name="T5" fmla="*/ 159 h 198"/>
                <a:gd name="T6" fmla="*/ 625 w 626"/>
                <a:gd name="T7" fmla="*/ 46 h 198"/>
                <a:gd name="T8" fmla="*/ 614 w 626"/>
                <a:gd name="T9" fmla="*/ 14 h 198"/>
                <a:gd name="T10" fmla="*/ 583 w 626"/>
                <a:gd name="T11" fmla="*/ 0 h 198"/>
                <a:gd name="T12" fmla="*/ 43 w 626"/>
                <a:gd name="T13" fmla="*/ 0 h 198"/>
                <a:gd name="T14" fmla="*/ 12 w 626"/>
                <a:gd name="T15" fmla="*/ 14 h 198"/>
                <a:gd name="T16" fmla="*/ 1 w 626"/>
                <a:gd name="T17" fmla="*/ 46 h 198"/>
                <a:gd name="T18" fmla="*/ 10 w 626"/>
                <a:gd name="T19" fmla="*/ 159 h 198"/>
                <a:gd name="T20" fmla="*/ 52 w 626"/>
                <a:gd name="T21" fmla="*/ 198 h 198"/>
                <a:gd name="T22" fmla="*/ 580 w 626"/>
                <a:gd name="T23" fmla="*/ 45 h 198"/>
                <a:gd name="T24" fmla="*/ 571 w 626"/>
                <a:gd name="T25" fmla="*/ 153 h 198"/>
                <a:gd name="T26" fmla="*/ 55 w 626"/>
                <a:gd name="T27" fmla="*/ 153 h 198"/>
                <a:gd name="T28" fmla="*/ 46 w 626"/>
                <a:gd name="T29" fmla="*/ 45 h 198"/>
                <a:gd name="T30" fmla="*/ 580 w 626"/>
                <a:gd name="T31" fmla="*/ 45 h 198"/>
                <a:gd name="T32" fmla="*/ 580 w 626"/>
                <a:gd name="T33" fmla="*/ 45 h 198"/>
                <a:gd name="T34" fmla="*/ 580 w 626"/>
                <a:gd name="T35"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6" h="198">
                  <a:moveTo>
                    <a:pt x="52" y="198"/>
                  </a:moveTo>
                  <a:cubicBezTo>
                    <a:pt x="574" y="198"/>
                    <a:pt x="574" y="198"/>
                    <a:pt x="574" y="198"/>
                  </a:cubicBezTo>
                  <a:cubicBezTo>
                    <a:pt x="595" y="198"/>
                    <a:pt x="614" y="181"/>
                    <a:pt x="616" y="159"/>
                  </a:cubicBezTo>
                  <a:cubicBezTo>
                    <a:pt x="625" y="46"/>
                    <a:pt x="625" y="46"/>
                    <a:pt x="625" y="46"/>
                  </a:cubicBezTo>
                  <a:cubicBezTo>
                    <a:pt x="626" y="34"/>
                    <a:pt x="622" y="22"/>
                    <a:pt x="614" y="14"/>
                  </a:cubicBezTo>
                  <a:cubicBezTo>
                    <a:pt x="606" y="5"/>
                    <a:pt x="594" y="0"/>
                    <a:pt x="583" y="0"/>
                  </a:cubicBezTo>
                  <a:cubicBezTo>
                    <a:pt x="43" y="0"/>
                    <a:pt x="43" y="0"/>
                    <a:pt x="43" y="0"/>
                  </a:cubicBezTo>
                  <a:cubicBezTo>
                    <a:pt x="32" y="0"/>
                    <a:pt x="20" y="5"/>
                    <a:pt x="12" y="14"/>
                  </a:cubicBezTo>
                  <a:cubicBezTo>
                    <a:pt x="4" y="22"/>
                    <a:pt x="0" y="34"/>
                    <a:pt x="1" y="46"/>
                  </a:cubicBezTo>
                  <a:cubicBezTo>
                    <a:pt x="10" y="159"/>
                    <a:pt x="10" y="159"/>
                    <a:pt x="10" y="159"/>
                  </a:cubicBezTo>
                  <a:cubicBezTo>
                    <a:pt x="12" y="181"/>
                    <a:pt x="31" y="198"/>
                    <a:pt x="52" y="198"/>
                  </a:cubicBezTo>
                  <a:close/>
                  <a:moveTo>
                    <a:pt x="580" y="45"/>
                  </a:moveTo>
                  <a:cubicBezTo>
                    <a:pt x="571" y="153"/>
                    <a:pt x="571" y="153"/>
                    <a:pt x="571" y="153"/>
                  </a:cubicBezTo>
                  <a:cubicBezTo>
                    <a:pt x="55" y="153"/>
                    <a:pt x="55" y="153"/>
                    <a:pt x="55" y="153"/>
                  </a:cubicBezTo>
                  <a:cubicBezTo>
                    <a:pt x="46" y="45"/>
                    <a:pt x="46" y="45"/>
                    <a:pt x="46" y="45"/>
                  </a:cubicBezTo>
                  <a:lnTo>
                    <a:pt x="580" y="45"/>
                  </a:lnTo>
                  <a:close/>
                  <a:moveTo>
                    <a:pt x="580" y="45"/>
                  </a:moveTo>
                  <a:cubicBezTo>
                    <a:pt x="580" y="45"/>
                    <a:pt x="580" y="45"/>
                    <a:pt x="580"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61671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80D0DEB-BFFB-4D62-91C0-EE0AF12C3C49}"/>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3C4B6FD4-2DD1-4F28-AF81-2E3D9FFAC70E}"/>
              </a:ext>
            </a:extLst>
          </p:cNvPr>
          <p:cNvSpPr>
            <a:spLocks noGrp="1"/>
          </p:cNvSpPr>
          <p:nvPr>
            <p:ph type="sldNum" sz="quarter" idx="16"/>
          </p:nvPr>
        </p:nvSpPr>
        <p:spPr/>
        <p:txBody>
          <a:bodyPr/>
          <a:lstStyle/>
          <a:p>
            <a:fld id="{3FA84AA8-8623-417D-8E8E-D9F85DBD0D97}" type="slidenum">
              <a:rPr lang="de-DE" smtClean="0"/>
              <a:pPr/>
              <a:t>23</a:t>
            </a:fld>
            <a:endParaRPr lang="de-DE" dirty="0"/>
          </a:p>
        </p:txBody>
      </p:sp>
      <p:sp>
        <p:nvSpPr>
          <p:cNvPr id="11" name="Textplatzhalter 10">
            <a:extLst>
              <a:ext uri="{FF2B5EF4-FFF2-40B4-BE49-F238E27FC236}">
                <a16:creationId xmlns:a16="http://schemas.microsoft.com/office/drawing/2014/main" id="{CEE10F92-420C-4F14-AA28-887B9F513D44}"/>
              </a:ext>
            </a:extLst>
          </p:cNvPr>
          <p:cNvSpPr>
            <a:spLocks noGrp="1"/>
          </p:cNvSpPr>
          <p:nvPr>
            <p:ph type="body" sz="quarter" idx="18"/>
          </p:nvPr>
        </p:nvSpPr>
        <p:spPr/>
        <p:txBody>
          <a:bodyPr/>
          <a:lstStyle/>
          <a:p>
            <a:endParaRPr lang="de-DE"/>
          </a:p>
        </p:txBody>
      </p:sp>
      <p:sp>
        <p:nvSpPr>
          <p:cNvPr id="6" name="Titel 5">
            <a:extLst>
              <a:ext uri="{FF2B5EF4-FFF2-40B4-BE49-F238E27FC236}">
                <a16:creationId xmlns:a16="http://schemas.microsoft.com/office/drawing/2014/main" id="{F867726C-66D5-4A52-A7E5-29AAE9F5C734}"/>
              </a:ext>
            </a:extLst>
          </p:cNvPr>
          <p:cNvSpPr>
            <a:spLocks noGrp="1"/>
          </p:cNvSpPr>
          <p:nvPr>
            <p:ph type="title"/>
          </p:nvPr>
        </p:nvSpPr>
        <p:spPr/>
        <p:txBody>
          <a:bodyPr/>
          <a:lstStyle/>
          <a:p>
            <a:r>
              <a:rPr lang="de-DE" dirty="0"/>
              <a:t>Sopra</a:t>
            </a:r>
          </a:p>
        </p:txBody>
      </p:sp>
      <p:sp>
        <p:nvSpPr>
          <p:cNvPr id="675" name="Titre 5">
            <a:extLst>
              <a:ext uri="{FF2B5EF4-FFF2-40B4-BE49-F238E27FC236}">
                <a16:creationId xmlns:a16="http://schemas.microsoft.com/office/drawing/2014/main" id="{E690A4D5-0F2D-40A2-9F0B-F8800FBB2B45}"/>
              </a:ext>
            </a:extLst>
          </p:cNvPr>
          <p:cNvSpPr txBox="1">
            <a:spLocks/>
          </p:cNvSpPr>
          <p:nvPr/>
        </p:nvSpPr>
        <p:spPr>
          <a:xfrm>
            <a:off x="486000" y="1494000"/>
            <a:ext cx="10751503" cy="252000"/>
          </a:xfrm>
          <a:prstGeom prst="rect">
            <a:avLst/>
          </a:prstGeom>
        </p:spPr>
        <p:txBody>
          <a:bodyPr vert="horz" lIns="0" tIns="0" rIns="0" bIns="0" rtlCol="0" anchor="ctr" anchorCtr="0">
            <a:noAutofit/>
          </a:bodyPr>
          <a:lst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a:lstStyle>
          <a:p>
            <a:r>
              <a:rPr lang="fr-FR" sz="2000" b="1" dirty="0">
                <a:solidFill>
                  <a:schemeClr val="tx2"/>
                </a:solidFill>
              </a:rPr>
              <a:t>Finances</a:t>
            </a:r>
          </a:p>
        </p:txBody>
      </p:sp>
      <p:grpSp>
        <p:nvGrpSpPr>
          <p:cNvPr id="9" name="Gruppieren 8">
            <a:extLst>
              <a:ext uri="{FF2B5EF4-FFF2-40B4-BE49-F238E27FC236}">
                <a16:creationId xmlns:a16="http://schemas.microsoft.com/office/drawing/2014/main" id="{9DADB22B-D5D7-4433-9C71-B8EC2EF3025A}"/>
              </a:ext>
            </a:extLst>
          </p:cNvPr>
          <p:cNvGrpSpPr/>
          <p:nvPr/>
        </p:nvGrpSpPr>
        <p:grpSpPr>
          <a:xfrm>
            <a:off x="486000" y="1965600"/>
            <a:ext cx="10716938" cy="1893888"/>
            <a:chOff x="736810" y="2165093"/>
            <a:chExt cx="10716938" cy="1893888"/>
          </a:xfrm>
        </p:grpSpPr>
        <p:sp>
          <p:nvSpPr>
            <p:cNvPr id="517" name="Line 97">
              <a:extLst>
                <a:ext uri="{FF2B5EF4-FFF2-40B4-BE49-F238E27FC236}">
                  <a16:creationId xmlns:a16="http://schemas.microsoft.com/office/drawing/2014/main" id="{03F3222E-C68C-44CF-A8D0-D43B61DE4C9D}"/>
                </a:ext>
              </a:extLst>
            </p:cNvPr>
            <p:cNvSpPr>
              <a:spLocks noChangeShapeType="1"/>
            </p:cNvSpPr>
            <p:nvPr/>
          </p:nvSpPr>
          <p:spPr bwMode="auto">
            <a:xfrm>
              <a:off x="9826625" y="36078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8" name="Line 98">
              <a:extLst>
                <a:ext uri="{FF2B5EF4-FFF2-40B4-BE49-F238E27FC236}">
                  <a16:creationId xmlns:a16="http://schemas.microsoft.com/office/drawing/2014/main" id="{11EDB8CE-6DCA-47AC-9028-4392FFD3BEFF}"/>
                </a:ext>
              </a:extLst>
            </p:cNvPr>
            <p:cNvSpPr>
              <a:spLocks noChangeShapeType="1"/>
            </p:cNvSpPr>
            <p:nvPr/>
          </p:nvSpPr>
          <p:spPr bwMode="auto">
            <a:xfrm>
              <a:off x="9826625" y="36078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519" name="Groupe 1695">
              <a:extLst>
                <a:ext uri="{FF2B5EF4-FFF2-40B4-BE49-F238E27FC236}">
                  <a16:creationId xmlns:a16="http://schemas.microsoft.com/office/drawing/2014/main" id="{6B39D694-B607-473C-9DDC-67B4FB81B30E}"/>
                </a:ext>
              </a:extLst>
            </p:cNvPr>
            <p:cNvGrpSpPr>
              <a:grpSpLocks noChangeAspect="1"/>
            </p:cNvGrpSpPr>
            <p:nvPr/>
          </p:nvGrpSpPr>
          <p:grpSpPr>
            <a:xfrm>
              <a:off x="8410065" y="2922357"/>
              <a:ext cx="423305" cy="392572"/>
              <a:chOff x="4610100" y="2032000"/>
              <a:chExt cx="2995613" cy="2778126"/>
            </a:xfrm>
            <a:solidFill>
              <a:schemeClr val="tx2"/>
            </a:solidFill>
          </p:grpSpPr>
          <p:sp>
            <p:nvSpPr>
              <p:cNvPr id="520" name="Freeform 25">
                <a:extLst>
                  <a:ext uri="{FF2B5EF4-FFF2-40B4-BE49-F238E27FC236}">
                    <a16:creationId xmlns:a16="http://schemas.microsoft.com/office/drawing/2014/main" id="{5242BDAC-D572-4EA9-B2AA-0D25DB8EAC15}"/>
                  </a:ext>
                </a:extLst>
              </p:cNvPr>
              <p:cNvSpPr>
                <a:spLocks noEditPoints="1"/>
              </p:cNvSpPr>
              <p:nvPr/>
            </p:nvSpPr>
            <p:spPr bwMode="auto">
              <a:xfrm>
                <a:off x="4610100" y="4427538"/>
                <a:ext cx="1630363" cy="382588"/>
              </a:xfrm>
              <a:custGeom>
                <a:avLst/>
                <a:gdLst>
                  <a:gd name="T0" fmla="*/ 797 w 843"/>
                  <a:gd name="T1" fmla="*/ 199 h 199"/>
                  <a:gd name="T2" fmla="*/ 46 w 843"/>
                  <a:gd name="T3" fmla="*/ 199 h 199"/>
                  <a:gd name="T4" fmla="*/ 0 w 843"/>
                  <a:gd name="T5" fmla="*/ 153 h 199"/>
                  <a:gd name="T6" fmla="*/ 153 w 843"/>
                  <a:gd name="T7" fmla="*/ 0 h 199"/>
                  <a:gd name="T8" fmla="*/ 689 w 843"/>
                  <a:gd name="T9" fmla="*/ 0 h 199"/>
                  <a:gd name="T10" fmla="*/ 843 w 843"/>
                  <a:gd name="T11" fmla="*/ 153 h 199"/>
                  <a:gd name="T12" fmla="*/ 797 w 843"/>
                  <a:gd name="T13" fmla="*/ 199 h 199"/>
                  <a:gd name="T14" fmla="*/ 153 w 843"/>
                  <a:gd name="T15" fmla="*/ 45 h 199"/>
                  <a:gd name="T16" fmla="*/ 45 w 843"/>
                  <a:gd name="T17" fmla="*/ 153 h 199"/>
                  <a:gd name="T18" fmla="*/ 798 w 843"/>
                  <a:gd name="T19" fmla="*/ 153 h 199"/>
                  <a:gd name="T20" fmla="*/ 689 w 843"/>
                  <a:gd name="T21" fmla="*/ 45 h 199"/>
                  <a:gd name="T22" fmla="*/ 153 w 843"/>
                  <a:gd name="T23" fmla="*/ 45 h 199"/>
                  <a:gd name="T24" fmla="*/ 153 w 843"/>
                  <a:gd name="T25" fmla="*/ 45 h 199"/>
                  <a:gd name="T26" fmla="*/ 153 w 843"/>
                  <a:gd name="T27" fmla="*/ 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99">
                    <a:moveTo>
                      <a:pt x="797" y="199"/>
                    </a:moveTo>
                    <a:cubicBezTo>
                      <a:pt x="46" y="199"/>
                      <a:pt x="46" y="199"/>
                      <a:pt x="46" y="199"/>
                    </a:cubicBezTo>
                    <a:cubicBezTo>
                      <a:pt x="21" y="199"/>
                      <a:pt x="0" y="178"/>
                      <a:pt x="0" y="153"/>
                    </a:cubicBezTo>
                    <a:cubicBezTo>
                      <a:pt x="0" y="68"/>
                      <a:pt x="69" y="0"/>
                      <a:pt x="153" y="0"/>
                    </a:cubicBezTo>
                    <a:cubicBezTo>
                      <a:pt x="689" y="0"/>
                      <a:pt x="689" y="0"/>
                      <a:pt x="689" y="0"/>
                    </a:cubicBezTo>
                    <a:cubicBezTo>
                      <a:pt x="774" y="0"/>
                      <a:pt x="843" y="68"/>
                      <a:pt x="843" y="153"/>
                    </a:cubicBezTo>
                    <a:cubicBezTo>
                      <a:pt x="843" y="178"/>
                      <a:pt x="822" y="199"/>
                      <a:pt x="797" y="199"/>
                    </a:cubicBezTo>
                    <a:close/>
                    <a:moveTo>
                      <a:pt x="153" y="45"/>
                    </a:moveTo>
                    <a:cubicBezTo>
                      <a:pt x="94" y="45"/>
                      <a:pt x="45" y="93"/>
                      <a:pt x="45" y="153"/>
                    </a:cubicBezTo>
                    <a:cubicBezTo>
                      <a:pt x="45" y="154"/>
                      <a:pt x="798" y="155"/>
                      <a:pt x="798" y="153"/>
                    </a:cubicBezTo>
                    <a:cubicBezTo>
                      <a:pt x="798" y="93"/>
                      <a:pt x="749" y="45"/>
                      <a:pt x="689" y="45"/>
                    </a:cubicBezTo>
                    <a:lnTo>
                      <a:pt x="153" y="45"/>
                    </a:lnTo>
                    <a:close/>
                    <a:moveTo>
                      <a:pt x="153" y="45"/>
                    </a:moveTo>
                    <a:cubicBezTo>
                      <a:pt x="153" y="45"/>
                      <a:pt x="153" y="45"/>
                      <a:pt x="153"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1" name="Freeform 26">
                <a:extLst>
                  <a:ext uri="{FF2B5EF4-FFF2-40B4-BE49-F238E27FC236}">
                    <a16:creationId xmlns:a16="http://schemas.microsoft.com/office/drawing/2014/main" id="{06488997-7336-448B-83EB-2BB535330946}"/>
                  </a:ext>
                </a:extLst>
              </p:cNvPr>
              <p:cNvSpPr>
                <a:spLocks noEditPoints="1"/>
              </p:cNvSpPr>
              <p:nvPr/>
            </p:nvSpPr>
            <p:spPr bwMode="auto">
              <a:xfrm>
                <a:off x="5081588" y="2995613"/>
                <a:ext cx="873125" cy="868363"/>
              </a:xfrm>
              <a:custGeom>
                <a:avLst/>
                <a:gdLst>
                  <a:gd name="T0" fmla="*/ 292 w 451"/>
                  <a:gd name="T1" fmla="*/ 430 h 451"/>
                  <a:gd name="T2" fmla="*/ 21 w 451"/>
                  <a:gd name="T3" fmla="*/ 159 h 451"/>
                  <a:gd name="T4" fmla="*/ 21 w 451"/>
                  <a:gd name="T5" fmla="*/ 84 h 451"/>
                  <a:gd name="T6" fmla="*/ 84 w 451"/>
                  <a:gd name="T7" fmla="*/ 21 h 451"/>
                  <a:gd name="T8" fmla="*/ 159 w 451"/>
                  <a:gd name="T9" fmla="*/ 21 h 451"/>
                  <a:gd name="T10" fmla="*/ 430 w 451"/>
                  <a:gd name="T11" fmla="*/ 292 h 451"/>
                  <a:gd name="T12" fmla="*/ 430 w 451"/>
                  <a:gd name="T13" fmla="*/ 367 h 451"/>
                  <a:gd name="T14" fmla="*/ 367 w 451"/>
                  <a:gd name="T15" fmla="*/ 430 h 451"/>
                  <a:gd name="T16" fmla="*/ 292 w 451"/>
                  <a:gd name="T17" fmla="*/ 430 h 451"/>
                  <a:gd name="T18" fmla="*/ 116 w 451"/>
                  <a:gd name="T19" fmla="*/ 53 h 451"/>
                  <a:gd name="T20" fmla="*/ 53 w 451"/>
                  <a:gd name="T21" fmla="*/ 116 h 451"/>
                  <a:gd name="T22" fmla="*/ 53 w 451"/>
                  <a:gd name="T23" fmla="*/ 127 h 451"/>
                  <a:gd name="T24" fmla="*/ 324 w 451"/>
                  <a:gd name="T25" fmla="*/ 398 h 451"/>
                  <a:gd name="T26" fmla="*/ 336 w 451"/>
                  <a:gd name="T27" fmla="*/ 398 h 451"/>
                  <a:gd name="T28" fmla="*/ 398 w 451"/>
                  <a:gd name="T29" fmla="*/ 336 h 451"/>
                  <a:gd name="T30" fmla="*/ 398 w 451"/>
                  <a:gd name="T31" fmla="*/ 324 h 451"/>
                  <a:gd name="T32" fmla="*/ 127 w 451"/>
                  <a:gd name="T33" fmla="*/ 53 h 451"/>
                  <a:gd name="T34" fmla="*/ 116 w 451"/>
                  <a:gd name="T35" fmla="*/ 53 h 451"/>
                  <a:gd name="T36" fmla="*/ 116 w 451"/>
                  <a:gd name="T37" fmla="*/ 53 h 451"/>
                  <a:gd name="T38" fmla="*/ 116 w 451"/>
                  <a:gd name="T39" fmla="*/ 5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 h="451">
                    <a:moveTo>
                      <a:pt x="292" y="430"/>
                    </a:moveTo>
                    <a:cubicBezTo>
                      <a:pt x="21" y="159"/>
                      <a:pt x="21" y="159"/>
                      <a:pt x="21" y="159"/>
                    </a:cubicBezTo>
                    <a:cubicBezTo>
                      <a:pt x="0" y="138"/>
                      <a:pt x="0" y="105"/>
                      <a:pt x="21" y="84"/>
                    </a:cubicBezTo>
                    <a:cubicBezTo>
                      <a:pt x="84" y="21"/>
                      <a:pt x="84" y="21"/>
                      <a:pt x="84" y="21"/>
                    </a:cubicBezTo>
                    <a:cubicBezTo>
                      <a:pt x="105" y="0"/>
                      <a:pt x="138" y="0"/>
                      <a:pt x="159" y="21"/>
                    </a:cubicBezTo>
                    <a:cubicBezTo>
                      <a:pt x="430" y="292"/>
                      <a:pt x="430" y="292"/>
                      <a:pt x="430" y="292"/>
                    </a:cubicBezTo>
                    <a:cubicBezTo>
                      <a:pt x="451" y="313"/>
                      <a:pt x="451" y="347"/>
                      <a:pt x="430" y="367"/>
                    </a:cubicBezTo>
                    <a:cubicBezTo>
                      <a:pt x="367" y="430"/>
                      <a:pt x="367" y="430"/>
                      <a:pt x="367" y="430"/>
                    </a:cubicBezTo>
                    <a:cubicBezTo>
                      <a:pt x="347" y="451"/>
                      <a:pt x="313" y="451"/>
                      <a:pt x="292" y="430"/>
                    </a:cubicBezTo>
                    <a:close/>
                    <a:moveTo>
                      <a:pt x="116" y="53"/>
                    </a:moveTo>
                    <a:cubicBezTo>
                      <a:pt x="53" y="116"/>
                      <a:pt x="53" y="116"/>
                      <a:pt x="53" y="116"/>
                    </a:cubicBezTo>
                    <a:cubicBezTo>
                      <a:pt x="50" y="119"/>
                      <a:pt x="50" y="124"/>
                      <a:pt x="53" y="127"/>
                    </a:cubicBezTo>
                    <a:cubicBezTo>
                      <a:pt x="324" y="398"/>
                      <a:pt x="324" y="398"/>
                      <a:pt x="324" y="398"/>
                    </a:cubicBezTo>
                    <a:cubicBezTo>
                      <a:pt x="327" y="401"/>
                      <a:pt x="332" y="401"/>
                      <a:pt x="336" y="398"/>
                    </a:cubicBezTo>
                    <a:cubicBezTo>
                      <a:pt x="398" y="336"/>
                      <a:pt x="398" y="336"/>
                      <a:pt x="398" y="336"/>
                    </a:cubicBezTo>
                    <a:cubicBezTo>
                      <a:pt x="401" y="332"/>
                      <a:pt x="401" y="327"/>
                      <a:pt x="398" y="324"/>
                    </a:cubicBezTo>
                    <a:cubicBezTo>
                      <a:pt x="127" y="53"/>
                      <a:pt x="127" y="53"/>
                      <a:pt x="127" y="53"/>
                    </a:cubicBezTo>
                    <a:cubicBezTo>
                      <a:pt x="124" y="50"/>
                      <a:pt x="119" y="50"/>
                      <a:pt x="116" y="53"/>
                    </a:cubicBezTo>
                    <a:close/>
                    <a:moveTo>
                      <a:pt x="116" y="53"/>
                    </a:moveTo>
                    <a:cubicBezTo>
                      <a:pt x="116" y="53"/>
                      <a:pt x="116" y="53"/>
                      <a:pt x="116" y="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2" name="Freeform 27">
                <a:extLst>
                  <a:ext uri="{FF2B5EF4-FFF2-40B4-BE49-F238E27FC236}">
                    <a16:creationId xmlns:a16="http://schemas.microsoft.com/office/drawing/2014/main" id="{0BF086A0-D621-49F0-836E-A5B92C4AC78B}"/>
                  </a:ext>
                </a:extLst>
              </p:cNvPr>
              <p:cNvSpPr>
                <a:spLocks noEditPoints="1"/>
              </p:cNvSpPr>
              <p:nvPr/>
            </p:nvSpPr>
            <p:spPr bwMode="auto">
              <a:xfrm>
                <a:off x="6051550" y="2032000"/>
                <a:ext cx="869950" cy="866775"/>
              </a:xfrm>
              <a:custGeom>
                <a:avLst/>
                <a:gdLst>
                  <a:gd name="T0" fmla="*/ 292 w 450"/>
                  <a:gd name="T1" fmla="*/ 429 h 450"/>
                  <a:gd name="T2" fmla="*/ 21 w 450"/>
                  <a:gd name="T3" fmla="*/ 159 h 450"/>
                  <a:gd name="T4" fmla="*/ 21 w 450"/>
                  <a:gd name="T5" fmla="*/ 83 h 450"/>
                  <a:gd name="T6" fmla="*/ 83 w 450"/>
                  <a:gd name="T7" fmla="*/ 21 h 450"/>
                  <a:gd name="T8" fmla="*/ 159 w 450"/>
                  <a:gd name="T9" fmla="*/ 21 h 450"/>
                  <a:gd name="T10" fmla="*/ 430 w 450"/>
                  <a:gd name="T11" fmla="*/ 291 h 450"/>
                  <a:gd name="T12" fmla="*/ 430 w 450"/>
                  <a:gd name="T13" fmla="*/ 367 h 450"/>
                  <a:gd name="T14" fmla="*/ 367 w 450"/>
                  <a:gd name="T15" fmla="*/ 429 h 450"/>
                  <a:gd name="T16" fmla="*/ 292 w 450"/>
                  <a:gd name="T17" fmla="*/ 429 h 450"/>
                  <a:gd name="T18" fmla="*/ 115 w 450"/>
                  <a:gd name="T19" fmla="*/ 52 h 450"/>
                  <a:gd name="T20" fmla="*/ 53 w 450"/>
                  <a:gd name="T21" fmla="*/ 115 h 450"/>
                  <a:gd name="T22" fmla="*/ 53 w 450"/>
                  <a:gd name="T23" fmla="*/ 127 h 450"/>
                  <a:gd name="T24" fmla="*/ 323 w 450"/>
                  <a:gd name="T25" fmla="*/ 398 h 450"/>
                  <a:gd name="T26" fmla="*/ 335 w 450"/>
                  <a:gd name="T27" fmla="*/ 398 h 450"/>
                  <a:gd name="T28" fmla="*/ 398 w 450"/>
                  <a:gd name="T29" fmla="*/ 335 h 450"/>
                  <a:gd name="T30" fmla="*/ 398 w 450"/>
                  <a:gd name="T31" fmla="*/ 323 h 450"/>
                  <a:gd name="T32" fmla="*/ 127 w 450"/>
                  <a:gd name="T33" fmla="*/ 52 h 450"/>
                  <a:gd name="T34" fmla="*/ 115 w 450"/>
                  <a:gd name="T35" fmla="*/ 52 h 450"/>
                  <a:gd name="T36" fmla="*/ 414 w 450"/>
                  <a:gd name="T37" fmla="*/ 351 h 450"/>
                  <a:gd name="T38" fmla="*/ 414 w 450"/>
                  <a:gd name="T39" fmla="*/ 351 h 450"/>
                  <a:gd name="T40" fmla="*/ 414 w 450"/>
                  <a:gd name="T41" fmla="*/ 351 h 450"/>
                  <a:gd name="T42" fmla="*/ 414 w 450"/>
                  <a:gd name="T43" fmla="*/ 35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 h="450">
                    <a:moveTo>
                      <a:pt x="292" y="429"/>
                    </a:moveTo>
                    <a:cubicBezTo>
                      <a:pt x="21" y="159"/>
                      <a:pt x="21" y="159"/>
                      <a:pt x="21" y="159"/>
                    </a:cubicBezTo>
                    <a:cubicBezTo>
                      <a:pt x="0" y="138"/>
                      <a:pt x="0" y="104"/>
                      <a:pt x="21" y="83"/>
                    </a:cubicBezTo>
                    <a:cubicBezTo>
                      <a:pt x="83" y="21"/>
                      <a:pt x="83" y="21"/>
                      <a:pt x="83" y="21"/>
                    </a:cubicBezTo>
                    <a:cubicBezTo>
                      <a:pt x="104" y="0"/>
                      <a:pt x="138" y="0"/>
                      <a:pt x="159" y="21"/>
                    </a:cubicBezTo>
                    <a:cubicBezTo>
                      <a:pt x="430" y="291"/>
                      <a:pt x="430" y="291"/>
                      <a:pt x="430" y="291"/>
                    </a:cubicBezTo>
                    <a:cubicBezTo>
                      <a:pt x="450" y="312"/>
                      <a:pt x="450" y="346"/>
                      <a:pt x="430" y="367"/>
                    </a:cubicBezTo>
                    <a:cubicBezTo>
                      <a:pt x="390" y="407"/>
                      <a:pt x="405" y="391"/>
                      <a:pt x="367" y="429"/>
                    </a:cubicBezTo>
                    <a:cubicBezTo>
                      <a:pt x="346" y="450"/>
                      <a:pt x="312" y="450"/>
                      <a:pt x="292" y="429"/>
                    </a:cubicBezTo>
                    <a:close/>
                    <a:moveTo>
                      <a:pt x="115" y="52"/>
                    </a:moveTo>
                    <a:cubicBezTo>
                      <a:pt x="53" y="115"/>
                      <a:pt x="53" y="115"/>
                      <a:pt x="53" y="115"/>
                    </a:cubicBezTo>
                    <a:cubicBezTo>
                      <a:pt x="49" y="118"/>
                      <a:pt x="49" y="124"/>
                      <a:pt x="53" y="127"/>
                    </a:cubicBezTo>
                    <a:cubicBezTo>
                      <a:pt x="323" y="398"/>
                      <a:pt x="323" y="398"/>
                      <a:pt x="323" y="398"/>
                    </a:cubicBezTo>
                    <a:cubicBezTo>
                      <a:pt x="327" y="401"/>
                      <a:pt x="332" y="401"/>
                      <a:pt x="335" y="398"/>
                    </a:cubicBezTo>
                    <a:cubicBezTo>
                      <a:pt x="398" y="335"/>
                      <a:pt x="398" y="335"/>
                      <a:pt x="398" y="335"/>
                    </a:cubicBezTo>
                    <a:cubicBezTo>
                      <a:pt x="401" y="332"/>
                      <a:pt x="401" y="326"/>
                      <a:pt x="398" y="323"/>
                    </a:cubicBezTo>
                    <a:cubicBezTo>
                      <a:pt x="127" y="52"/>
                      <a:pt x="127" y="52"/>
                      <a:pt x="127" y="52"/>
                    </a:cubicBezTo>
                    <a:cubicBezTo>
                      <a:pt x="124" y="49"/>
                      <a:pt x="118" y="49"/>
                      <a:pt x="115" y="52"/>
                    </a:cubicBezTo>
                    <a:close/>
                    <a:moveTo>
                      <a:pt x="414" y="351"/>
                    </a:moveTo>
                    <a:cubicBezTo>
                      <a:pt x="414" y="351"/>
                      <a:pt x="414" y="351"/>
                      <a:pt x="414" y="351"/>
                    </a:cubicBezTo>
                    <a:close/>
                    <a:moveTo>
                      <a:pt x="414" y="351"/>
                    </a:moveTo>
                    <a:cubicBezTo>
                      <a:pt x="414" y="351"/>
                      <a:pt x="414" y="351"/>
                      <a:pt x="414" y="3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3" name="Freeform 28">
                <a:extLst>
                  <a:ext uri="{FF2B5EF4-FFF2-40B4-BE49-F238E27FC236}">
                    <a16:creationId xmlns:a16="http://schemas.microsoft.com/office/drawing/2014/main" id="{58002A2A-FBF1-4884-BFC3-D8B6141B141F}"/>
                  </a:ext>
                </a:extLst>
              </p:cNvPr>
              <p:cNvSpPr>
                <a:spLocks noEditPoints="1"/>
              </p:cNvSpPr>
              <p:nvPr/>
            </p:nvSpPr>
            <p:spPr bwMode="auto">
              <a:xfrm>
                <a:off x="6007100" y="2947988"/>
                <a:ext cx="622300" cy="623888"/>
              </a:xfrm>
              <a:custGeom>
                <a:avLst/>
                <a:gdLst>
                  <a:gd name="T0" fmla="*/ 55 w 322"/>
                  <a:gd name="T1" fmla="*/ 305 h 324"/>
                  <a:gd name="T2" fmla="*/ 0 w 322"/>
                  <a:gd name="T3" fmla="*/ 240 h 324"/>
                  <a:gd name="T4" fmla="*/ 222 w 322"/>
                  <a:gd name="T5" fmla="*/ 9 h 324"/>
                  <a:gd name="T6" fmla="*/ 254 w 322"/>
                  <a:gd name="T7" fmla="*/ 9 h 324"/>
                  <a:gd name="T8" fmla="*/ 303 w 322"/>
                  <a:gd name="T9" fmla="*/ 58 h 324"/>
                  <a:gd name="T10" fmla="*/ 303 w 322"/>
                  <a:gd name="T11" fmla="*/ 127 h 324"/>
                  <a:gd name="T12" fmla="*/ 124 w 322"/>
                  <a:gd name="T13" fmla="*/ 305 h 324"/>
                  <a:gd name="T14" fmla="*/ 55 w 322"/>
                  <a:gd name="T15" fmla="*/ 305 h 324"/>
                  <a:gd name="T16" fmla="*/ 54 w 322"/>
                  <a:gd name="T17" fmla="*/ 240 h 324"/>
                  <a:gd name="T18" fmla="*/ 87 w 322"/>
                  <a:gd name="T19" fmla="*/ 273 h 324"/>
                  <a:gd name="T20" fmla="*/ 271 w 322"/>
                  <a:gd name="T21" fmla="*/ 95 h 324"/>
                  <a:gd name="T22" fmla="*/ 271 w 322"/>
                  <a:gd name="T23" fmla="*/ 89 h 324"/>
                  <a:gd name="T24" fmla="*/ 238 w 322"/>
                  <a:gd name="T25" fmla="*/ 56 h 324"/>
                  <a:gd name="T26" fmla="*/ 54 w 322"/>
                  <a:gd name="T27" fmla="*/ 240 h 324"/>
                  <a:gd name="T28" fmla="*/ 287 w 322"/>
                  <a:gd name="T29" fmla="*/ 111 h 324"/>
                  <a:gd name="T30" fmla="*/ 287 w 322"/>
                  <a:gd name="T31" fmla="*/ 111 h 324"/>
                  <a:gd name="T32" fmla="*/ 287 w 322"/>
                  <a:gd name="T33" fmla="*/ 111 h 324"/>
                  <a:gd name="T34" fmla="*/ 287 w 322"/>
                  <a:gd name="T35"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 h="324">
                    <a:moveTo>
                      <a:pt x="55" y="305"/>
                    </a:moveTo>
                    <a:cubicBezTo>
                      <a:pt x="11" y="258"/>
                      <a:pt x="0" y="256"/>
                      <a:pt x="0" y="240"/>
                    </a:cubicBezTo>
                    <a:cubicBezTo>
                      <a:pt x="0" y="223"/>
                      <a:pt x="2" y="232"/>
                      <a:pt x="222" y="9"/>
                    </a:cubicBezTo>
                    <a:cubicBezTo>
                      <a:pt x="231" y="0"/>
                      <a:pt x="245" y="0"/>
                      <a:pt x="254" y="9"/>
                    </a:cubicBezTo>
                    <a:cubicBezTo>
                      <a:pt x="303" y="58"/>
                      <a:pt x="303" y="58"/>
                      <a:pt x="303" y="58"/>
                    </a:cubicBezTo>
                    <a:cubicBezTo>
                      <a:pt x="322" y="77"/>
                      <a:pt x="322" y="108"/>
                      <a:pt x="303" y="127"/>
                    </a:cubicBezTo>
                    <a:cubicBezTo>
                      <a:pt x="124" y="305"/>
                      <a:pt x="124" y="305"/>
                      <a:pt x="124" y="305"/>
                    </a:cubicBezTo>
                    <a:cubicBezTo>
                      <a:pt x="105" y="324"/>
                      <a:pt x="74" y="324"/>
                      <a:pt x="55" y="305"/>
                    </a:cubicBezTo>
                    <a:close/>
                    <a:moveTo>
                      <a:pt x="54" y="240"/>
                    </a:moveTo>
                    <a:cubicBezTo>
                      <a:pt x="87" y="273"/>
                      <a:pt x="87" y="273"/>
                      <a:pt x="87" y="273"/>
                    </a:cubicBezTo>
                    <a:cubicBezTo>
                      <a:pt x="92" y="279"/>
                      <a:pt x="86" y="277"/>
                      <a:pt x="271" y="95"/>
                    </a:cubicBezTo>
                    <a:cubicBezTo>
                      <a:pt x="273" y="93"/>
                      <a:pt x="273" y="91"/>
                      <a:pt x="271" y="89"/>
                    </a:cubicBezTo>
                    <a:cubicBezTo>
                      <a:pt x="238" y="56"/>
                      <a:pt x="238" y="56"/>
                      <a:pt x="238" y="56"/>
                    </a:cubicBezTo>
                    <a:lnTo>
                      <a:pt x="54" y="240"/>
                    </a:lnTo>
                    <a:close/>
                    <a:moveTo>
                      <a:pt x="287" y="111"/>
                    </a:moveTo>
                    <a:cubicBezTo>
                      <a:pt x="287" y="111"/>
                      <a:pt x="287" y="111"/>
                      <a:pt x="287" y="111"/>
                    </a:cubicBezTo>
                    <a:close/>
                    <a:moveTo>
                      <a:pt x="287" y="111"/>
                    </a:moveTo>
                    <a:cubicBezTo>
                      <a:pt x="287" y="111"/>
                      <a:pt x="287" y="111"/>
                      <a:pt x="287" y="1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4" name="Freeform 29">
                <a:extLst>
                  <a:ext uri="{FF2B5EF4-FFF2-40B4-BE49-F238E27FC236}">
                    <a16:creationId xmlns:a16="http://schemas.microsoft.com/office/drawing/2014/main" id="{7B1E8954-D5B6-49EE-847A-401023FCCF82}"/>
                  </a:ext>
                </a:extLst>
              </p:cNvPr>
              <p:cNvSpPr>
                <a:spLocks noEditPoints="1"/>
              </p:cNvSpPr>
              <p:nvPr/>
            </p:nvSpPr>
            <p:spPr bwMode="auto">
              <a:xfrm>
                <a:off x="6245225" y="3200400"/>
                <a:ext cx="1360488" cy="1352550"/>
              </a:xfrm>
              <a:custGeom>
                <a:avLst/>
                <a:gdLst>
                  <a:gd name="T0" fmla="*/ 494 w 703"/>
                  <a:gd name="T1" fmla="*/ 654 h 702"/>
                  <a:gd name="T2" fmla="*/ 9 w 703"/>
                  <a:gd name="T3" fmla="*/ 134 h 702"/>
                  <a:gd name="T4" fmla="*/ 9 w 703"/>
                  <a:gd name="T5" fmla="*/ 103 h 702"/>
                  <a:gd name="T6" fmla="*/ 103 w 703"/>
                  <a:gd name="T7" fmla="*/ 8 h 702"/>
                  <a:gd name="T8" fmla="*/ 135 w 703"/>
                  <a:gd name="T9" fmla="*/ 8 h 702"/>
                  <a:gd name="T10" fmla="*/ 655 w 703"/>
                  <a:gd name="T11" fmla="*/ 494 h 702"/>
                  <a:gd name="T12" fmla="*/ 658 w 703"/>
                  <a:gd name="T13" fmla="*/ 657 h 702"/>
                  <a:gd name="T14" fmla="*/ 494 w 703"/>
                  <a:gd name="T15" fmla="*/ 654 h 702"/>
                  <a:gd name="T16" fmla="*/ 56 w 703"/>
                  <a:gd name="T17" fmla="*/ 119 h 702"/>
                  <a:gd name="T18" fmla="*/ 527 w 703"/>
                  <a:gd name="T19" fmla="*/ 624 h 702"/>
                  <a:gd name="T20" fmla="*/ 576 w 703"/>
                  <a:gd name="T21" fmla="*/ 645 h 702"/>
                  <a:gd name="T22" fmla="*/ 624 w 703"/>
                  <a:gd name="T23" fmla="*/ 527 h 702"/>
                  <a:gd name="T24" fmla="*/ 120 w 703"/>
                  <a:gd name="T25" fmla="*/ 56 h 702"/>
                  <a:gd name="T26" fmla="*/ 56 w 703"/>
                  <a:gd name="T27" fmla="*/ 119 h 702"/>
                  <a:gd name="T28" fmla="*/ 56 w 703"/>
                  <a:gd name="T29" fmla="*/ 119 h 702"/>
                  <a:gd name="T30" fmla="*/ 56 w 703"/>
                  <a:gd name="T31" fmla="*/ 11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3" h="702">
                    <a:moveTo>
                      <a:pt x="494" y="654"/>
                    </a:moveTo>
                    <a:cubicBezTo>
                      <a:pt x="9" y="134"/>
                      <a:pt x="9" y="134"/>
                      <a:pt x="9" y="134"/>
                    </a:cubicBezTo>
                    <a:cubicBezTo>
                      <a:pt x="0" y="125"/>
                      <a:pt x="1" y="111"/>
                      <a:pt x="9" y="103"/>
                    </a:cubicBezTo>
                    <a:cubicBezTo>
                      <a:pt x="103" y="8"/>
                      <a:pt x="103" y="8"/>
                      <a:pt x="103" y="8"/>
                    </a:cubicBezTo>
                    <a:cubicBezTo>
                      <a:pt x="112" y="0"/>
                      <a:pt x="126" y="0"/>
                      <a:pt x="135" y="8"/>
                    </a:cubicBezTo>
                    <a:cubicBezTo>
                      <a:pt x="655" y="494"/>
                      <a:pt x="655" y="494"/>
                      <a:pt x="655" y="494"/>
                    </a:cubicBezTo>
                    <a:cubicBezTo>
                      <a:pt x="702" y="538"/>
                      <a:pt x="703" y="612"/>
                      <a:pt x="658" y="657"/>
                    </a:cubicBezTo>
                    <a:cubicBezTo>
                      <a:pt x="612" y="702"/>
                      <a:pt x="538" y="701"/>
                      <a:pt x="494" y="654"/>
                    </a:cubicBezTo>
                    <a:close/>
                    <a:moveTo>
                      <a:pt x="56" y="119"/>
                    </a:moveTo>
                    <a:cubicBezTo>
                      <a:pt x="527" y="624"/>
                      <a:pt x="527" y="624"/>
                      <a:pt x="527" y="624"/>
                    </a:cubicBezTo>
                    <a:cubicBezTo>
                      <a:pt x="540" y="637"/>
                      <a:pt x="557" y="645"/>
                      <a:pt x="576" y="645"/>
                    </a:cubicBezTo>
                    <a:cubicBezTo>
                      <a:pt x="640" y="646"/>
                      <a:pt x="669" y="569"/>
                      <a:pt x="624" y="527"/>
                    </a:cubicBezTo>
                    <a:cubicBezTo>
                      <a:pt x="120" y="56"/>
                      <a:pt x="120" y="56"/>
                      <a:pt x="120" y="56"/>
                    </a:cubicBezTo>
                    <a:lnTo>
                      <a:pt x="56" y="119"/>
                    </a:lnTo>
                    <a:close/>
                    <a:moveTo>
                      <a:pt x="56" y="119"/>
                    </a:moveTo>
                    <a:cubicBezTo>
                      <a:pt x="56" y="119"/>
                      <a:pt x="56" y="119"/>
                      <a:pt x="56" y="11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5" name="Freeform 30">
                <a:extLst>
                  <a:ext uri="{FF2B5EF4-FFF2-40B4-BE49-F238E27FC236}">
                    <a16:creationId xmlns:a16="http://schemas.microsoft.com/office/drawing/2014/main" id="{7C8DAAB3-EA4B-4C67-A3BD-201224521B6E}"/>
                  </a:ext>
                </a:extLst>
              </p:cNvPr>
              <p:cNvSpPr>
                <a:spLocks noEditPoints="1"/>
              </p:cNvSpPr>
              <p:nvPr/>
            </p:nvSpPr>
            <p:spPr bwMode="auto">
              <a:xfrm>
                <a:off x="4873625" y="4129088"/>
                <a:ext cx="1104900" cy="384175"/>
              </a:xfrm>
              <a:custGeom>
                <a:avLst/>
                <a:gdLst>
                  <a:gd name="T0" fmla="*/ 548 w 571"/>
                  <a:gd name="T1" fmla="*/ 200 h 200"/>
                  <a:gd name="T2" fmla="*/ 22 w 571"/>
                  <a:gd name="T3" fmla="*/ 200 h 200"/>
                  <a:gd name="T4" fmla="*/ 0 w 571"/>
                  <a:gd name="T5" fmla="*/ 177 h 200"/>
                  <a:gd name="T6" fmla="*/ 0 w 571"/>
                  <a:gd name="T7" fmla="*/ 156 h 200"/>
                  <a:gd name="T8" fmla="*/ 156 w 571"/>
                  <a:gd name="T9" fmla="*/ 0 h 200"/>
                  <a:gd name="T10" fmla="*/ 216 w 571"/>
                  <a:gd name="T11" fmla="*/ 0 h 200"/>
                  <a:gd name="T12" fmla="*/ 238 w 571"/>
                  <a:gd name="T13" fmla="*/ 23 h 200"/>
                  <a:gd name="T14" fmla="*/ 216 w 571"/>
                  <a:gd name="T15" fmla="*/ 45 h 200"/>
                  <a:gd name="T16" fmla="*/ 156 w 571"/>
                  <a:gd name="T17" fmla="*/ 45 h 200"/>
                  <a:gd name="T18" fmla="*/ 45 w 571"/>
                  <a:gd name="T19" fmla="*/ 155 h 200"/>
                  <a:gd name="T20" fmla="*/ 526 w 571"/>
                  <a:gd name="T21" fmla="*/ 155 h 200"/>
                  <a:gd name="T22" fmla="*/ 415 w 571"/>
                  <a:gd name="T23" fmla="*/ 45 h 200"/>
                  <a:gd name="T24" fmla="*/ 300 w 571"/>
                  <a:gd name="T25" fmla="*/ 45 h 200"/>
                  <a:gd name="T26" fmla="*/ 277 w 571"/>
                  <a:gd name="T27" fmla="*/ 23 h 200"/>
                  <a:gd name="T28" fmla="*/ 300 w 571"/>
                  <a:gd name="T29" fmla="*/ 0 h 200"/>
                  <a:gd name="T30" fmla="*/ 415 w 571"/>
                  <a:gd name="T31" fmla="*/ 0 h 200"/>
                  <a:gd name="T32" fmla="*/ 571 w 571"/>
                  <a:gd name="T33" fmla="*/ 156 h 200"/>
                  <a:gd name="T34" fmla="*/ 571 w 571"/>
                  <a:gd name="T35" fmla="*/ 177 h 200"/>
                  <a:gd name="T36" fmla="*/ 548 w 571"/>
                  <a:gd name="T37" fmla="*/ 200 h 200"/>
                  <a:gd name="T38" fmla="*/ 548 w 571"/>
                  <a:gd name="T39" fmla="*/ 200 h 200"/>
                  <a:gd name="T40" fmla="*/ 548 w 571"/>
                  <a:gd name="T4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1" h="200">
                    <a:moveTo>
                      <a:pt x="548" y="200"/>
                    </a:moveTo>
                    <a:cubicBezTo>
                      <a:pt x="22" y="200"/>
                      <a:pt x="22" y="200"/>
                      <a:pt x="22" y="200"/>
                    </a:cubicBezTo>
                    <a:cubicBezTo>
                      <a:pt x="10" y="200"/>
                      <a:pt x="0" y="190"/>
                      <a:pt x="0" y="177"/>
                    </a:cubicBezTo>
                    <a:cubicBezTo>
                      <a:pt x="0" y="156"/>
                      <a:pt x="0" y="156"/>
                      <a:pt x="0" y="156"/>
                    </a:cubicBezTo>
                    <a:cubicBezTo>
                      <a:pt x="0" y="70"/>
                      <a:pt x="70" y="0"/>
                      <a:pt x="156" y="0"/>
                    </a:cubicBezTo>
                    <a:cubicBezTo>
                      <a:pt x="216" y="0"/>
                      <a:pt x="216" y="0"/>
                      <a:pt x="216" y="0"/>
                    </a:cubicBezTo>
                    <a:cubicBezTo>
                      <a:pt x="228" y="0"/>
                      <a:pt x="238" y="10"/>
                      <a:pt x="238" y="23"/>
                    </a:cubicBezTo>
                    <a:cubicBezTo>
                      <a:pt x="238" y="35"/>
                      <a:pt x="228" y="45"/>
                      <a:pt x="216" y="45"/>
                    </a:cubicBezTo>
                    <a:cubicBezTo>
                      <a:pt x="156" y="45"/>
                      <a:pt x="156" y="45"/>
                      <a:pt x="156" y="45"/>
                    </a:cubicBezTo>
                    <a:cubicBezTo>
                      <a:pt x="95" y="45"/>
                      <a:pt x="46" y="94"/>
                      <a:pt x="45" y="155"/>
                    </a:cubicBezTo>
                    <a:cubicBezTo>
                      <a:pt x="526" y="155"/>
                      <a:pt x="526" y="155"/>
                      <a:pt x="526" y="155"/>
                    </a:cubicBezTo>
                    <a:cubicBezTo>
                      <a:pt x="525" y="94"/>
                      <a:pt x="476" y="45"/>
                      <a:pt x="415" y="45"/>
                    </a:cubicBezTo>
                    <a:cubicBezTo>
                      <a:pt x="300" y="45"/>
                      <a:pt x="300" y="45"/>
                      <a:pt x="300" y="45"/>
                    </a:cubicBezTo>
                    <a:cubicBezTo>
                      <a:pt x="287" y="45"/>
                      <a:pt x="277" y="35"/>
                      <a:pt x="277" y="23"/>
                    </a:cubicBezTo>
                    <a:cubicBezTo>
                      <a:pt x="277" y="10"/>
                      <a:pt x="287" y="0"/>
                      <a:pt x="300" y="0"/>
                    </a:cubicBezTo>
                    <a:cubicBezTo>
                      <a:pt x="415" y="0"/>
                      <a:pt x="415" y="0"/>
                      <a:pt x="415" y="0"/>
                    </a:cubicBezTo>
                    <a:cubicBezTo>
                      <a:pt x="501" y="0"/>
                      <a:pt x="571" y="70"/>
                      <a:pt x="571" y="156"/>
                    </a:cubicBezTo>
                    <a:cubicBezTo>
                      <a:pt x="571" y="177"/>
                      <a:pt x="571" y="177"/>
                      <a:pt x="571" y="177"/>
                    </a:cubicBezTo>
                    <a:cubicBezTo>
                      <a:pt x="571" y="190"/>
                      <a:pt x="561" y="200"/>
                      <a:pt x="548" y="200"/>
                    </a:cubicBezTo>
                    <a:close/>
                    <a:moveTo>
                      <a:pt x="548" y="200"/>
                    </a:moveTo>
                    <a:cubicBezTo>
                      <a:pt x="548" y="200"/>
                      <a:pt x="548" y="200"/>
                      <a:pt x="548" y="20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6" name="Freeform 31">
                <a:extLst>
                  <a:ext uri="{FF2B5EF4-FFF2-40B4-BE49-F238E27FC236}">
                    <a16:creationId xmlns:a16="http://schemas.microsoft.com/office/drawing/2014/main" id="{AD9FB816-EA78-4A53-B509-69ED0292B3B2}"/>
                  </a:ext>
                </a:extLst>
              </p:cNvPr>
              <p:cNvSpPr>
                <a:spLocks noEditPoints="1"/>
              </p:cNvSpPr>
              <p:nvPr/>
            </p:nvSpPr>
            <p:spPr bwMode="auto">
              <a:xfrm>
                <a:off x="5337175" y="2284413"/>
                <a:ext cx="1331913" cy="1327150"/>
              </a:xfrm>
              <a:custGeom>
                <a:avLst/>
                <a:gdLst>
                  <a:gd name="T0" fmla="*/ 241 w 688"/>
                  <a:gd name="T1" fmla="*/ 668 h 689"/>
                  <a:gd name="T2" fmla="*/ 20 w 688"/>
                  <a:gd name="T3" fmla="*/ 447 h 689"/>
                  <a:gd name="T4" fmla="*/ 20 w 688"/>
                  <a:gd name="T5" fmla="*/ 372 h 689"/>
                  <a:gd name="T6" fmla="*/ 198 w 688"/>
                  <a:gd name="T7" fmla="*/ 194 h 689"/>
                  <a:gd name="T8" fmla="*/ 230 w 688"/>
                  <a:gd name="T9" fmla="*/ 194 h 689"/>
                  <a:gd name="T10" fmla="*/ 230 w 688"/>
                  <a:gd name="T11" fmla="*/ 226 h 689"/>
                  <a:gd name="T12" fmla="*/ 52 w 688"/>
                  <a:gd name="T13" fmla="*/ 403 h 689"/>
                  <a:gd name="T14" fmla="*/ 52 w 688"/>
                  <a:gd name="T15" fmla="*/ 415 h 689"/>
                  <a:gd name="T16" fmla="*/ 273 w 688"/>
                  <a:gd name="T17" fmla="*/ 636 h 689"/>
                  <a:gd name="T18" fmla="*/ 285 w 688"/>
                  <a:gd name="T19" fmla="*/ 636 h 689"/>
                  <a:gd name="T20" fmla="*/ 636 w 688"/>
                  <a:gd name="T21" fmla="*/ 273 h 689"/>
                  <a:gd name="T22" fmla="*/ 415 w 688"/>
                  <a:gd name="T23" fmla="*/ 53 h 689"/>
                  <a:gd name="T24" fmla="*/ 403 w 688"/>
                  <a:gd name="T25" fmla="*/ 53 h 689"/>
                  <a:gd name="T26" fmla="*/ 289 w 688"/>
                  <a:gd name="T27" fmla="*/ 167 h 689"/>
                  <a:gd name="T28" fmla="*/ 257 w 688"/>
                  <a:gd name="T29" fmla="*/ 167 h 689"/>
                  <a:gd name="T30" fmla="*/ 257 w 688"/>
                  <a:gd name="T31" fmla="*/ 135 h 689"/>
                  <a:gd name="T32" fmla="*/ 371 w 688"/>
                  <a:gd name="T33" fmla="*/ 21 h 689"/>
                  <a:gd name="T34" fmla="*/ 447 w 688"/>
                  <a:gd name="T35" fmla="*/ 21 h 689"/>
                  <a:gd name="T36" fmla="*/ 667 w 688"/>
                  <a:gd name="T37" fmla="*/ 242 h 689"/>
                  <a:gd name="T38" fmla="*/ 667 w 688"/>
                  <a:gd name="T39" fmla="*/ 317 h 689"/>
                  <a:gd name="T40" fmla="*/ 317 w 688"/>
                  <a:gd name="T41" fmla="*/ 668 h 689"/>
                  <a:gd name="T42" fmla="*/ 241 w 688"/>
                  <a:gd name="T43" fmla="*/ 668 h 689"/>
                  <a:gd name="T44" fmla="*/ 241 w 688"/>
                  <a:gd name="T45" fmla="*/ 668 h 689"/>
                  <a:gd name="T46" fmla="*/ 241 w 688"/>
                  <a:gd name="T47" fmla="*/ 66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689">
                    <a:moveTo>
                      <a:pt x="241" y="668"/>
                    </a:moveTo>
                    <a:cubicBezTo>
                      <a:pt x="20" y="447"/>
                      <a:pt x="20" y="447"/>
                      <a:pt x="20" y="447"/>
                    </a:cubicBezTo>
                    <a:cubicBezTo>
                      <a:pt x="0" y="426"/>
                      <a:pt x="0" y="392"/>
                      <a:pt x="20" y="372"/>
                    </a:cubicBezTo>
                    <a:cubicBezTo>
                      <a:pt x="198" y="194"/>
                      <a:pt x="198" y="194"/>
                      <a:pt x="198" y="194"/>
                    </a:cubicBezTo>
                    <a:cubicBezTo>
                      <a:pt x="207" y="185"/>
                      <a:pt x="221" y="185"/>
                      <a:pt x="230" y="194"/>
                    </a:cubicBezTo>
                    <a:cubicBezTo>
                      <a:pt x="238" y="203"/>
                      <a:pt x="238" y="217"/>
                      <a:pt x="230" y="226"/>
                    </a:cubicBezTo>
                    <a:cubicBezTo>
                      <a:pt x="52" y="403"/>
                      <a:pt x="52" y="403"/>
                      <a:pt x="52" y="403"/>
                    </a:cubicBezTo>
                    <a:cubicBezTo>
                      <a:pt x="49" y="407"/>
                      <a:pt x="49" y="412"/>
                      <a:pt x="52" y="415"/>
                    </a:cubicBezTo>
                    <a:cubicBezTo>
                      <a:pt x="273" y="636"/>
                      <a:pt x="273" y="636"/>
                      <a:pt x="273" y="636"/>
                    </a:cubicBezTo>
                    <a:cubicBezTo>
                      <a:pt x="276" y="639"/>
                      <a:pt x="282" y="639"/>
                      <a:pt x="285" y="636"/>
                    </a:cubicBezTo>
                    <a:cubicBezTo>
                      <a:pt x="648" y="270"/>
                      <a:pt x="645" y="283"/>
                      <a:pt x="636" y="273"/>
                    </a:cubicBezTo>
                    <a:cubicBezTo>
                      <a:pt x="415" y="53"/>
                      <a:pt x="415" y="53"/>
                      <a:pt x="415" y="53"/>
                    </a:cubicBezTo>
                    <a:cubicBezTo>
                      <a:pt x="412" y="49"/>
                      <a:pt x="406" y="49"/>
                      <a:pt x="403" y="53"/>
                    </a:cubicBezTo>
                    <a:cubicBezTo>
                      <a:pt x="289" y="167"/>
                      <a:pt x="289" y="167"/>
                      <a:pt x="289" y="167"/>
                    </a:cubicBezTo>
                    <a:cubicBezTo>
                      <a:pt x="280" y="175"/>
                      <a:pt x="266" y="175"/>
                      <a:pt x="257" y="167"/>
                    </a:cubicBezTo>
                    <a:cubicBezTo>
                      <a:pt x="248" y="158"/>
                      <a:pt x="248" y="143"/>
                      <a:pt x="257" y="135"/>
                    </a:cubicBezTo>
                    <a:cubicBezTo>
                      <a:pt x="371" y="21"/>
                      <a:pt x="371" y="21"/>
                      <a:pt x="371" y="21"/>
                    </a:cubicBezTo>
                    <a:cubicBezTo>
                      <a:pt x="392" y="0"/>
                      <a:pt x="426" y="0"/>
                      <a:pt x="447" y="21"/>
                    </a:cubicBezTo>
                    <a:cubicBezTo>
                      <a:pt x="667" y="242"/>
                      <a:pt x="667" y="242"/>
                      <a:pt x="667" y="242"/>
                    </a:cubicBezTo>
                    <a:cubicBezTo>
                      <a:pt x="688" y="262"/>
                      <a:pt x="688" y="296"/>
                      <a:pt x="667" y="317"/>
                    </a:cubicBezTo>
                    <a:cubicBezTo>
                      <a:pt x="317" y="668"/>
                      <a:pt x="317" y="668"/>
                      <a:pt x="317" y="668"/>
                    </a:cubicBezTo>
                    <a:cubicBezTo>
                      <a:pt x="296" y="689"/>
                      <a:pt x="262" y="689"/>
                      <a:pt x="241" y="668"/>
                    </a:cubicBezTo>
                    <a:close/>
                    <a:moveTo>
                      <a:pt x="241" y="668"/>
                    </a:moveTo>
                    <a:cubicBezTo>
                      <a:pt x="241" y="668"/>
                      <a:pt x="241" y="668"/>
                      <a:pt x="241" y="6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27" name="Groupe 1703">
              <a:extLst>
                <a:ext uri="{FF2B5EF4-FFF2-40B4-BE49-F238E27FC236}">
                  <a16:creationId xmlns:a16="http://schemas.microsoft.com/office/drawing/2014/main" id="{1C268633-74D4-4ED6-B2B2-CA5343BF72A7}"/>
                </a:ext>
              </a:extLst>
            </p:cNvPr>
            <p:cNvGrpSpPr>
              <a:grpSpLocks noChangeAspect="1"/>
            </p:cNvGrpSpPr>
            <p:nvPr/>
          </p:nvGrpSpPr>
          <p:grpSpPr>
            <a:xfrm>
              <a:off x="9042870" y="2181889"/>
              <a:ext cx="369335" cy="428400"/>
              <a:chOff x="7808294" y="1364955"/>
              <a:chExt cx="2551113" cy="2959100"/>
            </a:xfrm>
            <a:solidFill>
              <a:schemeClr val="tx2"/>
            </a:solidFill>
          </p:grpSpPr>
          <p:sp>
            <p:nvSpPr>
              <p:cNvPr id="528" name="Freeform 141">
                <a:extLst>
                  <a:ext uri="{FF2B5EF4-FFF2-40B4-BE49-F238E27FC236}">
                    <a16:creationId xmlns:a16="http://schemas.microsoft.com/office/drawing/2014/main" id="{357455D8-967B-4406-856E-1BAB3434DAF4}"/>
                  </a:ext>
                </a:extLst>
              </p:cNvPr>
              <p:cNvSpPr>
                <a:spLocks noEditPoints="1"/>
              </p:cNvSpPr>
              <p:nvPr/>
            </p:nvSpPr>
            <p:spPr bwMode="auto">
              <a:xfrm>
                <a:off x="9059244" y="1520530"/>
                <a:ext cx="752475" cy="747713"/>
              </a:xfrm>
              <a:custGeom>
                <a:avLst/>
                <a:gdLst>
                  <a:gd name="T0" fmla="*/ 195 w 389"/>
                  <a:gd name="T1" fmla="*/ 0 h 388"/>
                  <a:gd name="T2" fmla="*/ 0 w 389"/>
                  <a:gd name="T3" fmla="*/ 194 h 388"/>
                  <a:gd name="T4" fmla="*/ 195 w 389"/>
                  <a:gd name="T5" fmla="*/ 388 h 388"/>
                  <a:gd name="T6" fmla="*/ 389 w 389"/>
                  <a:gd name="T7" fmla="*/ 194 h 388"/>
                  <a:gd name="T8" fmla="*/ 195 w 389"/>
                  <a:gd name="T9" fmla="*/ 0 h 388"/>
                  <a:gd name="T10" fmla="*/ 195 w 389"/>
                  <a:gd name="T11" fmla="*/ 343 h 388"/>
                  <a:gd name="T12" fmla="*/ 45 w 389"/>
                  <a:gd name="T13" fmla="*/ 194 h 388"/>
                  <a:gd name="T14" fmla="*/ 195 w 389"/>
                  <a:gd name="T15" fmla="*/ 45 h 388"/>
                  <a:gd name="T16" fmla="*/ 344 w 389"/>
                  <a:gd name="T17" fmla="*/ 194 h 388"/>
                  <a:gd name="T18" fmla="*/ 195 w 389"/>
                  <a:gd name="T19" fmla="*/ 343 h 388"/>
                  <a:gd name="T20" fmla="*/ 195 w 389"/>
                  <a:gd name="T21" fmla="*/ 343 h 388"/>
                  <a:gd name="T22" fmla="*/ 195 w 389"/>
                  <a:gd name="T23" fmla="*/ 3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8">
                    <a:moveTo>
                      <a:pt x="195" y="0"/>
                    </a:moveTo>
                    <a:cubicBezTo>
                      <a:pt x="88" y="0"/>
                      <a:pt x="0" y="87"/>
                      <a:pt x="0" y="194"/>
                    </a:cubicBezTo>
                    <a:cubicBezTo>
                      <a:pt x="0" y="301"/>
                      <a:pt x="88" y="388"/>
                      <a:pt x="195" y="388"/>
                    </a:cubicBezTo>
                    <a:cubicBezTo>
                      <a:pt x="302" y="388"/>
                      <a:pt x="389" y="301"/>
                      <a:pt x="389" y="194"/>
                    </a:cubicBezTo>
                    <a:cubicBezTo>
                      <a:pt x="389" y="87"/>
                      <a:pt x="302" y="0"/>
                      <a:pt x="195" y="0"/>
                    </a:cubicBezTo>
                    <a:close/>
                    <a:moveTo>
                      <a:pt x="195" y="343"/>
                    </a:moveTo>
                    <a:cubicBezTo>
                      <a:pt x="112" y="343"/>
                      <a:pt x="45" y="276"/>
                      <a:pt x="45" y="194"/>
                    </a:cubicBezTo>
                    <a:cubicBezTo>
                      <a:pt x="45" y="112"/>
                      <a:pt x="112" y="45"/>
                      <a:pt x="195" y="45"/>
                    </a:cubicBezTo>
                    <a:cubicBezTo>
                      <a:pt x="277" y="45"/>
                      <a:pt x="344" y="112"/>
                      <a:pt x="344" y="194"/>
                    </a:cubicBezTo>
                    <a:cubicBezTo>
                      <a:pt x="344" y="276"/>
                      <a:pt x="277" y="343"/>
                      <a:pt x="195" y="343"/>
                    </a:cubicBezTo>
                    <a:close/>
                    <a:moveTo>
                      <a:pt x="195" y="343"/>
                    </a:moveTo>
                    <a:cubicBezTo>
                      <a:pt x="195" y="343"/>
                      <a:pt x="195" y="343"/>
                      <a:pt x="195" y="34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29" name="Freeform 143">
                <a:extLst>
                  <a:ext uri="{FF2B5EF4-FFF2-40B4-BE49-F238E27FC236}">
                    <a16:creationId xmlns:a16="http://schemas.microsoft.com/office/drawing/2014/main" id="{E2A02A0C-4B63-4DB4-A12D-4D905D4ED0FE}"/>
                  </a:ext>
                </a:extLst>
              </p:cNvPr>
              <p:cNvSpPr>
                <a:spLocks noEditPoints="1"/>
              </p:cNvSpPr>
              <p:nvPr/>
            </p:nvSpPr>
            <p:spPr bwMode="auto">
              <a:xfrm>
                <a:off x="7808294" y="1364955"/>
                <a:ext cx="2551113" cy="2959100"/>
              </a:xfrm>
              <a:custGeom>
                <a:avLst/>
                <a:gdLst>
                  <a:gd name="T0" fmla="*/ 1318 w 1318"/>
                  <a:gd name="T1" fmla="*/ 993 h 1536"/>
                  <a:gd name="T2" fmla="*/ 1260 w 1318"/>
                  <a:gd name="T3" fmla="*/ 568 h 1536"/>
                  <a:gd name="T4" fmla="*/ 704 w 1318"/>
                  <a:gd name="T5" fmla="*/ 514 h 1536"/>
                  <a:gd name="T6" fmla="*/ 1116 w 1318"/>
                  <a:gd name="T7" fmla="*/ 275 h 1536"/>
                  <a:gd name="T8" fmla="*/ 581 w 1318"/>
                  <a:gd name="T9" fmla="*/ 184 h 1536"/>
                  <a:gd name="T10" fmla="*/ 170 w 1318"/>
                  <a:gd name="T11" fmla="*/ 423 h 1536"/>
                  <a:gd name="T12" fmla="*/ 59 w 1318"/>
                  <a:gd name="T13" fmla="*/ 568 h 1536"/>
                  <a:gd name="T14" fmla="*/ 0 w 1318"/>
                  <a:gd name="T15" fmla="*/ 1477 h 1536"/>
                  <a:gd name="T16" fmla="*/ 607 w 1318"/>
                  <a:gd name="T17" fmla="*/ 1536 h 1536"/>
                  <a:gd name="T18" fmla="*/ 607 w 1318"/>
                  <a:gd name="T19" fmla="*/ 1491 h 1536"/>
                  <a:gd name="T20" fmla="*/ 45 w 1318"/>
                  <a:gd name="T21" fmla="*/ 1477 h 1536"/>
                  <a:gd name="T22" fmla="*/ 59 w 1318"/>
                  <a:gd name="T23" fmla="*/ 613 h 1536"/>
                  <a:gd name="T24" fmla="*/ 1273 w 1318"/>
                  <a:gd name="T25" fmla="*/ 627 h 1536"/>
                  <a:gd name="T26" fmla="*/ 918 w 1318"/>
                  <a:gd name="T27" fmla="*/ 877 h 1536"/>
                  <a:gd name="T28" fmla="*/ 918 w 1318"/>
                  <a:gd name="T29" fmla="*/ 1227 h 1536"/>
                  <a:gd name="T30" fmla="*/ 1273 w 1318"/>
                  <a:gd name="T31" fmla="*/ 1477 h 1536"/>
                  <a:gd name="T32" fmla="*/ 712 w 1318"/>
                  <a:gd name="T33" fmla="*/ 1491 h 1536"/>
                  <a:gd name="T34" fmla="*/ 712 w 1318"/>
                  <a:gd name="T35" fmla="*/ 1536 h 1536"/>
                  <a:gd name="T36" fmla="*/ 1318 w 1318"/>
                  <a:gd name="T37" fmla="*/ 1477 h 1536"/>
                  <a:gd name="T38" fmla="*/ 1296 w 1318"/>
                  <a:gd name="T39" fmla="*/ 1076 h 1536"/>
                  <a:gd name="T40" fmla="*/ 1273 w 1318"/>
                  <a:gd name="T41" fmla="*/ 1182 h 1536"/>
                  <a:gd name="T42" fmla="*/ 788 w 1318"/>
                  <a:gd name="T43" fmla="*/ 1052 h 1536"/>
                  <a:gd name="T44" fmla="*/ 1273 w 1318"/>
                  <a:gd name="T45" fmla="*/ 922 h 1536"/>
                  <a:gd name="T46" fmla="*/ 1296 w 1318"/>
                  <a:gd name="T47" fmla="*/ 1016 h 1536"/>
                  <a:gd name="T48" fmla="*/ 215 w 1318"/>
                  <a:gd name="T49" fmla="*/ 423 h 1536"/>
                  <a:gd name="T50" fmla="*/ 569 w 1318"/>
                  <a:gd name="T51" fmla="*/ 229 h 1536"/>
                  <a:gd name="T52" fmla="*/ 445 w 1318"/>
                  <a:gd name="T53" fmla="*/ 228 h 1536"/>
                  <a:gd name="T54" fmla="*/ 316 w 1318"/>
                  <a:gd name="T55" fmla="*/ 568 h 1536"/>
                  <a:gd name="T56" fmla="*/ 478 w 1318"/>
                  <a:gd name="T57" fmla="*/ 568 h 1536"/>
                  <a:gd name="T58" fmla="*/ 295 w 1318"/>
                  <a:gd name="T59" fmla="*/ 423 h 1536"/>
                  <a:gd name="T60" fmla="*/ 580 w 1318"/>
                  <a:gd name="T61" fmla="*/ 363 h 1536"/>
                  <a:gd name="T62" fmla="*/ 478 w 1318"/>
                  <a:gd name="T63" fmla="*/ 568 h 1536"/>
                  <a:gd name="T64" fmla="*/ 573 w 1318"/>
                  <a:gd name="T65" fmla="*/ 568 h 1536"/>
                  <a:gd name="T66" fmla="*/ 666 w 1318"/>
                  <a:gd name="T67" fmla="*/ 487 h 1536"/>
                  <a:gd name="T68" fmla="*/ 611 w 1318"/>
                  <a:gd name="T69" fmla="*/ 275 h 1536"/>
                  <a:gd name="T70" fmla="*/ 1071 w 1318"/>
                  <a:gd name="T71" fmla="*/ 275 h 1536"/>
                  <a:gd name="T72" fmla="*/ 611 w 1318"/>
                  <a:gd name="T73" fmla="*/ 275 h 1536"/>
                  <a:gd name="T74" fmla="*/ 611 w 1318"/>
                  <a:gd name="T75" fmla="*/ 2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8" h="1536">
                    <a:moveTo>
                      <a:pt x="1296" y="1016"/>
                    </a:moveTo>
                    <a:cubicBezTo>
                      <a:pt x="1308" y="1016"/>
                      <a:pt x="1318" y="1006"/>
                      <a:pt x="1318" y="993"/>
                    </a:cubicBezTo>
                    <a:cubicBezTo>
                      <a:pt x="1318" y="627"/>
                      <a:pt x="1318" y="627"/>
                      <a:pt x="1318" y="627"/>
                    </a:cubicBezTo>
                    <a:cubicBezTo>
                      <a:pt x="1318" y="594"/>
                      <a:pt x="1292" y="568"/>
                      <a:pt x="1260" y="568"/>
                    </a:cubicBezTo>
                    <a:cubicBezTo>
                      <a:pt x="678" y="568"/>
                      <a:pt x="678" y="568"/>
                      <a:pt x="678" y="568"/>
                    </a:cubicBezTo>
                    <a:cubicBezTo>
                      <a:pt x="689" y="551"/>
                      <a:pt x="698" y="533"/>
                      <a:pt x="704" y="514"/>
                    </a:cubicBezTo>
                    <a:cubicBezTo>
                      <a:pt x="744" y="537"/>
                      <a:pt x="791" y="550"/>
                      <a:pt x="841" y="550"/>
                    </a:cubicBezTo>
                    <a:cubicBezTo>
                      <a:pt x="992" y="550"/>
                      <a:pt x="1116" y="427"/>
                      <a:pt x="1116" y="275"/>
                    </a:cubicBezTo>
                    <a:cubicBezTo>
                      <a:pt x="1116" y="123"/>
                      <a:pt x="992" y="0"/>
                      <a:pt x="841" y="0"/>
                    </a:cubicBezTo>
                    <a:cubicBezTo>
                      <a:pt x="721" y="0"/>
                      <a:pt x="619" y="77"/>
                      <a:pt x="581" y="184"/>
                    </a:cubicBezTo>
                    <a:cubicBezTo>
                      <a:pt x="540" y="160"/>
                      <a:pt x="493" y="148"/>
                      <a:pt x="445" y="148"/>
                    </a:cubicBezTo>
                    <a:cubicBezTo>
                      <a:pt x="293" y="148"/>
                      <a:pt x="170" y="271"/>
                      <a:pt x="170" y="423"/>
                    </a:cubicBezTo>
                    <a:cubicBezTo>
                      <a:pt x="170" y="474"/>
                      <a:pt x="184" y="525"/>
                      <a:pt x="211" y="568"/>
                    </a:cubicBezTo>
                    <a:cubicBezTo>
                      <a:pt x="59" y="568"/>
                      <a:pt x="59" y="568"/>
                      <a:pt x="59" y="568"/>
                    </a:cubicBezTo>
                    <a:cubicBezTo>
                      <a:pt x="26" y="568"/>
                      <a:pt x="0" y="594"/>
                      <a:pt x="0" y="627"/>
                    </a:cubicBezTo>
                    <a:cubicBezTo>
                      <a:pt x="0" y="1477"/>
                      <a:pt x="0" y="1477"/>
                      <a:pt x="0" y="1477"/>
                    </a:cubicBezTo>
                    <a:cubicBezTo>
                      <a:pt x="0" y="1510"/>
                      <a:pt x="26" y="1536"/>
                      <a:pt x="59" y="1536"/>
                    </a:cubicBezTo>
                    <a:cubicBezTo>
                      <a:pt x="607" y="1536"/>
                      <a:pt x="607" y="1536"/>
                      <a:pt x="607" y="1536"/>
                    </a:cubicBezTo>
                    <a:cubicBezTo>
                      <a:pt x="619" y="1536"/>
                      <a:pt x="629" y="1526"/>
                      <a:pt x="629" y="1514"/>
                    </a:cubicBezTo>
                    <a:cubicBezTo>
                      <a:pt x="629" y="1501"/>
                      <a:pt x="619" y="1491"/>
                      <a:pt x="607" y="1491"/>
                    </a:cubicBezTo>
                    <a:cubicBezTo>
                      <a:pt x="59" y="1491"/>
                      <a:pt x="59" y="1491"/>
                      <a:pt x="59" y="1491"/>
                    </a:cubicBezTo>
                    <a:cubicBezTo>
                      <a:pt x="51" y="1491"/>
                      <a:pt x="45" y="1485"/>
                      <a:pt x="45" y="1477"/>
                    </a:cubicBezTo>
                    <a:cubicBezTo>
                      <a:pt x="45" y="627"/>
                      <a:pt x="45" y="627"/>
                      <a:pt x="45" y="627"/>
                    </a:cubicBezTo>
                    <a:cubicBezTo>
                      <a:pt x="45" y="619"/>
                      <a:pt x="51" y="613"/>
                      <a:pt x="59" y="613"/>
                    </a:cubicBezTo>
                    <a:cubicBezTo>
                      <a:pt x="107" y="613"/>
                      <a:pt x="1208" y="613"/>
                      <a:pt x="1260" y="613"/>
                    </a:cubicBezTo>
                    <a:cubicBezTo>
                      <a:pt x="1267" y="613"/>
                      <a:pt x="1273" y="619"/>
                      <a:pt x="1273" y="627"/>
                    </a:cubicBezTo>
                    <a:cubicBezTo>
                      <a:pt x="1273" y="877"/>
                      <a:pt x="1273" y="877"/>
                      <a:pt x="1273" y="877"/>
                    </a:cubicBezTo>
                    <a:cubicBezTo>
                      <a:pt x="918" y="877"/>
                      <a:pt x="918" y="877"/>
                      <a:pt x="918" y="877"/>
                    </a:cubicBezTo>
                    <a:cubicBezTo>
                      <a:pt x="822" y="877"/>
                      <a:pt x="743" y="956"/>
                      <a:pt x="743" y="1052"/>
                    </a:cubicBezTo>
                    <a:cubicBezTo>
                      <a:pt x="743" y="1149"/>
                      <a:pt x="822" y="1227"/>
                      <a:pt x="918" y="1227"/>
                    </a:cubicBezTo>
                    <a:cubicBezTo>
                      <a:pt x="1273" y="1227"/>
                      <a:pt x="1273" y="1227"/>
                      <a:pt x="1273" y="1227"/>
                    </a:cubicBezTo>
                    <a:cubicBezTo>
                      <a:pt x="1273" y="1477"/>
                      <a:pt x="1273" y="1477"/>
                      <a:pt x="1273" y="1477"/>
                    </a:cubicBezTo>
                    <a:cubicBezTo>
                      <a:pt x="1273" y="1485"/>
                      <a:pt x="1267" y="1491"/>
                      <a:pt x="1260" y="1491"/>
                    </a:cubicBezTo>
                    <a:cubicBezTo>
                      <a:pt x="712" y="1491"/>
                      <a:pt x="712" y="1491"/>
                      <a:pt x="712" y="1491"/>
                    </a:cubicBezTo>
                    <a:cubicBezTo>
                      <a:pt x="699" y="1491"/>
                      <a:pt x="689" y="1501"/>
                      <a:pt x="689" y="1514"/>
                    </a:cubicBezTo>
                    <a:cubicBezTo>
                      <a:pt x="689" y="1526"/>
                      <a:pt x="699" y="1536"/>
                      <a:pt x="712" y="1536"/>
                    </a:cubicBezTo>
                    <a:cubicBezTo>
                      <a:pt x="1260" y="1536"/>
                      <a:pt x="1260" y="1536"/>
                      <a:pt x="1260" y="1536"/>
                    </a:cubicBezTo>
                    <a:cubicBezTo>
                      <a:pt x="1292" y="1536"/>
                      <a:pt x="1318" y="1510"/>
                      <a:pt x="1318" y="1477"/>
                    </a:cubicBezTo>
                    <a:cubicBezTo>
                      <a:pt x="1318" y="1098"/>
                      <a:pt x="1318" y="1098"/>
                      <a:pt x="1318" y="1098"/>
                    </a:cubicBezTo>
                    <a:cubicBezTo>
                      <a:pt x="1318" y="1086"/>
                      <a:pt x="1308" y="1076"/>
                      <a:pt x="1296" y="1076"/>
                    </a:cubicBezTo>
                    <a:cubicBezTo>
                      <a:pt x="1283" y="1076"/>
                      <a:pt x="1273" y="1086"/>
                      <a:pt x="1273" y="1098"/>
                    </a:cubicBezTo>
                    <a:cubicBezTo>
                      <a:pt x="1273" y="1182"/>
                      <a:pt x="1273" y="1182"/>
                      <a:pt x="1273" y="1182"/>
                    </a:cubicBezTo>
                    <a:cubicBezTo>
                      <a:pt x="918" y="1182"/>
                      <a:pt x="918" y="1182"/>
                      <a:pt x="918" y="1182"/>
                    </a:cubicBezTo>
                    <a:cubicBezTo>
                      <a:pt x="846" y="1182"/>
                      <a:pt x="788" y="1124"/>
                      <a:pt x="788" y="1052"/>
                    </a:cubicBezTo>
                    <a:cubicBezTo>
                      <a:pt x="788" y="980"/>
                      <a:pt x="846" y="922"/>
                      <a:pt x="918" y="922"/>
                    </a:cubicBezTo>
                    <a:cubicBezTo>
                      <a:pt x="1273" y="922"/>
                      <a:pt x="1273" y="922"/>
                      <a:pt x="1273" y="922"/>
                    </a:cubicBezTo>
                    <a:cubicBezTo>
                      <a:pt x="1273" y="993"/>
                      <a:pt x="1273" y="993"/>
                      <a:pt x="1273" y="993"/>
                    </a:cubicBezTo>
                    <a:cubicBezTo>
                      <a:pt x="1273" y="1006"/>
                      <a:pt x="1283" y="1016"/>
                      <a:pt x="1296" y="1016"/>
                    </a:cubicBezTo>
                    <a:close/>
                    <a:moveTo>
                      <a:pt x="267" y="568"/>
                    </a:moveTo>
                    <a:cubicBezTo>
                      <a:pt x="233" y="527"/>
                      <a:pt x="215" y="476"/>
                      <a:pt x="215" y="423"/>
                    </a:cubicBezTo>
                    <a:cubicBezTo>
                      <a:pt x="215" y="296"/>
                      <a:pt x="318" y="193"/>
                      <a:pt x="445" y="193"/>
                    </a:cubicBezTo>
                    <a:cubicBezTo>
                      <a:pt x="489" y="193"/>
                      <a:pt x="532" y="205"/>
                      <a:pt x="569" y="229"/>
                    </a:cubicBezTo>
                    <a:cubicBezTo>
                      <a:pt x="567" y="242"/>
                      <a:pt x="566" y="256"/>
                      <a:pt x="566" y="270"/>
                    </a:cubicBezTo>
                    <a:cubicBezTo>
                      <a:pt x="532" y="243"/>
                      <a:pt x="490" y="228"/>
                      <a:pt x="445" y="228"/>
                    </a:cubicBezTo>
                    <a:cubicBezTo>
                      <a:pt x="338" y="228"/>
                      <a:pt x="250" y="315"/>
                      <a:pt x="250" y="423"/>
                    </a:cubicBezTo>
                    <a:cubicBezTo>
                      <a:pt x="250" y="480"/>
                      <a:pt x="276" y="532"/>
                      <a:pt x="316" y="568"/>
                    </a:cubicBezTo>
                    <a:lnTo>
                      <a:pt x="267" y="568"/>
                    </a:lnTo>
                    <a:close/>
                    <a:moveTo>
                      <a:pt x="478" y="568"/>
                    </a:moveTo>
                    <a:cubicBezTo>
                      <a:pt x="411" y="568"/>
                      <a:pt x="411" y="568"/>
                      <a:pt x="411" y="568"/>
                    </a:cubicBezTo>
                    <a:cubicBezTo>
                      <a:pt x="344" y="553"/>
                      <a:pt x="295" y="492"/>
                      <a:pt x="295" y="423"/>
                    </a:cubicBezTo>
                    <a:cubicBezTo>
                      <a:pt x="295" y="340"/>
                      <a:pt x="362" y="273"/>
                      <a:pt x="445" y="273"/>
                    </a:cubicBezTo>
                    <a:cubicBezTo>
                      <a:pt x="502" y="273"/>
                      <a:pt x="562" y="309"/>
                      <a:pt x="580" y="363"/>
                    </a:cubicBezTo>
                    <a:cubicBezTo>
                      <a:pt x="588" y="386"/>
                      <a:pt x="594" y="391"/>
                      <a:pt x="594" y="423"/>
                    </a:cubicBezTo>
                    <a:cubicBezTo>
                      <a:pt x="594" y="492"/>
                      <a:pt x="546" y="553"/>
                      <a:pt x="478" y="568"/>
                    </a:cubicBezTo>
                    <a:close/>
                    <a:moveTo>
                      <a:pt x="623" y="568"/>
                    </a:moveTo>
                    <a:cubicBezTo>
                      <a:pt x="573" y="568"/>
                      <a:pt x="573" y="568"/>
                      <a:pt x="573" y="568"/>
                    </a:cubicBezTo>
                    <a:cubicBezTo>
                      <a:pt x="605" y="540"/>
                      <a:pt x="628" y="501"/>
                      <a:pt x="636" y="458"/>
                    </a:cubicBezTo>
                    <a:cubicBezTo>
                      <a:pt x="645" y="469"/>
                      <a:pt x="655" y="478"/>
                      <a:pt x="666" y="487"/>
                    </a:cubicBezTo>
                    <a:cubicBezTo>
                      <a:pt x="657" y="517"/>
                      <a:pt x="642" y="544"/>
                      <a:pt x="623" y="568"/>
                    </a:cubicBezTo>
                    <a:close/>
                    <a:moveTo>
                      <a:pt x="611" y="275"/>
                    </a:moveTo>
                    <a:cubicBezTo>
                      <a:pt x="611" y="149"/>
                      <a:pt x="713" y="45"/>
                      <a:pt x="841" y="45"/>
                    </a:cubicBezTo>
                    <a:cubicBezTo>
                      <a:pt x="968" y="45"/>
                      <a:pt x="1071" y="148"/>
                      <a:pt x="1071" y="275"/>
                    </a:cubicBezTo>
                    <a:cubicBezTo>
                      <a:pt x="1071" y="402"/>
                      <a:pt x="968" y="505"/>
                      <a:pt x="841" y="505"/>
                    </a:cubicBezTo>
                    <a:cubicBezTo>
                      <a:pt x="713" y="505"/>
                      <a:pt x="611" y="401"/>
                      <a:pt x="611" y="275"/>
                    </a:cubicBezTo>
                    <a:close/>
                    <a:moveTo>
                      <a:pt x="611" y="275"/>
                    </a:moveTo>
                    <a:cubicBezTo>
                      <a:pt x="611" y="275"/>
                      <a:pt x="611" y="275"/>
                      <a:pt x="611" y="27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30" name="Freeform 144">
                <a:extLst>
                  <a:ext uri="{FF2B5EF4-FFF2-40B4-BE49-F238E27FC236}">
                    <a16:creationId xmlns:a16="http://schemas.microsoft.com/office/drawing/2014/main" id="{2CE59DD9-FA78-41A3-A006-0DF97EAB8B82}"/>
                  </a:ext>
                </a:extLst>
              </p:cNvPr>
              <p:cNvSpPr>
                <a:spLocks noEditPoints="1"/>
              </p:cNvSpPr>
              <p:nvPr/>
            </p:nvSpPr>
            <p:spPr bwMode="auto">
              <a:xfrm>
                <a:off x="9441832" y="3241380"/>
                <a:ext cx="463550" cy="307975"/>
              </a:xfrm>
              <a:custGeom>
                <a:avLst/>
                <a:gdLst>
                  <a:gd name="T0" fmla="*/ 159 w 239"/>
                  <a:gd name="T1" fmla="*/ 0 h 160"/>
                  <a:gd name="T2" fmla="*/ 80 w 239"/>
                  <a:gd name="T3" fmla="*/ 0 h 160"/>
                  <a:gd name="T4" fmla="*/ 0 w 239"/>
                  <a:gd name="T5" fmla="*/ 80 h 160"/>
                  <a:gd name="T6" fmla="*/ 80 w 239"/>
                  <a:gd name="T7" fmla="*/ 160 h 160"/>
                  <a:gd name="T8" fmla="*/ 159 w 239"/>
                  <a:gd name="T9" fmla="*/ 160 h 160"/>
                  <a:gd name="T10" fmla="*/ 239 w 239"/>
                  <a:gd name="T11" fmla="*/ 80 h 160"/>
                  <a:gd name="T12" fmla="*/ 159 w 239"/>
                  <a:gd name="T13" fmla="*/ 0 h 160"/>
                  <a:gd name="T14" fmla="*/ 159 w 239"/>
                  <a:gd name="T15" fmla="*/ 115 h 160"/>
                  <a:gd name="T16" fmla="*/ 80 w 239"/>
                  <a:gd name="T17" fmla="*/ 115 h 160"/>
                  <a:gd name="T18" fmla="*/ 45 w 239"/>
                  <a:gd name="T19" fmla="*/ 80 h 160"/>
                  <a:gd name="T20" fmla="*/ 80 w 239"/>
                  <a:gd name="T21" fmla="*/ 45 h 160"/>
                  <a:gd name="T22" fmla="*/ 159 w 239"/>
                  <a:gd name="T23" fmla="*/ 45 h 160"/>
                  <a:gd name="T24" fmla="*/ 194 w 239"/>
                  <a:gd name="T25" fmla="*/ 80 h 160"/>
                  <a:gd name="T26" fmla="*/ 159 w 239"/>
                  <a:gd name="T27" fmla="*/ 115 h 160"/>
                  <a:gd name="T28" fmla="*/ 159 w 239"/>
                  <a:gd name="T29" fmla="*/ 115 h 160"/>
                  <a:gd name="T30" fmla="*/ 159 w 239"/>
                  <a:gd name="T31" fmla="*/ 1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60">
                    <a:moveTo>
                      <a:pt x="159" y="0"/>
                    </a:moveTo>
                    <a:cubicBezTo>
                      <a:pt x="80" y="0"/>
                      <a:pt x="80" y="0"/>
                      <a:pt x="80" y="0"/>
                    </a:cubicBezTo>
                    <a:cubicBezTo>
                      <a:pt x="36" y="0"/>
                      <a:pt x="0" y="35"/>
                      <a:pt x="0" y="80"/>
                    </a:cubicBezTo>
                    <a:cubicBezTo>
                      <a:pt x="0" y="124"/>
                      <a:pt x="36" y="160"/>
                      <a:pt x="80" y="160"/>
                    </a:cubicBezTo>
                    <a:cubicBezTo>
                      <a:pt x="159" y="160"/>
                      <a:pt x="159" y="160"/>
                      <a:pt x="159" y="160"/>
                    </a:cubicBezTo>
                    <a:cubicBezTo>
                      <a:pt x="203" y="160"/>
                      <a:pt x="239" y="124"/>
                      <a:pt x="239" y="80"/>
                    </a:cubicBezTo>
                    <a:cubicBezTo>
                      <a:pt x="239" y="35"/>
                      <a:pt x="203" y="0"/>
                      <a:pt x="159" y="0"/>
                    </a:cubicBezTo>
                    <a:close/>
                    <a:moveTo>
                      <a:pt x="159" y="115"/>
                    </a:moveTo>
                    <a:cubicBezTo>
                      <a:pt x="80" y="115"/>
                      <a:pt x="80" y="115"/>
                      <a:pt x="80" y="115"/>
                    </a:cubicBezTo>
                    <a:cubicBezTo>
                      <a:pt x="61" y="115"/>
                      <a:pt x="45" y="99"/>
                      <a:pt x="45" y="80"/>
                    </a:cubicBezTo>
                    <a:cubicBezTo>
                      <a:pt x="45" y="60"/>
                      <a:pt x="61" y="45"/>
                      <a:pt x="80" y="45"/>
                    </a:cubicBezTo>
                    <a:cubicBezTo>
                      <a:pt x="159" y="45"/>
                      <a:pt x="159" y="45"/>
                      <a:pt x="159" y="45"/>
                    </a:cubicBezTo>
                    <a:cubicBezTo>
                      <a:pt x="178" y="45"/>
                      <a:pt x="194" y="60"/>
                      <a:pt x="194" y="80"/>
                    </a:cubicBezTo>
                    <a:cubicBezTo>
                      <a:pt x="194" y="99"/>
                      <a:pt x="178" y="115"/>
                      <a:pt x="159" y="115"/>
                    </a:cubicBezTo>
                    <a:close/>
                    <a:moveTo>
                      <a:pt x="159" y="115"/>
                    </a:moveTo>
                    <a:cubicBezTo>
                      <a:pt x="159" y="115"/>
                      <a:pt x="159" y="115"/>
                      <a:pt x="159" y="11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31" name="Groupe 1707">
              <a:extLst>
                <a:ext uri="{FF2B5EF4-FFF2-40B4-BE49-F238E27FC236}">
                  <a16:creationId xmlns:a16="http://schemas.microsoft.com/office/drawing/2014/main" id="{DB5A5AAB-E281-4686-930B-A8B8110A9437}"/>
                </a:ext>
              </a:extLst>
            </p:cNvPr>
            <p:cNvGrpSpPr>
              <a:grpSpLocks noChangeAspect="1"/>
            </p:cNvGrpSpPr>
            <p:nvPr/>
          </p:nvGrpSpPr>
          <p:grpSpPr>
            <a:xfrm>
              <a:off x="6326285" y="3629457"/>
              <a:ext cx="392068" cy="428400"/>
              <a:chOff x="7864475" y="1752600"/>
              <a:chExt cx="2706688" cy="2957513"/>
            </a:xfrm>
            <a:solidFill>
              <a:schemeClr val="tx2"/>
            </a:solidFill>
          </p:grpSpPr>
          <p:sp>
            <p:nvSpPr>
              <p:cNvPr id="532" name="Freeform 148">
                <a:extLst>
                  <a:ext uri="{FF2B5EF4-FFF2-40B4-BE49-F238E27FC236}">
                    <a16:creationId xmlns:a16="http://schemas.microsoft.com/office/drawing/2014/main" id="{745E7734-5CBA-4F5E-B06C-64F757458627}"/>
                  </a:ext>
                </a:extLst>
              </p:cNvPr>
              <p:cNvSpPr>
                <a:spLocks noEditPoints="1"/>
              </p:cNvSpPr>
              <p:nvPr/>
            </p:nvSpPr>
            <p:spPr bwMode="auto">
              <a:xfrm>
                <a:off x="9036050" y="3181350"/>
                <a:ext cx="1535113" cy="1528763"/>
              </a:xfrm>
              <a:custGeom>
                <a:avLst/>
                <a:gdLst>
                  <a:gd name="T0" fmla="*/ 792 w 793"/>
                  <a:gd name="T1" fmla="*/ 637 h 794"/>
                  <a:gd name="T2" fmla="*/ 769 w 793"/>
                  <a:gd name="T3" fmla="*/ 591 h 794"/>
                  <a:gd name="T4" fmla="*/ 509 w 793"/>
                  <a:gd name="T5" fmla="*/ 379 h 794"/>
                  <a:gd name="T6" fmla="*/ 425 w 793"/>
                  <a:gd name="T7" fmla="*/ 383 h 794"/>
                  <a:gd name="T8" fmla="*/ 419 w 793"/>
                  <a:gd name="T9" fmla="*/ 389 h 794"/>
                  <a:gd name="T10" fmla="*/ 356 w 793"/>
                  <a:gd name="T11" fmla="*/ 326 h 794"/>
                  <a:gd name="T12" fmla="*/ 490 w 793"/>
                  <a:gd name="T13" fmla="*/ 26 h 794"/>
                  <a:gd name="T14" fmla="*/ 470 w 793"/>
                  <a:gd name="T15" fmla="*/ 1 h 794"/>
                  <a:gd name="T16" fmla="*/ 446 w 793"/>
                  <a:gd name="T17" fmla="*/ 22 h 794"/>
                  <a:gd name="T18" fmla="*/ 22 w 793"/>
                  <a:gd name="T19" fmla="*/ 447 h 794"/>
                  <a:gd name="T20" fmla="*/ 2 w 793"/>
                  <a:gd name="T21" fmla="*/ 472 h 794"/>
                  <a:gd name="T22" fmla="*/ 26 w 793"/>
                  <a:gd name="T23" fmla="*/ 492 h 794"/>
                  <a:gd name="T24" fmla="*/ 324 w 793"/>
                  <a:gd name="T25" fmla="*/ 357 h 794"/>
                  <a:gd name="T26" fmla="*/ 387 w 793"/>
                  <a:gd name="T27" fmla="*/ 421 h 794"/>
                  <a:gd name="T28" fmla="*/ 381 w 793"/>
                  <a:gd name="T29" fmla="*/ 427 h 794"/>
                  <a:gd name="T30" fmla="*/ 377 w 793"/>
                  <a:gd name="T31" fmla="*/ 511 h 794"/>
                  <a:gd name="T32" fmla="*/ 590 w 793"/>
                  <a:gd name="T33" fmla="*/ 771 h 794"/>
                  <a:gd name="T34" fmla="*/ 635 w 793"/>
                  <a:gd name="T35" fmla="*/ 794 h 794"/>
                  <a:gd name="T36" fmla="*/ 638 w 793"/>
                  <a:gd name="T37" fmla="*/ 794 h 794"/>
                  <a:gd name="T38" fmla="*/ 683 w 793"/>
                  <a:gd name="T39" fmla="*/ 776 h 794"/>
                  <a:gd name="T40" fmla="*/ 774 w 793"/>
                  <a:gd name="T41" fmla="*/ 685 h 794"/>
                  <a:gd name="T42" fmla="*/ 792 w 793"/>
                  <a:gd name="T43" fmla="*/ 637 h 794"/>
                  <a:gd name="T44" fmla="*/ 742 w 793"/>
                  <a:gd name="T45" fmla="*/ 653 h 794"/>
                  <a:gd name="T46" fmla="*/ 651 w 793"/>
                  <a:gd name="T47" fmla="*/ 744 h 794"/>
                  <a:gd name="T48" fmla="*/ 637 w 793"/>
                  <a:gd name="T49" fmla="*/ 749 h 794"/>
                  <a:gd name="T50" fmla="*/ 625 w 793"/>
                  <a:gd name="T51" fmla="*/ 742 h 794"/>
                  <a:gd name="T52" fmla="*/ 412 w 793"/>
                  <a:gd name="T53" fmla="*/ 482 h 794"/>
                  <a:gd name="T54" fmla="*/ 413 w 793"/>
                  <a:gd name="T55" fmla="*/ 458 h 794"/>
                  <a:gd name="T56" fmla="*/ 457 w 793"/>
                  <a:gd name="T57" fmla="*/ 415 h 794"/>
                  <a:gd name="T58" fmla="*/ 480 w 793"/>
                  <a:gd name="T59" fmla="*/ 414 h 794"/>
                  <a:gd name="T60" fmla="*/ 741 w 793"/>
                  <a:gd name="T61" fmla="*/ 626 h 794"/>
                  <a:gd name="T62" fmla="*/ 747 w 793"/>
                  <a:gd name="T63" fmla="*/ 639 h 794"/>
                  <a:gd name="T64" fmla="*/ 742 w 793"/>
                  <a:gd name="T65" fmla="*/ 653 h 794"/>
                  <a:gd name="T66" fmla="*/ 742 w 793"/>
                  <a:gd name="T67" fmla="*/ 653 h 794"/>
                  <a:gd name="T68" fmla="*/ 742 w 793"/>
                  <a:gd name="T69" fmla="*/ 65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3" h="794">
                    <a:moveTo>
                      <a:pt x="792" y="637"/>
                    </a:moveTo>
                    <a:cubicBezTo>
                      <a:pt x="791" y="619"/>
                      <a:pt x="783" y="603"/>
                      <a:pt x="769" y="591"/>
                    </a:cubicBezTo>
                    <a:cubicBezTo>
                      <a:pt x="509" y="379"/>
                      <a:pt x="509" y="379"/>
                      <a:pt x="509" y="379"/>
                    </a:cubicBezTo>
                    <a:cubicBezTo>
                      <a:pt x="484" y="359"/>
                      <a:pt x="448" y="360"/>
                      <a:pt x="425" y="383"/>
                    </a:cubicBezTo>
                    <a:cubicBezTo>
                      <a:pt x="419" y="389"/>
                      <a:pt x="419" y="389"/>
                      <a:pt x="419" y="389"/>
                    </a:cubicBezTo>
                    <a:cubicBezTo>
                      <a:pt x="356" y="326"/>
                      <a:pt x="356" y="326"/>
                      <a:pt x="356" y="326"/>
                    </a:cubicBezTo>
                    <a:cubicBezTo>
                      <a:pt x="431" y="243"/>
                      <a:pt x="479" y="138"/>
                      <a:pt x="490" y="26"/>
                    </a:cubicBezTo>
                    <a:cubicBezTo>
                      <a:pt x="492" y="14"/>
                      <a:pt x="483" y="3"/>
                      <a:pt x="470" y="1"/>
                    </a:cubicBezTo>
                    <a:cubicBezTo>
                      <a:pt x="458" y="0"/>
                      <a:pt x="447" y="9"/>
                      <a:pt x="446" y="22"/>
                    </a:cubicBezTo>
                    <a:cubicBezTo>
                      <a:pt x="422" y="246"/>
                      <a:pt x="246" y="423"/>
                      <a:pt x="22" y="447"/>
                    </a:cubicBezTo>
                    <a:cubicBezTo>
                      <a:pt x="9" y="449"/>
                      <a:pt x="0" y="460"/>
                      <a:pt x="2" y="472"/>
                    </a:cubicBezTo>
                    <a:cubicBezTo>
                      <a:pt x="3" y="485"/>
                      <a:pt x="14" y="493"/>
                      <a:pt x="26" y="492"/>
                    </a:cubicBezTo>
                    <a:cubicBezTo>
                      <a:pt x="137" y="480"/>
                      <a:pt x="242" y="432"/>
                      <a:pt x="324" y="357"/>
                    </a:cubicBezTo>
                    <a:cubicBezTo>
                      <a:pt x="387" y="421"/>
                      <a:pt x="387" y="421"/>
                      <a:pt x="387" y="421"/>
                    </a:cubicBezTo>
                    <a:cubicBezTo>
                      <a:pt x="381" y="427"/>
                      <a:pt x="381" y="427"/>
                      <a:pt x="381" y="427"/>
                    </a:cubicBezTo>
                    <a:cubicBezTo>
                      <a:pt x="359" y="449"/>
                      <a:pt x="357" y="486"/>
                      <a:pt x="377" y="511"/>
                    </a:cubicBezTo>
                    <a:cubicBezTo>
                      <a:pt x="590" y="771"/>
                      <a:pt x="590" y="771"/>
                      <a:pt x="590" y="771"/>
                    </a:cubicBezTo>
                    <a:cubicBezTo>
                      <a:pt x="601" y="785"/>
                      <a:pt x="617" y="793"/>
                      <a:pt x="635" y="794"/>
                    </a:cubicBezTo>
                    <a:cubicBezTo>
                      <a:pt x="636" y="794"/>
                      <a:pt x="637" y="794"/>
                      <a:pt x="638" y="794"/>
                    </a:cubicBezTo>
                    <a:cubicBezTo>
                      <a:pt x="655" y="794"/>
                      <a:pt x="671" y="787"/>
                      <a:pt x="683" y="776"/>
                    </a:cubicBezTo>
                    <a:cubicBezTo>
                      <a:pt x="774" y="685"/>
                      <a:pt x="774" y="685"/>
                      <a:pt x="774" y="685"/>
                    </a:cubicBezTo>
                    <a:cubicBezTo>
                      <a:pt x="786" y="672"/>
                      <a:pt x="793" y="655"/>
                      <a:pt x="792" y="637"/>
                    </a:cubicBezTo>
                    <a:close/>
                    <a:moveTo>
                      <a:pt x="742" y="653"/>
                    </a:moveTo>
                    <a:cubicBezTo>
                      <a:pt x="651" y="744"/>
                      <a:pt x="651" y="744"/>
                      <a:pt x="651" y="744"/>
                    </a:cubicBezTo>
                    <a:cubicBezTo>
                      <a:pt x="647" y="747"/>
                      <a:pt x="643" y="749"/>
                      <a:pt x="637" y="749"/>
                    </a:cubicBezTo>
                    <a:cubicBezTo>
                      <a:pt x="632" y="749"/>
                      <a:pt x="628" y="746"/>
                      <a:pt x="625" y="742"/>
                    </a:cubicBezTo>
                    <a:cubicBezTo>
                      <a:pt x="412" y="482"/>
                      <a:pt x="412" y="482"/>
                      <a:pt x="412" y="482"/>
                    </a:cubicBezTo>
                    <a:cubicBezTo>
                      <a:pt x="406" y="475"/>
                      <a:pt x="407" y="465"/>
                      <a:pt x="413" y="458"/>
                    </a:cubicBezTo>
                    <a:cubicBezTo>
                      <a:pt x="457" y="415"/>
                      <a:pt x="457" y="415"/>
                      <a:pt x="457" y="415"/>
                    </a:cubicBezTo>
                    <a:cubicBezTo>
                      <a:pt x="463" y="409"/>
                      <a:pt x="473" y="408"/>
                      <a:pt x="480" y="414"/>
                    </a:cubicBezTo>
                    <a:cubicBezTo>
                      <a:pt x="741" y="626"/>
                      <a:pt x="741" y="626"/>
                      <a:pt x="741" y="626"/>
                    </a:cubicBezTo>
                    <a:cubicBezTo>
                      <a:pt x="745" y="630"/>
                      <a:pt x="747" y="634"/>
                      <a:pt x="747" y="639"/>
                    </a:cubicBezTo>
                    <a:cubicBezTo>
                      <a:pt x="747" y="644"/>
                      <a:pt x="746" y="649"/>
                      <a:pt x="742" y="653"/>
                    </a:cubicBezTo>
                    <a:close/>
                    <a:moveTo>
                      <a:pt x="742" y="653"/>
                    </a:moveTo>
                    <a:cubicBezTo>
                      <a:pt x="742" y="653"/>
                      <a:pt x="742" y="653"/>
                      <a:pt x="742" y="653"/>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33" name="Freeform 149">
                <a:extLst>
                  <a:ext uri="{FF2B5EF4-FFF2-40B4-BE49-F238E27FC236}">
                    <a16:creationId xmlns:a16="http://schemas.microsoft.com/office/drawing/2014/main" id="{DCDE51D3-AD8C-4CE1-9EA7-DCA77B606D27}"/>
                  </a:ext>
                </a:extLst>
              </p:cNvPr>
              <p:cNvSpPr>
                <a:spLocks noEditPoints="1"/>
              </p:cNvSpPr>
              <p:nvPr/>
            </p:nvSpPr>
            <p:spPr bwMode="auto">
              <a:xfrm>
                <a:off x="7864475" y="1752600"/>
                <a:ext cx="2124075" cy="2379663"/>
              </a:xfrm>
              <a:custGeom>
                <a:avLst/>
                <a:gdLst>
                  <a:gd name="T0" fmla="*/ 890 w 1097"/>
                  <a:gd name="T1" fmla="*/ 295 h 1236"/>
                  <a:gd name="T2" fmla="*/ 857 w 1097"/>
                  <a:gd name="T3" fmla="*/ 0 h 1236"/>
                  <a:gd name="T4" fmla="*/ 699 w 1097"/>
                  <a:gd name="T5" fmla="*/ 34 h 1236"/>
                  <a:gd name="T6" fmla="*/ 586 w 1097"/>
                  <a:gd name="T7" fmla="*/ 168 h 1236"/>
                  <a:gd name="T8" fmla="*/ 204 w 1097"/>
                  <a:gd name="T9" fmla="*/ 343 h 1236"/>
                  <a:gd name="T10" fmla="*/ 522 w 1097"/>
                  <a:gd name="T11" fmla="*/ 1234 h 1236"/>
                  <a:gd name="T12" fmla="*/ 526 w 1097"/>
                  <a:gd name="T13" fmla="*/ 1190 h 1236"/>
                  <a:gd name="T14" fmla="*/ 236 w 1097"/>
                  <a:gd name="T15" fmla="*/ 375 h 1236"/>
                  <a:gd name="T16" fmla="*/ 552 w 1097"/>
                  <a:gd name="T17" fmla="*/ 315 h 1236"/>
                  <a:gd name="T18" fmla="*/ 443 w 1097"/>
                  <a:gd name="T19" fmla="*/ 315 h 1236"/>
                  <a:gd name="T20" fmla="*/ 405 w 1097"/>
                  <a:gd name="T21" fmla="*/ 349 h 1236"/>
                  <a:gd name="T22" fmla="*/ 293 w 1097"/>
                  <a:gd name="T23" fmla="*/ 432 h 1236"/>
                  <a:gd name="T24" fmla="*/ 575 w 1097"/>
                  <a:gd name="T25" fmla="*/ 1111 h 1236"/>
                  <a:gd name="T26" fmla="*/ 890 w 1097"/>
                  <a:gd name="T27" fmla="*/ 471 h 1236"/>
                  <a:gd name="T28" fmla="*/ 1051 w 1097"/>
                  <a:gd name="T29" fmla="*/ 663 h 1236"/>
                  <a:gd name="T30" fmla="*/ 1095 w 1097"/>
                  <a:gd name="T31" fmla="*/ 659 h 1236"/>
                  <a:gd name="T32" fmla="*/ 845 w 1097"/>
                  <a:gd name="T33" fmla="*/ 45 h 1236"/>
                  <a:gd name="T34" fmla="*/ 744 w 1097"/>
                  <a:gd name="T35" fmla="*/ 788 h 1236"/>
                  <a:gd name="T36" fmla="*/ 597 w 1097"/>
                  <a:gd name="T37" fmla="*/ 213 h 1236"/>
                  <a:gd name="T38" fmla="*/ 699 w 1097"/>
                  <a:gd name="T39" fmla="*/ 788 h 1236"/>
                  <a:gd name="T40" fmla="*/ 597 w 1097"/>
                  <a:gd name="T41" fmla="*/ 213 h 1236"/>
                  <a:gd name="T42" fmla="*/ 552 w 1097"/>
                  <a:gd name="T43" fmla="*/ 360 h 1236"/>
                  <a:gd name="T44" fmla="*/ 450 w 1097"/>
                  <a:gd name="T45" fmla="*/ 788 h 1236"/>
                  <a:gd name="T46" fmla="*/ 405 w 1097"/>
                  <a:gd name="T47" fmla="*/ 403 h 1236"/>
                  <a:gd name="T48" fmla="*/ 333 w 1097"/>
                  <a:gd name="T49" fmla="*/ 455 h 1236"/>
                  <a:gd name="T50" fmla="*/ 304 w 1097"/>
                  <a:gd name="T51" fmla="*/ 500 h 1236"/>
                  <a:gd name="T52" fmla="*/ 405 w 1097"/>
                  <a:gd name="T53" fmla="*/ 788 h 1236"/>
                  <a:gd name="T54" fmla="*/ 304 w 1097"/>
                  <a:gd name="T55" fmla="*/ 500 h 1236"/>
                  <a:gd name="T56" fmla="*/ 259 w 1097"/>
                  <a:gd name="T57" fmla="*/ 788 h 1236"/>
                  <a:gd name="T58" fmla="*/ 259 w 1097"/>
                  <a:gd name="T59" fmla="*/ 555 h 1236"/>
                  <a:gd name="T60" fmla="*/ 920 w 1097"/>
                  <a:gd name="T61" fmla="*/ 788 h 1236"/>
                  <a:gd name="T62" fmla="*/ 890 w 1097"/>
                  <a:gd name="T63" fmla="*/ 555 h 1236"/>
                  <a:gd name="T64" fmla="*/ 824 w 1097"/>
                  <a:gd name="T65" fmla="*/ 963 h 1236"/>
                  <a:gd name="T66" fmla="*/ 907 w 1097"/>
                  <a:gd name="T67" fmla="*/ 833 h 1236"/>
                  <a:gd name="T68" fmla="*/ 907 w 1097"/>
                  <a:gd name="T69" fmla="*/ 83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7" h="1236">
                    <a:moveTo>
                      <a:pt x="1095" y="659"/>
                    </a:moveTo>
                    <a:cubicBezTo>
                      <a:pt x="1081" y="518"/>
                      <a:pt x="1009" y="385"/>
                      <a:pt x="890" y="295"/>
                    </a:cubicBezTo>
                    <a:cubicBezTo>
                      <a:pt x="890" y="34"/>
                      <a:pt x="890" y="34"/>
                      <a:pt x="890" y="34"/>
                    </a:cubicBezTo>
                    <a:cubicBezTo>
                      <a:pt x="890" y="15"/>
                      <a:pt x="875" y="0"/>
                      <a:pt x="857" y="0"/>
                    </a:cubicBezTo>
                    <a:cubicBezTo>
                      <a:pt x="732" y="0"/>
                      <a:pt x="732" y="0"/>
                      <a:pt x="732" y="0"/>
                    </a:cubicBezTo>
                    <a:cubicBezTo>
                      <a:pt x="714" y="0"/>
                      <a:pt x="699" y="15"/>
                      <a:pt x="699" y="34"/>
                    </a:cubicBezTo>
                    <a:cubicBezTo>
                      <a:pt x="699" y="168"/>
                      <a:pt x="699" y="168"/>
                      <a:pt x="699" y="168"/>
                    </a:cubicBezTo>
                    <a:cubicBezTo>
                      <a:pt x="586" y="168"/>
                      <a:pt x="586" y="168"/>
                      <a:pt x="586" y="168"/>
                    </a:cubicBezTo>
                    <a:cubicBezTo>
                      <a:pt x="571" y="168"/>
                      <a:pt x="559" y="177"/>
                      <a:pt x="554" y="190"/>
                    </a:cubicBezTo>
                    <a:cubicBezTo>
                      <a:pt x="422" y="195"/>
                      <a:pt x="298" y="249"/>
                      <a:pt x="204" y="343"/>
                    </a:cubicBezTo>
                    <a:cubicBezTo>
                      <a:pt x="0" y="547"/>
                      <a:pt x="0" y="880"/>
                      <a:pt x="204" y="1084"/>
                    </a:cubicBezTo>
                    <a:cubicBezTo>
                      <a:pt x="289" y="1169"/>
                      <a:pt x="402" y="1222"/>
                      <a:pt x="522" y="1234"/>
                    </a:cubicBezTo>
                    <a:cubicBezTo>
                      <a:pt x="534" y="1236"/>
                      <a:pt x="545" y="1227"/>
                      <a:pt x="546" y="1214"/>
                    </a:cubicBezTo>
                    <a:cubicBezTo>
                      <a:pt x="548" y="1202"/>
                      <a:pt x="539" y="1191"/>
                      <a:pt x="526" y="1190"/>
                    </a:cubicBezTo>
                    <a:cubicBezTo>
                      <a:pt x="417" y="1179"/>
                      <a:pt x="314" y="1130"/>
                      <a:pt x="236" y="1052"/>
                    </a:cubicBezTo>
                    <a:cubicBezTo>
                      <a:pt x="49" y="865"/>
                      <a:pt x="49" y="561"/>
                      <a:pt x="236" y="375"/>
                    </a:cubicBezTo>
                    <a:cubicBezTo>
                      <a:pt x="321" y="290"/>
                      <a:pt x="432" y="241"/>
                      <a:pt x="552" y="235"/>
                    </a:cubicBezTo>
                    <a:cubicBezTo>
                      <a:pt x="552" y="315"/>
                      <a:pt x="552" y="315"/>
                      <a:pt x="552" y="315"/>
                    </a:cubicBezTo>
                    <a:cubicBezTo>
                      <a:pt x="443" y="315"/>
                      <a:pt x="443" y="315"/>
                      <a:pt x="443" y="315"/>
                    </a:cubicBezTo>
                    <a:cubicBezTo>
                      <a:pt x="443" y="315"/>
                      <a:pt x="443" y="315"/>
                      <a:pt x="443" y="315"/>
                    </a:cubicBezTo>
                    <a:cubicBezTo>
                      <a:pt x="439" y="315"/>
                      <a:pt x="439" y="315"/>
                      <a:pt x="439" y="315"/>
                    </a:cubicBezTo>
                    <a:cubicBezTo>
                      <a:pt x="420" y="315"/>
                      <a:pt x="405" y="330"/>
                      <a:pt x="405" y="349"/>
                    </a:cubicBezTo>
                    <a:cubicBezTo>
                      <a:pt x="405" y="353"/>
                      <a:pt x="405" y="353"/>
                      <a:pt x="405" y="353"/>
                    </a:cubicBezTo>
                    <a:cubicBezTo>
                      <a:pt x="364" y="372"/>
                      <a:pt x="326" y="399"/>
                      <a:pt x="293" y="432"/>
                    </a:cubicBezTo>
                    <a:cubicBezTo>
                      <a:pt x="138" y="587"/>
                      <a:pt x="138" y="840"/>
                      <a:pt x="293" y="995"/>
                    </a:cubicBezTo>
                    <a:cubicBezTo>
                      <a:pt x="371" y="1073"/>
                      <a:pt x="473" y="1111"/>
                      <a:pt x="575" y="1111"/>
                    </a:cubicBezTo>
                    <a:cubicBezTo>
                      <a:pt x="789" y="1111"/>
                      <a:pt x="961" y="944"/>
                      <a:pt x="972" y="734"/>
                    </a:cubicBezTo>
                    <a:cubicBezTo>
                      <a:pt x="977" y="639"/>
                      <a:pt x="948" y="546"/>
                      <a:pt x="890" y="471"/>
                    </a:cubicBezTo>
                    <a:cubicBezTo>
                      <a:pt x="890" y="353"/>
                      <a:pt x="890" y="353"/>
                      <a:pt x="890" y="353"/>
                    </a:cubicBezTo>
                    <a:cubicBezTo>
                      <a:pt x="981" y="433"/>
                      <a:pt x="1038" y="544"/>
                      <a:pt x="1051" y="663"/>
                    </a:cubicBezTo>
                    <a:cubicBezTo>
                      <a:pt x="1052" y="676"/>
                      <a:pt x="1063" y="685"/>
                      <a:pt x="1075" y="683"/>
                    </a:cubicBezTo>
                    <a:cubicBezTo>
                      <a:pt x="1088" y="682"/>
                      <a:pt x="1097" y="671"/>
                      <a:pt x="1095" y="659"/>
                    </a:cubicBezTo>
                    <a:close/>
                    <a:moveTo>
                      <a:pt x="744" y="45"/>
                    </a:moveTo>
                    <a:cubicBezTo>
                      <a:pt x="845" y="45"/>
                      <a:pt x="845" y="45"/>
                      <a:pt x="845" y="45"/>
                    </a:cubicBezTo>
                    <a:cubicBezTo>
                      <a:pt x="845" y="62"/>
                      <a:pt x="845" y="757"/>
                      <a:pt x="845" y="788"/>
                    </a:cubicBezTo>
                    <a:cubicBezTo>
                      <a:pt x="744" y="788"/>
                      <a:pt x="744" y="788"/>
                      <a:pt x="744" y="788"/>
                    </a:cubicBezTo>
                    <a:cubicBezTo>
                      <a:pt x="744" y="756"/>
                      <a:pt x="744" y="76"/>
                      <a:pt x="744" y="45"/>
                    </a:cubicBezTo>
                    <a:close/>
                    <a:moveTo>
                      <a:pt x="597" y="213"/>
                    </a:moveTo>
                    <a:cubicBezTo>
                      <a:pt x="699" y="213"/>
                      <a:pt x="699" y="213"/>
                      <a:pt x="699" y="213"/>
                    </a:cubicBezTo>
                    <a:cubicBezTo>
                      <a:pt x="699" y="788"/>
                      <a:pt x="699" y="788"/>
                      <a:pt x="699" y="788"/>
                    </a:cubicBezTo>
                    <a:cubicBezTo>
                      <a:pt x="597" y="788"/>
                      <a:pt x="597" y="788"/>
                      <a:pt x="597" y="788"/>
                    </a:cubicBezTo>
                    <a:cubicBezTo>
                      <a:pt x="597" y="782"/>
                      <a:pt x="597" y="229"/>
                      <a:pt x="597" y="213"/>
                    </a:cubicBezTo>
                    <a:close/>
                    <a:moveTo>
                      <a:pt x="450" y="360"/>
                    </a:moveTo>
                    <a:cubicBezTo>
                      <a:pt x="552" y="360"/>
                      <a:pt x="552" y="360"/>
                      <a:pt x="552" y="360"/>
                    </a:cubicBezTo>
                    <a:cubicBezTo>
                      <a:pt x="552" y="788"/>
                      <a:pt x="552" y="788"/>
                      <a:pt x="552" y="788"/>
                    </a:cubicBezTo>
                    <a:cubicBezTo>
                      <a:pt x="450" y="788"/>
                      <a:pt x="450" y="788"/>
                      <a:pt x="450" y="788"/>
                    </a:cubicBezTo>
                    <a:cubicBezTo>
                      <a:pt x="450" y="773"/>
                      <a:pt x="450" y="381"/>
                      <a:pt x="450" y="360"/>
                    </a:cubicBezTo>
                    <a:close/>
                    <a:moveTo>
                      <a:pt x="405" y="403"/>
                    </a:moveTo>
                    <a:cubicBezTo>
                      <a:pt x="405" y="455"/>
                      <a:pt x="405" y="455"/>
                      <a:pt x="405" y="455"/>
                    </a:cubicBezTo>
                    <a:cubicBezTo>
                      <a:pt x="333" y="455"/>
                      <a:pt x="333" y="455"/>
                      <a:pt x="333" y="455"/>
                    </a:cubicBezTo>
                    <a:cubicBezTo>
                      <a:pt x="355" y="435"/>
                      <a:pt x="379" y="417"/>
                      <a:pt x="405" y="403"/>
                    </a:cubicBezTo>
                    <a:close/>
                    <a:moveTo>
                      <a:pt x="304" y="500"/>
                    </a:moveTo>
                    <a:cubicBezTo>
                      <a:pt x="405" y="500"/>
                      <a:pt x="405" y="500"/>
                      <a:pt x="405" y="500"/>
                    </a:cubicBezTo>
                    <a:cubicBezTo>
                      <a:pt x="405" y="788"/>
                      <a:pt x="405" y="788"/>
                      <a:pt x="405" y="788"/>
                    </a:cubicBezTo>
                    <a:cubicBezTo>
                      <a:pt x="304" y="788"/>
                      <a:pt x="304" y="788"/>
                      <a:pt x="304" y="788"/>
                    </a:cubicBezTo>
                    <a:lnTo>
                      <a:pt x="304" y="500"/>
                    </a:lnTo>
                    <a:close/>
                    <a:moveTo>
                      <a:pt x="259" y="555"/>
                    </a:moveTo>
                    <a:cubicBezTo>
                      <a:pt x="259" y="788"/>
                      <a:pt x="259" y="788"/>
                      <a:pt x="259" y="788"/>
                    </a:cubicBezTo>
                    <a:cubicBezTo>
                      <a:pt x="229" y="788"/>
                      <a:pt x="229" y="788"/>
                      <a:pt x="229" y="788"/>
                    </a:cubicBezTo>
                    <a:cubicBezTo>
                      <a:pt x="213" y="710"/>
                      <a:pt x="222" y="628"/>
                      <a:pt x="259" y="555"/>
                    </a:cubicBezTo>
                    <a:close/>
                    <a:moveTo>
                      <a:pt x="890" y="555"/>
                    </a:moveTo>
                    <a:cubicBezTo>
                      <a:pt x="927" y="628"/>
                      <a:pt x="937" y="710"/>
                      <a:pt x="920" y="788"/>
                    </a:cubicBezTo>
                    <a:cubicBezTo>
                      <a:pt x="890" y="788"/>
                      <a:pt x="890" y="788"/>
                      <a:pt x="890" y="788"/>
                    </a:cubicBezTo>
                    <a:lnTo>
                      <a:pt x="890" y="555"/>
                    </a:lnTo>
                    <a:close/>
                    <a:moveTo>
                      <a:pt x="907" y="833"/>
                    </a:moveTo>
                    <a:cubicBezTo>
                      <a:pt x="890" y="881"/>
                      <a:pt x="862" y="925"/>
                      <a:pt x="824" y="963"/>
                    </a:cubicBezTo>
                    <a:cubicBezTo>
                      <a:pt x="642" y="1146"/>
                      <a:pt x="329" y="1077"/>
                      <a:pt x="242" y="833"/>
                    </a:cubicBezTo>
                    <a:cubicBezTo>
                      <a:pt x="261" y="833"/>
                      <a:pt x="886" y="833"/>
                      <a:pt x="907" y="833"/>
                    </a:cubicBezTo>
                    <a:close/>
                    <a:moveTo>
                      <a:pt x="907" y="833"/>
                    </a:moveTo>
                    <a:cubicBezTo>
                      <a:pt x="907" y="833"/>
                      <a:pt x="907" y="833"/>
                      <a:pt x="907" y="8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534" name="Groupe 1710">
              <a:extLst>
                <a:ext uri="{FF2B5EF4-FFF2-40B4-BE49-F238E27FC236}">
                  <a16:creationId xmlns:a16="http://schemas.microsoft.com/office/drawing/2014/main" id="{A270F69B-71D9-4FE5-895B-BA3B6DEA5FCD}"/>
                </a:ext>
              </a:extLst>
            </p:cNvPr>
            <p:cNvGrpSpPr>
              <a:grpSpLocks noChangeAspect="1"/>
            </p:cNvGrpSpPr>
            <p:nvPr/>
          </p:nvGrpSpPr>
          <p:grpSpPr>
            <a:xfrm>
              <a:off x="736810" y="3629925"/>
              <a:ext cx="465788" cy="428400"/>
              <a:chOff x="717550" y="5635625"/>
              <a:chExt cx="474663" cy="436563"/>
            </a:xfrm>
            <a:solidFill>
              <a:schemeClr val="tx2"/>
            </a:solidFill>
          </p:grpSpPr>
          <p:sp>
            <p:nvSpPr>
              <p:cNvPr id="535" name="Freeform 379">
                <a:extLst>
                  <a:ext uri="{FF2B5EF4-FFF2-40B4-BE49-F238E27FC236}">
                    <a16:creationId xmlns:a16="http://schemas.microsoft.com/office/drawing/2014/main" id="{99A5325F-8B46-41BD-86BF-F71D632F7DC9}"/>
                  </a:ext>
                </a:extLst>
              </p:cNvPr>
              <p:cNvSpPr>
                <a:spLocks noEditPoints="1"/>
              </p:cNvSpPr>
              <p:nvPr/>
            </p:nvSpPr>
            <p:spPr bwMode="auto">
              <a:xfrm>
                <a:off x="717550" y="5740400"/>
                <a:ext cx="474663" cy="331788"/>
              </a:xfrm>
              <a:custGeom>
                <a:avLst/>
                <a:gdLst>
                  <a:gd name="T0" fmla="*/ 1499 w 1536"/>
                  <a:gd name="T1" fmla="*/ 1035 h 1080"/>
                  <a:gd name="T2" fmla="*/ 1477 w 1536"/>
                  <a:gd name="T3" fmla="*/ 570 h 1080"/>
                  <a:gd name="T4" fmla="*/ 1454 w 1536"/>
                  <a:gd name="T5" fmla="*/ 1035 h 1080"/>
                  <a:gd name="T6" fmla="*/ 1213 w 1536"/>
                  <a:gd name="T7" fmla="*/ 60 h 1080"/>
                  <a:gd name="T8" fmla="*/ 1439 w 1536"/>
                  <a:gd name="T9" fmla="*/ 45 h 1080"/>
                  <a:gd name="T10" fmla="*/ 1454 w 1536"/>
                  <a:gd name="T11" fmla="*/ 487 h 1080"/>
                  <a:gd name="T12" fmla="*/ 1499 w 1536"/>
                  <a:gd name="T13" fmla="*/ 487 h 1080"/>
                  <a:gd name="T14" fmla="*/ 1439 w 1536"/>
                  <a:gd name="T15" fmla="*/ 0 h 1080"/>
                  <a:gd name="T16" fmla="*/ 1168 w 1536"/>
                  <a:gd name="T17" fmla="*/ 60 h 1080"/>
                  <a:gd name="T18" fmla="*/ 1122 w 1536"/>
                  <a:gd name="T19" fmla="*/ 1035 h 1080"/>
                  <a:gd name="T20" fmla="*/ 1062 w 1536"/>
                  <a:gd name="T21" fmla="*/ 237 h 1080"/>
                  <a:gd name="T22" fmla="*/ 986 w 1536"/>
                  <a:gd name="T23" fmla="*/ 260 h 1080"/>
                  <a:gd name="T24" fmla="*/ 1062 w 1536"/>
                  <a:gd name="T25" fmla="*/ 282 h 1080"/>
                  <a:gd name="T26" fmla="*/ 1077 w 1536"/>
                  <a:gd name="T27" fmla="*/ 1035 h 1080"/>
                  <a:gd name="T28" fmla="*/ 836 w 1536"/>
                  <a:gd name="T29" fmla="*/ 297 h 1080"/>
                  <a:gd name="T30" fmla="*/ 904 w 1536"/>
                  <a:gd name="T31" fmla="*/ 282 h 1080"/>
                  <a:gd name="T32" fmla="*/ 904 w 1536"/>
                  <a:gd name="T33" fmla="*/ 237 h 1080"/>
                  <a:gd name="T34" fmla="*/ 791 w 1536"/>
                  <a:gd name="T35" fmla="*/ 297 h 1080"/>
                  <a:gd name="T36" fmla="*/ 745 w 1536"/>
                  <a:gd name="T37" fmla="*/ 1035 h 1080"/>
                  <a:gd name="T38" fmla="*/ 685 w 1536"/>
                  <a:gd name="T39" fmla="*/ 474 h 1080"/>
                  <a:gd name="T40" fmla="*/ 414 w 1536"/>
                  <a:gd name="T41" fmla="*/ 534 h 1080"/>
                  <a:gd name="T42" fmla="*/ 368 w 1536"/>
                  <a:gd name="T43" fmla="*/ 1035 h 1080"/>
                  <a:gd name="T44" fmla="*/ 308 w 1536"/>
                  <a:gd name="T45" fmla="*/ 712 h 1080"/>
                  <a:gd name="T46" fmla="*/ 37 w 1536"/>
                  <a:gd name="T47" fmla="*/ 772 h 1080"/>
                  <a:gd name="T48" fmla="*/ 23 w 1536"/>
                  <a:gd name="T49" fmla="*/ 1035 h 1080"/>
                  <a:gd name="T50" fmla="*/ 23 w 1536"/>
                  <a:gd name="T51" fmla="*/ 1080 h 1080"/>
                  <a:gd name="T52" fmla="*/ 1536 w 1536"/>
                  <a:gd name="T53" fmla="*/ 1057 h 1080"/>
                  <a:gd name="T54" fmla="*/ 82 w 1536"/>
                  <a:gd name="T55" fmla="*/ 1035 h 1080"/>
                  <a:gd name="T56" fmla="*/ 97 w 1536"/>
                  <a:gd name="T57" fmla="*/ 757 h 1080"/>
                  <a:gd name="T58" fmla="*/ 323 w 1536"/>
                  <a:gd name="T59" fmla="*/ 772 h 1080"/>
                  <a:gd name="T60" fmla="*/ 82 w 1536"/>
                  <a:gd name="T61" fmla="*/ 1035 h 1080"/>
                  <a:gd name="T62" fmla="*/ 459 w 1536"/>
                  <a:gd name="T63" fmla="*/ 534 h 1080"/>
                  <a:gd name="T64" fmla="*/ 685 w 1536"/>
                  <a:gd name="T65" fmla="*/ 519 h 1080"/>
                  <a:gd name="T66" fmla="*/ 700 w 1536"/>
                  <a:gd name="T67" fmla="*/ 1035 h 1080"/>
                  <a:gd name="T68" fmla="*/ 459 w 1536"/>
                  <a:gd name="T69" fmla="*/ 1035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080">
                    <a:moveTo>
                      <a:pt x="1514" y="1035"/>
                    </a:moveTo>
                    <a:cubicBezTo>
                      <a:pt x="1499" y="1035"/>
                      <a:pt x="1499" y="1035"/>
                      <a:pt x="1499" y="1035"/>
                    </a:cubicBezTo>
                    <a:cubicBezTo>
                      <a:pt x="1499" y="592"/>
                      <a:pt x="1499" y="592"/>
                      <a:pt x="1499" y="592"/>
                    </a:cubicBezTo>
                    <a:cubicBezTo>
                      <a:pt x="1499" y="580"/>
                      <a:pt x="1489" y="570"/>
                      <a:pt x="1477" y="570"/>
                    </a:cubicBezTo>
                    <a:cubicBezTo>
                      <a:pt x="1464" y="570"/>
                      <a:pt x="1454" y="580"/>
                      <a:pt x="1454" y="592"/>
                    </a:cubicBezTo>
                    <a:cubicBezTo>
                      <a:pt x="1454" y="1035"/>
                      <a:pt x="1454" y="1035"/>
                      <a:pt x="1454" y="1035"/>
                    </a:cubicBezTo>
                    <a:cubicBezTo>
                      <a:pt x="1213" y="1035"/>
                      <a:pt x="1213" y="1035"/>
                      <a:pt x="1213" y="1035"/>
                    </a:cubicBezTo>
                    <a:cubicBezTo>
                      <a:pt x="1213" y="60"/>
                      <a:pt x="1213" y="60"/>
                      <a:pt x="1213" y="60"/>
                    </a:cubicBezTo>
                    <a:cubicBezTo>
                      <a:pt x="1213" y="52"/>
                      <a:pt x="1219" y="45"/>
                      <a:pt x="1228" y="45"/>
                    </a:cubicBezTo>
                    <a:cubicBezTo>
                      <a:pt x="1439" y="45"/>
                      <a:pt x="1439" y="45"/>
                      <a:pt x="1439" y="45"/>
                    </a:cubicBezTo>
                    <a:cubicBezTo>
                      <a:pt x="1447" y="45"/>
                      <a:pt x="1454" y="52"/>
                      <a:pt x="1454" y="60"/>
                    </a:cubicBezTo>
                    <a:cubicBezTo>
                      <a:pt x="1454" y="487"/>
                      <a:pt x="1454" y="487"/>
                      <a:pt x="1454" y="487"/>
                    </a:cubicBezTo>
                    <a:cubicBezTo>
                      <a:pt x="1454" y="500"/>
                      <a:pt x="1464" y="510"/>
                      <a:pt x="1477" y="510"/>
                    </a:cubicBezTo>
                    <a:cubicBezTo>
                      <a:pt x="1489" y="510"/>
                      <a:pt x="1499" y="500"/>
                      <a:pt x="1499" y="487"/>
                    </a:cubicBezTo>
                    <a:cubicBezTo>
                      <a:pt x="1499" y="60"/>
                      <a:pt x="1499" y="60"/>
                      <a:pt x="1499" y="60"/>
                    </a:cubicBezTo>
                    <a:cubicBezTo>
                      <a:pt x="1499" y="27"/>
                      <a:pt x="1472" y="0"/>
                      <a:pt x="1439" y="0"/>
                    </a:cubicBezTo>
                    <a:cubicBezTo>
                      <a:pt x="1228" y="0"/>
                      <a:pt x="1228" y="0"/>
                      <a:pt x="1228" y="0"/>
                    </a:cubicBezTo>
                    <a:cubicBezTo>
                      <a:pt x="1194" y="0"/>
                      <a:pt x="1168" y="27"/>
                      <a:pt x="1168" y="60"/>
                    </a:cubicBezTo>
                    <a:cubicBezTo>
                      <a:pt x="1168" y="1035"/>
                      <a:pt x="1168" y="1035"/>
                      <a:pt x="1168" y="1035"/>
                    </a:cubicBezTo>
                    <a:cubicBezTo>
                      <a:pt x="1122" y="1035"/>
                      <a:pt x="1122" y="1035"/>
                      <a:pt x="1122" y="1035"/>
                    </a:cubicBezTo>
                    <a:cubicBezTo>
                      <a:pt x="1122" y="297"/>
                      <a:pt x="1122" y="297"/>
                      <a:pt x="1122" y="297"/>
                    </a:cubicBezTo>
                    <a:cubicBezTo>
                      <a:pt x="1122" y="264"/>
                      <a:pt x="1095" y="237"/>
                      <a:pt x="1062" y="237"/>
                    </a:cubicBezTo>
                    <a:cubicBezTo>
                      <a:pt x="1009" y="237"/>
                      <a:pt x="1009" y="237"/>
                      <a:pt x="1009" y="237"/>
                    </a:cubicBezTo>
                    <a:cubicBezTo>
                      <a:pt x="996" y="237"/>
                      <a:pt x="986" y="247"/>
                      <a:pt x="986" y="260"/>
                    </a:cubicBezTo>
                    <a:cubicBezTo>
                      <a:pt x="986" y="272"/>
                      <a:pt x="996" y="282"/>
                      <a:pt x="1009" y="282"/>
                    </a:cubicBezTo>
                    <a:cubicBezTo>
                      <a:pt x="1062" y="282"/>
                      <a:pt x="1062" y="282"/>
                      <a:pt x="1062" y="282"/>
                    </a:cubicBezTo>
                    <a:cubicBezTo>
                      <a:pt x="1070" y="282"/>
                      <a:pt x="1077" y="289"/>
                      <a:pt x="1077" y="297"/>
                    </a:cubicBezTo>
                    <a:cubicBezTo>
                      <a:pt x="1077" y="1035"/>
                      <a:pt x="1077" y="1035"/>
                      <a:pt x="1077" y="1035"/>
                    </a:cubicBezTo>
                    <a:cubicBezTo>
                      <a:pt x="836" y="1035"/>
                      <a:pt x="836" y="1035"/>
                      <a:pt x="836" y="1035"/>
                    </a:cubicBezTo>
                    <a:cubicBezTo>
                      <a:pt x="836" y="297"/>
                      <a:pt x="836" y="297"/>
                      <a:pt x="836" y="297"/>
                    </a:cubicBezTo>
                    <a:cubicBezTo>
                      <a:pt x="836" y="289"/>
                      <a:pt x="842" y="282"/>
                      <a:pt x="851" y="282"/>
                    </a:cubicBezTo>
                    <a:cubicBezTo>
                      <a:pt x="904" y="282"/>
                      <a:pt x="904" y="282"/>
                      <a:pt x="904" y="282"/>
                    </a:cubicBezTo>
                    <a:cubicBezTo>
                      <a:pt x="916" y="282"/>
                      <a:pt x="926" y="272"/>
                      <a:pt x="926" y="260"/>
                    </a:cubicBezTo>
                    <a:cubicBezTo>
                      <a:pt x="926" y="247"/>
                      <a:pt x="916" y="237"/>
                      <a:pt x="904" y="237"/>
                    </a:cubicBezTo>
                    <a:cubicBezTo>
                      <a:pt x="851" y="237"/>
                      <a:pt x="851" y="237"/>
                      <a:pt x="851" y="237"/>
                    </a:cubicBezTo>
                    <a:cubicBezTo>
                      <a:pt x="818" y="237"/>
                      <a:pt x="791" y="264"/>
                      <a:pt x="791" y="297"/>
                    </a:cubicBezTo>
                    <a:cubicBezTo>
                      <a:pt x="791" y="1035"/>
                      <a:pt x="791" y="1035"/>
                      <a:pt x="791" y="1035"/>
                    </a:cubicBezTo>
                    <a:cubicBezTo>
                      <a:pt x="745" y="1035"/>
                      <a:pt x="745" y="1035"/>
                      <a:pt x="745" y="1035"/>
                    </a:cubicBezTo>
                    <a:cubicBezTo>
                      <a:pt x="745" y="534"/>
                      <a:pt x="745" y="534"/>
                      <a:pt x="745" y="534"/>
                    </a:cubicBezTo>
                    <a:cubicBezTo>
                      <a:pt x="745" y="501"/>
                      <a:pt x="718" y="474"/>
                      <a:pt x="685" y="474"/>
                    </a:cubicBezTo>
                    <a:cubicBezTo>
                      <a:pt x="474" y="474"/>
                      <a:pt x="474" y="474"/>
                      <a:pt x="474" y="474"/>
                    </a:cubicBezTo>
                    <a:cubicBezTo>
                      <a:pt x="441" y="474"/>
                      <a:pt x="414" y="501"/>
                      <a:pt x="414" y="534"/>
                    </a:cubicBezTo>
                    <a:cubicBezTo>
                      <a:pt x="414" y="1035"/>
                      <a:pt x="414" y="1035"/>
                      <a:pt x="414" y="1035"/>
                    </a:cubicBezTo>
                    <a:cubicBezTo>
                      <a:pt x="368" y="1035"/>
                      <a:pt x="368" y="1035"/>
                      <a:pt x="368" y="1035"/>
                    </a:cubicBezTo>
                    <a:cubicBezTo>
                      <a:pt x="368" y="772"/>
                      <a:pt x="368" y="772"/>
                      <a:pt x="368" y="772"/>
                    </a:cubicBezTo>
                    <a:cubicBezTo>
                      <a:pt x="368" y="739"/>
                      <a:pt x="342" y="712"/>
                      <a:pt x="308" y="712"/>
                    </a:cubicBezTo>
                    <a:cubicBezTo>
                      <a:pt x="97" y="712"/>
                      <a:pt x="97" y="712"/>
                      <a:pt x="97" y="712"/>
                    </a:cubicBezTo>
                    <a:cubicBezTo>
                      <a:pt x="64" y="712"/>
                      <a:pt x="37" y="739"/>
                      <a:pt x="37" y="772"/>
                    </a:cubicBezTo>
                    <a:cubicBezTo>
                      <a:pt x="37" y="1035"/>
                      <a:pt x="37" y="1035"/>
                      <a:pt x="37" y="1035"/>
                    </a:cubicBezTo>
                    <a:cubicBezTo>
                      <a:pt x="23" y="1035"/>
                      <a:pt x="23" y="1035"/>
                      <a:pt x="23" y="1035"/>
                    </a:cubicBezTo>
                    <a:cubicBezTo>
                      <a:pt x="10" y="1035"/>
                      <a:pt x="0" y="1045"/>
                      <a:pt x="0" y="1057"/>
                    </a:cubicBezTo>
                    <a:cubicBezTo>
                      <a:pt x="0" y="1070"/>
                      <a:pt x="10" y="1080"/>
                      <a:pt x="23" y="1080"/>
                    </a:cubicBezTo>
                    <a:cubicBezTo>
                      <a:pt x="1514" y="1080"/>
                      <a:pt x="1514" y="1080"/>
                      <a:pt x="1514" y="1080"/>
                    </a:cubicBezTo>
                    <a:cubicBezTo>
                      <a:pt x="1526" y="1080"/>
                      <a:pt x="1536" y="1070"/>
                      <a:pt x="1536" y="1057"/>
                    </a:cubicBezTo>
                    <a:cubicBezTo>
                      <a:pt x="1536" y="1045"/>
                      <a:pt x="1526" y="1035"/>
                      <a:pt x="1514" y="1035"/>
                    </a:cubicBezTo>
                    <a:close/>
                    <a:moveTo>
                      <a:pt x="82" y="1035"/>
                    </a:moveTo>
                    <a:cubicBezTo>
                      <a:pt x="82" y="772"/>
                      <a:pt x="82" y="772"/>
                      <a:pt x="82" y="772"/>
                    </a:cubicBezTo>
                    <a:cubicBezTo>
                      <a:pt x="82" y="763"/>
                      <a:pt x="89" y="757"/>
                      <a:pt x="97" y="757"/>
                    </a:cubicBezTo>
                    <a:cubicBezTo>
                      <a:pt x="308" y="757"/>
                      <a:pt x="308" y="757"/>
                      <a:pt x="308" y="757"/>
                    </a:cubicBezTo>
                    <a:cubicBezTo>
                      <a:pt x="317" y="757"/>
                      <a:pt x="323" y="763"/>
                      <a:pt x="323" y="772"/>
                    </a:cubicBezTo>
                    <a:cubicBezTo>
                      <a:pt x="323" y="1035"/>
                      <a:pt x="323" y="1035"/>
                      <a:pt x="323" y="1035"/>
                    </a:cubicBezTo>
                    <a:lnTo>
                      <a:pt x="82" y="1035"/>
                    </a:lnTo>
                    <a:close/>
                    <a:moveTo>
                      <a:pt x="459" y="1035"/>
                    </a:moveTo>
                    <a:cubicBezTo>
                      <a:pt x="459" y="534"/>
                      <a:pt x="459" y="534"/>
                      <a:pt x="459" y="534"/>
                    </a:cubicBezTo>
                    <a:cubicBezTo>
                      <a:pt x="459" y="526"/>
                      <a:pt x="466" y="519"/>
                      <a:pt x="474" y="519"/>
                    </a:cubicBezTo>
                    <a:cubicBezTo>
                      <a:pt x="685" y="519"/>
                      <a:pt x="685" y="519"/>
                      <a:pt x="685" y="519"/>
                    </a:cubicBezTo>
                    <a:cubicBezTo>
                      <a:pt x="694" y="519"/>
                      <a:pt x="700" y="526"/>
                      <a:pt x="700" y="534"/>
                    </a:cubicBezTo>
                    <a:cubicBezTo>
                      <a:pt x="700" y="1035"/>
                      <a:pt x="700" y="1035"/>
                      <a:pt x="700" y="1035"/>
                    </a:cubicBezTo>
                    <a:lnTo>
                      <a:pt x="459" y="1035"/>
                    </a:lnTo>
                    <a:close/>
                    <a:moveTo>
                      <a:pt x="459" y="1035"/>
                    </a:moveTo>
                    <a:cubicBezTo>
                      <a:pt x="459" y="1035"/>
                      <a:pt x="459" y="1035"/>
                      <a:pt x="459" y="10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36" name="Freeform 380">
                <a:extLst>
                  <a:ext uri="{FF2B5EF4-FFF2-40B4-BE49-F238E27FC236}">
                    <a16:creationId xmlns:a16="http://schemas.microsoft.com/office/drawing/2014/main" id="{7E421AA3-D7AC-44AC-BE77-86DF960ACA08}"/>
                  </a:ext>
                </a:extLst>
              </p:cNvPr>
              <p:cNvSpPr>
                <a:spLocks noEditPoints="1"/>
              </p:cNvSpPr>
              <p:nvPr/>
            </p:nvSpPr>
            <p:spPr bwMode="auto">
              <a:xfrm>
                <a:off x="758825" y="5635625"/>
                <a:ext cx="392113" cy="266700"/>
              </a:xfrm>
              <a:custGeom>
                <a:avLst/>
                <a:gdLst>
                  <a:gd name="T0" fmla="*/ 16 w 1264"/>
                  <a:gd name="T1" fmla="*/ 834 h 866"/>
                  <a:gd name="T2" fmla="*/ 90 w 1264"/>
                  <a:gd name="T3" fmla="*/ 850 h 866"/>
                  <a:gd name="T4" fmla="*/ 1130 w 1264"/>
                  <a:gd name="T5" fmla="*/ 163 h 866"/>
                  <a:gd name="T6" fmla="*/ 1141 w 1264"/>
                  <a:gd name="T7" fmla="*/ 180 h 866"/>
                  <a:gd name="T8" fmla="*/ 1206 w 1264"/>
                  <a:gd name="T9" fmla="*/ 173 h 866"/>
                  <a:gd name="T10" fmla="*/ 1254 w 1264"/>
                  <a:gd name="T11" fmla="*/ 53 h 866"/>
                  <a:gd name="T12" fmla="*/ 1221 w 1264"/>
                  <a:gd name="T13" fmla="*/ 3 h 866"/>
                  <a:gd name="T14" fmla="*/ 1092 w 1264"/>
                  <a:gd name="T15" fmla="*/ 0 h 866"/>
                  <a:gd name="T16" fmla="*/ 1091 w 1264"/>
                  <a:gd name="T17" fmla="*/ 0 h 866"/>
                  <a:gd name="T18" fmla="*/ 1060 w 1264"/>
                  <a:gd name="T19" fmla="*/ 57 h 866"/>
                  <a:gd name="T20" fmla="*/ 1071 w 1264"/>
                  <a:gd name="T21" fmla="*/ 74 h 866"/>
                  <a:gd name="T22" fmla="*/ 31 w 1264"/>
                  <a:gd name="T23" fmla="*/ 761 h 866"/>
                  <a:gd name="T24" fmla="*/ 16 w 1264"/>
                  <a:gd name="T25" fmla="*/ 834 h 866"/>
                  <a:gd name="T26" fmla="*/ 56 w 1264"/>
                  <a:gd name="T27" fmla="*/ 798 h 866"/>
                  <a:gd name="T28" fmla="*/ 1115 w 1264"/>
                  <a:gd name="T29" fmla="*/ 99 h 866"/>
                  <a:gd name="T30" fmla="*/ 1125 w 1264"/>
                  <a:gd name="T31" fmla="*/ 85 h 866"/>
                  <a:gd name="T32" fmla="*/ 1121 w 1264"/>
                  <a:gd name="T33" fmla="*/ 68 h 866"/>
                  <a:gd name="T34" fmla="*/ 1106 w 1264"/>
                  <a:gd name="T35" fmla="*/ 45 h 866"/>
                  <a:gd name="T36" fmla="*/ 1208 w 1264"/>
                  <a:gd name="T37" fmla="*/ 48 h 866"/>
                  <a:gd name="T38" fmla="*/ 1170 w 1264"/>
                  <a:gd name="T39" fmla="*/ 141 h 866"/>
                  <a:gd name="T40" fmla="*/ 1155 w 1264"/>
                  <a:gd name="T41" fmla="*/ 119 h 866"/>
                  <a:gd name="T42" fmla="*/ 1124 w 1264"/>
                  <a:gd name="T43" fmla="*/ 113 h 866"/>
                  <a:gd name="T44" fmla="*/ 65 w 1264"/>
                  <a:gd name="T45" fmla="*/ 812 h 866"/>
                  <a:gd name="T46" fmla="*/ 54 w 1264"/>
                  <a:gd name="T47" fmla="*/ 810 h 866"/>
                  <a:gd name="T48" fmla="*/ 56 w 1264"/>
                  <a:gd name="T49" fmla="*/ 798 h 866"/>
                  <a:gd name="T50" fmla="*/ 56 w 1264"/>
                  <a:gd name="T51" fmla="*/ 798 h 866"/>
                  <a:gd name="T52" fmla="*/ 56 w 1264"/>
                  <a:gd name="T53" fmla="*/ 798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866">
                    <a:moveTo>
                      <a:pt x="16" y="834"/>
                    </a:moveTo>
                    <a:cubicBezTo>
                      <a:pt x="32" y="859"/>
                      <a:pt x="65" y="866"/>
                      <a:pt x="90" y="850"/>
                    </a:cubicBezTo>
                    <a:cubicBezTo>
                      <a:pt x="1130" y="163"/>
                      <a:pt x="1130" y="163"/>
                      <a:pt x="1130" y="163"/>
                    </a:cubicBezTo>
                    <a:cubicBezTo>
                      <a:pt x="1141" y="180"/>
                      <a:pt x="1141" y="180"/>
                      <a:pt x="1141" y="180"/>
                    </a:cubicBezTo>
                    <a:cubicBezTo>
                      <a:pt x="1157" y="204"/>
                      <a:pt x="1195" y="200"/>
                      <a:pt x="1206" y="173"/>
                    </a:cubicBezTo>
                    <a:cubicBezTo>
                      <a:pt x="1254" y="53"/>
                      <a:pt x="1254" y="53"/>
                      <a:pt x="1254" y="53"/>
                    </a:cubicBezTo>
                    <a:cubicBezTo>
                      <a:pt x="1264" y="29"/>
                      <a:pt x="1246" y="3"/>
                      <a:pt x="1221" y="3"/>
                    </a:cubicBezTo>
                    <a:cubicBezTo>
                      <a:pt x="1092" y="0"/>
                      <a:pt x="1092" y="0"/>
                      <a:pt x="1092" y="0"/>
                    </a:cubicBezTo>
                    <a:cubicBezTo>
                      <a:pt x="1091" y="0"/>
                      <a:pt x="1091" y="0"/>
                      <a:pt x="1091" y="0"/>
                    </a:cubicBezTo>
                    <a:cubicBezTo>
                      <a:pt x="1062" y="0"/>
                      <a:pt x="1044" y="33"/>
                      <a:pt x="1060" y="57"/>
                    </a:cubicBezTo>
                    <a:cubicBezTo>
                      <a:pt x="1071" y="74"/>
                      <a:pt x="1071" y="74"/>
                      <a:pt x="1071" y="74"/>
                    </a:cubicBezTo>
                    <a:cubicBezTo>
                      <a:pt x="31" y="761"/>
                      <a:pt x="31" y="761"/>
                      <a:pt x="31" y="761"/>
                    </a:cubicBezTo>
                    <a:cubicBezTo>
                      <a:pt x="7" y="777"/>
                      <a:pt x="0" y="810"/>
                      <a:pt x="16" y="834"/>
                    </a:cubicBezTo>
                    <a:close/>
                    <a:moveTo>
                      <a:pt x="56" y="798"/>
                    </a:moveTo>
                    <a:cubicBezTo>
                      <a:pt x="1115" y="99"/>
                      <a:pt x="1115" y="99"/>
                      <a:pt x="1115" y="99"/>
                    </a:cubicBezTo>
                    <a:cubicBezTo>
                      <a:pt x="1120" y="96"/>
                      <a:pt x="1123" y="90"/>
                      <a:pt x="1125" y="85"/>
                    </a:cubicBezTo>
                    <a:cubicBezTo>
                      <a:pt x="1126" y="79"/>
                      <a:pt x="1125" y="73"/>
                      <a:pt x="1121" y="68"/>
                    </a:cubicBezTo>
                    <a:cubicBezTo>
                      <a:pt x="1106" y="45"/>
                      <a:pt x="1106" y="45"/>
                      <a:pt x="1106" y="45"/>
                    </a:cubicBezTo>
                    <a:cubicBezTo>
                      <a:pt x="1208" y="48"/>
                      <a:pt x="1208" y="48"/>
                      <a:pt x="1208" y="48"/>
                    </a:cubicBezTo>
                    <a:cubicBezTo>
                      <a:pt x="1170" y="141"/>
                      <a:pt x="1170" y="141"/>
                      <a:pt x="1170" y="141"/>
                    </a:cubicBezTo>
                    <a:cubicBezTo>
                      <a:pt x="1155" y="119"/>
                      <a:pt x="1155" y="119"/>
                      <a:pt x="1155" y="119"/>
                    </a:cubicBezTo>
                    <a:cubicBezTo>
                      <a:pt x="1148" y="109"/>
                      <a:pt x="1134" y="106"/>
                      <a:pt x="1124" y="113"/>
                    </a:cubicBezTo>
                    <a:cubicBezTo>
                      <a:pt x="65" y="812"/>
                      <a:pt x="65" y="812"/>
                      <a:pt x="65" y="812"/>
                    </a:cubicBezTo>
                    <a:cubicBezTo>
                      <a:pt x="61" y="815"/>
                      <a:pt x="56" y="813"/>
                      <a:pt x="54" y="810"/>
                    </a:cubicBezTo>
                    <a:cubicBezTo>
                      <a:pt x="51" y="806"/>
                      <a:pt x="52" y="801"/>
                      <a:pt x="56" y="798"/>
                    </a:cubicBezTo>
                    <a:close/>
                    <a:moveTo>
                      <a:pt x="56" y="798"/>
                    </a:moveTo>
                    <a:cubicBezTo>
                      <a:pt x="56" y="798"/>
                      <a:pt x="56" y="798"/>
                      <a:pt x="56" y="79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37" name="Groupe 1713">
              <a:extLst>
                <a:ext uri="{FF2B5EF4-FFF2-40B4-BE49-F238E27FC236}">
                  <a16:creationId xmlns:a16="http://schemas.microsoft.com/office/drawing/2014/main" id="{BD25B982-FE84-4F76-A5DB-746296B6137F}"/>
                </a:ext>
              </a:extLst>
            </p:cNvPr>
            <p:cNvGrpSpPr>
              <a:grpSpLocks noChangeAspect="1"/>
            </p:cNvGrpSpPr>
            <p:nvPr/>
          </p:nvGrpSpPr>
          <p:grpSpPr>
            <a:xfrm>
              <a:off x="1397529" y="3629926"/>
              <a:ext cx="464101" cy="428400"/>
              <a:chOff x="1410863" y="1444182"/>
              <a:chExt cx="474662" cy="438149"/>
            </a:xfrm>
            <a:solidFill>
              <a:schemeClr val="tx2"/>
            </a:solidFill>
          </p:grpSpPr>
          <p:sp>
            <p:nvSpPr>
              <p:cNvPr id="538" name="Freeform 384">
                <a:extLst>
                  <a:ext uri="{FF2B5EF4-FFF2-40B4-BE49-F238E27FC236}">
                    <a16:creationId xmlns:a16="http://schemas.microsoft.com/office/drawing/2014/main" id="{832159BD-E001-42EF-9CC6-490DAF769BF7}"/>
                  </a:ext>
                </a:extLst>
              </p:cNvPr>
              <p:cNvSpPr>
                <a:spLocks noEditPoints="1"/>
              </p:cNvSpPr>
              <p:nvPr/>
            </p:nvSpPr>
            <p:spPr bwMode="auto">
              <a:xfrm>
                <a:off x="1410863" y="1550544"/>
                <a:ext cx="474662" cy="331787"/>
              </a:xfrm>
              <a:custGeom>
                <a:avLst/>
                <a:gdLst>
                  <a:gd name="T0" fmla="*/ 1499 w 1536"/>
                  <a:gd name="T1" fmla="*/ 1035 h 1080"/>
                  <a:gd name="T2" fmla="*/ 1477 w 1536"/>
                  <a:gd name="T3" fmla="*/ 926 h 1080"/>
                  <a:gd name="T4" fmla="*/ 1454 w 1536"/>
                  <a:gd name="T5" fmla="*/ 1035 h 1080"/>
                  <a:gd name="T6" fmla="*/ 1213 w 1536"/>
                  <a:gd name="T7" fmla="*/ 772 h 1080"/>
                  <a:gd name="T8" fmla="*/ 1439 w 1536"/>
                  <a:gd name="T9" fmla="*/ 757 h 1080"/>
                  <a:gd name="T10" fmla="*/ 1454 w 1536"/>
                  <a:gd name="T11" fmla="*/ 843 h 1080"/>
                  <a:gd name="T12" fmla="*/ 1499 w 1536"/>
                  <a:gd name="T13" fmla="*/ 843 h 1080"/>
                  <a:gd name="T14" fmla="*/ 1439 w 1536"/>
                  <a:gd name="T15" fmla="*/ 712 h 1080"/>
                  <a:gd name="T16" fmla="*/ 1168 w 1536"/>
                  <a:gd name="T17" fmla="*/ 772 h 1080"/>
                  <a:gd name="T18" fmla="*/ 1122 w 1536"/>
                  <a:gd name="T19" fmla="*/ 1035 h 1080"/>
                  <a:gd name="T20" fmla="*/ 1062 w 1536"/>
                  <a:gd name="T21" fmla="*/ 474 h 1080"/>
                  <a:gd name="T22" fmla="*/ 986 w 1536"/>
                  <a:gd name="T23" fmla="*/ 497 h 1080"/>
                  <a:gd name="T24" fmla="*/ 1062 w 1536"/>
                  <a:gd name="T25" fmla="*/ 519 h 1080"/>
                  <a:gd name="T26" fmla="*/ 1077 w 1536"/>
                  <a:gd name="T27" fmla="*/ 1035 h 1080"/>
                  <a:gd name="T28" fmla="*/ 836 w 1536"/>
                  <a:gd name="T29" fmla="*/ 534 h 1080"/>
                  <a:gd name="T30" fmla="*/ 904 w 1536"/>
                  <a:gd name="T31" fmla="*/ 519 h 1080"/>
                  <a:gd name="T32" fmla="*/ 904 w 1536"/>
                  <a:gd name="T33" fmla="*/ 474 h 1080"/>
                  <a:gd name="T34" fmla="*/ 791 w 1536"/>
                  <a:gd name="T35" fmla="*/ 534 h 1080"/>
                  <a:gd name="T36" fmla="*/ 745 w 1536"/>
                  <a:gd name="T37" fmla="*/ 1035 h 1080"/>
                  <a:gd name="T38" fmla="*/ 685 w 1536"/>
                  <a:gd name="T39" fmla="*/ 237 h 1080"/>
                  <a:gd name="T40" fmla="*/ 414 w 1536"/>
                  <a:gd name="T41" fmla="*/ 297 h 1080"/>
                  <a:gd name="T42" fmla="*/ 368 w 1536"/>
                  <a:gd name="T43" fmla="*/ 1035 h 1080"/>
                  <a:gd name="T44" fmla="*/ 308 w 1536"/>
                  <a:gd name="T45" fmla="*/ 0 h 1080"/>
                  <a:gd name="T46" fmla="*/ 37 w 1536"/>
                  <a:gd name="T47" fmla="*/ 60 h 1080"/>
                  <a:gd name="T48" fmla="*/ 23 w 1536"/>
                  <a:gd name="T49" fmla="*/ 1035 h 1080"/>
                  <a:gd name="T50" fmla="*/ 23 w 1536"/>
                  <a:gd name="T51" fmla="*/ 1080 h 1080"/>
                  <a:gd name="T52" fmla="*/ 1536 w 1536"/>
                  <a:gd name="T53" fmla="*/ 1057 h 1080"/>
                  <a:gd name="T54" fmla="*/ 82 w 1536"/>
                  <a:gd name="T55" fmla="*/ 1035 h 1080"/>
                  <a:gd name="T56" fmla="*/ 97 w 1536"/>
                  <a:gd name="T57" fmla="*/ 45 h 1080"/>
                  <a:gd name="T58" fmla="*/ 323 w 1536"/>
                  <a:gd name="T59" fmla="*/ 60 h 1080"/>
                  <a:gd name="T60" fmla="*/ 82 w 1536"/>
                  <a:gd name="T61" fmla="*/ 1035 h 1080"/>
                  <a:gd name="T62" fmla="*/ 459 w 1536"/>
                  <a:gd name="T63" fmla="*/ 297 h 1080"/>
                  <a:gd name="T64" fmla="*/ 685 w 1536"/>
                  <a:gd name="T65" fmla="*/ 282 h 1080"/>
                  <a:gd name="T66" fmla="*/ 700 w 1536"/>
                  <a:gd name="T67" fmla="*/ 1035 h 1080"/>
                  <a:gd name="T68" fmla="*/ 459 w 1536"/>
                  <a:gd name="T69" fmla="*/ 1035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080">
                    <a:moveTo>
                      <a:pt x="1514" y="1035"/>
                    </a:moveTo>
                    <a:cubicBezTo>
                      <a:pt x="1499" y="1035"/>
                      <a:pt x="1499" y="1035"/>
                      <a:pt x="1499" y="1035"/>
                    </a:cubicBezTo>
                    <a:cubicBezTo>
                      <a:pt x="1499" y="948"/>
                      <a:pt x="1499" y="948"/>
                      <a:pt x="1499" y="948"/>
                    </a:cubicBezTo>
                    <a:cubicBezTo>
                      <a:pt x="1499" y="936"/>
                      <a:pt x="1489" y="926"/>
                      <a:pt x="1477" y="926"/>
                    </a:cubicBezTo>
                    <a:cubicBezTo>
                      <a:pt x="1464" y="926"/>
                      <a:pt x="1454" y="936"/>
                      <a:pt x="1454" y="948"/>
                    </a:cubicBezTo>
                    <a:cubicBezTo>
                      <a:pt x="1454" y="1035"/>
                      <a:pt x="1454" y="1035"/>
                      <a:pt x="1454" y="1035"/>
                    </a:cubicBezTo>
                    <a:cubicBezTo>
                      <a:pt x="1213" y="1035"/>
                      <a:pt x="1213" y="1035"/>
                      <a:pt x="1213" y="1035"/>
                    </a:cubicBezTo>
                    <a:cubicBezTo>
                      <a:pt x="1213" y="772"/>
                      <a:pt x="1213" y="772"/>
                      <a:pt x="1213" y="772"/>
                    </a:cubicBezTo>
                    <a:cubicBezTo>
                      <a:pt x="1213" y="763"/>
                      <a:pt x="1219" y="757"/>
                      <a:pt x="1228" y="757"/>
                    </a:cubicBezTo>
                    <a:cubicBezTo>
                      <a:pt x="1439" y="757"/>
                      <a:pt x="1439" y="757"/>
                      <a:pt x="1439" y="757"/>
                    </a:cubicBezTo>
                    <a:cubicBezTo>
                      <a:pt x="1447" y="757"/>
                      <a:pt x="1454" y="763"/>
                      <a:pt x="1454" y="772"/>
                    </a:cubicBezTo>
                    <a:cubicBezTo>
                      <a:pt x="1454" y="843"/>
                      <a:pt x="1454" y="843"/>
                      <a:pt x="1454" y="843"/>
                    </a:cubicBezTo>
                    <a:cubicBezTo>
                      <a:pt x="1454" y="856"/>
                      <a:pt x="1464" y="866"/>
                      <a:pt x="1477" y="866"/>
                    </a:cubicBezTo>
                    <a:cubicBezTo>
                      <a:pt x="1489" y="866"/>
                      <a:pt x="1499" y="856"/>
                      <a:pt x="1499" y="843"/>
                    </a:cubicBezTo>
                    <a:cubicBezTo>
                      <a:pt x="1499" y="772"/>
                      <a:pt x="1499" y="772"/>
                      <a:pt x="1499" y="772"/>
                    </a:cubicBezTo>
                    <a:cubicBezTo>
                      <a:pt x="1499" y="739"/>
                      <a:pt x="1472" y="712"/>
                      <a:pt x="1439" y="712"/>
                    </a:cubicBezTo>
                    <a:cubicBezTo>
                      <a:pt x="1228" y="712"/>
                      <a:pt x="1228" y="712"/>
                      <a:pt x="1228" y="712"/>
                    </a:cubicBezTo>
                    <a:cubicBezTo>
                      <a:pt x="1194" y="712"/>
                      <a:pt x="1168" y="739"/>
                      <a:pt x="1168" y="772"/>
                    </a:cubicBezTo>
                    <a:cubicBezTo>
                      <a:pt x="1168" y="1035"/>
                      <a:pt x="1168" y="1035"/>
                      <a:pt x="1168" y="1035"/>
                    </a:cubicBezTo>
                    <a:cubicBezTo>
                      <a:pt x="1122" y="1035"/>
                      <a:pt x="1122" y="1035"/>
                      <a:pt x="1122" y="1035"/>
                    </a:cubicBezTo>
                    <a:cubicBezTo>
                      <a:pt x="1122" y="534"/>
                      <a:pt x="1122" y="534"/>
                      <a:pt x="1122" y="534"/>
                    </a:cubicBezTo>
                    <a:cubicBezTo>
                      <a:pt x="1122" y="501"/>
                      <a:pt x="1095" y="474"/>
                      <a:pt x="1062" y="474"/>
                    </a:cubicBezTo>
                    <a:cubicBezTo>
                      <a:pt x="1009" y="474"/>
                      <a:pt x="1009" y="474"/>
                      <a:pt x="1009" y="474"/>
                    </a:cubicBezTo>
                    <a:cubicBezTo>
                      <a:pt x="996" y="474"/>
                      <a:pt x="986" y="484"/>
                      <a:pt x="986" y="497"/>
                    </a:cubicBezTo>
                    <a:cubicBezTo>
                      <a:pt x="986" y="509"/>
                      <a:pt x="996" y="519"/>
                      <a:pt x="1009" y="519"/>
                    </a:cubicBezTo>
                    <a:cubicBezTo>
                      <a:pt x="1062" y="519"/>
                      <a:pt x="1062" y="519"/>
                      <a:pt x="1062" y="519"/>
                    </a:cubicBezTo>
                    <a:cubicBezTo>
                      <a:pt x="1070" y="519"/>
                      <a:pt x="1077" y="526"/>
                      <a:pt x="1077" y="534"/>
                    </a:cubicBezTo>
                    <a:cubicBezTo>
                      <a:pt x="1077" y="1035"/>
                      <a:pt x="1077" y="1035"/>
                      <a:pt x="1077" y="1035"/>
                    </a:cubicBezTo>
                    <a:cubicBezTo>
                      <a:pt x="836" y="1035"/>
                      <a:pt x="836" y="1035"/>
                      <a:pt x="836" y="1035"/>
                    </a:cubicBezTo>
                    <a:cubicBezTo>
                      <a:pt x="836" y="534"/>
                      <a:pt x="836" y="534"/>
                      <a:pt x="836" y="534"/>
                    </a:cubicBezTo>
                    <a:cubicBezTo>
                      <a:pt x="836" y="526"/>
                      <a:pt x="842" y="519"/>
                      <a:pt x="851" y="519"/>
                    </a:cubicBezTo>
                    <a:cubicBezTo>
                      <a:pt x="904" y="519"/>
                      <a:pt x="904" y="519"/>
                      <a:pt x="904" y="519"/>
                    </a:cubicBezTo>
                    <a:cubicBezTo>
                      <a:pt x="916" y="519"/>
                      <a:pt x="926" y="509"/>
                      <a:pt x="926" y="497"/>
                    </a:cubicBezTo>
                    <a:cubicBezTo>
                      <a:pt x="926" y="484"/>
                      <a:pt x="916" y="474"/>
                      <a:pt x="904" y="474"/>
                    </a:cubicBezTo>
                    <a:cubicBezTo>
                      <a:pt x="851" y="474"/>
                      <a:pt x="851" y="474"/>
                      <a:pt x="851" y="474"/>
                    </a:cubicBezTo>
                    <a:cubicBezTo>
                      <a:pt x="818" y="474"/>
                      <a:pt x="791" y="501"/>
                      <a:pt x="791" y="534"/>
                    </a:cubicBezTo>
                    <a:cubicBezTo>
                      <a:pt x="791" y="1035"/>
                      <a:pt x="791" y="1035"/>
                      <a:pt x="791" y="1035"/>
                    </a:cubicBezTo>
                    <a:cubicBezTo>
                      <a:pt x="745" y="1035"/>
                      <a:pt x="745" y="1035"/>
                      <a:pt x="745" y="1035"/>
                    </a:cubicBezTo>
                    <a:cubicBezTo>
                      <a:pt x="745" y="297"/>
                      <a:pt x="745" y="297"/>
                      <a:pt x="745" y="297"/>
                    </a:cubicBezTo>
                    <a:cubicBezTo>
                      <a:pt x="745" y="264"/>
                      <a:pt x="718" y="237"/>
                      <a:pt x="685" y="237"/>
                    </a:cubicBezTo>
                    <a:cubicBezTo>
                      <a:pt x="474" y="237"/>
                      <a:pt x="474" y="237"/>
                      <a:pt x="474" y="237"/>
                    </a:cubicBezTo>
                    <a:cubicBezTo>
                      <a:pt x="441" y="237"/>
                      <a:pt x="414" y="264"/>
                      <a:pt x="414" y="297"/>
                    </a:cubicBezTo>
                    <a:cubicBezTo>
                      <a:pt x="414" y="1035"/>
                      <a:pt x="414" y="1035"/>
                      <a:pt x="414" y="1035"/>
                    </a:cubicBezTo>
                    <a:cubicBezTo>
                      <a:pt x="368" y="1035"/>
                      <a:pt x="368" y="1035"/>
                      <a:pt x="368" y="1035"/>
                    </a:cubicBezTo>
                    <a:cubicBezTo>
                      <a:pt x="368" y="60"/>
                      <a:pt x="368" y="60"/>
                      <a:pt x="368" y="60"/>
                    </a:cubicBezTo>
                    <a:cubicBezTo>
                      <a:pt x="368" y="27"/>
                      <a:pt x="342" y="0"/>
                      <a:pt x="308" y="0"/>
                    </a:cubicBezTo>
                    <a:cubicBezTo>
                      <a:pt x="97" y="0"/>
                      <a:pt x="97" y="0"/>
                      <a:pt x="97" y="0"/>
                    </a:cubicBezTo>
                    <a:cubicBezTo>
                      <a:pt x="64" y="0"/>
                      <a:pt x="37" y="27"/>
                      <a:pt x="37" y="60"/>
                    </a:cubicBezTo>
                    <a:cubicBezTo>
                      <a:pt x="37" y="1035"/>
                      <a:pt x="37" y="1035"/>
                      <a:pt x="37" y="1035"/>
                    </a:cubicBezTo>
                    <a:cubicBezTo>
                      <a:pt x="23" y="1035"/>
                      <a:pt x="23" y="1035"/>
                      <a:pt x="23" y="1035"/>
                    </a:cubicBezTo>
                    <a:cubicBezTo>
                      <a:pt x="10" y="1035"/>
                      <a:pt x="0" y="1045"/>
                      <a:pt x="0" y="1057"/>
                    </a:cubicBezTo>
                    <a:cubicBezTo>
                      <a:pt x="0" y="1070"/>
                      <a:pt x="10" y="1080"/>
                      <a:pt x="23" y="1080"/>
                    </a:cubicBezTo>
                    <a:cubicBezTo>
                      <a:pt x="1514" y="1080"/>
                      <a:pt x="1514" y="1080"/>
                      <a:pt x="1514" y="1080"/>
                    </a:cubicBezTo>
                    <a:cubicBezTo>
                      <a:pt x="1526" y="1080"/>
                      <a:pt x="1536" y="1070"/>
                      <a:pt x="1536" y="1057"/>
                    </a:cubicBezTo>
                    <a:cubicBezTo>
                      <a:pt x="1536" y="1045"/>
                      <a:pt x="1526" y="1035"/>
                      <a:pt x="1514" y="1035"/>
                    </a:cubicBezTo>
                    <a:close/>
                    <a:moveTo>
                      <a:pt x="82" y="1035"/>
                    </a:moveTo>
                    <a:cubicBezTo>
                      <a:pt x="82" y="60"/>
                      <a:pt x="82" y="60"/>
                      <a:pt x="82" y="60"/>
                    </a:cubicBezTo>
                    <a:cubicBezTo>
                      <a:pt x="82" y="51"/>
                      <a:pt x="89" y="45"/>
                      <a:pt x="97" y="45"/>
                    </a:cubicBezTo>
                    <a:cubicBezTo>
                      <a:pt x="308" y="45"/>
                      <a:pt x="308" y="45"/>
                      <a:pt x="308" y="45"/>
                    </a:cubicBezTo>
                    <a:cubicBezTo>
                      <a:pt x="317" y="45"/>
                      <a:pt x="323" y="51"/>
                      <a:pt x="323" y="60"/>
                    </a:cubicBezTo>
                    <a:cubicBezTo>
                      <a:pt x="323" y="1035"/>
                      <a:pt x="323" y="1035"/>
                      <a:pt x="323" y="1035"/>
                    </a:cubicBezTo>
                    <a:lnTo>
                      <a:pt x="82" y="1035"/>
                    </a:lnTo>
                    <a:close/>
                    <a:moveTo>
                      <a:pt x="459" y="1035"/>
                    </a:moveTo>
                    <a:cubicBezTo>
                      <a:pt x="459" y="297"/>
                      <a:pt x="459" y="297"/>
                      <a:pt x="459" y="297"/>
                    </a:cubicBezTo>
                    <a:cubicBezTo>
                      <a:pt x="459" y="289"/>
                      <a:pt x="466" y="282"/>
                      <a:pt x="474" y="282"/>
                    </a:cubicBezTo>
                    <a:cubicBezTo>
                      <a:pt x="685" y="282"/>
                      <a:pt x="685" y="282"/>
                      <a:pt x="685" y="282"/>
                    </a:cubicBezTo>
                    <a:cubicBezTo>
                      <a:pt x="694" y="282"/>
                      <a:pt x="700" y="289"/>
                      <a:pt x="700" y="297"/>
                    </a:cubicBezTo>
                    <a:cubicBezTo>
                      <a:pt x="700" y="1035"/>
                      <a:pt x="700" y="1035"/>
                      <a:pt x="700" y="1035"/>
                    </a:cubicBezTo>
                    <a:lnTo>
                      <a:pt x="459" y="1035"/>
                    </a:lnTo>
                    <a:close/>
                    <a:moveTo>
                      <a:pt x="459" y="1035"/>
                    </a:moveTo>
                    <a:cubicBezTo>
                      <a:pt x="459" y="1035"/>
                      <a:pt x="459" y="1035"/>
                      <a:pt x="459" y="103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39" name="Freeform 385">
                <a:extLst>
                  <a:ext uri="{FF2B5EF4-FFF2-40B4-BE49-F238E27FC236}">
                    <a16:creationId xmlns:a16="http://schemas.microsoft.com/office/drawing/2014/main" id="{365F198D-076B-48C1-B33C-2BD817B55EE9}"/>
                  </a:ext>
                </a:extLst>
              </p:cNvPr>
              <p:cNvSpPr>
                <a:spLocks noEditPoints="1"/>
              </p:cNvSpPr>
              <p:nvPr/>
            </p:nvSpPr>
            <p:spPr bwMode="auto">
              <a:xfrm>
                <a:off x="1452138" y="1444182"/>
                <a:ext cx="392112" cy="265112"/>
              </a:xfrm>
              <a:custGeom>
                <a:avLst/>
                <a:gdLst>
                  <a:gd name="T0" fmla="*/ 1091 w 1264"/>
                  <a:gd name="T1" fmla="*/ 865 h 865"/>
                  <a:gd name="T2" fmla="*/ 1092 w 1264"/>
                  <a:gd name="T3" fmla="*/ 865 h 865"/>
                  <a:gd name="T4" fmla="*/ 1221 w 1264"/>
                  <a:gd name="T5" fmla="*/ 863 h 865"/>
                  <a:gd name="T6" fmla="*/ 1254 w 1264"/>
                  <a:gd name="T7" fmla="*/ 812 h 865"/>
                  <a:gd name="T8" fmla="*/ 1206 w 1264"/>
                  <a:gd name="T9" fmla="*/ 692 h 865"/>
                  <a:gd name="T10" fmla="*/ 1141 w 1264"/>
                  <a:gd name="T11" fmla="*/ 686 h 865"/>
                  <a:gd name="T12" fmla="*/ 1130 w 1264"/>
                  <a:gd name="T13" fmla="*/ 703 h 865"/>
                  <a:gd name="T14" fmla="*/ 90 w 1264"/>
                  <a:gd name="T15" fmla="*/ 16 h 865"/>
                  <a:gd name="T16" fmla="*/ 16 w 1264"/>
                  <a:gd name="T17" fmla="*/ 31 h 865"/>
                  <a:gd name="T18" fmla="*/ 31 w 1264"/>
                  <a:gd name="T19" fmla="*/ 105 h 865"/>
                  <a:gd name="T20" fmla="*/ 1071 w 1264"/>
                  <a:gd name="T21" fmla="*/ 792 h 865"/>
                  <a:gd name="T22" fmla="*/ 1060 w 1264"/>
                  <a:gd name="T23" fmla="*/ 809 h 865"/>
                  <a:gd name="T24" fmla="*/ 1091 w 1264"/>
                  <a:gd name="T25" fmla="*/ 865 h 865"/>
                  <a:gd name="T26" fmla="*/ 56 w 1264"/>
                  <a:gd name="T27" fmla="*/ 67 h 865"/>
                  <a:gd name="T28" fmla="*/ 54 w 1264"/>
                  <a:gd name="T29" fmla="*/ 56 h 865"/>
                  <a:gd name="T30" fmla="*/ 65 w 1264"/>
                  <a:gd name="T31" fmla="*/ 53 h 865"/>
                  <a:gd name="T32" fmla="*/ 1124 w 1264"/>
                  <a:gd name="T33" fmla="*/ 753 h 865"/>
                  <a:gd name="T34" fmla="*/ 1155 w 1264"/>
                  <a:gd name="T35" fmla="*/ 746 h 865"/>
                  <a:gd name="T36" fmla="*/ 1170 w 1264"/>
                  <a:gd name="T37" fmla="*/ 724 h 865"/>
                  <a:gd name="T38" fmla="*/ 1208 w 1264"/>
                  <a:gd name="T39" fmla="*/ 818 h 865"/>
                  <a:gd name="T40" fmla="*/ 1106 w 1264"/>
                  <a:gd name="T41" fmla="*/ 820 h 865"/>
                  <a:gd name="T42" fmla="*/ 1121 w 1264"/>
                  <a:gd name="T43" fmla="*/ 798 h 865"/>
                  <a:gd name="T44" fmla="*/ 1115 w 1264"/>
                  <a:gd name="T45" fmla="*/ 766 h 865"/>
                  <a:gd name="T46" fmla="*/ 56 w 1264"/>
                  <a:gd name="T47" fmla="*/ 67 h 865"/>
                  <a:gd name="T48" fmla="*/ 56 w 1264"/>
                  <a:gd name="T49" fmla="*/ 67 h 865"/>
                  <a:gd name="T50" fmla="*/ 56 w 1264"/>
                  <a:gd name="T51" fmla="*/ 6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4" h="865">
                    <a:moveTo>
                      <a:pt x="1091" y="865"/>
                    </a:moveTo>
                    <a:cubicBezTo>
                      <a:pt x="1091" y="865"/>
                      <a:pt x="1091" y="865"/>
                      <a:pt x="1092" y="865"/>
                    </a:cubicBezTo>
                    <a:cubicBezTo>
                      <a:pt x="1221" y="863"/>
                      <a:pt x="1221" y="863"/>
                      <a:pt x="1221" y="863"/>
                    </a:cubicBezTo>
                    <a:cubicBezTo>
                      <a:pt x="1246" y="862"/>
                      <a:pt x="1264" y="836"/>
                      <a:pt x="1254" y="812"/>
                    </a:cubicBezTo>
                    <a:cubicBezTo>
                      <a:pt x="1206" y="692"/>
                      <a:pt x="1206" y="692"/>
                      <a:pt x="1206" y="692"/>
                    </a:cubicBezTo>
                    <a:cubicBezTo>
                      <a:pt x="1195" y="665"/>
                      <a:pt x="1157" y="661"/>
                      <a:pt x="1141" y="686"/>
                    </a:cubicBezTo>
                    <a:cubicBezTo>
                      <a:pt x="1130" y="703"/>
                      <a:pt x="1130" y="703"/>
                      <a:pt x="1130" y="703"/>
                    </a:cubicBezTo>
                    <a:cubicBezTo>
                      <a:pt x="90" y="16"/>
                      <a:pt x="90" y="16"/>
                      <a:pt x="90" y="16"/>
                    </a:cubicBezTo>
                    <a:cubicBezTo>
                      <a:pt x="65" y="0"/>
                      <a:pt x="32" y="6"/>
                      <a:pt x="16" y="31"/>
                    </a:cubicBezTo>
                    <a:cubicBezTo>
                      <a:pt x="0" y="55"/>
                      <a:pt x="7" y="89"/>
                      <a:pt x="31" y="105"/>
                    </a:cubicBezTo>
                    <a:cubicBezTo>
                      <a:pt x="1071" y="792"/>
                      <a:pt x="1071" y="792"/>
                      <a:pt x="1071" y="792"/>
                    </a:cubicBezTo>
                    <a:cubicBezTo>
                      <a:pt x="1060" y="809"/>
                      <a:pt x="1060" y="809"/>
                      <a:pt x="1060" y="809"/>
                    </a:cubicBezTo>
                    <a:cubicBezTo>
                      <a:pt x="1044" y="833"/>
                      <a:pt x="1062" y="865"/>
                      <a:pt x="1091" y="865"/>
                    </a:cubicBezTo>
                    <a:close/>
                    <a:moveTo>
                      <a:pt x="56" y="67"/>
                    </a:moveTo>
                    <a:cubicBezTo>
                      <a:pt x="52" y="65"/>
                      <a:pt x="51" y="60"/>
                      <a:pt x="54" y="56"/>
                    </a:cubicBezTo>
                    <a:cubicBezTo>
                      <a:pt x="56" y="52"/>
                      <a:pt x="61" y="51"/>
                      <a:pt x="65" y="53"/>
                    </a:cubicBezTo>
                    <a:cubicBezTo>
                      <a:pt x="1124" y="753"/>
                      <a:pt x="1124" y="753"/>
                      <a:pt x="1124" y="753"/>
                    </a:cubicBezTo>
                    <a:cubicBezTo>
                      <a:pt x="1134" y="759"/>
                      <a:pt x="1148" y="757"/>
                      <a:pt x="1155" y="746"/>
                    </a:cubicBezTo>
                    <a:cubicBezTo>
                      <a:pt x="1170" y="724"/>
                      <a:pt x="1170" y="724"/>
                      <a:pt x="1170" y="724"/>
                    </a:cubicBezTo>
                    <a:cubicBezTo>
                      <a:pt x="1208" y="818"/>
                      <a:pt x="1208" y="818"/>
                      <a:pt x="1208" y="818"/>
                    </a:cubicBezTo>
                    <a:cubicBezTo>
                      <a:pt x="1106" y="820"/>
                      <a:pt x="1106" y="820"/>
                      <a:pt x="1106" y="820"/>
                    </a:cubicBezTo>
                    <a:cubicBezTo>
                      <a:pt x="1121" y="798"/>
                      <a:pt x="1121" y="798"/>
                      <a:pt x="1121" y="798"/>
                    </a:cubicBezTo>
                    <a:cubicBezTo>
                      <a:pt x="1128" y="787"/>
                      <a:pt x="1125" y="773"/>
                      <a:pt x="1115" y="766"/>
                    </a:cubicBezTo>
                    <a:lnTo>
                      <a:pt x="56" y="67"/>
                    </a:lnTo>
                    <a:close/>
                    <a:moveTo>
                      <a:pt x="56" y="67"/>
                    </a:moveTo>
                    <a:cubicBezTo>
                      <a:pt x="56" y="67"/>
                      <a:pt x="56" y="67"/>
                      <a:pt x="56" y="6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40" name="Groupe 1716">
              <a:extLst>
                <a:ext uri="{FF2B5EF4-FFF2-40B4-BE49-F238E27FC236}">
                  <a16:creationId xmlns:a16="http://schemas.microsoft.com/office/drawing/2014/main" id="{FCE9F6AF-8C3A-421F-84D4-4CF5767BD6CD}"/>
                </a:ext>
              </a:extLst>
            </p:cNvPr>
            <p:cNvGrpSpPr>
              <a:grpSpLocks noChangeAspect="1"/>
            </p:cNvGrpSpPr>
            <p:nvPr/>
          </p:nvGrpSpPr>
          <p:grpSpPr>
            <a:xfrm>
              <a:off x="2103034" y="3629229"/>
              <a:ext cx="437489" cy="428400"/>
              <a:chOff x="4610100" y="1970088"/>
              <a:chExt cx="2979738" cy="2917826"/>
            </a:xfrm>
            <a:solidFill>
              <a:schemeClr val="tx2"/>
            </a:solidFill>
          </p:grpSpPr>
          <p:sp>
            <p:nvSpPr>
              <p:cNvPr id="541" name="Freeform 165">
                <a:extLst>
                  <a:ext uri="{FF2B5EF4-FFF2-40B4-BE49-F238E27FC236}">
                    <a16:creationId xmlns:a16="http://schemas.microsoft.com/office/drawing/2014/main" id="{07C115F0-949D-42FF-9DE2-21052E7363C0}"/>
                  </a:ext>
                </a:extLst>
              </p:cNvPr>
              <p:cNvSpPr>
                <a:spLocks noEditPoints="1"/>
              </p:cNvSpPr>
              <p:nvPr/>
            </p:nvSpPr>
            <p:spPr bwMode="auto">
              <a:xfrm>
                <a:off x="4610100" y="4208463"/>
                <a:ext cx="574675" cy="679450"/>
              </a:xfrm>
              <a:custGeom>
                <a:avLst/>
                <a:gdLst>
                  <a:gd name="T0" fmla="*/ 201 w 297"/>
                  <a:gd name="T1" fmla="*/ 0 h 353"/>
                  <a:gd name="T2" fmla="*/ 96 w 297"/>
                  <a:gd name="T3" fmla="*/ 0 h 353"/>
                  <a:gd name="T4" fmla="*/ 0 w 297"/>
                  <a:gd name="T5" fmla="*/ 97 h 353"/>
                  <a:gd name="T6" fmla="*/ 0 w 297"/>
                  <a:gd name="T7" fmla="*/ 256 h 353"/>
                  <a:gd name="T8" fmla="*/ 96 w 297"/>
                  <a:gd name="T9" fmla="*/ 353 h 353"/>
                  <a:gd name="T10" fmla="*/ 201 w 297"/>
                  <a:gd name="T11" fmla="*/ 353 h 353"/>
                  <a:gd name="T12" fmla="*/ 297 w 297"/>
                  <a:gd name="T13" fmla="*/ 256 h 353"/>
                  <a:gd name="T14" fmla="*/ 297 w 297"/>
                  <a:gd name="T15" fmla="*/ 97 h 353"/>
                  <a:gd name="T16" fmla="*/ 201 w 297"/>
                  <a:gd name="T17" fmla="*/ 0 h 353"/>
                  <a:gd name="T18" fmla="*/ 251 w 297"/>
                  <a:gd name="T19" fmla="*/ 256 h 353"/>
                  <a:gd name="T20" fmla="*/ 201 w 297"/>
                  <a:gd name="T21" fmla="*/ 307 h 353"/>
                  <a:gd name="T22" fmla="*/ 96 w 297"/>
                  <a:gd name="T23" fmla="*/ 307 h 353"/>
                  <a:gd name="T24" fmla="*/ 46 w 297"/>
                  <a:gd name="T25" fmla="*/ 256 h 353"/>
                  <a:gd name="T26" fmla="*/ 46 w 297"/>
                  <a:gd name="T27" fmla="*/ 97 h 353"/>
                  <a:gd name="T28" fmla="*/ 96 w 297"/>
                  <a:gd name="T29" fmla="*/ 46 h 353"/>
                  <a:gd name="T30" fmla="*/ 201 w 297"/>
                  <a:gd name="T31" fmla="*/ 46 h 353"/>
                  <a:gd name="T32" fmla="*/ 251 w 297"/>
                  <a:gd name="T33" fmla="*/ 97 h 353"/>
                  <a:gd name="T34" fmla="*/ 251 w 297"/>
                  <a:gd name="T35" fmla="*/ 256 h 353"/>
                  <a:gd name="T36" fmla="*/ 251 w 297"/>
                  <a:gd name="T37" fmla="*/ 256 h 353"/>
                  <a:gd name="T38" fmla="*/ 251 w 297"/>
                  <a:gd name="T39" fmla="*/ 25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53">
                    <a:moveTo>
                      <a:pt x="201" y="0"/>
                    </a:moveTo>
                    <a:cubicBezTo>
                      <a:pt x="96" y="0"/>
                      <a:pt x="96" y="0"/>
                      <a:pt x="96" y="0"/>
                    </a:cubicBezTo>
                    <a:cubicBezTo>
                      <a:pt x="43" y="0"/>
                      <a:pt x="0" y="44"/>
                      <a:pt x="0" y="97"/>
                    </a:cubicBezTo>
                    <a:cubicBezTo>
                      <a:pt x="0" y="256"/>
                      <a:pt x="0" y="256"/>
                      <a:pt x="0" y="256"/>
                    </a:cubicBezTo>
                    <a:cubicBezTo>
                      <a:pt x="0" y="309"/>
                      <a:pt x="43" y="353"/>
                      <a:pt x="96" y="353"/>
                    </a:cubicBezTo>
                    <a:cubicBezTo>
                      <a:pt x="201" y="353"/>
                      <a:pt x="201" y="353"/>
                      <a:pt x="201" y="353"/>
                    </a:cubicBezTo>
                    <a:cubicBezTo>
                      <a:pt x="254" y="353"/>
                      <a:pt x="297" y="309"/>
                      <a:pt x="297" y="256"/>
                    </a:cubicBezTo>
                    <a:cubicBezTo>
                      <a:pt x="297" y="97"/>
                      <a:pt x="297" y="97"/>
                      <a:pt x="297" y="97"/>
                    </a:cubicBezTo>
                    <a:cubicBezTo>
                      <a:pt x="297" y="44"/>
                      <a:pt x="254" y="0"/>
                      <a:pt x="201" y="0"/>
                    </a:cubicBezTo>
                    <a:close/>
                    <a:moveTo>
                      <a:pt x="251" y="256"/>
                    </a:moveTo>
                    <a:cubicBezTo>
                      <a:pt x="251" y="284"/>
                      <a:pt x="229" y="307"/>
                      <a:pt x="201" y="307"/>
                    </a:cubicBezTo>
                    <a:cubicBezTo>
                      <a:pt x="96" y="307"/>
                      <a:pt x="96" y="307"/>
                      <a:pt x="96" y="307"/>
                    </a:cubicBezTo>
                    <a:cubicBezTo>
                      <a:pt x="68" y="307"/>
                      <a:pt x="46" y="284"/>
                      <a:pt x="46" y="256"/>
                    </a:cubicBezTo>
                    <a:cubicBezTo>
                      <a:pt x="46" y="97"/>
                      <a:pt x="46" y="97"/>
                      <a:pt x="46" y="97"/>
                    </a:cubicBezTo>
                    <a:cubicBezTo>
                      <a:pt x="46" y="69"/>
                      <a:pt x="68" y="46"/>
                      <a:pt x="96" y="46"/>
                    </a:cubicBezTo>
                    <a:cubicBezTo>
                      <a:pt x="201" y="46"/>
                      <a:pt x="201" y="46"/>
                      <a:pt x="201" y="46"/>
                    </a:cubicBezTo>
                    <a:cubicBezTo>
                      <a:pt x="229" y="46"/>
                      <a:pt x="251" y="69"/>
                      <a:pt x="251" y="97"/>
                    </a:cubicBezTo>
                    <a:lnTo>
                      <a:pt x="251" y="256"/>
                    </a:lnTo>
                    <a:close/>
                    <a:moveTo>
                      <a:pt x="251" y="256"/>
                    </a:moveTo>
                    <a:cubicBezTo>
                      <a:pt x="251" y="256"/>
                      <a:pt x="251" y="256"/>
                      <a:pt x="251"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42" name="Freeform 166">
                <a:extLst>
                  <a:ext uri="{FF2B5EF4-FFF2-40B4-BE49-F238E27FC236}">
                    <a16:creationId xmlns:a16="http://schemas.microsoft.com/office/drawing/2014/main" id="{87906D9F-5DF5-43D2-914A-D666AFC2A1B9}"/>
                  </a:ext>
                </a:extLst>
              </p:cNvPr>
              <p:cNvSpPr>
                <a:spLocks noEditPoints="1"/>
              </p:cNvSpPr>
              <p:nvPr/>
            </p:nvSpPr>
            <p:spPr bwMode="auto">
              <a:xfrm>
                <a:off x="5349875" y="3867151"/>
                <a:ext cx="576263" cy="1020763"/>
              </a:xfrm>
              <a:custGeom>
                <a:avLst/>
                <a:gdLst>
                  <a:gd name="T0" fmla="*/ 201 w 298"/>
                  <a:gd name="T1" fmla="*/ 0 h 530"/>
                  <a:gd name="T2" fmla="*/ 97 w 298"/>
                  <a:gd name="T3" fmla="*/ 0 h 530"/>
                  <a:gd name="T4" fmla="*/ 0 w 298"/>
                  <a:gd name="T5" fmla="*/ 96 h 530"/>
                  <a:gd name="T6" fmla="*/ 0 w 298"/>
                  <a:gd name="T7" fmla="*/ 291 h 530"/>
                  <a:gd name="T8" fmla="*/ 23 w 298"/>
                  <a:gd name="T9" fmla="*/ 314 h 530"/>
                  <a:gd name="T10" fmla="*/ 46 w 298"/>
                  <a:gd name="T11" fmla="*/ 291 h 530"/>
                  <a:gd name="T12" fmla="*/ 46 w 298"/>
                  <a:gd name="T13" fmla="*/ 96 h 530"/>
                  <a:gd name="T14" fmla="*/ 97 w 298"/>
                  <a:gd name="T15" fmla="*/ 45 h 530"/>
                  <a:gd name="T16" fmla="*/ 201 w 298"/>
                  <a:gd name="T17" fmla="*/ 45 h 530"/>
                  <a:gd name="T18" fmla="*/ 252 w 298"/>
                  <a:gd name="T19" fmla="*/ 96 h 530"/>
                  <a:gd name="T20" fmla="*/ 252 w 298"/>
                  <a:gd name="T21" fmla="*/ 433 h 530"/>
                  <a:gd name="T22" fmla="*/ 201 w 298"/>
                  <a:gd name="T23" fmla="*/ 484 h 530"/>
                  <a:gd name="T24" fmla="*/ 97 w 298"/>
                  <a:gd name="T25" fmla="*/ 484 h 530"/>
                  <a:gd name="T26" fmla="*/ 46 w 298"/>
                  <a:gd name="T27" fmla="*/ 433 h 530"/>
                  <a:gd name="T28" fmla="*/ 46 w 298"/>
                  <a:gd name="T29" fmla="*/ 383 h 530"/>
                  <a:gd name="T30" fmla="*/ 23 w 298"/>
                  <a:gd name="T31" fmla="*/ 360 h 530"/>
                  <a:gd name="T32" fmla="*/ 0 w 298"/>
                  <a:gd name="T33" fmla="*/ 383 h 530"/>
                  <a:gd name="T34" fmla="*/ 0 w 298"/>
                  <a:gd name="T35" fmla="*/ 433 h 530"/>
                  <a:gd name="T36" fmla="*/ 97 w 298"/>
                  <a:gd name="T37" fmla="*/ 530 h 530"/>
                  <a:gd name="T38" fmla="*/ 201 w 298"/>
                  <a:gd name="T39" fmla="*/ 530 h 530"/>
                  <a:gd name="T40" fmla="*/ 298 w 298"/>
                  <a:gd name="T41" fmla="*/ 433 h 530"/>
                  <a:gd name="T42" fmla="*/ 298 w 298"/>
                  <a:gd name="T43" fmla="*/ 96 h 530"/>
                  <a:gd name="T44" fmla="*/ 201 w 298"/>
                  <a:gd name="T45" fmla="*/ 0 h 530"/>
                  <a:gd name="T46" fmla="*/ 201 w 298"/>
                  <a:gd name="T47" fmla="*/ 0 h 530"/>
                  <a:gd name="T48" fmla="*/ 201 w 298"/>
                  <a:gd name="T4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530">
                    <a:moveTo>
                      <a:pt x="201" y="0"/>
                    </a:moveTo>
                    <a:cubicBezTo>
                      <a:pt x="97" y="0"/>
                      <a:pt x="97" y="0"/>
                      <a:pt x="97" y="0"/>
                    </a:cubicBezTo>
                    <a:cubicBezTo>
                      <a:pt x="44" y="0"/>
                      <a:pt x="0" y="43"/>
                      <a:pt x="0" y="96"/>
                    </a:cubicBezTo>
                    <a:cubicBezTo>
                      <a:pt x="0" y="291"/>
                      <a:pt x="0" y="291"/>
                      <a:pt x="0" y="291"/>
                    </a:cubicBezTo>
                    <a:cubicBezTo>
                      <a:pt x="0" y="304"/>
                      <a:pt x="11" y="314"/>
                      <a:pt x="23" y="314"/>
                    </a:cubicBezTo>
                    <a:cubicBezTo>
                      <a:pt x="36" y="314"/>
                      <a:pt x="46" y="304"/>
                      <a:pt x="46" y="291"/>
                    </a:cubicBezTo>
                    <a:cubicBezTo>
                      <a:pt x="46" y="96"/>
                      <a:pt x="46" y="96"/>
                      <a:pt x="46" y="96"/>
                    </a:cubicBezTo>
                    <a:cubicBezTo>
                      <a:pt x="46" y="68"/>
                      <a:pt x="69" y="45"/>
                      <a:pt x="97" y="45"/>
                    </a:cubicBezTo>
                    <a:cubicBezTo>
                      <a:pt x="201" y="45"/>
                      <a:pt x="201" y="45"/>
                      <a:pt x="201" y="45"/>
                    </a:cubicBezTo>
                    <a:cubicBezTo>
                      <a:pt x="229" y="45"/>
                      <a:pt x="252" y="68"/>
                      <a:pt x="252" y="96"/>
                    </a:cubicBezTo>
                    <a:cubicBezTo>
                      <a:pt x="252" y="433"/>
                      <a:pt x="252" y="433"/>
                      <a:pt x="252" y="433"/>
                    </a:cubicBezTo>
                    <a:cubicBezTo>
                      <a:pt x="252" y="461"/>
                      <a:pt x="229" y="484"/>
                      <a:pt x="201" y="484"/>
                    </a:cubicBezTo>
                    <a:cubicBezTo>
                      <a:pt x="97" y="484"/>
                      <a:pt x="97" y="484"/>
                      <a:pt x="97" y="484"/>
                    </a:cubicBezTo>
                    <a:cubicBezTo>
                      <a:pt x="69" y="484"/>
                      <a:pt x="46" y="461"/>
                      <a:pt x="46" y="433"/>
                    </a:cubicBezTo>
                    <a:cubicBezTo>
                      <a:pt x="46" y="383"/>
                      <a:pt x="46" y="383"/>
                      <a:pt x="46" y="383"/>
                    </a:cubicBezTo>
                    <a:cubicBezTo>
                      <a:pt x="46" y="370"/>
                      <a:pt x="36" y="360"/>
                      <a:pt x="23" y="360"/>
                    </a:cubicBezTo>
                    <a:cubicBezTo>
                      <a:pt x="11" y="360"/>
                      <a:pt x="0" y="370"/>
                      <a:pt x="0" y="383"/>
                    </a:cubicBezTo>
                    <a:cubicBezTo>
                      <a:pt x="0" y="433"/>
                      <a:pt x="0" y="433"/>
                      <a:pt x="0" y="433"/>
                    </a:cubicBezTo>
                    <a:cubicBezTo>
                      <a:pt x="0" y="486"/>
                      <a:pt x="44" y="530"/>
                      <a:pt x="97" y="530"/>
                    </a:cubicBezTo>
                    <a:cubicBezTo>
                      <a:pt x="201" y="530"/>
                      <a:pt x="201" y="530"/>
                      <a:pt x="201" y="530"/>
                    </a:cubicBezTo>
                    <a:cubicBezTo>
                      <a:pt x="254" y="530"/>
                      <a:pt x="298" y="486"/>
                      <a:pt x="298" y="433"/>
                    </a:cubicBezTo>
                    <a:cubicBezTo>
                      <a:pt x="298" y="96"/>
                      <a:pt x="298" y="96"/>
                      <a:pt x="298" y="96"/>
                    </a:cubicBezTo>
                    <a:cubicBezTo>
                      <a:pt x="298" y="43"/>
                      <a:pt x="254" y="0"/>
                      <a:pt x="201" y="0"/>
                    </a:cubicBezTo>
                    <a:close/>
                    <a:moveTo>
                      <a:pt x="201" y="0"/>
                    </a:move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43" name="Freeform 167">
                <a:extLst>
                  <a:ext uri="{FF2B5EF4-FFF2-40B4-BE49-F238E27FC236}">
                    <a16:creationId xmlns:a16="http://schemas.microsoft.com/office/drawing/2014/main" id="{43A810FF-7B0F-4B9F-BAAB-301D79E02837}"/>
                  </a:ext>
                </a:extLst>
              </p:cNvPr>
              <p:cNvSpPr>
                <a:spLocks noEditPoints="1"/>
              </p:cNvSpPr>
              <p:nvPr/>
            </p:nvSpPr>
            <p:spPr bwMode="auto">
              <a:xfrm>
                <a:off x="6089650" y="3448051"/>
                <a:ext cx="574675" cy="1439863"/>
              </a:xfrm>
              <a:custGeom>
                <a:avLst/>
                <a:gdLst>
                  <a:gd name="T0" fmla="*/ 201 w 297"/>
                  <a:gd name="T1" fmla="*/ 0 h 748"/>
                  <a:gd name="T2" fmla="*/ 96 w 297"/>
                  <a:gd name="T3" fmla="*/ 0 h 748"/>
                  <a:gd name="T4" fmla="*/ 0 w 297"/>
                  <a:gd name="T5" fmla="*/ 96 h 748"/>
                  <a:gd name="T6" fmla="*/ 0 w 297"/>
                  <a:gd name="T7" fmla="*/ 651 h 748"/>
                  <a:gd name="T8" fmla="*/ 96 w 297"/>
                  <a:gd name="T9" fmla="*/ 748 h 748"/>
                  <a:gd name="T10" fmla="*/ 201 w 297"/>
                  <a:gd name="T11" fmla="*/ 748 h 748"/>
                  <a:gd name="T12" fmla="*/ 297 w 297"/>
                  <a:gd name="T13" fmla="*/ 651 h 748"/>
                  <a:gd name="T14" fmla="*/ 297 w 297"/>
                  <a:gd name="T15" fmla="*/ 96 h 748"/>
                  <a:gd name="T16" fmla="*/ 201 w 297"/>
                  <a:gd name="T17" fmla="*/ 0 h 748"/>
                  <a:gd name="T18" fmla="*/ 251 w 297"/>
                  <a:gd name="T19" fmla="*/ 651 h 748"/>
                  <a:gd name="T20" fmla="*/ 201 w 297"/>
                  <a:gd name="T21" fmla="*/ 702 h 748"/>
                  <a:gd name="T22" fmla="*/ 96 w 297"/>
                  <a:gd name="T23" fmla="*/ 702 h 748"/>
                  <a:gd name="T24" fmla="*/ 45 w 297"/>
                  <a:gd name="T25" fmla="*/ 651 h 748"/>
                  <a:gd name="T26" fmla="*/ 45 w 297"/>
                  <a:gd name="T27" fmla="*/ 96 h 748"/>
                  <a:gd name="T28" fmla="*/ 96 w 297"/>
                  <a:gd name="T29" fmla="*/ 45 h 748"/>
                  <a:gd name="T30" fmla="*/ 201 w 297"/>
                  <a:gd name="T31" fmla="*/ 45 h 748"/>
                  <a:gd name="T32" fmla="*/ 251 w 297"/>
                  <a:gd name="T33" fmla="*/ 96 h 748"/>
                  <a:gd name="T34" fmla="*/ 251 w 297"/>
                  <a:gd name="T35" fmla="*/ 651 h 748"/>
                  <a:gd name="T36" fmla="*/ 251 w 297"/>
                  <a:gd name="T37" fmla="*/ 651 h 748"/>
                  <a:gd name="T38" fmla="*/ 251 w 297"/>
                  <a:gd name="T39" fmla="*/ 65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748">
                    <a:moveTo>
                      <a:pt x="201" y="0"/>
                    </a:moveTo>
                    <a:cubicBezTo>
                      <a:pt x="96" y="0"/>
                      <a:pt x="96" y="0"/>
                      <a:pt x="96" y="0"/>
                    </a:cubicBezTo>
                    <a:cubicBezTo>
                      <a:pt x="43" y="0"/>
                      <a:pt x="0" y="43"/>
                      <a:pt x="0" y="96"/>
                    </a:cubicBezTo>
                    <a:cubicBezTo>
                      <a:pt x="0" y="651"/>
                      <a:pt x="0" y="651"/>
                      <a:pt x="0" y="651"/>
                    </a:cubicBezTo>
                    <a:cubicBezTo>
                      <a:pt x="0" y="704"/>
                      <a:pt x="43" y="748"/>
                      <a:pt x="96" y="748"/>
                    </a:cubicBezTo>
                    <a:cubicBezTo>
                      <a:pt x="201" y="748"/>
                      <a:pt x="201" y="748"/>
                      <a:pt x="201" y="748"/>
                    </a:cubicBezTo>
                    <a:cubicBezTo>
                      <a:pt x="254" y="748"/>
                      <a:pt x="297" y="704"/>
                      <a:pt x="297" y="651"/>
                    </a:cubicBezTo>
                    <a:cubicBezTo>
                      <a:pt x="297" y="96"/>
                      <a:pt x="297" y="96"/>
                      <a:pt x="297" y="96"/>
                    </a:cubicBezTo>
                    <a:cubicBezTo>
                      <a:pt x="297" y="43"/>
                      <a:pt x="254" y="0"/>
                      <a:pt x="201" y="0"/>
                    </a:cubicBezTo>
                    <a:close/>
                    <a:moveTo>
                      <a:pt x="251" y="651"/>
                    </a:moveTo>
                    <a:cubicBezTo>
                      <a:pt x="251" y="679"/>
                      <a:pt x="228" y="702"/>
                      <a:pt x="201" y="702"/>
                    </a:cubicBezTo>
                    <a:cubicBezTo>
                      <a:pt x="96" y="702"/>
                      <a:pt x="96" y="702"/>
                      <a:pt x="96" y="702"/>
                    </a:cubicBezTo>
                    <a:cubicBezTo>
                      <a:pt x="68" y="702"/>
                      <a:pt x="45" y="679"/>
                      <a:pt x="45" y="651"/>
                    </a:cubicBezTo>
                    <a:cubicBezTo>
                      <a:pt x="45" y="96"/>
                      <a:pt x="45" y="96"/>
                      <a:pt x="45" y="96"/>
                    </a:cubicBezTo>
                    <a:cubicBezTo>
                      <a:pt x="45" y="68"/>
                      <a:pt x="68" y="45"/>
                      <a:pt x="96" y="45"/>
                    </a:cubicBezTo>
                    <a:cubicBezTo>
                      <a:pt x="201" y="45"/>
                      <a:pt x="201" y="45"/>
                      <a:pt x="201" y="45"/>
                    </a:cubicBezTo>
                    <a:cubicBezTo>
                      <a:pt x="228" y="45"/>
                      <a:pt x="251" y="68"/>
                      <a:pt x="251" y="96"/>
                    </a:cubicBezTo>
                    <a:lnTo>
                      <a:pt x="251" y="651"/>
                    </a:lnTo>
                    <a:close/>
                    <a:moveTo>
                      <a:pt x="251" y="651"/>
                    </a:moveTo>
                    <a:cubicBezTo>
                      <a:pt x="251" y="651"/>
                      <a:pt x="251" y="651"/>
                      <a:pt x="251" y="6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44" name="Freeform 168">
                <a:extLst>
                  <a:ext uri="{FF2B5EF4-FFF2-40B4-BE49-F238E27FC236}">
                    <a16:creationId xmlns:a16="http://schemas.microsoft.com/office/drawing/2014/main" id="{A0A5D6E3-F455-4722-A1DB-6D67FFD61452}"/>
                  </a:ext>
                </a:extLst>
              </p:cNvPr>
              <p:cNvSpPr>
                <a:spLocks noEditPoints="1"/>
              </p:cNvSpPr>
              <p:nvPr/>
            </p:nvSpPr>
            <p:spPr bwMode="auto">
              <a:xfrm>
                <a:off x="6645275" y="1970088"/>
                <a:ext cx="944563" cy="2917825"/>
              </a:xfrm>
              <a:custGeom>
                <a:avLst/>
                <a:gdLst>
                  <a:gd name="T0" fmla="*/ 473 w 488"/>
                  <a:gd name="T1" fmla="*/ 319 h 1515"/>
                  <a:gd name="T2" fmla="*/ 312 w 488"/>
                  <a:gd name="T3" fmla="*/ 39 h 1515"/>
                  <a:gd name="T4" fmla="*/ 244 w 488"/>
                  <a:gd name="T5" fmla="*/ 0 h 1515"/>
                  <a:gd name="T6" fmla="*/ 176 w 488"/>
                  <a:gd name="T7" fmla="*/ 39 h 1515"/>
                  <a:gd name="T8" fmla="*/ 14 w 488"/>
                  <a:gd name="T9" fmla="*/ 319 h 1515"/>
                  <a:gd name="T10" fmla="*/ 14 w 488"/>
                  <a:gd name="T11" fmla="*/ 398 h 1515"/>
                  <a:gd name="T12" fmla="*/ 82 w 488"/>
                  <a:gd name="T13" fmla="*/ 437 h 1515"/>
                  <a:gd name="T14" fmla="*/ 95 w 488"/>
                  <a:gd name="T15" fmla="*/ 437 h 1515"/>
                  <a:gd name="T16" fmla="*/ 95 w 488"/>
                  <a:gd name="T17" fmla="*/ 535 h 1515"/>
                  <a:gd name="T18" fmla="*/ 118 w 488"/>
                  <a:gd name="T19" fmla="*/ 558 h 1515"/>
                  <a:gd name="T20" fmla="*/ 141 w 488"/>
                  <a:gd name="T21" fmla="*/ 535 h 1515"/>
                  <a:gd name="T22" fmla="*/ 141 w 488"/>
                  <a:gd name="T23" fmla="*/ 414 h 1515"/>
                  <a:gd name="T24" fmla="*/ 118 w 488"/>
                  <a:gd name="T25" fmla="*/ 391 h 1515"/>
                  <a:gd name="T26" fmla="*/ 82 w 488"/>
                  <a:gd name="T27" fmla="*/ 391 h 1515"/>
                  <a:gd name="T28" fmla="*/ 54 w 488"/>
                  <a:gd name="T29" fmla="*/ 375 h 1515"/>
                  <a:gd name="T30" fmla="*/ 54 w 488"/>
                  <a:gd name="T31" fmla="*/ 342 h 1515"/>
                  <a:gd name="T32" fmla="*/ 215 w 488"/>
                  <a:gd name="T33" fmla="*/ 62 h 1515"/>
                  <a:gd name="T34" fmla="*/ 244 w 488"/>
                  <a:gd name="T35" fmla="*/ 46 h 1515"/>
                  <a:gd name="T36" fmla="*/ 272 w 488"/>
                  <a:gd name="T37" fmla="*/ 62 h 1515"/>
                  <a:gd name="T38" fmla="*/ 434 w 488"/>
                  <a:gd name="T39" fmla="*/ 342 h 1515"/>
                  <a:gd name="T40" fmla="*/ 434 w 488"/>
                  <a:gd name="T41" fmla="*/ 375 h 1515"/>
                  <a:gd name="T42" fmla="*/ 405 w 488"/>
                  <a:gd name="T43" fmla="*/ 391 h 1515"/>
                  <a:gd name="T44" fmla="*/ 369 w 488"/>
                  <a:gd name="T45" fmla="*/ 391 h 1515"/>
                  <a:gd name="T46" fmla="*/ 347 w 488"/>
                  <a:gd name="T47" fmla="*/ 414 h 1515"/>
                  <a:gd name="T48" fmla="*/ 347 w 488"/>
                  <a:gd name="T49" fmla="*/ 1418 h 1515"/>
                  <a:gd name="T50" fmla="*/ 296 w 488"/>
                  <a:gd name="T51" fmla="*/ 1469 h 1515"/>
                  <a:gd name="T52" fmla="*/ 191 w 488"/>
                  <a:gd name="T53" fmla="*/ 1469 h 1515"/>
                  <a:gd name="T54" fmla="*/ 141 w 488"/>
                  <a:gd name="T55" fmla="*/ 1418 h 1515"/>
                  <a:gd name="T56" fmla="*/ 141 w 488"/>
                  <a:gd name="T57" fmla="*/ 627 h 1515"/>
                  <a:gd name="T58" fmla="*/ 118 w 488"/>
                  <a:gd name="T59" fmla="*/ 604 h 1515"/>
                  <a:gd name="T60" fmla="*/ 95 w 488"/>
                  <a:gd name="T61" fmla="*/ 627 h 1515"/>
                  <a:gd name="T62" fmla="*/ 95 w 488"/>
                  <a:gd name="T63" fmla="*/ 1418 h 1515"/>
                  <a:gd name="T64" fmla="*/ 191 w 488"/>
                  <a:gd name="T65" fmla="*/ 1515 h 1515"/>
                  <a:gd name="T66" fmla="*/ 296 w 488"/>
                  <a:gd name="T67" fmla="*/ 1515 h 1515"/>
                  <a:gd name="T68" fmla="*/ 392 w 488"/>
                  <a:gd name="T69" fmla="*/ 1418 h 1515"/>
                  <a:gd name="T70" fmla="*/ 392 w 488"/>
                  <a:gd name="T71" fmla="*/ 437 h 1515"/>
                  <a:gd name="T72" fmla="*/ 405 w 488"/>
                  <a:gd name="T73" fmla="*/ 437 h 1515"/>
                  <a:gd name="T74" fmla="*/ 473 w 488"/>
                  <a:gd name="T75" fmla="*/ 398 h 1515"/>
                  <a:gd name="T76" fmla="*/ 473 w 488"/>
                  <a:gd name="T77" fmla="*/ 319 h 1515"/>
                  <a:gd name="T78" fmla="*/ 473 w 488"/>
                  <a:gd name="T79" fmla="*/ 319 h 1515"/>
                  <a:gd name="T80" fmla="*/ 473 w 488"/>
                  <a:gd name="T81" fmla="*/ 319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1515">
                    <a:moveTo>
                      <a:pt x="473" y="319"/>
                    </a:moveTo>
                    <a:cubicBezTo>
                      <a:pt x="312" y="39"/>
                      <a:pt x="312" y="39"/>
                      <a:pt x="312" y="39"/>
                    </a:cubicBezTo>
                    <a:cubicBezTo>
                      <a:pt x="298" y="15"/>
                      <a:pt x="272" y="0"/>
                      <a:pt x="244" y="0"/>
                    </a:cubicBezTo>
                    <a:cubicBezTo>
                      <a:pt x="215" y="0"/>
                      <a:pt x="190" y="15"/>
                      <a:pt x="176" y="39"/>
                    </a:cubicBezTo>
                    <a:cubicBezTo>
                      <a:pt x="14" y="319"/>
                      <a:pt x="14" y="319"/>
                      <a:pt x="14" y="319"/>
                    </a:cubicBezTo>
                    <a:cubicBezTo>
                      <a:pt x="0" y="344"/>
                      <a:pt x="0" y="373"/>
                      <a:pt x="14" y="398"/>
                    </a:cubicBezTo>
                    <a:cubicBezTo>
                      <a:pt x="28" y="422"/>
                      <a:pt x="54" y="437"/>
                      <a:pt x="82" y="437"/>
                    </a:cubicBezTo>
                    <a:cubicBezTo>
                      <a:pt x="95" y="437"/>
                      <a:pt x="95" y="437"/>
                      <a:pt x="95" y="437"/>
                    </a:cubicBezTo>
                    <a:cubicBezTo>
                      <a:pt x="95" y="535"/>
                      <a:pt x="95" y="535"/>
                      <a:pt x="95" y="535"/>
                    </a:cubicBezTo>
                    <a:cubicBezTo>
                      <a:pt x="95" y="548"/>
                      <a:pt x="105" y="558"/>
                      <a:pt x="118" y="558"/>
                    </a:cubicBezTo>
                    <a:cubicBezTo>
                      <a:pt x="131" y="558"/>
                      <a:pt x="141" y="548"/>
                      <a:pt x="141" y="535"/>
                    </a:cubicBezTo>
                    <a:cubicBezTo>
                      <a:pt x="141" y="414"/>
                      <a:pt x="141" y="414"/>
                      <a:pt x="141" y="414"/>
                    </a:cubicBezTo>
                    <a:cubicBezTo>
                      <a:pt x="141" y="402"/>
                      <a:pt x="131" y="391"/>
                      <a:pt x="118" y="391"/>
                    </a:cubicBezTo>
                    <a:cubicBezTo>
                      <a:pt x="82" y="391"/>
                      <a:pt x="82" y="391"/>
                      <a:pt x="82" y="391"/>
                    </a:cubicBezTo>
                    <a:cubicBezTo>
                      <a:pt x="70" y="391"/>
                      <a:pt x="60" y="385"/>
                      <a:pt x="54" y="375"/>
                    </a:cubicBezTo>
                    <a:cubicBezTo>
                      <a:pt x="48" y="365"/>
                      <a:pt x="48" y="352"/>
                      <a:pt x="54" y="342"/>
                    </a:cubicBezTo>
                    <a:cubicBezTo>
                      <a:pt x="215" y="62"/>
                      <a:pt x="215" y="62"/>
                      <a:pt x="215" y="62"/>
                    </a:cubicBezTo>
                    <a:cubicBezTo>
                      <a:pt x="221" y="52"/>
                      <a:pt x="232" y="46"/>
                      <a:pt x="244" y="46"/>
                    </a:cubicBezTo>
                    <a:cubicBezTo>
                      <a:pt x="256" y="46"/>
                      <a:pt x="266" y="52"/>
                      <a:pt x="272" y="62"/>
                    </a:cubicBezTo>
                    <a:cubicBezTo>
                      <a:pt x="434" y="342"/>
                      <a:pt x="434" y="342"/>
                      <a:pt x="434" y="342"/>
                    </a:cubicBezTo>
                    <a:cubicBezTo>
                      <a:pt x="440" y="352"/>
                      <a:pt x="440" y="365"/>
                      <a:pt x="434" y="375"/>
                    </a:cubicBezTo>
                    <a:cubicBezTo>
                      <a:pt x="428" y="385"/>
                      <a:pt x="417" y="391"/>
                      <a:pt x="405" y="391"/>
                    </a:cubicBezTo>
                    <a:cubicBezTo>
                      <a:pt x="369" y="391"/>
                      <a:pt x="369" y="391"/>
                      <a:pt x="369" y="391"/>
                    </a:cubicBezTo>
                    <a:cubicBezTo>
                      <a:pt x="357" y="391"/>
                      <a:pt x="347" y="402"/>
                      <a:pt x="347" y="414"/>
                    </a:cubicBezTo>
                    <a:cubicBezTo>
                      <a:pt x="347" y="1418"/>
                      <a:pt x="347" y="1418"/>
                      <a:pt x="347" y="1418"/>
                    </a:cubicBezTo>
                    <a:cubicBezTo>
                      <a:pt x="347" y="1446"/>
                      <a:pt x="324" y="1469"/>
                      <a:pt x="296" y="1469"/>
                    </a:cubicBezTo>
                    <a:cubicBezTo>
                      <a:pt x="191" y="1469"/>
                      <a:pt x="191" y="1469"/>
                      <a:pt x="191" y="1469"/>
                    </a:cubicBezTo>
                    <a:cubicBezTo>
                      <a:pt x="163" y="1469"/>
                      <a:pt x="141" y="1446"/>
                      <a:pt x="141" y="1418"/>
                    </a:cubicBezTo>
                    <a:cubicBezTo>
                      <a:pt x="141" y="627"/>
                      <a:pt x="141" y="627"/>
                      <a:pt x="141" y="627"/>
                    </a:cubicBezTo>
                    <a:cubicBezTo>
                      <a:pt x="141" y="614"/>
                      <a:pt x="131" y="604"/>
                      <a:pt x="118" y="604"/>
                    </a:cubicBezTo>
                    <a:cubicBezTo>
                      <a:pt x="105" y="604"/>
                      <a:pt x="95" y="614"/>
                      <a:pt x="95" y="627"/>
                    </a:cubicBezTo>
                    <a:cubicBezTo>
                      <a:pt x="95" y="1418"/>
                      <a:pt x="95" y="1418"/>
                      <a:pt x="95" y="1418"/>
                    </a:cubicBezTo>
                    <a:cubicBezTo>
                      <a:pt x="95" y="1471"/>
                      <a:pt x="138" y="1515"/>
                      <a:pt x="191" y="1515"/>
                    </a:cubicBezTo>
                    <a:cubicBezTo>
                      <a:pt x="296" y="1515"/>
                      <a:pt x="296" y="1515"/>
                      <a:pt x="296" y="1515"/>
                    </a:cubicBezTo>
                    <a:cubicBezTo>
                      <a:pt x="349" y="1515"/>
                      <a:pt x="392" y="1471"/>
                      <a:pt x="392" y="1418"/>
                    </a:cubicBezTo>
                    <a:cubicBezTo>
                      <a:pt x="392" y="437"/>
                      <a:pt x="392" y="437"/>
                      <a:pt x="392" y="437"/>
                    </a:cubicBezTo>
                    <a:cubicBezTo>
                      <a:pt x="405" y="437"/>
                      <a:pt x="405" y="437"/>
                      <a:pt x="405" y="437"/>
                    </a:cubicBezTo>
                    <a:cubicBezTo>
                      <a:pt x="434" y="437"/>
                      <a:pt x="459" y="422"/>
                      <a:pt x="473" y="398"/>
                    </a:cubicBezTo>
                    <a:cubicBezTo>
                      <a:pt x="488" y="373"/>
                      <a:pt x="488" y="344"/>
                      <a:pt x="473" y="319"/>
                    </a:cubicBezTo>
                    <a:close/>
                    <a:moveTo>
                      <a:pt x="473" y="319"/>
                    </a:moveTo>
                    <a:cubicBezTo>
                      <a:pt x="473" y="319"/>
                      <a:pt x="473" y="319"/>
                      <a:pt x="473" y="31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45" name="Groupe 1721">
              <a:extLst>
                <a:ext uri="{FF2B5EF4-FFF2-40B4-BE49-F238E27FC236}">
                  <a16:creationId xmlns:a16="http://schemas.microsoft.com/office/drawing/2014/main" id="{75635E0B-482D-4511-972C-4631C5E38B1F}"/>
                </a:ext>
              </a:extLst>
            </p:cNvPr>
            <p:cNvGrpSpPr>
              <a:grpSpLocks noChangeAspect="1"/>
            </p:cNvGrpSpPr>
            <p:nvPr/>
          </p:nvGrpSpPr>
          <p:grpSpPr>
            <a:xfrm>
              <a:off x="5660715" y="3629290"/>
              <a:ext cx="402887" cy="428400"/>
              <a:chOff x="3577488" y="5640705"/>
              <a:chExt cx="404590" cy="430211"/>
            </a:xfrm>
            <a:solidFill>
              <a:schemeClr val="tx2"/>
            </a:solidFill>
          </p:grpSpPr>
          <p:sp>
            <p:nvSpPr>
              <p:cNvPr id="546" name="Freeform 389">
                <a:extLst>
                  <a:ext uri="{FF2B5EF4-FFF2-40B4-BE49-F238E27FC236}">
                    <a16:creationId xmlns:a16="http://schemas.microsoft.com/office/drawing/2014/main" id="{6F1B196C-9DF0-4D3B-A8E0-85E385C4989B}"/>
                  </a:ext>
                </a:extLst>
              </p:cNvPr>
              <p:cNvSpPr>
                <a:spLocks noEditPoints="1"/>
              </p:cNvSpPr>
              <p:nvPr/>
            </p:nvSpPr>
            <p:spPr bwMode="auto">
              <a:xfrm>
                <a:off x="3802734" y="5892640"/>
                <a:ext cx="148385" cy="178276"/>
              </a:xfrm>
              <a:custGeom>
                <a:avLst/>
                <a:gdLst>
                  <a:gd name="T0" fmla="*/ 44 w 529"/>
                  <a:gd name="T1" fmla="*/ 635 h 636"/>
                  <a:gd name="T2" fmla="*/ 514 w 529"/>
                  <a:gd name="T3" fmla="*/ 392 h 636"/>
                  <a:gd name="T4" fmla="*/ 505 w 529"/>
                  <a:gd name="T5" fmla="*/ 331 h 636"/>
                  <a:gd name="T6" fmla="*/ 67 w 529"/>
                  <a:gd name="T7" fmla="*/ 21 h 636"/>
                  <a:gd name="T8" fmla="*/ 0 w 529"/>
                  <a:gd name="T9" fmla="*/ 56 h 636"/>
                  <a:gd name="T10" fmla="*/ 0 w 529"/>
                  <a:gd name="T11" fmla="*/ 592 h 636"/>
                  <a:gd name="T12" fmla="*/ 44 w 529"/>
                  <a:gd name="T13" fmla="*/ 635 h 636"/>
                  <a:gd name="T14" fmla="*/ 45 w 529"/>
                  <a:gd name="T15" fmla="*/ 207 h 636"/>
                  <a:gd name="T16" fmla="*/ 131 w 529"/>
                  <a:gd name="T17" fmla="*/ 121 h 636"/>
                  <a:gd name="T18" fmla="*/ 173 w 529"/>
                  <a:gd name="T19" fmla="*/ 151 h 636"/>
                  <a:gd name="T20" fmla="*/ 45 w 529"/>
                  <a:gd name="T21" fmla="*/ 280 h 636"/>
                  <a:gd name="T22" fmla="*/ 45 w 529"/>
                  <a:gd name="T23" fmla="*/ 207 h 636"/>
                  <a:gd name="T24" fmla="*/ 45 w 529"/>
                  <a:gd name="T25" fmla="*/ 343 h 636"/>
                  <a:gd name="T26" fmla="*/ 211 w 529"/>
                  <a:gd name="T27" fmla="*/ 177 h 636"/>
                  <a:gd name="T28" fmla="*/ 253 w 529"/>
                  <a:gd name="T29" fmla="*/ 208 h 636"/>
                  <a:gd name="T30" fmla="*/ 45 w 529"/>
                  <a:gd name="T31" fmla="*/ 416 h 636"/>
                  <a:gd name="T32" fmla="*/ 45 w 529"/>
                  <a:gd name="T33" fmla="*/ 343 h 636"/>
                  <a:gd name="T34" fmla="*/ 334 w 529"/>
                  <a:gd name="T35" fmla="*/ 264 h 636"/>
                  <a:gd name="T36" fmla="*/ 45 w 529"/>
                  <a:gd name="T37" fmla="*/ 553 h 636"/>
                  <a:gd name="T38" fmla="*/ 45 w 529"/>
                  <a:gd name="T39" fmla="*/ 480 h 636"/>
                  <a:gd name="T40" fmla="*/ 291 w 529"/>
                  <a:gd name="T41" fmla="*/ 234 h 636"/>
                  <a:gd name="T42" fmla="*/ 334 w 529"/>
                  <a:gd name="T43" fmla="*/ 264 h 636"/>
                  <a:gd name="T44" fmla="*/ 414 w 529"/>
                  <a:gd name="T45" fmla="*/ 321 h 636"/>
                  <a:gd name="T46" fmla="*/ 161 w 529"/>
                  <a:gd name="T47" fmla="*/ 573 h 636"/>
                  <a:gd name="T48" fmla="*/ 73 w 529"/>
                  <a:gd name="T49" fmla="*/ 588 h 636"/>
                  <a:gd name="T50" fmla="*/ 371 w 529"/>
                  <a:gd name="T51" fmla="*/ 291 h 636"/>
                  <a:gd name="T52" fmla="*/ 414 w 529"/>
                  <a:gd name="T53" fmla="*/ 321 h 636"/>
                  <a:gd name="T54" fmla="*/ 259 w 529"/>
                  <a:gd name="T55" fmla="*/ 540 h 636"/>
                  <a:gd name="T56" fmla="*/ 451 w 529"/>
                  <a:gd name="T57" fmla="*/ 347 h 636"/>
                  <a:gd name="T58" fmla="*/ 477 w 529"/>
                  <a:gd name="T59" fmla="*/ 366 h 636"/>
                  <a:gd name="T60" fmla="*/ 259 w 529"/>
                  <a:gd name="T61" fmla="*/ 540 h 636"/>
                  <a:gd name="T62" fmla="*/ 93 w 529"/>
                  <a:gd name="T63" fmla="*/ 94 h 636"/>
                  <a:gd name="T64" fmla="*/ 45 w 529"/>
                  <a:gd name="T65" fmla="*/ 143 h 636"/>
                  <a:gd name="T66" fmla="*/ 45 w 529"/>
                  <a:gd name="T67" fmla="*/ 60 h 636"/>
                  <a:gd name="T68" fmla="*/ 93 w 529"/>
                  <a:gd name="T69" fmla="*/ 94 h 636"/>
                  <a:gd name="T70" fmla="*/ 93 w 529"/>
                  <a:gd name="T71" fmla="*/ 94 h 636"/>
                  <a:gd name="T72" fmla="*/ 93 w 529"/>
                  <a:gd name="T73" fmla="*/ 9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9" h="636">
                    <a:moveTo>
                      <a:pt x="44" y="635"/>
                    </a:moveTo>
                    <a:cubicBezTo>
                      <a:pt x="230" y="629"/>
                      <a:pt x="401" y="540"/>
                      <a:pt x="514" y="392"/>
                    </a:cubicBezTo>
                    <a:cubicBezTo>
                      <a:pt x="529" y="373"/>
                      <a:pt x="525" y="345"/>
                      <a:pt x="505" y="331"/>
                    </a:cubicBezTo>
                    <a:cubicBezTo>
                      <a:pt x="67" y="21"/>
                      <a:pt x="67" y="21"/>
                      <a:pt x="67" y="21"/>
                    </a:cubicBezTo>
                    <a:cubicBezTo>
                      <a:pt x="39" y="0"/>
                      <a:pt x="0" y="21"/>
                      <a:pt x="0" y="56"/>
                    </a:cubicBezTo>
                    <a:cubicBezTo>
                      <a:pt x="0" y="592"/>
                      <a:pt x="0" y="592"/>
                      <a:pt x="0" y="592"/>
                    </a:cubicBezTo>
                    <a:cubicBezTo>
                      <a:pt x="0" y="615"/>
                      <a:pt x="19" y="636"/>
                      <a:pt x="44" y="635"/>
                    </a:cubicBezTo>
                    <a:close/>
                    <a:moveTo>
                      <a:pt x="45" y="207"/>
                    </a:moveTo>
                    <a:cubicBezTo>
                      <a:pt x="131" y="121"/>
                      <a:pt x="131" y="121"/>
                      <a:pt x="131" y="121"/>
                    </a:cubicBezTo>
                    <a:cubicBezTo>
                      <a:pt x="173" y="151"/>
                      <a:pt x="173" y="151"/>
                      <a:pt x="173" y="151"/>
                    </a:cubicBezTo>
                    <a:cubicBezTo>
                      <a:pt x="45" y="280"/>
                      <a:pt x="45" y="280"/>
                      <a:pt x="45" y="280"/>
                    </a:cubicBezTo>
                    <a:cubicBezTo>
                      <a:pt x="45" y="207"/>
                      <a:pt x="45" y="207"/>
                      <a:pt x="45" y="207"/>
                    </a:cubicBezTo>
                    <a:close/>
                    <a:moveTo>
                      <a:pt x="45" y="343"/>
                    </a:moveTo>
                    <a:cubicBezTo>
                      <a:pt x="211" y="177"/>
                      <a:pt x="211" y="177"/>
                      <a:pt x="211" y="177"/>
                    </a:cubicBezTo>
                    <a:cubicBezTo>
                      <a:pt x="253" y="208"/>
                      <a:pt x="253" y="208"/>
                      <a:pt x="253" y="208"/>
                    </a:cubicBezTo>
                    <a:cubicBezTo>
                      <a:pt x="45" y="416"/>
                      <a:pt x="45" y="416"/>
                      <a:pt x="45" y="416"/>
                    </a:cubicBezTo>
                    <a:lnTo>
                      <a:pt x="45" y="343"/>
                    </a:lnTo>
                    <a:close/>
                    <a:moveTo>
                      <a:pt x="334" y="264"/>
                    </a:moveTo>
                    <a:cubicBezTo>
                      <a:pt x="45" y="553"/>
                      <a:pt x="45" y="553"/>
                      <a:pt x="45" y="553"/>
                    </a:cubicBezTo>
                    <a:cubicBezTo>
                      <a:pt x="45" y="480"/>
                      <a:pt x="45" y="480"/>
                      <a:pt x="45" y="480"/>
                    </a:cubicBezTo>
                    <a:cubicBezTo>
                      <a:pt x="291" y="234"/>
                      <a:pt x="291" y="234"/>
                      <a:pt x="291" y="234"/>
                    </a:cubicBezTo>
                    <a:lnTo>
                      <a:pt x="334" y="264"/>
                    </a:lnTo>
                    <a:close/>
                    <a:moveTo>
                      <a:pt x="414" y="321"/>
                    </a:moveTo>
                    <a:cubicBezTo>
                      <a:pt x="161" y="573"/>
                      <a:pt x="161" y="573"/>
                      <a:pt x="161" y="573"/>
                    </a:cubicBezTo>
                    <a:cubicBezTo>
                      <a:pt x="133" y="580"/>
                      <a:pt x="103" y="585"/>
                      <a:pt x="73" y="588"/>
                    </a:cubicBezTo>
                    <a:cubicBezTo>
                      <a:pt x="371" y="291"/>
                      <a:pt x="371" y="291"/>
                      <a:pt x="371" y="291"/>
                    </a:cubicBezTo>
                    <a:lnTo>
                      <a:pt x="414" y="321"/>
                    </a:lnTo>
                    <a:close/>
                    <a:moveTo>
                      <a:pt x="259" y="540"/>
                    </a:moveTo>
                    <a:cubicBezTo>
                      <a:pt x="451" y="347"/>
                      <a:pt x="451" y="347"/>
                      <a:pt x="451" y="347"/>
                    </a:cubicBezTo>
                    <a:cubicBezTo>
                      <a:pt x="477" y="366"/>
                      <a:pt x="477" y="366"/>
                      <a:pt x="477" y="366"/>
                    </a:cubicBezTo>
                    <a:cubicBezTo>
                      <a:pt x="419" y="442"/>
                      <a:pt x="343" y="501"/>
                      <a:pt x="259" y="540"/>
                    </a:cubicBezTo>
                    <a:close/>
                    <a:moveTo>
                      <a:pt x="93" y="94"/>
                    </a:moveTo>
                    <a:cubicBezTo>
                      <a:pt x="45" y="143"/>
                      <a:pt x="45" y="143"/>
                      <a:pt x="45" y="143"/>
                    </a:cubicBezTo>
                    <a:cubicBezTo>
                      <a:pt x="45" y="60"/>
                      <a:pt x="45" y="60"/>
                      <a:pt x="45" y="60"/>
                    </a:cubicBezTo>
                    <a:lnTo>
                      <a:pt x="93" y="94"/>
                    </a:lnTo>
                    <a:close/>
                    <a:moveTo>
                      <a:pt x="93" y="94"/>
                    </a:moveTo>
                    <a:cubicBezTo>
                      <a:pt x="93" y="94"/>
                      <a:pt x="93" y="94"/>
                      <a:pt x="93" y="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47" name="Freeform 390">
                <a:extLst>
                  <a:ext uri="{FF2B5EF4-FFF2-40B4-BE49-F238E27FC236}">
                    <a16:creationId xmlns:a16="http://schemas.microsoft.com/office/drawing/2014/main" id="{1F4E64A3-6C9F-4479-8CEE-F1D75200452A}"/>
                  </a:ext>
                </a:extLst>
              </p:cNvPr>
              <p:cNvSpPr>
                <a:spLocks noEditPoints="1"/>
              </p:cNvSpPr>
              <p:nvPr/>
            </p:nvSpPr>
            <p:spPr bwMode="auto">
              <a:xfrm>
                <a:off x="3577488" y="5640705"/>
                <a:ext cx="404590" cy="402455"/>
              </a:xfrm>
              <a:custGeom>
                <a:avLst/>
                <a:gdLst>
                  <a:gd name="T0" fmla="*/ 1386 w 1436"/>
                  <a:gd name="T1" fmla="*/ 637 h 1436"/>
                  <a:gd name="T2" fmla="*/ 1411 w 1436"/>
                  <a:gd name="T3" fmla="*/ 656 h 1436"/>
                  <a:gd name="T4" fmla="*/ 1431 w 1436"/>
                  <a:gd name="T5" fmla="*/ 631 h 1436"/>
                  <a:gd name="T6" fmla="*/ 718 w 1436"/>
                  <a:gd name="T7" fmla="*/ 0 h 1436"/>
                  <a:gd name="T8" fmla="*/ 0 w 1436"/>
                  <a:gd name="T9" fmla="*/ 718 h 1436"/>
                  <a:gd name="T10" fmla="*/ 697 w 1436"/>
                  <a:gd name="T11" fmla="*/ 1436 h 1436"/>
                  <a:gd name="T12" fmla="*/ 698 w 1436"/>
                  <a:gd name="T13" fmla="*/ 1436 h 1436"/>
                  <a:gd name="T14" fmla="*/ 728 w 1436"/>
                  <a:gd name="T15" fmla="*/ 1424 h 1436"/>
                  <a:gd name="T16" fmla="*/ 741 w 1436"/>
                  <a:gd name="T17" fmla="*/ 1393 h 1436"/>
                  <a:gd name="T18" fmla="*/ 741 w 1436"/>
                  <a:gd name="T19" fmla="*/ 1127 h 1436"/>
                  <a:gd name="T20" fmla="*/ 718 w 1436"/>
                  <a:gd name="T21" fmla="*/ 1104 h 1436"/>
                  <a:gd name="T22" fmla="*/ 696 w 1436"/>
                  <a:gd name="T23" fmla="*/ 1127 h 1436"/>
                  <a:gd name="T24" fmla="*/ 696 w 1436"/>
                  <a:gd name="T25" fmla="*/ 1391 h 1436"/>
                  <a:gd name="T26" fmla="*/ 45 w 1436"/>
                  <a:gd name="T27" fmla="*/ 718 h 1436"/>
                  <a:gd name="T28" fmla="*/ 696 w 1436"/>
                  <a:gd name="T29" fmla="*/ 45 h 1436"/>
                  <a:gd name="T30" fmla="*/ 696 w 1436"/>
                  <a:gd name="T31" fmla="*/ 1022 h 1436"/>
                  <a:gd name="T32" fmla="*/ 718 w 1436"/>
                  <a:gd name="T33" fmla="*/ 1044 h 1436"/>
                  <a:gd name="T34" fmla="*/ 741 w 1436"/>
                  <a:gd name="T35" fmla="*/ 1022 h 1436"/>
                  <a:gd name="T36" fmla="*/ 741 w 1436"/>
                  <a:gd name="T37" fmla="*/ 762 h 1436"/>
                  <a:gd name="T38" fmla="*/ 1256 w 1436"/>
                  <a:gd name="T39" fmla="*/ 1127 h 1436"/>
                  <a:gd name="T40" fmla="*/ 1316 w 1436"/>
                  <a:gd name="T41" fmla="*/ 1116 h 1436"/>
                  <a:gd name="T42" fmla="*/ 1436 w 1436"/>
                  <a:gd name="T43" fmla="*/ 740 h 1436"/>
                  <a:gd name="T44" fmla="*/ 1414 w 1436"/>
                  <a:gd name="T45" fmla="*/ 716 h 1436"/>
                  <a:gd name="T46" fmla="*/ 1391 w 1436"/>
                  <a:gd name="T47" fmla="*/ 738 h 1436"/>
                  <a:gd name="T48" fmla="*/ 1280 w 1436"/>
                  <a:gd name="T49" fmla="*/ 1089 h 1436"/>
                  <a:gd name="T50" fmla="*/ 741 w 1436"/>
                  <a:gd name="T51" fmla="*/ 707 h 1436"/>
                  <a:gd name="T52" fmla="*/ 741 w 1436"/>
                  <a:gd name="T53" fmla="*/ 45 h 1436"/>
                  <a:gd name="T54" fmla="*/ 1386 w 1436"/>
                  <a:gd name="T55" fmla="*/ 637 h 1436"/>
                  <a:gd name="T56" fmla="*/ 1386 w 1436"/>
                  <a:gd name="T57" fmla="*/ 637 h 1436"/>
                  <a:gd name="T58" fmla="*/ 1386 w 1436"/>
                  <a:gd name="T59" fmla="*/ 63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6" h="1436">
                    <a:moveTo>
                      <a:pt x="1386" y="637"/>
                    </a:moveTo>
                    <a:cubicBezTo>
                      <a:pt x="1388" y="649"/>
                      <a:pt x="1399" y="658"/>
                      <a:pt x="1411" y="656"/>
                    </a:cubicBezTo>
                    <a:cubicBezTo>
                      <a:pt x="1424" y="655"/>
                      <a:pt x="1433" y="644"/>
                      <a:pt x="1431" y="631"/>
                    </a:cubicBezTo>
                    <a:cubicBezTo>
                      <a:pt x="1388" y="271"/>
                      <a:pt x="1081" y="0"/>
                      <a:pt x="718" y="0"/>
                    </a:cubicBezTo>
                    <a:cubicBezTo>
                      <a:pt x="321" y="0"/>
                      <a:pt x="0" y="321"/>
                      <a:pt x="0" y="718"/>
                    </a:cubicBezTo>
                    <a:cubicBezTo>
                      <a:pt x="0" y="1107"/>
                      <a:pt x="309" y="1425"/>
                      <a:pt x="697" y="1436"/>
                    </a:cubicBezTo>
                    <a:cubicBezTo>
                      <a:pt x="697" y="1436"/>
                      <a:pt x="697" y="1436"/>
                      <a:pt x="698" y="1436"/>
                    </a:cubicBezTo>
                    <a:cubicBezTo>
                      <a:pt x="709" y="1436"/>
                      <a:pt x="720" y="1432"/>
                      <a:pt x="728" y="1424"/>
                    </a:cubicBezTo>
                    <a:cubicBezTo>
                      <a:pt x="736" y="1416"/>
                      <a:pt x="741" y="1405"/>
                      <a:pt x="741" y="1393"/>
                    </a:cubicBezTo>
                    <a:cubicBezTo>
                      <a:pt x="741" y="1127"/>
                      <a:pt x="741" y="1127"/>
                      <a:pt x="741" y="1127"/>
                    </a:cubicBezTo>
                    <a:cubicBezTo>
                      <a:pt x="741" y="1115"/>
                      <a:pt x="731" y="1104"/>
                      <a:pt x="718" y="1104"/>
                    </a:cubicBezTo>
                    <a:cubicBezTo>
                      <a:pt x="706" y="1104"/>
                      <a:pt x="696" y="1115"/>
                      <a:pt x="696" y="1127"/>
                    </a:cubicBezTo>
                    <a:cubicBezTo>
                      <a:pt x="696" y="1391"/>
                      <a:pt x="696" y="1391"/>
                      <a:pt x="696" y="1391"/>
                    </a:cubicBezTo>
                    <a:cubicBezTo>
                      <a:pt x="331" y="1379"/>
                      <a:pt x="45" y="1084"/>
                      <a:pt x="45" y="718"/>
                    </a:cubicBezTo>
                    <a:cubicBezTo>
                      <a:pt x="45" y="355"/>
                      <a:pt x="335" y="57"/>
                      <a:pt x="696" y="45"/>
                    </a:cubicBezTo>
                    <a:cubicBezTo>
                      <a:pt x="696" y="1022"/>
                      <a:pt x="696" y="1022"/>
                      <a:pt x="696" y="1022"/>
                    </a:cubicBezTo>
                    <a:cubicBezTo>
                      <a:pt x="696" y="1034"/>
                      <a:pt x="706" y="1044"/>
                      <a:pt x="718" y="1044"/>
                    </a:cubicBezTo>
                    <a:cubicBezTo>
                      <a:pt x="731" y="1044"/>
                      <a:pt x="741" y="1034"/>
                      <a:pt x="741" y="1022"/>
                    </a:cubicBezTo>
                    <a:cubicBezTo>
                      <a:pt x="741" y="762"/>
                      <a:pt x="741" y="762"/>
                      <a:pt x="741" y="762"/>
                    </a:cubicBezTo>
                    <a:cubicBezTo>
                      <a:pt x="1256" y="1127"/>
                      <a:pt x="1256" y="1127"/>
                      <a:pt x="1256" y="1127"/>
                    </a:cubicBezTo>
                    <a:cubicBezTo>
                      <a:pt x="1275" y="1141"/>
                      <a:pt x="1303" y="1136"/>
                      <a:pt x="1316" y="1116"/>
                    </a:cubicBezTo>
                    <a:cubicBezTo>
                      <a:pt x="1391" y="1004"/>
                      <a:pt x="1432" y="874"/>
                      <a:pt x="1436" y="740"/>
                    </a:cubicBezTo>
                    <a:cubicBezTo>
                      <a:pt x="1436" y="727"/>
                      <a:pt x="1427" y="717"/>
                      <a:pt x="1414" y="716"/>
                    </a:cubicBezTo>
                    <a:cubicBezTo>
                      <a:pt x="1402" y="716"/>
                      <a:pt x="1391" y="726"/>
                      <a:pt x="1391" y="738"/>
                    </a:cubicBezTo>
                    <a:cubicBezTo>
                      <a:pt x="1387" y="864"/>
                      <a:pt x="1349" y="985"/>
                      <a:pt x="1280" y="1089"/>
                    </a:cubicBezTo>
                    <a:cubicBezTo>
                      <a:pt x="741" y="707"/>
                      <a:pt x="741" y="707"/>
                      <a:pt x="741" y="707"/>
                    </a:cubicBezTo>
                    <a:cubicBezTo>
                      <a:pt x="741" y="45"/>
                      <a:pt x="741" y="45"/>
                      <a:pt x="741" y="45"/>
                    </a:cubicBezTo>
                    <a:cubicBezTo>
                      <a:pt x="1071" y="56"/>
                      <a:pt x="1347" y="307"/>
                      <a:pt x="1386" y="637"/>
                    </a:cubicBezTo>
                    <a:close/>
                    <a:moveTo>
                      <a:pt x="1386" y="637"/>
                    </a:moveTo>
                    <a:cubicBezTo>
                      <a:pt x="1386" y="637"/>
                      <a:pt x="1386" y="637"/>
                      <a:pt x="1386" y="63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48" name="Groupe 1724">
              <a:extLst>
                <a:ext uri="{FF2B5EF4-FFF2-40B4-BE49-F238E27FC236}">
                  <a16:creationId xmlns:a16="http://schemas.microsoft.com/office/drawing/2014/main" id="{98F267CA-D625-4446-939D-DA765C18427D}"/>
                </a:ext>
              </a:extLst>
            </p:cNvPr>
            <p:cNvGrpSpPr>
              <a:grpSpLocks noChangeAspect="1"/>
            </p:cNvGrpSpPr>
            <p:nvPr/>
          </p:nvGrpSpPr>
          <p:grpSpPr>
            <a:xfrm>
              <a:off x="2832532" y="3629565"/>
              <a:ext cx="461800" cy="428400"/>
              <a:chOff x="2826607" y="5639075"/>
              <a:chExt cx="468393" cy="434516"/>
            </a:xfrm>
            <a:solidFill>
              <a:schemeClr val="tx2"/>
            </a:solidFill>
          </p:grpSpPr>
          <p:sp>
            <p:nvSpPr>
              <p:cNvPr id="549" name="Freeform 398">
                <a:extLst>
                  <a:ext uri="{FF2B5EF4-FFF2-40B4-BE49-F238E27FC236}">
                    <a16:creationId xmlns:a16="http://schemas.microsoft.com/office/drawing/2014/main" id="{D0104B35-D5BF-4E22-909F-0BE16E6A1D4F}"/>
                  </a:ext>
                </a:extLst>
              </p:cNvPr>
              <p:cNvSpPr>
                <a:spLocks noEditPoints="1"/>
              </p:cNvSpPr>
              <p:nvPr/>
            </p:nvSpPr>
            <p:spPr bwMode="auto">
              <a:xfrm>
                <a:off x="2826607" y="5910093"/>
                <a:ext cx="89849" cy="163496"/>
              </a:xfrm>
              <a:custGeom>
                <a:avLst/>
                <a:gdLst>
                  <a:gd name="T0" fmla="*/ 224 w 293"/>
                  <a:gd name="T1" fmla="*/ 0 h 541"/>
                  <a:gd name="T2" fmla="*/ 69 w 293"/>
                  <a:gd name="T3" fmla="*/ 0 h 541"/>
                  <a:gd name="T4" fmla="*/ 0 w 293"/>
                  <a:gd name="T5" fmla="*/ 69 h 541"/>
                  <a:gd name="T6" fmla="*/ 0 w 293"/>
                  <a:gd name="T7" fmla="*/ 472 h 541"/>
                  <a:gd name="T8" fmla="*/ 69 w 293"/>
                  <a:gd name="T9" fmla="*/ 541 h 541"/>
                  <a:gd name="T10" fmla="*/ 224 w 293"/>
                  <a:gd name="T11" fmla="*/ 541 h 541"/>
                  <a:gd name="T12" fmla="*/ 293 w 293"/>
                  <a:gd name="T13" fmla="*/ 472 h 541"/>
                  <a:gd name="T14" fmla="*/ 293 w 293"/>
                  <a:gd name="T15" fmla="*/ 69 h 541"/>
                  <a:gd name="T16" fmla="*/ 224 w 293"/>
                  <a:gd name="T17" fmla="*/ 0 h 541"/>
                  <a:gd name="T18" fmla="*/ 248 w 293"/>
                  <a:gd name="T19" fmla="*/ 472 h 541"/>
                  <a:gd name="T20" fmla="*/ 224 w 293"/>
                  <a:gd name="T21" fmla="*/ 496 h 541"/>
                  <a:gd name="T22" fmla="*/ 69 w 293"/>
                  <a:gd name="T23" fmla="*/ 496 h 541"/>
                  <a:gd name="T24" fmla="*/ 45 w 293"/>
                  <a:gd name="T25" fmla="*/ 472 h 541"/>
                  <a:gd name="T26" fmla="*/ 45 w 293"/>
                  <a:gd name="T27" fmla="*/ 69 h 541"/>
                  <a:gd name="T28" fmla="*/ 69 w 293"/>
                  <a:gd name="T29" fmla="*/ 45 h 541"/>
                  <a:gd name="T30" fmla="*/ 224 w 293"/>
                  <a:gd name="T31" fmla="*/ 45 h 541"/>
                  <a:gd name="T32" fmla="*/ 248 w 293"/>
                  <a:gd name="T33" fmla="*/ 69 h 541"/>
                  <a:gd name="T34" fmla="*/ 248 w 293"/>
                  <a:gd name="T35" fmla="*/ 472 h 541"/>
                  <a:gd name="T36" fmla="*/ 248 w 293"/>
                  <a:gd name="T37" fmla="*/ 472 h 541"/>
                  <a:gd name="T38" fmla="*/ 248 w 293"/>
                  <a:gd name="T39" fmla="*/ 47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541">
                    <a:moveTo>
                      <a:pt x="224" y="0"/>
                    </a:moveTo>
                    <a:cubicBezTo>
                      <a:pt x="69" y="0"/>
                      <a:pt x="69" y="0"/>
                      <a:pt x="69" y="0"/>
                    </a:cubicBezTo>
                    <a:cubicBezTo>
                      <a:pt x="31" y="0"/>
                      <a:pt x="0" y="31"/>
                      <a:pt x="0" y="69"/>
                    </a:cubicBezTo>
                    <a:cubicBezTo>
                      <a:pt x="0" y="472"/>
                      <a:pt x="0" y="472"/>
                      <a:pt x="0" y="472"/>
                    </a:cubicBezTo>
                    <a:cubicBezTo>
                      <a:pt x="0" y="510"/>
                      <a:pt x="31" y="541"/>
                      <a:pt x="69" y="541"/>
                    </a:cubicBezTo>
                    <a:cubicBezTo>
                      <a:pt x="224" y="541"/>
                      <a:pt x="224" y="541"/>
                      <a:pt x="224" y="541"/>
                    </a:cubicBezTo>
                    <a:cubicBezTo>
                      <a:pt x="262" y="541"/>
                      <a:pt x="293" y="510"/>
                      <a:pt x="293" y="472"/>
                    </a:cubicBezTo>
                    <a:cubicBezTo>
                      <a:pt x="293" y="69"/>
                      <a:pt x="293" y="69"/>
                      <a:pt x="293" y="69"/>
                    </a:cubicBezTo>
                    <a:cubicBezTo>
                      <a:pt x="293" y="31"/>
                      <a:pt x="262" y="0"/>
                      <a:pt x="224" y="0"/>
                    </a:cubicBezTo>
                    <a:close/>
                    <a:moveTo>
                      <a:pt x="248" y="472"/>
                    </a:moveTo>
                    <a:cubicBezTo>
                      <a:pt x="248" y="485"/>
                      <a:pt x="237" y="496"/>
                      <a:pt x="224" y="496"/>
                    </a:cubicBezTo>
                    <a:cubicBezTo>
                      <a:pt x="69" y="496"/>
                      <a:pt x="69" y="496"/>
                      <a:pt x="69" y="496"/>
                    </a:cubicBezTo>
                    <a:cubicBezTo>
                      <a:pt x="56" y="496"/>
                      <a:pt x="45" y="485"/>
                      <a:pt x="45" y="472"/>
                    </a:cubicBezTo>
                    <a:cubicBezTo>
                      <a:pt x="45" y="69"/>
                      <a:pt x="45" y="69"/>
                      <a:pt x="45" y="69"/>
                    </a:cubicBezTo>
                    <a:cubicBezTo>
                      <a:pt x="45" y="56"/>
                      <a:pt x="56" y="45"/>
                      <a:pt x="69" y="45"/>
                    </a:cubicBezTo>
                    <a:cubicBezTo>
                      <a:pt x="224" y="45"/>
                      <a:pt x="224" y="45"/>
                      <a:pt x="224" y="45"/>
                    </a:cubicBezTo>
                    <a:cubicBezTo>
                      <a:pt x="237" y="45"/>
                      <a:pt x="248" y="56"/>
                      <a:pt x="248" y="69"/>
                    </a:cubicBezTo>
                    <a:lnTo>
                      <a:pt x="248" y="472"/>
                    </a:lnTo>
                    <a:close/>
                    <a:moveTo>
                      <a:pt x="248" y="472"/>
                    </a:moveTo>
                    <a:cubicBezTo>
                      <a:pt x="248" y="472"/>
                      <a:pt x="248" y="472"/>
                      <a:pt x="248" y="47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50" name="Freeform 399">
                <a:extLst>
                  <a:ext uri="{FF2B5EF4-FFF2-40B4-BE49-F238E27FC236}">
                    <a16:creationId xmlns:a16="http://schemas.microsoft.com/office/drawing/2014/main" id="{4DCDA428-2ED7-4A91-8A83-13EFFE892C95}"/>
                  </a:ext>
                </a:extLst>
              </p:cNvPr>
              <p:cNvSpPr>
                <a:spLocks noEditPoints="1"/>
              </p:cNvSpPr>
              <p:nvPr/>
            </p:nvSpPr>
            <p:spPr bwMode="auto">
              <a:xfrm>
                <a:off x="2953279" y="5814354"/>
                <a:ext cx="88376" cy="259237"/>
              </a:xfrm>
              <a:custGeom>
                <a:avLst/>
                <a:gdLst>
                  <a:gd name="T0" fmla="*/ 224 w 293"/>
                  <a:gd name="T1" fmla="*/ 0 h 857"/>
                  <a:gd name="T2" fmla="*/ 69 w 293"/>
                  <a:gd name="T3" fmla="*/ 0 h 857"/>
                  <a:gd name="T4" fmla="*/ 0 w 293"/>
                  <a:gd name="T5" fmla="*/ 69 h 857"/>
                  <a:gd name="T6" fmla="*/ 0 w 293"/>
                  <a:gd name="T7" fmla="*/ 197 h 857"/>
                  <a:gd name="T8" fmla="*/ 23 w 293"/>
                  <a:gd name="T9" fmla="*/ 219 h 857"/>
                  <a:gd name="T10" fmla="*/ 45 w 293"/>
                  <a:gd name="T11" fmla="*/ 197 h 857"/>
                  <a:gd name="T12" fmla="*/ 45 w 293"/>
                  <a:gd name="T13" fmla="*/ 69 h 857"/>
                  <a:gd name="T14" fmla="*/ 69 w 293"/>
                  <a:gd name="T15" fmla="*/ 45 h 857"/>
                  <a:gd name="T16" fmla="*/ 224 w 293"/>
                  <a:gd name="T17" fmla="*/ 45 h 857"/>
                  <a:gd name="T18" fmla="*/ 248 w 293"/>
                  <a:gd name="T19" fmla="*/ 69 h 857"/>
                  <a:gd name="T20" fmla="*/ 248 w 293"/>
                  <a:gd name="T21" fmla="*/ 788 h 857"/>
                  <a:gd name="T22" fmla="*/ 224 w 293"/>
                  <a:gd name="T23" fmla="*/ 812 h 857"/>
                  <a:gd name="T24" fmla="*/ 69 w 293"/>
                  <a:gd name="T25" fmla="*/ 812 h 857"/>
                  <a:gd name="T26" fmla="*/ 45 w 293"/>
                  <a:gd name="T27" fmla="*/ 788 h 857"/>
                  <a:gd name="T28" fmla="*/ 45 w 293"/>
                  <a:gd name="T29" fmla="*/ 287 h 857"/>
                  <a:gd name="T30" fmla="*/ 23 w 293"/>
                  <a:gd name="T31" fmla="*/ 264 h 857"/>
                  <a:gd name="T32" fmla="*/ 0 w 293"/>
                  <a:gd name="T33" fmla="*/ 287 h 857"/>
                  <a:gd name="T34" fmla="*/ 0 w 293"/>
                  <a:gd name="T35" fmla="*/ 788 h 857"/>
                  <a:gd name="T36" fmla="*/ 69 w 293"/>
                  <a:gd name="T37" fmla="*/ 857 h 857"/>
                  <a:gd name="T38" fmla="*/ 224 w 293"/>
                  <a:gd name="T39" fmla="*/ 857 h 857"/>
                  <a:gd name="T40" fmla="*/ 293 w 293"/>
                  <a:gd name="T41" fmla="*/ 788 h 857"/>
                  <a:gd name="T42" fmla="*/ 293 w 293"/>
                  <a:gd name="T43" fmla="*/ 69 h 857"/>
                  <a:gd name="T44" fmla="*/ 224 w 293"/>
                  <a:gd name="T45" fmla="*/ 0 h 857"/>
                  <a:gd name="T46" fmla="*/ 224 w 293"/>
                  <a:gd name="T47" fmla="*/ 0 h 857"/>
                  <a:gd name="T48" fmla="*/ 224 w 293"/>
                  <a:gd name="T4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3" h="857">
                    <a:moveTo>
                      <a:pt x="224" y="0"/>
                    </a:moveTo>
                    <a:cubicBezTo>
                      <a:pt x="69" y="0"/>
                      <a:pt x="69" y="0"/>
                      <a:pt x="69" y="0"/>
                    </a:cubicBezTo>
                    <a:cubicBezTo>
                      <a:pt x="31" y="0"/>
                      <a:pt x="0" y="31"/>
                      <a:pt x="0" y="69"/>
                    </a:cubicBezTo>
                    <a:cubicBezTo>
                      <a:pt x="0" y="197"/>
                      <a:pt x="0" y="197"/>
                      <a:pt x="0" y="197"/>
                    </a:cubicBezTo>
                    <a:cubicBezTo>
                      <a:pt x="0" y="209"/>
                      <a:pt x="10" y="219"/>
                      <a:pt x="23" y="219"/>
                    </a:cubicBezTo>
                    <a:cubicBezTo>
                      <a:pt x="35" y="219"/>
                      <a:pt x="45" y="209"/>
                      <a:pt x="45" y="197"/>
                    </a:cubicBezTo>
                    <a:cubicBezTo>
                      <a:pt x="45" y="69"/>
                      <a:pt x="45" y="69"/>
                      <a:pt x="45" y="69"/>
                    </a:cubicBezTo>
                    <a:cubicBezTo>
                      <a:pt x="45" y="56"/>
                      <a:pt x="56" y="45"/>
                      <a:pt x="69" y="45"/>
                    </a:cubicBezTo>
                    <a:cubicBezTo>
                      <a:pt x="224" y="45"/>
                      <a:pt x="224" y="45"/>
                      <a:pt x="224" y="45"/>
                    </a:cubicBezTo>
                    <a:cubicBezTo>
                      <a:pt x="238" y="45"/>
                      <a:pt x="248" y="56"/>
                      <a:pt x="248" y="69"/>
                    </a:cubicBezTo>
                    <a:cubicBezTo>
                      <a:pt x="248" y="788"/>
                      <a:pt x="248" y="788"/>
                      <a:pt x="248" y="788"/>
                    </a:cubicBezTo>
                    <a:cubicBezTo>
                      <a:pt x="248" y="801"/>
                      <a:pt x="238" y="812"/>
                      <a:pt x="224" y="812"/>
                    </a:cubicBezTo>
                    <a:cubicBezTo>
                      <a:pt x="69" y="812"/>
                      <a:pt x="69" y="812"/>
                      <a:pt x="69" y="812"/>
                    </a:cubicBezTo>
                    <a:cubicBezTo>
                      <a:pt x="56" y="812"/>
                      <a:pt x="45" y="801"/>
                      <a:pt x="45" y="788"/>
                    </a:cubicBezTo>
                    <a:cubicBezTo>
                      <a:pt x="45" y="287"/>
                      <a:pt x="45" y="287"/>
                      <a:pt x="45" y="287"/>
                    </a:cubicBezTo>
                    <a:cubicBezTo>
                      <a:pt x="45" y="274"/>
                      <a:pt x="35" y="264"/>
                      <a:pt x="23" y="264"/>
                    </a:cubicBezTo>
                    <a:cubicBezTo>
                      <a:pt x="10" y="264"/>
                      <a:pt x="0" y="274"/>
                      <a:pt x="0" y="287"/>
                    </a:cubicBezTo>
                    <a:cubicBezTo>
                      <a:pt x="0" y="788"/>
                      <a:pt x="0" y="788"/>
                      <a:pt x="0" y="788"/>
                    </a:cubicBezTo>
                    <a:cubicBezTo>
                      <a:pt x="0" y="826"/>
                      <a:pt x="31" y="857"/>
                      <a:pt x="69" y="857"/>
                    </a:cubicBezTo>
                    <a:cubicBezTo>
                      <a:pt x="224" y="857"/>
                      <a:pt x="224" y="857"/>
                      <a:pt x="224" y="857"/>
                    </a:cubicBezTo>
                    <a:cubicBezTo>
                      <a:pt x="262" y="857"/>
                      <a:pt x="293" y="826"/>
                      <a:pt x="293" y="788"/>
                    </a:cubicBezTo>
                    <a:cubicBezTo>
                      <a:pt x="293" y="69"/>
                      <a:pt x="293" y="69"/>
                      <a:pt x="293" y="69"/>
                    </a:cubicBezTo>
                    <a:cubicBezTo>
                      <a:pt x="293" y="31"/>
                      <a:pt x="262" y="0"/>
                      <a:pt x="224" y="0"/>
                    </a:cubicBezTo>
                    <a:close/>
                    <a:moveTo>
                      <a:pt x="224" y="0"/>
                    </a:moveTo>
                    <a:cubicBezTo>
                      <a:pt x="224" y="0"/>
                      <a:pt x="224" y="0"/>
                      <a:pt x="22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51" name="Freeform 400">
                <a:extLst>
                  <a:ext uri="{FF2B5EF4-FFF2-40B4-BE49-F238E27FC236}">
                    <a16:creationId xmlns:a16="http://schemas.microsoft.com/office/drawing/2014/main" id="{2D2C0058-2439-429B-8301-33704FD06B2D}"/>
                  </a:ext>
                </a:extLst>
              </p:cNvPr>
              <p:cNvSpPr>
                <a:spLocks noEditPoints="1"/>
              </p:cNvSpPr>
              <p:nvPr/>
            </p:nvSpPr>
            <p:spPr bwMode="auto">
              <a:xfrm>
                <a:off x="3079952" y="5871799"/>
                <a:ext cx="88376" cy="201792"/>
              </a:xfrm>
              <a:custGeom>
                <a:avLst/>
                <a:gdLst>
                  <a:gd name="T0" fmla="*/ 224 w 293"/>
                  <a:gd name="T1" fmla="*/ 0 h 668"/>
                  <a:gd name="T2" fmla="*/ 69 w 293"/>
                  <a:gd name="T3" fmla="*/ 0 h 668"/>
                  <a:gd name="T4" fmla="*/ 0 w 293"/>
                  <a:gd name="T5" fmla="*/ 69 h 668"/>
                  <a:gd name="T6" fmla="*/ 0 w 293"/>
                  <a:gd name="T7" fmla="*/ 599 h 668"/>
                  <a:gd name="T8" fmla="*/ 69 w 293"/>
                  <a:gd name="T9" fmla="*/ 668 h 668"/>
                  <a:gd name="T10" fmla="*/ 224 w 293"/>
                  <a:gd name="T11" fmla="*/ 668 h 668"/>
                  <a:gd name="T12" fmla="*/ 293 w 293"/>
                  <a:gd name="T13" fmla="*/ 599 h 668"/>
                  <a:gd name="T14" fmla="*/ 293 w 293"/>
                  <a:gd name="T15" fmla="*/ 69 h 668"/>
                  <a:gd name="T16" fmla="*/ 224 w 293"/>
                  <a:gd name="T17" fmla="*/ 0 h 668"/>
                  <a:gd name="T18" fmla="*/ 248 w 293"/>
                  <a:gd name="T19" fmla="*/ 599 h 668"/>
                  <a:gd name="T20" fmla="*/ 224 w 293"/>
                  <a:gd name="T21" fmla="*/ 623 h 668"/>
                  <a:gd name="T22" fmla="*/ 69 w 293"/>
                  <a:gd name="T23" fmla="*/ 623 h 668"/>
                  <a:gd name="T24" fmla="*/ 45 w 293"/>
                  <a:gd name="T25" fmla="*/ 599 h 668"/>
                  <a:gd name="T26" fmla="*/ 45 w 293"/>
                  <a:gd name="T27" fmla="*/ 69 h 668"/>
                  <a:gd name="T28" fmla="*/ 69 w 293"/>
                  <a:gd name="T29" fmla="*/ 45 h 668"/>
                  <a:gd name="T30" fmla="*/ 224 w 293"/>
                  <a:gd name="T31" fmla="*/ 45 h 668"/>
                  <a:gd name="T32" fmla="*/ 248 w 293"/>
                  <a:gd name="T33" fmla="*/ 69 h 668"/>
                  <a:gd name="T34" fmla="*/ 248 w 293"/>
                  <a:gd name="T35" fmla="*/ 599 h 668"/>
                  <a:gd name="T36" fmla="*/ 248 w 293"/>
                  <a:gd name="T37" fmla="*/ 599 h 668"/>
                  <a:gd name="T38" fmla="*/ 248 w 293"/>
                  <a:gd name="T39" fmla="*/ 599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668">
                    <a:moveTo>
                      <a:pt x="224" y="0"/>
                    </a:moveTo>
                    <a:cubicBezTo>
                      <a:pt x="69" y="0"/>
                      <a:pt x="69" y="0"/>
                      <a:pt x="69" y="0"/>
                    </a:cubicBezTo>
                    <a:cubicBezTo>
                      <a:pt x="31" y="0"/>
                      <a:pt x="0" y="31"/>
                      <a:pt x="0" y="69"/>
                    </a:cubicBezTo>
                    <a:cubicBezTo>
                      <a:pt x="0" y="599"/>
                      <a:pt x="0" y="599"/>
                      <a:pt x="0" y="599"/>
                    </a:cubicBezTo>
                    <a:cubicBezTo>
                      <a:pt x="0" y="637"/>
                      <a:pt x="31" y="668"/>
                      <a:pt x="69" y="668"/>
                    </a:cubicBezTo>
                    <a:cubicBezTo>
                      <a:pt x="224" y="668"/>
                      <a:pt x="224" y="668"/>
                      <a:pt x="224" y="668"/>
                    </a:cubicBezTo>
                    <a:cubicBezTo>
                      <a:pt x="262" y="668"/>
                      <a:pt x="293" y="637"/>
                      <a:pt x="293" y="599"/>
                    </a:cubicBezTo>
                    <a:cubicBezTo>
                      <a:pt x="293" y="69"/>
                      <a:pt x="293" y="69"/>
                      <a:pt x="293" y="69"/>
                    </a:cubicBezTo>
                    <a:cubicBezTo>
                      <a:pt x="293" y="31"/>
                      <a:pt x="262" y="0"/>
                      <a:pt x="224" y="0"/>
                    </a:cubicBezTo>
                    <a:close/>
                    <a:moveTo>
                      <a:pt x="248" y="599"/>
                    </a:moveTo>
                    <a:cubicBezTo>
                      <a:pt x="248" y="612"/>
                      <a:pt x="237" y="623"/>
                      <a:pt x="224" y="623"/>
                    </a:cubicBezTo>
                    <a:cubicBezTo>
                      <a:pt x="69" y="623"/>
                      <a:pt x="69" y="623"/>
                      <a:pt x="69" y="623"/>
                    </a:cubicBezTo>
                    <a:cubicBezTo>
                      <a:pt x="55" y="623"/>
                      <a:pt x="45" y="612"/>
                      <a:pt x="45" y="599"/>
                    </a:cubicBezTo>
                    <a:cubicBezTo>
                      <a:pt x="45" y="69"/>
                      <a:pt x="45" y="69"/>
                      <a:pt x="45" y="69"/>
                    </a:cubicBezTo>
                    <a:cubicBezTo>
                      <a:pt x="45" y="56"/>
                      <a:pt x="55" y="45"/>
                      <a:pt x="69" y="45"/>
                    </a:cubicBezTo>
                    <a:cubicBezTo>
                      <a:pt x="224" y="45"/>
                      <a:pt x="224" y="45"/>
                      <a:pt x="224" y="45"/>
                    </a:cubicBezTo>
                    <a:cubicBezTo>
                      <a:pt x="237" y="45"/>
                      <a:pt x="248" y="56"/>
                      <a:pt x="248" y="69"/>
                    </a:cubicBezTo>
                    <a:lnTo>
                      <a:pt x="248" y="599"/>
                    </a:lnTo>
                    <a:close/>
                    <a:moveTo>
                      <a:pt x="248" y="599"/>
                    </a:moveTo>
                    <a:cubicBezTo>
                      <a:pt x="248" y="599"/>
                      <a:pt x="248" y="599"/>
                      <a:pt x="248" y="59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52" name="Freeform 401">
                <a:extLst>
                  <a:ext uri="{FF2B5EF4-FFF2-40B4-BE49-F238E27FC236}">
                    <a16:creationId xmlns:a16="http://schemas.microsoft.com/office/drawing/2014/main" id="{4665F0CE-AD39-4A9F-90F4-DB5AC92147CB}"/>
                  </a:ext>
                </a:extLst>
              </p:cNvPr>
              <p:cNvSpPr>
                <a:spLocks noEditPoints="1"/>
              </p:cNvSpPr>
              <p:nvPr/>
            </p:nvSpPr>
            <p:spPr bwMode="auto">
              <a:xfrm>
                <a:off x="3205151" y="5765747"/>
                <a:ext cx="89849" cy="307844"/>
              </a:xfrm>
              <a:custGeom>
                <a:avLst/>
                <a:gdLst>
                  <a:gd name="T0" fmla="*/ 224 w 293"/>
                  <a:gd name="T1" fmla="*/ 0 h 1015"/>
                  <a:gd name="T2" fmla="*/ 69 w 293"/>
                  <a:gd name="T3" fmla="*/ 0 h 1015"/>
                  <a:gd name="T4" fmla="*/ 0 w 293"/>
                  <a:gd name="T5" fmla="*/ 69 h 1015"/>
                  <a:gd name="T6" fmla="*/ 0 w 293"/>
                  <a:gd name="T7" fmla="*/ 712 h 1015"/>
                  <a:gd name="T8" fmla="*/ 22 w 293"/>
                  <a:gd name="T9" fmla="*/ 734 h 1015"/>
                  <a:gd name="T10" fmla="*/ 45 w 293"/>
                  <a:gd name="T11" fmla="*/ 712 h 1015"/>
                  <a:gd name="T12" fmla="*/ 45 w 293"/>
                  <a:gd name="T13" fmla="*/ 69 h 1015"/>
                  <a:gd name="T14" fmla="*/ 69 w 293"/>
                  <a:gd name="T15" fmla="*/ 45 h 1015"/>
                  <a:gd name="T16" fmla="*/ 224 w 293"/>
                  <a:gd name="T17" fmla="*/ 45 h 1015"/>
                  <a:gd name="T18" fmla="*/ 248 w 293"/>
                  <a:gd name="T19" fmla="*/ 69 h 1015"/>
                  <a:gd name="T20" fmla="*/ 248 w 293"/>
                  <a:gd name="T21" fmla="*/ 946 h 1015"/>
                  <a:gd name="T22" fmla="*/ 224 w 293"/>
                  <a:gd name="T23" fmla="*/ 970 h 1015"/>
                  <a:gd name="T24" fmla="*/ 69 w 293"/>
                  <a:gd name="T25" fmla="*/ 970 h 1015"/>
                  <a:gd name="T26" fmla="*/ 45 w 293"/>
                  <a:gd name="T27" fmla="*/ 946 h 1015"/>
                  <a:gd name="T28" fmla="*/ 45 w 293"/>
                  <a:gd name="T29" fmla="*/ 802 h 1015"/>
                  <a:gd name="T30" fmla="*/ 22 w 293"/>
                  <a:gd name="T31" fmla="*/ 779 h 1015"/>
                  <a:gd name="T32" fmla="*/ 0 w 293"/>
                  <a:gd name="T33" fmla="*/ 802 h 1015"/>
                  <a:gd name="T34" fmla="*/ 0 w 293"/>
                  <a:gd name="T35" fmla="*/ 946 h 1015"/>
                  <a:gd name="T36" fmla="*/ 69 w 293"/>
                  <a:gd name="T37" fmla="*/ 1015 h 1015"/>
                  <a:gd name="T38" fmla="*/ 224 w 293"/>
                  <a:gd name="T39" fmla="*/ 1015 h 1015"/>
                  <a:gd name="T40" fmla="*/ 293 w 293"/>
                  <a:gd name="T41" fmla="*/ 946 h 1015"/>
                  <a:gd name="T42" fmla="*/ 293 w 293"/>
                  <a:gd name="T43" fmla="*/ 69 h 1015"/>
                  <a:gd name="T44" fmla="*/ 224 w 293"/>
                  <a:gd name="T45" fmla="*/ 0 h 1015"/>
                  <a:gd name="T46" fmla="*/ 224 w 293"/>
                  <a:gd name="T47" fmla="*/ 0 h 1015"/>
                  <a:gd name="T48" fmla="*/ 224 w 293"/>
                  <a:gd name="T49"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3" h="1015">
                    <a:moveTo>
                      <a:pt x="224" y="0"/>
                    </a:moveTo>
                    <a:cubicBezTo>
                      <a:pt x="69" y="0"/>
                      <a:pt x="69" y="0"/>
                      <a:pt x="69" y="0"/>
                    </a:cubicBezTo>
                    <a:cubicBezTo>
                      <a:pt x="31" y="0"/>
                      <a:pt x="0" y="31"/>
                      <a:pt x="0" y="69"/>
                    </a:cubicBezTo>
                    <a:cubicBezTo>
                      <a:pt x="0" y="712"/>
                      <a:pt x="0" y="712"/>
                      <a:pt x="0" y="712"/>
                    </a:cubicBezTo>
                    <a:cubicBezTo>
                      <a:pt x="0" y="724"/>
                      <a:pt x="10" y="734"/>
                      <a:pt x="22" y="734"/>
                    </a:cubicBezTo>
                    <a:cubicBezTo>
                      <a:pt x="35" y="734"/>
                      <a:pt x="45" y="724"/>
                      <a:pt x="45" y="712"/>
                    </a:cubicBezTo>
                    <a:cubicBezTo>
                      <a:pt x="45" y="69"/>
                      <a:pt x="45" y="69"/>
                      <a:pt x="45" y="69"/>
                    </a:cubicBezTo>
                    <a:cubicBezTo>
                      <a:pt x="45" y="56"/>
                      <a:pt x="56" y="45"/>
                      <a:pt x="69" y="45"/>
                    </a:cubicBezTo>
                    <a:cubicBezTo>
                      <a:pt x="224" y="45"/>
                      <a:pt x="224" y="45"/>
                      <a:pt x="224" y="45"/>
                    </a:cubicBezTo>
                    <a:cubicBezTo>
                      <a:pt x="237" y="45"/>
                      <a:pt x="248" y="56"/>
                      <a:pt x="248" y="69"/>
                    </a:cubicBezTo>
                    <a:cubicBezTo>
                      <a:pt x="248" y="946"/>
                      <a:pt x="248" y="946"/>
                      <a:pt x="248" y="946"/>
                    </a:cubicBezTo>
                    <a:cubicBezTo>
                      <a:pt x="248" y="959"/>
                      <a:pt x="237" y="970"/>
                      <a:pt x="224" y="970"/>
                    </a:cubicBezTo>
                    <a:cubicBezTo>
                      <a:pt x="69" y="970"/>
                      <a:pt x="69" y="970"/>
                      <a:pt x="69" y="970"/>
                    </a:cubicBezTo>
                    <a:cubicBezTo>
                      <a:pt x="56" y="970"/>
                      <a:pt x="45" y="959"/>
                      <a:pt x="45" y="946"/>
                    </a:cubicBezTo>
                    <a:cubicBezTo>
                      <a:pt x="45" y="802"/>
                      <a:pt x="45" y="802"/>
                      <a:pt x="45" y="802"/>
                    </a:cubicBezTo>
                    <a:cubicBezTo>
                      <a:pt x="45" y="789"/>
                      <a:pt x="35" y="779"/>
                      <a:pt x="22" y="779"/>
                    </a:cubicBezTo>
                    <a:cubicBezTo>
                      <a:pt x="10" y="779"/>
                      <a:pt x="0" y="789"/>
                      <a:pt x="0" y="802"/>
                    </a:cubicBezTo>
                    <a:cubicBezTo>
                      <a:pt x="0" y="946"/>
                      <a:pt x="0" y="946"/>
                      <a:pt x="0" y="946"/>
                    </a:cubicBezTo>
                    <a:cubicBezTo>
                      <a:pt x="0" y="984"/>
                      <a:pt x="31" y="1015"/>
                      <a:pt x="69" y="1015"/>
                    </a:cubicBezTo>
                    <a:cubicBezTo>
                      <a:pt x="224" y="1015"/>
                      <a:pt x="224" y="1015"/>
                      <a:pt x="224" y="1015"/>
                    </a:cubicBezTo>
                    <a:cubicBezTo>
                      <a:pt x="262" y="1015"/>
                      <a:pt x="293" y="984"/>
                      <a:pt x="293" y="946"/>
                    </a:cubicBezTo>
                    <a:cubicBezTo>
                      <a:pt x="293" y="69"/>
                      <a:pt x="293" y="69"/>
                      <a:pt x="293" y="69"/>
                    </a:cubicBezTo>
                    <a:cubicBezTo>
                      <a:pt x="293" y="31"/>
                      <a:pt x="262" y="0"/>
                      <a:pt x="224" y="0"/>
                    </a:cubicBezTo>
                    <a:close/>
                    <a:moveTo>
                      <a:pt x="224" y="0"/>
                    </a:moveTo>
                    <a:cubicBezTo>
                      <a:pt x="224" y="0"/>
                      <a:pt x="224" y="0"/>
                      <a:pt x="22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553" name="Freeform 402">
                <a:extLst>
                  <a:ext uri="{FF2B5EF4-FFF2-40B4-BE49-F238E27FC236}">
                    <a16:creationId xmlns:a16="http://schemas.microsoft.com/office/drawing/2014/main" id="{14E6F8DA-6271-4BE3-B730-DBB9F3234B57}"/>
                  </a:ext>
                </a:extLst>
              </p:cNvPr>
              <p:cNvSpPr>
                <a:spLocks noEditPoints="1"/>
              </p:cNvSpPr>
              <p:nvPr/>
            </p:nvSpPr>
            <p:spPr bwMode="auto">
              <a:xfrm>
                <a:off x="2828080" y="5639075"/>
                <a:ext cx="465447" cy="228305"/>
              </a:xfrm>
              <a:custGeom>
                <a:avLst/>
                <a:gdLst>
                  <a:gd name="T0" fmla="*/ 0 w 1524"/>
                  <a:gd name="T1" fmla="*/ 614 h 754"/>
                  <a:gd name="T2" fmla="*/ 281 w 1524"/>
                  <a:gd name="T3" fmla="*/ 614 h 754"/>
                  <a:gd name="T4" fmla="*/ 501 w 1524"/>
                  <a:gd name="T5" fmla="*/ 427 h 754"/>
                  <a:gd name="T6" fmla="*/ 636 w 1524"/>
                  <a:gd name="T7" fmla="*/ 412 h 754"/>
                  <a:gd name="T8" fmla="*/ 969 w 1524"/>
                  <a:gd name="T9" fmla="*/ 628 h 754"/>
                  <a:gd name="T10" fmla="*/ 1107 w 1524"/>
                  <a:gd name="T11" fmla="*/ 463 h 754"/>
                  <a:gd name="T12" fmla="*/ 1383 w 1524"/>
                  <a:gd name="T13" fmla="*/ 280 h 754"/>
                  <a:gd name="T14" fmla="*/ 1383 w 1524"/>
                  <a:gd name="T15" fmla="*/ 0 h 754"/>
                  <a:gd name="T16" fmla="*/ 1245 w 1524"/>
                  <a:gd name="T17" fmla="*/ 165 h 754"/>
                  <a:gd name="T18" fmla="*/ 969 w 1524"/>
                  <a:gd name="T19" fmla="*/ 348 h 754"/>
                  <a:gd name="T20" fmla="*/ 694 w 1524"/>
                  <a:gd name="T21" fmla="*/ 285 h 754"/>
                  <a:gd name="T22" fmla="*/ 415 w 1524"/>
                  <a:gd name="T23" fmla="*/ 298 h 754"/>
                  <a:gd name="T24" fmla="*/ 195 w 1524"/>
                  <a:gd name="T25" fmla="*/ 485 h 754"/>
                  <a:gd name="T26" fmla="*/ 1383 w 1524"/>
                  <a:gd name="T27" fmla="*/ 45 h 754"/>
                  <a:gd name="T28" fmla="*/ 1383 w 1524"/>
                  <a:gd name="T29" fmla="*/ 235 h 754"/>
                  <a:gd name="T30" fmla="*/ 1383 w 1524"/>
                  <a:gd name="T31" fmla="*/ 45 h 754"/>
                  <a:gd name="T32" fmla="*/ 1263 w 1524"/>
                  <a:gd name="T33" fmla="*/ 212 h 754"/>
                  <a:gd name="T34" fmla="*/ 1091 w 1524"/>
                  <a:gd name="T35" fmla="*/ 418 h 754"/>
                  <a:gd name="T36" fmla="*/ 1059 w 1524"/>
                  <a:gd name="T37" fmla="*/ 380 h 754"/>
                  <a:gd name="T38" fmla="*/ 874 w 1524"/>
                  <a:gd name="T39" fmla="*/ 486 h 754"/>
                  <a:gd name="T40" fmla="*/ 1064 w 1524"/>
                  <a:gd name="T41" fmla="*/ 488 h 754"/>
                  <a:gd name="T42" fmla="*/ 874 w 1524"/>
                  <a:gd name="T43" fmla="*/ 488 h 754"/>
                  <a:gd name="T44" fmla="*/ 670 w 1524"/>
                  <a:gd name="T45" fmla="*/ 377 h 754"/>
                  <a:gd name="T46" fmla="*/ 854 w 1524"/>
                  <a:gd name="T47" fmla="*/ 408 h 754"/>
                  <a:gd name="T48" fmla="*/ 833 w 1524"/>
                  <a:gd name="T49" fmla="*/ 453 h 754"/>
                  <a:gd name="T50" fmla="*/ 670 w 1524"/>
                  <a:gd name="T51" fmla="*/ 377 h 754"/>
                  <a:gd name="T52" fmla="*/ 650 w 1524"/>
                  <a:gd name="T53" fmla="*/ 298 h 754"/>
                  <a:gd name="T54" fmla="*/ 460 w 1524"/>
                  <a:gd name="T55" fmla="*/ 298 h 754"/>
                  <a:gd name="T56" fmla="*/ 430 w 1524"/>
                  <a:gd name="T57" fmla="*/ 362 h 754"/>
                  <a:gd name="T58" fmla="*/ 460 w 1524"/>
                  <a:gd name="T59" fmla="*/ 402 h 754"/>
                  <a:gd name="T60" fmla="*/ 253 w 1524"/>
                  <a:gd name="T61" fmla="*/ 530 h 754"/>
                  <a:gd name="T62" fmla="*/ 430 w 1524"/>
                  <a:gd name="T63" fmla="*/ 362 h 754"/>
                  <a:gd name="T64" fmla="*/ 236 w 1524"/>
                  <a:gd name="T65" fmla="*/ 614 h 754"/>
                  <a:gd name="T66" fmla="*/ 45 w 1524"/>
                  <a:gd name="T67" fmla="*/ 614 h 754"/>
                  <a:gd name="T68" fmla="*/ 197 w 1524"/>
                  <a:gd name="T69" fmla="*/ 539 h 754"/>
                  <a:gd name="T70" fmla="*/ 197 w 1524"/>
                  <a:gd name="T71" fmla="*/ 53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4" h="754">
                    <a:moveTo>
                      <a:pt x="141" y="474"/>
                    </a:moveTo>
                    <a:cubicBezTo>
                      <a:pt x="63" y="474"/>
                      <a:pt x="0" y="537"/>
                      <a:pt x="0" y="614"/>
                    </a:cubicBezTo>
                    <a:cubicBezTo>
                      <a:pt x="0" y="691"/>
                      <a:pt x="63" y="754"/>
                      <a:pt x="141" y="754"/>
                    </a:cubicBezTo>
                    <a:cubicBezTo>
                      <a:pt x="218" y="754"/>
                      <a:pt x="281" y="691"/>
                      <a:pt x="281" y="614"/>
                    </a:cubicBezTo>
                    <a:cubicBezTo>
                      <a:pt x="281" y="608"/>
                      <a:pt x="280" y="602"/>
                      <a:pt x="280" y="596"/>
                    </a:cubicBezTo>
                    <a:cubicBezTo>
                      <a:pt x="501" y="427"/>
                      <a:pt x="501" y="427"/>
                      <a:pt x="501" y="427"/>
                    </a:cubicBezTo>
                    <a:cubicBezTo>
                      <a:pt x="517" y="434"/>
                      <a:pt x="536" y="438"/>
                      <a:pt x="555" y="438"/>
                    </a:cubicBezTo>
                    <a:cubicBezTo>
                      <a:pt x="585" y="438"/>
                      <a:pt x="613" y="429"/>
                      <a:pt x="636" y="412"/>
                    </a:cubicBezTo>
                    <a:cubicBezTo>
                      <a:pt x="830" y="501"/>
                      <a:pt x="830" y="501"/>
                      <a:pt x="830" y="501"/>
                    </a:cubicBezTo>
                    <a:cubicBezTo>
                      <a:pt x="836" y="572"/>
                      <a:pt x="896" y="628"/>
                      <a:pt x="969" y="628"/>
                    </a:cubicBezTo>
                    <a:cubicBezTo>
                      <a:pt x="1046" y="628"/>
                      <a:pt x="1109" y="565"/>
                      <a:pt x="1109" y="488"/>
                    </a:cubicBezTo>
                    <a:cubicBezTo>
                      <a:pt x="1109" y="479"/>
                      <a:pt x="1109" y="471"/>
                      <a:pt x="1107" y="463"/>
                    </a:cubicBezTo>
                    <a:cubicBezTo>
                      <a:pt x="1335" y="272"/>
                      <a:pt x="1335" y="272"/>
                      <a:pt x="1335" y="272"/>
                    </a:cubicBezTo>
                    <a:cubicBezTo>
                      <a:pt x="1350" y="277"/>
                      <a:pt x="1367" y="280"/>
                      <a:pt x="1383" y="280"/>
                    </a:cubicBezTo>
                    <a:cubicBezTo>
                      <a:pt x="1461" y="280"/>
                      <a:pt x="1524" y="217"/>
                      <a:pt x="1524" y="140"/>
                    </a:cubicBezTo>
                    <a:cubicBezTo>
                      <a:pt x="1524" y="63"/>
                      <a:pt x="1461" y="0"/>
                      <a:pt x="1383" y="0"/>
                    </a:cubicBezTo>
                    <a:cubicBezTo>
                      <a:pt x="1306" y="0"/>
                      <a:pt x="1243" y="63"/>
                      <a:pt x="1243" y="140"/>
                    </a:cubicBezTo>
                    <a:cubicBezTo>
                      <a:pt x="1243" y="149"/>
                      <a:pt x="1244" y="157"/>
                      <a:pt x="1245" y="165"/>
                    </a:cubicBezTo>
                    <a:cubicBezTo>
                      <a:pt x="1017" y="356"/>
                      <a:pt x="1017" y="356"/>
                      <a:pt x="1017" y="356"/>
                    </a:cubicBezTo>
                    <a:cubicBezTo>
                      <a:pt x="1002" y="351"/>
                      <a:pt x="986" y="348"/>
                      <a:pt x="969" y="348"/>
                    </a:cubicBezTo>
                    <a:cubicBezTo>
                      <a:pt x="939" y="348"/>
                      <a:pt x="911" y="357"/>
                      <a:pt x="888" y="374"/>
                    </a:cubicBezTo>
                    <a:cubicBezTo>
                      <a:pt x="694" y="285"/>
                      <a:pt x="694" y="285"/>
                      <a:pt x="694" y="285"/>
                    </a:cubicBezTo>
                    <a:cubicBezTo>
                      <a:pt x="688" y="214"/>
                      <a:pt x="628" y="158"/>
                      <a:pt x="555" y="158"/>
                    </a:cubicBezTo>
                    <a:cubicBezTo>
                      <a:pt x="478" y="158"/>
                      <a:pt x="415" y="221"/>
                      <a:pt x="415" y="298"/>
                    </a:cubicBezTo>
                    <a:cubicBezTo>
                      <a:pt x="415" y="304"/>
                      <a:pt x="415" y="310"/>
                      <a:pt x="416" y="316"/>
                    </a:cubicBezTo>
                    <a:cubicBezTo>
                      <a:pt x="195" y="485"/>
                      <a:pt x="195" y="485"/>
                      <a:pt x="195" y="485"/>
                    </a:cubicBezTo>
                    <a:cubicBezTo>
                      <a:pt x="178" y="478"/>
                      <a:pt x="160" y="474"/>
                      <a:pt x="141" y="474"/>
                    </a:cubicBezTo>
                    <a:close/>
                    <a:moveTo>
                      <a:pt x="1383" y="45"/>
                    </a:moveTo>
                    <a:cubicBezTo>
                      <a:pt x="1436" y="45"/>
                      <a:pt x="1479" y="88"/>
                      <a:pt x="1479" y="140"/>
                    </a:cubicBezTo>
                    <a:cubicBezTo>
                      <a:pt x="1479" y="193"/>
                      <a:pt x="1436" y="235"/>
                      <a:pt x="1383" y="235"/>
                    </a:cubicBezTo>
                    <a:cubicBezTo>
                      <a:pt x="1332" y="235"/>
                      <a:pt x="1288" y="192"/>
                      <a:pt x="1288" y="140"/>
                    </a:cubicBezTo>
                    <a:cubicBezTo>
                      <a:pt x="1288" y="88"/>
                      <a:pt x="1331" y="45"/>
                      <a:pt x="1383" y="45"/>
                    </a:cubicBezTo>
                    <a:close/>
                    <a:moveTo>
                      <a:pt x="1262" y="210"/>
                    </a:moveTo>
                    <a:cubicBezTo>
                      <a:pt x="1262" y="210"/>
                      <a:pt x="1263" y="211"/>
                      <a:pt x="1263" y="212"/>
                    </a:cubicBezTo>
                    <a:cubicBezTo>
                      <a:pt x="1271" y="225"/>
                      <a:pt x="1282" y="238"/>
                      <a:pt x="1294" y="248"/>
                    </a:cubicBezTo>
                    <a:cubicBezTo>
                      <a:pt x="1091" y="418"/>
                      <a:pt x="1091" y="418"/>
                      <a:pt x="1091" y="418"/>
                    </a:cubicBezTo>
                    <a:cubicBezTo>
                      <a:pt x="1090" y="418"/>
                      <a:pt x="1084" y="408"/>
                      <a:pt x="1081" y="404"/>
                    </a:cubicBezTo>
                    <a:cubicBezTo>
                      <a:pt x="1075" y="395"/>
                      <a:pt x="1067" y="387"/>
                      <a:pt x="1059" y="380"/>
                    </a:cubicBezTo>
                    <a:lnTo>
                      <a:pt x="1262" y="210"/>
                    </a:lnTo>
                    <a:close/>
                    <a:moveTo>
                      <a:pt x="874" y="486"/>
                    </a:moveTo>
                    <a:cubicBezTo>
                      <a:pt x="875" y="435"/>
                      <a:pt x="918" y="393"/>
                      <a:pt x="969" y="393"/>
                    </a:cubicBezTo>
                    <a:cubicBezTo>
                      <a:pt x="1020" y="393"/>
                      <a:pt x="1064" y="436"/>
                      <a:pt x="1064" y="488"/>
                    </a:cubicBezTo>
                    <a:cubicBezTo>
                      <a:pt x="1064" y="540"/>
                      <a:pt x="1022" y="583"/>
                      <a:pt x="969" y="583"/>
                    </a:cubicBezTo>
                    <a:cubicBezTo>
                      <a:pt x="917" y="583"/>
                      <a:pt x="874" y="540"/>
                      <a:pt x="874" y="488"/>
                    </a:cubicBezTo>
                    <a:cubicBezTo>
                      <a:pt x="874" y="487"/>
                      <a:pt x="874" y="487"/>
                      <a:pt x="874" y="486"/>
                    </a:cubicBezTo>
                    <a:close/>
                    <a:moveTo>
                      <a:pt x="670" y="377"/>
                    </a:moveTo>
                    <a:cubicBezTo>
                      <a:pt x="680" y="364"/>
                      <a:pt x="687" y="349"/>
                      <a:pt x="691" y="333"/>
                    </a:cubicBezTo>
                    <a:cubicBezTo>
                      <a:pt x="854" y="408"/>
                      <a:pt x="854" y="408"/>
                      <a:pt x="854" y="408"/>
                    </a:cubicBezTo>
                    <a:cubicBezTo>
                      <a:pt x="846" y="420"/>
                      <a:pt x="839" y="433"/>
                      <a:pt x="835" y="447"/>
                    </a:cubicBezTo>
                    <a:cubicBezTo>
                      <a:pt x="834" y="449"/>
                      <a:pt x="834" y="451"/>
                      <a:pt x="833" y="453"/>
                    </a:cubicBezTo>
                    <a:cubicBezTo>
                      <a:pt x="670" y="378"/>
                      <a:pt x="670" y="378"/>
                      <a:pt x="670" y="378"/>
                    </a:cubicBezTo>
                    <a:cubicBezTo>
                      <a:pt x="670" y="378"/>
                      <a:pt x="670" y="378"/>
                      <a:pt x="670" y="377"/>
                    </a:cubicBezTo>
                    <a:close/>
                    <a:moveTo>
                      <a:pt x="555" y="203"/>
                    </a:moveTo>
                    <a:cubicBezTo>
                      <a:pt x="607" y="203"/>
                      <a:pt x="650" y="246"/>
                      <a:pt x="650" y="298"/>
                    </a:cubicBezTo>
                    <a:cubicBezTo>
                      <a:pt x="650" y="349"/>
                      <a:pt x="606" y="393"/>
                      <a:pt x="555" y="393"/>
                    </a:cubicBezTo>
                    <a:cubicBezTo>
                      <a:pt x="504" y="393"/>
                      <a:pt x="460" y="350"/>
                      <a:pt x="460" y="298"/>
                    </a:cubicBezTo>
                    <a:cubicBezTo>
                      <a:pt x="460" y="246"/>
                      <a:pt x="502" y="203"/>
                      <a:pt x="555" y="203"/>
                    </a:cubicBezTo>
                    <a:close/>
                    <a:moveTo>
                      <a:pt x="430" y="362"/>
                    </a:moveTo>
                    <a:cubicBezTo>
                      <a:pt x="430" y="363"/>
                      <a:pt x="431" y="363"/>
                      <a:pt x="431" y="364"/>
                    </a:cubicBezTo>
                    <a:cubicBezTo>
                      <a:pt x="438" y="378"/>
                      <a:pt x="448" y="391"/>
                      <a:pt x="460" y="402"/>
                    </a:cubicBezTo>
                    <a:cubicBezTo>
                      <a:pt x="265" y="550"/>
                      <a:pt x="265" y="550"/>
                      <a:pt x="265" y="550"/>
                    </a:cubicBezTo>
                    <a:cubicBezTo>
                      <a:pt x="262" y="543"/>
                      <a:pt x="258" y="536"/>
                      <a:pt x="253" y="530"/>
                    </a:cubicBezTo>
                    <a:cubicBezTo>
                      <a:pt x="248" y="523"/>
                      <a:pt x="242" y="517"/>
                      <a:pt x="235" y="511"/>
                    </a:cubicBezTo>
                    <a:lnTo>
                      <a:pt x="430" y="362"/>
                    </a:lnTo>
                    <a:close/>
                    <a:moveTo>
                      <a:pt x="197" y="539"/>
                    </a:moveTo>
                    <a:cubicBezTo>
                      <a:pt x="220" y="556"/>
                      <a:pt x="236" y="584"/>
                      <a:pt x="236" y="614"/>
                    </a:cubicBezTo>
                    <a:cubicBezTo>
                      <a:pt x="236" y="667"/>
                      <a:pt x="193" y="709"/>
                      <a:pt x="141" y="709"/>
                    </a:cubicBezTo>
                    <a:cubicBezTo>
                      <a:pt x="88" y="709"/>
                      <a:pt x="45" y="667"/>
                      <a:pt x="45" y="614"/>
                    </a:cubicBezTo>
                    <a:cubicBezTo>
                      <a:pt x="45" y="562"/>
                      <a:pt x="88" y="519"/>
                      <a:pt x="141" y="519"/>
                    </a:cubicBezTo>
                    <a:cubicBezTo>
                      <a:pt x="161" y="519"/>
                      <a:pt x="181" y="526"/>
                      <a:pt x="197" y="539"/>
                    </a:cubicBezTo>
                    <a:close/>
                    <a:moveTo>
                      <a:pt x="197" y="539"/>
                    </a:moveTo>
                    <a:cubicBezTo>
                      <a:pt x="197" y="539"/>
                      <a:pt x="197" y="539"/>
                      <a:pt x="197" y="53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59" name="Groupe 1735">
              <a:extLst>
                <a:ext uri="{FF2B5EF4-FFF2-40B4-BE49-F238E27FC236}">
                  <a16:creationId xmlns:a16="http://schemas.microsoft.com/office/drawing/2014/main" id="{F272028E-0921-4363-BBFB-2258A9B5A340}"/>
                </a:ext>
              </a:extLst>
            </p:cNvPr>
            <p:cNvGrpSpPr/>
            <p:nvPr/>
          </p:nvGrpSpPr>
          <p:grpSpPr>
            <a:xfrm>
              <a:off x="757238" y="2180968"/>
              <a:ext cx="430212" cy="428625"/>
              <a:chOff x="757238" y="1430338"/>
              <a:chExt cx="430212" cy="428625"/>
            </a:xfrm>
            <a:solidFill>
              <a:schemeClr val="tx2"/>
            </a:solidFill>
          </p:grpSpPr>
          <p:sp>
            <p:nvSpPr>
              <p:cNvPr id="560" name="Line 21">
                <a:extLst>
                  <a:ext uri="{FF2B5EF4-FFF2-40B4-BE49-F238E27FC236}">
                    <a16:creationId xmlns:a16="http://schemas.microsoft.com/office/drawing/2014/main" id="{E604E761-C72A-4CFB-84AC-DF47DFBEF51A}"/>
                  </a:ext>
                </a:extLst>
              </p:cNvPr>
              <p:cNvSpPr>
                <a:spLocks noChangeShapeType="1"/>
              </p:cNvSpPr>
              <p:nvPr/>
            </p:nvSpPr>
            <p:spPr bwMode="auto">
              <a:xfrm>
                <a:off x="837501" y="14729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61" name="Line 22">
                <a:extLst>
                  <a:ext uri="{FF2B5EF4-FFF2-40B4-BE49-F238E27FC236}">
                    <a16:creationId xmlns:a16="http://schemas.microsoft.com/office/drawing/2014/main" id="{A521F4A5-048A-4804-992C-74C58049601D}"/>
                  </a:ext>
                </a:extLst>
              </p:cNvPr>
              <p:cNvSpPr>
                <a:spLocks noChangeShapeType="1"/>
              </p:cNvSpPr>
              <p:nvPr/>
            </p:nvSpPr>
            <p:spPr bwMode="auto">
              <a:xfrm>
                <a:off x="837501" y="14729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62" name="Line 38">
                <a:extLst>
                  <a:ext uri="{FF2B5EF4-FFF2-40B4-BE49-F238E27FC236}">
                    <a16:creationId xmlns:a16="http://schemas.microsoft.com/office/drawing/2014/main" id="{2BDF5810-528B-4415-A946-59D88FEF0F9F}"/>
                  </a:ext>
                </a:extLst>
              </p:cNvPr>
              <p:cNvSpPr>
                <a:spLocks noChangeShapeType="1"/>
              </p:cNvSpPr>
              <p:nvPr/>
            </p:nvSpPr>
            <p:spPr bwMode="auto">
              <a:xfrm>
                <a:off x="1123952" y="180657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63" name="Line 39">
                <a:extLst>
                  <a:ext uri="{FF2B5EF4-FFF2-40B4-BE49-F238E27FC236}">
                    <a16:creationId xmlns:a16="http://schemas.microsoft.com/office/drawing/2014/main" id="{74514E59-B290-452A-8CA5-D038A9F254DB}"/>
                  </a:ext>
                </a:extLst>
              </p:cNvPr>
              <p:cNvSpPr>
                <a:spLocks noChangeShapeType="1"/>
              </p:cNvSpPr>
              <p:nvPr/>
            </p:nvSpPr>
            <p:spPr bwMode="auto">
              <a:xfrm>
                <a:off x="1123952" y="180657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64" name="Freeform 10">
                <a:extLst>
                  <a:ext uri="{FF2B5EF4-FFF2-40B4-BE49-F238E27FC236}">
                    <a16:creationId xmlns:a16="http://schemas.microsoft.com/office/drawing/2014/main" id="{F9130197-468A-48B9-99A3-F99726AD17C9}"/>
                  </a:ext>
                </a:extLst>
              </p:cNvPr>
              <p:cNvSpPr>
                <a:spLocks noEditPoints="1"/>
              </p:cNvSpPr>
              <p:nvPr/>
            </p:nvSpPr>
            <p:spPr bwMode="auto">
              <a:xfrm>
                <a:off x="757238" y="1430338"/>
                <a:ext cx="430212" cy="428625"/>
              </a:xfrm>
              <a:custGeom>
                <a:avLst/>
                <a:gdLst>
                  <a:gd name="T0" fmla="*/ 768 w 1536"/>
                  <a:gd name="T1" fmla="*/ 1536 h 1536"/>
                  <a:gd name="T2" fmla="*/ 225 w 1536"/>
                  <a:gd name="T3" fmla="*/ 1311 h 1536"/>
                  <a:gd name="T4" fmla="*/ 0 w 1536"/>
                  <a:gd name="T5" fmla="*/ 768 h 1536"/>
                  <a:gd name="T6" fmla="*/ 225 w 1536"/>
                  <a:gd name="T7" fmla="*/ 225 h 1536"/>
                  <a:gd name="T8" fmla="*/ 768 w 1536"/>
                  <a:gd name="T9" fmla="*/ 0 h 1536"/>
                  <a:gd name="T10" fmla="*/ 1311 w 1536"/>
                  <a:gd name="T11" fmla="*/ 225 h 1536"/>
                  <a:gd name="T12" fmla="*/ 1536 w 1536"/>
                  <a:gd name="T13" fmla="*/ 768 h 1536"/>
                  <a:gd name="T14" fmla="*/ 1311 w 1536"/>
                  <a:gd name="T15" fmla="*/ 1311 h 1536"/>
                  <a:gd name="T16" fmla="*/ 768 w 1536"/>
                  <a:gd name="T17" fmla="*/ 1536 h 1536"/>
                  <a:gd name="T18" fmla="*/ 768 w 1536"/>
                  <a:gd name="T19" fmla="*/ 46 h 1536"/>
                  <a:gd name="T20" fmla="*/ 257 w 1536"/>
                  <a:gd name="T21" fmla="*/ 257 h 1536"/>
                  <a:gd name="T22" fmla="*/ 46 w 1536"/>
                  <a:gd name="T23" fmla="*/ 768 h 1536"/>
                  <a:gd name="T24" fmla="*/ 257 w 1536"/>
                  <a:gd name="T25" fmla="*/ 1279 h 1536"/>
                  <a:gd name="T26" fmla="*/ 768 w 1536"/>
                  <a:gd name="T27" fmla="*/ 1490 h 1536"/>
                  <a:gd name="T28" fmla="*/ 1279 w 1536"/>
                  <a:gd name="T29" fmla="*/ 1279 h 1536"/>
                  <a:gd name="T30" fmla="*/ 1490 w 1536"/>
                  <a:gd name="T31" fmla="*/ 768 h 1536"/>
                  <a:gd name="T32" fmla="*/ 1279 w 1536"/>
                  <a:gd name="T33" fmla="*/ 257 h 1536"/>
                  <a:gd name="T34" fmla="*/ 768 w 1536"/>
                  <a:gd name="T35" fmla="*/ 46 h 1536"/>
                  <a:gd name="T36" fmla="*/ 768 w 1536"/>
                  <a:gd name="T37" fmla="*/ 46 h 1536"/>
                  <a:gd name="T38" fmla="*/ 768 w 1536"/>
                  <a:gd name="T39"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536">
                    <a:moveTo>
                      <a:pt x="768" y="1536"/>
                    </a:moveTo>
                    <a:cubicBezTo>
                      <a:pt x="563" y="1536"/>
                      <a:pt x="370" y="1456"/>
                      <a:pt x="225" y="1311"/>
                    </a:cubicBezTo>
                    <a:cubicBezTo>
                      <a:pt x="80" y="1166"/>
                      <a:pt x="0" y="973"/>
                      <a:pt x="0" y="768"/>
                    </a:cubicBezTo>
                    <a:cubicBezTo>
                      <a:pt x="0" y="563"/>
                      <a:pt x="80" y="370"/>
                      <a:pt x="225" y="225"/>
                    </a:cubicBezTo>
                    <a:cubicBezTo>
                      <a:pt x="370" y="80"/>
                      <a:pt x="563" y="0"/>
                      <a:pt x="768" y="0"/>
                    </a:cubicBezTo>
                    <a:cubicBezTo>
                      <a:pt x="973" y="0"/>
                      <a:pt x="1166" y="80"/>
                      <a:pt x="1311" y="225"/>
                    </a:cubicBezTo>
                    <a:cubicBezTo>
                      <a:pt x="1456" y="370"/>
                      <a:pt x="1536" y="563"/>
                      <a:pt x="1536" y="768"/>
                    </a:cubicBezTo>
                    <a:cubicBezTo>
                      <a:pt x="1536" y="973"/>
                      <a:pt x="1456" y="1166"/>
                      <a:pt x="1311" y="1311"/>
                    </a:cubicBezTo>
                    <a:cubicBezTo>
                      <a:pt x="1166" y="1456"/>
                      <a:pt x="973" y="1536"/>
                      <a:pt x="768" y="1536"/>
                    </a:cubicBezTo>
                    <a:close/>
                    <a:moveTo>
                      <a:pt x="768" y="46"/>
                    </a:moveTo>
                    <a:cubicBezTo>
                      <a:pt x="575" y="46"/>
                      <a:pt x="394" y="121"/>
                      <a:pt x="257" y="257"/>
                    </a:cubicBezTo>
                    <a:cubicBezTo>
                      <a:pt x="121" y="394"/>
                      <a:pt x="46" y="575"/>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575"/>
                      <a:pt x="1415" y="394"/>
                      <a:pt x="1279" y="257"/>
                    </a:cubicBezTo>
                    <a:cubicBezTo>
                      <a:pt x="1142" y="121"/>
                      <a:pt x="961" y="46"/>
                      <a:pt x="768" y="46"/>
                    </a:cubicBezTo>
                    <a:close/>
                    <a:moveTo>
                      <a:pt x="768" y="46"/>
                    </a:moveTo>
                    <a:cubicBezTo>
                      <a:pt x="768" y="46"/>
                      <a:pt x="768" y="46"/>
                      <a:pt x="768"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65" name="Freeform 11">
                <a:extLst>
                  <a:ext uri="{FF2B5EF4-FFF2-40B4-BE49-F238E27FC236}">
                    <a16:creationId xmlns:a16="http://schemas.microsoft.com/office/drawing/2014/main" id="{CC6B6DC3-E84A-4F13-9C5A-1AC2500F5AD8}"/>
                  </a:ext>
                </a:extLst>
              </p:cNvPr>
              <p:cNvSpPr>
                <a:spLocks noEditPoints="1"/>
              </p:cNvSpPr>
              <p:nvPr/>
            </p:nvSpPr>
            <p:spPr bwMode="auto">
              <a:xfrm>
                <a:off x="803275" y="1476376"/>
                <a:ext cx="338137" cy="336550"/>
              </a:xfrm>
              <a:custGeom>
                <a:avLst/>
                <a:gdLst>
                  <a:gd name="T0" fmla="*/ 602 w 1204"/>
                  <a:gd name="T1" fmla="*/ 1204 h 1204"/>
                  <a:gd name="T2" fmla="*/ 0 w 1204"/>
                  <a:gd name="T3" fmla="*/ 602 h 1204"/>
                  <a:gd name="T4" fmla="*/ 167 w 1204"/>
                  <a:gd name="T5" fmla="*/ 186 h 1204"/>
                  <a:gd name="T6" fmla="*/ 200 w 1204"/>
                  <a:gd name="T7" fmla="*/ 185 h 1204"/>
                  <a:gd name="T8" fmla="*/ 200 w 1204"/>
                  <a:gd name="T9" fmla="*/ 217 h 1204"/>
                  <a:gd name="T10" fmla="*/ 46 w 1204"/>
                  <a:gd name="T11" fmla="*/ 602 h 1204"/>
                  <a:gd name="T12" fmla="*/ 602 w 1204"/>
                  <a:gd name="T13" fmla="*/ 1158 h 1204"/>
                  <a:gd name="T14" fmla="*/ 1158 w 1204"/>
                  <a:gd name="T15" fmla="*/ 602 h 1204"/>
                  <a:gd name="T16" fmla="*/ 602 w 1204"/>
                  <a:gd name="T17" fmla="*/ 46 h 1204"/>
                  <a:gd name="T18" fmla="*/ 268 w 1204"/>
                  <a:gd name="T19" fmla="*/ 157 h 1204"/>
                  <a:gd name="T20" fmla="*/ 236 w 1204"/>
                  <a:gd name="T21" fmla="*/ 153 h 1204"/>
                  <a:gd name="T22" fmla="*/ 241 w 1204"/>
                  <a:gd name="T23" fmla="*/ 121 h 1204"/>
                  <a:gd name="T24" fmla="*/ 602 w 1204"/>
                  <a:gd name="T25" fmla="*/ 0 h 1204"/>
                  <a:gd name="T26" fmla="*/ 1204 w 1204"/>
                  <a:gd name="T27" fmla="*/ 602 h 1204"/>
                  <a:gd name="T28" fmla="*/ 602 w 1204"/>
                  <a:gd name="T29" fmla="*/ 1204 h 1204"/>
                  <a:gd name="T30" fmla="*/ 602 w 1204"/>
                  <a:gd name="T31" fmla="*/ 1204 h 1204"/>
                  <a:gd name="T32" fmla="*/ 602 w 1204"/>
                  <a:gd name="T33"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4" h="1204">
                    <a:moveTo>
                      <a:pt x="602" y="1204"/>
                    </a:moveTo>
                    <a:cubicBezTo>
                      <a:pt x="270" y="1204"/>
                      <a:pt x="0" y="934"/>
                      <a:pt x="0" y="602"/>
                    </a:cubicBezTo>
                    <a:cubicBezTo>
                      <a:pt x="0" y="446"/>
                      <a:pt x="60" y="298"/>
                      <a:pt x="167" y="186"/>
                    </a:cubicBezTo>
                    <a:cubicBezTo>
                      <a:pt x="176" y="177"/>
                      <a:pt x="191" y="176"/>
                      <a:pt x="200" y="185"/>
                    </a:cubicBezTo>
                    <a:cubicBezTo>
                      <a:pt x="209" y="194"/>
                      <a:pt x="209" y="208"/>
                      <a:pt x="200" y="217"/>
                    </a:cubicBezTo>
                    <a:cubicBezTo>
                      <a:pt x="101" y="321"/>
                      <a:pt x="46" y="458"/>
                      <a:pt x="46" y="602"/>
                    </a:cubicBezTo>
                    <a:cubicBezTo>
                      <a:pt x="46" y="909"/>
                      <a:pt x="295" y="1158"/>
                      <a:pt x="602" y="1158"/>
                    </a:cubicBezTo>
                    <a:cubicBezTo>
                      <a:pt x="909" y="1158"/>
                      <a:pt x="1158" y="909"/>
                      <a:pt x="1158" y="602"/>
                    </a:cubicBezTo>
                    <a:cubicBezTo>
                      <a:pt x="1158" y="295"/>
                      <a:pt x="909" y="46"/>
                      <a:pt x="602" y="46"/>
                    </a:cubicBezTo>
                    <a:cubicBezTo>
                      <a:pt x="480" y="46"/>
                      <a:pt x="365" y="84"/>
                      <a:pt x="268" y="157"/>
                    </a:cubicBezTo>
                    <a:cubicBezTo>
                      <a:pt x="258" y="165"/>
                      <a:pt x="244" y="163"/>
                      <a:pt x="236" y="153"/>
                    </a:cubicBezTo>
                    <a:cubicBezTo>
                      <a:pt x="229" y="143"/>
                      <a:pt x="231" y="128"/>
                      <a:pt x="241" y="121"/>
                    </a:cubicBezTo>
                    <a:cubicBezTo>
                      <a:pt x="345" y="42"/>
                      <a:pt x="470" y="0"/>
                      <a:pt x="602" y="0"/>
                    </a:cubicBezTo>
                    <a:cubicBezTo>
                      <a:pt x="934" y="0"/>
                      <a:pt x="1204" y="270"/>
                      <a:pt x="1204" y="602"/>
                    </a:cubicBezTo>
                    <a:cubicBezTo>
                      <a:pt x="1204" y="934"/>
                      <a:pt x="934" y="1204"/>
                      <a:pt x="602" y="1204"/>
                    </a:cubicBezTo>
                    <a:close/>
                    <a:moveTo>
                      <a:pt x="602" y="1204"/>
                    </a:moveTo>
                    <a:cubicBezTo>
                      <a:pt x="602" y="1204"/>
                      <a:pt x="602" y="1204"/>
                      <a:pt x="602" y="120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66" name="Freeform 12">
                <a:extLst>
                  <a:ext uri="{FF2B5EF4-FFF2-40B4-BE49-F238E27FC236}">
                    <a16:creationId xmlns:a16="http://schemas.microsoft.com/office/drawing/2014/main" id="{A8A09DB6-208B-43F7-A324-9F114650BE4A}"/>
                  </a:ext>
                </a:extLst>
              </p:cNvPr>
              <p:cNvSpPr>
                <a:spLocks noEditPoints="1"/>
              </p:cNvSpPr>
              <p:nvPr/>
            </p:nvSpPr>
            <p:spPr bwMode="auto">
              <a:xfrm>
                <a:off x="846138" y="1522413"/>
                <a:ext cx="233362" cy="24447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567" name="Groupe 1743">
              <a:extLst>
                <a:ext uri="{FF2B5EF4-FFF2-40B4-BE49-F238E27FC236}">
                  <a16:creationId xmlns:a16="http://schemas.microsoft.com/office/drawing/2014/main" id="{6A620A6D-B77E-4165-BA9A-A3D723517ECB}"/>
                </a:ext>
              </a:extLst>
            </p:cNvPr>
            <p:cNvGrpSpPr/>
            <p:nvPr/>
          </p:nvGrpSpPr>
          <p:grpSpPr>
            <a:xfrm>
              <a:off x="1419225" y="2180968"/>
              <a:ext cx="430213" cy="428625"/>
              <a:chOff x="1419225" y="1430338"/>
              <a:chExt cx="430213" cy="428625"/>
            </a:xfrm>
            <a:solidFill>
              <a:schemeClr val="tx2"/>
            </a:solidFill>
          </p:grpSpPr>
          <p:sp>
            <p:nvSpPr>
              <p:cNvPr id="568" name="Freeform 16">
                <a:extLst>
                  <a:ext uri="{FF2B5EF4-FFF2-40B4-BE49-F238E27FC236}">
                    <a16:creationId xmlns:a16="http://schemas.microsoft.com/office/drawing/2014/main" id="{005D494C-6D69-423C-A5BD-D7595B099D35}"/>
                  </a:ext>
                </a:extLst>
              </p:cNvPr>
              <p:cNvSpPr>
                <a:spLocks noEditPoints="1"/>
              </p:cNvSpPr>
              <p:nvPr/>
            </p:nvSpPr>
            <p:spPr bwMode="auto">
              <a:xfrm>
                <a:off x="1419225" y="1430338"/>
                <a:ext cx="430213" cy="428625"/>
              </a:xfrm>
              <a:custGeom>
                <a:avLst/>
                <a:gdLst>
                  <a:gd name="T0" fmla="*/ 768 w 1536"/>
                  <a:gd name="T1" fmla="*/ 1536 h 1536"/>
                  <a:gd name="T2" fmla="*/ 225 w 1536"/>
                  <a:gd name="T3" fmla="*/ 1311 h 1536"/>
                  <a:gd name="T4" fmla="*/ 0 w 1536"/>
                  <a:gd name="T5" fmla="*/ 768 h 1536"/>
                  <a:gd name="T6" fmla="*/ 66 w 1536"/>
                  <a:gd name="T7" fmla="*/ 457 h 1536"/>
                  <a:gd name="T8" fmla="*/ 244 w 1536"/>
                  <a:gd name="T9" fmla="*/ 207 h 1536"/>
                  <a:gd name="T10" fmla="*/ 276 w 1536"/>
                  <a:gd name="T11" fmla="*/ 208 h 1536"/>
                  <a:gd name="T12" fmla="*/ 275 w 1536"/>
                  <a:gd name="T13" fmla="*/ 240 h 1536"/>
                  <a:gd name="T14" fmla="*/ 107 w 1536"/>
                  <a:gd name="T15" fmla="*/ 475 h 1536"/>
                  <a:gd name="T16" fmla="*/ 46 w 1536"/>
                  <a:gd name="T17" fmla="*/ 768 h 1536"/>
                  <a:gd name="T18" fmla="*/ 257 w 1536"/>
                  <a:gd name="T19" fmla="*/ 1279 h 1536"/>
                  <a:gd name="T20" fmla="*/ 768 w 1536"/>
                  <a:gd name="T21" fmla="*/ 1490 h 1536"/>
                  <a:gd name="T22" fmla="*/ 1279 w 1536"/>
                  <a:gd name="T23" fmla="*/ 1279 h 1536"/>
                  <a:gd name="T24" fmla="*/ 1490 w 1536"/>
                  <a:gd name="T25" fmla="*/ 768 h 1536"/>
                  <a:gd name="T26" fmla="*/ 1279 w 1536"/>
                  <a:gd name="T27" fmla="*/ 257 h 1536"/>
                  <a:gd name="T28" fmla="*/ 768 w 1536"/>
                  <a:gd name="T29" fmla="*/ 46 h 1536"/>
                  <a:gd name="T30" fmla="*/ 355 w 1536"/>
                  <a:gd name="T31" fmla="*/ 175 h 1536"/>
                  <a:gd name="T32" fmla="*/ 324 w 1536"/>
                  <a:gd name="T33" fmla="*/ 169 h 1536"/>
                  <a:gd name="T34" fmla="*/ 329 w 1536"/>
                  <a:gd name="T35" fmla="*/ 138 h 1536"/>
                  <a:gd name="T36" fmla="*/ 768 w 1536"/>
                  <a:gd name="T37" fmla="*/ 0 h 1536"/>
                  <a:gd name="T38" fmla="*/ 1311 w 1536"/>
                  <a:gd name="T39" fmla="*/ 225 h 1536"/>
                  <a:gd name="T40" fmla="*/ 1536 w 1536"/>
                  <a:gd name="T41" fmla="*/ 768 h 1536"/>
                  <a:gd name="T42" fmla="*/ 1311 w 1536"/>
                  <a:gd name="T43" fmla="*/ 1311 h 1536"/>
                  <a:gd name="T44" fmla="*/ 768 w 1536"/>
                  <a:gd name="T45" fmla="*/ 1536 h 1536"/>
                  <a:gd name="T46" fmla="*/ 768 w 1536"/>
                  <a:gd name="T47" fmla="*/ 1536 h 1536"/>
                  <a:gd name="T48" fmla="*/ 768 w 1536"/>
                  <a:gd name="T49"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536">
                    <a:moveTo>
                      <a:pt x="768" y="1536"/>
                    </a:moveTo>
                    <a:cubicBezTo>
                      <a:pt x="563" y="1536"/>
                      <a:pt x="370" y="1456"/>
                      <a:pt x="225" y="1311"/>
                    </a:cubicBezTo>
                    <a:cubicBezTo>
                      <a:pt x="80" y="1166"/>
                      <a:pt x="0" y="973"/>
                      <a:pt x="0" y="768"/>
                    </a:cubicBezTo>
                    <a:cubicBezTo>
                      <a:pt x="0" y="660"/>
                      <a:pt x="22" y="555"/>
                      <a:pt x="66" y="457"/>
                    </a:cubicBezTo>
                    <a:cubicBezTo>
                      <a:pt x="108" y="362"/>
                      <a:pt x="168" y="278"/>
                      <a:pt x="244" y="207"/>
                    </a:cubicBezTo>
                    <a:cubicBezTo>
                      <a:pt x="253" y="198"/>
                      <a:pt x="267" y="199"/>
                      <a:pt x="276" y="208"/>
                    </a:cubicBezTo>
                    <a:cubicBezTo>
                      <a:pt x="284" y="217"/>
                      <a:pt x="284" y="232"/>
                      <a:pt x="275" y="240"/>
                    </a:cubicBezTo>
                    <a:cubicBezTo>
                      <a:pt x="203" y="307"/>
                      <a:pt x="147" y="386"/>
                      <a:pt x="107" y="475"/>
                    </a:cubicBezTo>
                    <a:cubicBezTo>
                      <a:pt x="66" y="568"/>
                      <a:pt x="46" y="666"/>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575"/>
                      <a:pt x="1415" y="394"/>
                      <a:pt x="1279" y="257"/>
                    </a:cubicBezTo>
                    <a:cubicBezTo>
                      <a:pt x="1142" y="121"/>
                      <a:pt x="961" y="46"/>
                      <a:pt x="768" y="46"/>
                    </a:cubicBezTo>
                    <a:cubicBezTo>
                      <a:pt x="619" y="46"/>
                      <a:pt x="477" y="90"/>
                      <a:pt x="355" y="175"/>
                    </a:cubicBezTo>
                    <a:cubicBezTo>
                      <a:pt x="345" y="182"/>
                      <a:pt x="331" y="180"/>
                      <a:pt x="324" y="169"/>
                    </a:cubicBezTo>
                    <a:cubicBezTo>
                      <a:pt x="316" y="159"/>
                      <a:pt x="319" y="145"/>
                      <a:pt x="329" y="138"/>
                    </a:cubicBezTo>
                    <a:cubicBezTo>
                      <a:pt x="458" y="48"/>
                      <a:pt x="610" y="0"/>
                      <a:pt x="768" y="0"/>
                    </a:cubicBezTo>
                    <a:cubicBezTo>
                      <a:pt x="973" y="0"/>
                      <a:pt x="1166" y="80"/>
                      <a:pt x="1311" y="225"/>
                    </a:cubicBezTo>
                    <a:cubicBezTo>
                      <a:pt x="1456" y="370"/>
                      <a:pt x="1536" y="563"/>
                      <a:pt x="1536" y="768"/>
                    </a:cubicBezTo>
                    <a:cubicBezTo>
                      <a:pt x="1536" y="973"/>
                      <a:pt x="1456" y="1166"/>
                      <a:pt x="1311" y="1311"/>
                    </a:cubicBezTo>
                    <a:cubicBezTo>
                      <a:pt x="1166" y="1456"/>
                      <a:pt x="973" y="1536"/>
                      <a:pt x="768" y="1536"/>
                    </a:cubicBezTo>
                    <a:close/>
                    <a:moveTo>
                      <a:pt x="768" y="1536"/>
                    </a:moveTo>
                    <a:cubicBezTo>
                      <a:pt x="768" y="1536"/>
                      <a:pt x="768" y="1536"/>
                      <a:pt x="768" y="153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69" name="Freeform 17">
                <a:extLst>
                  <a:ext uri="{FF2B5EF4-FFF2-40B4-BE49-F238E27FC236}">
                    <a16:creationId xmlns:a16="http://schemas.microsoft.com/office/drawing/2014/main" id="{E74C5643-7CE6-4181-B69B-6A6CF553321B}"/>
                  </a:ext>
                </a:extLst>
              </p:cNvPr>
              <p:cNvSpPr>
                <a:spLocks noEditPoints="1"/>
              </p:cNvSpPr>
              <p:nvPr/>
            </p:nvSpPr>
            <p:spPr bwMode="auto">
              <a:xfrm>
                <a:off x="1465263" y="1476376"/>
                <a:ext cx="338138" cy="336550"/>
              </a:xfrm>
              <a:custGeom>
                <a:avLst/>
                <a:gdLst>
                  <a:gd name="T0" fmla="*/ 602 w 1204"/>
                  <a:gd name="T1" fmla="*/ 1204 h 1204"/>
                  <a:gd name="T2" fmla="*/ 0 w 1204"/>
                  <a:gd name="T3" fmla="*/ 602 h 1204"/>
                  <a:gd name="T4" fmla="*/ 602 w 1204"/>
                  <a:gd name="T5" fmla="*/ 0 h 1204"/>
                  <a:gd name="T6" fmla="*/ 1204 w 1204"/>
                  <a:gd name="T7" fmla="*/ 602 h 1204"/>
                  <a:gd name="T8" fmla="*/ 602 w 1204"/>
                  <a:gd name="T9" fmla="*/ 1204 h 1204"/>
                  <a:gd name="T10" fmla="*/ 602 w 1204"/>
                  <a:gd name="T11" fmla="*/ 46 h 1204"/>
                  <a:gd name="T12" fmla="*/ 46 w 1204"/>
                  <a:gd name="T13" fmla="*/ 602 h 1204"/>
                  <a:gd name="T14" fmla="*/ 602 w 1204"/>
                  <a:gd name="T15" fmla="*/ 1158 h 1204"/>
                  <a:gd name="T16" fmla="*/ 1158 w 1204"/>
                  <a:gd name="T17" fmla="*/ 602 h 1204"/>
                  <a:gd name="T18" fmla="*/ 602 w 1204"/>
                  <a:gd name="T19" fmla="*/ 46 h 1204"/>
                  <a:gd name="T20" fmla="*/ 602 w 1204"/>
                  <a:gd name="T21" fmla="*/ 46 h 1204"/>
                  <a:gd name="T22" fmla="*/ 602 w 1204"/>
                  <a:gd name="T23" fmla="*/ 46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4" h="1204">
                    <a:moveTo>
                      <a:pt x="602" y="1204"/>
                    </a:moveTo>
                    <a:cubicBezTo>
                      <a:pt x="270" y="1204"/>
                      <a:pt x="0" y="934"/>
                      <a:pt x="0" y="602"/>
                    </a:cubicBezTo>
                    <a:cubicBezTo>
                      <a:pt x="0" y="270"/>
                      <a:pt x="270" y="0"/>
                      <a:pt x="602" y="0"/>
                    </a:cubicBezTo>
                    <a:cubicBezTo>
                      <a:pt x="934" y="0"/>
                      <a:pt x="1204" y="270"/>
                      <a:pt x="1204" y="602"/>
                    </a:cubicBezTo>
                    <a:cubicBezTo>
                      <a:pt x="1204" y="934"/>
                      <a:pt x="934" y="1204"/>
                      <a:pt x="602" y="1204"/>
                    </a:cubicBezTo>
                    <a:close/>
                    <a:moveTo>
                      <a:pt x="602" y="46"/>
                    </a:moveTo>
                    <a:cubicBezTo>
                      <a:pt x="295" y="46"/>
                      <a:pt x="46" y="295"/>
                      <a:pt x="46" y="602"/>
                    </a:cubicBezTo>
                    <a:cubicBezTo>
                      <a:pt x="46" y="909"/>
                      <a:pt x="295" y="1158"/>
                      <a:pt x="602" y="1158"/>
                    </a:cubicBezTo>
                    <a:cubicBezTo>
                      <a:pt x="909" y="1158"/>
                      <a:pt x="1158" y="909"/>
                      <a:pt x="1158" y="602"/>
                    </a:cubicBezTo>
                    <a:cubicBezTo>
                      <a:pt x="1158" y="295"/>
                      <a:pt x="909" y="46"/>
                      <a:pt x="602" y="46"/>
                    </a:cubicBezTo>
                    <a:close/>
                    <a:moveTo>
                      <a:pt x="602" y="46"/>
                    </a:moveTo>
                    <a:cubicBezTo>
                      <a:pt x="602" y="46"/>
                      <a:pt x="602" y="46"/>
                      <a:pt x="602"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70" name="Freeform 18">
                <a:extLst>
                  <a:ext uri="{FF2B5EF4-FFF2-40B4-BE49-F238E27FC236}">
                    <a16:creationId xmlns:a16="http://schemas.microsoft.com/office/drawing/2014/main" id="{65FB6352-D932-4ADF-BAE5-8AB48DA1B596}"/>
                  </a:ext>
                </a:extLst>
              </p:cNvPr>
              <p:cNvSpPr>
                <a:spLocks noEditPoints="1"/>
              </p:cNvSpPr>
              <p:nvPr/>
            </p:nvSpPr>
            <p:spPr bwMode="auto">
              <a:xfrm>
                <a:off x="1563688" y="1497013"/>
                <a:ext cx="142875" cy="295275"/>
              </a:xfrm>
              <a:custGeom>
                <a:avLst/>
                <a:gdLst>
                  <a:gd name="T0" fmla="*/ 175 w 510"/>
                  <a:gd name="T1" fmla="*/ 974 h 1054"/>
                  <a:gd name="T2" fmla="*/ 0 w 510"/>
                  <a:gd name="T3" fmla="*/ 702 h 1054"/>
                  <a:gd name="T4" fmla="*/ 159 w 510"/>
                  <a:gd name="T5" fmla="*/ 702 h 1054"/>
                  <a:gd name="T6" fmla="*/ 175 w 510"/>
                  <a:gd name="T7" fmla="*/ 588 h 1054"/>
                  <a:gd name="T8" fmla="*/ 0 w 510"/>
                  <a:gd name="T9" fmla="*/ 352 h 1054"/>
                  <a:gd name="T10" fmla="*/ 175 w 510"/>
                  <a:gd name="T11" fmla="*/ 80 h 1054"/>
                  <a:gd name="T12" fmla="*/ 335 w 510"/>
                  <a:gd name="T13" fmla="*/ 80 h 1054"/>
                  <a:gd name="T14" fmla="*/ 510 w 510"/>
                  <a:gd name="T15" fmla="*/ 352 h 1054"/>
                  <a:gd name="T16" fmla="*/ 351 w 510"/>
                  <a:gd name="T17" fmla="*/ 352 h 1054"/>
                  <a:gd name="T18" fmla="*/ 335 w 510"/>
                  <a:gd name="T19" fmla="*/ 466 h 1054"/>
                  <a:gd name="T20" fmla="*/ 510 w 510"/>
                  <a:gd name="T21" fmla="*/ 702 h 1054"/>
                  <a:gd name="T22" fmla="*/ 423 w 510"/>
                  <a:gd name="T23" fmla="*/ 864 h 1054"/>
                  <a:gd name="T24" fmla="*/ 464 w 510"/>
                  <a:gd name="T25" fmla="*/ 702 h 1054"/>
                  <a:gd name="T26" fmla="*/ 305 w 510"/>
                  <a:gd name="T27" fmla="*/ 504 h 1054"/>
                  <a:gd name="T28" fmla="*/ 289 w 510"/>
                  <a:gd name="T29" fmla="*/ 248 h 1054"/>
                  <a:gd name="T30" fmla="*/ 323 w 510"/>
                  <a:gd name="T31" fmla="*/ 228 h 1054"/>
                  <a:gd name="T32" fmla="*/ 430 w 510"/>
                  <a:gd name="T33" fmla="*/ 386 h 1054"/>
                  <a:gd name="T34" fmla="*/ 306 w 510"/>
                  <a:gd name="T35" fmla="*/ 149 h 1054"/>
                  <a:gd name="T36" fmla="*/ 289 w 510"/>
                  <a:gd name="T37" fmla="*/ 80 h 1054"/>
                  <a:gd name="T38" fmla="*/ 221 w 510"/>
                  <a:gd name="T39" fmla="*/ 80 h 1054"/>
                  <a:gd name="T40" fmla="*/ 204 w 510"/>
                  <a:gd name="T41" fmla="*/ 149 h 1054"/>
                  <a:gd name="T42" fmla="*/ 97 w 510"/>
                  <a:gd name="T43" fmla="*/ 490 h 1054"/>
                  <a:gd name="T44" fmla="*/ 221 w 510"/>
                  <a:gd name="T45" fmla="*/ 571 h 1054"/>
                  <a:gd name="T46" fmla="*/ 210 w 510"/>
                  <a:gd name="T47" fmla="*/ 826 h 1054"/>
                  <a:gd name="T48" fmla="*/ 114 w 510"/>
                  <a:gd name="T49" fmla="*/ 702 h 1054"/>
                  <a:gd name="T50" fmla="*/ 46 w 510"/>
                  <a:gd name="T51" fmla="*/ 702 h 1054"/>
                  <a:gd name="T52" fmla="*/ 221 w 510"/>
                  <a:gd name="T53" fmla="*/ 928 h 1054"/>
                  <a:gd name="T54" fmla="*/ 255 w 510"/>
                  <a:gd name="T55" fmla="*/ 1008 h 1054"/>
                  <a:gd name="T56" fmla="*/ 289 w 510"/>
                  <a:gd name="T57" fmla="*/ 928 h 1054"/>
                  <a:gd name="T58" fmla="*/ 358 w 510"/>
                  <a:gd name="T59" fmla="*/ 884 h 1054"/>
                  <a:gd name="T60" fmla="*/ 381 w 510"/>
                  <a:gd name="T61" fmla="*/ 924 h 1054"/>
                  <a:gd name="T62" fmla="*/ 335 w 510"/>
                  <a:gd name="T63" fmla="*/ 974 h 1054"/>
                  <a:gd name="T64" fmla="*/ 312 w 510"/>
                  <a:gd name="T65" fmla="*/ 829 h 1054"/>
                  <a:gd name="T66" fmla="*/ 289 w 510"/>
                  <a:gd name="T67" fmla="*/ 806 h 1054"/>
                  <a:gd name="T68" fmla="*/ 300 w 510"/>
                  <a:gd name="T69" fmla="*/ 584 h 1054"/>
                  <a:gd name="T70" fmla="*/ 396 w 510"/>
                  <a:gd name="T71" fmla="*/ 702 h 1054"/>
                  <a:gd name="T72" fmla="*/ 312 w 510"/>
                  <a:gd name="T73" fmla="*/ 829 h 1054"/>
                  <a:gd name="T74" fmla="*/ 335 w 510"/>
                  <a:gd name="T75" fmla="*/ 755 h 1054"/>
                  <a:gd name="T76" fmla="*/ 335 w 510"/>
                  <a:gd name="T77" fmla="*/ 647 h 1054"/>
                  <a:gd name="T78" fmla="*/ 188 w 510"/>
                  <a:gd name="T79" fmla="*/ 470 h 1054"/>
                  <a:gd name="T80" fmla="*/ 114 w 510"/>
                  <a:gd name="T81" fmla="*/ 352 h 1054"/>
                  <a:gd name="T82" fmla="*/ 210 w 510"/>
                  <a:gd name="T83" fmla="*/ 228 h 1054"/>
                  <a:gd name="T84" fmla="*/ 221 w 510"/>
                  <a:gd name="T85" fmla="*/ 450 h 1054"/>
                  <a:gd name="T86" fmla="*/ 198 w 510"/>
                  <a:gd name="T87" fmla="*/ 472 h 1054"/>
                  <a:gd name="T88" fmla="*/ 159 w 510"/>
                  <a:gd name="T89" fmla="*/ 352 h 1054"/>
                  <a:gd name="T90" fmla="*/ 175 w 510"/>
                  <a:gd name="T91" fmla="*/ 299 h 1054"/>
                  <a:gd name="T92" fmla="*/ 175 w 510"/>
                  <a:gd name="T93" fmla="*/ 29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0" h="1054">
                    <a:moveTo>
                      <a:pt x="255" y="1054"/>
                    </a:moveTo>
                    <a:cubicBezTo>
                      <a:pt x="211" y="1054"/>
                      <a:pt x="175" y="1018"/>
                      <a:pt x="175" y="974"/>
                    </a:cubicBezTo>
                    <a:cubicBezTo>
                      <a:pt x="175" y="945"/>
                      <a:pt x="175" y="945"/>
                      <a:pt x="175" y="945"/>
                    </a:cubicBezTo>
                    <a:cubicBezTo>
                      <a:pt x="71" y="910"/>
                      <a:pt x="0" y="813"/>
                      <a:pt x="0" y="702"/>
                    </a:cubicBezTo>
                    <a:cubicBezTo>
                      <a:pt x="0" y="658"/>
                      <a:pt x="36" y="623"/>
                      <a:pt x="80" y="623"/>
                    </a:cubicBezTo>
                    <a:cubicBezTo>
                      <a:pt x="124" y="623"/>
                      <a:pt x="159" y="658"/>
                      <a:pt x="159" y="702"/>
                    </a:cubicBezTo>
                    <a:cubicBezTo>
                      <a:pt x="159" y="721"/>
                      <a:pt x="165" y="739"/>
                      <a:pt x="175" y="755"/>
                    </a:cubicBezTo>
                    <a:cubicBezTo>
                      <a:pt x="175" y="588"/>
                      <a:pt x="175" y="588"/>
                      <a:pt x="175" y="588"/>
                    </a:cubicBezTo>
                    <a:cubicBezTo>
                      <a:pt x="129" y="572"/>
                      <a:pt x="93" y="550"/>
                      <a:pt x="65" y="522"/>
                    </a:cubicBezTo>
                    <a:cubicBezTo>
                      <a:pt x="21" y="479"/>
                      <a:pt x="0" y="423"/>
                      <a:pt x="0" y="352"/>
                    </a:cubicBezTo>
                    <a:cubicBezTo>
                      <a:pt x="0" y="241"/>
                      <a:pt x="71" y="144"/>
                      <a:pt x="175" y="109"/>
                    </a:cubicBezTo>
                    <a:cubicBezTo>
                      <a:pt x="175" y="80"/>
                      <a:pt x="175" y="80"/>
                      <a:pt x="175" y="80"/>
                    </a:cubicBezTo>
                    <a:cubicBezTo>
                      <a:pt x="175" y="36"/>
                      <a:pt x="211" y="0"/>
                      <a:pt x="255" y="0"/>
                    </a:cubicBezTo>
                    <a:cubicBezTo>
                      <a:pt x="299" y="0"/>
                      <a:pt x="335" y="36"/>
                      <a:pt x="335" y="80"/>
                    </a:cubicBezTo>
                    <a:cubicBezTo>
                      <a:pt x="335" y="109"/>
                      <a:pt x="335" y="109"/>
                      <a:pt x="335" y="109"/>
                    </a:cubicBezTo>
                    <a:cubicBezTo>
                      <a:pt x="439" y="144"/>
                      <a:pt x="510" y="241"/>
                      <a:pt x="510" y="352"/>
                    </a:cubicBezTo>
                    <a:cubicBezTo>
                      <a:pt x="510" y="396"/>
                      <a:pt x="474" y="431"/>
                      <a:pt x="430" y="431"/>
                    </a:cubicBezTo>
                    <a:cubicBezTo>
                      <a:pt x="386" y="431"/>
                      <a:pt x="351" y="396"/>
                      <a:pt x="351" y="352"/>
                    </a:cubicBezTo>
                    <a:cubicBezTo>
                      <a:pt x="351" y="333"/>
                      <a:pt x="345" y="315"/>
                      <a:pt x="335" y="299"/>
                    </a:cubicBezTo>
                    <a:cubicBezTo>
                      <a:pt x="335" y="466"/>
                      <a:pt x="335" y="466"/>
                      <a:pt x="335" y="466"/>
                    </a:cubicBezTo>
                    <a:cubicBezTo>
                      <a:pt x="380" y="482"/>
                      <a:pt x="416" y="503"/>
                      <a:pt x="444" y="531"/>
                    </a:cubicBezTo>
                    <a:cubicBezTo>
                      <a:pt x="488" y="575"/>
                      <a:pt x="510" y="632"/>
                      <a:pt x="510" y="702"/>
                    </a:cubicBezTo>
                    <a:cubicBezTo>
                      <a:pt x="510" y="760"/>
                      <a:pt x="491" y="815"/>
                      <a:pt x="455" y="860"/>
                    </a:cubicBezTo>
                    <a:cubicBezTo>
                      <a:pt x="447" y="870"/>
                      <a:pt x="433" y="872"/>
                      <a:pt x="423" y="864"/>
                    </a:cubicBezTo>
                    <a:cubicBezTo>
                      <a:pt x="413" y="856"/>
                      <a:pt x="412" y="842"/>
                      <a:pt x="419" y="832"/>
                    </a:cubicBezTo>
                    <a:cubicBezTo>
                      <a:pt x="449" y="795"/>
                      <a:pt x="464" y="750"/>
                      <a:pt x="464" y="702"/>
                    </a:cubicBezTo>
                    <a:cubicBezTo>
                      <a:pt x="464" y="645"/>
                      <a:pt x="447" y="598"/>
                      <a:pt x="412" y="563"/>
                    </a:cubicBezTo>
                    <a:cubicBezTo>
                      <a:pt x="386" y="537"/>
                      <a:pt x="351" y="518"/>
                      <a:pt x="305" y="504"/>
                    </a:cubicBezTo>
                    <a:cubicBezTo>
                      <a:pt x="296" y="501"/>
                      <a:pt x="289" y="493"/>
                      <a:pt x="289" y="482"/>
                    </a:cubicBezTo>
                    <a:cubicBezTo>
                      <a:pt x="289" y="248"/>
                      <a:pt x="289" y="248"/>
                      <a:pt x="289" y="248"/>
                    </a:cubicBezTo>
                    <a:cubicBezTo>
                      <a:pt x="289" y="240"/>
                      <a:pt x="293" y="232"/>
                      <a:pt x="300" y="228"/>
                    </a:cubicBezTo>
                    <a:cubicBezTo>
                      <a:pt x="307" y="224"/>
                      <a:pt x="316" y="224"/>
                      <a:pt x="323" y="228"/>
                    </a:cubicBezTo>
                    <a:cubicBezTo>
                      <a:pt x="368" y="253"/>
                      <a:pt x="396" y="300"/>
                      <a:pt x="396" y="352"/>
                    </a:cubicBezTo>
                    <a:cubicBezTo>
                      <a:pt x="396" y="371"/>
                      <a:pt x="411" y="386"/>
                      <a:pt x="430" y="386"/>
                    </a:cubicBezTo>
                    <a:cubicBezTo>
                      <a:pt x="449" y="386"/>
                      <a:pt x="464" y="371"/>
                      <a:pt x="464" y="352"/>
                    </a:cubicBezTo>
                    <a:cubicBezTo>
                      <a:pt x="464" y="256"/>
                      <a:pt x="399" y="172"/>
                      <a:pt x="306" y="149"/>
                    </a:cubicBezTo>
                    <a:cubicBezTo>
                      <a:pt x="296" y="146"/>
                      <a:pt x="289" y="137"/>
                      <a:pt x="289" y="126"/>
                    </a:cubicBezTo>
                    <a:cubicBezTo>
                      <a:pt x="289" y="80"/>
                      <a:pt x="289" y="80"/>
                      <a:pt x="289" y="80"/>
                    </a:cubicBezTo>
                    <a:cubicBezTo>
                      <a:pt x="289" y="61"/>
                      <a:pt x="274" y="46"/>
                      <a:pt x="255" y="46"/>
                    </a:cubicBezTo>
                    <a:cubicBezTo>
                      <a:pt x="236" y="46"/>
                      <a:pt x="221" y="61"/>
                      <a:pt x="221" y="80"/>
                    </a:cubicBezTo>
                    <a:cubicBezTo>
                      <a:pt x="221" y="126"/>
                      <a:pt x="221" y="126"/>
                      <a:pt x="221" y="126"/>
                    </a:cubicBezTo>
                    <a:cubicBezTo>
                      <a:pt x="221" y="137"/>
                      <a:pt x="214" y="146"/>
                      <a:pt x="204" y="149"/>
                    </a:cubicBezTo>
                    <a:cubicBezTo>
                      <a:pt x="111" y="172"/>
                      <a:pt x="46" y="256"/>
                      <a:pt x="46" y="352"/>
                    </a:cubicBezTo>
                    <a:cubicBezTo>
                      <a:pt x="46" y="410"/>
                      <a:pt x="62" y="455"/>
                      <a:pt x="97" y="490"/>
                    </a:cubicBezTo>
                    <a:cubicBezTo>
                      <a:pt x="123" y="516"/>
                      <a:pt x="158" y="535"/>
                      <a:pt x="205" y="549"/>
                    </a:cubicBezTo>
                    <a:cubicBezTo>
                      <a:pt x="214" y="552"/>
                      <a:pt x="221" y="561"/>
                      <a:pt x="221" y="571"/>
                    </a:cubicBezTo>
                    <a:cubicBezTo>
                      <a:pt x="221" y="806"/>
                      <a:pt x="221" y="806"/>
                      <a:pt x="221" y="806"/>
                    </a:cubicBezTo>
                    <a:cubicBezTo>
                      <a:pt x="221" y="814"/>
                      <a:pt x="217" y="822"/>
                      <a:pt x="210" y="826"/>
                    </a:cubicBezTo>
                    <a:cubicBezTo>
                      <a:pt x="203" y="830"/>
                      <a:pt x="194" y="830"/>
                      <a:pt x="187" y="826"/>
                    </a:cubicBezTo>
                    <a:cubicBezTo>
                      <a:pt x="142" y="801"/>
                      <a:pt x="114" y="754"/>
                      <a:pt x="114" y="702"/>
                    </a:cubicBezTo>
                    <a:cubicBezTo>
                      <a:pt x="114" y="683"/>
                      <a:pt x="99" y="668"/>
                      <a:pt x="80" y="668"/>
                    </a:cubicBezTo>
                    <a:cubicBezTo>
                      <a:pt x="61" y="668"/>
                      <a:pt x="46" y="683"/>
                      <a:pt x="46" y="702"/>
                    </a:cubicBezTo>
                    <a:cubicBezTo>
                      <a:pt x="46" y="798"/>
                      <a:pt x="111" y="882"/>
                      <a:pt x="204" y="905"/>
                    </a:cubicBezTo>
                    <a:cubicBezTo>
                      <a:pt x="214" y="908"/>
                      <a:pt x="221" y="917"/>
                      <a:pt x="221" y="928"/>
                    </a:cubicBezTo>
                    <a:cubicBezTo>
                      <a:pt x="221" y="974"/>
                      <a:pt x="221" y="974"/>
                      <a:pt x="221" y="974"/>
                    </a:cubicBezTo>
                    <a:cubicBezTo>
                      <a:pt x="221" y="993"/>
                      <a:pt x="236" y="1008"/>
                      <a:pt x="255" y="1008"/>
                    </a:cubicBezTo>
                    <a:cubicBezTo>
                      <a:pt x="274" y="1008"/>
                      <a:pt x="289" y="993"/>
                      <a:pt x="289" y="974"/>
                    </a:cubicBezTo>
                    <a:cubicBezTo>
                      <a:pt x="289" y="928"/>
                      <a:pt x="289" y="928"/>
                      <a:pt x="289" y="928"/>
                    </a:cubicBezTo>
                    <a:cubicBezTo>
                      <a:pt x="289" y="917"/>
                      <a:pt x="296" y="908"/>
                      <a:pt x="306" y="905"/>
                    </a:cubicBezTo>
                    <a:cubicBezTo>
                      <a:pt x="325" y="901"/>
                      <a:pt x="342" y="894"/>
                      <a:pt x="358" y="884"/>
                    </a:cubicBezTo>
                    <a:cubicBezTo>
                      <a:pt x="369" y="878"/>
                      <a:pt x="383" y="882"/>
                      <a:pt x="390" y="893"/>
                    </a:cubicBezTo>
                    <a:cubicBezTo>
                      <a:pt x="396" y="904"/>
                      <a:pt x="392" y="918"/>
                      <a:pt x="381" y="924"/>
                    </a:cubicBezTo>
                    <a:cubicBezTo>
                      <a:pt x="366" y="932"/>
                      <a:pt x="351" y="939"/>
                      <a:pt x="335" y="945"/>
                    </a:cubicBezTo>
                    <a:cubicBezTo>
                      <a:pt x="335" y="974"/>
                      <a:pt x="335" y="974"/>
                      <a:pt x="335" y="974"/>
                    </a:cubicBezTo>
                    <a:cubicBezTo>
                      <a:pt x="335" y="1018"/>
                      <a:pt x="299" y="1054"/>
                      <a:pt x="255" y="1054"/>
                    </a:cubicBezTo>
                    <a:close/>
                    <a:moveTo>
                      <a:pt x="312" y="829"/>
                    </a:moveTo>
                    <a:cubicBezTo>
                      <a:pt x="308" y="829"/>
                      <a:pt x="304" y="828"/>
                      <a:pt x="300" y="826"/>
                    </a:cubicBezTo>
                    <a:cubicBezTo>
                      <a:pt x="293" y="822"/>
                      <a:pt x="289" y="814"/>
                      <a:pt x="289" y="806"/>
                    </a:cubicBezTo>
                    <a:cubicBezTo>
                      <a:pt x="289" y="604"/>
                      <a:pt x="289" y="604"/>
                      <a:pt x="289" y="604"/>
                    </a:cubicBezTo>
                    <a:cubicBezTo>
                      <a:pt x="289" y="596"/>
                      <a:pt x="293" y="589"/>
                      <a:pt x="300" y="584"/>
                    </a:cubicBezTo>
                    <a:cubicBezTo>
                      <a:pt x="306" y="580"/>
                      <a:pt x="315" y="580"/>
                      <a:pt x="322" y="583"/>
                    </a:cubicBezTo>
                    <a:cubicBezTo>
                      <a:pt x="388" y="614"/>
                      <a:pt x="396" y="663"/>
                      <a:pt x="396" y="702"/>
                    </a:cubicBezTo>
                    <a:cubicBezTo>
                      <a:pt x="396" y="754"/>
                      <a:pt x="368" y="801"/>
                      <a:pt x="323" y="826"/>
                    </a:cubicBezTo>
                    <a:cubicBezTo>
                      <a:pt x="320" y="828"/>
                      <a:pt x="316" y="829"/>
                      <a:pt x="312" y="829"/>
                    </a:cubicBezTo>
                    <a:close/>
                    <a:moveTo>
                      <a:pt x="335" y="647"/>
                    </a:moveTo>
                    <a:cubicBezTo>
                      <a:pt x="335" y="755"/>
                      <a:pt x="335" y="755"/>
                      <a:pt x="335" y="755"/>
                    </a:cubicBezTo>
                    <a:cubicBezTo>
                      <a:pt x="345" y="739"/>
                      <a:pt x="351" y="721"/>
                      <a:pt x="351" y="702"/>
                    </a:cubicBezTo>
                    <a:cubicBezTo>
                      <a:pt x="351" y="680"/>
                      <a:pt x="347" y="662"/>
                      <a:pt x="335" y="647"/>
                    </a:cubicBezTo>
                    <a:close/>
                    <a:moveTo>
                      <a:pt x="198" y="472"/>
                    </a:moveTo>
                    <a:cubicBezTo>
                      <a:pt x="195" y="472"/>
                      <a:pt x="191" y="472"/>
                      <a:pt x="188" y="470"/>
                    </a:cubicBezTo>
                    <a:cubicBezTo>
                      <a:pt x="170" y="462"/>
                      <a:pt x="156" y="453"/>
                      <a:pt x="145" y="442"/>
                    </a:cubicBezTo>
                    <a:cubicBezTo>
                      <a:pt x="132" y="428"/>
                      <a:pt x="114" y="404"/>
                      <a:pt x="114" y="352"/>
                    </a:cubicBezTo>
                    <a:cubicBezTo>
                      <a:pt x="114" y="300"/>
                      <a:pt x="142" y="253"/>
                      <a:pt x="187" y="228"/>
                    </a:cubicBezTo>
                    <a:cubicBezTo>
                      <a:pt x="194" y="224"/>
                      <a:pt x="203" y="224"/>
                      <a:pt x="210" y="228"/>
                    </a:cubicBezTo>
                    <a:cubicBezTo>
                      <a:pt x="217" y="232"/>
                      <a:pt x="221" y="240"/>
                      <a:pt x="221" y="248"/>
                    </a:cubicBezTo>
                    <a:cubicBezTo>
                      <a:pt x="221" y="450"/>
                      <a:pt x="221" y="450"/>
                      <a:pt x="221" y="450"/>
                    </a:cubicBezTo>
                    <a:cubicBezTo>
                      <a:pt x="221" y="457"/>
                      <a:pt x="217" y="465"/>
                      <a:pt x="210" y="469"/>
                    </a:cubicBezTo>
                    <a:cubicBezTo>
                      <a:pt x="207" y="471"/>
                      <a:pt x="202" y="472"/>
                      <a:pt x="198" y="472"/>
                    </a:cubicBezTo>
                    <a:close/>
                    <a:moveTo>
                      <a:pt x="175" y="299"/>
                    </a:moveTo>
                    <a:cubicBezTo>
                      <a:pt x="165" y="315"/>
                      <a:pt x="159" y="333"/>
                      <a:pt x="159" y="352"/>
                    </a:cubicBezTo>
                    <a:cubicBezTo>
                      <a:pt x="159" y="387"/>
                      <a:pt x="169" y="400"/>
                      <a:pt x="175" y="407"/>
                    </a:cubicBezTo>
                    <a:lnTo>
                      <a:pt x="175" y="299"/>
                    </a:lnTo>
                    <a:close/>
                    <a:moveTo>
                      <a:pt x="175" y="299"/>
                    </a:moveTo>
                    <a:cubicBezTo>
                      <a:pt x="175" y="299"/>
                      <a:pt x="175" y="299"/>
                      <a:pt x="175" y="29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571" name="Groupe 1747">
              <a:extLst>
                <a:ext uri="{FF2B5EF4-FFF2-40B4-BE49-F238E27FC236}">
                  <a16:creationId xmlns:a16="http://schemas.microsoft.com/office/drawing/2014/main" id="{B8376119-2E35-492C-BFD8-27FADCE2DF10}"/>
                </a:ext>
              </a:extLst>
            </p:cNvPr>
            <p:cNvGrpSpPr/>
            <p:nvPr/>
          </p:nvGrpSpPr>
          <p:grpSpPr>
            <a:xfrm>
              <a:off x="2111375" y="2180968"/>
              <a:ext cx="430213" cy="427037"/>
              <a:chOff x="2111375" y="1430338"/>
              <a:chExt cx="430213" cy="427037"/>
            </a:xfrm>
            <a:solidFill>
              <a:schemeClr val="tx2"/>
            </a:solidFill>
          </p:grpSpPr>
          <p:sp>
            <p:nvSpPr>
              <p:cNvPr id="572" name="Freeform 22">
                <a:extLst>
                  <a:ext uri="{FF2B5EF4-FFF2-40B4-BE49-F238E27FC236}">
                    <a16:creationId xmlns:a16="http://schemas.microsoft.com/office/drawing/2014/main" id="{D50CD9C9-F6F7-4024-87C9-0436A6B9C1FD}"/>
                  </a:ext>
                </a:extLst>
              </p:cNvPr>
              <p:cNvSpPr>
                <a:spLocks noEditPoints="1"/>
              </p:cNvSpPr>
              <p:nvPr/>
            </p:nvSpPr>
            <p:spPr bwMode="auto">
              <a:xfrm>
                <a:off x="2111375" y="1430338"/>
                <a:ext cx="430213" cy="427037"/>
              </a:xfrm>
              <a:custGeom>
                <a:avLst/>
                <a:gdLst>
                  <a:gd name="T0" fmla="*/ 768 w 1536"/>
                  <a:gd name="T1" fmla="*/ 1536 h 1536"/>
                  <a:gd name="T2" fmla="*/ 225 w 1536"/>
                  <a:gd name="T3" fmla="*/ 1311 h 1536"/>
                  <a:gd name="T4" fmla="*/ 0 w 1536"/>
                  <a:gd name="T5" fmla="*/ 768 h 1536"/>
                  <a:gd name="T6" fmla="*/ 225 w 1536"/>
                  <a:gd name="T7" fmla="*/ 225 h 1536"/>
                  <a:gd name="T8" fmla="*/ 768 w 1536"/>
                  <a:gd name="T9" fmla="*/ 0 h 1536"/>
                  <a:gd name="T10" fmla="*/ 1311 w 1536"/>
                  <a:gd name="T11" fmla="*/ 225 h 1536"/>
                  <a:gd name="T12" fmla="*/ 1536 w 1536"/>
                  <a:gd name="T13" fmla="*/ 768 h 1536"/>
                  <a:gd name="T14" fmla="*/ 1311 w 1536"/>
                  <a:gd name="T15" fmla="*/ 1311 h 1536"/>
                  <a:gd name="T16" fmla="*/ 768 w 1536"/>
                  <a:gd name="T17" fmla="*/ 1536 h 1536"/>
                  <a:gd name="T18" fmla="*/ 768 w 1536"/>
                  <a:gd name="T19" fmla="*/ 46 h 1536"/>
                  <a:gd name="T20" fmla="*/ 257 w 1536"/>
                  <a:gd name="T21" fmla="*/ 257 h 1536"/>
                  <a:gd name="T22" fmla="*/ 46 w 1536"/>
                  <a:gd name="T23" fmla="*/ 768 h 1536"/>
                  <a:gd name="T24" fmla="*/ 257 w 1536"/>
                  <a:gd name="T25" fmla="*/ 1279 h 1536"/>
                  <a:gd name="T26" fmla="*/ 768 w 1536"/>
                  <a:gd name="T27" fmla="*/ 1490 h 1536"/>
                  <a:gd name="T28" fmla="*/ 1279 w 1536"/>
                  <a:gd name="T29" fmla="*/ 1279 h 1536"/>
                  <a:gd name="T30" fmla="*/ 1490 w 1536"/>
                  <a:gd name="T31" fmla="*/ 768 h 1536"/>
                  <a:gd name="T32" fmla="*/ 1279 w 1536"/>
                  <a:gd name="T33" fmla="*/ 257 h 1536"/>
                  <a:gd name="T34" fmla="*/ 768 w 1536"/>
                  <a:gd name="T35" fmla="*/ 46 h 1536"/>
                  <a:gd name="T36" fmla="*/ 768 w 1536"/>
                  <a:gd name="T37" fmla="*/ 46 h 1536"/>
                  <a:gd name="T38" fmla="*/ 768 w 1536"/>
                  <a:gd name="T39"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536">
                    <a:moveTo>
                      <a:pt x="768" y="1536"/>
                    </a:moveTo>
                    <a:cubicBezTo>
                      <a:pt x="563" y="1536"/>
                      <a:pt x="370" y="1456"/>
                      <a:pt x="225" y="1311"/>
                    </a:cubicBezTo>
                    <a:cubicBezTo>
                      <a:pt x="80" y="1166"/>
                      <a:pt x="0" y="973"/>
                      <a:pt x="0" y="768"/>
                    </a:cubicBezTo>
                    <a:cubicBezTo>
                      <a:pt x="0" y="563"/>
                      <a:pt x="80" y="370"/>
                      <a:pt x="225" y="225"/>
                    </a:cubicBezTo>
                    <a:cubicBezTo>
                      <a:pt x="370" y="80"/>
                      <a:pt x="563" y="0"/>
                      <a:pt x="768" y="0"/>
                    </a:cubicBezTo>
                    <a:cubicBezTo>
                      <a:pt x="973" y="0"/>
                      <a:pt x="1166" y="80"/>
                      <a:pt x="1311" y="225"/>
                    </a:cubicBezTo>
                    <a:cubicBezTo>
                      <a:pt x="1456" y="370"/>
                      <a:pt x="1536" y="563"/>
                      <a:pt x="1536" y="768"/>
                    </a:cubicBezTo>
                    <a:cubicBezTo>
                      <a:pt x="1536" y="973"/>
                      <a:pt x="1456" y="1166"/>
                      <a:pt x="1311" y="1311"/>
                    </a:cubicBezTo>
                    <a:cubicBezTo>
                      <a:pt x="1166" y="1456"/>
                      <a:pt x="973" y="1536"/>
                      <a:pt x="768" y="1536"/>
                    </a:cubicBezTo>
                    <a:close/>
                    <a:moveTo>
                      <a:pt x="768" y="46"/>
                    </a:moveTo>
                    <a:cubicBezTo>
                      <a:pt x="575" y="46"/>
                      <a:pt x="394" y="121"/>
                      <a:pt x="257" y="257"/>
                    </a:cubicBezTo>
                    <a:cubicBezTo>
                      <a:pt x="121" y="394"/>
                      <a:pt x="46" y="575"/>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575"/>
                      <a:pt x="1415" y="394"/>
                      <a:pt x="1279" y="257"/>
                    </a:cubicBezTo>
                    <a:cubicBezTo>
                      <a:pt x="1142" y="121"/>
                      <a:pt x="961" y="46"/>
                      <a:pt x="768" y="46"/>
                    </a:cubicBezTo>
                    <a:close/>
                    <a:moveTo>
                      <a:pt x="768" y="46"/>
                    </a:moveTo>
                    <a:cubicBezTo>
                      <a:pt x="768" y="46"/>
                      <a:pt x="768" y="46"/>
                      <a:pt x="768"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73" name="Freeform 23">
                <a:extLst>
                  <a:ext uri="{FF2B5EF4-FFF2-40B4-BE49-F238E27FC236}">
                    <a16:creationId xmlns:a16="http://schemas.microsoft.com/office/drawing/2014/main" id="{FF5797AE-170B-4332-9840-389B09398524}"/>
                  </a:ext>
                </a:extLst>
              </p:cNvPr>
              <p:cNvSpPr>
                <a:spLocks noEditPoints="1"/>
              </p:cNvSpPr>
              <p:nvPr/>
            </p:nvSpPr>
            <p:spPr bwMode="auto">
              <a:xfrm>
                <a:off x="2157413" y="1476375"/>
                <a:ext cx="338138" cy="334962"/>
              </a:xfrm>
              <a:custGeom>
                <a:avLst/>
                <a:gdLst>
                  <a:gd name="T0" fmla="*/ 602 w 1204"/>
                  <a:gd name="T1" fmla="*/ 1204 h 1204"/>
                  <a:gd name="T2" fmla="*/ 0 w 1204"/>
                  <a:gd name="T3" fmla="*/ 602 h 1204"/>
                  <a:gd name="T4" fmla="*/ 602 w 1204"/>
                  <a:gd name="T5" fmla="*/ 0 h 1204"/>
                  <a:gd name="T6" fmla="*/ 983 w 1204"/>
                  <a:gd name="T7" fmla="*/ 136 h 1204"/>
                  <a:gd name="T8" fmla="*/ 986 w 1204"/>
                  <a:gd name="T9" fmla="*/ 168 h 1204"/>
                  <a:gd name="T10" fmla="*/ 954 w 1204"/>
                  <a:gd name="T11" fmla="*/ 171 h 1204"/>
                  <a:gd name="T12" fmla="*/ 602 w 1204"/>
                  <a:gd name="T13" fmla="*/ 46 h 1204"/>
                  <a:gd name="T14" fmla="*/ 46 w 1204"/>
                  <a:gd name="T15" fmla="*/ 602 h 1204"/>
                  <a:gd name="T16" fmla="*/ 602 w 1204"/>
                  <a:gd name="T17" fmla="*/ 1158 h 1204"/>
                  <a:gd name="T18" fmla="*/ 1158 w 1204"/>
                  <a:gd name="T19" fmla="*/ 602 h 1204"/>
                  <a:gd name="T20" fmla="*/ 1021 w 1204"/>
                  <a:gd name="T21" fmla="*/ 236 h 1204"/>
                  <a:gd name="T22" fmla="*/ 1023 w 1204"/>
                  <a:gd name="T23" fmla="*/ 203 h 1204"/>
                  <a:gd name="T24" fmla="*/ 1055 w 1204"/>
                  <a:gd name="T25" fmla="*/ 206 h 1204"/>
                  <a:gd name="T26" fmla="*/ 1204 w 1204"/>
                  <a:gd name="T27" fmla="*/ 602 h 1204"/>
                  <a:gd name="T28" fmla="*/ 602 w 1204"/>
                  <a:gd name="T29" fmla="*/ 1204 h 1204"/>
                  <a:gd name="T30" fmla="*/ 602 w 1204"/>
                  <a:gd name="T31" fmla="*/ 1204 h 1204"/>
                  <a:gd name="T32" fmla="*/ 602 w 1204"/>
                  <a:gd name="T33"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4" h="1204">
                    <a:moveTo>
                      <a:pt x="602" y="1204"/>
                    </a:moveTo>
                    <a:cubicBezTo>
                      <a:pt x="270" y="1204"/>
                      <a:pt x="0" y="934"/>
                      <a:pt x="0" y="602"/>
                    </a:cubicBezTo>
                    <a:cubicBezTo>
                      <a:pt x="0" y="270"/>
                      <a:pt x="270" y="0"/>
                      <a:pt x="602" y="0"/>
                    </a:cubicBezTo>
                    <a:cubicBezTo>
                      <a:pt x="741" y="0"/>
                      <a:pt x="876" y="48"/>
                      <a:pt x="983" y="136"/>
                    </a:cubicBezTo>
                    <a:cubicBezTo>
                      <a:pt x="993" y="144"/>
                      <a:pt x="994" y="158"/>
                      <a:pt x="986" y="168"/>
                    </a:cubicBezTo>
                    <a:cubicBezTo>
                      <a:pt x="978" y="178"/>
                      <a:pt x="964" y="179"/>
                      <a:pt x="954" y="171"/>
                    </a:cubicBezTo>
                    <a:cubicBezTo>
                      <a:pt x="855" y="90"/>
                      <a:pt x="730" y="46"/>
                      <a:pt x="602" y="46"/>
                    </a:cubicBezTo>
                    <a:cubicBezTo>
                      <a:pt x="295" y="46"/>
                      <a:pt x="46" y="295"/>
                      <a:pt x="46" y="602"/>
                    </a:cubicBezTo>
                    <a:cubicBezTo>
                      <a:pt x="46" y="909"/>
                      <a:pt x="295" y="1158"/>
                      <a:pt x="602" y="1158"/>
                    </a:cubicBezTo>
                    <a:cubicBezTo>
                      <a:pt x="909" y="1158"/>
                      <a:pt x="1158" y="909"/>
                      <a:pt x="1158" y="602"/>
                    </a:cubicBezTo>
                    <a:cubicBezTo>
                      <a:pt x="1158" y="467"/>
                      <a:pt x="1109" y="337"/>
                      <a:pt x="1021" y="236"/>
                    </a:cubicBezTo>
                    <a:cubicBezTo>
                      <a:pt x="1012" y="226"/>
                      <a:pt x="1013" y="212"/>
                      <a:pt x="1023" y="203"/>
                    </a:cubicBezTo>
                    <a:cubicBezTo>
                      <a:pt x="1032" y="195"/>
                      <a:pt x="1047" y="196"/>
                      <a:pt x="1055" y="206"/>
                    </a:cubicBezTo>
                    <a:cubicBezTo>
                      <a:pt x="1151" y="315"/>
                      <a:pt x="1204" y="456"/>
                      <a:pt x="1204" y="602"/>
                    </a:cubicBezTo>
                    <a:cubicBezTo>
                      <a:pt x="1204" y="934"/>
                      <a:pt x="934" y="1204"/>
                      <a:pt x="602" y="1204"/>
                    </a:cubicBezTo>
                    <a:close/>
                    <a:moveTo>
                      <a:pt x="602" y="1204"/>
                    </a:moveTo>
                    <a:cubicBezTo>
                      <a:pt x="602" y="1204"/>
                      <a:pt x="602" y="1204"/>
                      <a:pt x="602" y="120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74" name="Freeform 24">
                <a:extLst>
                  <a:ext uri="{FF2B5EF4-FFF2-40B4-BE49-F238E27FC236}">
                    <a16:creationId xmlns:a16="http://schemas.microsoft.com/office/drawing/2014/main" id="{3D493414-AB0D-446C-8062-33053C0846D6}"/>
                  </a:ext>
                </a:extLst>
              </p:cNvPr>
              <p:cNvSpPr>
                <a:spLocks noEditPoints="1"/>
              </p:cNvSpPr>
              <p:nvPr/>
            </p:nvSpPr>
            <p:spPr bwMode="auto">
              <a:xfrm>
                <a:off x="2225675" y="1503363"/>
                <a:ext cx="206375" cy="261937"/>
              </a:xfrm>
              <a:custGeom>
                <a:avLst/>
                <a:gdLst>
                  <a:gd name="T0" fmla="*/ 68 w 736"/>
                  <a:gd name="T1" fmla="*/ 906 h 942"/>
                  <a:gd name="T2" fmla="*/ 121 w 736"/>
                  <a:gd name="T3" fmla="*/ 730 h 942"/>
                  <a:gd name="T4" fmla="*/ 161 w 736"/>
                  <a:gd name="T5" fmla="*/ 751 h 942"/>
                  <a:gd name="T6" fmla="*/ 105 w 736"/>
                  <a:gd name="T7" fmla="*/ 880 h 942"/>
                  <a:gd name="T8" fmla="*/ 150 w 736"/>
                  <a:gd name="T9" fmla="*/ 893 h 942"/>
                  <a:gd name="T10" fmla="*/ 421 w 736"/>
                  <a:gd name="T11" fmla="*/ 867 h 942"/>
                  <a:gd name="T12" fmla="*/ 681 w 736"/>
                  <a:gd name="T13" fmla="*/ 814 h 942"/>
                  <a:gd name="T14" fmla="*/ 643 w 736"/>
                  <a:gd name="T15" fmla="*/ 755 h 942"/>
                  <a:gd name="T16" fmla="*/ 538 w 736"/>
                  <a:gd name="T17" fmla="*/ 813 h 942"/>
                  <a:gd name="T18" fmla="*/ 332 w 736"/>
                  <a:gd name="T19" fmla="*/ 774 h 942"/>
                  <a:gd name="T20" fmla="*/ 250 w 736"/>
                  <a:gd name="T21" fmla="*/ 772 h 942"/>
                  <a:gd name="T22" fmla="*/ 256 w 736"/>
                  <a:gd name="T23" fmla="*/ 724 h 942"/>
                  <a:gd name="T24" fmla="*/ 291 w 736"/>
                  <a:gd name="T25" fmla="*/ 523 h 942"/>
                  <a:gd name="T26" fmla="*/ 449 w 736"/>
                  <a:gd name="T27" fmla="*/ 516 h 942"/>
                  <a:gd name="T28" fmla="*/ 449 w 736"/>
                  <a:gd name="T29" fmla="*/ 440 h 942"/>
                  <a:gd name="T30" fmla="*/ 265 w 736"/>
                  <a:gd name="T31" fmla="*/ 424 h 942"/>
                  <a:gd name="T32" fmla="*/ 286 w 736"/>
                  <a:gd name="T33" fmla="*/ 150 h 942"/>
                  <a:gd name="T34" fmla="*/ 599 w 736"/>
                  <a:gd name="T35" fmla="*/ 275 h 942"/>
                  <a:gd name="T36" fmla="*/ 609 w 736"/>
                  <a:gd name="T37" fmla="*/ 222 h 942"/>
                  <a:gd name="T38" fmla="*/ 247 w 736"/>
                  <a:gd name="T39" fmla="*/ 84 h 942"/>
                  <a:gd name="T40" fmla="*/ 179 w 736"/>
                  <a:gd name="T41" fmla="*/ 408 h 942"/>
                  <a:gd name="T42" fmla="*/ 158 w 736"/>
                  <a:gd name="T43" fmla="*/ 440 h 942"/>
                  <a:gd name="T44" fmla="*/ 45 w 736"/>
                  <a:gd name="T45" fmla="*/ 478 h 942"/>
                  <a:gd name="T46" fmla="*/ 186 w 736"/>
                  <a:gd name="T47" fmla="*/ 516 h 942"/>
                  <a:gd name="T48" fmla="*/ 193 w 736"/>
                  <a:gd name="T49" fmla="*/ 672 h 942"/>
                  <a:gd name="T50" fmla="*/ 149 w 736"/>
                  <a:gd name="T51" fmla="*/ 659 h 942"/>
                  <a:gd name="T52" fmla="*/ 83 w 736"/>
                  <a:gd name="T53" fmla="*/ 561 h 942"/>
                  <a:gd name="T54" fmla="*/ 83 w 736"/>
                  <a:gd name="T55" fmla="*/ 394 h 942"/>
                  <a:gd name="T56" fmla="*/ 224 w 736"/>
                  <a:gd name="T57" fmla="*/ 45 h 942"/>
                  <a:gd name="T58" fmla="*/ 646 w 736"/>
                  <a:gd name="T59" fmla="*/ 196 h 942"/>
                  <a:gd name="T60" fmla="*/ 624 w 736"/>
                  <a:gd name="T61" fmla="*/ 312 h 942"/>
                  <a:gd name="T62" fmla="*/ 309 w 736"/>
                  <a:gd name="T63" fmla="*/ 189 h 942"/>
                  <a:gd name="T64" fmla="*/ 303 w 736"/>
                  <a:gd name="T65" fmla="*/ 394 h 942"/>
                  <a:gd name="T66" fmla="*/ 533 w 736"/>
                  <a:gd name="T67" fmla="*/ 478 h 942"/>
                  <a:gd name="T68" fmla="*/ 331 w 736"/>
                  <a:gd name="T69" fmla="*/ 561 h 942"/>
                  <a:gd name="T70" fmla="*/ 332 w 736"/>
                  <a:gd name="T71" fmla="*/ 728 h 942"/>
                  <a:gd name="T72" fmla="*/ 538 w 736"/>
                  <a:gd name="T73" fmla="*/ 767 h 942"/>
                  <a:gd name="T74" fmla="*/ 635 w 736"/>
                  <a:gd name="T75" fmla="*/ 710 h 942"/>
                  <a:gd name="T76" fmla="*/ 732 w 736"/>
                  <a:gd name="T77" fmla="*/ 778 h 942"/>
                  <a:gd name="T78" fmla="*/ 538 w 736"/>
                  <a:gd name="T79" fmla="*/ 935 h 942"/>
                  <a:gd name="T80" fmla="*/ 332 w 736"/>
                  <a:gd name="T81" fmla="*/ 896 h 942"/>
                  <a:gd name="T82" fmla="*/ 137 w 736"/>
                  <a:gd name="T83" fmla="*/ 942 h 942"/>
                  <a:gd name="T84" fmla="*/ 137 w 736"/>
                  <a:gd name="T85" fmla="*/ 94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6" h="942">
                    <a:moveTo>
                      <a:pt x="137" y="942"/>
                    </a:moveTo>
                    <a:cubicBezTo>
                      <a:pt x="109" y="942"/>
                      <a:pt x="83" y="928"/>
                      <a:pt x="68" y="906"/>
                    </a:cubicBezTo>
                    <a:cubicBezTo>
                      <a:pt x="46" y="874"/>
                      <a:pt x="48" y="831"/>
                      <a:pt x="74" y="802"/>
                    </a:cubicBezTo>
                    <a:cubicBezTo>
                      <a:pt x="75" y="802"/>
                      <a:pt x="98" y="775"/>
                      <a:pt x="121" y="730"/>
                    </a:cubicBezTo>
                    <a:cubicBezTo>
                      <a:pt x="127" y="719"/>
                      <a:pt x="140" y="715"/>
                      <a:pt x="151" y="720"/>
                    </a:cubicBezTo>
                    <a:cubicBezTo>
                      <a:pt x="163" y="726"/>
                      <a:pt x="167" y="740"/>
                      <a:pt x="161" y="751"/>
                    </a:cubicBezTo>
                    <a:cubicBezTo>
                      <a:pt x="136" y="801"/>
                      <a:pt x="109" y="832"/>
                      <a:pt x="108" y="832"/>
                    </a:cubicBezTo>
                    <a:cubicBezTo>
                      <a:pt x="96" y="846"/>
                      <a:pt x="95" y="865"/>
                      <a:pt x="105" y="880"/>
                    </a:cubicBezTo>
                    <a:cubicBezTo>
                      <a:pt x="112" y="890"/>
                      <a:pt x="124" y="896"/>
                      <a:pt x="137" y="896"/>
                    </a:cubicBezTo>
                    <a:cubicBezTo>
                      <a:pt x="141" y="896"/>
                      <a:pt x="146" y="895"/>
                      <a:pt x="150" y="893"/>
                    </a:cubicBezTo>
                    <a:cubicBezTo>
                      <a:pt x="152" y="893"/>
                      <a:pt x="262" y="850"/>
                      <a:pt x="332" y="850"/>
                    </a:cubicBezTo>
                    <a:cubicBezTo>
                      <a:pt x="365" y="850"/>
                      <a:pt x="392" y="858"/>
                      <a:pt x="421" y="867"/>
                    </a:cubicBezTo>
                    <a:cubicBezTo>
                      <a:pt x="454" y="878"/>
                      <a:pt x="491" y="889"/>
                      <a:pt x="538" y="889"/>
                    </a:cubicBezTo>
                    <a:cubicBezTo>
                      <a:pt x="619" y="889"/>
                      <a:pt x="665" y="837"/>
                      <a:pt x="681" y="814"/>
                    </a:cubicBezTo>
                    <a:cubicBezTo>
                      <a:pt x="693" y="797"/>
                      <a:pt x="689" y="773"/>
                      <a:pt x="672" y="761"/>
                    </a:cubicBezTo>
                    <a:cubicBezTo>
                      <a:pt x="663" y="755"/>
                      <a:pt x="653" y="753"/>
                      <a:pt x="643" y="755"/>
                    </a:cubicBezTo>
                    <a:cubicBezTo>
                      <a:pt x="633" y="757"/>
                      <a:pt x="625" y="762"/>
                      <a:pt x="619" y="770"/>
                    </a:cubicBezTo>
                    <a:cubicBezTo>
                      <a:pt x="608" y="786"/>
                      <a:pt x="582" y="813"/>
                      <a:pt x="538" y="813"/>
                    </a:cubicBezTo>
                    <a:cubicBezTo>
                      <a:pt x="503" y="813"/>
                      <a:pt x="474" y="804"/>
                      <a:pt x="444" y="795"/>
                    </a:cubicBezTo>
                    <a:cubicBezTo>
                      <a:pt x="412" y="785"/>
                      <a:pt x="376" y="774"/>
                      <a:pt x="332" y="774"/>
                    </a:cubicBezTo>
                    <a:cubicBezTo>
                      <a:pt x="314" y="774"/>
                      <a:pt x="294" y="776"/>
                      <a:pt x="271" y="780"/>
                    </a:cubicBezTo>
                    <a:cubicBezTo>
                      <a:pt x="263" y="781"/>
                      <a:pt x="255" y="778"/>
                      <a:pt x="250" y="772"/>
                    </a:cubicBezTo>
                    <a:cubicBezTo>
                      <a:pt x="244" y="765"/>
                      <a:pt x="243" y="756"/>
                      <a:pt x="246" y="749"/>
                    </a:cubicBezTo>
                    <a:cubicBezTo>
                      <a:pt x="250" y="741"/>
                      <a:pt x="253" y="732"/>
                      <a:pt x="256" y="724"/>
                    </a:cubicBezTo>
                    <a:cubicBezTo>
                      <a:pt x="278" y="664"/>
                      <a:pt x="288" y="601"/>
                      <a:pt x="285" y="540"/>
                    </a:cubicBezTo>
                    <a:cubicBezTo>
                      <a:pt x="285" y="533"/>
                      <a:pt x="287" y="527"/>
                      <a:pt x="291" y="523"/>
                    </a:cubicBezTo>
                    <a:cubicBezTo>
                      <a:pt x="296" y="518"/>
                      <a:pt x="302" y="516"/>
                      <a:pt x="308" y="516"/>
                    </a:cubicBezTo>
                    <a:cubicBezTo>
                      <a:pt x="449" y="516"/>
                      <a:pt x="449" y="516"/>
                      <a:pt x="449" y="516"/>
                    </a:cubicBezTo>
                    <a:cubicBezTo>
                      <a:pt x="470" y="516"/>
                      <a:pt x="487" y="499"/>
                      <a:pt x="487" y="478"/>
                    </a:cubicBezTo>
                    <a:cubicBezTo>
                      <a:pt x="487" y="457"/>
                      <a:pt x="470" y="440"/>
                      <a:pt x="449" y="440"/>
                    </a:cubicBezTo>
                    <a:cubicBezTo>
                      <a:pt x="287" y="440"/>
                      <a:pt x="287" y="440"/>
                      <a:pt x="287" y="440"/>
                    </a:cubicBezTo>
                    <a:cubicBezTo>
                      <a:pt x="277" y="440"/>
                      <a:pt x="268" y="433"/>
                      <a:pt x="265" y="424"/>
                    </a:cubicBezTo>
                    <a:cubicBezTo>
                      <a:pt x="256" y="395"/>
                      <a:pt x="245" y="367"/>
                      <a:pt x="231" y="340"/>
                    </a:cubicBezTo>
                    <a:cubicBezTo>
                      <a:pt x="192" y="264"/>
                      <a:pt x="228" y="184"/>
                      <a:pt x="286" y="150"/>
                    </a:cubicBezTo>
                    <a:cubicBezTo>
                      <a:pt x="366" y="102"/>
                      <a:pt x="465" y="146"/>
                      <a:pt x="546" y="265"/>
                    </a:cubicBezTo>
                    <a:cubicBezTo>
                      <a:pt x="558" y="282"/>
                      <a:pt x="581" y="286"/>
                      <a:pt x="599" y="275"/>
                    </a:cubicBezTo>
                    <a:cubicBezTo>
                      <a:pt x="607" y="269"/>
                      <a:pt x="613" y="260"/>
                      <a:pt x="615" y="250"/>
                    </a:cubicBezTo>
                    <a:cubicBezTo>
                      <a:pt x="616" y="240"/>
                      <a:pt x="614" y="230"/>
                      <a:pt x="609" y="222"/>
                    </a:cubicBezTo>
                    <a:cubicBezTo>
                      <a:pt x="551" y="137"/>
                      <a:pt x="483" y="82"/>
                      <a:pt x="411" y="63"/>
                    </a:cubicBezTo>
                    <a:cubicBezTo>
                      <a:pt x="354" y="48"/>
                      <a:pt x="296" y="55"/>
                      <a:pt x="247" y="84"/>
                    </a:cubicBezTo>
                    <a:cubicBezTo>
                      <a:pt x="147" y="143"/>
                      <a:pt x="110" y="271"/>
                      <a:pt x="163" y="374"/>
                    </a:cubicBezTo>
                    <a:cubicBezTo>
                      <a:pt x="169" y="385"/>
                      <a:pt x="174" y="397"/>
                      <a:pt x="179" y="408"/>
                    </a:cubicBezTo>
                    <a:cubicBezTo>
                      <a:pt x="182" y="415"/>
                      <a:pt x="181" y="423"/>
                      <a:pt x="177" y="430"/>
                    </a:cubicBezTo>
                    <a:cubicBezTo>
                      <a:pt x="172" y="436"/>
                      <a:pt x="165" y="440"/>
                      <a:pt x="158" y="440"/>
                    </a:cubicBezTo>
                    <a:cubicBezTo>
                      <a:pt x="83" y="440"/>
                      <a:pt x="83" y="440"/>
                      <a:pt x="83" y="440"/>
                    </a:cubicBezTo>
                    <a:cubicBezTo>
                      <a:pt x="62" y="440"/>
                      <a:pt x="45" y="457"/>
                      <a:pt x="45" y="478"/>
                    </a:cubicBezTo>
                    <a:cubicBezTo>
                      <a:pt x="45" y="499"/>
                      <a:pt x="62" y="516"/>
                      <a:pt x="83" y="516"/>
                    </a:cubicBezTo>
                    <a:cubicBezTo>
                      <a:pt x="186" y="516"/>
                      <a:pt x="186" y="516"/>
                      <a:pt x="186" y="516"/>
                    </a:cubicBezTo>
                    <a:cubicBezTo>
                      <a:pt x="198" y="516"/>
                      <a:pt x="208" y="525"/>
                      <a:pt x="209" y="537"/>
                    </a:cubicBezTo>
                    <a:cubicBezTo>
                      <a:pt x="211" y="582"/>
                      <a:pt x="206" y="627"/>
                      <a:pt x="193" y="672"/>
                    </a:cubicBezTo>
                    <a:cubicBezTo>
                      <a:pt x="190" y="684"/>
                      <a:pt x="177" y="691"/>
                      <a:pt x="165" y="687"/>
                    </a:cubicBezTo>
                    <a:cubicBezTo>
                      <a:pt x="153" y="683"/>
                      <a:pt x="146" y="671"/>
                      <a:pt x="149" y="659"/>
                    </a:cubicBezTo>
                    <a:cubicBezTo>
                      <a:pt x="159" y="626"/>
                      <a:pt x="164" y="594"/>
                      <a:pt x="164" y="561"/>
                    </a:cubicBezTo>
                    <a:cubicBezTo>
                      <a:pt x="83" y="561"/>
                      <a:pt x="83" y="561"/>
                      <a:pt x="83" y="561"/>
                    </a:cubicBezTo>
                    <a:cubicBezTo>
                      <a:pt x="37" y="561"/>
                      <a:pt x="0" y="524"/>
                      <a:pt x="0" y="478"/>
                    </a:cubicBezTo>
                    <a:cubicBezTo>
                      <a:pt x="0" y="432"/>
                      <a:pt x="37" y="394"/>
                      <a:pt x="83" y="394"/>
                    </a:cubicBezTo>
                    <a:cubicBezTo>
                      <a:pt x="122" y="394"/>
                      <a:pt x="122" y="394"/>
                      <a:pt x="122" y="394"/>
                    </a:cubicBezTo>
                    <a:cubicBezTo>
                      <a:pt x="59" y="269"/>
                      <a:pt x="103" y="116"/>
                      <a:pt x="224" y="45"/>
                    </a:cubicBezTo>
                    <a:cubicBezTo>
                      <a:pt x="283" y="10"/>
                      <a:pt x="354" y="0"/>
                      <a:pt x="423" y="19"/>
                    </a:cubicBezTo>
                    <a:cubicBezTo>
                      <a:pt x="505" y="41"/>
                      <a:pt x="582" y="102"/>
                      <a:pt x="646" y="196"/>
                    </a:cubicBezTo>
                    <a:cubicBezTo>
                      <a:pt x="659" y="215"/>
                      <a:pt x="664" y="237"/>
                      <a:pt x="659" y="259"/>
                    </a:cubicBezTo>
                    <a:cubicBezTo>
                      <a:pt x="655" y="281"/>
                      <a:pt x="643" y="300"/>
                      <a:pt x="624" y="312"/>
                    </a:cubicBezTo>
                    <a:cubicBezTo>
                      <a:pt x="586" y="338"/>
                      <a:pt x="534" y="328"/>
                      <a:pt x="508" y="290"/>
                    </a:cubicBezTo>
                    <a:cubicBezTo>
                      <a:pt x="442" y="194"/>
                      <a:pt x="366" y="155"/>
                      <a:pt x="309" y="189"/>
                    </a:cubicBezTo>
                    <a:cubicBezTo>
                      <a:pt x="270" y="212"/>
                      <a:pt x="245" y="267"/>
                      <a:pt x="271" y="319"/>
                    </a:cubicBezTo>
                    <a:cubicBezTo>
                      <a:pt x="284" y="343"/>
                      <a:pt x="295" y="369"/>
                      <a:pt x="303" y="394"/>
                    </a:cubicBezTo>
                    <a:cubicBezTo>
                      <a:pt x="449" y="394"/>
                      <a:pt x="449" y="394"/>
                      <a:pt x="449" y="394"/>
                    </a:cubicBezTo>
                    <a:cubicBezTo>
                      <a:pt x="495" y="394"/>
                      <a:pt x="533" y="432"/>
                      <a:pt x="533" y="478"/>
                    </a:cubicBezTo>
                    <a:cubicBezTo>
                      <a:pt x="533" y="524"/>
                      <a:pt x="495" y="561"/>
                      <a:pt x="449" y="561"/>
                    </a:cubicBezTo>
                    <a:cubicBezTo>
                      <a:pt x="331" y="561"/>
                      <a:pt x="331" y="561"/>
                      <a:pt x="331" y="561"/>
                    </a:cubicBezTo>
                    <a:cubicBezTo>
                      <a:pt x="331" y="618"/>
                      <a:pt x="321" y="674"/>
                      <a:pt x="302" y="730"/>
                    </a:cubicBezTo>
                    <a:cubicBezTo>
                      <a:pt x="313" y="729"/>
                      <a:pt x="323" y="728"/>
                      <a:pt x="332" y="728"/>
                    </a:cubicBezTo>
                    <a:cubicBezTo>
                      <a:pt x="383" y="728"/>
                      <a:pt x="423" y="740"/>
                      <a:pt x="457" y="751"/>
                    </a:cubicBezTo>
                    <a:cubicBezTo>
                      <a:pt x="486" y="760"/>
                      <a:pt x="509" y="767"/>
                      <a:pt x="538" y="767"/>
                    </a:cubicBezTo>
                    <a:cubicBezTo>
                      <a:pt x="560" y="767"/>
                      <a:pt x="574" y="755"/>
                      <a:pt x="581" y="744"/>
                    </a:cubicBezTo>
                    <a:cubicBezTo>
                      <a:pt x="594" y="726"/>
                      <a:pt x="613" y="714"/>
                      <a:pt x="635" y="710"/>
                    </a:cubicBezTo>
                    <a:cubicBezTo>
                      <a:pt x="657" y="706"/>
                      <a:pt x="680" y="711"/>
                      <a:pt x="698" y="724"/>
                    </a:cubicBezTo>
                    <a:cubicBezTo>
                      <a:pt x="716" y="737"/>
                      <a:pt x="728" y="756"/>
                      <a:pt x="732" y="778"/>
                    </a:cubicBezTo>
                    <a:cubicBezTo>
                      <a:pt x="736" y="800"/>
                      <a:pt x="731" y="822"/>
                      <a:pt x="718" y="840"/>
                    </a:cubicBezTo>
                    <a:cubicBezTo>
                      <a:pt x="698" y="869"/>
                      <a:pt x="641" y="935"/>
                      <a:pt x="538" y="935"/>
                    </a:cubicBezTo>
                    <a:cubicBezTo>
                      <a:pt x="484" y="935"/>
                      <a:pt x="444" y="922"/>
                      <a:pt x="408" y="911"/>
                    </a:cubicBezTo>
                    <a:cubicBezTo>
                      <a:pt x="380" y="902"/>
                      <a:pt x="358" y="896"/>
                      <a:pt x="332" y="896"/>
                    </a:cubicBezTo>
                    <a:cubicBezTo>
                      <a:pt x="281" y="896"/>
                      <a:pt x="194" y="925"/>
                      <a:pt x="167" y="936"/>
                    </a:cubicBezTo>
                    <a:cubicBezTo>
                      <a:pt x="157" y="940"/>
                      <a:pt x="147" y="942"/>
                      <a:pt x="137" y="942"/>
                    </a:cubicBezTo>
                    <a:close/>
                    <a:moveTo>
                      <a:pt x="137" y="942"/>
                    </a:moveTo>
                    <a:cubicBezTo>
                      <a:pt x="137" y="942"/>
                      <a:pt x="137" y="942"/>
                      <a:pt x="137" y="94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575" name="Freeform 28">
              <a:extLst>
                <a:ext uri="{FF2B5EF4-FFF2-40B4-BE49-F238E27FC236}">
                  <a16:creationId xmlns:a16="http://schemas.microsoft.com/office/drawing/2014/main" id="{32FF305E-2ABE-46B0-BB10-3B787C8CA665}"/>
                </a:ext>
              </a:extLst>
            </p:cNvPr>
            <p:cNvSpPr>
              <a:spLocks noEditPoints="1"/>
            </p:cNvSpPr>
            <p:nvPr/>
          </p:nvSpPr>
          <p:spPr bwMode="auto">
            <a:xfrm>
              <a:off x="2851150" y="2180968"/>
              <a:ext cx="430213" cy="427037"/>
            </a:xfrm>
            <a:custGeom>
              <a:avLst/>
              <a:gdLst>
                <a:gd name="T0" fmla="*/ 768 w 1536"/>
                <a:gd name="T1" fmla="*/ 1536 h 1536"/>
                <a:gd name="T2" fmla="*/ 225 w 1536"/>
                <a:gd name="T3" fmla="*/ 1311 h 1536"/>
                <a:gd name="T4" fmla="*/ 0 w 1536"/>
                <a:gd name="T5" fmla="*/ 768 h 1536"/>
                <a:gd name="T6" fmla="*/ 225 w 1536"/>
                <a:gd name="T7" fmla="*/ 225 h 1536"/>
                <a:gd name="T8" fmla="*/ 768 w 1536"/>
                <a:gd name="T9" fmla="*/ 0 h 1536"/>
                <a:gd name="T10" fmla="*/ 1311 w 1536"/>
                <a:gd name="T11" fmla="*/ 225 h 1536"/>
                <a:gd name="T12" fmla="*/ 1536 w 1536"/>
                <a:gd name="T13" fmla="*/ 768 h 1536"/>
                <a:gd name="T14" fmla="*/ 1311 w 1536"/>
                <a:gd name="T15" fmla="*/ 1311 h 1536"/>
                <a:gd name="T16" fmla="*/ 768 w 1536"/>
                <a:gd name="T17" fmla="*/ 1536 h 1536"/>
                <a:gd name="T18" fmla="*/ 768 w 1536"/>
                <a:gd name="T19" fmla="*/ 46 h 1536"/>
                <a:gd name="T20" fmla="*/ 257 w 1536"/>
                <a:gd name="T21" fmla="*/ 257 h 1536"/>
                <a:gd name="T22" fmla="*/ 46 w 1536"/>
                <a:gd name="T23" fmla="*/ 768 h 1536"/>
                <a:gd name="T24" fmla="*/ 257 w 1536"/>
                <a:gd name="T25" fmla="*/ 1279 h 1536"/>
                <a:gd name="T26" fmla="*/ 768 w 1536"/>
                <a:gd name="T27" fmla="*/ 1490 h 1536"/>
                <a:gd name="T28" fmla="*/ 1279 w 1536"/>
                <a:gd name="T29" fmla="*/ 1279 h 1536"/>
                <a:gd name="T30" fmla="*/ 1490 w 1536"/>
                <a:gd name="T31" fmla="*/ 768 h 1536"/>
                <a:gd name="T32" fmla="*/ 1279 w 1536"/>
                <a:gd name="T33" fmla="*/ 257 h 1536"/>
                <a:gd name="T34" fmla="*/ 768 w 1536"/>
                <a:gd name="T35" fmla="*/ 46 h 1536"/>
                <a:gd name="T36" fmla="*/ 768 w 1536"/>
                <a:gd name="T37" fmla="*/ 46 h 1536"/>
                <a:gd name="T38" fmla="*/ 768 w 1536"/>
                <a:gd name="T39"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536">
                  <a:moveTo>
                    <a:pt x="768" y="1536"/>
                  </a:moveTo>
                  <a:cubicBezTo>
                    <a:pt x="563" y="1536"/>
                    <a:pt x="370" y="1456"/>
                    <a:pt x="225" y="1311"/>
                  </a:cubicBezTo>
                  <a:cubicBezTo>
                    <a:pt x="80" y="1166"/>
                    <a:pt x="0" y="973"/>
                    <a:pt x="0" y="768"/>
                  </a:cubicBezTo>
                  <a:cubicBezTo>
                    <a:pt x="0" y="563"/>
                    <a:pt x="80" y="370"/>
                    <a:pt x="225" y="225"/>
                  </a:cubicBezTo>
                  <a:cubicBezTo>
                    <a:pt x="370" y="80"/>
                    <a:pt x="563" y="0"/>
                    <a:pt x="768" y="0"/>
                  </a:cubicBezTo>
                  <a:cubicBezTo>
                    <a:pt x="973" y="0"/>
                    <a:pt x="1166" y="80"/>
                    <a:pt x="1311" y="225"/>
                  </a:cubicBezTo>
                  <a:cubicBezTo>
                    <a:pt x="1456" y="370"/>
                    <a:pt x="1536" y="563"/>
                    <a:pt x="1536" y="768"/>
                  </a:cubicBezTo>
                  <a:cubicBezTo>
                    <a:pt x="1536" y="973"/>
                    <a:pt x="1456" y="1166"/>
                    <a:pt x="1311" y="1311"/>
                  </a:cubicBezTo>
                  <a:cubicBezTo>
                    <a:pt x="1166" y="1456"/>
                    <a:pt x="973" y="1536"/>
                    <a:pt x="768" y="1536"/>
                  </a:cubicBezTo>
                  <a:close/>
                  <a:moveTo>
                    <a:pt x="768" y="46"/>
                  </a:moveTo>
                  <a:cubicBezTo>
                    <a:pt x="575" y="46"/>
                    <a:pt x="394" y="121"/>
                    <a:pt x="257" y="257"/>
                  </a:cubicBezTo>
                  <a:cubicBezTo>
                    <a:pt x="121" y="394"/>
                    <a:pt x="46" y="575"/>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575"/>
                    <a:pt x="1415" y="394"/>
                    <a:pt x="1279" y="257"/>
                  </a:cubicBezTo>
                  <a:cubicBezTo>
                    <a:pt x="1142" y="121"/>
                    <a:pt x="961" y="46"/>
                    <a:pt x="768" y="46"/>
                  </a:cubicBezTo>
                  <a:close/>
                  <a:moveTo>
                    <a:pt x="768" y="46"/>
                  </a:moveTo>
                  <a:cubicBezTo>
                    <a:pt x="768" y="46"/>
                    <a:pt x="768" y="46"/>
                    <a:pt x="768" y="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576" name="Freeform 29">
              <a:extLst>
                <a:ext uri="{FF2B5EF4-FFF2-40B4-BE49-F238E27FC236}">
                  <a16:creationId xmlns:a16="http://schemas.microsoft.com/office/drawing/2014/main" id="{A1B1E055-911C-4296-B318-9B9AF5E1690B}"/>
                </a:ext>
              </a:extLst>
            </p:cNvPr>
            <p:cNvSpPr>
              <a:spLocks noEditPoints="1"/>
            </p:cNvSpPr>
            <p:nvPr/>
          </p:nvSpPr>
          <p:spPr bwMode="auto">
            <a:xfrm>
              <a:off x="2897188" y="2227005"/>
              <a:ext cx="338138" cy="334962"/>
            </a:xfrm>
            <a:custGeom>
              <a:avLst/>
              <a:gdLst>
                <a:gd name="T0" fmla="*/ 602 w 1204"/>
                <a:gd name="T1" fmla="*/ 1204 h 1204"/>
                <a:gd name="T2" fmla="*/ 0 w 1204"/>
                <a:gd name="T3" fmla="*/ 602 h 1204"/>
                <a:gd name="T4" fmla="*/ 10 w 1204"/>
                <a:gd name="T5" fmla="*/ 492 h 1204"/>
                <a:gd name="T6" fmla="*/ 37 w 1204"/>
                <a:gd name="T7" fmla="*/ 474 h 1204"/>
                <a:gd name="T8" fmla="*/ 55 w 1204"/>
                <a:gd name="T9" fmla="*/ 501 h 1204"/>
                <a:gd name="T10" fmla="*/ 46 w 1204"/>
                <a:gd name="T11" fmla="*/ 602 h 1204"/>
                <a:gd name="T12" fmla="*/ 602 w 1204"/>
                <a:gd name="T13" fmla="*/ 1158 h 1204"/>
                <a:gd name="T14" fmla="*/ 1158 w 1204"/>
                <a:gd name="T15" fmla="*/ 602 h 1204"/>
                <a:gd name="T16" fmla="*/ 602 w 1204"/>
                <a:gd name="T17" fmla="*/ 46 h 1204"/>
                <a:gd name="T18" fmla="*/ 282 w 1204"/>
                <a:gd name="T19" fmla="*/ 147 h 1204"/>
                <a:gd name="T20" fmla="*/ 82 w 1204"/>
                <a:gd name="T21" fmla="*/ 405 h 1204"/>
                <a:gd name="T22" fmla="*/ 52 w 1204"/>
                <a:gd name="T23" fmla="*/ 418 h 1204"/>
                <a:gd name="T24" fmla="*/ 39 w 1204"/>
                <a:gd name="T25" fmla="*/ 389 h 1204"/>
                <a:gd name="T26" fmla="*/ 256 w 1204"/>
                <a:gd name="T27" fmla="*/ 109 h 1204"/>
                <a:gd name="T28" fmla="*/ 602 w 1204"/>
                <a:gd name="T29" fmla="*/ 0 h 1204"/>
                <a:gd name="T30" fmla="*/ 1204 w 1204"/>
                <a:gd name="T31" fmla="*/ 602 h 1204"/>
                <a:gd name="T32" fmla="*/ 602 w 1204"/>
                <a:gd name="T33" fmla="*/ 1204 h 1204"/>
                <a:gd name="T34" fmla="*/ 602 w 1204"/>
                <a:gd name="T35" fmla="*/ 1204 h 1204"/>
                <a:gd name="T36" fmla="*/ 602 w 1204"/>
                <a:gd name="T37"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4" h="1204">
                  <a:moveTo>
                    <a:pt x="602" y="1204"/>
                  </a:moveTo>
                  <a:cubicBezTo>
                    <a:pt x="270" y="1204"/>
                    <a:pt x="0" y="934"/>
                    <a:pt x="0" y="602"/>
                  </a:cubicBezTo>
                  <a:cubicBezTo>
                    <a:pt x="0" y="565"/>
                    <a:pt x="4" y="528"/>
                    <a:pt x="10" y="492"/>
                  </a:cubicBezTo>
                  <a:cubicBezTo>
                    <a:pt x="12" y="480"/>
                    <a:pt x="24" y="472"/>
                    <a:pt x="37" y="474"/>
                  </a:cubicBezTo>
                  <a:cubicBezTo>
                    <a:pt x="49" y="476"/>
                    <a:pt x="57" y="488"/>
                    <a:pt x="55" y="501"/>
                  </a:cubicBezTo>
                  <a:cubicBezTo>
                    <a:pt x="49" y="534"/>
                    <a:pt x="46" y="568"/>
                    <a:pt x="46" y="602"/>
                  </a:cubicBezTo>
                  <a:cubicBezTo>
                    <a:pt x="46" y="909"/>
                    <a:pt x="295" y="1158"/>
                    <a:pt x="602" y="1158"/>
                  </a:cubicBezTo>
                  <a:cubicBezTo>
                    <a:pt x="909" y="1158"/>
                    <a:pt x="1158" y="909"/>
                    <a:pt x="1158" y="602"/>
                  </a:cubicBezTo>
                  <a:cubicBezTo>
                    <a:pt x="1158" y="295"/>
                    <a:pt x="909" y="46"/>
                    <a:pt x="602" y="46"/>
                  </a:cubicBezTo>
                  <a:cubicBezTo>
                    <a:pt x="487" y="46"/>
                    <a:pt x="376" y="81"/>
                    <a:pt x="282" y="147"/>
                  </a:cubicBezTo>
                  <a:cubicBezTo>
                    <a:pt x="191" y="211"/>
                    <a:pt x="121" y="301"/>
                    <a:pt x="82" y="405"/>
                  </a:cubicBezTo>
                  <a:cubicBezTo>
                    <a:pt x="77" y="417"/>
                    <a:pt x="64" y="423"/>
                    <a:pt x="52" y="418"/>
                  </a:cubicBezTo>
                  <a:cubicBezTo>
                    <a:pt x="40" y="414"/>
                    <a:pt x="34" y="401"/>
                    <a:pt x="39" y="389"/>
                  </a:cubicBezTo>
                  <a:cubicBezTo>
                    <a:pt x="82" y="276"/>
                    <a:pt x="157" y="179"/>
                    <a:pt x="256" y="109"/>
                  </a:cubicBezTo>
                  <a:cubicBezTo>
                    <a:pt x="358" y="38"/>
                    <a:pt x="477" y="0"/>
                    <a:pt x="602" y="0"/>
                  </a:cubicBezTo>
                  <a:cubicBezTo>
                    <a:pt x="934" y="0"/>
                    <a:pt x="1204" y="270"/>
                    <a:pt x="1204" y="602"/>
                  </a:cubicBezTo>
                  <a:cubicBezTo>
                    <a:pt x="1204" y="934"/>
                    <a:pt x="934" y="1204"/>
                    <a:pt x="602" y="1204"/>
                  </a:cubicBezTo>
                  <a:close/>
                  <a:moveTo>
                    <a:pt x="602" y="1204"/>
                  </a:moveTo>
                  <a:cubicBezTo>
                    <a:pt x="602" y="1204"/>
                    <a:pt x="602" y="1204"/>
                    <a:pt x="602" y="12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577" name="Freeform 30">
              <a:extLst>
                <a:ext uri="{FF2B5EF4-FFF2-40B4-BE49-F238E27FC236}">
                  <a16:creationId xmlns:a16="http://schemas.microsoft.com/office/drawing/2014/main" id="{57002636-01EE-4576-A374-727725BA985E}"/>
                </a:ext>
              </a:extLst>
            </p:cNvPr>
            <p:cNvSpPr>
              <a:spLocks noEditPoints="1"/>
            </p:cNvSpPr>
            <p:nvPr/>
          </p:nvSpPr>
          <p:spPr bwMode="auto">
            <a:xfrm>
              <a:off x="2971800" y="2271455"/>
              <a:ext cx="188913" cy="263525"/>
            </a:xfrm>
            <a:custGeom>
              <a:avLst/>
              <a:gdLst>
                <a:gd name="T0" fmla="*/ 338 w 676"/>
                <a:gd name="T1" fmla="*/ 946 h 946"/>
                <a:gd name="T2" fmla="*/ 254 w 676"/>
                <a:gd name="T3" fmla="*/ 862 h 946"/>
                <a:gd name="T4" fmla="*/ 254 w 676"/>
                <a:gd name="T5" fmla="*/ 578 h 946"/>
                <a:gd name="T6" fmla="*/ 129 w 676"/>
                <a:gd name="T7" fmla="*/ 578 h 946"/>
                <a:gd name="T8" fmla="*/ 45 w 676"/>
                <a:gd name="T9" fmla="*/ 494 h 946"/>
                <a:gd name="T10" fmla="*/ 129 w 676"/>
                <a:gd name="T11" fmla="*/ 411 h 946"/>
                <a:gd name="T12" fmla="*/ 245 w 676"/>
                <a:gd name="T13" fmla="*/ 411 h 946"/>
                <a:gd name="T14" fmla="*/ 29 w 676"/>
                <a:gd name="T15" fmla="*/ 147 h 946"/>
                <a:gd name="T16" fmla="*/ 41 w 676"/>
                <a:gd name="T17" fmla="*/ 29 h 946"/>
                <a:gd name="T18" fmla="*/ 159 w 676"/>
                <a:gd name="T19" fmla="*/ 41 h 946"/>
                <a:gd name="T20" fmla="*/ 338 w 676"/>
                <a:gd name="T21" fmla="*/ 260 h 946"/>
                <a:gd name="T22" fmla="*/ 517 w 676"/>
                <a:gd name="T23" fmla="*/ 41 h 946"/>
                <a:gd name="T24" fmla="*/ 574 w 676"/>
                <a:gd name="T25" fmla="*/ 10 h 946"/>
                <a:gd name="T26" fmla="*/ 635 w 676"/>
                <a:gd name="T27" fmla="*/ 29 h 946"/>
                <a:gd name="T28" fmla="*/ 647 w 676"/>
                <a:gd name="T29" fmla="*/ 147 h 946"/>
                <a:gd name="T30" fmla="*/ 431 w 676"/>
                <a:gd name="T31" fmla="*/ 411 h 946"/>
                <a:gd name="T32" fmla="*/ 536 w 676"/>
                <a:gd name="T33" fmla="*/ 411 h 946"/>
                <a:gd name="T34" fmla="*/ 620 w 676"/>
                <a:gd name="T35" fmla="*/ 494 h 946"/>
                <a:gd name="T36" fmla="*/ 536 w 676"/>
                <a:gd name="T37" fmla="*/ 578 h 946"/>
                <a:gd name="T38" fmla="*/ 422 w 676"/>
                <a:gd name="T39" fmla="*/ 578 h 946"/>
                <a:gd name="T40" fmla="*/ 422 w 676"/>
                <a:gd name="T41" fmla="*/ 609 h 946"/>
                <a:gd name="T42" fmla="*/ 399 w 676"/>
                <a:gd name="T43" fmla="*/ 631 h 946"/>
                <a:gd name="T44" fmla="*/ 376 w 676"/>
                <a:gd name="T45" fmla="*/ 609 h 946"/>
                <a:gd name="T46" fmla="*/ 376 w 676"/>
                <a:gd name="T47" fmla="*/ 555 h 946"/>
                <a:gd name="T48" fmla="*/ 399 w 676"/>
                <a:gd name="T49" fmla="*/ 532 h 946"/>
                <a:gd name="T50" fmla="*/ 536 w 676"/>
                <a:gd name="T51" fmla="*/ 532 h 946"/>
                <a:gd name="T52" fmla="*/ 574 w 676"/>
                <a:gd name="T53" fmla="*/ 494 h 946"/>
                <a:gd name="T54" fmla="*/ 536 w 676"/>
                <a:gd name="T55" fmla="*/ 456 h 946"/>
                <a:gd name="T56" fmla="*/ 399 w 676"/>
                <a:gd name="T57" fmla="*/ 456 h 946"/>
                <a:gd name="T58" fmla="*/ 376 w 676"/>
                <a:gd name="T59" fmla="*/ 433 h 946"/>
                <a:gd name="T60" fmla="*/ 376 w 676"/>
                <a:gd name="T61" fmla="*/ 414 h 946"/>
                <a:gd name="T62" fmla="*/ 381 w 676"/>
                <a:gd name="T63" fmla="*/ 400 h 946"/>
                <a:gd name="T64" fmla="*/ 611 w 676"/>
                <a:gd name="T65" fmla="*/ 118 h 946"/>
                <a:gd name="T66" fmla="*/ 606 w 676"/>
                <a:gd name="T67" fmla="*/ 64 h 946"/>
                <a:gd name="T68" fmla="*/ 578 w 676"/>
                <a:gd name="T69" fmla="*/ 56 h 946"/>
                <a:gd name="T70" fmla="*/ 552 w 676"/>
                <a:gd name="T71" fmla="*/ 70 h 946"/>
                <a:gd name="T72" fmla="*/ 356 w 676"/>
                <a:gd name="T73" fmla="*/ 311 h 946"/>
                <a:gd name="T74" fmla="*/ 338 w 676"/>
                <a:gd name="T75" fmla="*/ 319 h 946"/>
                <a:gd name="T76" fmla="*/ 320 w 676"/>
                <a:gd name="T77" fmla="*/ 311 h 946"/>
                <a:gd name="T78" fmla="*/ 124 w 676"/>
                <a:gd name="T79" fmla="*/ 70 h 946"/>
                <a:gd name="T80" fmla="*/ 70 w 676"/>
                <a:gd name="T81" fmla="*/ 64 h 946"/>
                <a:gd name="T82" fmla="*/ 65 w 676"/>
                <a:gd name="T83" fmla="*/ 118 h 946"/>
                <a:gd name="T84" fmla="*/ 295 w 676"/>
                <a:gd name="T85" fmla="*/ 400 h 946"/>
                <a:gd name="T86" fmla="*/ 300 w 676"/>
                <a:gd name="T87" fmla="*/ 414 h 946"/>
                <a:gd name="T88" fmla="*/ 300 w 676"/>
                <a:gd name="T89" fmla="*/ 433 h 946"/>
                <a:gd name="T90" fmla="*/ 277 w 676"/>
                <a:gd name="T91" fmla="*/ 456 h 946"/>
                <a:gd name="T92" fmla="*/ 129 w 676"/>
                <a:gd name="T93" fmla="*/ 456 h 946"/>
                <a:gd name="T94" fmla="*/ 91 w 676"/>
                <a:gd name="T95" fmla="*/ 494 h 946"/>
                <a:gd name="T96" fmla="*/ 129 w 676"/>
                <a:gd name="T97" fmla="*/ 532 h 946"/>
                <a:gd name="T98" fmla="*/ 277 w 676"/>
                <a:gd name="T99" fmla="*/ 532 h 946"/>
                <a:gd name="T100" fmla="*/ 300 w 676"/>
                <a:gd name="T101" fmla="*/ 555 h 946"/>
                <a:gd name="T102" fmla="*/ 300 w 676"/>
                <a:gd name="T103" fmla="*/ 862 h 946"/>
                <a:gd name="T104" fmla="*/ 338 w 676"/>
                <a:gd name="T105" fmla="*/ 900 h 946"/>
                <a:gd name="T106" fmla="*/ 376 w 676"/>
                <a:gd name="T107" fmla="*/ 862 h 946"/>
                <a:gd name="T108" fmla="*/ 376 w 676"/>
                <a:gd name="T109" fmla="*/ 700 h 946"/>
                <a:gd name="T110" fmla="*/ 399 w 676"/>
                <a:gd name="T111" fmla="*/ 677 h 946"/>
                <a:gd name="T112" fmla="*/ 422 w 676"/>
                <a:gd name="T113" fmla="*/ 700 h 946"/>
                <a:gd name="T114" fmla="*/ 422 w 676"/>
                <a:gd name="T115" fmla="*/ 862 h 946"/>
                <a:gd name="T116" fmla="*/ 338 w 676"/>
                <a:gd name="T117" fmla="*/ 946 h 946"/>
                <a:gd name="T118" fmla="*/ 399 w 676"/>
                <a:gd name="T119" fmla="*/ 414 h 946"/>
                <a:gd name="T120" fmla="*/ 399 w 676"/>
                <a:gd name="T121" fmla="*/ 414 h 946"/>
                <a:gd name="T122" fmla="*/ 399 w 676"/>
                <a:gd name="T123" fmla="*/ 414 h 946"/>
                <a:gd name="T124" fmla="*/ 399 w 676"/>
                <a:gd name="T125" fmla="*/ 41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946">
                  <a:moveTo>
                    <a:pt x="338" y="946"/>
                  </a:moveTo>
                  <a:cubicBezTo>
                    <a:pt x="292" y="946"/>
                    <a:pt x="254" y="908"/>
                    <a:pt x="254" y="862"/>
                  </a:cubicBezTo>
                  <a:cubicBezTo>
                    <a:pt x="254" y="578"/>
                    <a:pt x="254" y="578"/>
                    <a:pt x="254" y="578"/>
                  </a:cubicBezTo>
                  <a:cubicBezTo>
                    <a:pt x="129" y="578"/>
                    <a:pt x="129" y="578"/>
                    <a:pt x="129" y="578"/>
                  </a:cubicBezTo>
                  <a:cubicBezTo>
                    <a:pt x="83" y="578"/>
                    <a:pt x="45" y="540"/>
                    <a:pt x="45" y="494"/>
                  </a:cubicBezTo>
                  <a:cubicBezTo>
                    <a:pt x="45" y="448"/>
                    <a:pt x="83" y="411"/>
                    <a:pt x="129" y="411"/>
                  </a:cubicBezTo>
                  <a:cubicBezTo>
                    <a:pt x="245" y="411"/>
                    <a:pt x="245" y="411"/>
                    <a:pt x="245" y="411"/>
                  </a:cubicBezTo>
                  <a:cubicBezTo>
                    <a:pt x="29" y="147"/>
                    <a:pt x="29" y="147"/>
                    <a:pt x="29" y="147"/>
                  </a:cubicBezTo>
                  <a:cubicBezTo>
                    <a:pt x="0" y="111"/>
                    <a:pt x="5" y="58"/>
                    <a:pt x="41" y="29"/>
                  </a:cubicBezTo>
                  <a:cubicBezTo>
                    <a:pt x="77" y="0"/>
                    <a:pt x="130" y="5"/>
                    <a:pt x="159" y="41"/>
                  </a:cubicBezTo>
                  <a:cubicBezTo>
                    <a:pt x="338" y="260"/>
                    <a:pt x="338" y="260"/>
                    <a:pt x="338" y="260"/>
                  </a:cubicBezTo>
                  <a:cubicBezTo>
                    <a:pt x="517" y="41"/>
                    <a:pt x="517" y="41"/>
                    <a:pt x="517" y="41"/>
                  </a:cubicBezTo>
                  <a:cubicBezTo>
                    <a:pt x="531" y="24"/>
                    <a:pt x="551" y="13"/>
                    <a:pt x="574" y="10"/>
                  </a:cubicBezTo>
                  <a:cubicBezTo>
                    <a:pt x="596" y="8"/>
                    <a:pt x="617" y="15"/>
                    <a:pt x="635" y="29"/>
                  </a:cubicBezTo>
                  <a:cubicBezTo>
                    <a:pt x="671" y="58"/>
                    <a:pt x="676" y="111"/>
                    <a:pt x="647" y="147"/>
                  </a:cubicBezTo>
                  <a:cubicBezTo>
                    <a:pt x="431" y="411"/>
                    <a:pt x="431" y="411"/>
                    <a:pt x="431" y="411"/>
                  </a:cubicBezTo>
                  <a:cubicBezTo>
                    <a:pt x="536" y="411"/>
                    <a:pt x="536" y="411"/>
                    <a:pt x="536" y="411"/>
                  </a:cubicBezTo>
                  <a:cubicBezTo>
                    <a:pt x="582" y="411"/>
                    <a:pt x="620" y="448"/>
                    <a:pt x="620" y="494"/>
                  </a:cubicBezTo>
                  <a:cubicBezTo>
                    <a:pt x="620" y="540"/>
                    <a:pt x="582" y="578"/>
                    <a:pt x="536" y="578"/>
                  </a:cubicBezTo>
                  <a:cubicBezTo>
                    <a:pt x="422" y="578"/>
                    <a:pt x="422" y="578"/>
                    <a:pt x="422" y="578"/>
                  </a:cubicBezTo>
                  <a:cubicBezTo>
                    <a:pt x="422" y="609"/>
                    <a:pt x="422" y="609"/>
                    <a:pt x="422" y="609"/>
                  </a:cubicBezTo>
                  <a:cubicBezTo>
                    <a:pt x="422" y="621"/>
                    <a:pt x="411" y="631"/>
                    <a:pt x="399" y="631"/>
                  </a:cubicBezTo>
                  <a:cubicBezTo>
                    <a:pt x="386" y="631"/>
                    <a:pt x="376" y="621"/>
                    <a:pt x="376" y="609"/>
                  </a:cubicBezTo>
                  <a:cubicBezTo>
                    <a:pt x="376" y="555"/>
                    <a:pt x="376" y="555"/>
                    <a:pt x="376" y="555"/>
                  </a:cubicBezTo>
                  <a:cubicBezTo>
                    <a:pt x="376" y="543"/>
                    <a:pt x="386" y="532"/>
                    <a:pt x="399" y="532"/>
                  </a:cubicBezTo>
                  <a:cubicBezTo>
                    <a:pt x="536" y="532"/>
                    <a:pt x="536" y="532"/>
                    <a:pt x="536" y="532"/>
                  </a:cubicBezTo>
                  <a:cubicBezTo>
                    <a:pt x="557" y="532"/>
                    <a:pt x="574" y="515"/>
                    <a:pt x="574" y="494"/>
                  </a:cubicBezTo>
                  <a:cubicBezTo>
                    <a:pt x="574" y="473"/>
                    <a:pt x="557" y="456"/>
                    <a:pt x="536" y="456"/>
                  </a:cubicBezTo>
                  <a:cubicBezTo>
                    <a:pt x="399" y="456"/>
                    <a:pt x="399" y="456"/>
                    <a:pt x="399" y="456"/>
                  </a:cubicBezTo>
                  <a:cubicBezTo>
                    <a:pt x="386" y="456"/>
                    <a:pt x="376" y="446"/>
                    <a:pt x="376" y="433"/>
                  </a:cubicBezTo>
                  <a:cubicBezTo>
                    <a:pt x="376" y="414"/>
                    <a:pt x="376" y="414"/>
                    <a:pt x="376" y="414"/>
                  </a:cubicBezTo>
                  <a:cubicBezTo>
                    <a:pt x="376" y="409"/>
                    <a:pt x="378" y="404"/>
                    <a:pt x="381" y="400"/>
                  </a:cubicBezTo>
                  <a:cubicBezTo>
                    <a:pt x="611" y="118"/>
                    <a:pt x="611" y="118"/>
                    <a:pt x="611" y="118"/>
                  </a:cubicBezTo>
                  <a:cubicBezTo>
                    <a:pt x="625" y="102"/>
                    <a:pt x="622" y="78"/>
                    <a:pt x="606" y="64"/>
                  </a:cubicBezTo>
                  <a:cubicBezTo>
                    <a:pt x="598" y="58"/>
                    <a:pt x="588" y="55"/>
                    <a:pt x="578" y="56"/>
                  </a:cubicBezTo>
                  <a:cubicBezTo>
                    <a:pt x="568" y="57"/>
                    <a:pt x="559" y="62"/>
                    <a:pt x="552" y="70"/>
                  </a:cubicBezTo>
                  <a:cubicBezTo>
                    <a:pt x="356" y="311"/>
                    <a:pt x="356" y="311"/>
                    <a:pt x="356" y="311"/>
                  </a:cubicBezTo>
                  <a:cubicBezTo>
                    <a:pt x="351" y="316"/>
                    <a:pt x="345" y="319"/>
                    <a:pt x="338" y="319"/>
                  </a:cubicBezTo>
                  <a:cubicBezTo>
                    <a:pt x="331" y="319"/>
                    <a:pt x="325" y="316"/>
                    <a:pt x="320" y="311"/>
                  </a:cubicBezTo>
                  <a:cubicBezTo>
                    <a:pt x="124" y="70"/>
                    <a:pt x="124" y="70"/>
                    <a:pt x="124" y="70"/>
                  </a:cubicBezTo>
                  <a:cubicBezTo>
                    <a:pt x="110" y="53"/>
                    <a:pt x="86" y="51"/>
                    <a:pt x="70" y="64"/>
                  </a:cubicBezTo>
                  <a:cubicBezTo>
                    <a:pt x="54" y="78"/>
                    <a:pt x="51" y="102"/>
                    <a:pt x="65" y="118"/>
                  </a:cubicBezTo>
                  <a:cubicBezTo>
                    <a:pt x="295" y="400"/>
                    <a:pt x="295" y="400"/>
                    <a:pt x="295" y="400"/>
                  </a:cubicBezTo>
                  <a:cubicBezTo>
                    <a:pt x="298" y="404"/>
                    <a:pt x="300" y="409"/>
                    <a:pt x="300" y="414"/>
                  </a:cubicBezTo>
                  <a:cubicBezTo>
                    <a:pt x="300" y="433"/>
                    <a:pt x="300" y="433"/>
                    <a:pt x="300" y="433"/>
                  </a:cubicBezTo>
                  <a:cubicBezTo>
                    <a:pt x="300" y="446"/>
                    <a:pt x="290" y="456"/>
                    <a:pt x="277" y="456"/>
                  </a:cubicBezTo>
                  <a:cubicBezTo>
                    <a:pt x="129" y="456"/>
                    <a:pt x="129" y="456"/>
                    <a:pt x="129" y="456"/>
                  </a:cubicBezTo>
                  <a:cubicBezTo>
                    <a:pt x="108" y="456"/>
                    <a:pt x="91" y="473"/>
                    <a:pt x="91" y="494"/>
                  </a:cubicBezTo>
                  <a:cubicBezTo>
                    <a:pt x="91" y="515"/>
                    <a:pt x="108" y="532"/>
                    <a:pt x="129" y="532"/>
                  </a:cubicBezTo>
                  <a:cubicBezTo>
                    <a:pt x="277" y="532"/>
                    <a:pt x="277" y="532"/>
                    <a:pt x="277" y="532"/>
                  </a:cubicBezTo>
                  <a:cubicBezTo>
                    <a:pt x="290" y="532"/>
                    <a:pt x="300" y="543"/>
                    <a:pt x="300" y="555"/>
                  </a:cubicBezTo>
                  <a:cubicBezTo>
                    <a:pt x="300" y="862"/>
                    <a:pt x="300" y="862"/>
                    <a:pt x="300" y="862"/>
                  </a:cubicBezTo>
                  <a:cubicBezTo>
                    <a:pt x="300" y="883"/>
                    <a:pt x="317" y="900"/>
                    <a:pt x="338" y="900"/>
                  </a:cubicBezTo>
                  <a:cubicBezTo>
                    <a:pt x="359" y="900"/>
                    <a:pt x="376" y="883"/>
                    <a:pt x="376" y="862"/>
                  </a:cubicBezTo>
                  <a:cubicBezTo>
                    <a:pt x="376" y="700"/>
                    <a:pt x="376" y="700"/>
                    <a:pt x="376" y="700"/>
                  </a:cubicBezTo>
                  <a:cubicBezTo>
                    <a:pt x="376" y="687"/>
                    <a:pt x="386" y="677"/>
                    <a:pt x="399" y="677"/>
                  </a:cubicBezTo>
                  <a:cubicBezTo>
                    <a:pt x="411" y="677"/>
                    <a:pt x="422" y="687"/>
                    <a:pt x="422" y="700"/>
                  </a:cubicBezTo>
                  <a:cubicBezTo>
                    <a:pt x="422" y="862"/>
                    <a:pt x="422" y="862"/>
                    <a:pt x="422" y="862"/>
                  </a:cubicBezTo>
                  <a:cubicBezTo>
                    <a:pt x="422" y="908"/>
                    <a:pt x="384" y="946"/>
                    <a:pt x="338" y="946"/>
                  </a:cubicBezTo>
                  <a:close/>
                  <a:moveTo>
                    <a:pt x="399" y="414"/>
                  </a:moveTo>
                  <a:cubicBezTo>
                    <a:pt x="399" y="414"/>
                    <a:pt x="399" y="414"/>
                    <a:pt x="399" y="414"/>
                  </a:cubicBezTo>
                  <a:close/>
                  <a:moveTo>
                    <a:pt x="399" y="414"/>
                  </a:moveTo>
                  <a:cubicBezTo>
                    <a:pt x="399" y="414"/>
                    <a:pt x="399" y="414"/>
                    <a:pt x="399" y="41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578" name="Groupe 1754">
              <a:extLst>
                <a:ext uri="{FF2B5EF4-FFF2-40B4-BE49-F238E27FC236}">
                  <a16:creationId xmlns:a16="http://schemas.microsoft.com/office/drawing/2014/main" id="{0AD7088A-379B-4365-AE9F-27E8543B2274}"/>
                </a:ext>
              </a:extLst>
            </p:cNvPr>
            <p:cNvGrpSpPr/>
            <p:nvPr/>
          </p:nvGrpSpPr>
          <p:grpSpPr>
            <a:xfrm>
              <a:off x="3590925" y="2182555"/>
              <a:ext cx="430213" cy="428625"/>
              <a:chOff x="3590925" y="1431925"/>
              <a:chExt cx="430213" cy="428625"/>
            </a:xfrm>
            <a:solidFill>
              <a:schemeClr val="tx2"/>
            </a:solidFill>
          </p:grpSpPr>
          <p:sp>
            <p:nvSpPr>
              <p:cNvPr id="579" name="Freeform 34">
                <a:extLst>
                  <a:ext uri="{FF2B5EF4-FFF2-40B4-BE49-F238E27FC236}">
                    <a16:creationId xmlns:a16="http://schemas.microsoft.com/office/drawing/2014/main" id="{AA16653E-5E44-44E1-AE90-8427102E9221}"/>
                  </a:ext>
                </a:extLst>
              </p:cNvPr>
              <p:cNvSpPr>
                <a:spLocks noEditPoints="1"/>
              </p:cNvSpPr>
              <p:nvPr/>
            </p:nvSpPr>
            <p:spPr bwMode="auto">
              <a:xfrm>
                <a:off x="3590925" y="1431925"/>
                <a:ext cx="430213" cy="428625"/>
              </a:xfrm>
              <a:custGeom>
                <a:avLst/>
                <a:gdLst>
                  <a:gd name="T0" fmla="*/ 768 w 1536"/>
                  <a:gd name="T1" fmla="*/ 1536 h 1536"/>
                  <a:gd name="T2" fmla="*/ 225 w 1536"/>
                  <a:gd name="T3" fmla="*/ 1311 h 1536"/>
                  <a:gd name="T4" fmla="*/ 0 w 1536"/>
                  <a:gd name="T5" fmla="*/ 768 h 1536"/>
                  <a:gd name="T6" fmla="*/ 225 w 1536"/>
                  <a:gd name="T7" fmla="*/ 225 h 1536"/>
                  <a:gd name="T8" fmla="*/ 768 w 1536"/>
                  <a:gd name="T9" fmla="*/ 0 h 1536"/>
                  <a:gd name="T10" fmla="*/ 1311 w 1536"/>
                  <a:gd name="T11" fmla="*/ 225 h 1536"/>
                  <a:gd name="T12" fmla="*/ 1536 w 1536"/>
                  <a:gd name="T13" fmla="*/ 768 h 1536"/>
                  <a:gd name="T14" fmla="*/ 1311 w 1536"/>
                  <a:gd name="T15" fmla="*/ 1311 h 1536"/>
                  <a:gd name="T16" fmla="*/ 768 w 1536"/>
                  <a:gd name="T17" fmla="*/ 1536 h 1536"/>
                  <a:gd name="T18" fmla="*/ 768 w 1536"/>
                  <a:gd name="T19" fmla="*/ 46 h 1536"/>
                  <a:gd name="T20" fmla="*/ 257 w 1536"/>
                  <a:gd name="T21" fmla="*/ 257 h 1536"/>
                  <a:gd name="T22" fmla="*/ 46 w 1536"/>
                  <a:gd name="T23" fmla="*/ 768 h 1536"/>
                  <a:gd name="T24" fmla="*/ 257 w 1536"/>
                  <a:gd name="T25" fmla="*/ 1279 h 1536"/>
                  <a:gd name="T26" fmla="*/ 768 w 1536"/>
                  <a:gd name="T27" fmla="*/ 1490 h 1536"/>
                  <a:gd name="T28" fmla="*/ 1279 w 1536"/>
                  <a:gd name="T29" fmla="*/ 1279 h 1536"/>
                  <a:gd name="T30" fmla="*/ 1490 w 1536"/>
                  <a:gd name="T31" fmla="*/ 768 h 1536"/>
                  <a:gd name="T32" fmla="*/ 1279 w 1536"/>
                  <a:gd name="T33" fmla="*/ 257 h 1536"/>
                  <a:gd name="T34" fmla="*/ 768 w 1536"/>
                  <a:gd name="T35" fmla="*/ 46 h 1536"/>
                  <a:gd name="T36" fmla="*/ 768 w 1536"/>
                  <a:gd name="T37" fmla="*/ 46 h 1536"/>
                  <a:gd name="T38" fmla="*/ 768 w 1536"/>
                  <a:gd name="T39"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536">
                    <a:moveTo>
                      <a:pt x="768" y="1536"/>
                    </a:moveTo>
                    <a:cubicBezTo>
                      <a:pt x="563" y="1536"/>
                      <a:pt x="370" y="1456"/>
                      <a:pt x="225" y="1311"/>
                    </a:cubicBezTo>
                    <a:cubicBezTo>
                      <a:pt x="80" y="1166"/>
                      <a:pt x="0" y="973"/>
                      <a:pt x="0" y="768"/>
                    </a:cubicBezTo>
                    <a:cubicBezTo>
                      <a:pt x="0" y="563"/>
                      <a:pt x="80" y="370"/>
                      <a:pt x="225" y="225"/>
                    </a:cubicBezTo>
                    <a:cubicBezTo>
                      <a:pt x="370" y="80"/>
                      <a:pt x="563" y="0"/>
                      <a:pt x="768" y="0"/>
                    </a:cubicBezTo>
                    <a:cubicBezTo>
                      <a:pt x="973" y="0"/>
                      <a:pt x="1166" y="80"/>
                      <a:pt x="1311" y="225"/>
                    </a:cubicBezTo>
                    <a:cubicBezTo>
                      <a:pt x="1456" y="370"/>
                      <a:pt x="1536" y="563"/>
                      <a:pt x="1536" y="768"/>
                    </a:cubicBezTo>
                    <a:cubicBezTo>
                      <a:pt x="1536" y="973"/>
                      <a:pt x="1456" y="1166"/>
                      <a:pt x="1311" y="1311"/>
                    </a:cubicBezTo>
                    <a:cubicBezTo>
                      <a:pt x="1166" y="1456"/>
                      <a:pt x="973" y="1536"/>
                      <a:pt x="768" y="1536"/>
                    </a:cubicBezTo>
                    <a:close/>
                    <a:moveTo>
                      <a:pt x="768" y="46"/>
                    </a:moveTo>
                    <a:cubicBezTo>
                      <a:pt x="575" y="46"/>
                      <a:pt x="394" y="121"/>
                      <a:pt x="257" y="257"/>
                    </a:cubicBezTo>
                    <a:cubicBezTo>
                      <a:pt x="121" y="394"/>
                      <a:pt x="46" y="575"/>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575"/>
                      <a:pt x="1415" y="394"/>
                      <a:pt x="1279" y="257"/>
                    </a:cubicBezTo>
                    <a:cubicBezTo>
                      <a:pt x="1142" y="121"/>
                      <a:pt x="961" y="46"/>
                      <a:pt x="768" y="46"/>
                    </a:cubicBezTo>
                    <a:close/>
                    <a:moveTo>
                      <a:pt x="768" y="46"/>
                    </a:moveTo>
                    <a:cubicBezTo>
                      <a:pt x="768" y="46"/>
                      <a:pt x="768" y="46"/>
                      <a:pt x="768"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0" name="Freeform 35">
                <a:extLst>
                  <a:ext uri="{FF2B5EF4-FFF2-40B4-BE49-F238E27FC236}">
                    <a16:creationId xmlns:a16="http://schemas.microsoft.com/office/drawing/2014/main" id="{DDB2D170-0185-4732-815D-979454A0A1CE}"/>
                  </a:ext>
                </a:extLst>
              </p:cNvPr>
              <p:cNvSpPr>
                <a:spLocks noEditPoints="1"/>
              </p:cNvSpPr>
              <p:nvPr/>
            </p:nvSpPr>
            <p:spPr bwMode="auto">
              <a:xfrm>
                <a:off x="3636963" y="1477963"/>
                <a:ext cx="338138" cy="336550"/>
              </a:xfrm>
              <a:custGeom>
                <a:avLst/>
                <a:gdLst>
                  <a:gd name="T0" fmla="*/ 602 w 1204"/>
                  <a:gd name="T1" fmla="*/ 1204 h 1204"/>
                  <a:gd name="T2" fmla="*/ 260 w 1204"/>
                  <a:gd name="T3" fmla="*/ 1097 h 1204"/>
                  <a:gd name="T4" fmla="*/ 42 w 1204"/>
                  <a:gd name="T5" fmla="*/ 823 h 1204"/>
                  <a:gd name="T6" fmla="*/ 55 w 1204"/>
                  <a:gd name="T7" fmla="*/ 793 h 1204"/>
                  <a:gd name="T8" fmla="*/ 84 w 1204"/>
                  <a:gd name="T9" fmla="*/ 806 h 1204"/>
                  <a:gd name="T10" fmla="*/ 286 w 1204"/>
                  <a:gd name="T11" fmla="*/ 1060 h 1204"/>
                  <a:gd name="T12" fmla="*/ 602 w 1204"/>
                  <a:gd name="T13" fmla="*/ 1158 h 1204"/>
                  <a:gd name="T14" fmla="*/ 1158 w 1204"/>
                  <a:gd name="T15" fmla="*/ 602 h 1204"/>
                  <a:gd name="T16" fmla="*/ 602 w 1204"/>
                  <a:gd name="T17" fmla="*/ 46 h 1204"/>
                  <a:gd name="T18" fmla="*/ 46 w 1204"/>
                  <a:gd name="T19" fmla="*/ 602 h 1204"/>
                  <a:gd name="T20" fmla="*/ 60 w 1204"/>
                  <a:gd name="T21" fmla="*/ 726 h 1204"/>
                  <a:gd name="T22" fmla="*/ 42 w 1204"/>
                  <a:gd name="T23" fmla="*/ 753 h 1204"/>
                  <a:gd name="T24" fmla="*/ 15 w 1204"/>
                  <a:gd name="T25" fmla="*/ 736 h 1204"/>
                  <a:gd name="T26" fmla="*/ 0 w 1204"/>
                  <a:gd name="T27" fmla="*/ 602 h 1204"/>
                  <a:gd name="T28" fmla="*/ 602 w 1204"/>
                  <a:gd name="T29" fmla="*/ 0 h 1204"/>
                  <a:gd name="T30" fmla="*/ 1204 w 1204"/>
                  <a:gd name="T31" fmla="*/ 602 h 1204"/>
                  <a:gd name="T32" fmla="*/ 602 w 1204"/>
                  <a:gd name="T33" fmla="*/ 1204 h 1204"/>
                  <a:gd name="T34" fmla="*/ 602 w 1204"/>
                  <a:gd name="T35" fmla="*/ 1204 h 1204"/>
                  <a:gd name="T36" fmla="*/ 602 w 1204"/>
                  <a:gd name="T37"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4" h="1204">
                    <a:moveTo>
                      <a:pt x="602" y="1204"/>
                    </a:moveTo>
                    <a:cubicBezTo>
                      <a:pt x="479" y="1204"/>
                      <a:pt x="360" y="1167"/>
                      <a:pt x="260" y="1097"/>
                    </a:cubicBezTo>
                    <a:cubicBezTo>
                      <a:pt x="161" y="1029"/>
                      <a:pt x="86" y="934"/>
                      <a:pt x="42" y="823"/>
                    </a:cubicBezTo>
                    <a:cubicBezTo>
                      <a:pt x="37" y="811"/>
                      <a:pt x="43" y="798"/>
                      <a:pt x="55" y="793"/>
                    </a:cubicBezTo>
                    <a:cubicBezTo>
                      <a:pt x="67" y="789"/>
                      <a:pt x="80" y="794"/>
                      <a:pt x="84" y="806"/>
                    </a:cubicBezTo>
                    <a:cubicBezTo>
                      <a:pt x="125" y="909"/>
                      <a:pt x="195" y="996"/>
                      <a:pt x="286" y="1060"/>
                    </a:cubicBezTo>
                    <a:cubicBezTo>
                      <a:pt x="379" y="1124"/>
                      <a:pt x="488" y="1158"/>
                      <a:pt x="602" y="1158"/>
                    </a:cubicBezTo>
                    <a:cubicBezTo>
                      <a:pt x="909" y="1158"/>
                      <a:pt x="1158" y="909"/>
                      <a:pt x="1158" y="602"/>
                    </a:cubicBezTo>
                    <a:cubicBezTo>
                      <a:pt x="1158" y="295"/>
                      <a:pt x="909" y="46"/>
                      <a:pt x="602" y="46"/>
                    </a:cubicBezTo>
                    <a:cubicBezTo>
                      <a:pt x="295" y="46"/>
                      <a:pt x="46" y="295"/>
                      <a:pt x="46" y="602"/>
                    </a:cubicBezTo>
                    <a:cubicBezTo>
                      <a:pt x="46" y="644"/>
                      <a:pt x="50" y="685"/>
                      <a:pt x="60" y="726"/>
                    </a:cubicBezTo>
                    <a:cubicBezTo>
                      <a:pt x="62" y="738"/>
                      <a:pt x="55" y="750"/>
                      <a:pt x="42" y="753"/>
                    </a:cubicBezTo>
                    <a:cubicBezTo>
                      <a:pt x="30" y="756"/>
                      <a:pt x="18" y="748"/>
                      <a:pt x="15" y="736"/>
                    </a:cubicBezTo>
                    <a:cubicBezTo>
                      <a:pt x="5" y="692"/>
                      <a:pt x="0" y="647"/>
                      <a:pt x="0" y="602"/>
                    </a:cubicBezTo>
                    <a:cubicBezTo>
                      <a:pt x="0" y="270"/>
                      <a:pt x="270" y="0"/>
                      <a:pt x="602" y="0"/>
                    </a:cubicBezTo>
                    <a:cubicBezTo>
                      <a:pt x="934" y="0"/>
                      <a:pt x="1204" y="270"/>
                      <a:pt x="1204" y="602"/>
                    </a:cubicBezTo>
                    <a:cubicBezTo>
                      <a:pt x="1204" y="934"/>
                      <a:pt x="934" y="1204"/>
                      <a:pt x="602" y="1204"/>
                    </a:cubicBezTo>
                    <a:close/>
                    <a:moveTo>
                      <a:pt x="602" y="1204"/>
                    </a:moveTo>
                    <a:cubicBezTo>
                      <a:pt x="602" y="1204"/>
                      <a:pt x="602" y="1204"/>
                      <a:pt x="602" y="120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1" name="Freeform 36">
                <a:extLst>
                  <a:ext uri="{FF2B5EF4-FFF2-40B4-BE49-F238E27FC236}">
                    <a16:creationId xmlns:a16="http://schemas.microsoft.com/office/drawing/2014/main" id="{59BF3361-6F84-4A72-B3F4-666C340B7583}"/>
                  </a:ext>
                </a:extLst>
              </p:cNvPr>
              <p:cNvSpPr>
                <a:spLocks noEditPoints="1"/>
              </p:cNvSpPr>
              <p:nvPr/>
            </p:nvSpPr>
            <p:spPr bwMode="auto">
              <a:xfrm>
                <a:off x="3711575" y="1520825"/>
                <a:ext cx="192088" cy="266700"/>
              </a:xfrm>
              <a:custGeom>
                <a:avLst/>
                <a:gdLst>
                  <a:gd name="T0" fmla="*/ 255 w 687"/>
                  <a:gd name="T1" fmla="*/ 870 h 954"/>
                  <a:gd name="T2" fmla="*/ 125 w 687"/>
                  <a:gd name="T3" fmla="*/ 758 h 954"/>
                  <a:gd name="T4" fmla="*/ 125 w 687"/>
                  <a:gd name="T5" fmla="*/ 591 h 954"/>
                  <a:gd name="T6" fmla="*/ 255 w 687"/>
                  <a:gd name="T7" fmla="*/ 545 h 954"/>
                  <a:gd name="T8" fmla="*/ 42 w 687"/>
                  <a:gd name="T9" fmla="*/ 461 h 954"/>
                  <a:gd name="T10" fmla="*/ 195 w 687"/>
                  <a:gd name="T11" fmla="*/ 378 h 954"/>
                  <a:gd name="T12" fmla="*/ 3 w 687"/>
                  <a:gd name="T13" fmla="*/ 83 h 954"/>
                  <a:gd name="T14" fmla="*/ 98 w 687"/>
                  <a:gd name="T15" fmla="*/ 12 h 954"/>
                  <a:gd name="T16" fmla="*/ 339 w 687"/>
                  <a:gd name="T17" fmla="*/ 291 h 954"/>
                  <a:gd name="T18" fmla="*/ 642 w 687"/>
                  <a:gd name="T19" fmla="*/ 28 h 954"/>
                  <a:gd name="T20" fmla="*/ 574 w 687"/>
                  <a:gd name="T21" fmla="*/ 257 h 954"/>
                  <a:gd name="T22" fmla="*/ 538 w 687"/>
                  <a:gd name="T23" fmla="*/ 229 h 954"/>
                  <a:gd name="T24" fmla="*/ 615 w 687"/>
                  <a:gd name="T25" fmla="*/ 64 h 954"/>
                  <a:gd name="T26" fmla="*/ 357 w 687"/>
                  <a:gd name="T27" fmla="*/ 342 h 954"/>
                  <a:gd name="T28" fmla="*/ 321 w 687"/>
                  <a:gd name="T29" fmla="*/ 342 h 954"/>
                  <a:gd name="T30" fmla="*/ 91 w 687"/>
                  <a:gd name="T31" fmla="*/ 57 h 954"/>
                  <a:gd name="T32" fmla="*/ 48 w 687"/>
                  <a:gd name="T33" fmla="*/ 89 h 954"/>
                  <a:gd name="T34" fmla="*/ 259 w 687"/>
                  <a:gd name="T35" fmla="*/ 387 h 954"/>
                  <a:gd name="T36" fmla="*/ 241 w 687"/>
                  <a:gd name="T37" fmla="*/ 423 h 954"/>
                  <a:gd name="T38" fmla="*/ 87 w 687"/>
                  <a:gd name="T39" fmla="*/ 461 h 954"/>
                  <a:gd name="T40" fmla="*/ 278 w 687"/>
                  <a:gd name="T41" fmla="*/ 499 h 954"/>
                  <a:gd name="T42" fmla="*/ 301 w 687"/>
                  <a:gd name="T43" fmla="*/ 614 h 954"/>
                  <a:gd name="T44" fmla="*/ 125 w 687"/>
                  <a:gd name="T45" fmla="*/ 636 h 954"/>
                  <a:gd name="T46" fmla="*/ 125 w 687"/>
                  <a:gd name="T47" fmla="*/ 712 h 954"/>
                  <a:gd name="T48" fmla="*/ 301 w 687"/>
                  <a:gd name="T49" fmla="*/ 735 h 954"/>
                  <a:gd name="T50" fmla="*/ 339 w 687"/>
                  <a:gd name="T51" fmla="*/ 908 h 954"/>
                  <a:gd name="T52" fmla="*/ 377 w 687"/>
                  <a:gd name="T53" fmla="*/ 735 h 954"/>
                  <a:gd name="T54" fmla="*/ 553 w 687"/>
                  <a:gd name="T55" fmla="*/ 712 h 954"/>
                  <a:gd name="T56" fmla="*/ 553 w 687"/>
                  <a:gd name="T57" fmla="*/ 636 h 954"/>
                  <a:gd name="T58" fmla="*/ 377 w 687"/>
                  <a:gd name="T59" fmla="*/ 614 h 954"/>
                  <a:gd name="T60" fmla="*/ 400 w 687"/>
                  <a:gd name="T61" fmla="*/ 499 h 954"/>
                  <a:gd name="T62" fmla="*/ 591 w 687"/>
                  <a:gd name="T63" fmla="*/ 461 h 954"/>
                  <a:gd name="T64" fmla="*/ 437 w 687"/>
                  <a:gd name="T65" fmla="*/ 423 h 954"/>
                  <a:gd name="T66" fmla="*/ 419 w 687"/>
                  <a:gd name="T67" fmla="*/ 387 h 954"/>
                  <a:gd name="T68" fmla="*/ 510 w 687"/>
                  <a:gd name="T69" fmla="*/ 304 h 954"/>
                  <a:gd name="T70" fmla="*/ 483 w 687"/>
                  <a:gd name="T71" fmla="*/ 378 h 954"/>
                  <a:gd name="T72" fmla="*/ 636 w 687"/>
                  <a:gd name="T73" fmla="*/ 461 h 954"/>
                  <a:gd name="T74" fmla="*/ 423 w 687"/>
                  <a:gd name="T75" fmla="*/ 545 h 954"/>
                  <a:gd name="T76" fmla="*/ 553 w 687"/>
                  <a:gd name="T77" fmla="*/ 591 h 954"/>
                  <a:gd name="T78" fmla="*/ 553 w 687"/>
                  <a:gd name="T79" fmla="*/ 758 h 954"/>
                  <a:gd name="T80" fmla="*/ 423 w 687"/>
                  <a:gd name="T81" fmla="*/ 870 h 954"/>
                  <a:gd name="T82" fmla="*/ 339 w 687"/>
                  <a:gd name="T83"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7" h="954">
                    <a:moveTo>
                      <a:pt x="339" y="954"/>
                    </a:moveTo>
                    <a:cubicBezTo>
                      <a:pt x="293" y="954"/>
                      <a:pt x="255" y="916"/>
                      <a:pt x="255" y="870"/>
                    </a:cubicBezTo>
                    <a:cubicBezTo>
                      <a:pt x="255" y="758"/>
                      <a:pt x="255" y="758"/>
                      <a:pt x="255" y="758"/>
                    </a:cubicBezTo>
                    <a:cubicBezTo>
                      <a:pt x="125" y="758"/>
                      <a:pt x="125" y="758"/>
                      <a:pt x="125" y="758"/>
                    </a:cubicBezTo>
                    <a:cubicBezTo>
                      <a:pt x="79" y="758"/>
                      <a:pt x="42" y="720"/>
                      <a:pt x="42" y="674"/>
                    </a:cubicBezTo>
                    <a:cubicBezTo>
                      <a:pt x="42" y="628"/>
                      <a:pt x="79" y="591"/>
                      <a:pt x="125" y="591"/>
                    </a:cubicBezTo>
                    <a:cubicBezTo>
                      <a:pt x="255" y="591"/>
                      <a:pt x="255" y="591"/>
                      <a:pt x="255" y="591"/>
                    </a:cubicBezTo>
                    <a:cubicBezTo>
                      <a:pt x="255" y="545"/>
                      <a:pt x="255" y="545"/>
                      <a:pt x="255" y="545"/>
                    </a:cubicBezTo>
                    <a:cubicBezTo>
                      <a:pt x="125" y="545"/>
                      <a:pt x="125" y="545"/>
                      <a:pt x="125" y="545"/>
                    </a:cubicBezTo>
                    <a:cubicBezTo>
                      <a:pt x="79" y="545"/>
                      <a:pt x="42" y="507"/>
                      <a:pt x="42" y="461"/>
                    </a:cubicBezTo>
                    <a:cubicBezTo>
                      <a:pt x="42" y="415"/>
                      <a:pt x="79" y="378"/>
                      <a:pt x="125" y="378"/>
                    </a:cubicBezTo>
                    <a:cubicBezTo>
                      <a:pt x="195" y="378"/>
                      <a:pt x="195" y="378"/>
                      <a:pt x="195" y="378"/>
                    </a:cubicBezTo>
                    <a:cubicBezTo>
                      <a:pt x="19" y="145"/>
                      <a:pt x="19" y="145"/>
                      <a:pt x="19" y="145"/>
                    </a:cubicBezTo>
                    <a:cubicBezTo>
                      <a:pt x="6" y="127"/>
                      <a:pt x="0" y="105"/>
                      <a:pt x="3" y="83"/>
                    </a:cubicBezTo>
                    <a:cubicBezTo>
                      <a:pt x="6" y="61"/>
                      <a:pt x="18" y="41"/>
                      <a:pt x="36" y="28"/>
                    </a:cubicBezTo>
                    <a:cubicBezTo>
                      <a:pt x="53" y="14"/>
                      <a:pt x="75" y="8"/>
                      <a:pt x="98" y="12"/>
                    </a:cubicBezTo>
                    <a:cubicBezTo>
                      <a:pt x="120" y="15"/>
                      <a:pt x="139" y="26"/>
                      <a:pt x="153" y="44"/>
                    </a:cubicBezTo>
                    <a:cubicBezTo>
                      <a:pt x="339" y="291"/>
                      <a:pt x="339" y="291"/>
                      <a:pt x="339" y="291"/>
                    </a:cubicBezTo>
                    <a:cubicBezTo>
                      <a:pt x="525" y="44"/>
                      <a:pt x="525" y="44"/>
                      <a:pt x="525" y="44"/>
                    </a:cubicBezTo>
                    <a:cubicBezTo>
                      <a:pt x="553" y="7"/>
                      <a:pt x="606" y="0"/>
                      <a:pt x="642" y="28"/>
                    </a:cubicBezTo>
                    <a:cubicBezTo>
                      <a:pt x="679" y="55"/>
                      <a:pt x="687" y="108"/>
                      <a:pt x="659" y="145"/>
                    </a:cubicBezTo>
                    <a:cubicBezTo>
                      <a:pt x="574" y="257"/>
                      <a:pt x="574" y="257"/>
                      <a:pt x="574" y="257"/>
                    </a:cubicBezTo>
                    <a:cubicBezTo>
                      <a:pt x="566" y="267"/>
                      <a:pt x="552" y="269"/>
                      <a:pt x="542" y="261"/>
                    </a:cubicBezTo>
                    <a:cubicBezTo>
                      <a:pt x="532" y="254"/>
                      <a:pt x="530" y="240"/>
                      <a:pt x="538" y="229"/>
                    </a:cubicBezTo>
                    <a:cubicBezTo>
                      <a:pt x="622" y="117"/>
                      <a:pt x="622" y="117"/>
                      <a:pt x="622" y="117"/>
                    </a:cubicBezTo>
                    <a:cubicBezTo>
                      <a:pt x="635" y="101"/>
                      <a:pt x="632" y="77"/>
                      <a:pt x="615" y="64"/>
                    </a:cubicBezTo>
                    <a:cubicBezTo>
                      <a:pt x="598" y="51"/>
                      <a:pt x="574" y="55"/>
                      <a:pt x="562" y="71"/>
                    </a:cubicBezTo>
                    <a:cubicBezTo>
                      <a:pt x="357" y="342"/>
                      <a:pt x="357" y="342"/>
                      <a:pt x="357" y="342"/>
                    </a:cubicBezTo>
                    <a:cubicBezTo>
                      <a:pt x="353" y="348"/>
                      <a:pt x="346" y="351"/>
                      <a:pt x="339" y="351"/>
                    </a:cubicBezTo>
                    <a:cubicBezTo>
                      <a:pt x="332" y="351"/>
                      <a:pt x="325" y="348"/>
                      <a:pt x="321" y="342"/>
                    </a:cubicBezTo>
                    <a:cubicBezTo>
                      <a:pt x="116" y="71"/>
                      <a:pt x="116" y="71"/>
                      <a:pt x="116" y="71"/>
                    </a:cubicBezTo>
                    <a:cubicBezTo>
                      <a:pt x="110" y="63"/>
                      <a:pt x="101" y="58"/>
                      <a:pt x="91" y="57"/>
                    </a:cubicBezTo>
                    <a:cubicBezTo>
                      <a:pt x="81" y="55"/>
                      <a:pt x="71" y="58"/>
                      <a:pt x="63" y="64"/>
                    </a:cubicBezTo>
                    <a:cubicBezTo>
                      <a:pt x="55" y="70"/>
                      <a:pt x="50" y="79"/>
                      <a:pt x="48" y="89"/>
                    </a:cubicBezTo>
                    <a:cubicBezTo>
                      <a:pt x="47" y="99"/>
                      <a:pt x="50" y="109"/>
                      <a:pt x="56" y="117"/>
                    </a:cubicBezTo>
                    <a:cubicBezTo>
                      <a:pt x="259" y="387"/>
                      <a:pt x="259" y="387"/>
                      <a:pt x="259" y="387"/>
                    </a:cubicBezTo>
                    <a:cubicBezTo>
                      <a:pt x="264" y="394"/>
                      <a:pt x="265" y="403"/>
                      <a:pt x="261" y="411"/>
                    </a:cubicBezTo>
                    <a:cubicBezTo>
                      <a:pt x="257" y="418"/>
                      <a:pt x="250" y="423"/>
                      <a:pt x="241" y="423"/>
                    </a:cubicBezTo>
                    <a:cubicBezTo>
                      <a:pt x="125" y="423"/>
                      <a:pt x="125" y="423"/>
                      <a:pt x="125" y="423"/>
                    </a:cubicBezTo>
                    <a:cubicBezTo>
                      <a:pt x="104" y="423"/>
                      <a:pt x="87" y="440"/>
                      <a:pt x="87" y="461"/>
                    </a:cubicBezTo>
                    <a:cubicBezTo>
                      <a:pt x="87" y="482"/>
                      <a:pt x="104" y="499"/>
                      <a:pt x="125" y="499"/>
                    </a:cubicBezTo>
                    <a:cubicBezTo>
                      <a:pt x="278" y="499"/>
                      <a:pt x="278" y="499"/>
                      <a:pt x="278" y="499"/>
                    </a:cubicBezTo>
                    <a:cubicBezTo>
                      <a:pt x="291" y="499"/>
                      <a:pt x="301" y="510"/>
                      <a:pt x="301" y="522"/>
                    </a:cubicBezTo>
                    <a:cubicBezTo>
                      <a:pt x="301" y="614"/>
                      <a:pt x="301" y="614"/>
                      <a:pt x="301" y="614"/>
                    </a:cubicBezTo>
                    <a:cubicBezTo>
                      <a:pt x="301" y="626"/>
                      <a:pt x="291" y="636"/>
                      <a:pt x="278" y="636"/>
                    </a:cubicBezTo>
                    <a:cubicBezTo>
                      <a:pt x="125" y="636"/>
                      <a:pt x="125" y="636"/>
                      <a:pt x="125" y="636"/>
                    </a:cubicBezTo>
                    <a:cubicBezTo>
                      <a:pt x="104" y="636"/>
                      <a:pt x="87" y="653"/>
                      <a:pt x="87" y="674"/>
                    </a:cubicBezTo>
                    <a:cubicBezTo>
                      <a:pt x="87" y="695"/>
                      <a:pt x="104" y="712"/>
                      <a:pt x="125" y="712"/>
                    </a:cubicBezTo>
                    <a:cubicBezTo>
                      <a:pt x="278" y="712"/>
                      <a:pt x="278" y="712"/>
                      <a:pt x="278" y="712"/>
                    </a:cubicBezTo>
                    <a:cubicBezTo>
                      <a:pt x="291" y="712"/>
                      <a:pt x="301" y="723"/>
                      <a:pt x="301" y="735"/>
                    </a:cubicBezTo>
                    <a:cubicBezTo>
                      <a:pt x="301" y="870"/>
                      <a:pt x="301" y="870"/>
                      <a:pt x="301" y="870"/>
                    </a:cubicBezTo>
                    <a:cubicBezTo>
                      <a:pt x="301" y="891"/>
                      <a:pt x="318" y="908"/>
                      <a:pt x="339" y="908"/>
                    </a:cubicBezTo>
                    <a:cubicBezTo>
                      <a:pt x="360" y="908"/>
                      <a:pt x="377" y="891"/>
                      <a:pt x="377" y="870"/>
                    </a:cubicBezTo>
                    <a:cubicBezTo>
                      <a:pt x="377" y="735"/>
                      <a:pt x="377" y="735"/>
                      <a:pt x="377" y="735"/>
                    </a:cubicBezTo>
                    <a:cubicBezTo>
                      <a:pt x="377" y="723"/>
                      <a:pt x="387" y="712"/>
                      <a:pt x="400" y="712"/>
                    </a:cubicBezTo>
                    <a:cubicBezTo>
                      <a:pt x="553" y="712"/>
                      <a:pt x="553" y="712"/>
                      <a:pt x="553" y="712"/>
                    </a:cubicBezTo>
                    <a:cubicBezTo>
                      <a:pt x="574" y="712"/>
                      <a:pt x="591" y="695"/>
                      <a:pt x="591" y="674"/>
                    </a:cubicBezTo>
                    <a:cubicBezTo>
                      <a:pt x="591" y="653"/>
                      <a:pt x="574" y="636"/>
                      <a:pt x="553" y="636"/>
                    </a:cubicBezTo>
                    <a:cubicBezTo>
                      <a:pt x="400" y="636"/>
                      <a:pt x="400" y="636"/>
                      <a:pt x="400" y="636"/>
                    </a:cubicBezTo>
                    <a:cubicBezTo>
                      <a:pt x="387" y="636"/>
                      <a:pt x="377" y="626"/>
                      <a:pt x="377" y="614"/>
                    </a:cubicBezTo>
                    <a:cubicBezTo>
                      <a:pt x="377" y="522"/>
                      <a:pt x="377" y="522"/>
                      <a:pt x="377" y="522"/>
                    </a:cubicBezTo>
                    <a:cubicBezTo>
                      <a:pt x="377" y="510"/>
                      <a:pt x="387" y="499"/>
                      <a:pt x="400" y="499"/>
                    </a:cubicBezTo>
                    <a:cubicBezTo>
                      <a:pt x="553" y="499"/>
                      <a:pt x="553" y="499"/>
                      <a:pt x="553" y="499"/>
                    </a:cubicBezTo>
                    <a:cubicBezTo>
                      <a:pt x="574" y="499"/>
                      <a:pt x="591" y="482"/>
                      <a:pt x="591" y="461"/>
                    </a:cubicBezTo>
                    <a:cubicBezTo>
                      <a:pt x="591" y="440"/>
                      <a:pt x="574" y="423"/>
                      <a:pt x="553" y="423"/>
                    </a:cubicBezTo>
                    <a:cubicBezTo>
                      <a:pt x="437" y="423"/>
                      <a:pt x="437" y="423"/>
                      <a:pt x="437" y="423"/>
                    </a:cubicBezTo>
                    <a:cubicBezTo>
                      <a:pt x="428" y="423"/>
                      <a:pt x="421" y="418"/>
                      <a:pt x="417" y="411"/>
                    </a:cubicBezTo>
                    <a:cubicBezTo>
                      <a:pt x="413" y="403"/>
                      <a:pt x="414" y="394"/>
                      <a:pt x="419" y="387"/>
                    </a:cubicBezTo>
                    <a:cubicBezTo>
                      <a:pt x="478" y="309"/>
                      <a:pt x="478" y="309"/>
                      <a:pt x="478" y="309"/>
                    </a:cubicBezTo>
                    <a:cubicBezTo>
                      <a:pt x="485" y="299"/>
                      <a:pt x="500" y="297"/>
                      <a:pt x="510" y="304"/>
                    </a:cubicBezTo>
                    <a:cubicBezTo>
                      <a:pt x="520" y="312"/>
                      <a:pt x="522" y="326"/>
                      <a:pt x="514" y="336"/>
                    </a:cubicBezTo>
                    <a:cubicBezTo>
                      <a:pt x="483" y="378"/>
                      <a:pt x="483" y="378"/>
                      <a:pt x="483" y="378"/>
                    </a:cubicBezTo>
                    <a:cubicBezTo>
                      <a:pt x="553" y="378"/>
                      <a:pt x="553" y="378"/>
                      <a:pt x="553" y="378"/>
                    </a:cubicBezTo>
                    <a:cubicBezTo>
                      <a:pt x="599" y="378"/>
                      <a:pt x="636" y="415"/>
                      <a:pt x="636" y="461"/>
                    </a:cubicBezTo>
                    <a:cubicBezTo>
                      <a:pt x="636" y="507"/>
                      <a:pt x="599" y="545"/>
                      <a:pt x="553" y="545"/>
                    </a:cubicBezTo>
                    <a:cubicBezTo>
                      <a:pt x="423" y="545"/>
                      <a:pt x="423" y="545"/>
                      <a:pt x="423" y="545"/>
                    </a:cubicBezTo>
                    <a:cubicBezTo>
                      <a:pt x="423" y="591"/>
                      <a:pt x="423" y="591"/>
                      <a:pt x="423" y="591"/>
                    </a:cubicBezTo>
                    <a:cubicBezTo>
                      <a:pt x="553" y="591"/>
                      <a:pt x="553" y="591"/>
                      <a:pt x="553" y="591"/>
                    </a:cubicBezTo>
                    <a:cubicBezTo>
                      <a:pt x="599" y="591"/>
                      <a:pt x="636" y="628"/>
                      <a:pt x="636" y="674"/>
                    </a:cubicBezTo>
                    <a:cubicBezTo>
                      <a:pt x="636" y="720"/>
                      <a:pt x="599" y="758"/>
                      <a:pt x="553" y="758"/>
                    </a:cubicBezTo>
                    <a:cubicBezTo>
                      <a:pt x="423" y="758"/>
                      <a:pt x="423" y="758"/>
                      <a:pt x="423" y="758"/>
                    </a:cubicBezTo>
                    <a:cubicBezTo>
                      <a:pt x="423" y="870"/>
                      <a:pt x="423" y="870"/>
                      <a:pt x="423" y="870"/>
                    </a:cubicBezTo>
                    <a:cubicBezTo>
                      <a:pt x="423" y="916"/>
                      <a:pt x="385" y="954"/>
                      <a:pt x="339" y="954"/>
                    </a:cubicBezTo>
                    <a:close/>
                    <a:moveTo>
                      <a:pt x="339" y="954"/>
                    </a:moveTo>
                    <a:cubicBezTo>
                      <a:pt x="339" y="954"/>
                      <a:pt x="339" y="954"/>
                      <a:pt x="339" y="9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582" name="Groupe 1758">
              <a:extLst>
                <a:ext uri="{FF2B5EF4-FFF2-40B4-BE49-F238E27FC236}">
                  <a16:creationId xmlns:a16="http://schemas.microsoft.com/office/drawing/2014/main" id="{0CF099A0-5A28-463D-BE23-CEDAB17F0E59}"/>
                </a:ext>
              </a:extLst>
            </p:cNvPr>
            <p:cNvGrpSpPr/>
            <p:nvPr/>
          </p:nvGrpSpPr>
          <p:grpSpPr>
            <a:xfrm>
              <a:off x="4251325" y="2182555"/>
              <a:ext cx="430213" cy="428625"/>
              <a:chOff x="4251325" y="1431925"/>
              <a:chExt cx="430213" cy="428625"/>
            </a:xfrm>
            <a:solidFill>
              <a:schemeClr val="tx2"/>
            </a:solidFill>
          </p:grpSpPr>
          <p:sp>
            <p:nvSpPr>
              <p:cNvPr id="583" name="Freeform 40">
                <a:extLst>
                  <a:ext uri="{FF2B5EF4-FFF2-40B4-BE49-F238E27FC236}">
                    <a16:creationId xmlns:a16="http://schemas.microsoft.com/office/drawing/2014/main" id="{24E0B1D7-27C3-4C66-8738-5EAD73E4CE31}"/>
                  </a:ext>
                </a:extLst>
              </p:cNvPr>
              <p:cNvSpPr>
                <a:spLocks noEditPoints="1"/>
              </p:cNvSpPr>
              <p:nvPr/>
            </p:nvSpPr>
            <p:spPr bwMode="auto">
              <a:xfrm>
                <a:off x="4251325" y="1431925"/>
                <a:ext cx="430213" cy="428625"/>
              </a:xfrm>
              <a:custGeom>
                <a:avLst/>
                <a:gdLst>
                  <a:gd name="T0" fmla="*/ 768 w 1536"/>
                  <a:gd name="T1" fmla="*/ 1536 h 1536"/>
                  <a:gd name="T2" fmla="*/ 225 w 1536"/>
                  <a:gd name="T3" fmla="*/ 1311 h 1536"/>
                  <a:gd name="T4" fmla="*/ 0 w 1536"/>
                  <a:gd name="T5" fmla="*/ 768 h 1536"/>
                  <a:gd name="T6" fmla="*/ 225 w 1536"/>
                  <a:gd name="T7" fmla="*/ 225 h 1536"/>
                  <a:gd name="T8" fmla="*/ 768 w 1536"/>
                  <a:gd name="T9" fmla="*/ 0 h 1536"/>
                  <a:gd name="T10" fmla="*/ 976 w 1536"/>
                  <a:gd name="T11" fmla="*/ 28 h 1536"/>
                  <a:gd name="T12" fmla="*/ 992 w 1536"/>
                  <a:gd name="T13" fmla="*/ 57 h 1536"/>
                  <a:gd name="T14" fmla="*/ 963 w 1536"/>
                  <a:gd name="T15" fmla="*/ 72 h 1536"/>
                  <a:gd name="T16" fmla="*/ 768 w 1536"/>
                  <a:gd name="T17" fmla="*/ 46 h 1536"/>
                  <a:gd name="T18" fmla="*/ 257 w 1536"/>
                  <a:gd name="T19" fmla="*/ 257 h 1536"/>
                  <a:gd name="T20" fmla="*/ 46 w 1536"/>
                  <a:gd name="T21" fmla="*/ 768 h 1536"/>
                  <a:gd name="T22" fmla="*/ 257 w 1536"/>
                  <a:gd name="T23" fmla="*/ 1279 h 1536"/>
                  <a:gd name="T24" fmla="*/ 768 w 1536"/>
                  <a:gd name="T25" fmla="*/ 1490 h 1536"/>
                  <a:gd name="T26" fmla="*/ 1279 w 1536"/>
                  <a:gd name="T27" fmla="*/ 1279 h 1536"/>
                  <a:gd name="T28" fmla="*/ 1490 w 1536"/>
                  <a:gd name="T29" fmla="*/ 768 h 1536"/>
                  <a:gd name="T30" fmla="*/ 1365 w 1536"/>
                  <a:gd name="T31" fmla="*/ 361 h 1536"/>
                  <a:gd name="T32" fmla="*/ 1043 w 1536"/>
                  <a:gd name="T33" fmla="*/ 100 h 1536"/>
                  <a:gd name="T34" fmla="*/ 1031 w 1536"/>
                  <a:gd name="T35" fmla="*/ 70 h 1536"/>
                  <a:gd name="T36" fmla="*/ 1061 w 1536"/>
                  <a:gd name="T37" fmla="*/ 58 h 1536"/>
                  <a:gd name="T38" fmla="*/ 1403 w 1536"/>
                  <a:gd name="T39" fmla="*/ 336 h 1536"/>
                  <a:gd name="T40" fmla="*/ 1536 w 1536"/>
                  <a:gd name="T41" fmla="*/ 768 h 1536"/>
                  <a:gd name="T42" fmla="*/ 1311 w 1536"/>
                  <a:gd name="T43" fmla="*/ 1311 h 1536"/>
                  <a:gd name="T44" fmla="*/ 768 w 1536"/>
                  <a:gd name="T45" fmla="*/ 1536 h 1536"/>
                  <a:gd name="T46" fmla="*/ 768 w 1536"/>
                  <a:gd name="T47" fmla="*/ 1536 h 1536"/>
                  <a:gd name="T48" fmla="*/ 768 w 1536"/>
                  <a:gd name="T49"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536">
                    <a:moveTo>
                      <a:pt x="768" y="1536"/>
                    </a:moveTo>
                    <a:cubicBezTo>
                      <a:pt x="563" y="1536"/>
                      <a:pt x="370" y="1456"/>
                      <a:pt x="225" y="1311"/>
                    </a:cubicBezTo>
                    <a:cubicBezTo>
                      <a:pt x="80" y="1166"/>
                      <a:pt x="0" y="973"/>
                      <a:pt x="0" y="768"/>
                    </a:cubicBezTo>
                    <a:cubicBezTo>
                      <a:pt x="0" y="563"/>
                      <a:pt x="80" y="370"/>
                      <a:pt x="225" y="225"/>
                    </a:cubicBezTo>
                    <a:cubicBezTo>
                      <a:pt x="370" y="80"/>
                      <a:pt x="563" y="0"/>
                      <a:pt x="768" y="0"/>
                    </a:cubicBezTo>
                    <a:cubicBezTo>
                      <a:pt x="839" y="0"/>
                      <a:pt x="908" y="10"/>
                      <a:pt x="976" y="28"/>
                    </a:cubicBezTo>
                    <a:cubicBezTo>
                      <a:pt x="988" y="32"/>
                      <a:pt x="995" y="44"/>
                      <a:pt x="992" y="57"/>
                    </a:cubicBezTo>
                    <a:cubicBezTo>
                      <a:pt x="988" y="69"/>
                      <a:pt x="976" y="76"/>
                      <a:pt x="963" y="72"/>
                    </a:cubicBezTo>
                    <a:cubicBezTo>
                      <a:pt x="900" y="55"/>
                      <a:pt x="834" y="46"/>
                      <a:pt x="768" y="46"/>
                    </a:cubicBezTo>
                    <a:cubicBezTo>
                      <a:pt x="575" y="46"/>
                      <a:pt x="394" y="121"/>
                      <a:pt x="257" y="257"/>
                    </a:cubicBezTo>
                    <a:cubicBezTo>
                      <a:pt x="121" y="394"/>
                      <a:pt x="46" y="575"/>
                      <a:pt x="46" y="768"/>
                    </a:cubicBezTo>
                    <a:cubicBezTo>
                      <a:pt x="46" y="961"/>
                      <a:pt x="121" y="1142"/>
                      <a:pt x="257" y="1279"/>
                    </a:cubicBezTo>
                    <a:cubicBezTo>
                      <a:pt x="394" y="1415"/>
                      <a:pt x="575" y="1490"/>
                      <a:pt x="768" y="1490"/>
                    </a:cubicBezTo>
                    <a:cubicBezTo>
                      <a:pt x="961" y="1490"/>
                      <a:pt x="1142" y="1415"/>
                      <a:pt x="1279" y="1279"/>
                    </a:cubicBezTo>
                    <a:cubicBezTo>
                      <a:pt x="1415" y="1142"/>
                      <a:pt x="1490" y="961"/>
                      <a:pt x="1490" y="768"/>
                    </a:cubicBezTo>
                    <a:cubicBezTo>
                      <a:pt x="1490" y="622"/>
                      <a:pt x="1447" y="482"/>
                      <a:pt x="1365" y="361"/>
                    </a:cubicBezTo>
                    <a:cubicBezTo>
                      <a:pt x="1285" y="244"/>
                      <a:pt x="1174" y="154"/>
                      <a:pt x="1043" y="100"/>
                    </a:cubicBezTo>
                    <a:cubicBezTo>
                      <a:pt x="1032" y="95"/>
                      <a:pt x="1026" y="82"/>
                      <a:pt x="1031" y="70"/>
                    </a:cubicBezTo>
                    <a:cubicBezTo>
                      <a:pt x="1036" y="58"/>
                      <a:pt x="1049" y="53"/>
                      <a:pt x="1061" y="58"/>
                    </a:cubicBezTo>
                    <a:cubicBezTo>
                      <a:pt x="1200" y="115"/>
                      <a:pt x="1318" y="211"/>
                      <a:pt x="1403" y="336"/>
                    </a:cubicBezTo>
                    <a:cubicBezTo>
                      <a:pt x="1490" y="463"/>
                      <a:pt x="1536" y="613"/>
                      <a:pt x="1536" y="768"/>
                    </a:cubicBezTo>
                    <a:cubicBezTo>
                      <a:pt x="1536" y="973"/>
                      <a:pt x="1456" y="1166"/>
                      <a:pt x="1311" y="1311"/>
                    </a:cubicBezTo>
                    <a:cubicBezTo>
                      <a:pt x="1166" y="1456"/>
                      <a:pt x="973" y="1536"/>
                      <a:pt x="768" y="1536"/>
                    </a:cubicBezTo>
                    <a:close/>
                    <a:moveTo>
                      <a:pt x="768" y="1536"/>
                    </a:moveTo>
                    <a:cubicBezTo>
                      <a:pt x="768" y="1536"/>
                      <a:pt x="768" y="1536"/>
                      <a:pt x="768" y="153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4" name="Freeform 41">
                <a:extLst>
                  <a:ext uri="{FF2B5EF4-FFF2-40B4-BE49-F238E27FC236}">
                    <a16:creationId xmlns:a16="http://schemas.microsoft.com/office/drawing/2014/main" id="{B340002A-1125-44A5-8049-07A4647F1235}"/>
                  </a:ext>
                </a:extLst>
              </p:cNvPr>
              <p:cNvSpPr>
                <a:spLocks noEditPoints="1"/>
              </p:cNvSpPr>
              <p:nvPr/>
            </p:nvSpPr>
            <p:spPr bwMode="auto">
              <a:xfrm>
                <a:off x="4297363" y="1477963"/>
                <a:ext cx="338138" cy="336550"/>
              </a:xfrm>
              <a:custGeom>
                <a:avLst/>
                <a:gdLst>
                  <a:gd name="T0" fmla="*/ 602 w 1204"/>
                  <a:gd name="T1" fmla="*/ 1204 h 1204"/>
                  <a:gd name="T2" fmla="*/ 0 w 1204"/>
                  <a:gd name="T3" fmla="*/ 602 h 1204"/>
                  <a:gd name="T4" fmla="*/ 602 w 1204"/>
                  <a:gd name="T5" fmla="*/ 0 h 1204"/>
                  <a:gd name="T6" fmla="*/ 1204 w 1204"/>
                  <a:gd name="T7" fmla="*/ 602 h 1204"/>
                  <a:gd name="T8" fmla="*/ 602 w 1204"/>
                  <a:gd name="T9" fmla="*/ 1204 h 1204"/>
                  <a:gd name="T10" fmla="*/ 602 w 1204"/>
                  <a:gd name="T11" fmla="*/ 46 h 1204"/>
                  <a:gd name="T12" fmla="*/ 46 w 1204"/>
                  <a:gd name="T13" fmla="*/ 602 h 1204"/>
                  <a:gd name="T14" fmla="*/ 602 w 1204"/>
                  <a:gd name="T15" fmla="*/ 1158 h 1204"/>
                  <a:gd name="T16" fmla="*/ 1158 w 1204"/>
                  <a:gd name="T17" fmla="*/ 602 h 1204"/>
                  <a:gd name="T18" fmla="*/ 602 w 1204"/>
                  <a:gd name="T19" fmla="*/ 46 h 1204"/>
                  <a:gd name="T20" fmla="*/ 602 w 1204"/>
                  <a:gd name="T21" fmla="*/ 46 h 1204"/>
                  <a:gd name="T22" fmla="*/ 602 w 1204"/>
                  <a:gd name="T23" fmla="*/ 46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4" h="1204">
                    <a:moveTo>
                      <a:pt x="602" y="1204"/>
                    </a:moveTo>
                    <a:cubicBezTo>
                      <a:pt x="270" y="1204"/>
                      <a:pt x="0" y="934"/>
                      <a:pt x="0" y="602"/>
                    </a:cubicBezTo>
                    <a:cubicBezTo>
                      <a:pt x="0" y="270"/>
                      <a:pt x="270" y="0"/>
                      <a:pt x="602" y="0"/>
                    </a:cubicBezTo>
                    <a:cubicBezTo>
                      <a:pt x="934" y="0"/>
                      <a:pt x="1204" y="270"/>
                      <a:pt x="1204" y="602"/>
                    </a:cubicBezTo>
                    <a:cubicBezTo>
                      <a:pt x="1204" y="934"/>
                      <a:pt x="934" y="1204"/>
                      <a:pt x="602" y="1204"/>
                    </a:cubicBezTo>
                    <a:close/>
                    <a:moveTo>
                      <a:pt x="602" y="46"/>
                    </a:moveTo>
                    <a:cubicBezTo>
                      <a:pt x="295" y="46"/>
                      <a:pt x="46" y="295"/>
                      <a:pt x="46" y="602"/>
                    </a:cubicBezTo>
                    <a:cubicBezTo>
                      <a:pt x="46" y="909"/>
                      <a:pt x="295" y="1158"/>
                      <a:pt x="602" y="1158"/>
                    </a:cubicBezTo>
                    <a:cubicBezTo>
                      <a:pt x="909" y="1158"/>
                      <a:pt x="1158" y="909"/>
                      <a:pt x="1158" y="602"/>
                    </a:cubicBezTo>
                    <a:cubicBezTo>
                      <a:pt x="1158" y="295"/>
                      <a:pt x="909" y="46"/>
                      <a:pt x="602" y="46"/>
                    </a:cubicBezTo>
                    <a:close/>
                    <a:moveTo>
                      <a:pt x="602" y="46"/>
                    </a:moveTo>
                    <a:cubicBezTo>
                      <a:pt x="602" y="46"/>
                      <a:pt x="602" y="46"/>
                      <a:pt x="602"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5" name="Freeform 42">
                <a:extLst>
                  <a:ext uri="{FF2B5EF4-FFF2-40B4-BE49-F238E27FC236}">
                    <a16:creationId xmlns:a16="http://schemas.microsoft.com/office/drawing/2014/main" id="{1BC5CA5E-1FE9-4F0E-A64D-EEAAB4B52F70}"/>
                  </a:ext>
                </a:extLst>
              </p:cNvPr>
              <p:cNvSpPr>
                <a:spLocks noEditPoints="1"/>
              </p:cNvSpPr>
              <p:nvPr/>
            </p:nvSpPr>
            <p:spPr bwMode="auto">
              <a:xfrm>
                <a:off x="4381500" y="1506538"/>
                <a:ext cx="185738" cy="279400"/>
              </a:xfrm>
              <a:custGeom>
                <a:avLst/>
                <a:gdLst>
                  <a:gd name="T0" fmla="*/ 327 w 663"/>
                  <a:gd name="T1" fmla="*/ 916 h 1000"/>
                  <a:gd name="T2" fmla="*/ 299 w 663"/>
                  <a:gd name="T3" fmla="*/ 890 h 1000"/>
                  <a:gd name="T4" fmla="*/ 216 w 663"/>
                  <a:gd name="T5" fmla="*/ 1000 h 1000"/>
                  <a:gd name="T6" fmla="*/ 132 w 663"/>
                  <a:gd name="T7" fmla="*/ 890 h 1000"/>
                  <a:gd name="T8" fmla="*/ 0 w 663"/>
                  <a:gd name="T9" fmla="*/ 806 h 1000"/>
                  <a:gd name="T10" fmla="*/ 82 w 663"/>
                  <a:gd name="T11" fmla="*/ 698 h 1000"/>
                  <a:gd name="T12" fmla="*/ 127 w 663"/>
                  <a:gd name="T13" fmla="*/ 698 h 1000"/>
                  <a:gd name="T14" fmla="*/ 104 w 663"/>
                  <a:gd name="T15" fmla="*/ 768 h 1000"/>
                  <a:gd name="T16" fmla="*/ 45 w 663"/>
                  <a:gd name="T17" fmla="*/ 806 h 1000"/>
                  <a:gd name="T18" fmla="*/ 155 w 663"/>
                  <a:gd name="T19" fmla="*/ 844 h 1000"/>
                  <a:gd name="T20" fmla="*/ 178 w 663"/>
                  <a:gd name="T21" fmla="*/ 916 h 1000"/>
                  <a:gd name="T22" fmla="*/ 254 w 663"/>
                  <a:gd name="T23" fmla="*/ 916 h 1000"/>
                  <a:gd name="T24" fmla="*/ 277 w 663"/>
                  <a:gd name="T25" fmla="*/ 844 h 1000"/>
                  <a:gd name="T26" fmla="*/ 373 w 663"/>
                  <a:gd name="T27" fmla="*/ 867 h 1000"/>
                  <a:gd name="T28" fmla="*/ 411 w 663"/>
                  <a:gd name="T29" fmla="*/ 954 h 1000"/>
                  <a:gd name="T30" fmla="*/ 449 w 663"/>
                  <a:gd name="T31" fmla="*/ 861 h 1000"/>
                  <a:gd name="T32" fmla="*/ 617 w 663"/>
                  <a:gd name="T33" fmla="*/ 646 h 1000"/>
                  <a:gd name="T34" fmla="*/ 518 w 663"/>
                  <a:gd name="T35" fmla="*/ 466 h 1000"/>
                  <a:gd name="T36" fmla="*/ 557 w 663"/>
                  <a:gd name="T37" fmla="*/ 340 h 1000"/>
                  <a:gd name="T38" fmla="*/ 449 w 663"/>
                  <a:gd name="T39" fmla="*/ 159 h 1000"/>
                  <a:gd name="T40" fmla="*/ 411 w 663"/>
                  <a:gd name="T41" fmla="*/ 46 h 1000"/>
                  <a:gd name="T42" fmla="*/ 373 w 663"/>
                  <a:gd name="T43" fmla="*/ 133 h 1000"/>
                  <a:gd name="T44" fmla="*/ 277 w 663"/>
                  <a:gd name="T45" fmla="*/ 156 h 1000"/>
                  <a:gd name="T46" fmla="*/ 254 w 663"/>
                  <a:gd name="T47" fmla="*/ 84 h 1000"/>
                  <a:gd name="T48" fmla="*/ 178 w 663"/>
                  <a:gd name="T49" fmla="*/ 84 h 1000"/>
                  <a:gd name="T50" fmla="*/ 155 w 663"/>
                  <a:gd name="T51" fmla="*/ 156 h 1000"/>
                  <a:gd name="T52" fmla="*/ 45 w 663"/>
                  <a:gd name="T53" fmla="*/ 194 h 1000"/>
                  <a:gd name="T54" fmla="*/ 104 w 663"/>
                  <a:gd name="T55" fmla="*/ 232 h 1000"/>
                  <a:gd name="T56" fmla="*/ 127 w 663"/>
                  <a:gd name="T57" fmla="*/ 607 h 1000"/>
                  <a:gd name="T58" fmla="*/ 82 w 663"/>
                  <a:gd name="T59" fmla="*/ 607 h 1000"/>
                  <a:gd name="T60" fmla="*/ 0 w 663"/>
                  <a:gd name="T61" fmla="*/ 194 h 1000"/>
                  <a:gd name="T62" fmla="*/ 132 w 663"/>
                  <a:gd name="T63" fmla="*/ 110 h 1000"/>
                  <a:gd name="T64" fmla="*/ 216 w 663"/>
                  <a:gd name="T65" fmla="*/ 0 h 1000"/>
                  <a:gd name="T66" fmla="*/ 299 w 663"/>
                  <a:gd name="T67" fmla="*/ 110 h 1000"/>
                  <a:gd name="T68" fmla="*/ 327 w 663"/>
                  <a:gd name="T69" fmla="*/ 84 h 1000"/>
                  <a:gd name="T70" fmla="*/ 495 w 663"/>
                  <a:gd name="T71" fmla="*/ 84 h 1000"/>
                  <a:gd name="T72" fmla="*/ 602 w 663"/>
                  <a:gd name="T73" fmla="*/ 340 h 1000"/>
                  <a:gd name="T74" fmla="*/ 663 w 663"/>
                  <a:gd name="T75" fmla="*/ 646 h 1000"/>
                  <a:gd name="T76" fmla="*/ 495 w 663"/>
                  <a:gd name="T77" fmla="*/ 916 h 1000"/>
                  <a:gd name="T78" fmla="*/ 420 w 663"/>
                  <a:gd name="T79" fmla="*/ 768 h 1000"/>
                  <a:gd name="T80" fmla="*/ 203 w 663"/>
                  <a:gd name="T81" fmla="*/ 745 h 1000"/>
                  <a:gd name="T82" fmla="*/ 226 w 663"/>
                  <a:gd name="T83" fmla="*/ 524 h 1000"/>
                  <a:gd name="T84" fmla="*/ 541 w 663"/>
                  <a:gd name="T85" fmla="*/ 646 h 1000"/>
                  <a:gd name="T86" fmla="*/ 249 w 663"/>
                  <a:gd name="T87" fmla="*/ 722 h 1000"/>
                  <a:gd name="T88" fmla="*/ 496 w 663"/>
                  <a:gd name="T89" fmla="*/ 646 h 1000"/>
                  <a:gd name="T90" fmla="*/ 249 w 663"/>
                  <a:gd name="T91" fmla="*/ 570 h 1000"/>
                  <a:gd name="T92" fmla="*/ 372 w 663"/>
                  <a:gd name="T93" fmla="*/ 448 h 1000"/>
                  <a:gd name="T94" fmla="*/ 203 w 663"/>
                  <a:gd name="T95" fmla="*/ 426 h 1000"/>
                  <a:gd name="T96" fmla="*/ 226 w 663"/>
                  <a:gd name="T97" fmla="*/ 232 h 1000"/>
                  <a:gd name="T98" fmla="*/ 481 w 663"/>
                  <a:gd name="T99" fmla="*/ 340 h 1000"/>
                  <a:gd name="T100" fmla="*/ 249 w 663"/>
                  <a:gd name="T101" fmla="*/ 403 h 1000"/>
                  <a:gd name="T102" fmla="*/ 435 w 663"/>
                  <a:gd name="T103" fmla="*/ 340 h 1000"/>
                  <a:gd name="T104" fmla="*/ 249 w 663"/>
                  <a:gd name="T105" fmla="*/ 278 h 1000"/>
                  <a:gd name="T106" fmla="*/ 249 w 663"/>
                  <a:gd name="T107" fmla="*/ 403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1000">
                    <a:moveTo>
                      <a:pt x="411" y="1000"/>
                    </a:moveTo>
                    <a:cubicBezTo>
                      <a:pt x="365" y="1000"/>
                      <a:pt x="327" y="963"/>
                      <a:pt x="327" y="916"/>
                    </a:cubicBezTo>
                    <a:cubicBezTo>
                      <a:pt x="327" y="890"/>
                      <a:pt x="327" y="890"/>
                      <a:pt x="327" y="890"/>
                    </a:cubicBezTo>
                    <a:cubicBezTo>
                      <a:pt x="299" y="890"/>
                      <a:pt x="299" y="890"/>
                      <a:pt x="299" y="890"/>
                    </a:cubicBezTo>
                    <a:cubicBezTo>
                      <a:pt x="299" y="916"/>
                      <a:pt x="299" y="916"/>
                      <a:pt x="299" y="916"/>
                    </a:cubicBezTo>
                    <a:cubicBezTo>
                      <a:pt x="299" y="963"/>
                      <a:pt x="262" y="1000"/>
                      <a:pt x="216" y="1000"/>
                    </a:cubicBezTo>
                    <a:cubicBezTo>
                      <a:pt x="170" y="1000"/>
                      <a:pt x="132" y="963"/>
                      <a:pt x="132" y="916"/>
                    </a:cubicBezTo>
                    <a:cubicBezTo>
                      <a:pt x="132" y="890"/>
                      <a:pt x="132" y="890"/>
                      <a:pt x="132" y="890"/>
                    </a:cubicBezTo>
                    <a:cubicBezTo>
                      <a:pt x="83" y="890"/>
                      <a:pt x="83" y="890"/>
                      <a:pt x="83" y="890"/>
                    </a:cubicBezTo>
                    <a:cubicBezTo>
                      <a:pt x="37" y="890"/>
                      <a:pt x="0" y="852"/>
                      <a:pt x="0" y="806"/>
                    </a:cubicBezTo>
                    <a:cubicBezTo>
                      <a:pt x="0" y="760"/>
                      <a:pt x="36" y="723"/>
                      <a:pt x="82" y="722"/>
                    </a:cubicBezTo>
                    <a:cubicBezTo>
                      <a:pt x="82" y="698"/>
                      <a:pt x="82" y="698"/>
                      <a:pt x="82" y="698"/>
                    </a:cubicBezTo>
                    <a:cubicBezTo>
                      <a:pt x="82" y="686"/>
                      <a:pt x="92" y="675"/>
                      <a:pt x="104" y="675"/>
                    </a:cubicBezTo>
                    <a:cubicBezTo>
                      <a:pt x="117" y="675"/>
                      <a:pt x="127" y="686"/>
                      <a:pt x="127" y="698"/>
                    </a:cubicBezTo>
                    <a:cubicBezTo>
                      <a:pt x="127" y="745"/>
                      <a:pt x="127" y="745"/>
                      <a:pt x="127" y="745"/>
                    </a:cubicBezTo>
                    <a:cubicBezTo>
                      <a:pt x="127" y="758"/>
                      <a:pt x="117" y="768"/>
                      <a:pt x="104" y="768"/>
                    </a:cubicBezTo>
                    <a:cubicBezTo>
                      <a:pt x="83" y="768"/>
                      <a:pt x="83" y="768"/>
                      <a:pt x="83" y="768"/>
                    </a:cubicBezTo>
                    <a:cubicBezTo>
                      <a:pt x="63" y="768"/>
                      <a:pt x="45" y="785"/>
                      <a:pt x="45" y="806"/>
                    </a:cubicBezTo>
                    <a:cubicBezTo>
                      <a:pt x="45" y="827"/>
                      <a:pt x="63" y="844"/>
                      <a:pt x="83" y="844"/>
                    </a:cubicBezTo>
                    <a:cubicBezTo>
                      <a:pt x="155" y="844"/>
                      <a:pt x="155" y="844"/>
                      <a:pt x="155" y="844"/>
                    </a:cubicBezTo>
                    <a:cubicBezTo>
                      <a:pt x="168" y="844"/>
                      <a:pt x="178" y="854"/>
                      <a:pt x="178" y="867"/>
                    </a:cubicBezTo>
                    <a:cubicBezTo>
                      <a:pt x="178" y="916"/>
                      <a:pt x="178" y="916"/>
                      <a:pt x="178" y="916"/>
                    </a:cubicBezTo>
                    <a:cubicBezTo>
                      <a:pt x="178" y="937"/>
                      <a:pt x="195" y="954"/>
                      <a:pt x="216" y="954"/>
                    </a:cubicBezTo>
                    <a:cubicBezTo>
                      <a:pt x="237" y="954"/>
                      <a:pt x="254" y="937"/>
                      <a:pt x="254" y="916"/>
                    </a:cubicBezTo>
                    <a:cubicBezTo>
                      <a:pt x="254" y="867"/>
                      <a:pt x="254" y="867"/>
                      <a:pt x="254" y="867"/>
                    </a:cubicBezTo>
                    <a:cubicBezTo>
                      <a:pt x="254" y="854"/>
                      <a:pt x="264" y="844"/>
                      <a:pt x="277" y="844"/>
                    </a:cubicBezTo>
                    <a:cubicBezTo>
                      <a:pt x="350" y="844"/>
                      <a:pt x="350" y="844"/>
                      <a:pt x="350" y="844"/>
                    </a:cubicBezTo>
                    <a:cubicBezTo>
                      <a:pt x="363" y="844"/>
                      <a:pt x="373" y="854"/>
                      <a:pt x="373" y="867"/>
                    </a:cubicBezTo>
                    <a:cubicBezTo>
                      <a:pt x="373" y="916"/>
                      <a:pt x="373" y="916"/>
                      <a:pt x="373" y="916"/>
                    </a:cubicBezTo>
                    <a:cubicBezTo>
                      <a:pt x="373" y="937"/>
                      <a:pt x="390" y="954"/>
                      <a:pt x="411" y="954"/>
                    </a:cubicBezTo>
                    <a:cubicBezTo>
                      <a:pt x="432" y="954"/>
                      <a:pt x="449" y="937"/>
                      <a:pt x="449" y="916"/>
                    </a:cubicBezTo>
                    <a:cubicBezTo>
                      <a:pt x="449" y="861"/>
                      <a:pt x="449" y="861"/>
                      <a:pt x="449" y="861"/>
                    </a:cubicBezTo>
                    <a:cubicBezTo>
                      <a:pt x="449" y="850"/>
                      <a:pt x="456" y="841"/>
                      <a:pt x="466" y="838"/>
                    </a:cubicBezTo>
                    <a:cubicBezTo>
                      <a:pt x="555" y="817"/>
                      <a:pt x="617" y="738"/>
                      <a:pt x="617" y="646"/>
                    </a:cubicBezTo>
                    <a:cubicBezTo>
                      <a:pt x="617" y="579"/>
                      <a:pt x="584" y="517"/>
                      <a:pt x="528" y="481"/>
                    </a:cubicBezTo>
                    <a:cubicBezTo>
                      <a:pt x="522" y="477"/>
                      <a:pt x="519" y="472"/>
                      <a:pt x="518" y="466"/>
                    </a:cubicBezTo>
                    <a:cubicBezTo>
                      <a:pt x="516" y="459"/>
                      <a:pt x="518" y="453"/>
                      <a:pt x="522" y="448"/>
                    </a:cubicBezTo>
                    <a:cubicBezTo>
                      <a:pt x="545" y="416"/>
                      <a:pt x="557" y="379"/>
                      <a:pt x="557" y="340"/>
                    </a:cubicBezTo>
                    <a:cubicBezTo>
                      <a:pt x="557" y="273"/>
                      <a:pt x="520" y="211"/>
                      <a:pt x="461" y="179"/>
                    </a:cubicBezTo>
                    <a:cubicBezTo>
                      <a:pt x="453" y="175"/>
                      <a:pt x="449" y="167"/>
                      <a:pt x="449" y="159"/>
                    </a:cubicBezTo>
                    <a:cubicBezTo>
                      <a:pt x="449" y="84"/>
                      <a:pt x="449" y="84"/>
                      <a:pt x="449" y="84"/>
                    </a:cubicBezTo>
                    <a:cubicBezTo>
                      <a:pt x="449" y="63"/>
                      <a:pt x="432" y="46"/>
                      <a:pt x="411" y="46"/>
                    </a:cubicBezTo>
                    <a:cubicBezTo>
                      <a:pt x="390" y="46"/>
                      <a:pt x="373" y="63"/>
                      <a:pt x="373" y="84"/>
                    </a:cubicBezTo>
                    <a:cubicBezTo>
                      <a:pt x="373" y="133"/>
                      <a:pt x="373" y="133"/>
                      <a:pt x="373" y="133"/>
                    </a:cubicBezTo>
                    <a:cubicBezTo>
                      <a:pt x="373" y="146"/>
                      <a:pt x="363" y="156"/>
                      <a:pt x="350" y="156"/>
                    </a:cubicBezTo>
                    <a:cubicBezTo>
                      <a:pt x="277" y="156"/>
                      <a:pt x="277" y="156"/>
                      <a:pt x="277" y="156"/>
                    </a:cubicBezTo>
                    <a:cubicBezTo>
                      <a:pt x="264" y="156"/>
                      <a:pt x="254" y="146"/>
                      <a:pt x="254" y="133"/>
                    </a:cubicBezTo>
                    <a:cubicBezTo>
                      <a:pt x="254" y="84"/>
                      <a:pt x="254" y="84"/>
                      <a:pt x="254" y="84"/>
                    </a:cubicBezTo>
                    <a:cubicBezTo>
                      <a:pt x="254" y="63"/>
                      <a:pt x="237" y="46"/>
                      <a:pt x="216" y="46"/>
                    </a:cubicBezTo>
                    <a:cubicBezTo>
                      <a:pt x="195" y="46"/>
                      <a:pt x="178" y="63"/>
                      <a:pt x="178" y="84"/>
                    </a:cubicBezTo>
                    <a:cubicBezTo>
                      <a:pt x="178" y="133"/>
                      <a:pt x="178" y="133"/>
                      <a:pt x="178" y="133"/>
                    </a:cubicBezTo>
                    <a:cubicBezTo>
                      <a:pt x="178" y="146"/>
                      <a:pt x="168" y="156"/>
                      <a:pt x="155" y="156"/>
                    </a:cubicBezTo>
                    <a:cubicBezTo>
                      <a:pt x="83" y="156"/>
                      <a:pt x="83" y="156"/>
                      <a:pt x="83" y="156"/>
                    </a:cubicBezTo>
                    <a:cubicBezTo>
                      <a:pt x="63" y="156"/>
                      <a:pt x="45" y="173"/>
                      <a:pt x="45" y="194"/>
                    </a:cubicBezTo>
                    <a:cubicBezTo>
                      <a:pt x="45" y="215"/>
                      <a:pt x="63" y="232"/>
                      <a:pt x="83" y="232"/>
                    </a:cubicBezTo>
                    <a:cubicBezTo>
                      <a:pt x="104" y="232"/>
                      <a:pt x="104" y="232"/>
                      <a:pt x="104" y="232"/>
                    </a:cubicBezTo>
                    <a:cubicBezTo>
                      <a:pt x="117" y="232"/>
                      <a:pt x="127" y="242"/>
                      <a:pt x="127" y="255"/>
                    </a:cubicBezTo>
                    <a:cubicBezTo>
                      <a:pt x="127" y="607"/>
                      <a:pt x="127" y="607"/>
                      <a:pt x="127" y="607"/>
                    </a:cubicBezTo>
                    <a:cubicBezTo>
                      <a:pt x="127" y="620"/>
                      <a:pt x="117" y="630"/>
                      <a:pt x="104" y="630"/>
                    </a:cubicBezTo>
                    <a:cubicBezTo>
                      <a:pt x="92" y="630"/>
                      <a:pt x="82" y="620"/>
                      <a:pt x="82" y="607"/>
                    </a:cubicBezTo>
                    <a:cubicBezTo>
                      <a:pt x="82" y="278"/>
                      <a:pt x="82" y="278"/>
                      <a:pt x="82" y="278"/>
                    </a:cubicBezTo>
                    <a:cubicBezTo>
                      <a:pt x="36" y="277"/>
                      <a:pt x="0" y="239"/>
                      <a:pt x="0" y="194"/>
                    </a:cubicBezTo>
                    <a:cubicBezTo>
                      <a:pt x="0" y="148"/>
                      <a:pt x="37" y="110"/>
                      <a:pt x="83" y="110"/>
                    </a:cubicBezTo>
                    <a:cubicBezTo>
                      <a:pt x="132" y="110"/>
                      <a:pt x="132" y="110"/>
                      <a:pt x="132" y="110"/>
                    </a:cubicBezTo>
                    <a:cubicBezTo>
                      <a:pt x="132" y="84"/>
                      <a:pt x="132" y="84"/>
                      <a:pt x="132" y="84"/>
                    </a:cubicBezTo>
                    <a:cubicBezTo>
                      <a:pt x="132" y="37"/>
                      <a:pt x="170" y="0"/>
                      <a:pt x="216" y="0"/>
                    </a:cubicBezTo>
                    <a:cubicBezTo>
                      <a:pt x="262" y="0"/>
                      <a:pt x="299" y="37"/>
                      <a:pt x="299" y="84"/>
                    </a:cubicBezTo>
                    <a:cubicBezTo>
                      <a:pt x="299" y="110"/>
                      <a:pt x="299" y="110"/>
                      <a:pt x="299" y="110"/>
                    </a:cubicBezTo>
                    <a:cubicBezTo>
                      <a:pt x="327" y="110"/>
                      <a:pt x="327" y="110"/>
                      <a:pt x="327" y="110"/>
                    </a:cubicBezTo>
                    <a:cubicBezTo>
                      <a:pt x="327" y="84"/>
                      <a:pt x="327" y="84"/>
                      <a:pt x="327" y="84"/>
                    </a:cubicBezTo>
                    <a:cubicBezTo>
                      <a:pt x="327" y="37"/>
                      <a:pt x="365" y="0"/>
                      <a:pt x="411" y="0"/>
                    </a:cubicBezTo>
                    <a:cubicBezTo>
                      <a:pt x="457" y="0"/>
                      <a:pt x="495" y="37"/>
                      <a:pt x="495" y="84"/>
                    </a:cubicBezTo>
                    <a:cubicBezTo>
                      <a:pt x="495" y="146"/>
                      <a:pt x="495" y="146"/>
                      <a:pt x="495" y="146"/>
                    </a:cubicBezTo>
                    <a:cubicBezTo>
                      <a:pt x="561" y="188"/>
                      <a:pt x="602" y="261"/>
                      <a:pt x="602" y="340"/>
                    </a:cubicBezTo>
                    <a:cubicBezTo>
                      <a:pt x="602" y="381"/>
                      <a:pt x="592" y="421"/>
                      <a:pt x="571" y="456"/>
                    </a:cubicBezTo>
                    <a:cubicBezTo>
                      <a:pt x="629" y="502"/>
                      <a:pt x="663" y="571"/>
                      <a:pt x="663" y="646"/>
                    </a:cubicBezTo>
                    <a:cubicBezTo>
                      <a:pt x="663" y="753"/>
                      <a:pt x="595" y="846"/>
                      <a:pt x="495" y="878"/>
                    </a:cubicBezTo>
                    <a:cubicBezTo>
                      <a:pt x="495" y="916"/>
                      <a:pt x="495" y="916"/>
                      <a:pt x="495" y="916"/>
                    </a:cubicBezTo>
                    <a:cubicBezTo>
                      <a:pt x="495" y="963"/>
                      <a:pt x="457" y="1000"/>
                      <a:pt x="411" y="1000"/>
                    </a:cubicBezTo>
                    <a:close/>
                    <a:moveTo>
                      <a:pt x="420" y="768"/>
                    </a:moveTo>
                    <a:cubicBezTo>
                      <a:pt x="226" y="768"/>
                      <a:pt x="226" y="768"/>
                      <a:pt x="226" y="768"/>
                    </a:cubicBezTo>
                    <a:cubicBezTo>
                      <a:pt x="214" y="768"/>
                      <a:pt x="203" y="758"/>
                      <a:pt x="203" y="745"/>
                    </a:cubicBezTo>
                    <a:cubicBezTo>
                      <a:pt x="203" y="547"/>
                      <a:pt x="203" y="547"/>
                      <a:pt x="203" y="547"/>
                    </a:cubicBezTo>
                    <a:cubicBezTo>
                      <a:pt x="203" y="535"/>
                      <a:pt x="214" y="524"/>
                      <a:pt x="226" y="524"/>
                    </a:cubicBezTo>
                    <a:cubicBezTo>
                      <a:pt x="420" y="524"/>
                      <a:pt x="420" y="524"/>
                      <a:pt x="420" y="524"/>
                    </a:cubicBezTo>
                    <a:cubicBezTo>
                      <a:pt x="487" y="524"/>
                      <a:pt x="541" y="579"/>
                      <a:pt x="541" y="646"/>
                    </a:cubicBezTo>
                    <a:cubicBezTo>
                      <a:pt x="541" y="713"/>
                      <a:pt x="487" y="768"/>
                      <a:pt x="420" y="768"/>
                    </a:cubicBezTo>
                    <a:close/>
                    <a:moveTo>
                      <a:pt x="249" y="722"/>
                    </a:moveTo>
                    <a:cubicBezTo>
                      <a:pt x="420" y="722"/>
                      <a:pt x="420" y="722"/>
                      <a:pt x="420" y="722"/>
                    </a:cubicBezTo>
                    <a:cubicBezTo>
                      <a:pt x="462" y="722"/>
                      <a:pt x="496" y="688"/>
                      <a:pt x="496" y="646"/>
                    </a:cubicBezTo>
                    <a:cubicBezTo>
                      <a:pt x="496" y="604"/>
                      <a:pt x="462" y="570"/>
                      <a:pt x="420" y="570"/>
                    </a:cubicBezTo>
                    <a:cubicBezTo>
                      <a:pt x="249" y="570"/>
                      <a:pt x="249" y="570"/>
                      <a:pt x="249" y="570"/>
                    </a:cubicBezTo>
                    <a:lnTo>
                      <a:pt x="249" y="722"/>
                    </a:lnTo>
                    <a:close/>
                    <a:moveTo>
                      <a:pt x="372" y="448"/>
                    </a:moveTo>
                    <a:cubicBezTo>
                      <a:pt x="226" y="448"/>
                      <a:pt x="226" y="448"/>
                      <a:pt x="226" y="448"/>
                    </a:cubicBezTo>
                    <a:cubicBezTo>
                      <a:pt x="214" y="448"/>
                      <a:pt x="203" y="438"/>
                      <a:pt x="203" y="426"/>
                    </a:cubicBezTo>
                    <a:cubicBezTo>
                      <a:pt x="203" y="255"/>
                      <a:pt x="203" y="255"/>
                      <a:pt x="203" y="255"/>
                    </a:cubicBezTo>
                    <a:cubicBezTo>
                      <a:pt x="203" y="242"/>
                      <a:pt x="214" y="232"/>
                      <a:pt x="226" y="232"/>
                    </a:cubicBezTo>
                    <a:cubicBezTo>
                      <a:pt x="372" y="232"/>
                      <a:pt x="372" y="232"/>
                      <a:pt x="372" y="232"/>
                    </a:cubicBezTo>
                    <a:cubicBezTo>
                      <a:pt x="432" y="232"/>
                      <a:pt x="481" y="281"/>
                      <a:pt x="481" y="340"/>
                    </a:cubicBezTo>
                    <a:cubicBezTo>
                      <a:pt x="481" y="400"/>
                      <a:pt x="432" y="448"/>
                      <a:pt x="372" y="448"/>
                    </a:cubicBezTo>
                    <a:close/>
                    <a:moveTo>
                      <a:pt x="249" y="403"/>
                    </a:moveTo>
                    <a:cubicBezTo>
                      <a:pt x="372" y="403"/>
                      <a:pt x="372" y="403"/>
                      <a:pt x="372" y="403"/>
                    </a:cubicBezTo>
                    <a:cubicBezTo>
                      <a:pt x="407" y="403"/>
                      <a:pt x="435" y="375"/>
                      <a:pt x="435" y="340"/>
                    </a:cubicBezTo>
                    <a:cubicBezTo>
                      <a:pt x="435" y="306"/>
                      <a:pt x="407" y="278"/>
                      <a:pt x="372" y="278"/>
                    </a:cubicBezTo>
                    <a:cubicBezTo>
                      <a:pt x="249" y="278"/>
                      <a:pt x="249" y="278"/>
                      <a:pt x="249" y="278"/>
                    </a:cubicBezTo>
                    <a:lnTo>
                      <a:pt x="249" y="403"/>
                    </a:lnTo>
                    <a:close/>
                    <a:moveTo>
                      <a:pt x="249" y="403"/>
                    </a:moveTo>
                    <a:cubicBezTo>
                      <a:pt x="249" y="403"/>
                      <a:pt x="249" y="403"/>
                      <a:pt x="249" y="40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586" name="Groupe 1762">
              <a:extLst>
                <a:ext uri="{FF2B5EF4-FFF2-40B4-BE49-F238E27FC236}">
                  <a16:creationId xmlns:a16="http://schemas.microsoft.com/office/drawing/2014/main" id="{A646D25C-54CC-47B2-9A5D-C80BF6EA33AB}"/>
                </a:ext>
              </a:extLst>
            </p:cNvPr>
            <p:cNvGrpSpPr/>
            <p:nvPr/>
          </p:nvGrpSpPr>
          <p:grpSpPr>
            <a:xfrm>
              <a:off x="5637447" y="2247643"/>
              <a:ext cx="441325" cy="306387"/>
              <a:chOff x="4946650" y="1497013"/>
              <a:chExt cx="441325" cy="306387"/>
            </a:xfrm>
            <a:solidFill>
              <a:schemeClr val="tx2"/>
            </a:solidFill>
          </p:grpSpPr>
          <p:sp>
            <p:nvSpPr>
              <p:cNvPr id="587" name="Freeform 46">
                <a:extLst>
                  <a:ext uri="{FF2B5EF4-FFF2-40B4-BE49-F238E27FC236}">
                    <a16:creationId xmlns:a16="http://schemas.microsoft.com/office/drawing/2014/main" id="{4BB472F3-4D7B-4226-A717-596383014042}"/>
                  </a:ext>
                </a:extLst>
              </p:cNvPr>
              <p:cNvSpPr>
                <a:spLocks noEditPoints="1"/>
              </p:cNvSpPr>
              <p:nvPr/>
            </p:nvSpPr>
            <p:spPr bwMode="auto">
              <a:xfrm>
                <a:off x="4946650" y="1497013"/>
                <a:ext cx="441325" cy="306387"/>
              </a:xfrm>
              <a:custGeom>
                <a:avLst/>
                <a:gdLst>
                  <a:gd name="T0" fmla="*/ 1419 w 1536"/>
                  <a:gd name="T1" fmla="*/ 0 h 1071"/>
                  <a:gd name="T2" fmla="*/ 1225 w 1536"/>
                  <a:gd name="T3" fmla="*/ 0 h 1071"/>
                  <a:gd name="T4" fmla="*/ 1202 w 1536"/>
                  <a:gd name="T5" fmla="*/ 23 h 1071"/>
                  <a:gd name="T6" fmla="*/ 1225 w 1536"/>
                  <a:gd name="T7" fmla="*/ 46 h 1071"/>
                  <a:gd name="T8" fmla="*/ 1419 w 1536"/>
                  <a:gd name="T9" fmla="*/ 46 h 1071"/>
                  <a:gd name="T10" fmla="*/ 1490 w 1536"/>
                  <a:gd name="T11" fmla="*/ 117 h 1071"/>
                  <a:gd name="T12" fmla="*/ 1490 w 1536"/>
                  <a:gd name="T13" fmla="*/ 161 h 1071"/>
                  <a:gd name="T14" fmla="*/ 46 w 1536"/>
                  <a:gd name="T15" fmla="*/ 161 h 1071"/>
                  <a:gd name="T16" fmla="*/ 46 w 1536"/>
                  <a:gd name="T17" fmla="*/ 117 h 1071"/>
                  <a:gd name="T18" fmla="*/ 117 w 1536"/>
                  <a:gd name="T19" fmla="*/ 46 h 1071"/>
                  <a:gd name="T20" fmla="*/ 1134 w 1536"/>
                  <a:gd name="T21" fmla="*/ 46 h 1071"/>
                  <a:gd name="T22" fmla="*/ 1157 w 1536"/>
                  <a:gd name="T23" fmla="*/ 23 h 1071"/>
                  <a:gd name="T24" fmla="*/ 1134 w 1536"/>
                  <a:gd name="T25" fmla="*/ 0 h 1071"/>
                  <a:gd name="T26" fmla="*/ 117 w 1536"/>
                  <a:gd name="T27" fmla="*/ 0 h 1071"/>
                  <a:gd name="T28" fmla="*/ 0 w 1536"/>
                  <a:gd name="T29" fmla="*/ 117 h 1071"/>
                  <a:gd name="T30" fmla="*/ 0 w 1536"/>
                  <a:gd name="T31" fmla="*/ 689 h 1071"/>
                  <a:gd name="T32" fmla="*/ 23 w 1536"/>
                  <a:gd name="T33" fmla="*/ 712 h 1071"/>
                  <a:gd name="T34" fmla="*/ 46 w 1536"/>
                  <a:gd name="T35" fmla="*/ 689 h 1071"/>
                  <a:gd name="T36" fmla="*/ 46 w 1536"/>
                  <a:gd name="T37" fmla="*/ 444 h 1071"/>
                  <a:gd name="T38" fmla="*/ 1490 w 1536"/>
                  <a:gd name="T39" fmla="*/ 444 h 1071"/>
                  <a:gd name="T40" fmla="*/ 1490 w 1536"/>
                  <a:gd name="T41" fmla="*/ 954 h 1071"/>
                  <a:gd name="T42" fmla="*/ 1419 w 1536"/>
                  <a:gd name="T43" fmla="*/ 1025 h 1071"/>
                  <a:gd name="T44" fmla="*/ 117 w 1536"/>
                  <a:gd name="T45" fmla="*/ 1025 h 1071"/>
                  <a:gd name="T46" fmla="*/ 46 w 1536"/>
                  <a:gd name="T47" fmla="*/ 954 h 1071"/>
                  <a:gd name="T48" fmla="*/ 46 w 1536"/>
                  <a:gd name="T49" fmla="*/ 781 h 1071"/>
                  <a:gd name="T50" fmla="*/ 23 w 1536"/>
                  <a:gd name="T51" fmla="*/ 758 h 1071"/>
                  <a:gd name="T52" fmla="*/ 0 w 1536"/>
                  <a:gd name="T53" fmla="*/ 781 h 1071"/>
                  <a:gd name="T54" fmla="*/ 0 w 1536"/>
                  <a:gd name="T55" fmla="*/ 954 h 1071"/>
                  <a:gd name="T56" fmla="*/ 117 w 1536"/>
                  <a:gd name="T57" fmla="*/ 1071 h 1071"/>
                  <a:gd name="T58" fmla="*/ 1419 w 1536"/>
                  <a:gd name="T59" fmla="*/ 1071 h 1071"/>
                  <a:gd name="T60" fmla="*/ 1536 w 1536"/>
                  <a:gd name="T61" fmla="*/ 954 h 1071"/>
                  <a:gd name="T62" fmla="*/ 1536 w 1536"/>
                  <a:gd name="T63" fmla="*/ 117 h 1071"/>
                  <a:gd name="T64" fmla="*/ 1419 w 1536"/>
                  <a:gd name="T65" fmla="*/ 0 h 1071"/>
                  <a:gd name="T66" fmla="*/ 46 w 1536"/>
                  <a:gd name="T67" fmla="*/ 398 h 1071"/>
                  <a:gd name="T68" fmla="*/ 46 w 1536"/>
                  <a:gd name="T69" fmla="*/ 206 h 1071"/>
                  <a:gd name="T70" fmla="*/ 1490 w 1536"/>
                  <a:gd name="T71" fmla="*/ 206 h 1071"/>
                  <a:gd name="T72" fmla="*/ 1490 w 1536"/>
                  <a:gd name="T73" fmla="*/ 398 h 1071"/>
                  <a:gd name="T74" fmla="*/ 46 w 1536"/>
                  <a:gd name="T75" fmla="*/ 398 h 1071"/>
                  <a:gd name="T76" fmla="*/ 46 w 1536"/>
                  <a:gd name="T77" fmla="*/ 398 h 1071"/>
                  <a:gd name="T78" fmla="*/ 46 w 1536"/>
                  <a:gd name="T79" fmla="*/ 398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1071">
                    <a:moveTo>
                      <a:pt x="1419" y="0"/>
                    </a:moveTo>
                    <a:cubicBezTo>
                      <a:pt x="1225" y="0"/>
                      <a:pt x="1225" y="0"/>
                      <a:pt x="1225" y="0"/>
                    </a:cubicBezTo>
                    <a:cubicBezTo>
                      <a:pt x="1212" y="0"/>
                      <a:pt x="1202" y="10"/>
                      <a:pt x="1202" y="23"/>
                    </a:cubicBezTo>
                    <a:cubicBezTo>
                      <a:pt x="1202" y="35"/>
                      <a:pt x="1212" y="46"/>
                      <a:pt x="1225" y="46"/>
                    </a:cubicBezTo>
                    <a:cubicBezTo>
                      <a:pt x="1419" y="46"/>
                      <a:pt x="1419" y="46"/>
                      <a:pt x="1419" y="46"/>
                    </a:cubicBezTo>
                    <a:cubicBezTo>
                      <a:pt x="1458" y="46"/>
                      <a:pt x="1490" y="78"/>
                      <a:pt x="1490" y="117"/>
                    </a:cubicBezTo>
                    <a:cubicBezTo>
                      <a:pt x="1490" y="161"/>
                      <a:pt x="1490" y="161"/>
                      <a:pt x="1490" y="161"/>
                    </a:cubicBezTo>
                    <a:cubicBezTo>
                      <a:pt x="46" y="161"/>
                      <a:pt x="46" y="161"/>
                      <a:pt x="46" y="161"/>
                    </a:cubicBezTo>
                    <a:cubicBezTo>
                      <a:pt x="46" y="117"/>
                      <a:pt x="46" y="117"/>
                      <a:pt x="46" y="117"/>
                    </a:cubicBezTo>
                    <a:cubicBezTo>
                      <a:pt x="46" y="78"/>
                      <a:pt x="78" y="46"/>
                      <a:pt x="117" y="46"/>
                    </a:cubicBezTo>
                    <a:cubicBezTo>
                      <a:pt x="1134" y="46"/>
                      <a:pt x="1134" y="46"/>
                      <a:pt x="1134" y="46"/>
                    </a:cubicBezTo>
                    <a:cubicBezTo>
                      <a:pt x="1146" y="46"/>
                      <a:pt x="1157" y="35"/>
                      <a:pt x="1157" y="23"/>
                    </a:cubicBezTo>
                    <a:cubicBezTo>
                      <a:pt x="1157" y="10"/>
                      <a:pt x="1146" y="0"/>
                      <a:pt x="1134" y="0"/>
                    </a:cubicBezTo>
                    <a:cubicBezTo>
                      <a:pt x="117" y="0"/>
                      <a:pt x="117" y="0"/>
                      <a:pt x="117" y="0"/>
                    </a:cubicBezTo>
                    <a:cubicBezTo>
                      <a:pt x="52" y="0"/>
                      <a:pt x="0" y="52"/>
                      <a:pt x="0" y="117"/>
                    </a:cubicBezTo>
                    <a:cubicBezTo>
                      <a:pt x="0" y="689"/>
                      <a:pt x="0" y="689"/>
                      <a:pt x="0" y="689"/>
                    </a:cubicBezTo>
                    <a:cubicBezTo>
                      <a:pt x="0" y="702"/>
                      <a:pt x="10" y="712"/>
                      <a:pt x="23" y="712"/>
                    </a:cubicBezTo>
                    <a:cubicBezTo>
                      <a:pt x="35" y="712"/>
                      <a:pt x="46" y="702"/>
                      <a:pt x="46" y="689"/>
                    </a:cubicBezTo>
                    <a:cubicBezTo>
                      <a:pt x="46" y="444"/>
                      <a:pt x="46" y="444"/>
                      <a:pt x="46" y="444"/>
                    </a:cubicBezTo>
                    <a:cubicBezTo>
                      <a:pt x="1490" y="444"/>
                      <a:pt x="1490" y="444"/>
                      <a:pt x="1490" y="444"/>
                    </a:cubicBezTo>
                    <a:cubicBezTo>
                      <a:pt x="1490" y="954"/>
                      <a:pt x="1490" y="954"/>
                      <a:pt x="1490" y="954"/>
                    </a:cubicBezTo>
                    <a:cubicBezTo>
                      <a:pt x="1490" y="993"/>
                      <a:pt x="1458" y="1025"/>
                      <a:pt x="1419" y="1025"/>
                    </a:cubicBezTo>
                    <a:cubicBezTo>
                      <a:pt x="117" y="1025"/>
                      <a:pt x="117" y="1025"/>
                      <a:pt x="117" y="1025"/>
                    </a:cubicBezTo>
                    <a:cubicBezTo>
                      <a:pt x="78" y="1025"/>
                      <a:pt x="46" y="993"/>
                      <a:pt x="46" y="954"/>
                    </a:cubicBezTo>
                    <a:cubicBezTo>
                      <a:pt x="46" y="781"/>
                      <a:pt x="46" y="781"/>
                      <a:pt x="46" y="781"/>
                    </a:cubicBezTo>
                    <a:cubicBezTo>
                      <a:pt x="46" y="768"/>
                      <a:pt x="35" y="758"/>
                      <a:pt x="23" y="758"/>
                    </a:cubicBezTo>
                    <a:cubicBezTo>
                      <a:pt x="10" y="758"/>
                      <a:pt x="0" y="768"/>
                      <a:pt x="0" y="781"/>
                    </a:cubicBezTo>
                    <a:cubicBezTo>
                      <a:pt x="0" y="954"/>
                      <a:pt x="0" y="954"/>
                      <a:pt x="0" y="954"/>
                    </a:cubicBezTo>
                    <a:cubicBezTo>
                      <a:pt x="0" y="1018"/>
                      <a:pt x="52" y="1071"/>
                      <a:pt x="117" y="1071"/>
                    </a:cubicBezTo>
                    <a:cubicBezTo>
                      <a:pt x="1419" y="1071"/>
                      <a:pt x="1419" y="1071"/>
                      <a:pt x="1419" y="1071"/>
                    </a:cubicBezTo>
                    <a:cubicBezTo>
                      <a:pt x="1484" y="1071"/>
                      <a:pt x="1536" y="1018"/>
                      <a:pt x="1536" y="954"/>
                    </a:cubicBezTo>
                    <a:cubicBezTo>
                      <a:pt x="1536" y="117"/>
                      <a:pt x="1536" y="117"/>
                      <a:pt x="1536" y="117"/>
                    </a:cubicBezTo>
                    <a:cubicBezTo>
                      <a:pt x="1536" y="52"/>
                      <a:pt x="1484" y="0"/>
                      <a:pt x="1419" y="0"/>
                    </a:cubicBezTo>
                    <a:close/>
                    <a:moveTo>
                      <a:pt x="46" y="398"/>
                    </a:moveTo>
                    <a:cubicBezTo>
                      <a:pt x="46" y="206"/>
                      <a:pt x="46" y="206"/>
                      <a:pt x="46" y="206"/>
                    </a:cubicBezTo>
                    <a:cubicBezTo>
                      <a:pt x="1490" y="206"/>
                      <a:pt x="1490" y="206"/>
                      <a:pt x="1490" y="206"/>
                    </a:cubicBezTo>
                    <a:cubicBezTo>
                      <a:pt x="1490" y="398"/>
                      <a:pt x="1490" y="398"/>
                      <a:pt x="1490" y="398"/>
                    </a:cubicBezTo>
                    <a:lnTo>
                      <a:pt x="46" y="398"/>
                    </a:lnTo>
                    <a:close/>
                    <a:moveTo>
                      <a:pt x="46" y="398"/>
                    </a:moveTo>
                    <a:cubicBezTo>
                      <a:pt x="46" y="398"/>
                      <a:pt x="46" y="398"/>
                      <a:pt x="46" y="3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8" name="Freeform 47">
                <a:extLst>
                  <a:ext uri="{FF2B5EF4-FFF2-40B4-BE49-F238E27FC236}">
                    <a16:creationId xmlns:a16="http://schemas.microsoft.com/office/drawing/2014/main" id="{49DE4151-0C8C-4215-AD27-C08FDD99B6D9}"/>
                  </a:ext>
                </a:extLst>
              </p:cNvPr>
              <p:cNvSpPr>
                <a:spLocks noEditPoints="1"/>
              </p:cNvSpPr>
              <p:nvPr/>
            </p:nvSpPr>
            <p:spPr bwMode="auto">
              <a:xfrm>
                <a:off x="5235575" y="1681163"/>
                <a:ext cx="122238" cy="87312"/>
              </a:xfrm>
              <a:custGeom>
                <a:avLst/>
                <a:gdLst>
                  <a:gd name="T0" fmla="*/ 0 w 429"/>
                  <a:gd name="T1" fmla="*/ 151 h 302"/>
                  <a:gd name="T2" fmla="*/ 150 w 429"/>
                  <a:gd name="T3" fmla="*/ 302 h 302"/>
                  <a:gd name="T4" fmla="*/ 214 w 429"/>
                  <a:gd name="T5" fmla="*/ 287 h 302"/>
                  <a:gd name="T6" fmla="*/ 278 w 429"/>
                  <a:gd name="T7" fmla="*/ 302 h 302"/>
                  <a:gd name="T8" fmla="*/ 429 w 429"/>
                  <a:gd name="T9" fmla="*/ 151 h 302"/>
                  <a:gd name="T10" fmla="*/ 278 w 429"/>
                  <a:gd name="T11" fmla="*/ 0 h 302"/>
                  <a:gd name="T12" fmla="*/ 214 w 429"/>
                  <a:gd name="T13" fmla="*/ 15 h 302"/>
                  <a:gd name="T14" fmla="*/ 150 w 429"/>
                  <a:gd name="T15" fmla="*/ 0 h 302"/>
                  <a:gd name="T16" fmla="*/ 0 w 429"/>
                  <a:gd name="T17" fmla="*/ 151 h 302"/>
                  <a:gd name="T18" fmla="*/ 173 w 429"/>
                  <a:gd name="T19" fmla="*/ 151 h 302"/>
                  <a:gd name="T20" fmla="*/ 214 w 429"/>
                  <a:gd name="T21" fmla="*/ 68 h 302"/>
                  <a:gd name="T22" fmla="*/ 255 w 429"/>
                  <a:gd name="T23" fmla="*/ 151 h 302"/>
                  <a:gd name="T24" fmla="*/ 214 w 429"/>
                  <a:gd name="T25" fmla="*/ 234 h 302"/>
                  <a:gd name="T26" fmla="*/ 173 w 429"/>
                  <a:gd name="T27" fmla="*/ 151 h 302"/>
                  <a:gd name="T28" fmla="*/ 383 w 429"/>
                  <a:gd name="T29" fmla="*/ 151 h 302"/>
                  <a:gd name="T30" fmla="*/ 278 w 429"/>
                  <a:gd name="T31" fmla="*/ 256 h 302"/>
                  <a:gd name="T32" fmla="*/ 260 w 429"/>
                  <a:gd name="T33" fmla="*/ 254 h 302"/>
                  <a:gd name="T34" fmla="*/ 301 w 429"/>
                  <a:gd name="T35" fmla="*/ 151 h 302"/>
                  <a:gd name="T36" fmla="*/ 260 w 429"/>
                  <a:gd name="T37" fmla="*/ 48 h 302"/>
                  <a:gd name="T38" fmla="*/ 278 w 429"/>
                  <a:gd name="T39" fmla="*/ 46 h 302"/>
                  <a:gd name="T40" fmla="*/ 383 w 429"/>
                  <a:gd name="T41" fmla="*/ 151 h 302"/>
                  <a:gd name="T42" fmla="*/ 150 w 429"/>
                  <a:gd name="T43" fmla="*/ 46 h 302"/>
                  <a:gd name="T44" fmla="*/ 169 w 429"/>
                  <a:gd name="T45" fmla="*/ 48 h 302"/>
                  <a:gd name="T46" fmla="*/ 128 w 429"/>
                  <a:gd name="T47" fmla="*/ 151 h 302"/>
                  <a:gd name="T48" fmla="*/ 169 w 429"/>
                  <a:gd name="T49" fmla="*/ 254 h 302"/>
                  <a:gd name="T50" fmla="*/ 150 w 429"/>
                  <a:gd name="T51" fmla="*/ 256 h 302"/>
                  <a:gd name="T52" fmla="*/ 45 w 429"/>
                  <a:gd name="T53" fmla="*/ 151 h 302"/>
                  <a:gd name="T54" fmla="*/ 150 w 429"/>
                  <a:gd name="T55" fmla="*/ 46 h 302"/>
                  <a:gd name="T56" fmla="*/ 150 w 429"/>
                  <a:gd name="T57" fmla="*/ 46 h 302"/>
                  <a:gd name="T58" fmla="*/ 150 w 429"/>
                  <a:gd name="T59" fmla="*/ 4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9" h="302">
                    <a:moveTo>
                      <a:pt x="0" y="151"/>
                    </a:moveTo>
                    <a:cubicBezTo>
                      <a:pt x="0" y="234"/>
                      <a:pt x="67" y="302"/>
                      <a:pt x="150" y="302"/>
                    </a:cubicBezTo>
                    <a:cubicBezTo>
                      <a:pt x="173" y="302"/>
                      <a:pt x="195" y="297"/>
                      <a:pt x="214" y="287"/>
                    </a:cubicBezTo>
                    <a:cubicBezTo>
                      <a:pt x="234" y="297"/>
                      <a:pt x="255" y="302"/>
                      <a:pt x="278" y="302"/>
                    </a:cubicBezTo>
                    <a:cubicBezTo>
                      <a:pt x="361" y="302"/>
                      <a:pt x="429" y="234"/>
                      <a:pt x="429" y="151"/>
                    </a:cubicBezTo>
                    <a:cubicBezTo>
                      <a:pt x="429" y="68"/>
                      <a:pt x="361" y="0"/>
                      <a:pt x="278" y="0"/>
                    </a:cubicBezTo>
                    <a:cubicBezTo>
                      <a:pt x="255" y="0"/>
                      <a:pt x="234" y="6"/>
                      <a:pt x="214" y="15"/>
                    </a:cubicBezTo>
                    <a:cubicBezTo>
                      <a:pt x="195" y="6"/>
                      <a:pt x="173" y="0"/>
                      <a:pt x="150" y="0"/>
                    </a:cubicBezTo>
                    <a:cubicBezTo>
                      <a:pt x="67" y="0"/>
                      <a:pt x="0" y="68"/>
                      <a:pt x="0" y="151"/>
                    </a:cubicBezTo>
                    <a:close/>
                    <a:moveTo>
                      <a:pt x="173" y="151"/>
                    </a:moveTo>
                    <a:cubicBezTo>
                      <a:pt x="173" y="117"/>
                      <a:pt x="189" y="87"/>
                      <a:pt x="214" y="68"/>
                    </a:cubicBezTo>
                    <a:cubicBezTo>
                      <a:pt x="239" y="87"/>
                      <a:pt x="255" y="117"/>
                      <a:pt x="255" y="151"/>
                    </a:cubicBezTo>
                    <a:cubicBezTo>
                      <a:pt x="255" y="185"/>
                      <a:pt x="239" y="215"/>
                      <a:pt x="214" y="234"/>
                    </a:cubicBezTo>
                    <a:cubicBezTo>
                      <a:pt x="189" y="215"/>
                      <a:pt x="173" y="185"/>
                      <a:pt x="173" y="151"/>
                    </a:cubicBezTo>
                    <a:close/>
                    <a:moveTo>
                      <a:pt x="383" y="151"/>
                    </a:moveTo>
                    <a:cubicBezTo>
                      <a:pt x="383" y="209"/>
                      <a:pt x="336" y="256"/>
                      <a:pt x="278" y="256"/>
                    </a:cubicBezTo>
                    <a:cubicBezTo>
                      <a:pt x="272" y="256"/>
                      <a:pt x="266" y="256"/>
                      <a:pt x="260" y="254"/>
                    </a:cubicBezTo>
                    <a:cubicBezTo>
                      <a:pt x="285" y="227"/>
                      <a:pt x="301" y="191"/>
                      <a:pt x="301" y="151"/>
                    </a:cubicBezTo>
                    <a:cubicBezTo>
                      <a:pt x="301" y="111"/>
                      <a:pt x="285" y="75"/>
                      <a:pt x="260" y="48"/>
                    </a:cubicBezTo>
                    <a:cubicBezTo>
                      <a:pt x="266" y="47"/>
                      <a:pt x="272" y="46"/>
                      <a:pt x="278" y="46"/>
                    </a:cubicBezTo>
                    <a:cubicBezTo>
                      <a:pt x="336" y="46"/>
                      <a:pt x="383" y="93"/>
                      <a:pt x="383" y="151"/>
                    </a:cubicBezTo>
                    <a:close/>
                    <a:moveTo>
                      <a:pt x="150" y="46"/>
                    </a:moveTo>
                    <a:cubicBezTo>
                      <a:pt x="157" y="46"/>
                      <a:pt x="163" y="47"/>
                      <a:pt x="169" y="48"/>
                    </a:cubicBezTo>
                    <a:cubicBezTo>
                      <a:pt x="143" y="75"/>
                      <a:pt x="128" y="111"/>
                      <a:pt x="128" y="151"/>
                    </a:cubicBezTo>
                    <a:cubicBezTo>
                      <a:pt x="128" y="191"/>
                      <a:pt x="143" y="227"/>
                      <a:pt x="169" y="254"/>
                    </a:cubicBezTo>
                    <a:cubicBezTo>
                      <a:pt x="163" y="256"/>
                      <a:pt x="157" y="256"/>
                      <a:pt x="150" y="256"/>
                    </a:cubicBezTo>
                    <a:cubicBezTo>
                      <a:pt x="92" y="256"/>
                      <a:pt x="45" y="209"/>
                      <a:pt x="45" y="151"/>
                    </a:cubicBezTo>
                    <a:cubicBezTo>
                      <a:pt x="45" y="93"/>
                      <a:pt x="92" y="46"/>
                      <a:pt x="150" y="46"/>
                    </a:cubicBezTo>
                    <a:close/>
                    <a:moveTo>
                      <a:pt x="150" y="46"/>
                    </a:moveTo>
                    <a:cubicBezTo>
                      <a:pt x="150" y="46"/>
                      <a:pt x="150" y="46"/>
                      <a:pt x="150"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89" name="Freeform 48">
                <a:extLst>
                  <a:ext uri="{FF2B5EF4-FFF2-40B4-BE49-F238E27FC236}">
                    <a16:creationId xmlns:a16="http://schemas.microsoft.com/office/drawing/2014/main" id="{2A8E5C2B-05BE-4352-A71C-AB62F889713F}"/>
                  </a:ext>
                </a:extLst>
              </p:cNvPr>
              <p:cNvSpPr>
                <a:spLocks noEditPoints="1"/>
              </p:cNvSpPr>
              <p:nvPr/>
            </p:nvSpPr>
            <p:spPr bwMode="auto">
              <a:xfrm>
                <a:off x="4981575" y="1649413"/>
                <a:ext cx="60325" cy="12700"/>
              </a:xfrm>
              <a:custGeom>
                <a:avLst/>
                <a:gdLst>
                  <a:gd name="T0" fmla="*/ 23 w 212"/>
                  <a:gd name="T1" fmla="*/ 45 h 45"/>
                  <a:gd name="T2" fmla="*/ 190 w 212"/>
                  <a:gd name="T3" fmla="*/ 45 h 45"/>
                  <a:gd name="T4" fmla="*/ 212 w 212"/>
                  <a:gd name="T5" fmla="*/ 23 h 45"/>
                  <a:gd name="T6" fmla="*/ 190 w 212"/>
                  <a:gd name="T7" fmla="*/ 0 h 45"/>
                  <a:gd name="T8" fmla="*/ 23 w 212"/>
                  <a:gd name="T9" fmla="*/ 0 h 45"/>
                  <a:gd name="T10" fmla="*/ 0 w 212"/>
                  <a:gd name="T11" fmla="*/ 23 h 45"/>
                  <a:gd name="T12" fmla="*/ 23 w 212"/>
                  <a:gd name="T13" fmla="*/ 45 h 45"/>
                  <a:gd name="T14" fmla="*/ 23 w 212"/>
                  <a:gd name="T15" fmla="*/ 45 h 45"/>
                  <a:gd name="T16" fmla="*/ 23 w 21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5">
                    <a:moveTo>
                      <a:pt x="23" y="45"/>
                    </a:moveTo>
                    <a:cubicBezTo>
                      <a:pt x="190" y="45"/>
                      <a:pt x="190" y="45"/>
                      <a:pt x="190" y="45"/>
                    </a:cubicBezTo>
                    <a:cubicBezTo>
                      <a:pt x="202" y="45"/>
                      <a:pt x="212" y="35"/>
                      <a:pt x="212" y="23"/>
                    </a:cubicBezTo>
                    <a:cubicBezTo>
                      <a:pt x="212" y="10"/>
                      <a:pt x="202" y="0"/>
                      <a:pt x="190" y="0"/>
                    </a:cubicBezTo>
                    <a:cubicBezTo>
                      <a:pt x="23" y="0"/>
                      <a:pt x="23" y="0"/>
                      <a:pt x="23" y="0"/>
                    </a:cubicBezTo>
                    <a:cubicBezTo>
                      <a:pt x="11" y="0"/>
                      <a:pt x="0" y="10"/>
                      <a:pt x="0" y="23"/>
                    </a:cubicBezTo>
                    <a:cubicBezTo>
                      <a:pt x="0" y="35"/>
                      <a:pt x="11"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0" name="Freeform 49">
                <a:extLst>
                  <a:ext uri="{FF2B5EF4-FFF2-40B4-BE49-F238E27FC236}">
                    <a16:creationId xmlns:a16="http://schemas.microsoft.com/office/drawing/2014/main" id="{86F4AEEE-727E-49E4-A6B3-46614B682960}"/>
                  </a:ext>
                </a:extLst>
              </p:cNvPr>
              <p:cNvSpPr>
                <a:spLocks noEditPoints="1"/>
              </p:cNvSpPr>
              <p:nvPr/>
            </p:nvSpPr>
            <p:spPr bwMode="auto">
              <a:xfrm>
                <a:off x="5129213" y="1649413"/>
                <a:ext cx="61913" cy="12700"/>
              </a:xfrm>
              <a:custGeom>
                <a:avLst/>
                <a:gdLst>
                  <a:gd name="T0" fmla="*/ 189 w 212"/>
                  <a:gd name="T1" fmla="*/ 45 h 45"/>
                  <a:gd name="T2" fmla="*/ 212 w 212"/>
                  <a:gd name="T3" fmla="*/ 23 h 45"/>
                  <a:gd name="T4" fmla="*/ 189 w 212"/>
                  <a:gd name="T5" fmla="*/ 0 h 45"/>
                  <a:gd name="T6" fmla="*/ 22 w 212"/>
                  <a:gd name="T7" fmla="*/ 0 h 45"/>
                  <a:gd name="T8" fmla="*/ 0 w 212"/>
                  <a:gd name="T9" fmla="*/ 23 h 45"/>
                  <a:gd name="T10" fmla="*/ 22 w 212"/>
                  <a:gd name="T11" fmla="*/ 45 h 45"/>
                  <a:gd name="T12" fmla="*/ 189 w 212"/>
                  <a:gd name="T13" fmla="*/ 45 h 45"/>
                  <a:gd name="T14" fmla="*/ 189 w 212"/>
                  <a:gd name="T15" fmla="*/ 45 h 45"/>
                  <a:gd name="T16" fmla="*/ 189 w 21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5">
                    <a:moveTo>
                      <a:pt x="189" y="45"/>
                    </a:moveTo>
                    <a:cubicBezTo>
                      <a:pt x="202" y="45"/>
                      <a:pt x="212" y="35"/>
                      <a:pt x="212" y="23"/>
                    </a:cubicBezTo>
                    <a:cubicBezTo>
                      <a:pt x="212" y="10"/>
                      <a:pt x="202" y="0"/>
                      <a:pt x="189" y="0"/>
                    </a:cubicBezTo>
                    <a:cubicBezTo>
                      <a:pt x="22" y="0"/>
                      <a:pt x="22" y="0"/>
                      <a:pt x="22" y="0"/>
                    </a:cubicBezTo>
                    <a:cubicBezTo>
                      <a:pt x="10" y="0"/>
                      <a:pt x="0" y="10"/>
                      <a:pt x="0" y="23"/>
                    </a:cubicBezTo>
                    <a:cubicBezTo>
                      <a:pt x="0" y="35"/>
                      <a:pt x="10" y="45"/>
                      <a:pt x="22" y="45"/>
                    </a:cubicBezTo>
                    <a:lnTo>
                      <a:pt x="189" y="45"/>
                    </a:lnTo>
                    <a:close/>
                    <a:moveTo>
                      <a:pt x="189" y="45"/>
                    </a:moveTo>
                    <a:cubicBezTo>
                      <a:pt x="189" y="45"/>
                      <a:pt x="189" y="45"/>
                      <a:pt x="189"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1" name="Freeform 50">
                <a:extLst>
                  <a:ext uri="{FF2B5EF4-FFF2-40B4-BE49-F238E27FC236}">
                    <a16:creationId xmlns:a16="http://schemas.microsoft.com/office/drawing/2014/main" id="{F5D938D6-D43A-454F-82FA-2E5C921C3FB3}"/>
                  </a:ext>
                </a:extLst>
              </p:cNvPr>
              <p:cNvSpPr>
                <a:spLocks noEditPoints="1"/>
              </p:cNvSpPr>
              <p:nvPr/>
            </p:nvSpPr>
            <p:spPr bwMode="auto">
              <a:xfrm>
                <a:off x="5056188" y="1649413"/>
                <a:ext cx="60325" cy="12700"/>
              </a:xfrm>
              <a:custGeom>
                <a:avLst/>
                <a:gdLst>
                  <a:gd name="T0" fmla="*/ 189 w 212"/>
                  <a:gd name="T1" fmla="*/ 45 h 45"/>
                  <a:gd name="T2" fmla="*/ 212 w 212"/>
                  <a:gd name="T3" fmla="*/ 23 h 45"/>
                  <a:gd name="T4" fmla="*/ 189 w 212"/>
                  <a:gd name="T5" fmla="*/ 0 h 45"/>
                  <a:gd name="T6" fmla="*/ 23 w 212"/>
                  <a:gd name="T7" fmla="*/ 0 h 45"/>
                  <a:gd name="T8" fmla="*/ 0 w 212"/>
                  <a:gd name="T9" fmla="*/ 23 h 45"/>
                  <a:gd name="T10" fmla="*/ 23 w 212"/>
                  <a:gd name="T11" fmla="*/ 45 h 45"/>
                  <a:gd name="T12" fmla="*/ 189 w 212"/>
                  <a:gd name="T13" fmla="*/ 45 h 45"/>
                  <a:gd name="T14" fmla="*/ 189 w 212"/>
                  <a:gd name="T15" fmla="*/ 45 h 45"/>
                  <a:gd name="T16" fmla="*/ 189 w 21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5">
                    <a:moveTo>
                      <a:pt x="189" y="45"/>
                    </a:moveTo>
                    <a:cubicBezTo>
                      <a:pt x="202" y="45"/>
                      <a:pt x="212" y="35"/>
                      <a:pt x="212" y="23"/>
                    </a:cubicBezTo>
                    <a:cubicBezTo>
                      <a:pt x="212" y="10"/>
                      <a:pt x="202" y="0"/>
                      <a:pt x="189" y="0"/>
                    </a:cubicBezTo>
                    <a:cubicBezTo>
                      <a:pt x="23" y="0"/>
                      <a:pt x="23" y="0"/>
                      <a:pt x="23" y="0"/>
                    </a:cubicBezTo>
                    <a:cubicBezTo>
                      <a:pt x="10" y="0"/>
                      <a:pt x="0" y="10"/>
                      <a:pt x="0" y="23"/>
                    </a:cubicBezTo>
                    <a:cubicBezTo>
                      <a:pt x="0" y="35"/>
                      <a:pt x="10" y="45"/>
                      <a:pt x="23" y="45"/>
                    </a:cubicBezTo>
                    <a:lnTo>
                      <a:pt x="189" y="45"/>
                    </a:lnTo>
                    <a:close/>
                    <a:moveTo>
                      <a:pt x="189" y="45"/>
                    </a:moveTo>
                    <a:cubicBezTo>
                      <a:pt x="189" y="45"/>
                      <a:pt x="189" y="45"/>
                      <a:pt x="189"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2" name="Freeform 51">
                <a:extLst>
                  <a:ext uri="{FF2B5EF4-FFF2-40B4-BE49-F238E27FC236}">
                    <a16:creationId xmlns:a16="http://schemas.microsoft.com/office/drawing/2014/main" id="{10E9B612-7231-4815-8B8A-F99F45241607}"/>
                  </a:ext>
                </a:extLst>
              </p:cNvPr>
              <p:cNvSpPr>
                <a:spLocks noEditPoints="1"/>
              </p:cNvSpPr>
              <p:nvPr/>
            </p:nvSpPr>
            <p:spPr bwMode="auto">
              <a:xfrm>
                <a:off x="5203825" y="1649413"/>
                <a:ext cx="60325" cy="12700"/>
              </a:xfrm>
              <a:custGeom>
                <a:avLst/>
                <a:gdLst>
                  <a:gd name="T0" fmla="*/ 190 w 212"/>
                  <a:gd name="T1" fmla="*/ 0 h 45"/>
                  <a:gd name="T2" fmla="*/ 23 w 212"/>
                  <a:gd name="T3" fmla="*/ 0 h 45"/>
                  <a:gd name="T4" fmla="*/ 0 w 212"/>
                  <a:gd name="T5" fmla="*/ 23 h 45"/>
                  <a:gd name="T6" fmla="*/ 23 w 212"/>
                  <a:gd name="T7" fmla="*/ 45 h 45"/>
                  <a:gd name="T8" fmla="*/ 190 w 212"/>
                  <a:gd name="T9" fmla="*/ 45 h 45"/>
                  <a:gd name="T10" fmla="*/ 212 w 212"/>
                  <a:gd name="T11" fmla="*/ 23 h 45"/>
                  <a:gd name="T12" fmla="*/ 190 w 212"/>
                  <a:gd name="T13" fmla="*/ 0 h 45"/>
                  <a:gd name="T14" fmla="*/ 190 w 212"/>
                  <a:gd name="T15" fmla="*/ 0 h 45"/>
                  <a:gd name="T16" fmla="*/ 190 w 21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5">
                    <a:moveTo>
                      <a:pt x="190" y="0"/>
                    </a:moveTo>
                    <a:cubicBezTo>
                      <a:pt x="23" y="0"/>
                      <a:pt x="23" y="0"/>
                      <a:pt x="23" y="0"/>
                    </a:cubicBezTo>
                    <a:cubicBezTo>
                      <a:pt x="10" y="0"/>
                      <a:pt x="0" y="10"/>
                      <a:pt x="0" y="23"/>
                    </a:cubicBezTo>
                    <a:cubicBezTo>
                      <a:pt x="0" y="35"/>
                      <a:pt x="10" y="45"/>
                      <a:pt x="23" y="45"/>
                    </a:cubicBezTo>
                    <a:cubicBezTo>
                      <a:pt x="190" y="45"/>
                      <a:pt x="190" y="45"/>
                      <a:pt x="190" y="45"/>
                    </a:cubicBezTo>
                    <a:cubicBezTo>
                      <a:pt x="202" y="45"/>
                      <a:pt x="212" y="35"/>
                      <a:pt x="212" y="23"/>
                    </a:cubicBezTo>
                    <a:cubicBezTo>
                      <a:pt x="212" y="10"/>
                      <a:pt x="202" y="0"/>
                      <a:pt x="190" y="0"/>
                    </a:cubicBezTo>
                    <a:close/>
                    <a:moveTo>
                      <a:pt x="190" y="0"/>
                    </a:moveTo>
                    <a:cubicBezTo>
                      <a:pt x="190" y="0"/>
                      <a:pt x="190" y="0"/>
                      <a:pt x="190"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6" name="Freeform 52">
                <a:extLst>
                  <a:ext uri="{FF2B5EF4-FFF2-40B4-BE49-F238E27FC236}">
                    <a16:creationId xmlns:a16="http://schemas.microsoft.com/office/drawing/2014/main" id="{8E16118A-EE64-4158-B3D5-3FD3750C6271}"/>
                  </a:ext>
                </a:extLst>
              </p:cNvPr>
              <p:cNvSpPr>
                <a:spLocks noEditPoints="1"/>
              </p:cNvSpPr>
              <p:nvPr/>
            </p:nvSpPr>
            <p:spPr bwMode="auto">
              <a:xfrm>
                <a:off x="4981575" y="1711325"/>
                <a:ext cx="163513" cy="14287"/>
              </a:xfrm>
              <a:custGeom>
                <a:avLst/>
                <a:gdLst>
                  <a:gd name="T0" fmla="*/ 23 w 568"/>
                  <a:gd name="T1" fmla="*/ 46 h 46"/>
                  <a:gd name="T2" fmla="*/ 545 w 568"/>
                  <a:gd name="T3" fmla="*/ 46 h 46"/>
                  <a:gd name="T4" fmla="*/ 568 w 568"/>
                  <a:gd name="T5" fmla="*/ 23 h 46"/>
                  <a:gd name="T6" fmla="*/ 545 w 568"/>
                  <a:gd name="T7" fmla="*/ 0 h 46"/>
                  <a:gd name="T8" fmla="*/ 23 w 568"/>
                  <a:gd name="T9" fmla="*/ 0 h 46"/>
                  <a:gd name="T10" fmla="*/ 0 w 568"/>
                  <a:gd name="T11" fmla="*/ 23 h 46"/>
                  <a:gd name="T12" fmla="*/ 23 w 568"/>
                  <a:gd name="T13" fmla="*/ 46 h 46"/>
                  <a:gd name="T14" fmla="*/ 23 w 568"/>
                  <a:gd name="T15" fmla="*/ 46 h 46"/>
                  <a:gd name="T16" fmla="*/ 23 w 56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46">
                    <a:moveTo>
                      <a:pt x="23" y="46"/>
                    </a:moveTo>
                    <a:cubicBezTo>
                      <a:pt x="545" y="46"/>
                      <a:pt x="545" y="46"/>
                      <a:pt x="545" y="46"/>
                    </a:cubicBezTo>
                    <a:cubicBezTo>
                      <a:pt x="558" y="46"/>
                      <a:pt x="568" y="36"/>
                      <a:pt x="568" y="23"/>
                    </a:cubicBezTo>
                    <a:cubicBezTo>
                      <a:pt x="568" y="10"/>
                      <a:pt x="558" y="0"/>
                      <a:pt x="545" y="0"/>
                    </a:cubicBezTo>
                    <a:cubicBezTo>
                      <a:pt x="23" y="0"/>
                      <a:pt x="23" y="0"/>
                      <a:pt x="23" y="0"/>
                    </a:cubicBezTo>
                    <a:cubicBezTo>
                      <a:pt x="11" y="0"/>
                      <a:pt x="0" y="10"/>
                      <a:pt x="0" y="23"/>
                    </a:cubicBezTo>
                    <a:cubicBezTo>
                      <a:pt x="0" y="36"/>
                      <a:pt x="11" y="46"/>
                      <a:pt x="23" y="46"/>
                    </a:cubicBezTo>
                    <a:close/>
                    <a:moveTo>
                      <a:pt x="23" y="46"/>
                    </a:moveTo>
                    <a:cubicBezTo>
                      <a:pt x="23" y="46"/>
                      <a:pt x="23" y="46"/>
                      <a:pt x="23"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7" name="Freeform 53">
                <a:extLst>
                  <a:ext uri="{FF2B5EF4-FFF2-40B4-BE49-F238E27FC236}">
                    <a16:creationId xmlns:a16="http://schemas.microsoft.com/office/drawing/2014/main" id="{5B06BBB0-AF7B-40BA-B7B2-DBFF4BCAAD4E}"/>
                  </a:ext>
                </a:extLst>
              </p:cNvPr>
              <p:cNvSpPr>
                <a:spLocks noEditPoints="1"/>
              </p:cNvSpPr>
              <p:nvPr/>
            </p:nvSpPr>
            <p:spPr bwMode="auto">
              <a:xfrm>
                <a:off x="4981575" y="1743075"/>
                <a:ext cx="100013" cy="12700"/>
              </a:xfrm>
              <a:custGeom>
                <a:avLst/>
                <a:gdLst>
                  <a:gd name="T0" fmla="*/ 23 w 348"/>
                  <a:gd name="T1" fmla="*/ 46 h 46"/>
                  <a:gd name="T2" fmla="*/ 325 w 348"/>
                  <a:gd name="T3" fmla="*/ 46 h 46"/>
                  <a:gd name="T4" fmla="*/ 348 w 348"/>
                  <a:gd name="T5" fmla="*/ 23 h 46"/>
                  <a:gd name="T6" fmla="*/ 325 w 348"/>
                  <a:gd name="T7" fmla="*/ 0 h 46"/>
                  <a:gd name="T8" fmla="*/ 23 w 348"/>
                  <a:gd name="T9" fmla="*/ 0 h 46"/>
                  <a:gd name="T10" fmla="*/ 0 w 348"/>
                  <a:gd name="T11" fmla="*/ 23 h 46"/>
                  <a:gd name="T12" fmla="*/ 23 w 348"/>
                  <a:gd name="T13" fmla="*/ 46 h 46"/>
                  <a:gd name="T14" fmla="*/ 23 w 348"/>
                  <a:gd name="T15" fmla="*/ 46 h 46"/>
                  <a:gd name="T16" fmla="*/ 23 w 34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6">
                    <a:moveTo>
                      <a:pt x="23" y="46"/>
                    </a:moveTo>
                    <a:cubicBezTo>
                      <a:pt x="325" y="46"/>
                      <a:pt x="325" y="46"/>
                      <a:pt x="325" y="46"/>
                    </a:cubicBezTo>
                    <a:cubicBezTo>
                      <a:pt x="338" y="46"/>
                      <a:pt x="348" y="36"/>
                      <a:pt x="348" y="23"/>
                    </a:cubicBezTo>
                    <a:cubicBezTo>
                      <a:pt x="348" y="10"/>
                      <a:pt x="338" y="0"/>
                      <a:pt x="325" y="0"/>
                    </a:cubicBezTo>
                    <a:cubicBezTo>
                      <a:pt x="23" y="0"/>
                      <a:pt x="23" y="0"/>
                      <a:pt x="23" y="0"/>
                    </a:cubicBezTo>
                    <a:cubicBezTo>
                      <a:pt x="11" y="0"/>
                      <a:pt x="0" y="10"/>
                      <a:pt x="0" y="23"/>
                    </a:cubicBezTo>
                    <a:cubicBezTo>
                      <a:pt x="0" y="36"/>
                      <a:pt x="11" y="46"/>
                      <a:pt x="23" y="46"/>
                    </a:cubicBezTo>
                    <a:close/>
                    <a:moveTo>
                      <a:pt x="23" y="46"/>
                    </a:moveTo>
                    <a:cubicBezTo>
                      <a:pt x="23" y="46"/>
                      <a:pt x="23" y="46"/>
                      <a:pt x="23"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30" name="Groupe 1771">
              <a:extLst>
                <a:ext uri="{FF2B5EF4-FFF2-40B4-BE49-F238E27FC236}">
                  <a16:creationId xmlns:a16="http://schemas.microsoft.com/office/drawing/2014/main" id="{EE44FDD9-D15D-4E29-8599-B9B309BD46F4}"/>
                </a:ext>
              </a:extLst>
            </p:cNvPr>
            <p:cNvGrpSpPr/>
            <p:nvPr/>
          </p:nvGrpSpPr>
          <p:grpSpPr>
            <a:xfrm>
              <a:off x="9676237" y="2180333"/>
              <a:ext cx="379412" cy="428625"/>
              <a:chOff x="6369051" y="1429703"/>
              <a:chExt cx="379412" cy="428625"/>
            </a:xfrm>
            <a:solidFill>
              <a:schemeClr val="tx2"/>
            </a:solidFill>
          </p:grpSpPr>
          <p:sp>
            <p:nvSpPr>
              <p:cNvPr id="731" name="Freeform 12">
                <a:extLst>
                  <a:ext uri="{FF2B5EF4-FFF2-40B4-BE49-F238E27FC236}">
                    <a16:creationId xmlns:a16="http://schemas.microsoft.com/office/drawing/2014/main" id="{1394EF8B-7B91-4065-838A-6192779F3003}"/>
                  </a:ext>
                </a:extLst>
              </p:cNvPr>
              <p:cNvSpPr>
                <a:spLocks noEditPoints="1"/>
              </p:cNvSpPr>
              <p:nvPr/>
            </p:nvSpPr>
            <p:spPr bwMode="auto">
              <a:xfrm>
                <a:off x="6472175" y="1606785"/>
                <a:ext cx="179158" cy="187690"/>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32" name="Freeform 57">
                <a:extLst>
                  <a:ext uri="{FF2B5EF4-FFF2-40B4-BE49-F238E27FC236}">
                    <a16:creationId xmlns:a16="http://schemas.microsoft.com/office/drawing/2014/main" id="{DE6AC5AE-E87F-4E0A-8603-8A46F8820B14}"/>
                  </a:ext>
                </a:extLst>
              </p:cNvPr>
              <p:cNvSpPr>
                <a:spLocks noEditPoints="1"/>
              </p:cNvSpPr>
              <p:nvPr/>
            </p:nvSpPr>
            <p:spPr bwMode="auto">
              <a:xfrm>
                <a:off x="6369051" y="1429703"/>
                <a:ext cx="379412" cy="428625"/>
              </a:xfrm>
              <a:custGeom>
                <a:avLst/>
                <a:gdLst>
                  <a:gd name="T0" fmla="*/ 1138 w 1349"/>
                  <a:gd name="T1" fmla="*/ 615 h 1541"/>
                  <a:gd name="T2" fmla="*/ 1104 w 1349"/>
                  <a:gd name="T3" fmla="*/ 642 h 1541"/>
                  <a:gd name="T4" fmla="*/ 1296 w 1349"/>
                  <a:gd name="T5" fmla="*/ 1138 h 1541"/>
                  <a:gd name="T6" fmla="*/ 980 w 1349"/>
                  <a:gd name="T7" fmla="*/ 1454 h 1541"/>
                  <a:gd name="T8" fmla="*/ 685 w 1349"/>
                  <a:gd name="T9" fmla="*/ 1495 h 1541"/>
                  <a:gd name="T10" fmla="*/ 186 w 1349"/>
                  <a:gd name="T11" fmla="*/ 1348 h 1541"/>
                  <a:gd name="T12" fmla="*/ 217 w 1349"/>
                  <a:gd name="T13" fmla="*/ 711 h 1541"/>
                  <a:gd name="T14" fmla="*/ 911 w 1349"/>
                  <a:gd name="T15" fmla="*/ 439 h 1541"/>
                  <a:gd name="T16" fmla="*/ 1046 w 1349"/>
                  <a:gd name="T17" fmla="*/ 541 h 1541"/>
                  <a:gd name="T18" fmla="*/ 962 w 1349"/>
                  <a:gd name="T19" fmla="*/ 425 h 1541"/>
                  <a:gd name="T20" fmla="*/ 921 w 1349"/>
                  <a:gd name="T21" fmla="*/ 302 h 1541"/>
                  <a:gd name="T22" fmla="*/ 996 w 1349"/>
                  <a:gd name="T23" fmla="*/ 169 h 1541"/>
                  <a:gd name="T24" fmla="*/ 984 w 1349"/>
                  <a:gd name="T25" fmla="*/ 4 h 1541"/>
                  <a:gd name="T26" fmla="*/ 686 w 1349"/>
                  <a:gd name="T27" fmla="*/ 62 h 1541"/>
                  <a:gd name="T28" fmla="*/ 388 w 1349"/>
                  <a:gd name="T29" fmla="*/ 4 h 1541"/>
                  <a:gd name="T30" fmla="*/ 376 w 1349"/>
                  <a:gd name="T31" fmla="*/ 169 h 1541"/>
                  <a:gd name="T32" fmla="*/ 451 w 1349"/>
                  <a:gd name="T33" fmla="*/ 302 h 1541"/>
                  <a:gd name="T34" fmla="*/ 410 w 1349"/>
                  <a:gd name="T35" fmla="*/ 425 h 1541"/>
                  <a:gd name="T36" fmla="*/ 380 w 1349"/>
                  <a:gd name="T37" fmla="*/ 1496 h 1541"/>
                  <a:gd name="T38" fmla="*/ 695 w 1349"/>
                  <a:gd name="T39" fmla="*/ 1539 h 1541"/>
                  <a:gd name="T40" fmla="*/ 1339 w 1349"/>
                  <a:gd name="T41" fmla="*/ 1143 h 1541"/>
                  <a:gd name="T42" fmla="*/ 387 w 1349"/>
                  <a:gd name="T43" fmla="*/ 52 h 1541"/>
                  <a:gd name="T44" fmla="*/ 492 w 1349"/>
                  <a:gd name="T45" fmla="*/ 68 h 1541"/>
                  <a:gd name="T46" fmla="*/ 880 w 1349"/>
                  <a:gd name="T47" fmla="*/ 68 h 1541"/>
                  <a:gd name="T48" fmla="*/ 985 w 1349"/>
                  <a:gd name="T49" fmla="*/ 52 h 1541"/>
                  <a:gd name="T50" fmla="*/ 864 w 1349"/>
                  <a:gd name="T51" fmla="*/ 302 h 1541"/>
                  <a:gd name="T52" fmla="*/ 499 w 1349"/>
                  <a:gd name="T53" fmla="*/ 285 h 1541"/>
                  <a:gd name="T54" fmla="*/ 451 w 1349"/>
                  <a:gd name="T55" fmla="*/ 346 h 1541"/>
                  <a:gd name="T56" fmla="*/ 946 w 1349"/>
                  <a:gd name="T57" fmla="*/ 370 h 1541"/>
                  <a:gd name="T58" fmla="*/ 451 w 1349"/>
                  <a:gd name="T59" fmla="*/ 395 h 1541"/>
                  <a:gd name="T60" fmla="*/ 451 w 1349"/>
                  <a:gd name="T61" fmla="*/ 346 h 1541"/>
                  <a:gd name="T62" fmla="*/ 451 w 1349"/>
                  <a:gd name="T63" fmla="*/ 346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9" h="1541">
                    <a:moveTo>
                      <a:pt x="1290" y="861"/>
                    </a:moveTo>
                    <a:cubicBezTo>
                      <a:pt x="1256" y="781"/>
                      <a:pt x="1205" y="698"/>
                      <a:pt x="1138" y="615"/>
                    </a:cubicBezTo>
                    <a:cubicBezTo>
                      <a:pt x="1131" y="605"/>
                      <a:pt x="1117" y="604"/>
                      <a:pt x="1107" y="611"/>
                    </a:cubicBezTo>
                    <a:cubicBezTo>
                      <a:pt x="1098" y="619"/>
                      <a:pt x="1096" y="633"/>
                      <a:pt x="1104" y="642"/>
                    </a:cubicBezTo>
                    <a:cubicBezTo>
                      <a:pt x="1168" y="723"/>
                      <a:pt x="1217" y="802"/>
                      <a:pt x="1250" y="878"/>
                    </a:cubicBezTo>
                    <a:cubicBezTo>
                      <a:pt x="1289" y="970"/>
                      <a:pt x="1305" y="1058"/>
                      <a:pt x="1296" y="1138"/>
                    </a:cubicBezTo>
                    <a:cubicBezTo>
                      <a:pt x="1286" y="1222"/>
                      <a:pt x="1250" y="1292"/>
                      <a:pt x="1186" y="1348"/>
                    </a:cubicBezTo>
                    <a:cubicBezTo>
                      <a:pt x="1135" y="1393"/>
                      <a:pt x="1065" y="1429"/>
                      <a:pt x="980" y="1454"/>
                    </a:cubicBezTo>
                    <a:cubicBezTo>
                      <a:pt x="833" y="1498"/>
                      <a:pt x="688" y="1495"/>
                      <a:pt x="687" y="1495"/>
                    </a:cubicBezTo>
                    <a:cubicBezTo>
                      <a:pt x="686" y="1495"/>
                      <a:pt x="686" y="1495"/>
                      <a:pt x="685" y="1495"/>
                    </a:cubicBezTo>
                    <a:cubicBezTo>
                      <a:pt x="684" y="1495"/>
                      <a:pt x="539" y="1498"/>
                      <a:pt x="392" y="1454"/>
                    </a:cubicBezTo>
                    <a:cubicBezTo>
                      <a:pt x="307" y="1429"/>
                      <a:pt x="237" y="1393"/>
                      <a:pt x="186" y="1348"/>
                    </a:cubicBezTo>
                    <a:cubicBezTo>
                      <a:pt x="122" y="1292"/>
                      <a:pt x="86" y="1222"/>
                      <a:pt x="76" y="1138"/>
                    </a:cubicBezTo>
                    <a:cubicBezTo>
                      <a:pt x="62" y="1010"/>
                      <a:pt x="109" y="866"/>
                      <a:pt x="217" y="711"/>
                    </a:cubicBezTo>
                    <a:cubicBezTo>
                      <a:pt x="298" y="594"/>
                      <a:pt x="397" y="496"/>
                      <a:pt x="461" y="439"/>
                    </a:cubicBezTo>
                    <a:cubicBezTo>
                      <a:pt x="911" y="439"/>
                      <a:pt x="911" y="439"/>
                      <a:pt x="911" y="439"/>
                    </a:cubicBezTo>
                    <a:cubicBezTo>
                      <a:pt x="940" y="464"/>
                      <a:pt x="976" y="499"/>
                      <a:pt x="1015" y="540"/>
                    </a:cubicBezTo>
                    <a:cubicBezTo>
                      <a:pt x="1023" y="549"/>
                      <a:pt x="1037" y="549"/>
                      <a:pt x="1046" y="541"/>
                    </a:cubicBezTo>
                    <a:cubicBezTo>
                      <a:pt x="1055" y="532"/>
                      <a:pt x="1055" y="518"/>
                      <a:pt x="1047" y="510"/>
                    </a:cubicBezTo>
                    <a:cubicBezTo>
                      <a:pt x="1016" y="477"/>
                      <a:pt x="987" y="449"/>
                      <a:pt x="962" y="425"/>
                    </a:cubicBezTo>
                    <a:cubicBezTo>
                      <a:pt x="979" y="413"/>
                      <a:pt x="990" y="393"/>
                      <a:pt x="990" y="370"/>
                    </a:cubicBezTo>
                    <a:cubicBezTo>
                      <a:pt x="990" y="332"/>
                      <a:pt x="959" y="302"/>
                      <a:pt x="921" y="302"/>
                    </a:cubicBezTo>
                    <a:cubicBezTo>
                      <a:pt x="915" y="302"/>
                      <a:pt x="915" y="302"/>
                      <a:pt x="915" y="302"/>
                    </a:cubicBezTo>
                    <a:cubicBezTo>
                      <a:pt x="940" y="266"/>
                      <a:pt x="972" y="216"/>
                      <a:pt x="996" y="169"/>
                    </a:cubicBezTo>
                    <a:cubicBezTo>
                      <a:pt x="1028" y="105"/>
                      <a:pt x="1038" y="62"/>
                      <a:pt x="1026" y="34"/>
                    </a:cubicBezTo>
                    <a:cubicBezTo>
                      <a:pt x="1018" y="18"/>
                      <a:pt x="1004" y="7"/>
                      <a:pt x="984" y="4"/>
                    </a:cubicBezTo>
                    <a:cubicBezTo>
                      <a:pt x="955" y="0"/>
                      <a:pt x="916" y="11"/>
                      <a:pt x="867" y="26"/>
                    </a:cubicBezTo>
                    <a:cubicBezTo>
                      <a:pt x="811" y="43"/>
                      <a:pt x="749" y="62"/>
                      <a:pt x="686" y="62"/>
                    </a:cubicBezTo>
                    <a:cubicBezTo>
                      <a:pt x="623" y="62"/>
                      <a:pt x="561" y="43"/>
                      <a:pt x="505" y="26"/>
                    </a:cubicBezTo>
                    <a:cubicBezTo>
                      <a:pt x="456" y="11"/>
                      <a:pt x="418" y="0"/>
                      <a:pt x="388" y="4"/>
                    </a:cubicBezTo>
                    <a:cubicBezTo>
                      <a:pt x="368" y="7"/>
                      <a:pt x="354" y="18"/>
                      <a:pt x="346" y="34"/>
                    </a:cubicBezTo>
                    <a:cubicBezTo>
                      <a:pt x="334" y="62"/>
                      <a:pt x="344" y="105"/>
                      <a:pt x="376" y="169"/>
                    </a:cubicBezTo>
                    <a:cubicBezTo>
                      <a:pt x="400" y="216"/>
                      <a:pt x="432" y="266"/>
                      <a:pt x="457" y="302"/>
                    </a:cubicBezTo>
                    <a:cubicBezTo>
                      <a:pt x="451" y="302"/>
                      <a:pt x="451" y="302"/>
                      <a:pt x="451" y="302"/>
                    </a:cubicBezTo>
                    <a:cubicBezTo>
                      <a:pt x="413" y="302"/>
                      <a:pt x="382" y="332"/>
                      <a:pt x="382" y="370"/>
                    </a:cubicBezTo>
                    <a:cubicBezTo>
                      <a:pt x="382" y="393"/>
                      <a:pt x="393" y="413"/>
                      <a:pt x="410" y="425"/>
                    </a:cubicBezTo>
                    <a:cubicBezTo>
                      <a:pt x="258" y="567"/>
                      <a:pt x="0" y="854"/>
                      <a:pt x="33" y="1143"/>
                    </a:cubicBezTo>
                    <a:cubicBezTo>
                      <a:pt x="52" y="1312"/>
                      <a:pt x="172" y="1434"/>
                      <a:pt x="380" y="1496"/>
                    </a:cubicBezTo>
                    <a:cubicBezTo>
                      <a:pt x="531" y="1541"/>
                      <a:pt x="675" y="1539"/>
                      <a:pt x="686" y="1539"/>
                    </a:cubicBezTo>
                    <a:cubicBezTo>
                      <a:pt x="687" y="1539"/>
                      <a:pt x="690" y="1539"/>
                      <a:pt x="695" y="1539"/>
                    </a:cubicBezTo>
                    <a:cubicBezTo>
                      <a:pt x="730" y="1539"/>
                      <a:pt x="858" y="1536"/>
                      <a:pt x="992" y="1496"/>
                    </a:cubicBezTo>
                    <a:cubicBezTo>
                      <a:pt x="1200" y="1434"/>
                      <a:pt x="1320" y="1312"/>
                      <a:pt x="1339" y="1143"/>
                    </a:cubicBezTo>
                    <a:cubicBezTo>
                      <a:pt x="1349" y="1055"/>
                      <a:pt x="1333" y="960"/>
                      <a:pt x="1290" y="861"/>
                    </a:cubicBezTo>
                    <a:close/>
                    <a:moveTo>
                      <a:pt x="387" y="52"/>
                    </a:moveTo>
                    <a:cubicBezTo>
                      <a:pt x="387" y="50"/>
                      <a:pt x="388" y="48"/>
                      <a:pt x="395" y="47"/>
                    </a:cubicBezTo>
                    <a:cubicBezTo>
                      <a:pt x="414" y="44"/>
                      <a:pt x="452" y="56"/>
                      <a:pt x="492" y="68"/>
                    </a:cubicBezTo>
                    <a:cubicBezTo>
                      <a:pt x="548" y="85"/>
                      <a:pt x="617" y="106"/>
                      <a:pt x="686" y="106"/>
                    </a:cubicBezTo>
                    <a:cubicBezTo>
                      <a:pt x="755" y="106"/>
                      <a:pt x="824" y="85"/>
                      <a:pt x="880" y="68"/>
                    </a:cubicBezTo>
                    <a:cubicBezTo>
                      <a:pt x="920" y="56"/>
                      <a:pt x="958" y="44"/>
                      <a:pt x="977" y="47"/>
                    </a:cubicBezTo>
                    <a:cubicBezTo>
                      <a:pt x="984" y="48"/>
                      <a:pt x="985" y="50"/>
                      <a:pt x="985" y="52"/>
                    </a:cubicBezTo>
                    <a:cubicBezTo>
                      <a:pt x="987" y="56"/>
                      <a:pt x="1001" y="101"/>
                      <a:pt x="873" y="285"/>
                    </a:cubicBezTo>
                    <a:cubicBezTo>
                      <a:pt x="869" y="291"/>
                      <a:pt x="866" y="296"/>
                      <a:pt x="864" y="302"/>
                    </a:cubicBezTo>
                    <a:cubicBezTo>
                      <a:pt x="508" y="302"/>
                      <a:pt x="508" y="302"/>
                      <a:pt x="508" y="302"/>
                    </a:cubicBezTo>
                    <a:cubicBezTo>
                      <a:pt x="506" y="296"/>
                      <a:pt x="503" y="291"/>
                      <a:pt x="499" y="285"/>
                    </a:cubicBezTo>
                    <a:cubicBezTo>
                      <a:pt x="371" y="101"/>
                      <a:pt x="385" y="56"/>
                      <a:pt x="387" y="52"/>
                    </a:cubicBezTo>
                    <a:close/>
                    <a:moveTo>
                      <a:pt x="451" y="346"/>
                    </a:moveTo>
                    <a:cubicBezTo>
                      <a:pt x="921" y="346"/>
                      <a:pt x="921" y="346"/>
                      <a:pt x="921" y="346"/>
                    </a:cubicBezTo>
                    <a:cubicBezTo>
                      <a:pt x="935" y="346"/>
                      <a:pt x="946" y="357"/>
                      <a:pt x="946" y="370"/>
                    </a:cubicBezTo>
                    <a:cubicBezTo>
                      <a:pt x="946" y="384"/>
                      <a:pt x="935" y="395"/>
                      <a:pt x="921" y="395"/>
                    </a:cubicBezTo>
                    <a:cubicBezTo>
                      <a:pt x="451" y="395"/>
                      <a:pt x="451" y="395"/>
                      <a:pt x="451" y="395"/>
                    </a:cubicBezTo>
                    <a:cubicBezTo>
                      <a:pt x="437" y="395"/>
                      <a:pt x="426" y="384"/>
                      <a:pt x="426" y="370"/>
                    </a:cubicBezTo>
                    <a:cubicBezTo>
                      <a:pt x="426" y="357"/>
                      <a:pt x="437" y="346"/>
                      <a:pt x="451" y="346"/>
                    </a:cubicBezTo>
                    <a:close/>
                    <a:moveTo>
                      <a:pt x="451" y="346"/>
                    </a:moveTo>
                    <a:cubicBezTo>
                      <a:pt x="451" y="346"/>
                      <a:pt x="451" y="346"/>
                      <a:pt x="451" y="3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33" name="Groupe 1774">
              <a:extLst>
                <a:ext uri="{FF2B5EF4-FFF2-40B4-BE49-F238E27FC236}">
                  <a16:creationId xmlns:a16="http://schemas.microsoft.com/office/drawing/2014/main" id="{ED0E7D75-4C33-4C2F-A8FF-612BB4B60C2D}"/>
                </a:ext>
              </a:extLst>
            </p:cNvPr>
            <p:cNvGrpSpPr>
              <a:grpSpLocks noChangeAspect="1"/>
            </p:cNvGrpSpPr>
            <p:nvPr/>
          </p:nvGrpSpPr>
          <p:grpSpPr>
            <a:xfrm>
              <a:off x="762954" y="2903874"/>
              <a:ext cx="428400" cy="428400"/>
              <a:chOff x="4610100" y="1943100"/>
              <a:chExt cx="2965450" cy="2965450"/>
            </a:xfrm>
            <a:solidFill>
              <a:schemeClr val="tx2"/>
            </a:solidFill>
          </p:grpSpPr>
          <p:sp>
            <p:nvSpPr>
              <p:cNvPr id="734" name="Freeform 62">
                <a:extLst>
                  <a:ext uri="{FF2B5EF4-FFF2-40B4-BE49-F238E27FC236}">
                    <a16:creationId xmlns:a16="http://schemas.microsoft.com/office/drawing/2014/main" id="{1D388FBE-BCF3-45D9-89D9-6B050A066B35}"/>
                  </a:ext>
                </a:extLst>
              </p:cNvPr>
              <p:cNvSpPr>
                <a:spLocks noEditPoints="1"/>
              </p:cNvSpPr>
              <p:nvPr/>
            </p:nvSpPr>
            <p:spPr bwMode="auto">
              <a:xfrm>
                <a:off x="4708525" y="1943100"/>
                <a:ext cx="2774950" cy="2574925"/>
              </a:xfrm>
              <a:custGeom>
                <a:avLst/>
                <a:gdLst>
                  <a:gd name="T0" fmla="*/ 1409 w 1434"/>
                  <a:gd name="T1" fmla="*/ 1223 h 1336"/>
                  <a:gd name="T2" fmla="*/ 1340 w 1434"/>
                  <a:gd name="T3" fmla="*/ 482 h 1336"/>
                  <a:gd name="T4" fmla="*/ 1434 w 1434"/>
                  <a:gd name="T5" fmla="*/ 429 h 1336"/>
                  <a:gd name="T6" fmla="*/ 1382 w 1434"/>
                  <a:gd name="T7" fmla="*/ 261 h 1336"/>
                  <a:gd name="T8" fmla="*/ 678 w 1434"/>
                  <a:gd name="T9" fmla="*/ 10 h 1336"/>
                  <a:gd name="T10" fmla="*/ 0 w 1434"/>
                  <a:gd name="T11" fmla="*/ 314 h 1336"/>
                  <a:gd name="T12" fmla="*/ 52 w 1434"/>
                  <a:gd name="T13" fmla="*/ 482 h 1336"/>
                  <a:gd name="T14" fmla="*/ 62 w 1434"/>
                  <a:gd name="T15" fmla="*/ 1179 h 1336"/>
                  <a:gd name="T16" fmla="*/ 24 w 1434"/>
                  <a:gd name="T17" fmla="*/ 1336 h 1336"/>
                  <a:gd name="T18" fmla="*/ 69 w 1434"/>
                  <a:gd name="T19" fmla="*/ 1223 h 1336"/>
                  <a:gd name="T20" fmla="*/ 1364 w 1434"/>
                  <a:gd name="T21" fmla="*/ 1336 h 1336"/>
                  <a:gd name="T22" fmla="*/ 738 w 1434"/>
                  <a:gd name="T23" fmla="*/ 52 h 1336"/>
                  <a:gd name="T24" fmla="*/ 177 w 1434"/>
                  <a:gd name="T25" fmla="*/ 261 h 1336"/>
                  <a:gd name="T26" fmla="*/ 52 w 1434"/>
                  <a:gd name="T27" fmla="*/ 437 h 1336"/>
                  <a:gd name="T28" fmla="*/ 45 w 1434"/>
                  <a:gd name="T29" fmla="*/ 314 h 1336"/>
                  <a:gd name="T30" fmla="*/ 1382 w 1434"/>
                  <a:gd name="T31" fmla="*/ 306 h 1336"/>
                  <a:gd name="T32" fmla="*/ 1389 w 1434"/>
                  <a:gd name="T33" fmla="*/ 429 h 1336"/>
                  <a:gd name="T34" fmla="*/ 52 w 1434"/>
                  <a:gd name="T35" fmla="*/ 437 h 1336"/>
                  <a:gd name="T36" fmla="*/ 138 w 1434"/>
                  <a:gd name="T37" fmla="*/ 482 h 1336"/>
                  <a:gd name="T38" fmla="*/ 228 w 1434"/>
                  <a:gd name="T39" fmla="*/ 1178 h 1336"/>
                  <a:gd name="T40" fmla="*/ 337 w 1434"/>
                  <a:gd name="T41" fmla="*/ 1178 h 1336"/>
                  <a:gd name="T42" fmla="*/ 242 w 1434"/>
                  <a:gd name="T43" fmla="*/ 482 h 1336"/>
                  <a:gd name="T44" fmla="*/ 337 w 1434"/>
                  <a:gd name="T45" fmla="*/ 1178 h 1336"/>
                  <a:gd name="T46" fmla="*/ 413 w 1434"/>
                  <a:gd name="T47" fmla="*/ 482 h 1336"/>
                  <a:gd name="T48" fmla="*/ 503 w 1434"/>
                  <a:gd name="T49" fmla="*/ 1178 h 1336"/>
                  <a:gd name="T50" fmla="*/ 611 w 1434"/>
                  <a:gd name="T51" fmla="*/ 1178 h 1336"/>
                  <a:gd name="T52" fmla="*/ 517 w 1434"/>
                  <a:gd name="T53" fmla="*/ 482 h 1336"/>
                  <a:gd name="T54" fmla="*/ 611 w 1434"/>
                  <a:gd name="T55" fmla="*/ 1178 h 1336"/>
                  <a:gd name="T56" fmla="*/ 687 w 1434"/>
                  <a:gd name="T57" fmla="*/ 482 h 1336"/>
                  <a:gd name="T58" fmla="*/ 777 w 1434"/>
                  <a:gd name="T59" fmla="*/ 1178 h 1336"/>
                  <a:gd name="T60" fmla="*/ 886 w 1434"/>
                  <a:gd name="T61" fmla="*/ 1178 h 1336"/>
                  <a:gd name="T62" fmla="*/ 791 w 1434"/>
                  <a:gd name="T63" fmla="*/ 482 h 1336"/>
                  <a:gd name="T64" fmla="*/ 886 w 1434"/>
                  <a:gd name="T65" fmla="*/ 1178 h 1336"/>
                  <a:gd name="T66" fmla="*/ 1097 w 1434"/>
                  <a:gd name="T67" fmla="*/ 1178 h 1336"/>
                  <a:gd name="T68" fmla="*/ 1054 w 1434"/>
                  <a:gd name="T69" fmla="*/ 716 h 1336"/>
                  <a:gd name="T70" fmla="*/ 1052 w 1434"/>
                  <a:gd name="T71" fmla="*/ 1178 h 1336"/>
                  <a:gd name="T72" fmla="*/ 962 w 1434"/>
                  <a:gd name="T73" fmla="*/ 482 h 1336"/>
                  <a:gd name="T74" fmla="*/ 1028 w 1434"/>
                  <a:gd name="T75" fmla="*/ 635 h 1336"/>
                  <a:gd name="T76" fmla="*/ 1073 w 1434"/>
                  <a:gd name="T77" fmla="*/ 633 h 1336"/>
                  <a:gd name="T78" fmla="*/ 1191 w 1434"/>
                  <a:gd name="T79" fmla="*/ 482 h 1336"/>
                  <a:gd name="T80" fmla="*/ 1205 w 1434"/>
                  <a:gd name="T81" fmla="*/ 1178 h 1336"/>
                  <a:gd name="T82" fmla="*/ 1295 w 1434"/>
                  <a:gd name="T83" fmla="*/ 482 h 1336"/>
                  <a:gd name="T84" fmla="*/ 1205 w 1434"/>
                  <a:gd name="T85" fmla="*/ 117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4" h="1336">
                    <a:moveTo>
                      <a:pt x="1409" y="1336"/>
                    </a:moveTo>
                    <a:cubicBezTo>
                      <a:pt x="1409" y="1223"/>
                      <a:pt x="1409" y="1223"/>
                      <a:pt x="1409" y="1223"/>
                    </a:cubicBezTo>
                    <a:cubicBezTo>
                      <a:pt x="1409" y="1200"/>
                      <a:pt x="1393" y="1182"/>
                      <a:pt x="1371" y="1179"/>
                    </a:cubicBezTo>
                    <a:cubicBezTo>
                      <a:pt x="1340" y="482"/>
                      <a:pt x="1340" y="482"/>
                      <a:pt x="1340" y="482"/>
                    </a:cubicBezTo>
                    <a:cubicBezTo>
                      <a:pt x="1382" y="482"/>
                      <a:pt x="1382" y="482"/>
                      <a:pt x="1382" y="482"/>
                    </a:cubicBezTo>
                    <a:cubicBezTo>
                      <a:pt x="1410" y="482"/>
                      <a:pt x="1434" y="458"/>
                      <a:pt x="1434" y="429"/>
                    </a:cubicBezTo>
                    <a:cubicBezTo>
                      <a:pt x="1434" y="314"/>
                      <a:pt x="1434" y="314"/>
                      <a:pt x="1434" y="314"/>
                    </a:cubicBezTo>
                    <a:cubicBezTo>
                      <a:pt x="1434" y="285"/>
                      <a:pt x="1410" y="261"/>
                      <a:pt x="1382" y="261"/>
                    </a:cubicBezTo>
                    <a:cubicBezTo>
                      <a:pt x="755" y="10"/>
                      <a:pt x="755" y="10"/>
                      <a:pt x="755" y="10"/>
                    </a:cubicBezTo>
                    <a:cubicBezTo>
                      <a:pt x="730" y="0"/>
                      <a:pt x="703" y="0"/>
                      <a:pt x="678" y="10"/>
                    </a:cubicBezTo>
                    <a:cubicBezTo>
                      <a:pt x="52" y="261"/>
                      <a:pt x="52" y="261"/>
                      <a:pt x="52" y="261"/>
                    </a:cubicBezTo>
                    <a:cubicBezTo>
                      <a:pt x="23" y="261"/>
                      <a:pt x="0" y="285"/>
                      <a:pt x="0" y="314"/>
                    </a:cubicBezTo>
                    <a:cubicBezTo>
                      <a:pt x="0" y="429"/>
                      <a:pt x="0" y="429"/>
                      <a:pt x="0" y="429"/>
                    </a:cubicBezTo>
                    <a:cubicBezTo>
                      <a:pt x="0" y="458"/>
                      <a:pt x="23" y="482"/>
                      <a:pt x="52" y="482"/>
                    </a:cubicBezTo>
                    <a:cubicBezTo>
                      <a:pt x="93" y="482"/>
                      <a:pt x="93" y="482"/>
                      <a:pt x="93" y="482"/>
                    </a:cubicBezTo>
                    <a:cubicBezTo>
                      <a:pt x="62" y="1179"/>
                      <a:pt x="62" y="1179"/>
                      <a:pt x="62" y="1179"/>
                    </a:cubicBezTo>
                    <a:cubicBezTo>
                      <a:pt x="41" y="1182"/>
                      <a:pt x="24" y="1200"/>
                      <a:pt x="24" y="1223"/>
                    </a:cubicBezTo>
                    <a:cubicBezTo>
                      <a:pt x="24" y="1336"/>
                      <a:pt x="24" y="1336"/>
                      <a:pt x="24" y="1336"/>
                    </a:cubicBezTo>
                    <a:cubicBezTo>
                      <a:pt x="69" y="1336"/>
                      <a:pt x="69" y="1336"/>
                      <a:pt x="69" y="1336"/>
                    </a:cubicBezTo>
                    <a:cubicBezTo>
                      <a:pt x="69" y="1223"/>
                      <a:pt x="69" y="1223"/>
                      <a:pt x="69" y="1223"/>
                    </a:cubicBezTo>
                    <a:cubicBezTo>
                      <a:pt x="1364" y="1223"/>
                      <a:pt x="1364" y="1223"/>
                      <a:pt x="1364" y="1223"/>
                    </a:cubicBezTo>
                    <a:cubicBezTo>
                      <a:pt x="1364" y="1336"/>
                      <a:pt x="1364" y="1336"/>
                      <a:pt x="1364" y="1336"/>
                    </a:cubicBezTo>
                    <a:moveTo>
                      <a:pt x="695" y="52"/>
                    </a:moveTo>
                    <a:cubicBezTo>
                      <a:pt x="709" y="47"/>
                      <a:pt x="724" y="47"/>
                      <a:pt x="738" y="52"/>
                    </a:cubicBezTo>
                    <a:cubicBezTo>
                      <a:pt x="1257" y="261"/>
                      <a:pt x="1257" y="261"/>
                      <a:pt x="1257" y="261"/>
                    </a:cubicBezTo>
                    <a:cubicBezTo>
                      <a:pt x="177" y="261"/>
                      <a:pt x="177" y="261"/>
                      <a:pt x="177" y="261"/>
                    </a:cubicBezTo>
                    <a:lnTo>
                      <a:pt x="695" y="52"/>
                    </a:lnTo>
                    <a:close/>
                    <a:moveTo>
                      <a:pt x="52" y="437"/>
                    </a:moveTo>
                    <a:cubicBezTo>
                      <a:pt x="48" y="437"/>
                      <a:pt x="45" y="433"/>
                      <a:pt x="45" y="429"/>
                    </a:cubicBezTo>
                    <a:cubicBezTo>
                      <a:pt x="45" y="314"/>
                      <a:pt x="45" y="314"/>
                      <a:pt x="45" y="314"/>
                    </a:cubicBezTo>
                    <a:cubicBezTo>
                      <a:pt x="45" y="310"/>
                      <a:pt x="48" y="306"/>
                      <a:pt x="52" y="306"/>
                    </a:cubicBezTo>
                    <a:cubicBezTo>
                      <a:pt x="1382" y="306"/>
                      <a:pt x="1382" y="306"/>
                      <a:pt x="1382" y="306"/>
                    </a:cubicBezTo>
                    <a:cubicBezTo>
                      <a:pt x="1386" y="306"/>
                      <a:pt x="1389" y="310"/>
                      <a:pt x="1389" y="314"/>
                    </a:cubicBezTo>
                    <a:cubicBezTo>
                      <a:pt x="1389" y="429"/>
                      <a:pt x="1389" y="429"/>
                      <a:pt x="1389" y="429"/>
                    </a:cubicBezTo>
                    <a:cubicBezTo>
                      <a:pt x="1389" y="433"/>
                      <a:pt x="1386" y="437"/>
                      <a:pt x="1382" y="437"/>
                    </a:cubicBezTo>
                    <a:lnTo>
                      <a:pt x="52" y="437"/>
                    </a:lnTo>
                    <a:close/>
                    <a:moveTo>
                      <a:pt x="107" y="1178"/>
                    </a:moveTo>
                    <a:cubicBezTo>
                      <a:pt x="138" y="482"/>
                      <a:pt x="138" y="482"/>
                      <a:pt x="138" y="482"/>
                    </a:cubicBezTo>
                    <a:cubicBezTo>
                      <a:pt x="197" y="482"/>
                      <a:pt x="197" y="482"/>
                      <a:pt x="197" y="482"/>
                    </a:cubicBezTo>
                    <a:cubicBezTo>
                      <a:pt x="228" y="1178"/>
                      <a:pt x="228" y="1178"/>
                      <a:pt x="228" y="1178"/>
                    </a:cubicBezTo>
                    <a:lnTo>
                      <a:pt x="107" y="1178"/>
                    </a:lnTo>
                    <a:close/>
                    <a:moveTo>
                      <a:pt x="337" y="1178"/>
                    </a:moveTo>
                    <a:cubicBezTo>
                      <a:pt x="273" y="1178"/>
                      <a:pt x="273" y="1178"/>
                      <a:pt x="273" y="1178"/>
                    </a:cubicBezTo>
                    <a:cubicBezTo>
                      <a:pt x="242" y="482"/>
                      <a:pt x="242" y="482"/>
                      <a:pt x="242" y="482"/>
                    </a:cubicBezTo>
                    <a:cubicBezTo>
                      <a:pt x="368" y="482"/>
                      <a:pt x="368" y="482"/>
                      <a:pt x="368" y="482"/>
                    </a:cubicBezTo>
                    <a:lnTo>
                      <a:pt x="337" y="1178"/>
                    </a:lnTo>
                    <a:close/>
                    <a:moveTo>
                      <a:pt x="382" y="1178"/>
                    </a:moveTo>
                    <a:cubicBezTo>
                      <a:pt x="413" y="482"/>
                      <a:pt x="413" y="482"/>
                      <a:pt x="413" y="482"/>
                    </a:cubicBezTo>
                    <a:cubicBezTo>
                      <a:pt x="472" y="482"/>
                      <a:pt x="472" y="482"/>
                      <a:pt x="472" y="482"/>
                    </a:cubicBezTo>
                    <a:cubicBezTo>
                      <a:pt x="503" y="1178"/>
                      <a:pt x="503" y="1178"/>
                      <a:pt x="503" y="1178"/>
                    </a:cubicBezTo>
                    <a:lnTo>
                      <a:pt x="382" y="1178"/>
                    </a:lnTo>
                    <a:close/>
                    <a:moveTo>
                      <a:pt x="611" y="1178"/>
                    </a:moveTo>
                    <a:cubicBezTo>
                      <a:pt x="548" y="1178"/>
                      <a:pt x="548" y="1178"/>
                      <a:pt x="548" y="1178"/>
                    </a:cubicBezTo>
                    <a:cubicBezTo>
                      <a:pt x="517" y="482"/>
                      <a:pt x="517" y="482"/>
                      <a:pt x="517" y="482"/>
                    </a:cubicBezTo>
                    <a:cubicBezTo>
                      <a:pt x="642" y="482"/>
                      <a:pt x="642" y="482"/>
                      <a:pt x="642" y="482"/>
                    </a:cubicBezTo>
                    <a:lnTo>
                      <a:pt x="611" y="1178"/>
                    </a:lnTo>
                    <a:close/>
                    <a:moveTo>
                      <a:pt x="656" y="1178"/>
                    </a:moveTo>
                    <a:cubicBezTo>
                      <a:pt x="687" y="482"/>
                      <a:pt x="687" y="482"/>
                      <a:pt x="687" y="482"/>
                    </a:cubicBezTo>
                    <a:cubicBezTo>
                      <a:pt x="746" y="482"/>
                      <a:pt x="746" y="482"/>
                      <a:pt x="746" y="482"/>
                    </a:cubicBezTo>
                    <a:cubicBezTo>
                      <a:pt x="777" y="1178"/>
                      <a:pt x="777" y="1178"/>
                      <a:pt x="777" y="1178"/>
                    </a:cubicBezTo>
                    <a:lnTo>
                      <a:pt x="656" y="1178"/>
                    </a:lnTo>
                    <a:close/>
                    <a:moveTo>
                      <a:pt x="886" y="1178"/>
                    </a:moveTo>
                    <a:cubicBezTo>
                      <a:pt x="822" y="1178"/>
                      <a:pt x="822" y="1178"/>
                      <a:pt x="822" y="1178"/>
                    </a:cubicBezTo>
                    <a:cubicBezTo>
                      <a:pt x="791" y="482"/>
                      <a:pt x="791" y="482"/>
                      <a:pt x="791" y="482"/>
                    </a:cubicBezTo>
                    <a:cubicBezTo>
                      <a:pt x="917" y="482"/>
                      <a:pt x="917" y="482"/>
                      <a:pt x="917" y="482"/>
                    </a:cubicBezTo>
                    <a:lnTo>
                      <a:pt x="886" y="1178"/>
                    </a:lnTo>
                    <a:close/>
                    <a:moveTo>
                      <a:pt x="1160" y="1178"/>
                    </a:moveTo>
                    <a:cubicBezTo>
                      <a:pt x="1097" y="1178"/>
                      <a:pt x="1097" y="1178"/>
                      <a:pt x="1097" y="1178"/>
                    </a:cubicBezTo>
                    <a:cubicBezTo>
                      <a:pt x="1077" y="737"/>
                      <a:pt x="1077" y="737"/>
                      <a:pt x="1077" y="737"/>
                    </a:cubicBezTo>
                    <a:cubicBezTo>
                      <a:pt x="1077" y="725"/>
                      <a:pt x="1066" y="715"/>
                      <a:pt x="1054" y="716"/>
                    </a:cubicBezTo>
                    <a:cubicBezTo>
                      <a:pt x="1041" y="716"/>
                      <a:pt x="1032" y="727"/>
                      <a:pt x="1032" y="739"/>
                    </a:cubicBezTo>
                    <a:cubicBezTo>
                      <a:pt x="1052" y="1178"/>
                      <a:pt x="1052" y="1178"/>
                      <a:pt x="1052" y="1178"/>
                    </a:cubicBezTo>
                    <a:cubicBezTo>
                      <a:pt x="931" y="1178"/>
                      <a:pt x="931" y="1178"/>
                      <a:pt x="931" y="1178"/>
                    </a:cubicBezTo>
                    <a:cubicBezTo>
                      <a:pt x="962" y="482"/>
                      <a:pt x="962" y="482"/>
                      <a:pt x="962" y="482"/>
                    </a:cubicBezTo>
                    <a:cubicBezTo>
                      <a:pt x="1021" y="482"/>
                      <a:pt x="1021" y="482"/>
                      <a:pt x="1021" y="482"/>
                    </a:cubicBezTo>
                    <a:cubicBezTo>
                      <a:pt x="1028" y="635"/>
                      <a:pt x="1028" y="635"/>
                      <a:pt x="1028" y="635"/>
                    </a:cubicBezTo>
                    <a:cubicBezTo>
                      <a:pt x="1028" y="647"/>
                      <a:pt x="1039" y="657"/>
                      <a:pt x="1051" y="657"/>
                    </a:cubicBezTo>
                    <a:cubicBezTo>
                      <a:pt x="1064" y="656"/>
                      <a:pt x="1073" y="645"/>
                      <a:pt x="1073" y="633"/>
                    </a:cubicBezTo>
                    <a:cubicBezTo>
                      <a:pt x="1066" y="482"/>
                      <a:pt x="1066" y="482"/>
                      <a:pt x="1066" y="482"/>
                    </a:cubicBezTo>
                    <a:cubicBezTo>
                      <a:pt x="1191" y="482"/>
                      <a:pt x="1191" y="482"/>
                      <a:pt x="1191" y="482"/>
                    </a:cubicBezTo>
                    <a:lnTo>
                      <a:pt x="1160" y="1178"/>
                    </a:lnTo>
                    <a:close/>
                    <a:moveTo>
                      <a:pt x="1205" y="1178"/>
                    </a:moveTo>
                    <a:cubicBezTo>
                      <a:pt x="1236" y="482"/>
                      <a:pt x="1236" y="482"/>
                      <a:pt x="1236" y="482"/>
                    </a:cubicBezTo>
                    <a:cubicBezTo>
                      <a:pt x="1295" y="482"/>
                      <a:pt x="1295" y="482"/>
                      <a:pt x="1295" y="482"/>
                    </a:cubicBezTo>
                    <a:cubicBezTo>
                      <a:pt x="1326" y="1178"/>
                      <a:pt x="1326" y="1178"/>
                      <a:pt x="1326" y="1178"/>
                    </a:cubicBezTo>
                    <a:lnTo>
                      <a:pt x="1205" y="117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35" name="Freeform 76">
                <a:extLst>
                  <a:ext uri="{FF2B5EF4-FFF2-40B4-BE49-F238E27FC236}">
                    <a16:creationId xmlns:a16="http://schemas.microsoft.com/office/drawing/2014/main" id="{C1DDEABC-716D-4A18-9F80-5B2059E2F26A}"/>
                  </a:ext>
                </a:extLst>
              </p:cNvPr>
              <p:cNvSpPr>
                <a:spLocks/>
              </p:cNvSpPr>
              <p:nvPr/>
            </p:nvSpPr>
            <p:spPr bwMode="auto">
              <a:xfrm>
                <a:off x="4610100" y="4518025"/>
                <a:ext cx="2965450" cy="390525"/>
              </a:xfrm>
              <a:custGeom>
                <a:avLst/>
                <a:gdLst>
                  <a:gd name="T0" fmla="*/ 74 w 1533"/>
                  <a:gd name="T1" fmla="*/ 0 h 203"/>
                  <a:gd name="T2" fmla="*/ 44 w 1533"/>
                  <a:gd name="T3" fmla="*/ 0 h 203"/>
                  <a:gd name="T4" fmla="*/ 0 w 1533"/>
                  <a:gd name="T5" fmla="*/ 44 h 203"/>
                  <a:gd name="T6" fmla="*/ 0 w 1533"/>
                  <a:gd name="T7" fmla="*/ 180 h 203"/>
                  <a:gd name="T8" fmla="*/ 23 w 1533"/>
                  <a:gd name="T9" fmla="*/ 203 h 203"/>
                  <a:gd name="T10" fmla="*/ 450 w 1533"/>
                  <a:gd name="T11" fmla="*/ 203 h 203"/>
                  <a:gd name="T12" fmla="*/ 473 w 1533"/>
                  <a:gd name="T13" fmla="*/ 180 h 203"/>
                  <a:gd name="T14" fmla="*/ 450 w 1533"/>
                  <a:gd name="T15" fmla="*/ 158 h 203"/>
                  <a:gd name="T16" fmla="*/ 45 w 1533"/>
                  <a:gd name="T17" fmla="*/ 158 h 203"/>
                  <a:gd name="T18" fmla="*/ 45 w 1533"/>
                  <a:gd name="T19" fmla="*/ 45 h 203"/>
                  <a:gd name="T20" fmla="*/ 91 w 1533"/>
                  <a:gd name="T21" fmla="*/ 45 h 203"/>
                  <a:gd name="T22" fmla="*/ 97 w 1533"/>
                  <a:gd name="T23" fmla="*/ 45 h 203"/>
                  <a:gd name="T24" fmla="*/ 1437 w 1533"/>
                  <a:gd name="T25" fmla="*/ 45 h 203"/>
                  <a:gd name="T26" fmla="*/ 1442 w 1533"/>
                  <a:gd name="T27" fmla="*/ 45 h 203"/>
                  <a:gd name="T28" fmla="*/ 1488 w 1533"/>
                  <a:gd name="T29" fmla="*/ 45 h 203"/>
                  <a:gd name="T30" fmla="*/ 1488 w 1533"/>
                  <a:gd name="T31" fmla="*/ 158 h 203"/>
                  <a:gd name="T32" fmla="*/ 554 w 1533"/>
                  <a:gd name="T33" fmla="*/ 158 h 203"/>
                  <a:gd name="T34" fmla="*/ 531 w 1533"/>
                  <a:gd name="T35" fmla="*/ 180 h 203"/>
                  <a:gd name="T36" fmla="*/ 554 w 1533"/>
                  <a:gd name="T37" fmla="*/ 203 h 203"/>
                  <a:gd name="T38" fmla="*/ 1511 w 1533"/>
                  <a:gd name="T39" fmla="*/ 203 h 203"/>
                  <a:gd name="T40" fmla="*/ 1533 w 1533"/>
                  <a:gd name="T41" fmla="*/ 180 h 203"/>
                  <a:gd name="T42" fmla="*/ 1533 w 1533"/>
                  <a:gd name="T43" fmla="*/ 44 h 203"/>
                  <a:gd name="T44" fmla="*/ 1489 w 1533"/>
                  <a:gd name="T45" fmla="*/ 0 h 203"/>
                  <a:gd name="T46" fmla="*/ 1459 w 1533"/>
                  <a:gd name="T4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33" h="203">
                    <a:moveTo>
                      <a:pt x="74" y="0"/>
                    </a:moveTo>
                    <a:cubicBezTo>
                      <a:pt x="44" y="0"/>
                      <a:pt x="44" y="0"/>
                      <a:pt x="44" y="0"/>
                    </a:cubicBezTo>
                    <a:cubicBezTo>
                      <a:pt x="20" y="0"/>
                      <a:pt x="0" y="20"/>
                      <a:pt x="0" y="44"/>
                    </a:cubicBezTo>
                    <a:cubicBezTo>
                      <a:pt x="0" y="180"/>
                      <a:pt x="0" y="180"/>
                      <a:pt x="0" y="180"/>
                    </a:cubicBezTo>
                    <a:cubicBezTo>
                      <a:pt x="0" y="193"/>
                      <a:pt x="10" y="203"/>
                      <a:pt x="23" y="203"/>
                    </a:cubicBezTo>
                    <a:cubicBezTo>
                      <a:pt x="450" y="203"/>
                      <a:pt x="450" y="203"/>
                      <a:pt x="450" y="203"/>
                    </a:cubicBezTo>
                    <a:cubicBezTo>
                      <a:pt x="463" y="203"/>
                      <a:pt x="473" y="193"/>
                      <a:pt x="473" y="180"/>
                    </a:cubicBezTo>
                    <a:cubicBezTo>
                      <a:pt x="473" y="168"/>
                      <a:pt x="463" y="158"/>
                      <a:pt x="450" y="158"/>
                    </a:cubicBezTo>
                    <a:cubicBezTo>
                      <a:pt x="45" y="158"/>
                      <a:pt x="45" y="158"/>
                      <a:pt x="45" y="158"/>
                    </a:cubicBezTo>
                    <a:cubicBezTo>
                      <a:pt x="45" y="45"/>
                      <a:pt x="45" y="45"/>
                      <a:pt x="45" y="45"/>
                    </a:cubicBezTo>
                    <a:cubicBezTo>
                      <a:pt x="91" y="45"/>
                      <a:pt x="91" y="45"/>
                      <a:pt x="91" y="45"/>
                    </a:cubicBezTo>
                    <a:cubicBezTo>
                      <a:pt x="93" y="45"/>
                      <a:pt x="95" y="45"/>
                      <a:pt x="97" y="45"/>
                    </a:cubicBezTo>
                    <a:cubicBezTo>
                      <a:pt x="1437" y="45"/>
                      <a:pt x="1437" y="45"/>
                      <a:pt x="1437" y="45"/>
                    </a:cubicBezTo>
                    <a:cubicBezTo>
                      <a:pt x="1439" y="45"/>
                      <a:pt x="1441" y="45"/>
                      <a:pt x="1442" y="45"/>
                    </a:cubicBezTo>
                    <a:cubicBezTo>
                      <a:pt x="1488" y="45"/>
                      <a:pt x="1488" y="45"/>
                      <a:pt x="1488" y="45"/>
                    </a:cubicBezTo>
                    <a:cubicBezTo>
                      <a:pt x="1488" y="158"/>
                      <a:pt x="1488" y="158"/>
                      <a:pt x="1488" y="158"/>
                    </a:cubicBezTo>
                    <a:cubicBezTo>
                      <a:pt x="554" y="158"/>
                      <a:pt x="554" y="158"/>
                      <a:pt x="554" y="158"/>
                    </a:cubicBezTo>
                    <a:cubicBezTo>
                      <a:pt x="541" y="158"/>
                      <a:pt x="531" y="168"/>
                      <a:pt x="531" y="180"/>
                    </a:cubicBezTo>
                    <a:cubicBezTo>
                      <a:pt x="531" y="193"/>
                      <a:pt x="541" y="203"/>
                      <a:pt x="554" y="203"/>
                    </a:cubicBezTo>
                    <a:cubicBezTo>
                      <a:pt x="1511" y="203"/>
                      <a:pt x="1511" y="203"/>
                      <a:pt x="1511" y="203"/>
                    </a:cubicBezTo>
                    <a:cubicBezTo>
                      <a:pt x="1523" y="203"/>
                      <a:pt x="1533" y="193"/>
                      <a:pt x="1533" y="180"/>
                    </a:cubicBezTo>
                    <a:cubicBezTo>
                      <a:pt x="1533" y="44"/>
                      <a:pt x="1533" y="44"/>
                      <a:pt x="1533" y="44"/>
                    </a:cubicBezTo>
                    <a:cubicBezTo>
                      <a:pt x="1533" y="20"/>
                      <a:pt x="1514" y="0"/>
                      <a:pt x="1489" y="0"/>
                    </a:cubicBezTo>
                    <a:cubicBezTo>
                      <a:pt x="1459" y="0"/>
                      <a:pt x="1459" y="0"/>
                      <a:pt x="1459"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36" name="Groupe 1777">
              <a:extLst>
                <a:ext uri="{FF2B5EF4-FFF2-40B4-BE49-F238E27FC236}">
                  <a16:creationId xmlns:a16="http://schemas.microsoft.com/office/drawing/2014/main" id="{ABA20EF9-0F68-46D2-AC2D-3B51693359D6}"/>
                </a:ext>
              </a:extLst>
            </p:cNvPr>
            <p:cNvGrpSpPr>
              <a:grpSpLocks noChangeAspect="1"/>
            </p:cNvGrpSpPr>
            <p:nvPr/>
          </p:nvGrpSpPr>
          <p:grpSpPr>
            <a:xfrm>
              <a:off x="10311767" y="2180791"/>
              <a:ext cx="478725" cy="428400"/>
              <a:chOff x="4610100" y="2246313"/>
              <a:chExt cx="2974975" cy="2662238"/>
            </a:xfrm>
            <a:solidFill>
              <a:schemeClr val="tx2"/>
            </a:solidFill>
          </p:grpSpPr>
          <p:sp>
            <p:nvSpPr>
              <p:cNvPr id="737" name="Freeform 96">
                <a:extLst>
                  <a:ext uri="{FF2B5EF4-FFF2-40B4-BE49-F238E27FC236}">
                    <a16:creationId xmlns:a16="http://schemas.microsoft.com/office/drawing/2014/main" id="{CF075C4C-73F4-45B7-8B6A-7E2C3AFA67CF}"/>
                  </a:ext>
                </a:extLst>
              </p:cNvPr>
              <p:cNvSpPr>
                <a:spLocks/>
              </p:cNvSpPr>
              <p:nvPr/>
            </p:nvSpPr>
            <p:spPr bwMode="auto">
              <a:xfrm>
                <a:off x="5849938" y="2441575"/>
                <a:ext cx="544513" cy="331788"/>
              </a:xfrm>
              <a:custGeom>
                <a:avLst/>
                <a:gdLst>
                  <a:gd name="T0" fmla="*/ 277 w 281"/>
                  <a:gd name="T1" fmla="*/ 173 h 173"/>
                  <a:gd name="T2" fmla="*/ 281 w 281"/>
                  <a:gd name="T3" fmla="*/ 140 h 173"/>
                  <a:gd name="T4" fmla="*/ 140 w 281"/>
                  <a:gd name="T5" fmla="*/ 0 h 173"/>
                  <a:gd name="T6" fmla="*/ 0 w 281"/>
                  <a:gd name="T7" fmla="*/ 140 h 173"/>
                  <a:gd name="T8" fmla="*/ 3 w 281"/>
                  <a:gd name="T9" fmla="*/ 167 h 173"/>
                  <a:gd name="T10" fmla="*/ 47 w 281"/>
                  <a:gd name="T11" fmla="*/ 163 h 173"/>
                  <a:gd name="T12" fmla="*/ 45 w 281"/>
                  <a:gd name="T13" fmla="*/ 140 h 173"/>
                  <a:gd name="T14" fmla="*/ 140 w 281"/>
                  <a:gd name="T15" fmla="*/ 45 h 173"/>
                  <a:gd name="T16" fmla="*/ 236 w 281"/>
                  <a:gd name="T17" fmla="*/ 140 h 173"/>
                  <a:gd name="T18" fmla="*/ 233 w 281"/>
                  <a:gd name="T19" fmla="*/ 1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173">
                    <a:moveTo>
                      <a:pt x="277" y="173"/>
                    </a:moveTo>
                    <a:cubicBezTo>
                      <a:pt x="280" y="163"/>
                      <a:pt x="281" y="152"/>
                      <a:pt x="281" y="140"/>
                    </a:cubicBezTo>
                    <a:cubicBezTo>
                      <a:pt x="281" y="63"/>
                      <a:pt x="218" y="0"/>
                      <a:pt x="140" y="0"/>
                    </a:cubicBezTo>
                    <a:cubicBezTo>
                      <a:pt x="63" y="0"/>
                      <a:pt x="0" y="63"/>
                      <a:pt x="0" y="140"/>
                    </a:cubicBezTo>
                    <a:cubicBezTo>
                      <a:pt x="0" y="150"/>
                      <a:pt x="1" y="159"/>
                      <a:pt x="3" y="167"/>
                    </a:cubicBezTo>
                    <a:cubicBezTo>
                      <a:pt x="47" y="163"/>
                      <a:pt x="47" y="163"/>
                      <a:pt x="47" y="163"/>
                    </a:cubicBezTo>
                    <a:cubicBezTo>
                      <a:pt x="46" y="156"/>
                      <a:pt x="45" y="148"/>
                      <a:pt x="45" y="140"/>
                    </a:cubicBezTo>
                    <a:cubicBezTo>
                      <a:pt x="45" y="88"/>
                      <a:pt x="88" y="45"/>
                      <a:pt x="140" y="45"/>
                    </a:cubicBezTo>
                    <a:cubicBezTo>
                      <a:pt x="193" y="45"/>
                      <a:pt x="236" y="88"/>
                      <a:pt x="236" y="140"/>
                    </a:cubicBezTo>
                    <a:cubicBezTo>
                      <a:pt x="236" y="149"/>
                      <a:pt x="235" y="157"/>
                      <a:pt x="233"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738" name="Groupe 1779">
                <a:extLst>
                  <a:ext uri="{FF2B5EF4-FFF2-40B4-BE49-F238E27FC236}">
                    <a16:creationId xmlns:a16="http://schemas.microsoft.com/office/drawing/2014/main" id="{973B09E6-EF34-493D-AE0E-A15CFD837F42}"/>
                  </a:ext>
                </a:extLst>
              </p:cNvPr>
              <p:cNvGrpSpPr/>
              <p:nvPr/>
            </p:nvGrpSpPr>
            <p:grpSpPr>
              <a:xfrm>
                <a:off x="4610100" y="2246313"/>
                <a:ext cx="2974975" cy="2662238"/>
                <a:chOff x="4610100" y="2246313"/>
                <a:chExt cx="2974975" cy="2662238"/>
              </a:xfrm>
              <a:grpFill/>
            </p:grpSpPr>
            <p:sp>
              <p:nvSpPr>
                <p:cNvPr id="739" name="Freeform 108">
                  <a:extLst>
                    <a:ext uri="{FF2B5EF4-FFF2-40B4-BE49-F238E27FC236}">
                      <a16:creationId xmlns:a16="http://schemas.microsoft.com/office/drawing/2014/main" id="{DF4A6C52-A71E-400F-820F-D69167C8A8C6}"/>
                    </a:ext>
                  </a:extLst>
                </p:cNvPr>
                <p:cNvSpPr>
                  <a:spLocks noEditPoints="1"/>
                </p:cNvSpPr>
                <p:nvPr/>
              </p:nvSpPr>
              <p:spPr bwMode="auto">
                <a:xfrm>
                  <a:off x="5164138" y="3368675"/>
                  <a:ext cx="85725" cy="174625"/>
                </a:xfrm>
                <a:custGeom>
                  <a:avLst/>
                  <a:gdLst>
                    <a:gd name="T0" fmla="*/ 0 w 45"/>
                    <a:gd name="T1" fmla="*/ 23 h 90"/>
                    <a:gd name="T2" fmla="*/ 0 w 45"/>
                    <a:gd name="T3" fmla="*/ 67 h 90"/>
                    <a:gd name="T4" fmla="*/ 23 w 45"/>
                    <a:gd name="T5" fmla="*/ 90 h 90"/>
                    <a:gd name="T6" fmla="*/ 45 w 45"/>
                    <a:gd name="T7" fmla="*/ 67 h 90"/>
                    <a:gd name="T8" fmla="*/ 45 w 45"/>
                    <a:gd name="T9" fmla="*/ 23 h 90"/>
                    <a:gd name="T10" fmla="*/ 23 w 45"/>
                    <a:gd name="T11" fmla="*/ 0 h 90"/>
                    <a:gd name="T12" fmla="*/ 0 w 45"/>
                    <a:gd name="T13" fmla="*/ 23 h 90"/>
                    <a:gd name="T14" fmla="*/ 0 w 45"/>
                    <a:gd name="T15" fmla="*/ 23 h 90"/>
                    <a:gd name="T16" fmla="*/ 0 w 45"/>
                    <a:gd name="T17"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0">
                      <a:moveTo>
                        <a:pt x="0" y="23"/>
                      </a:moveTo>
                      <a:cubicBezTo>
                        <a:pt x="0" y="67"/>
                        <a:pt x="0" y="67"/>
                        <a:pt x="0" y="67"/>
                      </a:cubicBezTo>
                      <a:cubicBezTo>
                        <a:pt x="0" y="79"/>
                        <a:pt x="10" y="90"/>
                        <a:pt x="23" y="90"/>
                      </a:cubicBezTo>
                      <a:cubicBezTo>
                        <a:pt x="35" y="90"/>
                        <a:pt x="45" y="79"/>
                        <a:pt x="45" y="67"/>
                      </a:cubicBezTo>
                      <a:cubicBezTo>
                        <a:pt x="45" y="23"/>
                        <a:pt x="45" y="23"/>
                        <a:pt x="45" y="23"/>
                      </a:cubicBezTo>
                      <a:cubicBezTo>
                        <a:pt x="45" y="10"/>
                        <a:pt x="35" y="0"/>
                        <a:pt x="23" y="0"/>
                      </a:cubicBezTo>
                      <a:cubicBezTo>
                        <a:pt x="10" y="0"/>
                        <a:pt x="0" y="10"/>
                        <a:pt x="0" y="23"/>
                      </a:cubicBezTo>
                      <a:close/>
                      <a:moveTo>
                        <a:pt x="0" y="23"/>
                      </a:moveTo>
                      <a:cubicBezTo>
                        <a:pt x="0" y="23"/>
                        <a:pt x="0" y="23"/>
                        <a:pt x="0"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740" name="Groupe 1781">
                  <a:extLst>
                    <a:ext uri="{FF2B5EF4-FFF2-40B4-BE49-F238E27FC236}">
                      <a16:creationId xmlns:a16="http://schemas.microsoft.com/office/drawing/2014/main" id="{0B3E903B-9938-4BC2-8AAF-197EBE8A3B06}"/>
                    </a:ext>
                  </a:extLst>
                </p:cNvPr>
                <p:cNvGrpSpPr/>
                <p:nvPr/>
              </p:nvGrpSpPr>
              <p:grpSpPr>
                <a:xfrm>
                  <a:off x="4610100" y="2246313"/>
                  <a:ext cx="2974975" cy="2662238"/>
                  <a:chOff x="4610100" y="2246313"/>
                  <a:chExt cx="2974975" cy="2662238"/>
                </a:xfrm>
                <a:grpFill/>
              </p:grpSpPr>
              <p:sp>
                <p:nvSpPr>
                  <p:cNvPr id="741" name="Freeform 93">
                    <a:extLst>
                      <a:ext uri="{FF2B5EF4-FFF2-40B4-BE49-F238E27FC236}">
                        <a16:creationId xmlns:a16="http://schemas.microsoft.com/office/drawing/2014/main" id="{9F51C791-AE11-4384-9C81-D761648DC4B3}"/>
                      </a:ext>
                    </a:extLst>
                  </p:cNvPr>
                  <p:cNvSpPr>
                    <a:spLocks/>
                  </p:cNvSpPr>
                  <p:nvPr/>
                </p:nvSpPr>
                <p:spPr bwMode="auto">
                  <a:xfrm>
                    <a:off x="5653088" y="2246313"/>
                    <a:ext cx="936625" cy="584200"/>
                  </a:xfrm>
                  <a:custGeom>
                    <a:avLst/>
                    <a:gdLst>
                      <a:gd name="T0" fmla="*/ 476 w 484"/>
                      <a:gd name="T1" fmla="*/ 303 h 303"/>
                      <a:gd name="T2" fmla="*/ 484 w 484"/>
                      <a:gd name="T3" fmla="*/ 241 h 303"/>
                      <a:gd name="T4" fmla="*/ 242 w 484"/>
                      <a:gd name="T5" fmla="*/ 0 h 303"/>
                      <a:gd name="T6" fmla="*/ 0 w 484"/>
                      <a:gd name="T7" fmla="*/ 241 h 303"/>
                      <a:gd name="T8" fmla="*/ 5 w 484"/>
                      <a:gd name="T9" fmla="*/ 287 h 303"/>
                      <a:gd name="T10" fmla="*/ 49 w 484"/>
                      <a:gd name="T11" fmla="*/ 278 h 303"/>
                      <a:gd name="T12" fmla="*/ 45 w 484"/>
                      <a:gd name="T13" fmla="*/ 241 h 303"/>
                      <a:gd name="T14" fmla="*/ 242 w 484"/>
                      <a:gd name="T15" fmla="*/ 44 h 303"/>
                      <a:gd name="T16" fmla="*/ 439 w 484"/>
                      <a:gd name="T17" fmla="*/ 241 h 303"/>
                      <a:gd name="T18" fmla="*/ 434 w 484"/>
                      <a:gd name="T19" fmla="*/ 2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03">
                        <a:moveTo>
                          <a:pt x="476" y="303"/>
                        </a:moveTo>
                        <a:cubicBezTo>
                          <a:pt x="482" y="283"/>
                          <a:pt x="484" y="263"/>
                          <a:pt x="484" y="241"/>
                        </a:cubicBezTo>
                        <a:cubicBezTo>
                          <a:pt x="484" y="108"/>
                          <a:pt x="376" y="0"/>
                          <a:pt x="242" y="0"/>
                        </a:cubicBezTo>
                        <a:cubicBezTo>
                          <a:pt x="109" y="0"/>
                          <a:pt x="0" y="108"/>
                          <a:pt x="0" y="241"/>
                        </a:cubicBezTo>
                        <a:cubicBezTo>
                          <a:pt x="0" y="257"/>
                          <a:pt x="2" y="273"/>
                          <a:pt x="5" y="287"/>
                        </a:cubicBezTo>
                        <a:cubicBezTo>
                          <a:pt x="49" y="278"/>
                          <a:pt x="49" y="278"/>
                          <a:pt x="49" y="278"/>
                        </a:cubicBezTo>
                        <a:cubicBezTo>
                          <a:pt x="47" y="266"/>
                          <a:pt x="45" y="254"/>
                          <a:pt x="45" y="241"/>
                        </a:cubicBezTo>
                        <a:cubicBezTo>
                          <a:pt x="45" y="133"/>
                          <a:pt x="134" y="44"/>
                          <a:pt x="242" y="44"/>
                        </a:cubicBezTo>
                        <a:cubicBezTo>
                          <a:pt x="351" y="44"/>
                          <a:pt x="439" y="133"/>
                          <a:pt x="439" y="241"/>
                        </a:cubicBezTo>
                        <a:cubicBezTo>
                          <a:pt x="439" y="257"/>
                          <a:pt x="437" y="273"/>
                          <a:pt x="434" y="2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2" name="Freeform 115">
                    <a:extLst>
                      <a:ext uri="{FF2B5EF4-FFF2-40B4-BE49-F238E27FC236}">
                        <a16:creationId xmlns:a16="http://schemas.microsoft.com/office/drawing/2014/main" id="{D3CCA46F-3389-4F0C-91FC-F3D002DA09B5}"/>
                      </a:ext>
                    </a:extLst>
                  </p:cNvPr>
                  <p:cNvSpPr>
                    <a:spLocks/>
                  </p:cNvSpPr>
                  <p:nvPr/>
                </p:nvSpPr>
                <p:spPr bwMode="auto">
                  <a:xfrm>
                    <a:off x="4610100" y="2636838"/>
                    <a:ext cx="2974975" cy="2271713"/>
                  </a:xfrm>
                  <a:custGeom>
                    <a:avLst/>
                    <a:gdLst>
                      <a:gd name="T0" fmla="*/ 918 w 1538"/>
                      <a:gd name="T1" fmla="*/ 71 h 1179"/>
                      <a:gd name="T2" fmla="*/ 689 w 1538"/>
                      <a:gd name="T3" fmla="*/ 61 h 1179"/>
                      <a:gd name="T4" fmla="*/ 644 w 1538"/>
                      <a:gd name="T5" fmla="*/ 65 h 1179"/>
                      <a:gd name="T6" fmla="*/ 544 w 1538"/>
                      <a:gd name="T7" fmla="*/ 84 h 1179"/>
                      <a:gd name="T8" fmla="*/ 482 w 1538"/>
                      <a:gd name="T9" fmla="*/ 79 h 1179"/>
                      <a:gd name="T10" fmla="*/ 453 w 1538"/>
                      <a:gd name="T11" fmla="*/ 113 h 1179"/>
                      <a:gd name="T12" fmla="*/ 496 w 1538"/>
                      <a:gd name="T13" fmla="*/ 230 h 1179"/>
                      <a:gd name="T14" fmla="*/ 423 w 1538"/>
                      <a:gd name="T15" fmla="*/ 279 h 1179"/>
                      <a:gd name="T16" fmla="*/ 338 w 1538"/>
                      <a:gd name="T17" fmla="*/ 170 h 1179"/>
                      <a:gd name="T18" fmla="*/ 328 w 1538"/>
                      <a:gd name="T19" fmla="*/ 49 h 1179"/>
                      <a:gd name="T20" fmla="*/ 401 w 1538"/>
                      <a:gd name="T21" fmla="*/ 51 h 1179"/>
                      <a:gd name="T22" fmla="*/ 330 w 1538"/>
                      <a:gd name="T23" fmla="*/ 3 h 1179"/>
                      <a:gd name="T24" fmla="*/ 282 w 1538"/>
                      <a:gd name="T25" fmla="*/ 48 h 1179"/>
                      <a:gd name="T26" fmla="*/ 293 w 1538"/>
                      <a:gd name="T27" fmla="*/ 167 h 1179"/>
                      <a:gd name="T28" fmla="*/ 154 w 1538"/>
                      <a:gd name="T29" fmla="*/ 402 h 1179"/>
                      <a:gd name="T30" fmla="*/ 97 w 1538"/>
                      <a:gd name="T31" fmla="*/ 428 h 1179"/>
                      <a:gd name="T32" fmla="*/ 0 w 1538"/>
                      <a:gd name="T33" fmla="*/ 601 h 1179"/>
                      <a:gd name="T34" fmla="*/ 109 w 1538"/>
                      <a:gd name="T35" fmla="*/ 698 h 1179"/>
                      <a:gd name="T36" fmla="*/ 148 w 1538"/>
                      <a:gd name="T37" fmla="*/ 726 h 1179"/>
                      <a:gd name="T38" fmla="*/ 323 w 1538"/>
                      <a:gd name="T39" fmla="*/ 957 h 1179"/>
                      <a:gd name="T40" fmla="*/ 389 w 1538"/>
                      <a:gd name="T41" fmla="*/ 998 h 1179"/>
                      <a:gd name="T42" fmla="*/ 435 w 1538"/>
                      <a:gd name="T43" fmla="*/ 1056 h 1179"/>
                      <a:gd name="T44" fmla="*/ 425 w 1538"/>
                      <a:gd name="T45" fmla="*/ 1133 h 1179"/>
                      <a:gd name="T46" fmla="*/ 464 w 1538"/>
                      <a:gd name="T47" fmla="*/ 1179 h 1179"/>
                      <a:gd name="T48" fmla="*/ 599 w 1538"/>
                      <a:gd name="T49" fmla="*/ 1169 h 1179"/>
                      <a:gd name="T50" fmla="*/ 656 w 1538"/>
                      <a:gd name="T51" fmla="*/ 1073 h 1179"/>
                      <a:gd name="T52" fmla="*/ 933 w 1538"/>
                      <a:gd name="T53" fmla="*/ 1052 h 1179"/>
                      <a:gd name="T54" fmla="*/ 935 w 1538"/>
                      <a:gd name="T55" fmla="*/ 1054 h 1179"/>
                      <a:gd name="T56" fmla="*/ 940 w 1538"/>
                      <a:gd name="T57" fmla="*/ 1165 h 1179"/>
                      <a:gd name="T58" fmla="*/ 1137 w 1538"/>
                      <a:gd name="T59" fmla="*/ 1179 h 1179"/>
                      <a:gd name="T60" fmla="*/ 1196 w 1538"/>
                      <a:gd name="T61" fmla="*/ 1076 h 1179"/>
                      <a:gd name="T62" fmla="*/ 1152 w 1538"/>
                      <a:gd name="T63" fmla="*/ 1069 h 1179"/>
                      <a:gd name="T64" fmla="*/ 977 w 1538"/>
                      <a:gd name="T65" fmla="*/ 1134 h 1179"/>
                      <a:gd name="T66" fmla="*/ 960 w 1538"/>
                      <a:gd name="T67" fmla="*/ 1016 h 1179"/>
                      <a:gd name="T68" fmla="*/ 740 w 1538"/>
                      <a:gd name="T69" fmla="*/ 1033 h 1179"/>
                      <a:gd name="T70" fmla="*/ 611 w 1538"/>
                      <a:gd name="T71" fmla="*/ 1062 h 1179"/>
                      <a:gd name="T72" fmla="*/ 471 w 1538"/>
                      <a:gd name="T73" fmla="*/ 1134 h 1179"/>
                      <a:gd name="T74" fmla="*/ 480 w 1538"/>
                      <a:gd name="T75" fmla="*/ 1059 h 1179"/>
                      <a:gd name="T76" fmla="*/ 408 w 1538"/>
                      <a:gd name="T77" fmla="*/ 957 h 1179"/>
                      <a:gd name="T78" fmla="*/ 350 w 1538"/>
                      <a:gd name="T79" fmla="*/ 921 h 1179"/>
                      <a:gd name="T80" fmla="*/ 190 w 1538"/>
                      <a:gd name="T81" fmla="*/ 711 h 1179"/>
                      <a:gd name="T82" fmla="*/ 109 w 1538"/>
                      <a:gd name="T83" fmla="*/ 653 h 1179"/>
                      <a:gd name="T84" fmla="*/ 45 w 1538"/>
                      <a:gd name="T85" fmla="*/ 601 h 1179"/>
                      <a:gd name="T86" fmla="*/ 97 w 1538"/>
                      <a:gd name="T87" fmla="*/ 473 h 1179"/>
                      <a:gd name="T88" fmla="*/ 196 w 1538"/>
                      <a:gd name="T89" fmla="*/ 417 h 1179"/>
                      <a:gd name="T90" fmla="*/ 420 w 1538"/>
                      <a:gd name="T91" fmla="*/ 324 h 1179"/>
                      <a:gd name="T92" fmla="*/ 425 w 1538"/>
                      <a:gd name="T93" fmla="*/ 323 h 1179"/>
                      <a:gd name="T94" fmla="*/ 531 w 1538"/>
                      <a:gd name="T95" fmla="*/ 134 h 1179"/>
                      <a:gd name="T96" fmla="*/ 873 w 1538"/>
                      <a:gd name="T97" fmla="*/ 109 h 1179"/>
                      <a:gd name="T98" fmla="*/ 1266 w 1538"/>
                      <a:gd name="T99" fmla="*/ 373 h 1179"/>
                      <a:gd name="T100" fmla="*/ 1351 w 1538"/>
                      <a:gd name="T101" fmla="*/ 489 h 1179"/>
                      <a:gd name="T102" fmla="*/ 1349 w 1538"/>
                      <a:gd name="T103" fmla="*/ 590 h 1179"/>
                      <a:gd name="T104" fmla="*/ 1163 w 1538"/>
                      <a:gd name="T105" fmla="*/ 889 h 1179"/>
                      <a:gd name="T106" fmla="*/ 1158 w 1538"/>
                      <a:gd name="T107" fmla="*/ 967 h 1179"/>
                      <a:gd name="T108" fmla="*/ 1203 w 1538"/>
                      <a:gd name="T109" fmla="*/ 967 h 1179"/>
                      <a:gd name="T110" fmla="*/ 1354 w 1538"/>
                      <a:gd name="T111" fmla="*/ 637 h 1179"/>
                      <a:gd name="T112" fmla="*/ 1536 w 1538"/>
                      <a:gd name="T113" fmla="*/ 419 h 1179"/>
                      <a:gd name="T114" fmla="*/ 1466 w 1538"/>
                      <a:gd name="T115" fmla="*/ 389 h 1179"/>
                      <a:gd name="T116" fmla="*/ 1343 w 1538"/>
                      <a:gd name="T117" fmla="*/ 442 h 1179"/>
                      <a:gd name="T118" fmla="*/ 1235 w 1538"/>
                      <a:gd name="T119" fmla="*/ 251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8" h="1179">
                        <a:moveTo>
                          <a:pt x="973" y="85"/>
                        </a:moveTo>
                        <a:cubicBezTo>
                          <a:pt x="955" y="79"/>
                          <a:pt x="937" y="75"/>
                          <a:pt x="918" y="71"/>
                        </a:cubicBezTo>
                        <a:cubicBezTo>
                          <a:pt x="874" y="63"/>
                          <a:pt x="874" y="63"/>
                          <a:pt x="874" y="63"/>
                        </a:cubicBezTo>
                        <a:cubicBezTo>
                          <a:pt x="817" y="56"/>
                          <a:pt x="757" y="55"/>
                          <a:pt x="689" y="61"/>
                        </a:cubicBezTo>
                        <a:cubicBezTo>
                          <a:pt x="689" y="61"/>
                          <a:pt x="689" y="61"/>
                          <a:pt x="688" y="61"/>
                        </a:cubicBezTo>
                        <a:cubicBezTo>
                          <a:pt x="644" y="65"/>
                          <a:pt x="644" y="65"/>
                          <a:pt x="644" y="65"/>
                        </a:cubicBezTo>
                        <a:cubicBezTo>
                          <a:pt x="625" y="68"/>
                          <a:pt x="606" y="71"/>
                          <a:pt x="588" y="75"/>
                        </a:cubicBezTo>
                        <a:cubicBezTo>
                          <a:pt x="544" y="84"/>
                          <a:pt x="544" y="84"/>
                          <a:pt x="544" y="84"/>
                        </a:cubicBezTo>
                        <a:cubicBezTo>
                          <a:pt x="529" y="88"/>
                          <a:pt x="515" y="92"/>
                          <a:pt x="501" y="97"/>
                        </a:cubicBezTo>
                        <a:cubicBezTo>
                          <a:pt x="495" y="90"/>
                          <a:pt x="489" y="84"/>
                          <a:pt x="482" y="79"/>
                        </a:cubicBezTo>
                        <a:cubicBezTo>
                          <a:pt x="473" y="71"/>
                          <a:pt x="458" y="72"/>
                          <a:pt x="450" y="81"/>
                        </a:cubicBezTo>
                        <a:cubicBezTo>
                          <a:pt x="442" y="90"/>
                          <a:pt x="443" y="105"/>
                          <a:pt x="453" y="113"/>
                        </a:cubicBezTo>
                        <a:cubicBezTo>
                          <a:pt x="464" y="122"/>
                          <a:pt x="475" y="133"/>
                          <a:pt x="484" y="144"/>
                        </a:cubicBezTo>
                        <a:cubicBezTo>
                          <a:pt x="504" y="169"/>
                          <a:pt x="509" y="201"/>
                          <a:pt x="496" y="230"/>
                        </a:cubicBezTo>
                        <a:cubicBezTo>
                          <a:pt x="482" y="259"/>
                          <a:pt x="455" y="277"/>
                          <a:pt x="423" y="279"/>
                        </a:cubicBezTo>
                        <a:cubicBezTo>
                          <a:pt x="423" y="279"/>
                          <a:pt x="423" y="279"/>
                          <a:pt x="423" y="279"/>
                        </a:cubicBezTo>
                        <a:cubicBezTo>
                          <a:pt x="383" y="280"/>
                          <a:pt x="348" y="252"/>
                          <a:pt x="339" y="213"/>
                        </a:cubicBezTo>
                        <a:cubicBezTo>
                          <a:pt x="336" y="200"/>
                          <a:pt x="337" y="185"/>
                          <a:pt x="338" y="170"/>
                        </a:cubicBezTo>
                        <a:cubicBezTo>
                          <a:pt x="339" y="159"/>
                          <a:pt x="340" y="148"/>
                          <a:pt x="339" y="136"/>
                        </a:cubicBezTo>
                        <a:cubicBezTo>
                          <a:pt x="338" y="106"/>
                          <a:pt x="333" y="76"/>
                          <a:pt x="328" y="49"/>
                        </a:cubicBezTo>
                        <a:cubicBezTo>
                          <a:pt x="343" y="53"/>
                          <a:pt x="358" y="58"/>
                          <a:pt x="371" y="64"/>
                        </a:cubicBezTo>
                        <a:cubicBezTo>
                          <a:pt x="383" y="68"/>
                          <a:pt x="396" y="63"/>
                          <a:pt x="401" y="51"/>
                        </a:cubicBezTo>
                        <a:cubicBezTo>
                          <a:pt x="405" y="40"/>
                          <a:pt x="400" y="27"/>
                          <a:pt x="388" y="22"/>
                        </a:cubicBezTo>
                        <a:cubicBezTo>
                          <a:pt x="370" y="14"/>
                          <a:pt x="350" y="8"/>
                          <a:pt x="330" y="3"/>
                        </a:cubicBezTo>
                        <a:cubicBezTo>
                          <a:pt x="317" y="0"/>
                          <a:pt x="303" y="3"/>
                          <a:pt x="293" y="13"/>
                        </a:cubicBezTo>
                        <a:cubicBezTo>
                          <a:pt x="284" y="22"/>
                          <a:pt x="280" y="35"/>
                          <a:pt x="282" y="48"/>
                        </a:cubicBezTo>
                        <a:cubicBezTo>
                          <a:pt x="288" y="77"/>
                          <a:pt x="293" y="107"/>
                          <a:pt x="294" y="138"/>
                        </a:cubicBezTo>
                        <a:cubicBezTo>
                          <a:pt x="295" y="148"/>
                          <a:pt x="294" y="157"/>
                          <a:pt x="293" y="167"/>
                        </a:cubicBezTo>
                        <a:cubicBezTo>
                          <a:pt x="293" y="180"/>
                          <a:pt x="292" y="193"/>
                          <a:pt x="293" y="206"/>
                        </a:cubicBezTo>
                        <a:cubicBezTo>
                          <a:pt x="229" y="260"/>
                          <a:pt x="182" y="325"/>
                          <a:pt x="154" y="402"/>
                        </a:cubicBezTo>
                        <a:cubicBezTo>
                          <a:pt x="148" y="418"/>
                          <a:pt x="133" y="428"/>
                          <a:pt x="117" y="428"/>
                        </a:cubicBezTo>
                        <a:cubicBezTo>
                          <a:pt x="97" y="428"/>
                          <a:pt x="97" y="428"/>
                          <a:pt x="97" y="428"/>
                        </a:cubicBezTo>
                        <a:cubicBezTo>
                          <a:pt x="43" y="428"/>
                          <a:pt x="0" y="472"/>
                          <a:pt x="0" y="525"/>
                        </a:cubicBezTo>
                        <a:cubicBezTo>
                          <a:pt x="0" y="601"/>
                          <a:pt x="0" y="601"/>
                          <a:pt x="0" y="601"/>
                        </a:cubicBezTo>
                        <a:cubicBezTo>
                          <a:pt x="0" y="654"/>
                          <a:pt x="43" y="698"/>
                          <a:pt x="97" y="698"/>
                        </a:cubicBezTo>
                        <a:cubicBezTo>
                          <a:pt x="109" y="698"/>
                          <a:pt x="109" y="698"/>
                          <a:pt x="109" y="698"/>
                        </a:cubicBezTo>
                        <a:cubicBezTo>
                          <a:pt x="127" y="698"/>
                          <a:pt x="142" y="709"/>
                          <a:pt x="148" y="725"/>
                        </a:cubicBezTo>
                        <a:cubicBezTo>
                          <a:pt x="148" y="726"/>
                          <a:pt x="148" y="726"/>
                          <a:pt x="148" y="726"/>
                        </a:cubicBezTo>
                        <a:cubicBezTo>
                          <a:pt x="174" y="802"/>
                          <a:pt x="211" y="850"/>
                          <a:pt x="259" y="900"/>
                        </a:cubicBezTo>
                        <a:cubicBezTo>
                          <a:pt x="280" y="921"/>
                          <a:pt x="301" y="940"/>
                          <a:pt x="323" y="957"/>
                        </a:cubicBezTo>
                        <a:cubicBezTo>
                          <a:pt x="334" y="966"/>
                          <a:pt x="347" y="974"/>
                          <a:pt x="359" y="982"/>
                        </a:cubicBezTo>
                        <a:cubicBezTo>
                          <a:pt x="368" y="988"/>
                          <a:pt x="379" y="993"/>
                          <a:pt x="389" y="998"/>
                        </a:cubicBezTo>
                        <a:cubicBezTo>
                          <a:pt x="405" y="1005"/>
                          <a:pt x="420" y="1012"/>
                          <a:pt x="430" y="1022"/>
                        </a:cubicBezTo>
                        <a:cubicBezTo>
                          <a:pt x="436" y="1029"/>
                          <a:pt x="436" y="1037"/>
                          <a:pt x="435" y="1056"/>
                        </a:cubicBezTo>
                        <a:cubicBezTo>
                          <a:pt x="435" y="1060"/>
                          <a:pt x="435" y="1060"/>
                          <a:pt x="435" y="1060"/>
                        </a:cubicBezTo>
                        <a:cubicBezTo>
                          <a:pt x="433" y="1084"/>
                          <a:pt x="429" y="1110"/>
                          <a:pt x="425" y="1133"/>
                        </a:cubicBezTo>
                        <a:cubicBezTo>
                          <a:pt x="424" y="1145"/>
                          <a:pt x="427" y="1156"/>
                          <a:pt x="434" y="1165"/>
                        </a:cubicBezTo>
                        <a:cubicBezTo>
                          <a:pt x="442" y="1174"/>
                          <a:pt x="453" y="1179"/>
                          <a:pt x="464" y="1179"/>
                        </a:cubicBezTo>
                        <a:cubicBezTo>
                          <a:pt x="574" y="1179"/>
                          <a:pt x="574" y="1179"/>
                          <a:pt x="574" y="1179"/>
                        </a:cubicBezTo>
                        <a:cubicBezTo>
                          <a:pt x="583" y="1179"/>
                          <a:pt x="592" y="1175"/>
                          <a:pt x="599" y="1169"/>
                        </a:cubicBezTo>
                        <a:cubicBezTo>
                          <a:pt x="606" y="1163"/>
                          <a:pt x="639" y="1130"/>
                          <a:pt x="654" y="1074"/>
                        </a:cubicBezTo>
                        <a:cubicBezTo>
                          <a:pt x="654" y="1073"/>
                          <a:pt x="655" y="1073"/>
                          <a:pt x="656" y="1073"/>
                        </a:cubicBezTo>
                        <a:cubicBezTo>
                          <a:pt x="684" y="1076"/>
                          <a:pt x="712" y="1078"/>
                          <a:pt x="740" y="1078"/>
                        </a:cubicBezTo>
                        <a:cubicBezTo>
                          <a:pt x="806" y="1078"/>
                          <a:pt x="871" y="1069"/>
                          <a:pt x="933" y="1052"/>
                        </a:cubicBezTo>
                        <a:cubicBezTo>
                          <a:pt x="933" y="1052"/>
                          <a:pt x="934" y="1052"/>
                          <a:pt x="934" y="1052"/>
                        </a:cubicBezTo>
                        <a:cubicBezTo>
                          <a:pt x="935" y="1053"/>
                          <a:pt x="935" y="1053"/>
                          <a:pt x="935" y="1054"/>
                        </a:cubicBezTo>
                        <a:cubicBezTo>
                          <a:pt x="937" y="1084"/>
                          <a:pt x="935" y="1120"/>
                          <a:pt x="932" y="1134"/>
                        </a:cubicBezTo>
                        <a:cubicBezTo>
                          <a:pt x="930" y="1145"/>
                          <a:pt x="933" y="1156"/>
                          <a:pt x="940" y="1165"/>
                        </a:cubicBezTo>
                        <a:cubicBezTo>
                          <a:pt x="947" y="1174"/>
                          <a:pt x="958" y="1179"/>
                          <a:pt x="970" y="1179"/>
                        </a:cubicBezTo>
                        <a:cubicBezTo>
                          <a:pt x="1137" y="1179"/>
                          <a:pt x="1137" y="1179"/>
                          <a:pt x="1137" y="1179"/>
                        </a:cubicBezTo>
                        <a:cubicBezTo>
                          <a:pt x="1151" y="1179"/>
                          <a:pt x="1163" y="1171"/>
                          <a:pt x="1170" y="1159"/>
                        </a:cubicBezTo>
                        <a:cubicBezTo>
                          <a:pt x="1182" y="1138"/>
                          <a:pt x="1191" y="1110"/>
                          <a:pt x="1196" y="1076"/>
                        </a:cubicBezTo>
                        <a:cubicBezTo>
                          <a:pt x="1198" y="1064"/>
                          <a:pt x="1190" y="1052"/>
                          <a:pt x="1178" y="1050"/>
                        </a:cubicBezTo>
                        <a:cubicBezTo>
                          <a:pt x="1165" y="1048"/>
                          <a:pt x="1154" y="1057"/>
                          <a:pt x="1152" y="1069"/>
                        </a:cubicBezTo>
                        <a:cubicBezTo>
                          <a:pt x="1147" y="1095"/>
                          <a:pt x="1141" y="1117"/>
                          <a:pt x="1132" y="1134"/>
                        </a:cubicBezTo>
                        <a:cubicBezTo>
                          <a:pt x="977" y="1134"/>
                          <a:pt x="977" y="1134"/>
                          <a:pt x="977" y="1134"/>
                        </a:cubicBezTo>
                        <a:cubicBezTo>
                          <a:pt x="980" y="1114"/>
                          <a:pt x="982" y="1079"/>
                          <a:pt x="980" y="1050"/>
                        </a:cubicBezTo>
                        <a:cubicBezTo>
                          <a:pt x="979" y="1037"/>
                          <a:pt x="972" y="1024"/>
                          <a:pt x="960" y="1016"/>
                        </a:cubicBezTo>
                        <a:cubicBezTo>
                          <a:pt x="949" y="1008"/>
                          <a:pt x="935" y="1005"/>
                          <a:pt x="921" y="1009"/>
                        </a:cubicBezTo>
                        <a:cubicBezTo>
                          <a:pt x="863" y="1025"/>
                          <a:pt x="802" y="1033"/>
                          <a:pt x="740" y="1033"/>
                        </a:cubicBezTo>
                        <a:cubicBezTo>
                          <a:pt x="713" y="1033"/>
                          <a:pt x="687" y="1031"/>
                          <a:pt x="661" y="1028"/>
                        </a:cubicBezTo>
                        <a:cubicBezTo>
                          <a:pt x="638" y="1026"/>
                          <a:pt x="617" y="1040"/>
                          <a:pt x="611" y="1062"/>
                        </a:cubicBezTo>
                        <a:cubicBezTo>
                          <a:pt x="602" y="1097"/>
                          <a:pt x="582" y="1123"/>
                          <a:pt x="571" y="1134"/>
                        </a:cubicBezTo>
                        <a:cubicBezTo>
                          <a:pt x="471" y="1134"/>
                          <a:pt x="471" y="1134"/>
                          <a:pt x="471" y="1134"/>
                        </a:cubicBezTo>
                        <a:cubicBezTo>
                          <a:pt x="474" y="1111"/>
                          <a:pt x="478" y="1086"/>
                          <a:pt x="480" y="1063"/>
                        </a:cubicBezTo>
                        <a:cubicBezTo>
                          <a:pt x="480" y="1059"/>
                          <a:pt x="480" y="1059"/>
                          <a:pt x="480" y="1059"/>
                        </a:cubicBezTo>
                        <a:cubicBezTo>
                          <a:pt x="481" y="1039"/>
                          <a:pt x="483" y="1014"/>
                          <a:pt x="463" y="992"/>
                        </a:cubicBezTo>
                        <a:cubicBezTo>
                          <a:pt x="448" y="975"/>
                          <a:pt x="427" y="965"/>
                          <a:pt x="408" y="957"/>
                        </a:cubicBezTo>
                        <a:cubicBezTo>
                          <a:pt x="399" y="953"/>
                          <a:pt x="390" y="948"/>
                          <a:pt x="383" y="944"/>
                        </a:cubicBezTo>
                        <a:cubicBezTo>
                          <a:pt x="372" y="937"/>
                          <a:pt x="361" y="929"/>
                          <a:pt x="350" y="921"/>
                        </a:cubicBezTo>
                        <a:cubicBezTo>
                          <a:pt x="330" y="906"/>
                          <a:pt x="310" y="888"/>
                          <a:pt x="291" y="869"/>
                        </a:cubicBezTo>
                        <a:cubicBezTo>
                          <a:pt x="247" y="823"/>
                          <a:pt x="213" y="779"/>
                          <a:pt x="190" y="711"/>
                        </a:cubicBezTo>
                        <a:cubicBezTo>
                          <a:pt x="190" y="711"/>
                          <a:pt x="190" y="711"/>
                          <a:pt x="190" y="711"/>
                        </a:cubicBezTo>
                        <a:cubicBezTo>
                          <a:pt x="179" y="676"/>
                          <a:pt x="146" y="653"/>
                          <a:pt x="109" y="653"/>
                        </a:cubicBezTo>
                        <a:cubicBezTo>
                          <a:pt x="97" y="653"/>
                          <a:pt x="97" y="653"/>
                          <a:pt x="97" y="653"/>
                        </a:cubicBezTo>
                        <a:cubicBezTo>
                          <a:pt x="68" y="653"/>
                          <a:pt x="45" y="630"/>
                          <a:pt x="45" y="601"/>
                        </a:cubicBezTo>
                        <a:cubicBezTo>
                          <a:pt x="45" y="525"/>
                          <a:pt x="45" y="525"/>
                          <a:pt x="45" y="525"/>
                        </a:cubicBezTo>
                        <a:cubicBezTo>
                          <a:pt x="45" y="497"/>
                          <a:pt x="68" y="473"/>
                          <a:pt x="97" y="473"/>
                        </a:cubicBezTo>
                        <a:cubicBezTo>
                          <a:pt x="117" y="473"/>
                          <a:pt x="117" y="473"/>
                          <a:pt x="117" y="473"/>
                        </a:cubicBezTo>
                        <a:cubicBezTo>
                          <a:pt x="152" y="473"/>
                          <a:pt x="184" y="451"/>
                          <a:pt x="196" y="417"/>
                        </a:cubicBezTo>
                        <a:cubicBezTo>
                          <a:pt x="219" y="354"/>
                          <a:pt x="256" y="300"/>
                          <a:pt x="307" y="254"/>
                        </a:cubicBezTo>
                        <a:cubicBezTo>
                          <a:pt x="329" y="296"/>
                          <a:pt x="372" y="324"/>
                          <a:pt x="420" y="324"/>
                        </a:cubicBezTo>
                        <a:cubicBezTo>
                          <a:pt x="421" y="324"/>
                          <a:pt x="423" y="324"/>
                          <a:pt x="424" y="323"/>
                        </a:cubicBezTo>
                        <a:cubicBezTo>
                          <a:pt x="425" y="323"/>
                          <a:pt x="425" y="323"/>
                          <a:pt x="425" y="323"/>
                        </a:cubicBezTo>
                        <a:cubicBezTo>
                          <a:pt x="474" y="322"/>
                          <a:pt x="517" y="293"/>
                          <a:pt x="537" y="248"/>
                        </a:cubicBezTo>
                        <a:cubicBezTo>
                          <a:pt x="553" y="211"/>
                          <a:pt x="551" y="169"/>
                          <a:pt x="531" y="134"/>
                        </a:cubicBezTo>
                        <a:cubicBezTo>
                          <a:pt x="582" y="120"/>
                          <a:pt x="636" y="110"/>
                          <a:pt x="693" y="105"/>
                        </a:cubicBezTo>
                        <a:cubicBezTo>
                          <a:pt x="759" y="100"/>
                          <a:pt x="819" y="101"/>
                          <a:pt x="873" y="109"/>
                        </a:cubicBezTo>
                        <a:cubicBezTo>
                          <a:pt x="1002" y="127"/>
                          <a:pt x="1119" y="188"/>
                          <a:pt x="1201" y="281"/>
                        </a:cubicBezTo>
                        <a:cubicBezTo>
                          <a:pt x="1226" y="309"/>
                          <a:pt x="1248" y="340"/>
                          <a:pt x="1266" y="373"/>
                        </a:cubicBezTo>
                        <a:cubicBezTo>
                          <a:pt x="1281" y="400"/>
                          <a:pt x="1292" y="427"/>
                          <a:pt x="1300" y="455"/>
                        </a:cubicBezTo>
                        <a:cubicBezTo>
                          <a:pt x="1306" y="477"/>
                          <a:pt x="1328" y="492"/>
                          <a:pt x="1351" y="489"/>
                        </a:cubicBezTo>
                        <a:cubicBezTo>
                          <a:pt x="1392" y="486"/>
                          <a:pt x="1447" y="472"/>
                          <a:pt x="1489" y="430"/>
                        </a:cubicBezTo>
                        <a:cubicBezTo>
                          <a:pt x="1479" y="497"/>
                          <a:pt x="1445" y="573"/>
                          <a:pt x="1349" y="590"/>
                        </a:cubicBezTo>
                        <a:cubicBezTo>
                          <a:pt x="1329" y="594"/>
                          <a:pt x="1313" y="609"/>
                          <a:pt x="1309" y="629"/>
                        </a:cubicBezTo>
                        <a:cubicBezTo>
                          <a:pt x="1282" y="787"/>
                          <a:pt x="1164" y="888"/>
                          <a:pt x="1163" y="889"/>
                        </a:cubicBezTo>
                        <a:cubicBezTo>
                          <a:pt x="1157" y="894"/>
                          <a:pt x="1154" y="901"/>
                          <a:pt x="1155" y="908"/>
                        </a:cubicBezTo>
                        <a:cubicBezTo>
                          <a:pt x="1155" y="909"/>
                          <a:pt x="1158" y="933"/>
                          <a:pt x="1158" y="967"/>
                        </a:cubicBezTo>
                        <a:cubicBezTo>
                          <a:pt x="1158" y="980"/>
                          <a:pt x="1168" y="989"/>
                          <a:pt x="1181" y="989"/>
                        </a:cubicBezTo>
                        <a:cubicBezTo>
                          <a:pt x="1193" y="989"/>
                          <a:pt x="1203" y="979"/>
                          <a:pt x="1203" y="967"/>
                        </a:cubicBezTo>
                        <a:cubicBezTo>
                          <a:pt x="1203" y="944"/>
                          <a:pt x="1201" y="926"/>
                          <a:pt x="1201" y="915"/>
                        </a:cubicBezTo>
                        <a:cubicBezTo>
                          <a:pt x="1231" y="887"/>
                          <a:pt x="1328" y="786"/>
                          <a:pt x="1354" y="637"/>
                        </a:cubicBezTo>
                        <a:cubicBezTo>
                          <a:pt x="1354" y="636"/>
                          <a:pt x="1355" y="634"/>
                          <a:pt x="1357" y="634"/>
                        </a:cubicBezTo>
                        <a:cubicBezTo>
                          <a:pt x="1460" y="616"/>
                          <a:pt x="1523" y="539"/>
                          <a:pt x="1536" y="419"/>
                        </a:cubicBezTo>
                        <a:cubicBezTo>
                          <a:pt x="1538" y="401"/>
                          <a:pt x="1528" y="385"/>
                          <a:pt x="1512" y="378"/>
                        </a:cubicBezTo>
                        <a:cubicBezTo>
                          <a:pt x="1496" y="371"/>
                          <a:pt x="1477" y="376"/>
                          <a:pt x="1466" y="389"/>
                        </a:cubicBezTo>
                        <a:cubicBezTo>
                          <a:pt x="1433" y="429"/>
                          <a:pt x="1383" y="441"/>
                          <a:pt x="1347" y="445"/>
                        </a:cubicBezTo>
                        <a:cubicBezTo>
                          <a:pt x="1345" y="445"/>
                          <a:pt x="1343" y="444"/>
                          <a:pt x="1343" y="442"/>
                        </a:cubicBezTo>
                        <a:cubicBezTo>
                          <a:pt x="1334" y="411"/>
                          <a:pt x="1322" y="381"/>
                          <a:pt x="1306" y="352"/>
                        </a:cubicBezTo>
                        <a:cubicBezTo>
                          <a:pt x="1286" y="316"/>
                          <a:pt x="1262" y="282"/>
                          <a:pt x="1235" y="251"/>
                        </a:cubicBezTo>
                        <a:cubicBezTo>
                          <a:pt x="1175" y="184"/>
                          <a:pt x="1100" y="133"/>
                          <a:pt x="1015"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grpSp>
          <p:nvGrpSpPr>
            <p:cNvPr id="743" name="Groupe 1784">
              <a:extLst>
                <a:ext uri="{FF2B5EF4-FFF2-40B4-BE49-F238E27FC236}">
                  <a16:creationId xmlns:a16="http://schemas.microsoft.com/office/drawing/2014/main" id="{03FC216F-9F02-410F-8325-74C406517860}"/>
                </a:ext>
              </a:extLst>
            </p:cNvPr>
            <p:cNvGrpSpPr/>
            <p:nvPr/>
          </p:nvGrpSpPr>
          <p:grpSpPr>
            <a:xfrm>
              <a:off x="1412668" y="2903520"/>
              <a:ext cx="441367" cy="428400"/>
              <a:chOff x="1412668" y="2152890"/>
              <a:chExt cx="441367" cy="428400"/>
            </a:xfrm>
            <a:solidFill>
              <a:schemeClr val="tx2"/>
            </a:solidFill>
          </p:grpSpPr>
          <p:sp>
            <p:nvSpPr>
              <p:cNvPr id="744" name="Freeform 119">
                <a:extLst>
                  <a:ext uri="{FF2B5EF4-FFF2-40B4-BE49-F238E27FC236}">
                    <a16:creationId xmlns:a16="http://schemas.microsoft.com/office/drawing/2014/main" id="{66FCDC14-38E3-46A3-A5FE-D2536BAD04D4}"/>
                  </a:ext>
                </a:extLst>
              </p:cNvPr>
              <p:cNvSpPr>
                <a:spLocks noEditPoints="1"/>
              </p:cNvSpPr>
              <p:nvPr/>
            </p:nvSpPr>
            <p:spPr bwMode="auto">
              <a:xfrm>
                <a:off x="1657872" y="2279500"/>
                <a:ext cx="196163" cy="276562"/>
              </a:xfrm>
              <a:custGeom>
                <a:avLst/>
                <a:gdLst>
                  <a:gd name="T0" fmla="*/ 661 w 683"/>
                  <a:gd name="T1" fmla="*/ 0 h 967"/>
                  <a:gd name="T2" fmla="*/ 639 w 683"/>
                  <a:gd name="T3" fmla="*/ 22 h 967"/>
                  <a:gd name="T4" fmla="*/ 639 w 683"/>
                  <a:gd name="T5" fmla="*/ 902 h 967"/>
                  <a:gd name="T6" fmla="*/ 618 w 683"/>
                  <a:gd name="T7" fmla="*/ 924 h 967"/>
                  <a:gd name="T8" fmla="*/ 22 w 683"/>
                  <a:gd name="T9" fmla="*/ 924 h 967"/>
                  <a:gd name="T10" fmla="*/ 0 w 683"/>
                  <a:gd name="T11" fmla="*/ 945 h 967"/>
                  <a:gd name="T12" fmla="*/ 22 w 683"/>
                  <a:gd name="T13" fmla="*/ 967 h 967"/>
                  <a:gd name="T14" fmla="*/ 618 w 683"/>
                  <a:gd name="T15" fmla="*/ 967 h 967"/>
                  <a:gd name="T16" fmla="*/ 683 w 683"/>
                  <a:gd name="T17" fmla="*/ 902 h 967"/>
                  <a:gd name="T18" fmla="*/ 683 w 683"/>
                  <a:gd name="T19" fmla="*/ 22 h 967"/>
                  <a:gd name="T20" fmla="*/ 661 w 683"/>
                  <a:gd name="T21" fmla="*/ 0 h 967"/>
                  <a:gd name="T22" fmla="*/ 661 w 683"/>
                  <a:gd name="T23" fmla="*/ 0 h 967"/>
                  <a:gd name="T24" fmla="*/ 661 w 683"/>
                  <a:gd name="T25"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3" h="967">
                    <a:moveTo>
                      <a:pt x="661" y="0"/>
                    </a:moveTo>
                    <a:cubicBezTo>
                      <a:pt x="649" y="0"/>
                      <a:pt x="639" y="10"/>
                      <a:pt x="639" y="22"/>
                    </a:cubicBezTo>
                    <a:cubicBezTo>
                      <a:pt x="639" y="902"/>
                      <a:pt x="639" y="902"/>
                      <a:pt x="639" y="902"/>
                    </a:cubicBezTo>
                    <a:cubicBezTo>
                      <a:pt x="639" y="914"/>
                      <a:pt x="630" y="924"/>
                      <a:pt x="618" y="924"/>
                    </a:cubicBezTo>
                    <a:cubicBezTo>
                      <a:pt x="22" y="924"/>
                      <a:pt x="22" y="924"/>
                      <a:pt x="22" y="924"/>
                    </a:cubicBezTo>
                    <a:cubicBezTo>
                      <a:pt x="10" y="924"/>
                      <a:pt x="0" y="933"/>
                      <a:pt x="0" y="945"/>
                    </a:cubicBezTo>
                    <a:cubicBezTo>
                      <a:pt x="0" y="957"/>
                      <a:pt x="10" y="967"/>
                      <a:pt x="22" y="967"/>
                    </a:cubicBezTo>
                    <a:cubicBezTo>
                      <a:pt x="618" y="967"/>
                      <a:pt x="618" y="967"/>
                      <a:pt x="618" y="967"/>
                    </a:cubicBezTo>
                    <a:cubicBezTo>
                      <a:pt x="654" y="967"/>
                      <a:pt x="683" y="938"/>
                      <a:pt x="683" y="902"/>
                    </a:cubicBezTo>
                    <a:cubicBezTo>
                      <a:pt x="683" y="22"/>
                      <a:pt x="683" y="22"/>
                      <a:pt x="683" y="22"/>
                    </a:cubicBezTo>
                    <a:cubicBezTo>
                      <a:pt x="683" y="10"/>
                      <a:pt x="673" y="0"/>
                      <a:pt x="661" y="0"/>
                    </a:cubicBezTo>
                    <a:close/>
                    <a:moveTo>
                      <a:pt x="661" y="0"/>
                    </a:moveTo>
                    <a:cubicBezTo>
                      <a:pt x="661" y="0"/>
                      <a:pt x="661" y="0"/>
                      <a:pt x="66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45" name="Freeform 120">
                <a:extLst>
                  <a:ext uri="{FF2B5EF4-FFF2-40B4-BE49-F238E27FC236}">
                    <a16:creationId xmlns:a16="http://schemas.microsoft.com/office/drawing/2014/main" id="{EC7DD1BF-498B-4A52-A737-2945371FB051}"/>
                  </a:ext>
                </a:extLst>
              </p:cNvPr>
              <p:cNvSpPr>
                <a:spLocks noEditPoints="1"/>
              </p:cNvSpPr>
              <p:nvPr/>
            </p:nvSpPr>
            <p:spPr bwMode="auto">
              <a:xfrm>
                <a:off x="1412668" y="2152890"/>
                <a:ext cx="441367" cy="403172"/>
              </a:xfrm>
              <a:custGeom>
                <a:avLst/>
                <a:gdLst>
                  <a:gd name="T0" fmla="*/ 1471 w 1536"/>
                  <a:gd name="T1" fmla="*/ 0 h 1410"/>
                  <a:gd name="T2" fmla="*/ 65 w 1536"/>
                  <a:gd name="T3" fmla="*/ 0 h 1410"/>
                  <a:gd name="T4" fmla="*/ 0 w 1536"/>
                  <a:gd name="T5" fmla="*/ 65 h 1410"/>
                  <a:gd name="T6" fmla="*/ 0 w 1536"/>
                  <a:gd name="T7" fmla="*/ 1345 h 1410"/>
                  <a:gd name="T8" fmla="*/ 65 w 1536"/>
                  <a:gd name="T9" fmla="*/ 1410 h 1410"/>
                  <a:gd name="T10" fmla="*/ 122 w 1536"/>
                  <a:gd name="T11" fmla="*/ 1410 h 1410"/>
                  <a:gd name="T12" fmla="*/ 144 w 1536"/>
                  <a:gd name="T13" fmla="*/ 1388 h 1410"/>
                  <a:gd name="T14" fmla="*/ 122 w 1536"/>
                  <a:gd name="T15" fmla="*/ 1366 h 1410"/>
                  <a:gd name="T16" fmla="*/ 65 w 1536"/>
                  <a:gd name="T17" fmla="*/ 1366 h 1410"/>
                  <a:gd name="T18" fmla="*/ 44 w 1536"/>
                  <a:gd name="T19" fmla="*/ 1345 h 1410"/>
                  <a:gd name="T20" fmla="*/ 44 w 1536"/>
                  <a:gd name="T21" fmla="*/ 65 h 1410"/>
                  <a:gd name="T22" fmla="*/ 65 w 1536"/>
                  <a:gd name="T23" fmla="*/ 44 h 1410"/>
                  <a:gd name="T24" fmla="*/ 1471 w 1536"/>
                  <a:gd name="T25" fmla="*/ 44 h 1410"/>
                  <a:gd name="T26" fmla="*/ 1492 w 1536"/>
                  <a:gd name="T27" fmla="*/ 65 h 1410"/>
                  <a:gd name="T28" fmla="*/ 1492 w 1536"/>
                  <a:gd name="T29" fmla="*/ 328 h 1410"/>
                  <a:gd name="T30" fmla="*/ 1514 w 1536"/>
                  <a:gd name="T31" fmla="*/ 350 h 1410"/>
                  <a:gd name="T32" fmla="*/ 1536 w 1536"/>
                  <a:gd name="T33" fmla="*/ 328 h 1410"/>
                  <a:gd name="T34" fmla="*/ 1536 w 1536"/>
                  <a:gd name="T35" fmla="*/ 65 h 1410"/>
                  <a:gd name="T36" fmla="*/ 1471 w 1536"/>
                  <a:gd name="T37" fmla="*/ 0 h 1410"/>
                  <a:gd name="T38" fmla="*/ 1471 w 1536"/>
                  <a:gd name="T39" fmla="*/ 0 h 1410"/>
                  <a:gd name="T40" fmla="*/ 1471 w 1536"/>
                  <a:gd name="T41"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6" h="1410">
                    <a:moveTo>
                      <a:pt x="1471" y="0"/>
                    </a:moveTo>
                    <a:cubicBezTo>
                      <a:pt x="65" y="0"/>
                      <a:pt x="65" y="0"/>
                      <a:pt x="65" y="0"/>
                    </a:cubicBezTo>
                    <a:cubicBezTo>
                      <a:pt x="29" y="0"/>
                      <a:pt x="0" y="29"/>
                      <a:pt x="0" y="65"/>
                    </a:cubicBezTo>
                    <a:cubicBezTo>
                      <a:pt x="0" y="1345"/>
                      <a:pt x="0" y="1345"/>
                      <a:pt x="0" y="1345"/>
                    </a:cubicBezTo>
                    <a:cubicBezTo>
                      <a:pt x="0" y="1381"/>
                      <a:pt x="29" y="1410"/>
                      <a:pt x="65" y="1410"/>
                    </a:cubicBezTo>
                    <a:cubicBezTo>
                      <a:pt x="122" y="1410"/>
                      <a:pt x="122" y="1410"/>
                      <a:pt x="122" y="1410"/>
                    </a:cubicBezTo>
                    <a:cubicBezTo>
                      <a:pt x="134" y="1410"/>
                      <a:pt x="144" y="1400"/>
                      <a:pt x="144" y="1388"/>
                    </a:cubicBezTo>
                    <a:cubicBezTo>
                      <a:pt x="144" y="1376"/>
                      <a:pt x="134" y="1366"/>
                      <a:pt x="122" y="1366"/>
                    </a:cubicBezTo>
                    <a:cubicBezTo>
                      <a:pt x="65" y="1366"/>
                      <a:pt x="65" y="1366"/>
                      <a:pt x="65" y="1366"/>
                    </a:cubicBezTo>
                    <a:cubicBezTo>
                      <a:pt x="53" y="1366"/>
                      <a:pt x="44" y="1357"/>
                      <a:pt x="44" y="1345"/>
                    </a:cubicBezTo>
                    <a:cubicBezTo>
                      <a:pt x="44" y="65"/>
                      <a:pt x="44" y="65"/>
                      <a:pt x="44" y="65"/>
                    </a:cubicBezTo>
                    <a:cubicBezTo>
                      <a:pt x="44" y="53"/>
                      <a:pt x="53" y="44"/>
                      <a:pt x="65" y="44"/>
                    </a:cubicBezTo>
                    <a:cubicBezTo>
                      <a:pt x="1471" y="44"/>
                      <a:pt x="1471" y="44"/>
                      <a:pt x="1471" y="44"/>
                    </a:cubicBezTo>
                    <a:cubicBezTo>
                      <a:pt x="1483" y="44"/>
                      <a:pt x="1492" y="53"/>
                      <a:pt x="1492" y="65"/>
                    </a:cubicBezTo>
                    <a:cubicBezTo>
                      <a:pt x="1492" y="328"/>
                      <a:pt x="1492" y="328"/>
                      <a:pt x="1492" y="328"/>
                    </a:cubicBezTo>
                    <a:cubicBezTo>
                      <a:pt x="1492" y="340"/>
                      <a:pt x="1502" y="350"/>
                      <a:pt x="1514" y="350"/>
                    </a:cubicBezTo>
                    <a:cubicBezTo>
                      <a:pt x="1526" y="350"/>
                      <a:pt x="1536" y="340"/>
                      <a:pt x="1536" y="328"/>
                    </a:cubicBezTo>
                    <a:cubicBezTo>
                      <a:pt x="1536" y="65"/>
                      <a:pt x="1536" y="65"/>
                      <a:pt x="1536" y="65"/>
                    </a:cubicBezTo>
                    <a:cubicBezTo>
                      <a:pt x="1536" y="29"/>
                      <a:pt x="1507" y="0"/>
                      <a:pt x="1471" y="0"/>
                    </a:cubicBezTo>
                    <a:close/>
                    <a:moveTo>
                      <a:pt x="1471" y="0"/>
                    </a:moveTo>
                    <a:cubicBezTo>
                      <a:pt x="1471" y="0"/>
                      <a:pt x="1471" y="0"/>
                      <a:pt x="147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46" name="Freeform 121">
                <a:extLst>
                  <a:ext uri="{FF2B5EF4-FFF2-40B4-BE49-F238E27FC236}">
                    <a16:creationId xmlns:a16="http://schemas.microsoft.com/office/drawing/2014/main" id="{1A847510-106E-49A4-84B8-AF4CDD73AB0A}"/>
                  </a:ext>
                </a:extLst>
              </p:cNvPr>
              <p:cNvSpPr>
                <a:spLocks noEditPoints="1"/>
              </p:cNvSpPr>
              <p:nvPr/>
            </p:nvSpPr>
            <p:spPr bwMode="auto">
              <a:xfrm>
                <a:off x="1447798" y="2399037"/>
                <a:ext cx="212667" cy="182253"/>
              </a:xfrm>
              <a:custGeom>
                <a:avLst/>
                <a:gdLst>
                  <a:gd name="T0" fmla="*/ 740 w 740"/>
                  <a:gd name="T1" fmla="*/ 60 h 637"/>
                  <a:gd name="T2" fmla="*/ 679 w 740"/>
                  <a:gd name="T3" fmla="*/ 0 h 637"/>
                  <a:gd name="T4" fmla="*/ 60 w 740"/>
                  <a:gd name="T5" fmla="*/ 0 h 637"/>
                  <a:gd name="T6" fmla="*/ 0 w 740"/>
                  <a:gd name="T7" fmla="*/ 60 h 637"/>
                  <a:gd name="T8" fmla="*/ 60 w 740"/>
                  <a:gd name="T9" fmla="*/ 120 h 637"/>
                  <a:gd name="T10" fmla="*/ 98 w 740"/>
                  <a:gd name="T11" fmla="*/ 120 h 637"/>
                  <a:gd name="T12" fmla="*/ 49 w 740"/>
                  <a:gd name="T13" fmla="*/ 582 h 637"/>
                  <a:gd name="T14" fmla="*/ 61 w 740"/>
                  <a:gd name="T15" fmla="*/ 620 h 637"/>
                  <a:gd name="T16" fmla="*/ 101 w 740"/>
                  <a:gd name="T17" fmla="*/ 637 h 637"/>
                  <a:gd name="T18" fmla="*/ 652 w 740"/>
                  <a:gd name="T19" fmla="*/ 637 h 637"/>
                  <a:gd name="T20" fmla="*/ 692 w 740"/>
                  <a:gd name="T21" fmla="*/ 620 h 637"/>
                  <a:gd name="T22" fmla="*/ 704 w 740"/>
                  <a:gd name="T23" fmla="*/ 582 h 637"/>
                  <a:gd name="T24" fmla="*/ 654 w 740"/>
                  <a:gd name="T25" fmla="*/ 120 h 637"/>
                  <a:gd name="T26" fmla="*/ 679 w 740"/>
                  <a:gd name="T27" fmla="*/ 120 h 637"/>
                  <a:gd name="T28" fmla="*/ 740 w 740"/>
                  <a:gd name="T29" fmla="*/ 60 h 637"/>
                  <a:gd name="T30" fmla="*/ 60 w 740"/>
                  <a:gd name="T31" fmla="*/ 76 h 637"/>
                  <a:gd name="T32" fmla="*/ 43 w 740"/>
                  <a:gd name="T33" fmla="*/ 60 h 637"/>
                  <a:gd name="T34" fmla="*/ 60 w 740"/>
                  <a:gd name="T35" fmla="*/ 43 h 637"/>
                  <a:gd name="T36" fmla="*/ 107 w 740"/>
                  <a:gd name="T37" fmla="*/ 43 h 637"/>
                  <a:gd name="T38" fmla="*/ 103 w 740"/>
                  <a:gd name="T39" fmla="*/ 76 h 637"/>
                  <a:gd name="T40" fmla="*/ 60 w 740"/>
                  <a:gd name="T41" fmla="*/ 76 h 637"/>
                  <a:gd name="T42" fmla="*/ 101 w 740"/>
                  <a:gd name="T43" fmla="*/ 593 h 637"/>
                  <a:gd name="T44" fmla="*/ 93 w 740"/>
                  <a:gd name="T45" fmla="*/ 590 h 637"/>
                  <a:gd name="T46" fmla="*/ 92 w 740"/>
                  <a:gd name="T47" fmla="*/ 587 h 637"/>
                  <a:gd name="T48" fmla="*/ 150 w 740"/>
                  <a:gd name="T49" fmla="*/ 43 h 637"/>
                  <a:gd name="T50" fmla="*/ 397 w 740"/>
                  <a:gd name="T51" fmla="*/ 43 h 637"/>
                  <a:gd name="T52" fmla="*/ 425 w 740"/>
                  <a:gd name="T53" fmla="*/ 593 h 637"/>
                  <a:gd name="T54" fmla="*/ 101 w 740"/>
                  <a:gd name="T55" fmla="*/ 593 h 637"/>
                  <a:gd name="T56" fmla="*/ 468 w 740"/>
                  <a:gd name="T57" fmla="*/ 593 h 637"/>
                  <a:gd name="T58" fmla="*/ 440 w 740"/>
                  <a:gd name="T59" fmla="*/ 43 h 637"/>
                  <a:gd name="T60" fmla="*/ 495 w 740"/>
                  <a:gd name="T61" fmla="*/ 43 h 637"/>
                  <a:gd name="T62" fmla="*/ 538 w 740"/>
                  <a:gd name="T63" fmla="*/ 593 h 637"/>
                  <a:gd name="T64" fmla="*/ 468 w 740"/>
                  <a:gd name="T65" fmla="*/ 593 h 637"/>
                  <a:gd name="T66" fmla="*/ 660 w 740"/>
                  <a:gd name="T67" fmla="*/ 587 h 637"/>
                  <a:gd name="T68" fmla="*/ 659 w 740"/>
                  <a:gd name="T69" fmla="*/ 590 h 637"/>
                  <a:gd name="T70" fmla="*/ 652 w 740"/>
                  <a:gd name="T71" fmla="*/ 593 h 637"/>
                  <a:gd name="T72" fmla="*/ 582 w 740"/>
                  <a:gd name="T73" fmla="*/ 593 h 637"/>
                  <a:gd name="T74" fmla="*/ 538 w 740"/>
                  <a:gd name="T75" fmla="*/ 43 h 637"/>
                  <a:gd name="T76" fmla="*/ 602 w 740"/>
                  <a:gd name="T77" fmla="*/ 43 h 637"/>
                  <a:gd name="T78" fmla="*/ 660 w 740"/>
                  <a:gd name="T79" fmla="*/ 587 h 637"/>
                  <a:gd name="T80" fmla="*/ 650 w 740"/>
                  <a:gd name="T81" fmla="*/ 76 h 637"/>
                  <a:gd name="T82" fmla="*/ 646 w 740"/>
                  <a:gd name="T83" fmla="*/ 43 h 637"/>
                  <a:gd name="T84" fmla="*/ 679 w 740"/>
                  <a:gd name="T85" fmla="*/ 43 h 637"/>
                  <a:gd name="T86" fmla="*/ 696 w 740"/>
                  <a:gd name="T87" fmla="*/ 60 h 637"/>
                  <a:gd name="T88" fmla="*/ 679 w 740"/>
                  <a:gd name="T89" fmla="*/ 76 h 637"/>
                  <a:gd name="T90" fmla="*/ 650 w 740"/>
                  <a:gd name="T91" fmla="*/ 76 h 637"/>
                  <a:gd name="T92" fmla="*/ 650 w 740"/>
                  <a:gd name="T93" fmla="*/ 76 h 637"/>
                  <a:gd name="T94" fmla="*/ 650 w 740"/>
                  <a:gd name="T95" fmla="*/ 7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0" h="637">
                    <a:moveTo>
                      <a:pt x="740" y="60"/>
                    </a:moveTo>
                    <a:cubicBezTo>
                      <a:pt x="740" y="27"/>
                      <a:pt x="713" y="0"/>
                      <a:pt x="679" y="0"/>
                    </a:cubicBezTo>
                    <a:cubicBezTo>
                      <a:pt x="60" y="0"/>
                      <a:pt x="60" y="0"/>
                      <a:pt x="60" y="0"/>
                    </a:cubicBezTo>
                    <a:cubicBezTo>
                      <a:pt x="27" y="0"/>
                      <a:pt x="0" y="27"/>
                      <a:pt x="0" y="60"/>
                    </a:cubicBezTo>
                    <a:cubicBezTo>
                      <a:pt x="0" y="93"/>
                      <a:pt x="27" y="120"/>
                      <a:pt x="60" y="120"/>
                    </a:cubicBezTo>
                    <a:cubicBezTo>
                      <a:pt x="98" y="120"/>
                      <a:pt x="98" y="120"/>
                      <a:pt x="98" y="120"/>
                    </a:cubicBezTo>
                    <a:cubicBezTo>
                      <a:pt x="49" y="582"/>
                      <a:pt x="49" y="582"/>
                      <a:pt x="49" y="582"/>
                    </a:cubicBezTo>
                    <a:cubicBezTo>
                      <a:pt x="47" y="596"/>
                      <a:pt x="52" y="609"/>
                      <a:pt x="61" y="620"/>
                    </a:cubicBezTo>
                    <a:cubicBezTo>
                      <a:pt x="71" y="631"/>
                      <a:pt x="85" y="637"/>
                      <a:pt x="101" y="637"/>
                    </a:cubicBezTo>
                    <a:cubicBezTo>
                      <a:pt x="652" y="637"/>
                      <a:pt x="652" y="637"/>
                      <a:pt x="652" y="637"/>
                    </a:cubicBezTo>
                    <a:cubicBezTo>
                      <a:pt x="667" y="637"/>
                      <a:pt x="682" y="631"/>
                      <a:pt x="692" y="620"/>
                    </a:cubicBezTo>
                    <a:cubicBezTo>
                      <a:pt x="701" y="609"/>
                      <a:pt x="705" y="596"/>
                      <a:pt x="704" y="582"/>
                    </a:cubicBezTo>
                    <a:cubicBezTo>
                      <a:pt x="654" y="120"/>
                      <a:pt x="654" y="120"/>
                      <a:pt x="654" y="120"/>
                    </a:cubicBezTo>
                    <a:cubicBezTo>
                      <a:pt x="679" y="120"/>
                      <a:pt x="679" y="120"/>
                      <a:pt x="679" y="120"/>
                    </a:cubicBezTo>
                    <a:cubicBezTo>
                      <a:pt x="713" y="120"/>
                      <a:pt x="740" y="93"/>
                      <a:pt x="740" y="60"/>
                    </a:cubicBezTo>
                    <a:close/>
                    <a:moveTo>
                      <a:pt x="60" y="76"/>
                    </a:moveTo>
                    <a:cubicBezTo>
                      <a:pt x="51" y="76"/>
                      <a:pt x="43" y="69"/>
                      <a:pt x="43" y="60"/>
                    </a:cubicBezTo>
                    <a:cubicBezTo>
                      <a:pt x="43" y="51"/>
                      <a:pt x="51" y="43"/>
                      <a:pt x="60" y="43"/>
                    </a:cubicBezTo>
                    <a:cubicBezTo>
                      <a:pt x="107" y="43"/>
                      <a:pt x="107" y="43"/>
                      <a:pt x="107" y="43"/>
                    </a:cubicBezTo>
                    <a:cubicBezTo>
                      <a:pt x="103" y="76"/>
                      <a:pt x="103" y="76"/>
                      <a:pt x="103" y="76"/>
                    </a:cubicBezTo>
                    <a:lnTo>
                      <a:pt x="60" y="76"/>
                    </a:lnTo>
                    <a:close/>
                    <a:moveTo>
                      <a:pt x="101" y="593"/>
                    </a:moveTo>
                    <a:cubicBezTo>
                      <a:pt x="98" y="593"/>
                      <a:pt x="95" y="592"/>
                      <a:pt x="93" y="590"/>
                    </a:cubicBezTo>
                    <a:cubicBezTo>
                      <a:pt x="93" y="589"/>
                      <a:pt x="92" y="588"/>
                      <a:pt x="92" y="587"/>
                    </a:cubicBezTo>
                    <a:cubicBezTo>
                      <a:pt x="150" y="43"/>
                      <a:pt x="150" y="43"/>
                      <a:pt x="150" y="43"/>
                    </a:cubicBezTo>
                    <a:cubicBezTo>
                      <a:pt x="397" y="43"/>
                      <a:pt x="397" y="43"/>
                      <a:pt x="397" y="43"/>
                    </a:cubicBezTo>
                    <a:cubicBezTo>
                      <a:pt x="425" y="593"/>
                      <a:pt x="425" y="593"/>
                      <a:pt x="425" y="593"/>
                    </a:cubicBezTo>
                    <a:lnTo>
                      <a:pt x="101" y="593"/>
                    </a:lnTo>
                    <a:close/>
                    <a:moveTo>
                      <a:pt x="468" y="593"/>
                    </a:moveTo>
                    <a:cubicBezTo>
                      <a:pt x="440" y="43"/>
                      <a:pt x="440" y="43"/>
                      <a:pt x="440" y="43"/>
                    </a:cubicBezTo>
                    <a:cubicBezTo>
                      <a:pt x="495" y="43"/>
                      <a:pt x="495" y="43"/>
                      <a:pt x="495" y="43"/>
                    </a:cubicBezTo>
                    <a:cubicBezTo>
                      <a:pt x="538" y="593"/>
                      <a:pt x="538" y="593"/>
                      <a:pt x="538" y="593"/>
                    </a:cubicBezTo>
                    <a:lnTo>
                      <a:pt x="468" y="593"/>
                    </a:lnTo>
                    <a:close/>
                    <a:moveTo>
                      <a:pt x="660" y="587"/>
                    </a:moveTo>
                    <a:cubicBezTo>
                      <a:pt x="661" y="588"/>
                      <a:pt x="660" y="589"/>
                      <a:pt x="659" y="590"/>
                    </a:cubicBezTo>
                    <a:cubicBezTo>
                      <a:pt x="658" y="592"/>
                      <a:pt x="655" y="593"/>
                      <a:pt x="652" y="593"/>
                    </a:cubicBezTo>
                    <a:cubicBezTo>
                      <a:pt x="582" y="593"/>
                      <a:pt x="582" y="593"/>
                      <a:pt x="582" y="593"/>
                    </a:cubicBezTo>
                    <a:cubicBezTo>
                      <a:pt x="538" y="43"/>
                      <a:pt x="538" y="43"/>
                      <a:pt x="538" y="43"/>
                    </a:cubicBezTo>
                    <a:cubicBezTo>
                      <a:pt x="602" y="43"/>
                      <a:pt x="602" y="43"/>
                      <a:pt x="602" y="43"/>
                    </a:cubicBezTo>
                    <a:lnTo>
                      <a:pt x="660" y="587"/>
                    </a:lnTo>
                    <a:close/>
                    <a:moveTo>
                      <a:pt x="650" y="76"/>
                    </a:moveTo>
                    <a:cubicBezTo>
                      <a:pt x="646" y="43"/>
                      <a:pt x="646" y="43"/>
                      <a:pt x="646" y="43"/>
                    </a:cubicBezTo>
                    <a:cubicBezTo>
                      <a:pt x="679" y="43"/>
                      <a:pt x="679" y="43"/>
                      <a:pt x="679" y="43"/>
                    </a:cubicBezTo>
                    <a:cubicBezTo>
                      <a:pt x="689" y="43"/>
                      <a:pt x="696" y="51"/>
                      <a:pt x="696" y="60"/>
                    </a:cubicBezTo>
                    <a:cubicBezTo>
                      <a:pt x="696" y="69"/>
                      <a:pt x="689" y="76"/>
                      <a:pt x="679" y="76"/>
                    </a:cubicBezTo>
                    <a:lnTo>
                      <a:pt x="650" y="76"/>
                    </a:lnTo>
                    <a:close/>
                    <a:moveTo>
                      <a:pt x="650" y="76"/>
                    </a:moveTo>
                    <a:cubicBezTo>
                      <a:pt x="650" y="76"/>
                      <a:pt x="650" y="76"/>
                      <a:pt x="650" y="7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47" name="Freeform 122">
                <a:extLst>
                  <a:ext uri="{FF2B5EF4-FFF2-40B4-BE49-F238E27FC236}">
                    <a16:creationId xmlns:a16="http://schemas.microsoft.com/office/drawing/2014/main" id="{E3C9AB13-ECE6-4CA7-BE4A-C16D21CE8918}"/>
                  </a:ext>
                </a:extLst>
              </p:cNvPr>
              <p:cNvSpPr>
                <a:spLocks noEditPoints="1"/>
              </p:cNvSpPr>
              <p:nvPr/>
            </p:nvSpPr>
            <p:spPr bwMode="auto">
              <a:xfrm>
                <a:off x="1692295" y="2399037"/>
                <a:ext cx="56586" cy="56350"/>
              </a:xfrm>
              <a:custGeom>
                <a:avLst/>
                <a:gdLst>
                  <a:gd name="T0" fmla="*/ 155 w 197"/>
                  <a:gd name="T1" fmla="*/ 0 h 197"/>
                  <a:gd name="T2" fmla="*/ 43 w 197"/>
                  <a:gd name="T3" fmla="*/ 0 h 197"/>
                  <a:gd name="T4" fmla="*/ 0 w 197"/>
                  <a:gd name="T5" fmla="*/ 42 h 197"/>
                  <a:gd name="T6" fmla="*/ 0 w 197"/>
                  <a:gd name="T7" fmla="*/ 154 h 197"/>
                  <a:gd name="T8" fmla="*/ 43 w 197"/>
                  <a:gd name="T9" fmla="*/ 197 h 197"/>
                  <a:gd name="T10" fmla="*/ 155 w 197"/>
                  <a:gd name="T11" fmla="*/ 197 h 197"/>
                  <a:gd name="T12" fmla="*/ 197 w 197"/>
                  <a:gd name="T13" fmla="*/ 154 h 197"/>
                  <a:gd name="T14" fmla="*/ 197 w 197"/>
                  <a:gd name="T15" fmla="*/ 42 h 197"/>
                  <a:gd name="T16" fmla="*/ 155 w 197"/>
                  <a:gd name="T17" fmla="*/ 0 h 197"/>
                  <a:gd name="T18" fmla="*/ 154 w 197"/>
                  <a:gd name="T19" fmla="*/ 153 h 197"/>
                  <a:gd name="T20" fmla="*/ 44 w 197"/>
                  <a:gd name="T21" fmla="*/ 153 h 197"/>
                  <a:gd name="T22" fmla="*/ 44 w 197"/>
                  <a:gd name="T23" fmla="*/ 43 h 197"/>
                  <a:gd name="T24" fmla="*/ 154 w 197"/>
                  <a:gd name="T25" fmla="*/ 43 h 197"/>
                  <a:gd name="T26" fmla="*/ 154 w 197"/>
                  <a:gd name="T27" fmla="*/ 153 h 197"/>
                  <a:gd name="T28" fmla="*/ 154 w 197"/>
                  <a:gd name="T29" fmla="*/ 153 h 197"/>
                  <a:gd name="T30" fmla="*/ 154 w 197"/>
                  <a:gd name="T31" fmla="*/ 15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7">
                    <a:moveTo>
                      <a:pt x="155" y="0"/>
                    </a:moveTo>
                    <a:cubicBezTo>
                      <a:pt x="43" y="0"/>
                      <a:pt x="43" y="0"/>
                      <a:pt x="43" y="0"/>
                    </a:cubicBezTo>
                    <a:cubicBezTo>
                      <a:pt x="19" y="0"/>
                      <a:pt x="0" y="19"/>
                      <a:pt x="0" y="42"/>
                    </a:cubicBezTo>
                    <a:cubicBezTo>
                      <a:pt x="0" y="154"/>
                      <a:pt x="0" y="154"/>
                      <a:pt x="0" y="154"/>
                    </a:cubicBezTo>
                    <a:cubicBezTo>
                      <a:pt x="0" y="178"/>
                      <a:pt x="19" y="197"/>
                      <a:pt x="43" y="197"/>
                    </a:cubicBezTo>
                    <a:cubicBezTo>
                      <a:pt x="155" y="197"/>
                      <a:pt x="155" y="197"/>
                      <a:pt x="155" y="197"/>
                    </a:cubicBezTo>
                    <a:cubicBezTo>
                      <a:pt x="178" y="197"/>
                      <a:pt x="197" y="178"/>
                      <a:pt x="197" y="154"/>
                    </a:cubicBezTo>
                    <a:cubicBezTo>
                      <a:pt x="197" y="42"/>
                      <a:pt x="197" y="42"/>
                      <a:pt x="197" y="42"/>
                    </a:cubicBezTo>
                    <a:cubicBezTo>
                      <a:pt x="197" y="19"/>
                      <a:pt x="178" y="0"/>
                      <a:pt x="155" y="0"/>
                    </a:cubicBezTo>
                    <a:close/>
                    <a:moveTo>
                      <a:pt x="154" y="153"/>
                    </a:moveTo>
                    <a:cubicBezTo>
                      <a:pt x="44" y="153"/>
                      <a:pt x="44" y="153"/>
                      <a:pt x="44" y="153"/>
                    </a:cubicBezTo>
                    <a:cubicBezTo>
                      <a:pt x="44" y="43"/>
                      <a:pt x="44" y="43"/>
                      <a:pt x="44" y="43"/>
                    </a:cubicBezTo>
                    <a:cubicBezTo>
                      <a:pt x="154" y="43"/>
                      <a:pt x="154" y="43"/>
                      <a:pt x="154" y="43"/>
                    </a:cubicBezTo>
                    <a:lnTo>
                      <a:pt x="154" y="153"/>
                    </a:lnTo>
                    <a:close/>
                    <a:moveTo>
                      <a:pt x="154" y="153"/>
                    </a:moveTo>
                    <a:cubicBezTo>
                      <a:pt x="154" y="153"/>
                      <a:pt x="154" y="153"/>
                      <a:pt x="154" y="15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48" name="Freeform 123">
                <a:extLst>
                  <a:ext uri="{FF2B5EF4-FFF2-40B4-BE49-F238E27FC236}">
                    <a16:creationId xmlns:a16="http://schemas.microsoft.com/office/drawing/2014/main" id="{A1215C6D-6F65-4512-A7ED-4770F089212A}"/>
                  </a:ext>
                </a:extLst>
              </p:cNvPr>
              <p:cNvSpPr>
                <a:spLocks noEditPoints="1"/>
              </p:cNvSpPr>
              <p:nvPr/>
            </p:nvSpPr>
            <p:spPr bwMode="auto">
              <a:xfrm>
                <a:off x="1762319" y="2399037"/>
                <a:ext cx="56586" cy="56350"/>
              </a:xfrm>
              <a:custGeom>
                <a:avLst/>
                <a:gdLst>
                  <a:gd name="T0" fmla="*/ 155 w 197"/>
                  <a:gd name="T1" fmla="*/ 0 h 197"/>
                  <a:gd name="T2" fmla="*/ 42 w 197"/>
                  <a:gd name="T3" fmla="*/ 0 h 197"/>
                  <a:gd name="T4" fmla="*/ 0 w 197"/>
                  <a:gd name="T5" fmla="*/ 42 h 197"/>
                  <a:gd name="T6" fmla="*/ 0 w 197"/>
                  <a:gd name="T7" fmla="*/ 154 h 197"/>
                  <a:gd name="T8" fmla="*/ 42 w 197"/>
                  <a:gd name="T9" fmla="*/ 197 h 197"/>
                  <a:gd name="T10" fmla="*/ 155 w 197"/>
                  <a:gd name="T11" fmla="*/ 197 h 197"/>
                  <a:gd name="T12" fmla="*/ 197 w 197"/>
                  <a:gd name="T13" fmla="*/ 154 h 197"/>
                  <a:gd name="T14" fmla="*/ 197 w 197"/>
                  <a:gd name="T15" fmla="*/ 42 h 197"/>
                  <a:gd name="T16" fmla="*/ 155 w 197"/>
                  <a:gd name="T17" fmla="*/ 0 h 197"/>
                  <a:gd name="T18" fmla="*/ 154 w 197"/>
                  <a:gd name="T19" fmla="*/ 153 h 197"/>
                  <a:gd name="T20" fmla="*/ 44 w 197"/>
                  <a:gd name="T21" fmla="*/ 153 h 197"/>
                  <a:gd name="T22" fmla="*/ 44 w 197"/>
                  <a:gd name="T23" fmla="*/ 43 h 197"/>
                  <a:gd name="T24" fmla="*/ 154 w 197"/>
                  <a:gd name="T25" fmla="*/ 43 h 197"/>
                  <a:gd name="T26" fmla="*/ 154 w 197"/>
                  <a:gd name="T27" fmla="*/ 153 h 197"/>
                  <a:gd name="T28" fmla="*/ 154 w 197"/>
                  <a:gd name="T29" fmla="*/ 153 h 197"/>
                  <a:gd name="T30" fmla="*/ 154 w 197"/>
                  <a:gd name="T31" fmla="*/ 15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7">
                    <a:moveTo>
                      <a:pt x="155" y="0"/>
                    </a:moveTo>
                    <a:cubicBezTo>
                      <a:pt x="42" y="0"/>
                      <a:pt x="42" y="0"/>
                      <a:pt x="42" y="0"/>
                    </a:cubicBezTo>
                    <a:cubicBezTo>
                      <a:pt x="19" y="0"/>
                      <a:pt x="0" y="19"/>
                      <a:pt x="0" y="42"/>
                    </a:cubicBezTo>
                    <a:cubicBezTo>
                      <a:pt x="0" y="154"/>
                      <a:pt x="0" y="154"/>
                      <a:pt x="0" y="154"/>
                    </a:cubicBezTo>
                    <a:cubicBezTo>
                      <a:pt x="0" y="178"/>
                      <a:pt x="19" y="197"/>
                      <a:pt x="42" y="197"/>
                    </a:cubicBezTo>
                    <a:cubicBezTo>
                      <a:pt x="155" y="197"/>
                      <a:pt x="155" y="197"/>
                      <a:pt x="155" y="197"/>
                    </a:cubicBezTo>
                    <a:cubicBezTo>
                      <a:pt x="178" y="197"/>
                      <a:pt x="197" y="178"/>
                      <a:pt x="197" y="154"/>
                    </a:cubicBezTo>
                    <a:cubicBezTo>
                      <a:pt x="197" y="42"/>
                      <a:pt x="197" y="42"/>
                      <a:pt x="197" y="42"/>
                    </a:cubicBezTo>
                    <a:cubicBezTo>
                      <a:pt x="197" y="19"/>
                      <a:pt x="178" y="0"/>
                      <a:pt x="155" y="0"/>
                    </a:cubicBezTo>
                    <a:close/>
                    <a:moveTo>
                      <a:pt x="154" y="153"/>
                    </a:moveTo>
                    <a:cubicBezTo>
                      <a:pt x="44" y="153"/>
                      <a:pt x="44" y="153"/>
                      <a:pt x="44" y="153"/>
                    </a:cubicBezTo>
                    <a:cubicBezTo>
                      <a:pt x="44" y="43"/>
                      <a:pt x="44" y="43"/>
                      <a:pt x="44" y="43"/>
                    </a:cubicBezTo>
                    <a:cubicBezTo>
                      <a:pt x="154" y="43"/>
                      <a:pt x="154" y="43"/>
                      <a:pt x="154" y="43"/>
                    </a:cubicBezTo>
                    <a:lnTo>
                      <a:pt x="154" y="153"/>
                    </a:lnTo>
                    <a:close/>
                    <a:moveTo>
                      <a:pt x="154" y="153"/>
                    </a:moveTo>
                    <a:cubicBezTo>
                      <a:pt x="154" y="153"/>
                      <a:pt x="154" y="153"/>
                      <a:pt x="154" y="15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49" name="Freeform 124">
                <a:extLst>
                  <a:ext uri="{FF2B5EF4-FFF2-40B4-BE49-F238E27FC236}">
                    <a16:creationId xmlns:a16="http://schemas.microsoft.com/office/drawing/2014/main" id="{78B901B3-614D-41C2-BCB8-A08148F49A31}"/>
                  </a:ext>
                </a:extLst>
              </p:cNvPr>
              <p:cNvSpPr>
                <a:spLocks noEditPoints="1"/>
              </p:cNvSpPr>
              <p:nvPr/>
            </p:nvSpPr>
            <p:spPr bwMode="auto">
              <a:xfrm>
                <a:off x="1692295" y="2467176"/>
                <a:ext cx="56586" cy="56586"/>
              </a:xfrm>
              <a:custGeom>
                <a:avLst/>
                <a:gdLst>
                  <a:gd name="T0" fmla="*/ 155 w 197"/>
                  <a:gd name="T1" fmla="*/ 0 h 198"/>
                  <a:gd name="T2" fmla="*/ 43 w 197"/>
                  <a:gd name="T3" fmla="*/ 0 h 198"/>
                  <a:gd name="T4" fmla="*/ 0 w 197"/>
                  <a:gd name="T5" fmla="*/ 43 h 198"/>
                  <a:gd name="T6" fmla="*/ 0 w 197"/>
                  <a:gd name="T7" fmla="*/ 155 h 198"/>
                  <a:gd name="T8" fmla="*/ 43 w 197"/>
                  <a:gd name="T9" fmla="*/ 198 h 198"/>
                  <a:gd name="T10" fmla="*/ 155 w 197"/>
                  <a:gd name="T11" fmla="*/ 198 h 198"/>
                  <a:gd name="T12" fmla="*/ 197 w 197"/>
                  <a:gd name="T13" fmla="*/ 155 h 198"/>
                  <a:gd name="T14" fmla="*/ 197 w 197"/>
                  <a:gd name="T15" fmla="*/ 43 h 198"/>
                  <a:gd name="T16" fmla="*/ 155 w 197"/>
                  <a:gd name="T17" fmla="*/ 0 h 198"/>
                  <a:gd name="T18" fmla="*/ 154 w 197"/>
                  <a:gd name="T19" fmla="*/ 154 h 198"/>
                  <a:gd name="T20" fmla="*/ 44 w 197"/>
                  <a:gd name="T21" fmla="*/ 154 h 198"/>
                  <a:gd name="T22" fmla="*/ 44 w 197"/>
                  <a:gd name="T23" fmla="*/ 44 h 198"/>
                  <a:gd name="T24" fmla="*/ 154 w 197"/>
                  <a:gd name="T25" fmla="*/ 44 h 198"/>
                  <a:gd name="T26" fmla="*/ 154 w 197"/>
                  <a:gd name="T27" fmla="*/ 154 h 198"/>
                  <a:gd name="T28" fmla="*/ 154 w 197"/>
                  <a:gd name="T29" fmla="*/ 154 h 198"/>
                  <a:gd name="T30" fmla="*/ 154 w 197"/>
                  <a:gd name="T31" fmla="*/ 1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8">
                    <a:moveTo>
                      <a:pt x="155" y="0"/>
                    </a:moveTo>
                    <a:cubicBezTo>
                      <a:pt x="43" y="0"/>
                      <a:pt x="43" y="0"/>
                      <a:pt x="43" y="0"/>
                    </a:cubicBezTo>
                    <a:cubicBezTo>
                      <a:pt x="19" y="0"/>
                      <a:pt x="0" y="19"/>
                      <a:pt x="0" y="43"/>
                    </a:cubicBezTo>
                    <a:cubicBezTo>
                      <a:pt x="0" y="155"/>
                      <a:pt x="0" y="155"/>
                      <a:pt x="0" y="155"/>
                    </a:cubicBezTo>
                    <a:cubicBezTo>
                      <a:pt x="0" y="178"/>
                      <a:pt x="19" y="198"/>
                      <a:pt x="43" y="198"/>
                    </a:cubicBezTo>
                    <a:cubicBezTo>
                      <a:pt x="155" y="198"/>
                      <a:pt x="155" y="198"/>
                      <a:pt x="155" y="198"/>
                    </a:cubicBezTo>
                    <a:cubicBezTo>
                      <a:pt x="178" y="198"/>
                      <a:pt x="197" y="178"/>
                      <a:pt x="197" y="155"/>
                    </a:cubicBezTo>
                    <a:cubicBezTo>
                      <a:pt x="197" y="43"/>
                      <a:pt x="197" y="43"/>
                      <a:pt x="197" y="43"/>
                    </a:cubicBezTo>
                    <a:cubicBezTo>
                      <a:pt x="197" y="19"/>
                      <a:pt x="178" y="0"/>
                      <a:pt x="155" y="0"/>
                    </a:cubicBezTo>
                    <a:close/>
                    <a:moveTo>
                      <a:pt x="154" y="154"/>
                    </a:moveTo>
                    <a:cubicBezTo>
                      <a:pt x="44" y="154"/>
                      <a:pt x="44" y="154"/>
                      <a:pt x="44" y="154"/>
                    </a:cubicBezTo>
                    <a:cubicBezTo>
                      <a:pt x="44" y="44"/>
                      <a:pt x="44" y="44"/>
                      <a:pt x="44" y="44"/>
                    </a:cubicBezTo>
                    <a:cubicBezTo>
                      <a:pt x="154" y="44"/>
                      <a:pt x="154" y="44"/>
                      <a:pt x="154" y="44"/>
                    </a:cubicBezTo>
                    <a:lnTo>
                      <a:pt x="154" y="154"/>
                    </a:lnTo>
                    <a:close/>
                    <a:moveTo>
                      <a:pt x="154" y="154"/>
                    </a:moveTo>
                    <a:cubicBezTo>
                      <a:pt x="154" y="154"/>
                      <a:pt x="154" y="154"/>
                      <a:pt x="154" y="1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0" name="Freeform 125">
                <a:extLst>
                  <a:ext uri="{FF2B5EF4-FFF2-40B4-BE49-F238E27FC236}">
                    <a16:creationId xmlns:a16="http://schemas.microsoft.com/office/drawing/2014/main" id="{AD98F9E0-8336-40D9-A8AA-4E78C372DCB0}"/>
                  </a:ext>
                </a:extLst>
              </p:cNvPr>
              <p:cNvSpPr>
                <a:spLocks noEditPoints="1"/>
              </p:cNvSpPr>
              <p:nvPr/>
            </p:nvSpPr>
            <p:spPr bwMode="auto">
              <a:xfrm>
                <a:off x="1762319" y="2467176"/>
                <a:ext cx="56586" cy="56586"/>
              </a:xfrm>
              <a:custGeom>
                <a:avLst/>
                <a:gdLst>
                  <a:gd name="T0" fmla="*/ 155 w 197"/>
                  <a:gd name="T1" fmla="*/ 0 h 198"/>
                  <a:gd name="T2" fmla="*/ 42 w 197"/>
                  <a:gd name="T3" fmla="*/ 0 h 198"/>
                  <a:gd name="T4" fmla="*/ 0 w 197"/>
                  <a:gd name="T5" fmla="*/ 43 h 198"/>
                  <a:gd name="T6" fmla="*/ 0 w 197"/>
                  <a:gd name="T7" fmla="*/ 155 h 198"/>
                  <a:gd name="T8" fmla="*/ 42 w 197"/>
                  <a:gd name="T9" fmla="*/ 198 h 198"/>
                  <a:gd name="T10" fmla="*/ 155 w 197"/>
                  <a:gd name="T11" fmla="*/ 198 h 198"/>
                  <a:gd name="T12" fmla="*/ 197 w 197"/>
                  <a:gd name="T13" fmla="*/ 155 h 198"/>
                  <a:gd name="T14" fmla="*/ 197 w 197"/>
                  <a:gd name="T15" fmla="*/ 43 h 198"/>
                  <a:gd name="T16" fmla="*/ 155 w 197"/>
                  <a:gd name="T17" fmla="*/ 0 h 198"/>
                  <a:gd name="T18" fmla="*/ 154 w 197"/>
                  <a:gd name="T19" fmla="*/ 154 h 198"/>
                  <a:gd name="T20" fmla="*/ 44 w 197"/>
                  <a:gd name="T21" fmla="*/ 154 h 198"/>
                  <a:gd name="T22" fmla="*/ 44 w 197"/>
                  <a:gd name="T23" fmla="*/ 44 h 198"/>
                  <a:gd name="T24" fmla="*/ 154 w 197"/>
                  <a:gd name="T25" fmla="*/ 44 h 198"/>
                  <a:gd name="T26" fmla="*/ 154 w 197"/>
                  <a:gd name="T27" fmla="*/ 154 h 198"/>
                  <a:gd name="T28" fmla="*/ 154 w 197"/>
                  <a:gd name="T29" fmla="*/ 154 h 198"/>
                  <a:gd name="T30" fmla="*/ 154 w 197"/>
                  <a:gd name="T31" fmla="*/ 1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8">
                    <a:moveTo>
                      <a:pt x="155" y="0"/>
                    </a:moveTo>
                    <a:cubicBezTo>
                      <a:pt x="42" y="0"/>
                      <a:pt x="42" y="0"/>
                      <a:pt x="42" y="0"/>
                    </a:cubicBezTo>
                    <a:cubicBezTo>
                      <a:pt x="19" y="0"/>
                      <a:pt x="0" y="19"/>
                      <a:pt x="0" y="43"/>
                    </a:cubicBezTo>
                    <a:cubicBezTo>
                      <a:pt x="0" y="155"/>
                      <a:pt x="0" y="155"/>
                      <a:pt x="0" y="155"/>
                    </a:cubicBezTo>
                    <a:cubicBezTo>
                      <a:pt x="0" y="178"/>
                      <a:pt x="19" y="198"/>
                      <a:pt x="42" y="198"/>
                    </a:cubicBezTo>
                    <a:cubicBezTo>
                      <a:pt x="155" y="198"/>
                      <a:pt x="155" y="198"/>
                      <a:pt x="155" y="198"/>
                    </a:cubicBezTo>
                    <a:cubicBezTo>
                      <a:pt x="178" y="198"/>
                      <a:pt x="197" y="178"/>
                      <a:pt x="197" y="155"/>
                    </a:cubicBezTo>
                    <a:cubicBezTo>
                      <a:pt x="197" y="43"/>
                      <a:pt x="197" y="43"/>
                      <a:pt x="197" y="43"/>
                    </a:cubicBezTo>
                    <a:cubicBezTo>
                      <a:pt x="197" y="19"/>
                      <a:pt x="178" y="0"/>
                      <a:pt x="155" y="0"/>
                    </a:cubicBezTo>
                    <a:close/>
                    <a:moveTo>
                      <a:pt x="154" y="154"/>
                    </a:moveTo>
                    <a:cubicBezTo>
                      <a:pt x="44" y="154"/>
                      <a:pt x="44" y="154"/>
                      <a:pt x="44" y="154"/>
                    </a:cubicBezTo>
                    <a:cubicBezTo>
                      <a:pt x="44" y="44"/>
                      <a:pt x="44" y="44"/>
                      <a:pt x="44" y="44"/>
                    </a:cubicBezTo>
                    <a:cubicBezTo>
                      <a:pt x="154" y="44"/>
                      <a:pt x="154" y="44"/>
                      <a:pt x="154" y="44"/>
                    </a:cubicBezTo>
                    <a:lnTo>
                      <a:pt x="154" y="154"/>
                    </a:lnTo>
                    <a:close/>
                    <a:moveTo>
                      <a:pt x="154" y="154"/>
                    </a:moveTo>
                    <a:cubicBezTo>
                      <a:pt x="154" y="154"/>
                      <a:pt x="154" y="154"/>
                      <a:pt x="154" y="1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1" name="Freeform 126">
                <a:extLst>
                  <a:ext uri="{FF2B5EF4-FFF2-40B4-BE49-F238E27FC236}">
                    <a16:creationId xmlns:a16="http://schemas.microsoft.com/office/drawing/2014/main" id="{7B561CA1-BE09-42E3-A546-374DA91E5194}"/>
                  </a:ext>
                </a:extLst>
              </p:cNvPr>
              <p:cNvSpPr>
                <a:spLocks noEditPoints="1"/>
              </p:cNvSpPr>
              <p:nvPr/>
            </p:nvSpPr>
            <p:spPr bwMode="auto">
              <a:xfrm>
                <a:off x="1447798" y="2188256"/>
                <a:ext cx="371107" cy="176830"/>
              </a:xfrm>
              <a:custGeom>
                <a:avLst/>
                <a:gdLst>
                  <a:gd name="T0" fmla="*/ 1292 w 1292"/>
                  <a:gd name="T1" fmla="*/ 63 h 618"/>
                  <a:gd name="T2" fmla="*/ 1229 w 1292"/>
                  <a:gd name="T3" fmla="*/ 0 h 618"/>
                  <a:gd name="T4" fmla="*/ 63 w 1292"/>
                  <a:gd name="T5" fmla="*/ 0 h 618"/>
                  <a:gd name="T6" fmla="*/ 0 w 1292"/>
                  <a:gd name="T7" fmla="*/ 63 h 618"/>
                  <a:gd name="T8" fmla="*/ 0 w 1292"/>
                  <a:gd name="T9" fmla="*/ 555 h 618"/>
                  <a:gd name="T10" fmla="*/ 63 w 1292"/>
                  <a:gd name="T11" fmla="*/ 618 h 618"/>
                  <a:gd name="T12" fmla="*/ 1229 w 1292"/>
                  <a:gd name="T13" fmla="*/ 618 h 618"/>
                  <a:gd name="T14" fmla="*/ 1292 w 1292"/>
                  <a:gd name="T15" fmla="*/ 555 h 618"/>
                  <a:gd name="T16" fmla="*/ 1292 w 1292"/>
                  <a:gd name="T17" fmla="*/ 63 h 618"/>
                  <a:gd name="T18" fmla="*/ 1249 w 1292"/>
                  <a:gd name="T19" fmla="*/ 555 h 618"/>
                  <a:gd name="T20" fmla="*/ 1229 w 1292"/>
                  <a:gd name="T21" fmla="*/ 574 h 618"/>
                  <a:gd name="T22" fmla="*/ 63 w 1292"/>
                  <a:gd name="T23" fmla="*/ 574 h 618"/>
                  <a:gd name="T24" fmla="*/ 43 w 1292"/>
                  <a:gd name="T25" fmla="*/ 555 h 618"/>
                  <a:gd name="T26" fmla="*/ 43 w 1292"/>
                  <a:gd name="T27" fmla="*/ 63 h 618"/>
                  <a:gd name="T28" fmla="*/ 63 w 1292"/>
                  <a:gd name="T29" fmla="*/ 43 h 618"/>
                  <a:gd name="T30" fmla="*/ 1229 w 1292"/>
                  <a:gd name="T31" fmla="*/ 43 h 618"/>
                  <a:gd name="T32" fmla="*/ 1249 w 1292"/>
                  <a:gd name="T33" fmla="*/ 63 h 618"/>
                  <a:gd name="T34" fmla="*/ 1249 w 1292"/>
                  <a:gd name="T35" fmla="*/ 555 h 618"/>
                  <a:gd name="T36" fmla="*/ 1249 w 1292"/>
                  <a:gd name="T37" fmla="*/ 555 h 618"/>
                  <a:gd name="T38" fmla="*/ 1249 w 1292"/>
                  <a:gd name="T39" fmla="*/ 55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2" h="618">
                    <a:moveTo>
                      <a:pt x="1292" y="63"/>
                    </a:moveTo>
                    <a:cubicBezTo>
                      <a:pt x="1292" y="28"/>
                      <a:pt x="1264" y="0"/>
                      <a:pt x="1229" y="0"/>
                    </a:cubicBezTo>
                    <a:cubicBezTo>
                      <a:pt x="63" y="0"/>
                      <a:pt x="63" y="0"/>
                      <a:pt x="63" y="0"/>
                    </a:cubicBezTo>
                    <a:cubicBezTo>
                      <a:pt x="28" y="0"/>
                      <a:pt x="0" y="28"/>
                      <a:pt x="0" y="63"/>
                    </a:cubicBezTo>
                    <a:cubicBezTo>
                      <a:pt x="0" y="555"/>
                      <a:pt x="0" y="555"/>
                      <a:pt x="0" y="555"/>
                    </a:cubicBezTo>
                    <a:cubicBezTo>
                      <a:pt x="0" y="590"/>
                      <a:pt x="28" y="618"/>
                      <a:pt x="63" y="618"/>
                    </a:cubicBezTo>
                    <a:cubicBezTo>
                      <a:pt x="1229" y="618"/>
                      <a:pt x="1229" y="618"/>
                      <a:pt x="1229" y="618"/>
                    </a:cubicBezTo>
                    <a:cubicBezTo>
                      <a:pt x="1264" y="618"/>
                      <a:pt x="1292" y="590"/>
                      <a:pt x="1292" y="555"/>
                    </a:cubicBezTo>
                    <a:lnTo>
                      <a:pt x="1292" y="63"/>
                    </a:lnTo>
                    <a:close/>
                    <a:moveTo>
                      <a:pt x="1249" y="555"/>
                    </a:moveTo>
                    <a:cubicBezTo>
                      <a:pt x="1249" y="566"/>
                      <a:pt x="1240" y="574"/>
                      <a:pt x="1229" y="574"/>
                    </a:cubicBezTo>
                    <a:cubicBezTo>
                      <a:pt x="63" y="574"/>
                      <a:pt x="63" y="574"/>
                      <a:pt x="63" y="574"/>
                    </a:cubicBezTo>
                    <a:cubicBezTo>
                      <a:pt x="52" y="574"/>
                      <a:pt x="43" y="566"/>
                      <a:pt x="43" y="555"/>
                    </a:cubicBezTo>
                    <a:cubicBezTo>
                      <a:pt x="43" y="63"/>
                      <a:pt x="43" y="63"/>
                      <a:pt x="43" y="63"/>
                    </a:cubicBezTo>
                    <a:cubicBezTo>
                      <a:pt x="43" y="52"/>
                      <a:pt x="52" y="43"/>
                      <a:pt x="63" y="43"/>
                    </a:cubicBezTo>
                    <a:cubicBezTo>
                      <a:pt x="1229" y="43"/>
                      <a:pt x="1229" y="43"/>
                      <a:pt x="1229" y="43"/>
                    </a:cubicBezTo>
                    <a:cubicBezTo>
                      <a:pt x="1240" y="43"/>
                      <a:pt x="1249" y="52"/>
                      <a:pt x="1249" y="63"/>
                    </a:cubicBezTo>
                    <a:lnTo>
                      <a:pt x="1249" y="555"/>
                    </a:lnTo>
                    <a:close/>
                    <a:moveTo>
                      <a:pt x="1249" y="555"/>
                    </a:moveTo>
                    <a:cubicBezTo>
                      <a:pt x="1249" y="555"/>
                      <a:pt x="1249" y="555"/>
                      <a:pt x="1249" y="55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2" name="Freeform 127">
                <a:extLst>
                  <a:ext uri="{FF2B5EF4-FFF2-40B4-BE49-F238E27FC236}">
                    <a16:creationId xmlns:a16="http://schemas.microsoft.com/office/drawing/2014/main" id="{53F9D87D-B310-4B6E-87F5-6DBC509147EC}"/>
                  </a:ext>
                </a:extLst>
              </p:cNvPr>
              <p:cNvSpPr>
                <a:spLocks noEditPoints="1"/>
              </p:cNvSpPr>
              <p:nvPr/>
            </p:nvSpPr>
            <p:spPr bwMode="auto">
              <a:xfrm>
                <a:off x="1514758" y="2240126"/>
                <a:ext cx="59179" cy="74976"/>
              </a:xfrm>
              <a:custGeom>
                <a:avLst/>
                <a:gdLst>
                  <a:gd name="T0" fmla="*/ 206 w 206"/>
                  <a:gd name="T1" fmla="*/ 235 h 262"/>
                  <a:gd name="T2" fmla="*/ 139 w 206"/>
                  <a:gd name="T3" fmla="*/ 19 h 262"/>
                  <a:gd name="T4" fmla="*/ 103 w 206"/>
                  <a:gd name="T5" fmla="*/ 0 h 262"/>
                  <a:gd name="T6" fmla="*/ 67 w 206"/>
                  <a:gd name="T7" fmla="*/ 19 h 262"/>
                  <a:gd name="T8" fmla="*/ 1 w 206"/>
                  <a:gd name="T9" fmla="*/ 235 h 262"/>
                  <a:gd name="T10" fmla="*/ 0 w 206"/>
                  <a:gd name="T11" fmla="*/ 239 h 262"/>
                  <a:gd name="T12" fmla="*/ 36 w 206"/>
                  <a:gd name="T13" fmla="*/ 262 h 262"/>
                  <a:gd name="T14" fmla="*/ 54 w 206"/>
                  <a:gd name="T15" fmla="*/ 252 h 262"/>
                  <a:gd name="T16" fmla="*/ 66 w 206"/>
                  <a:gd name="T17" fmla="*/ 207 h 262"/>
                  <a:gd name="T18" fmla="*/ 141 w 206"/>
                  <a:gd name="T19" fmla="*/ 207 h 262"/>
                  <a:gd name="T20" fmla="*/ 153 w 206"/>
                  <a:gd name="T21" fmla="*/ 252 h 262"/>
                  <a:gd name="T22" fmla="*/ 171 w 206"/>
                  <a:gd name="T23" fmla="*/ 262 h 262"/>
                  <a:gd name="T24" fmla="*/ 206 w 206"/>
                  <a:gd name="T25" fmla="*/ 239 h 262"/>
                  <a:gd name="T26" fmla="*/ 206 w 206"/>
                  <a:gd name="T27" fmla="*/ 235 h 262"/>
                  <a:gd name="T28" fmla="*/ 77 w 206"/>
                  <a:gd name="T29" fmla="*/ 165 h 262"/>
                  <a:gd name="T30" fmla="*/ 103 w 206"/>
                  <a:gd name="T31" fmla="*/ 70 h 262"/>
                  <a:gd name="T32" fmla="*/ 129 w 206"/>
                  <a:gd name="T33" fmla="*/ 165 h 262"/>
                  <a:gd name="T34" fmla="*/ 77 w 206"/>
                  <a:gd name="T35" fmla="*/ 165 h 262"/>
                  <a:gd name="T36" fmla="*/ 77 w 206"/>
                  <a:gd name="T37" fmla="*/ 165 h 262"/>
                  <a:gd name="T38" fmla="*/ 77 w 206"/>
                  <a:gd name="T3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62">
                    <a:moveTo>
                      <a:pt x="206" y="235"/>
                    </a:moveTo>
                    <a:cubicBezTo>
                      <a:pt x="139" y="19"/>
                      <a:pt x="139" y="19"/>
                      <a:pt x="139" y="19"/>
                    </a:cubicBezTo>
                    <a:cubicBezTo>
                      <a:pt x="135" y="6"/>
                      <a:pt x="119" y="0"/>
                      <a:pt x="103" y="0"/>
                    </a:cubicBezTo>
                    <a:cubicBezTo>
                      <a:pt x="87" y="0"/>
                      <a:pt x="71" y="6"/>
                      <a:pt x="67" y="19"/>
                    </a:cubicBezTo>
                    <a:cubicBezTo>
                      <a:pt x="1" y="235"/>
                      <a:pt x="1" y="235"/>
                      <a:pt x="1" y="235"/>
                    </a:cubicBezTo>
                    <a:cubicBezTo>
                      <a:pt x="0" y="237"/>
                      <a:pt x="0" y="238"/>
                      <a:pt x="0" y="239"/>
                    </a:cubicBezTo>
                    <a:cubicBezTo>
                      <a:pt x="0" y="253"/>
                      <a:pt x="20" y="262"/>
                      <a:pt x="36" y="262"/>
                    </a:cubicBezTo>
                    <a:cubicBezTo>
                      <a:pt x="44" y="262"/>
                      <a:pt x="52" y="259"/>
                      <a:pt x="54" y="252"/>
                    </a:cubicBezTo>
                    <a:cubicBezTo>
                      <a:pt x="66" y="207"/>
                      <a:pt x="66" y="207"/>
                      <a:pt x="66" y="207"/>
                    </a:cubicBezTo>
                    <a:cubicBezTo>
                      <a:pt x="141" y="207"/>
                      <a:pt x="141" y="207"/>
                      <a:pt x="141" y="207"/>
                    </a:cubicBezTo>
                    <a:cubicBezTo>
                      <a:pt x="153" y="252"/>
                      <a:pt x="153" y="252"/>
                      <a:pt x="153" y="252"/>
                    </a:cubicBezTo>
                    <a:cubicBezTo>
                      <a:pt x="155" y="259"/>
                      <a:pt x="162" y="262"/>
                      <a:pt x="171" y="262"/>
                    </a:cubicBezTo>
                    <a:cubicBezTo>
                      <a:pt x="186" y="262"/>
                      <a:pt x="206" y="253"/>
                      <a:pt x="206" y="239"/>
                    </a:cubicBezTo>
                    <a:cubicBezTo>
                      <a:pt x="206" y="238"/>
                      <a:pt x="206" y="237"/>
                      <a:pt x="206" y="235"/>
                    </a:cubicBezTo>
                    <a:close/>
                    <a:moveTo>
                      <a:pt x="77" y="165"/>
                    </a:moveTo>
                    <a:cubicBezTo>
                      <a:pt x="103" y="70"/>
                      <a:pt x="103" y="70"/>
                      <a:pt x="103" y="70"/>
                    </a:cubicBezTo>
                    <a:cubicBezTo>
                      <a:pt x="129" y="165"/>
                      <a:pt x="129" y="165"/>
                      <a:pt x="129" y="165"/>
                    </a:cubicBezTo>
                    <a:lnTo>
                      <a:pt x="77" y="165"/>
                    </a:lnTo>
                    <a:close/>
                    <a:moveTo>
                      <a:pt x="77" y="165"/>
                    </a:moveTo>
                    <a:cubicBezTo>
                      <a:pt x="77" y="165"/>
                      <a:pt x="77" y="165"/>
                      <a:pt x="77" y="16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3" name="Freeform 128">
                <a:extLst>
                  <a:ext uri="{FF2B5EF4-FFF2-40B4-BE49-F238E27FC236}">
                    <a16:creationId xmlns:a16="http://schemas.microsoft.com/office/drawing/2014/main" id="{755395F4-745E-458A-943C-0C8C7A1FA76D}"/>
                  </a:ext>
                </a:extLst>
              </p:cNvPr>
              <p:cNvSpPr>
                <a:spLocks noEditPoints="1"/>
              </p:cNvSpPr>
              <p:nvPr/>
            </p:nvSpPr>
            <p:spPr bwMode="auto">
              <a:xfrm>
                <a:off x="1599400" y="2240833"/>
                <a:ext cx="53756" cy="74269"/>
              </a:xfrm>
              <a:custGeom>
                <a:avLst/>
                <a:gdLst>
                  <a:gd name="T0" fmla="*/ 171 w 187"/>
                  <a:gd name="T1" fmla="*/ 0 h 259"/>
                  <a:gd name="T2" fmla="*/ 17 w 187"/>
                  <a:gd name="T3" fmla="*/ 0 h 259"/>
                  <a:gd name="T4" fmla="*/ 0 w 187"/>
                  <a:gd name="T5" fmla="*/ 24 h 259"/>
                  <a:gd name="T6" fmla="*/ 17 w 187"/>
                  <a:gd name="T7" fmla="*/ 49 h 259"/>
                  <a:gd name="T8" fmla="*/ 66 w 187"/>
                  <a:gd name="T9" fmla="*/ 49 h 259"/>
                  <a:gd name="T10" fmla="*/ 66 w 187"/>
                  <a:gd name="T11" fmla="*/ 242 h 259"/>
                  <a:gd name="T12" fmla="*/ 94 w 187"/>
                  <a:gd name="T13" fmla="*/ 259 h 259"/>
                  <a:gd name="T14" fmla="*/ 122 w 187"/>
                  <a:gd name="T15" fmla="*/ 242 h 259"/>
                  <a:gd name="T16" fmla="*/ 122 w 187"/>
                  <a:gd name="T17" fmla="*/ 49 h 259"/>
                  <a:gd name="T18" fmla="*/ 171 w 187"/>
                  <a:gd name="T19" fmla="*/ 49 h 259"/>
                  <a:gd name="T20" fmla="*/ 187 w 187"/>
                  <a:gd name="T21" fmla="*/ 24 h 259"/>
                  <a:gd name="T22" fmla="*/ 171 w 187"/>
                  <a:gd name="T23" fmla="*/ 0 h 259"/>
                  <a:gd name="T24" fmla="*/ 171 w 187"/>
                  <a:gd name="T25" fmla="*/ 0 h 259"/>
                  <a:gd name="T26" fmla="*/ 171 w 187"/>
                  <a:gd name="T2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259">
                    <a:moveTo>
                      <a:pt x="171" y="0"/>
                    </a:moveTo>
                    <a:cubicBezTo>
                      <a:pt x="17" y="0"/>
                      <a:pt x="17" y="0"/>
                      <a:pt x="17" y="0"/>
                    </a:cubicBezTo>
                    <a:cubicBezTo>
                      <a:pt x="5" y="0"/>
                      <a:pt x="0" y="12"/>
                      <a:pt x="0" y="24"/>
                    </a:cubicBezTo>
                    <a:cubicBezTo>
                      <a:pt x="0" y="38"/>
                      <a:pt x="7" y="49"/>
                      <a:pt x="17" y="49"/>
                    </a:cubicBezTo>
                    <a:cubicBezTo>
                      <a:pt x="66" y="49"/>
                      <a:pt x="66" y="49"/>
                      <a:pt x="66" y="49"/>
                    </a:cubicBezTo>
                    <a:cubicBezTo>
                      <a:pt x="66" y="242"/>
                      <a:pt x="66" y="242"/>
                      <a:pt x="66" y="242"/>
                    </a:cubicBezTo>
                    <a:cubicBezTo>
                      <a:pt x="66" y="253"/>
                      <a:pt x="80" y="259"/>
                      <a:pt x="94" y="259"/>
                    </a:cubicBezTo>
                    <a:cubicBezTo>
                      <a:pt x="108" y="259"/>
                      <a:pt x="122" y="253"/>
                      <a:pt x="122" y="242"/>
                    </a:cubicBezTo>
                    <a:cubicBezTo>
                      <a:pt x="122" y="49"/>
                      <a:pt x="122" y="49"/>
                      <a:pt x="122" y="49"/>
                    </a:cubicBezTo>
                    <a:cubicBezTo>
                      <a:pt x="171" y="49"/>
                      <a:pt x="171" y="49"/>
                      <a:pt x="171" y="49"/>
                    </a:cubicBezTo>
                    <a:cubicBezTo>
                      <a:pt x="181" y="49"/>
                      <a:pt x="187" y="38"/>
                      <a:pt x="187" y="24"/>
                    </a:cubicBezTo>
                    <a:cubicBezTo>
                      <a:pt x="187" y="12"/>
                      <a:pt x="182" y="0"/>
                      <a:pt x="171" y="0"/>
                    </a:cubicBezTo>
                    <a:close/>
                    <a:moveTo>
                      <a:pt x="171" y="0"/>
                    </a:moveTo>
                    <a:cubicBezTo>
                      <a:pt x="171" y="0"/>
                      <a:pt x="171" y="0"/>
                      <a:pt x="17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4" name="Freeform 129">
                <a:extLst>
                  <a:ext uri="{FF2B5EF4-FFF2-40B4-BE49-F238E27FC236}">
                    <a16:creationId xmlns:a16="http://schemas.microsoft.com/office/drawing/2014/main" id="{CFD6C1A2-02A0-4A9A-8429-600E9C13DEDE}"/>
                  </a:ext>
                </a:extLst>
              </p:cNvPr>
              <p:cNvSpPr>
                <a:spLocks noEditPoints="1"/>
              </p:cNvSpPr>
              <p:nvPr/>
            </p:nvSpPr>
            <p:spPr bwMode="auto">
              <a:xfrm>
                <a:off x="1690173" y="2240833"/>
                <a:ext cx="61773" cy="74269"/>
              </a:xfrm>
              <a:custGeom>
                <a:avLst/>
                <a:gdLst>
                  <a:gd name="T0" fmla="*/ 187 w 215"/>
                  <a:gd name="T1" fmla="*/ 0 h 259"/>
                  <a:gd name="T2" fmla="*/ 144 w 215"/>
                  <a:gd name="T3" fmla="*/ 27 h 259"/>
                  <a:gd name="T4" fmla="*/ 108 w 215"/>
                  <a:gd name="T5" fmla="*/ 91 h 259"/>
                  <a:gd name="T6" fmla="*/ 71 w 215"/>
                  <a:gd name="T7" fmla="*/ 27 h 259"/>
                  <a:gd name="T8" fmla="*/ 28 w 215"/>
                  <a:gd name="T9" fmla="*/ 0 h 259"/>
                  <a:gd name="T10" fmla="*/ 0 w 215"/>
                  <a:gd name="T11" fmla="*/ 27 h 259"/>
                  <a:gd name="T12" fmla="*/ 0 w 215"/>
                  <a:gd name="T13" fmla="*/ 242 h 259"/>
                  <a:gd name="T14" fmla="*/ 28 w 215"/>
                  <a:gd name="T15" fmla="*/ 259 h 259"/>
                  <a:gd name="T16" fmla="*/ 56 w 215"/>
                  <a:gd name="T17" fmla="*/ 242 h 259"/>
                  <a:gd name="T18" fmla="*/ 56 w 215"/>
                  <a:gd name="T19" fmla="*/ 105 h 259"/>
                  <a:gd name="T20" fmla="*/ 90 w 215"/>
                  <a:gd name="T21" fmla="*/ 167 h 259"/>
                  <a:gd name="T22" fmla="*/ 107 w 215"/>
                  <a:gd name="T23" fmla="*/ 177 h 259"/>
                  <a:gd name="T24" fmla="*/ 125 w 215"/>
                  <a:gd name="T25" fmla="*/ 167 h 259"/>
                  <a:gd name="T26" fmla="*/ 160 w 215"/>
                  <a:gd name="T27" fmla="*/ 109 h 259"/>
                  <a:gd name="T28" fmla="*/ 160 w 215"/>
                  <a:gd name="T29" fmla="*/ 242 h 259"/>
                  <a:gd name="T30" fmla="*/ 187 w 215"/>
                  <a:gd name="T31" fmla="*/ 259 h 259"/>
                  <a:gd name="T32" fmla="*/ 215 w 215"/>
                  <a:gd name="T33" fmla="*/ 242 h 259"/>
                  <a:gd name="T34" fmla="*/ 215 w 215"/>
                  <a:gd name="T35" fmla="*/ 27 h 259"/>
                  <a:gd name="T36" fmla="*/ 187 w 215"/>
                  <a:gd name="T37" fmla="*/ 0 h 259"/>
                  <a:gd name="T38" fmla="*/ 187 w 215"/>
                  <a:gd name="T39" fmla="*/ 0 h 259"/>
                  <a:gd name="T40" fmla="*/ 187 w 215"/>
                  <a:gd name="T4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59">
                    <a:moveTo>
                      <a:pt x="187" y="0"/>
                    </a:moveTo>
                    <a:cubicBezTo>
                      <a:pt x="167" y="0"/>
                      <a:pt x="159" y="2"/>
                      <a:pt x="144" y="27"/>
                    </a:cubicBezTo>
                    <a:cubicBezTo>
                      <a:pt x="108" y="91"/>
                      <a:pt x="108" y="91"/>
                      <a:pt x="108" y="91"/>
                    </a:cubicBezTo>
                    <a:cubicBezTo>
                      <a:pt x="71" y="27"/>
                      <a:pt x="71" y="27"/>
                      <a:pt x="71" y="27"/>
                    </a:cubicBezTo>
                    <a:cubicBezTo>
                      <a:pt x="57" y="2"/>
                      <a:pt x="48" y="0"/>
                      <a:pt x="28" y="0"/>
                    </a:cubicBezTo>
                    <a:cubicBezTo>
                      <a:pt x="14" y="0"/>
                      <a:pt x="0" y="7"/>
                      <a:pt x="0" y="27"/>
                    </a:cubicBezTo>
                    <a:cubicBezTo>
                      <a:pt x="0" y="242"/>
                      <a:pt x="0" y="242"/>
                      <a:pt x="0" y="242"/>
                    </a:cubicBezTo>
                    <a:cubicBezTo>
                      <a:pt x="0" y="253"/>
                      <a:pt x="14" y="259"/>
                      <a:pt x="28" y="259"/>
                    </a:cubicBezTo>
                    <a:cubicBezTo>
                      <a:pt x="42" y="259"/>
                      <a:pt x="56" y="253"/>
                      <a:pt x="56" y="242"/>
                    </a:cubicBezTo>
                    <a:cubicBezTo>
                      <a:pt x="56" y="105"/>
                      <a:pt x="56" y="105"/>
                      <a:pt x="56" y="105"/>
                    </a:cubicBezTo>
                    <a:cubicBezTo>
                      <a:pt x="90" y="167"/>
                      <a:pt x="90" y="167"/>
                      <a:pt x="90" y="167"/>
                    </a:cubicBezTo>
                    <a:cubicBezTo>
                      <a:pt x="94" y="175"/>
                      <a:pt x="101" y="177"/>
                      <a:pt x="107" y="177"/>
                    </a:cubicBezTo>
                    <a:cubicBezTo>
                      <a:pt x="114" y="177"/>
                      <a:pt x="121" y="175"/>
                      <a:pt x="125" y="167"/>
                    </a:cubicBezTo>
                    <a:cubicBezTo>
                      <a:pt x="160" y="109"/>
                      <a:pt x="160" y="109"/>
                      <a:pt x="160" y="109"/>
                    </a:cubicBezTo>
                    <a:cubicBezTo>
                      <a:pt x="160" y="242"/>
                      <a:pt x="160" y="242"/>
                      <a:pt x="160" y="242"/>
                    </a:cubicBezTo>
                    <a:cubicBezTo>
                      <a:pt x="160" y="253"/>
                      <a:pt x="173" y="259"/>
                      <a:pt x="187" y="259"/>
                    </a:cubicBezTo>
                    <a:cubicBezTo>
                      <a:pt x="201" y="259"/>
                      <a:pt x="215" y="253"/>
                      <a:pt x="215" y="242"/>
                    </a:cubicBezTo>
                    <a:cubicBezTo>
                      <a:pt x="215" y="27"/>
                      <a:pt x="215" y="27"/>
                      <a:pt x="215" y="27"/>
                    </a:cubicBezTo>
                    <a:cubicBezTo>
                      <a:pt x="215" y="7"/>
                      <a:pt x="201" y="0"/>
                      <a:pt x="187" y="0"/>
                    </a:cubicBezTo>
                    <a:close/>
                    <a:moveTo>
                      <a:pt x="187" y="0"/>
                    </a:moveTo>
                    <a:cubicBezTo>
                      <a:pt x="187" y="0"/>
                      <a:pt x="187" y="0"/>
                      <a:pt x="187"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55" name="Groupe 1796">
              <a:extLst>
                <a:ext uri="{FF2B5EF4-FFF2-40B4-BE49-F238E27FC236}">
                  <a16:creationId xmlns:a16="http://schemas.microsoft.com/office/drawing/2014/main" id="{063DC4EA-1537-4BE7-A8A4-2FF1F37C931F}"/>
                </a:ext>
              </a:extLst>
            </p:cNvPr>
            <p:cNvGrpSpPr/>
            <p:nvPr/>
          </p:nvGrpSpPr>
          <p:grpSpPr>
            <a:xfrm>
              <a:off x="11052111" y="2178744"/>
              <a:ext cx="401637" cy="428625"/>
              <a:chOff x="2119313" y="2152650"/>
              <a:chExt cx="401637" cy="428625"/>
            </a:xfrm>
            <a:solidFill>
              <a:schemeClr val="tx2"/>
            </a:solidFill>
          </p:grpSpPr>
          <p:sp>
            <p:nvSpPr>
              <p:cNvPr id="756" name="Freeform 133">
                <a:extLst>
                  <a:ext uri="{FF2B5EF4-FFF2-40B4-BE49-F238E27FC236}">
                    <a16:creationId xmlns:a16="http://schemas.microsoft.com/office/drawing/2014/main" id="{7A1157D3-2B3D-45FA-B8E7-159B6D8C2C06}"/>
                  </a:ext>
                </a:extLst>
              </p:cNvPr>
              <p:cNvSpPr>
                <a:spLocks noEditPoints="1"/>
              </p:cNvSpPr>
              <p:nvPr/>
            </p:nvSpPr>
            <p:spPr bwMode="auto">
              <a:xfrm>
                <a:off x="2427288" y="2287588"/>
                <a:ext cx="30162" cy="130175"/>
              </a:xfrm>
              <a:custGeom>
                <a:avLst/>
                <a:gdLst>
                  <a:gd name="T0" fmla="*/ 56 w 112"/>
                  <a:gd name="T1" fmla="*/ 0 h 468"/>
                  <a:gd name="T2" fmla="*/ 0 w 112"/>
                  <a:gd name="T3" fmla="*/ 56 h 468"/>
                  <a:gd name="T4" fmla="*/ 0 w 112"/>
                  <a:gd name="T5" fmla="*/ 412 h 468"/>
                  <a:gd name="T6" fmla="*/ 56 w 112"/>
                  <a:gd name="T7" fmla="*/ 468 h 468"/>
                  <a:gd name="T8" fmla="*/ 112 w 112"/>
                  <a:gd name="T9" fmla="*/ 412 h 468"/>
                  <a:gd name="T10" fmla="*/ 112 w 112"/>
                  <a:gd name="T11" fmla="*/ 56 h 468"/>
                  <a:gd name="T12" fmla="*/ 56 w 112"/>
                  <a:gd name="T13" fmla="*/ 0 h 468"/>
                  <a:gd name="T14" fmla="*/ 68 w 112"/>
                  <a:gd name="T15" fmla="*/ 412 h 468"/>
                  <a:gd name="T16" fmla="*/ 56 w 112"/>
                  <a:gd name="T17" fmla="*/ 424 h 468"/>
                  <a:gd name="T18" fmla="*/ 44 w 112"/>
                  <a:gd name="T19" fmla="*/ 412 h 468"/>
                  <a:gd name="T20" fmla="*/ 44 w 112"/>
                  <a:gd name="T21" fmla="*/ 56 h 468"/>
                  <a:gd name="T22" fmla="*/ 56 w 112"/>
                  <a:gd name="T23" fmla="*/ 44 h 468"/>
                  <a:gd name="T24" fmla="*/ 68 w 112"/>
                  <a:gd name="T25" fmla="*/ 56 h 468"/>
                  <a:gd name="T26" fmla="*/ 68 w 112"/>
                  <a:gd name="T27" fmla="*/ 412 h 468"/>
                  <a:gd name="T28" fmla="*/ 68 w 112"/>
                  <a:gd name="T29" fmla="*/ 412 h 468"/>
                  <a:gd name="T30" fmla="*/ 68 w 112"/>
                  <a:gd name="T31" fmla="*/ 41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468">
                    <a:moveTo>
                      <a:pt x="56" y="0"/>
                    </a:moveTo>
                    <a:cubicBezTo>
                      <a:pt x="25" y="0"/>
                      <a:pt x="0" y="25"/>
                      <a:pt x="0" y="56"/>
                    </a:cubicBezTo>
                    <a:cubicBezTo>
                      <a:pt x="0" y="412"/>
                      <a:pt x="0" y="412"/>
                      <a:pt x="0" y="412"/>
                    </a:cubicBezTo>
                    <a:cubicBezTo>
                      <a:pt x="0" y="443"/>
                      <a:pt x="25" y="468"/>
                      <a:pt x="56" y="468"/>
                    </a:cubicBezTo>
                    <a:cubicBezTo>
                      <a:pt x="87" y="468"/>
                      <a:pt x="112" y="443"/>
                      <a:pt x="112" y="412"/>
                    </a:cubicBezTo>
                    <a:cubicBezTo>
                      <a:pt x="112" y="56"/>
                      <a:pt x="112" y="56"/>
                      <a:pt x="112" y="56"/>
                    </a:cubicBezTo>
                    <a:cubicBezTo>
                      <a:pt x="112" y="25"/>
                      <a:pt x="87" y="0"/>
                      <a:pt x="56" y="0"/>
                    </a:cubicBezTo>
                    <a:close/>
                    <a:moveTo>
                      <a:pt x="68" y="412"/>
                    </a:moveTo>
                    <a:cubicBezTo>
                      <a:pt x="68" y="418"/>
                      <a:pt x="63" y="424"/>
                      <a:pt x="56" y="424"/>
                    </a:cubicBezTo>
                    <a:cubicBezTo>
                      <a:pt x="49" y="424"/>
                      <a:pt x="44" y="418"/>
                      <a:pt x="44" y="412"/>
                    </a:cubicBezTo>
                    <a:cubicBezTo>
                      <a:pt x="44" y="56"/>
                      <a:pt x="44" y="56"/>
                      <a:pt x="44" y="56"/>
                    </a:cubicBezTo>
                    <a:cubicBezTo>
                      <a:pt x="44" y="49"/>
                      <a:pt x="49" y="44"/>
                      <a:pt x="56" y="44"/>
                    </a:cubicBezTo>
                    <a:cubicBezTo>
                      <a:pt x="63" y="44"/>
                      <a:pt x="68" y="49"/>
                      <a:pt x="68" y="56"/>
                    </a:cubicBezTo>
                    <a:lnTo>
                      <a:pt x="68" y="412"/>
                    </a:lnTo>
                    <a:close/>
                    <a:moveTo>
                      <a:pt x="68" y="412"/>
                    </a:moveTo>
                    <a:cubicBezTo>
                      <a:pt x="68" y="412"/>
                      <a:pt x="68" y="412"/>
                      <a:pt x="68" y="4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7" name="Freeform 134">
                <a:extLst>
                  <a:ext uri="{FF2B5EF4-FFF2-40B4-BE49-F238E27FC236}">
                    <a16:creationId xmlns:a16="http://schemas.microsoft.com/office/drawing/2014/main" id="{67003B49-A00B-4BF3-A498-DA3022A7524E}"/>
                  </a:ext>
                </a:extLst>
              </p:cNvPr>
              <p:cNvSpPr>
                <a:spLocks noEditPoints="1"/>
              </p:cNvSpPr>
              <p:nvPr/>
            </p:nvSpPr>
            <p:spPr bwMode="auto">
              <a:xfrm>
                <a:off x="2119313" y="2152650"/>
                <a:ext cx="401637" cy="428625"/>
              </a:xfrm>
              <a:custGeom>
                <a:avLst/>
                <a:gdLst>
                  <a:gd name="T0" fmla="*/ 1355 w 1433"/>
                  <a:gd name="T1" fmla="*/ 0 h 1536"/>
                  <a:gd name="T2" fmla="*/ 79 w 1433"/>
                  <a:gd name="T3" fmla="*/ 0 h 1536"/>
                  <a:gd name="T4" fmla="*/ 0 w 1433"/>
                  <a:gd name="T5" fmla="*/ 79 h 1536"/>
                  <a:gd name="T6" fmla="*/ 0 w 1433"/>
                  <a:gd name="T7" fmla="*/ 1133 h 1536"/>
                  <a:gd name="T8" fmla="*/ 22 w 1433"/>
                  <a:gd name="T9" fmla="*/ 1155 h 1536"/>
                  <a:gd name="T10" fmla="*/ 44 w 1433"/>
                  <a:gd name="T11" fmla="*/ 1133 h 1536"/>
                  <a:gd name="T12" fmla="*/ 44 w 1433"/>
                  <a:gd name="T13" fmla="*/ 79 h 1536"/>
                  <a:gd name="T14" fmla="*/ 79 w 1433"/>
                  <a:gd name="T15" fmla="*/ 44 h 1536"/>
                  <a:gd name="T16" fmla="*/ 1355 w 1433"/>
                  <a:gd name="T17" fmla="*/ 44 h 1536"/>
                  <a:gd name="T18" fmla="*/ 1389 w 1433"/>
                  <a:gd name="T19" fmla="*/ 79 h 1536"/>
                  <a:gd name="T20" fmla="*/ 1389 w 1433"/>
                  <a:gd name="T21" fmla="*/ 1355 h 1536"/>
                  <a:gd name="T22" fmla="*/ 1355 w 1433"/>
                  <a:gd name="T23" fmla="*/ 1389 h 1536"/>
                  <a:gd name="T24" fmla="*/ 79 w 1433"/>
                  <a:gd name="T25" fmla="*/ 1389 h 1536"/>
                  <a:gd name="T26" fmla="*/ 44 w 1433"/>
                  <a:gd name="T27" fmla="*/ 1355 h 1536"/>
                  <a:gd name="T28" fmla="*/ 44 w 1433"/>
                  <a:gd name="T29" fmla="*/ 1275 h 1536"/>
                  <a:gd name="T30" fmla="*/ 22 w 1433"/>
                  <a:gd name="T31" fmla="*/ 1253 h 1536"/>
                  <a:gd name="T32" fmla="*/ 0 w 1433"/>
                  <a:gd name="T33" fmla="*/ 1275 h 1536"/>
                  <a:gd name="T34" fmla="*/ 0 w 1433"/>
                  <a:gd name="T35" fmla="*/ 1355 h 1536"/>
                  <a:gd name="T36" fmla="*/ 79 w 1433"/>
                  <a:gd name="T37" fmla="*/ 1433 h 1536"/>
                  <a:gd name="T38" fmla="*/ 122 w 1433"/>
                  <a:gd name="T39" fmla="*/ 1433 h 1536"/>
                  <a:gd name="T40" fmla="*/ 131 w 1433"/>
                  <a:gd name="T41" fmla="*/ 1492 h 1536"/>
                  <a:gd name="T42" fmla="*/ 181 w 1433"/>
                  <a:gd name="T43" fmla="*/ 1536 h 1536"/>
                  <a:gd name="T44" fmla="*/ 269 w 1433"/>
                  <a:gd name="T45" fmla="*/ 1536 h 1536"/>
                  <a:gd name="T46" fmla="*/ 319 w 1433"/>
                  <a:gd name="T47" fmla="*/ 1492 h 1536"/>
                  <a:gd name="T48" fmla="*/ 329 w 1433"/>
                  <a:gd name="T49" fmla="*/ 1433 h 1536"/>
                  <a:gd name="T50" fmla="*/ 1105 w 1433"/>
                  <a:gd name="T51" fmla="*/ 1433 h 1536"/>
                  <a:gd name="T52" fmla="*/ 1114 w 1433"/>
                  <a:gd name="T53" fmla="*/ 1492 h 1536"/>
                  <a:gd name="T54" fmla="*/ 1164 w 1433"/>
                  <a:gd name="T55" fmla="*/ 1536 h 1536"/>
                  <a:gd name="T56" fmla="*/ 1253 w 1433"/>
                  <a:gd name="T57" fmla="*/ 1536 h 1536"/>
                  <a:gd name="T58" fmla="*/ 1302 w 1433"/>
                  <a:gd name="T59" fmla="*/ 1492 h 1536"/>
                  <a:gd name="T60" fmla="*/ 1312 w 1433"/>
                  <a:gd name="T61" fmla="*/ 1433 h 1536"/>
                  <a:gd name="T62" fmla="*/ 1355 w 1433"/>
                  <a:gd name="T63" fmla="*/ 1433 h 1536"/>
                  <a:gd name="T64" fmla="*/ 1433 w 1433"/>
                  <a:gd name="T65" fmla="*/ 1355 h 1536"/>
                  <a:gd name="T66" fmla="*/ 1433 w 1433"/>
                  <a:gd name="T67" fmla="*/ 79 h 1536"/>
                  <a:gd name="T68" fmla="*/ 1355 w 1433"/>
                  <a:gd name="T69" fmla="*/ 0 h 1536"/>
                  <a:gd name="T70" fmla="*/ 275 w 1433"/>
                  <a:gd name="T71" fmla="*/ 1486 h 1536"/>
                  <a:gd name="T72" fmla="*/ 275 w 1433"/>
                  <a:gd name="T73" fmla="*/ 1487 h 1536"/>
                  <a:gd name="T74" fmla="*/ 269 w 1433"/>
                  <a:gd name="T75" fmla="*/ 1492 h 1536"/>
                  <a:gd name="T76" fmla="*/ 181 w 1433"/>
                  <a:gd name="T77" fmla="*/ 1492 h 1536"/>
                  <a:gd name="T78" fmla="*/ 175 w 1433"/>
                  <a:gd name="T79" fmla="*/ 1487 h 1536"/>
                  <a:gd name="T80" fmla="*/ 175 w 1433"/>
                  <a:gd name="T81" fmla="*/ 1486 h 1536"/>
                  <a:gd name="T82" fmla="*/ 166 w 1433"/>
                  <a:gd name="T83" fmla="*/ 1433 h 1536"/>
                  <a:gd name="T84" fmla="*/ 284 w 1433"/>
                  <a:gd name="T85" fmla="*/ 1433 h 1536"/>
                  <a:gd name="T86" fmla="*/ 275 w 1433"/>
                  <a:gd name="T87" fmla="*/ 1486 h 1536"/>
                  <a:gd name="T88" fmla="*/ 1259 w 1433"/>
                  <a:gd name="T89" fmla="*/ 1486 h 1536"/>
                  <a:gd name="T90" fmla="*/ 1259 w 1433"/>
                  <a:gd name="T91" fmla="*/ 1487 h 1536"/>
                  <a:gd name="T92" fmla="*/ 1253 w 1433"/>
                  <a:gd name="T93" fmla="*/ 1492 h 1536"/>
                  <a:gd name="T94" fmla="*/ 1164 w 1433"/>
                  <a:gd name="T95" fmla="*/ 1492 h 1536"/>
                  <a:gd name="T96" fmla="*/ 1158 w 1433"/>
                  <a:gd name="T97" fmla="*/ 1487 h 1536"/>
                  <a:gd name="T98" fmla="*/ 1158 w 1433"/>
                  <a:gd name="T99" fmla="*/ 1486 h 1536"/>
                  <a:gd name="T100" fmla="*/ 1149 w 1433"/>
                  <a:gd name="T101" fmla="*/ 1433 h 1536"/>
                  <a:gd name="T102" fmla="*/ 1267 w 1433"/>
                  <a:gd name="T103" fmla="*/ 1433 h 1536"/>
                  <a:gd name="T104" fmla="*/ 1259 w 1433"/>
                  <a:gd name="T105" fmla="*/ 1486 h 1536"/>
                  <a:gd name="T106" fmla="*/ 1259 w 1433"/>
                  <a:gd name="T107" fmla="*/ 1486 h 1536"/>
                  <a:gd name="T108" fmla="*/ 1259 w 1433"/>
                  <a:gd name="T109" fmla="*/ 148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3" h="1536">
                    <a:moveTo>
                      <a:pt x="1355" y="0"/>
                    </a:moveTo>
                    <a:cubicBezTo>
                      <a:pt x="79" y="0"/>
                      <a:pt x="79" y="0"/>
                      <a:pt x="79" y="0"/>
                    </a:cubicBezTo>
                    <a:cubicBezTo>
                      <a:pt x="35" y="0"/>
                      <a:pt x="0" y="35"/>
                      <a:pt x="0" y="79"/>
                    </a:cubicBezTo>
                    <a:cubicBezTo>
                      <a:pt x="0" y="1133"/>
                      <a:pt x="0" y="1133"/>
                      <a:pt x="0" y="1133"/>
                    </a:cubicBezTo>
                    <a:cubicBezTo>
                      <a:pt x="0" y="1146"/>
                      <a:pt x="10" y="1155"/>
                      <a:pt x="22" y="1155"/>
                    </a:cubicBezTo>
                    <a:cubicBezTo>
                      <a:pt x="34" y="1155"/>
                      <a:pt x="44" y="1146"/>
                      <a:pt x="44" y="1133"/>
                    </a:cubicBezTo>
                    <a:cubicBezTo>
                      <a:pt x="44" y="79"/>
                      <a:pt x="44" y="79"/>
                      <a:pt x="44" y="79"/>
                    </a:cubicBezTo>
                    <a:cubicBezTo>
                      <a:pt x="44" y="60"/>
                      <a:pt x="60" y="44"/>
                      <a:pt x="79" y="44"/>
                    </a:cubicBezTo>
                    <a:cubicBezTo>
                      <a:pt x="1355" y="44"/>
                      <a:pt x="1355" y="44"/>
                      <a:pt x="1355" y="44"/>
                    </a:cubicBezTo>
                    <a:cubicBezTo>
                      <a:pt x="1374" y="44"/>
                      <a:pt x="1389" y="60"/>
                      <a:pt x="1389" y="79"/>
                    </a:cubicBezTo>
                    <a:cubicBezTo>
                      <a:pt x="1389" y="1355"/>
                      <a:pt x="1389" y="1355"/>
                      <a:pt x="1389" y="1355"/>
                    </a:cubicBezTo>
                    <a:cubicBezTo>
                      <a:pt x="1389" y="1374"/>
                      <a:pt x="1374" y="1389"/>
                      <a:pt x="1355" y="1389"/>
                    </a:cubicBezTo>
                    <a:cubicBezTo>
                      <a:pt x="79" y="1389"/>
                      <a:pt x="79" y="1389"/>
                      <a:pt x="79" y="1389"/>
                    </a:cubicBezTo>
                    <a:cubicBezTo>
                      <a:pt x="60" y="1389"/>
                      <a:pt x="44" y="1374"/>
                      <a:pt x="44" y="1355"/>
                    </a:cubicBezTo>
                    <a:cubicBezTo>
                      <a:pt x="44" y="1275"/>
                      <a:pt x="44" y="1275"/>
                      <a:pt x="44" y="1275"/>
                    </a:cubicBezTo>
                    <a:cubicBezTo>
                      <a:pt x="44" y="1263"/>
                      <a:pt x="34" y="1253"/>
                      <a:pt x="22" y="1253"/>
                    </a:cubicBezTo>
                    <a:cubicBezTo>
                      <a:pt x="10" y="1253"/>
                      <a:pt x="0" y="1263"/>
                      <a:pt x="0" y="1275"/>
                    </a:cubicBezTo>
                    <a:cubicBezTo>
                      <a:pt x="0" y="1355"/>
                      <a:pt x="0" y="1355"/>
                      <a:pt x="0" y="1355"/>
                    </a:cubicBezTo>
                    <a:cubicBezTo>
                      <a:pt x="0" y="1398"/>
                      <a:pt x="35" y="1433"/>
                      <a:pt x="79" y="1433"/>
                    </a:cubicBezTo>
                    <a:cubicBezTo>
                      <a:pt x="122" y="1433"/>
                      <a:pt x="122" y="1433"/>
                      <a:pt x="122" y="1433"/>
                    </a:cubicBezTo>
                    <a:cubicBezTo>
                      <a:pt x="131" y="1492"/>
                      <a:pt x="131" y="1492"/>
                      <a:pt x="131" y="1492"/>
                    </a:cubicBezTo>
                    <a:cubicBezTo>
                      <a:pt x="134" y="1517"/>
                      <a:pt x="156" y="1536"/>
                      <a:pt x="181" y="1536"/>
                    </a:cubicBezTo>
                    <a:cubicBezTo>
                      <a:pt x="269" y="1536"/>
                      <a:pt x="269" y="1536"/>
                      <a:pt x="269" y="1536"/>
                    </a:cubicBezTo>
                    <a:cubicBezTo>
                      <a:pt x="294" y="1536"/>
                      <a:pt x="316" y="1517"/>
                      <a:pt x="319" y="1492"/>
                    </a:cubicBezTo>
                    <a:cubicBezTo>
                      <a:pt x="329" y="1433"/>
                      <a:pt x="329" y="1433"/>
                      <a:pt x="329" y="1433"/>
                    </a:cubicBezTo>
                    <a:cubicBezTo>
                      <a:pt x="1105" y="1433"/>
                      <a:pt x="1105" y="1433"/>
                      <a:pt x="1105" y="1433"/>
                    </a:cubicBezTo>
                    <a:cubicBezTo>
                      <a:pt x="1114" y="1492"/>
                      <a:pt x="1114" y="1492"/>
                      <a:pt x="1114" y="1492"/>
                    </a:cubicBezTo>
                    <a:cubicBezTo>
                      <a:pt x="1118" y="1517"/>
                      <a:pt x="1139" y="1536"/>
                      <a:pt x="1164" y="1536"/>
                    </a:cubicBezTo>
                    <a:cubicBezTo>
                      <a:pt x="1253" y="1536"/>
                      <a:pt x="1253" y="1536"/>
                      <a:pt x="1253" y="1536"/>
                    </a:cubicBezTo>
                    <a:cubicBezTo>
                      <a:pt x="1278" y="1536"/>
                      <a:pt x="1299" y="1517"/>
                      <a:pt x="1302" y="1492"/>
                    </a:cubicBezTo>
                    <a:cubicBezTo>
                      <a:pt x="1312" y="1433"/>
                      <a:pt x="1312" y="1433"/>
                      <a:pt x="1312" y="1433"/>
                    </a:cubicBezTo>
                    <a:cubicBezTo>
                      <a:pt x="1355" y="1433"/>
                      <a:pt x="1355" y="1433"/>
                      <a:pt x="1355" y="1433"/>
                    </a:cubicBezTo>
                    <a:cubicBezTo>
                      <a:pt x="1398" y="1433"/>
                      <a:pt x="1433" y="1398"/>
                      <a:pt x="1433" y="1355"/>
                    </a:cubicBezTo>
                    <a:cubicBezTo>
                      <a:pt x="1433" y="79"/>
                      <a:pt x="1433" y="79"/>
                      <a:pt x="1433" y="79"/>
                    </a:cubicBezTo>
                    <a:cubicBezTo>
                      <a:pt x="1433" y="35"/>
                      <a:pt x="1398" y="0"/>
                      <a:pt x="1355" y="0"/>
                    </a:cubicBezTo>
                    <a:close/>
                    <a:moveTo>
                      <a:pt x="275" y="1486"/>
                    </a:moveTo>
                    <a:cubicBezTo>
                      <a:pt x="275" y="1486"/>
                      <a:pt x="275" y="1486"/>
                      <a:pt x="275" y="1487"/>
                    </a:cubicBezTo>
                    <a:cubicBezTo>
                      <a:pt x="275" y="1490"/>
                      <a:pt x="272" y="1492"/>
                      <a:pt x="269" y="1492"/>
                    </a:cubicBezTo>
                    <a:cubicBezTo>
                      <a:pt x="181" y="1492"/>
                      <a:pt x="181" y="1492"/>
                      <a:pt x="181" y="1492"/>
                    </a:cubicBezTo>
                    <a:cubicBezTo>
                      <a:pt x="178" y="1492"/>
                      <a:pt x="175" y="1490"/>
                      <a:pt x="175" y="1487"/>
                    </a:cubicBezTo>
                    <a:cubicBezTo>
                      <a:pt x="175" y="1486"/>
                      <a:pt x="175" y="1486"/>
                      <a:pt x="175" y="1486"/>
                    </a:cubicBezTo>
                    <a:cubicBezTo>
                      <a:pt x="166" y="1433"/>
                      <a:pt x="166" y="1433"/>
                      <a:pt x="166" y="1433"/>
                    </a:cubicBezTo>
                    <a:cubicBezTo>
                      <a:pt x="284" y="1433"/>
                      <a:pt x="284" y="1433"/>
                      <a:pt x="284" y="1433"/>
                    </a:cubicBezTo>
                    <a:lnTo>
                      <a:pt x="275" y="1486"/>
                    </a:lnTo>
                    <a:close/>
                    <a:moveTo>
                      <a:pt x="1259" y="1486"/>
                    </a:moveTo>
                    <a:cubicBezTo>
                      <a:pt x="1259" y="1486"/>
                      <a:pt x="1259" y="1486"/>
                      <a:pt x="1259" y="1487"/>
                    </a:cubicBezTo>
                    <a:cubicBezTo>
                      <a:pt x="1258" y="1490"/>
                      <a:pt x="1256" y="1492"/>
                      <a:pt x="1253" y="1492"/>
                    </a:cubicBezTo>
                    <a:cubicBezTo>
                      <a:pt x="1164" y="1492"/>
                      <a:pt x="1164" y="1492"/>
                      <a:pt x="1164" y="1492"/>
                    </a:cubicBezTo>
                    <a:cubicBezTo>
                      <a:pt x="1161" y="1492"/>
                      <a:pt x="1158" y="1490"/>
                      <a:pt x="1158" y="1487"/>
                    </a:cubicBezTo>
                    <a:cubicBezTo>
                      <a:pt x="1158" y="1486"/>
                      <a:pt x="1158" y="1486"/>
                      <a:pt x="1158" y="1486"/>
                    </a:cubicBezTo>
                    <a:cubicBezTo>
                      <a:pt x="1149" y="1433"/>
                      <a:pt x="1149" y="1433"/>
                      <a:pt x="1149" y="1433"/>
                    </a:cubicBezTo>
                    <a:cubicBezTo>
                      <a:pt x="1267" y="1433"/>
                      <a:pt x="1267" y="1433"/>
                      <a:pt x="1267" y="1433"/>
                    </a:cubicBezTo>
                    <a:lnTo>
                      <a:pt x="1259" y="1486"/>
                    </a:lnTo>
                    <a:close/>
                    <a:moveTo>
                      <a:pt x="1259" y="1486"/>
                    </a:moveTo>
                    <a:cubicBezTo>
                      <a:pt x="1259" y="1486"/>
                      <a:pt x="1259" y="1486"/>
                      <a:pt x="1259" y="148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8" name="Freeform 135">
                <a:extLst>
                  <a:ext uri="{FF2B5EF4-FFF2-40B4-BE49-F238E27FC236}">
                    <a16:creationId xmlns:a16="http://schemas.microsoft.com/office/drawing/2014/main" id="{C9230E8E-6345-4ED2-9117-6A4CE4DB3201}"/>
                  </a:ext>
                </a:extLst>
              </p:cNvPr>
              <p:cNvSpPr>
                <a:spLocks noEditPoints="1"/>
              </p:cNvSpPr>
              <p:nvPr/>
            </p:nvSpPr>
            <p:spPr bwMode="auto">
              <a:xfrm>
                <a:off x="2224088" y="2257425"/>
                <a:ext cx="190500" cy="190500"/>
              </a:xfrm>
              <a:custGeom>
                <a:avLst/>
                <a:gdLst>
                  <a:gd name="T0" fmla="*/ 341 w 681"/>
                  <a:gd name="T1" fmla="*/ 0 h 681"/>
                  <a:gd name="T2" fmla="*/ 0 w 681"/>
                  <a:gd name="T3" fmla="*/ 341 h 681"/>
                  <a:gd name="T4" fmla="*/ 341 w 681"/>
                  <a:gd name="T5" fmla="*/ 681 h 681"/>
                  <a:gd name="T6" fmla="*/ 681 w 681"/>
                  <a:gd name="T7" fmla="*/ 341 h 681"/>
                  <a:gd name="T8" fmla="*/ 341 w 681"/>
                  <a:gd name="T9" fmla="*/ 0 h 681"/>
                  <a:gd name="T10" fmla="*/ 341 w 681"/>
                  <a:gd name="T11" fmla="*/ 637 h 681"/>
                  <a:gd name="T12" fmla="*/ 44 w 681"/>
                  <a:gd name="T13" fmla="*/ 341 h 681"/>
                  <a:gd name="T14" fmla="*/ 341 w 681"/>
                  <a:gd name="T15" fmla="*/ 45 h 681"/>
                  <a:gd name="T16" fmla="*/ 637 w 681"/>
                  <a:gd name="T17" fmla="*/ 341 h 681"/>
                  <a:gd name="T18" fmla="*/ 341 w 681"/>
                  <a:gd name="T19" fmla="*/ 637 h 681"/>
                  <a:gd name="T20" fmla="*/ 341 w 681"/>
                  <a:gd name="T21" fmla="*/ 637 h 681"/>
                  <a:gd name="T22" fmla="*/ 341 w 681"/>
                  <a:gd name="T23" fmla="*/ 63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1" h="681">
                    <a:moveTo>
                      <a:pt x="341" y="0"/>
                    </a:moveTo>
                    <a:cubicBezTo>
                      <a:pt x="153" y="0"/>
                      <a:pt x="0" y="153"/>
                      <a:pt x="0" y="341"/>
                    </a:cubicBezTo>
                    <a:cubicBezTo>
                      <a:pt x="0" y="528"/>
                      <a:pt x="153" y="681"/>
                      <a:pt x="341" y="681"/>
                    </a:cubicBezTo>
                    <a:cubicBezTo>
                      <a:pt x="528" y="681"/>
                      <a:pt x="681" y="528"/>
                      <a:pt x="681" y="341"/>
                    </a:cubicBezTo>
                    <a:cubicBezTo>
                      <a:pt x="681" y="153"/>
                      <a:pt x="528" y="0"/>
                      <a:pt x="341" y="0"/>
                    </a:cubicBezTo>
                    <a:close/>
                    <a:moveTo>
                      <a:pt x="341" y="637"/>
                    </a:moveTo>
                    <a:cubicBezTo>
                      <a:pt x="177" y="637"/>
                      <a:pt x="44" y="504"/>
                      <a:pt x="44" y="341"/>
                    </a:cubicBezTo>
                    <a:cubicBezTo>
                      <a:pt x="44" y="177"/>
                      <a:pt x="177" y="45"/>
                      <a:pt x="341" y="45"/>
                    </a:cubicBezTo>
                    <a:cubicBezTo>
                      <a:pt x="504" y="45"/>
                      <a:pt x="637" y="177"/>
                      <a:pt x="637" y="341"/>
                    </a:cubicBezTo>
                    <a:cubicBezTo>
                      <a:pt x="637" y="504"/>
                      <a:pt x="504" y="637"/>
                      <a:pt x="341" y="637"/>
                    </a:cubicBezTo>
                    <a:close/>
                    <a:moveTo>
                      <a:pt x="341" y="637"/>
                    </a:moveTo>
                    <a:cubicBezTo>
                      <a:pt x="341" y="637"/>
                      <a:pt x="341" y="637"/>
                      <a:pt x="341" y="63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59" name="Freeform 136">
                <a:extLst>
                  <a:ext uri="{FF2B5EF4-FFF2-40B4-BE49-F238E27FC236}">
                    <a16:creationId xmlns:a16="http://schemas.microsoft.com/office/drawing/2014/main" id="{E75EDC10-A611-47F7-8827-830FFB161091}"/>
                  </a:ext>
                </a:extLst>
              </p:cNvPr>
              <p:cNvSpPr>
                <a:spLocks noEditPoints="1"/>
              </p:cNvSpPr>
              <p:nvPr/>
            </p:nvSpPr>
            <p:spPr bwMode="auto">
              <a:xfrm>
                <a:off x="2144713" y="2190750"/>
                <a:ext cx="338137" cy="323850"/>
              </a:xfrm>
              <a:custGeom>
                <a:avLst/>
                <a:gdLst>
                  <a:gd name="T0" fmla="*/ 1185 w 1207"/>
                  <a:gd name="T1" fmla="*/ 150 h 1161"/>
                  <a:gd name="T2" fmla="*/ 1207 w 1207"/>
                  <a:gd name="T3" fmla="*/ 128 h 1161"/>
                  <a:gd name="T4" fmla="*/ 1207 w 1207"/>
                  <a:gd name="T5" fmla="*/ 71 h 1161"/>
                  <a:gd name="T6" fmla="*/ 1137 w 1207"/>
                  <a:gd name="T7" fmla="*/ 0 h 1161"/>
                  <a:gd name="T8" fmla="*/ 117 w 1207"/>
                  <a:gd name="T9" fmla="*/ 0 h 1161"/>
                  <a:gd name="T10" fmla="*/ 47 w 1207"/>
                  <a:gd name="T11" fmla="*/ 71 h 1161"/>
                  <a:gd name="T12" fmla="*/ 47 w 1207"/>
                  <a:gd name="T13" fmla="*/ 186 h 1161"/>
                  <a:gd name="T14" fmla="*/ 38 w 1207"/>
                  <a:gd name="T15" fmla="*/ 186 h 1161"/>
                  <a:gd name="T16" fmla="*/ 0 w 1207"/>
                  <a:gd name="T17" fmla="*/ 225 h 1161"/>
                  <a:gd name="T18" fmla="*/ 0 w 1207"/>
                  <a:gd name="T19" fmla="*/ 318 h 1161"/>
                  <a:gd name="T20" fmla="*/ 38 w 1207"/>
                  <a:gd name="T21" fmla="*/ 357 h 1161"/>
                  <a:gd name="T22" fmla="*/ 47 w 1207"/>
                  <a:gd name="T23" fmla="*/ 357 h 1161"/>
                  <a:gd name="T24" fmla="*/ 47 w 1207"/>
                  <a:gd name="T25" fmla="*/ 805 h 1161"/>
                  <a:gd name="T26" fmla="*/ 38 w 1207"/>
                  <a:gd name="T27" fmla="*/ 805 h 1161"/>
                  <a:gd name="T28" fmla="*/ 0 w 1207"/>
                  <a:gd name="T29" fmla="*/ 843 h 1161"/>
                  <a:gd name="T30" fmla="*/ 0 w 1207"/>
                  <a:gd name="T31" fmla="*/ 936 h 1161"/>
                  <a:gd name="T32" fmla="*/ 38 w 1207"/>
                  <a:gd name="T33" fmla="*/ 975 h 1161"/>
                  <a:gd name="T34" fmla="*/ 47 w 1207"/>
                  <a:gd name="T35" fmla="*/ 975 h 1161"/>
                  <a:gd name="T36" fmla="*/ 47 w 1207"/>
                  <a:gd name="T37" fmla="*/ 1090 h 1161"/>
                  <a:gd name="T38" fmla="*/ 117 w 1207"/>
                  <a:gd name="T39" fmla="*/ 1161 h 1161"/>
                  <a:gd name="T40" fmla="*/ 1137 w 1207"/>
                  <a:gd name="T41" fmla="*/ 1161 h 1161"/>
                  <a:gd name="T42" fmla="*/ 1207 w 1207"/>
                  <a:gd name="T43" fmla="*/ 1090 h 1161"/>
                  <a:gd name="T44" fmla="*/ 1207 w 1207"/>
                  <a:gd name="T45" fmla="*/ 267 h 1161"/>
                  <a:gd name="T46" fmla="*/ 1185 w 1207"/>
                  <a:gd name="T47" fmla="*/ 245 h 1161"/>
                  <a:gd name="T48" fmla="*/ 1163 w 1207"/>
                  <a:gd name="T49" fmla="*/ 267 h 1161"/>
                  <a:gd name="T50" fmla="*/ 1163 w 1207"/>
                  <a:gd name="T51" fmla="*/ 1090 h 1161"/>
                  <a:gd name="T52" fmla="*/ 1137 w 1207"/>
                  <a:gd name="T53" fmla="*/ 1117 h 1161"/>
                  <a:gd name="T54" fmla="*/ 117 w 1207"/>
                  <a:gd name="T55" fmla="*/ 1117 h 1161"/>
                  <a:gd name="T56" fmla="*/ 91 w 1207"/>
                  <a:gd name="T57" fmla="*/ 1090 h 1161"/>
                  <a:gd name="T58" fmla="*/ 91 w 1207"/>
                  <a:gd name="T59" fmla="*/ 975 h 1161"/>
                  <a:gd name="T60" fmla="*/ 102 w 1207"/>
                  <a:gd name="T61" fmla="*/ 975 h 1161"/>
                  <a:gd name="T62" fmla="*/ 140 w 1207"/>
                  <a:gd name="T63" fmla="*/ 936 h 1161"/>
                  <a:gd name="T64" fmla="*/ 140 w 1207"/>
                  <a:gd name="T65" fmla="*/ 843 h 1161"/>
                  <a:gd name="T66" fmla="*/ 102 w 1207"/>
                  <a:gd name="T67" fmla="*/ 805 h 1161"/>
                  <a:gd name="T68" fmla="*/ 91 w 1207"/>
                  <a:gd name="T69" fmla="*/ 805 h 1161"/>
                  <a:gd name="T70" fmla="*/ 91 w 1207"/>
                  <a:gd name="T71" fmla="*/ 357 h 1161"/>
                  <a:gd name="T72" fmla="*/ 102 w 1207"/>
                  <a:gd name="T73" fmla="*/ 357 h 1161"/>
                  <a:gd name="T74" fmla="*/ 140 w 1207"/>
                  <a:gd name="T75" fmla="*/ 318 h 1161"/>
                  <a:gd name="T76" fmla="*/ 140 w 1207"/>
                  <a:gd name="T77" fmla="*/ 225 h 1161"/>
                  <a:gd name="T78" fmla="*/ 102 w 1207"/>
                  <a:gd name="T79" fmla="*/ 186 h 1161"/>
                  <a:gd name="T80" fmla="*/ 91 w 1207"/>
                  <a:gd name="T81" fmla="*/ 186 h 1161"/>
                  <a:gd name="T82" fmla="*/ 91 w 1207"/>
                  <a:gd name="T83" fmla="*/ 71 h 1161"/>
                  <a:gd name="T84" fmla="*/ 117 w 1207"/>
                  <a:gd name="T85" fmla="*/ 44 h 1161"/>
                  <a:gd name="T86" fmla="*/ 1137 w 1207"/>
                  <a:gd name="T87" fmla="*/ 44 h 1161"/>
                  <a:gd name="T88" fmla="*/ 1163 w 1207"/>
                  <a:gd name="T89" fmla="*/ 71 h 1161"/>
                  <a:gd name="T90" fmla="*/ 1163 w 1207"/>
                  <a:gd name="T91" fmla="*/ 128 h 1161"/>
                  <a:gd name="T92" fmla="*/ 1185 w 1207"/>
                  <a:gd name="T93" fmla="*/ 150 h 1161"/>
                  <a:gd name="T94" fmla="*/ 96 w 1207"/>
                  <a:gd name="T95" fmla="*/ 849 h 1161"/>
                  <a:gd name="T96" fmla="*/ 96 w 1207"/>
                  <a:gd name="T97" fmla="*/ 931 h 1161"/>
                  <a:gd name="T98" fmla="*/ 44 w 1207"/>
                  <a:gd name="T99" fmla="*/ 931 h 1161"/>
                  <a:gd name="T100" fmla="*/ 44 w 1207"/>
                  <a:gd name="T101" fmla="*/ 849 h 1161"/>
                  <a:gd name="T102" fmla="*/ 96 w 1207"/>
                  <a:gd name="T103" fmla="*/ 849 h 1161"/>
                  <a:gd name="T104" fmla="*/ 96 w 1207"/>
                  <a:gd name="T105" fmla="*/ 230 h 1161"/>
                  <a:gd name="T106" fmla="*/ 96 w 1207"/>
                  <a:gd name="T107" fmla="*/ 313 h 1161"/>
                  <a:gd name="T108" fmla="*/ 44 w 1207"/>
                  <a:gd name="T109" fmla="*/ 313 h 1161"/>
                  <a:gd name="T110" fmla="*/ 44 w 1207"/>
                  <a:gd name="T111" fmla="*/ 230 h 1161"/>
                  <a:gd name="T112" fmla="*/ 69 w 1207"/>
                  <a:gd name="T113" fmla="*/ 230 h 1161"/>
                  <a:gd name="T114" fmla="*/ 69 w 1207"/>
                  <a:gd name="T115" fmla="*/ 230 h 1161"/>
                  <a:gd name="T116" fmla="*/ 96 w 1207"/>
                  <a:gd name="T117" fmla="*/ 230 h 1161"/>
                  <a:gd name="T118" fmla="*/ 96 w 1207"/>
                  <a:gd name="T119" fmla="*/ 230 h 1161"/>
                  <a:gd name="T120" fmla="*/ 96 w 1207"/>
                  <a:gd name="T121" fmla="*/ 23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161">
                    <a:moveTo>
                      <a:pt x="1185" y="150"/>
                    </a:moveTo>
                    <a:cubicBezTo>
                      <a:pt x="1198" y="150"/>
                      <a:pt x="1207" y="140"/>
                      <a:pt x="1207" y="128"/>
                    </a:cubicBezTo>
                    <a:cubicBezTo>
                      <a:pt x="1207" y="71"/>
                      <a:pt x="1207" y="71"/>
                      <a:pt x="1207" y="71"/>
                    </a:cubicBezTo>
                    <a:cubicBezTo>
                      <a:pt x="1207" y="32"/>
                      <a:pt x="1176" y="0"/>
                      <a:pt x="1137" y="0"/>
                    </a:cubicBezTo>
                    <a:cubicBezTo>
                      <a:pt x="117" y="0"/>
                      <a:pt x="117" y="0"/>
                      <a:pt x="117" y="0"/>
                    </a:cubicBezTo>
                    <a:cubicBezTo>
                      <a:pt x="78" y="0"/>
                      <a:pt x="47" y="32"/>
                      <a:pt x="47" y="71"/>
                    </a:cubicBezTo>
                    <a:cubicBezTo>
                      <a:pt x="47" y="186"/>
                      <a:pt x="47" y="186"/>
                      <a:pt x="47" y="186"/>
                    </a:cubicBezTo>
                    <a:cubicBezTo>
                      <a:pt x="38" y="186"/>
                      <a:pt x="38" y="186"/>
                      <a:pt x="38" y="186"/>
                    </a:cubicBezTo>
                    <a:cubicBezTo>
                      <a:pt x="17" y="186"/>
                      <a:pt x="0" y="204"/>
                      <a:pt x="0" y="225"/>
                    </a:cubicBezTo>
                    <a:cubicBezTo>
                      <a:pt x="0" y="318"/>
                      <a:pt x="0" y="318"/>
                      <a:pt x="0" y="318"/>
                    </a:cubicBezTo>
                    <a:cubicBezTo>
                      <a:pt x="0" y="340"/>
                      <a:pt x="17" y="357"/>
                      <a:pt x="38" y="357"/>
                    </a:cubicBezTo>
                    <a:cubicBezTo>
                      <a:pt x="47" y="357"/>
                      <a:pt x="47" y="357"/>
                      <a:pt x="47" y="357"/>
                    </a:cubicBezTo>
                    <a:cubicBezTo>
                      <a:pt x="47" y="805"/>
                      <a:pt x="47" y="805"/>
                      <a:pt x="47" y="805"/>
                    </a:cubicBezTo>
                    <a:cubicBezTo>
                      <a:pt x="38" y="805"/>
                      <a:pt x="38" y="805"/>
                      <a:pt x="38" y="805"/>
                    </a:cubicBezTo>
                    <a:cubicBezTo>
                      <a:pt x="17" y="805"/>
                      <a:pt x="0" y="822"/>
                      <a:pt x="0" y="843"/>
                    </a:cubicBezTo>
                    <a:cubicBezTo>
                      <a:pt x="0" y="936"/>
                      <a:pt x="0" y="936"/>
                      <a:pt x="0" y="936"/>
                    </a:cubicBezTo>
                    <a:cubicBezTo>
                      <a:pt x="0" y="958"/>
                      <a:pt x="17" y="975"/>
                      <a:pt x="38" y="975"/>
                    </a:cubicBezTo>
                    <a:cubicBezTo>
                      <a:pt x="47" y="975"/>
                      <a:pt x="47" y="975"/>
                      <a:pt x="47" y="975"/>
                    </a:cubicBezTo>
                    <a:cubicBezTo>
                      <a:pt x="47" y="1090"/>
                      <a:pt x="47" y="1090"/>
                      <a:pt x="47" y="1090"/>
                    </a:cubicBezTo>
                    <a:cubicBezTo>
                      <a:pt x="47" y="1129"/>
                      <a:pt x="78" y="1161"/>
                      <a:pt x="117" y="1161"/>
                    </a:cubicBezTo>
                    <a:cubicBezTo>
                      <a:pt x="1137" y="1161"/>
                      <a:pt x="1137" y="1161"/>
                      <a:pt x="1137" y="1161"/>
                    </a:cubicBezTo>
                    <a:cubicBezTo>
                      <a:pt x="1176" y="1161"/>
                      <a:pt x="1207" y="1129"/>
                      <a:pt x="1207" y="1090"/>
                    </a:cubicBezTo>
                    <a:cubicBezTo>
                      <a:pt x="1207" y="267"/>
                      <a:pt x="1207" y="267"/>
                      <a:pt x="1207" y="267"/>
                    </a:cubicBezTo>
                    <a:cubicBezTo>
                      <a:pt x="1207" y="255"/>
                      <a:pt x="1198" y="245"/>
                      <a:pt x="1185" y="245"/>
                    </a:cubicBezTo>
                    <a:cubicBezTo>
                      <a:pt x="1173" y="245"/>
                      <a:pt x="1163" y="255"/>
                      <a:pt x="1163" y="267"/>
                    </a:cubicBezTo>
                    <a:cubicBezTo>
                      <a:pt x="1163" y="1090"/>
                      <a:pt x="1163" y="1090"/>
                      <a:pt x="1163" y="1090"/>
                    </a:cubicBezTo>
                    <a:cubicBezTo>
                      <a:pt x="1163" y="1105"/>
                      <a:pt x="1151" y="1117"/>
                      <a:pt x="1137" y="1117"/>
                    </a:cubicBezTo>
                    <a:cubicBezTo>
                      <a:pt x="117" y="1117"/>
                      <a:pt x="117" y="1117"/>
                      <a:pt x="117" y="1117"/>
                    </a:cubicBezTo>
                    <a:cubicBezTo>
                      <a:pt x="103" y="1117"/>
                      <a:pt x="91" y="1105"/>
                      <a:pt x="91" y="1090"/>
                    </a:cubicBezTo>
                    <a:cubicBezTo>
                      <a:pt x="91" y="975"/>
                      <a:pt x="91" y="975"/>
                      <a:pt x="91" y="975"/>
                    </a:cubicBezTo>
                    <a:cubicBezTo>
                      <a:pt x="102" y="975"/>
                      <a:pt x="102" y="975"/>
                      <a:pt x="102" y="975"/>
                    </a:cubicBezTo>
                    <a:cubicBezTo>
                      <a:pt x="123" y="975"/>
                      <a:pt x="140" y="958"/>
                      <a:pt x="140" y="936"/>
                    </a:cubicBezTo>
                    <a:cubicBezTo>
                      <a:pt x="140" y="843"/>
                      <a:pt x="140" y="843"/>
                      <a:pt x="140" y="843"/>
                    </a:cubicBezTo>
                    <a:cubicBezTo>
                      <a:pt x="140" y="822"/>
                      <a:pt x="123" y="805"/>
                      <a:pt x="102" y="805"/>
                    </a:cubicBezTo>
                    <a:cubicBezTo>
                      <a:pt x="91" y="805"/>
                      <a:pt x="91" y="805"/>
                      <a:pt x="91" y="805"/>
                    </a:cubicBezTo>
                    <a:cubicBezTo>
                      <a:pt x="91" y="357"/>
                      <a:pt x="91" y="357"/>
                      <a:pt x="91" y="357"/>
                    </a:cubicBezTo>
                    <a:cubicBezTo>
                      <a:pt x="102" y="357"/>
                      <a:pt x="102" y="357"/>
                      <a:pt x="102" y="357"/>
                    </a:cubicBezTo>
                    <a:cubicBezTo>
                      <a:pt x="123" y="357"/>
                      <a:pt x="140" y="340"/>
                      <a:pt x="140" y="318"/>
                    </a:cubicBezTo>
                    <a:cubicBezTo>
                      <a:pt x="140" y="225"/>
                      <a:pt x="140" y="225"/>
                      <a:pt x="140" y="225"/>
                    </a:cubicBezTo>
                    <a:cubicBezTo>
                      <a:pt x="140" y="204"/>
                      <a:pt x="123" y="186"/>
                      <a:pt x="102" y="186"/>
                    </a:cubicBezTo>
                    <a:cubicBezTo>
                      <a:pt x="91" y="186"/>
                      <a:pt x="91" y="186"/>
                      <a:pt x="91" y="186"/>
                    </a:cubicBezTo>
                    <a:cubicBezTo>
                      <a:pt x="91" y="71"/>
                      <a:pt x="91" y="71"/>
                      <a:pt x="91" y="71"/>
                    </a:cubicBezTo>
                    <a:cubicBezTo>
                      <a:pt x="91" y="56"/>
                      <a:pt x="103" y="44"/>
                      <a:pt x="117" y="44"/>
                    </a:cubicBezTo>
                    <a:cubicBezTo>
                      <a:pt x="1137" y="44"/>
                      <a:pt x="1137" y="44"/>
                      <a:pt x="1137" y="44"/>
                    </a:cubicBezTo>
                    <a:cubicBezTo>
                      <a:pt x="1151" y="44"/>
                      <a:pt x="1163" y="56"/>
                      <a:pt x="1163" y="71"/>
                    </a:cubicBezTo>
                    <a:cubicBezTo>
                      <a:pt x="1163" y="128"/>
                      <a:pt x="1163" y="128"/>
                      <a:pt x="1163" y="128"/>
                    </a:cubicBezTo>
                    <a:cubicBezTo>
                      <a:pt x="1163" y="140"/>
                      <a:pt x="1173" y="150"/>
                      <a:pt x="1185" y="150"/>
                    </a:cubicBezTo>
                    <a:close/>
                    <a:moveTo>
                      <a:pt x="96" y="849"/>
                    </a:moveTo>
                    <a:cubicBezTo>
                      <a:pt x="96" y="931"/>
                      <a:pt x="96" y="931"/>
                      <a:pt x="96" y="931"/>
                    </a:cubicBezTo>
                    <a:cubicBezTo>
                      <a:pt x="44" y="931"/>
                      <a:pt x="44" y="931"/>
                      <a:pt x="44" y="931"/>
                    </a:cubicBezTo>
                    <a:cubicBezTo>
                      <a:pt x="44" y="849"/>
                      <a:pt x="44" y="849"/>
                      <a:pt x="44" y="849"/>
                    </a:cubicBezTo>
                    <a:lnTo>
                      <a:pt x="96" y="849"/>
                    </a:lnTo>
                    <a:close/>
                    <a:moveTo>
                      <a:pt x="96" y="230"/>
                    </a:moveTo>
                    <a:cubicBezTo>
                      <a:pt x="96" y="313"/>
                      <a:pt x="96" y="313"/>
                      <a:pt x="96" y="313"/>
                    </a:cubicBezTo>
                    <a:cubicBezTo>
                      <a:pt x="44" y="313"/>
                      <a:pt x="44" y="313"/>
                      <a:pt x="44" y="313"/>
                    </a:cubicBezTo>
                    <a:cubicBezTo>
                      <a:pt x="44" y="230"/>
                      <a:pt x="44" y="230"/>
                      <a:pt x="44" y="230"/>
                    </a:cubicBezTo>
                    <a:cubicBezTo>
                      <a:pt x="69" y="230"/>
                      <a:pt x="69" y="230"/>
                      <a:pt x="69" y="230"/>
                    </a:cubicBezTo>
                    <a:cubicBezTo>
                      <a:pt x="69" y="230"/>
                      <a:pt x="69" y="230"/>
                      <a:pt x="69" y="230"/>
                    </a:cubicBezTo>
                    <a:lnTo>
                      <a:pt x="96" y="230"/>
                    </a:lnTo>
                    <a:close/>
                    <a:moveTo>
                      <a:pt x="96" y="230"/>
                    </a:moveTo>
                    <a:cubicBezTo>
                      <a:pt x="96" y="230"/>
                      <a:pt x="96" y="230"/>
                      <a:pt x="96" y="23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60" name="Freeform 137">
                <a:extLst>
                  <a:ext uri="{FF2B5EF4-FFF2-40B4-BE49-F238E27FC236}">
                    <a16:creationId xmlns:a16="http://schemas.microsoft.com/office/drawing/2014/main" id="{E4FF7433-8C4E-4DE3-BC89-9BFA2A2A1616}"/>
                  </a:ext>
                </a:extLst>
              </p:cNvPr>
              <p:cNvSpPr>
                <a:spLocks noEditPoints="1"/>
              </p:cNvSpPr>
              <p:nvPr/>
            </p:nvSpPr>
            <p:spPr bwMode="auto">
              <a:xfrm>
                <a:off x="2249488" y="2281238"/>
                <a:ext cx="141287" cy="142875"/>
              </a:xfrm>
              <a:custGeom>
                <a:avLst/>
                <a:gdLst>
                  <a:gd name="T0" fmla="*/ 254 w 508"/>
                  <a:gd name="T1" fmla="*/ 0 h 508"/>
                  <a:gd name="T2" fmla="*/ 0 w 508"/>
                  <a:gd name="T3" fmla="*/ 254 h 508"/>
                  <a:gd name="T4" fmla="*/ 254 w 508"/>
                  <a:gd name="T5" fmla="*/ 508 h 508"/>
                  <a:gd name="T6" fmla="*/ 508 w 508"/>
                  <a:gd name="T7" fmla="*/ 254 h 508"/>
                  <a:gd name="T8" fmla="*/ 254 w 508"/>
                  <a:gd name="T9" fmla="*/ 0 h 508"/>
                  <a:gd name="T10" fmla="*/ 462 w 508"/>
                  <a:gd name="T11" fmla="*/ 232 h 508"/>
                  <a:gd name="T12" fmla="*/ 405 w 508"/>
                  <a:gd name="T13" fmla="*/ 232 h 508"/>
                  <a:gd name="T14" fmla="*/ 377 w 508"/>
                  <a:gd name="T15" fmla="*/ 162 h 508"/>
                  <a:gd name="T16" fmla="*/ 417 w 508"/>
                  <a:gd name="T17" fmla="*/ 122 h 508"/>
                  <a:gd name="T18" fmla="*/ 462 w 508"/>
                  <a:gd name="T19" fmla="*/ 232 h 508"/>
                  <a:gd name="T20" fmla="*/ 276 w 508"/>
                  <a:gd name="T21" fmla="*/ 45 h 508"/>
                  <a:gd name="T22" fmla="*/ 386 w 508"/>
                  <a:gd name="T23" fmla="*/ 91 h 508"/>
                  <a:gd name="T24" fmla="*/ 345 w 508"/>
                  <a:gd name="T25" fmla="*/ 131 h 508"/>
                  <a:gd name="T26" fmla="*/ 276 w 508"/>
                  <a:gd name="T27" fmla="*/ 102 h 508"/>
                  <a:gd name="T28" fmla="*/ 276 w 508"/>
                  <a:gd name="T29" fmla="*/ 45 h 508"/>
                  <a:gd name="T30" fmla="*/ 232 w 508"/>
                  <a:gd name="T31" fmla="*/ 45 h 508"/>
                  <a:gd name="T32" fmla="*/ 232 w 508"/>
                  <a:gd name="T33" fmla="*/ 102 h 508"/>
                  <a:gd name="T34" fmla="*/ 162 w 508"/>
                  <a:gd name="T35" fmla="*/ 131 h 508"/>
                  <a:gd name="T36" fmla="*/ 122 w 508"/>
                  <a:gd name="T37" fmla="*/ 91 h 508"/>
                  <a:gd name="T38" fmla="*/ 232 w 508"/>
                  <a:gd name="T39" fmla="*/ 45 h 508"/>
                  <a:gd name="T40" fmla="*/ 91 w 508"/>
                  <a:gd name="T41" fmla="*/ 122 h 508"/>
                  <a:gd name="T42" fmla="*/ 131 w 508"/>
                  <a:gd name="T43" fmla="*/ 162 h 508"/>
                  <a:gd name="T44" fmla="*/ 102 w 508"/>
                  <a:gd name="T45" fmla="*/ 232 h 508"/>
                  <a:gd name="T46" fmla="*/ 45 w 508"/>
                  <a:gd name="T47" fmla="*/ 232 h 508"/>
                  <a:gd name="T48" fmla="*/ 91 w 508"/>
                  <a:gd name="T49" fmla="*/ 122 h 508"/>
                  <a:gd name="T50" fmla="*/ 45 w 508"/>
                  <a:gd name="T51" fmla="*/ 276 h 508"/>
                  <a:gd name="T52" fmla="*/ 102 w 508"/>
                  <a:gd name="T53" fmla="*/ 276 h 508"/>
                  <a:gd name="T54" fmla="*/ 131 w 508"/>
                  <a:gd name="T55" fmla="*/ 345 h 508"/>
                  <a:gd name="T56" fmla="*/ 91 w 508"/>
                  <a:gd name="T57" fmla="*/ 386 h 508"/>
                  <a:gd name="T58" fmla="*/ 45 w 508"/>
                  <a:gd name="T59" fmla="*/ 276 h 508"/>
                  <a:gd name="T60" fmla="*/ 232 w 508"/>
                  <a:gd name="T61" fmla="*/ 462 h 508"/>
                  <a:gd name="T62" fmla="*/ 122 w 508"/>
                  <a:gd name="T63" fmla="*/ 417 h 508"/>
                  <a:gd name="T64" fmla="*/ 162 w 508"/>
                  <a:gd name="T65" fmla="*/ 377 h 508"/>
                  <a:gd name="T66" fmla="*/ 232 w 508"/>
                  <a:gd name="T67" fmla="*/ 405 h 508"/>
                  <a:gd name="T68" fmla="*/ 232 w 508"/>
                  <a:gd name="T69" fmla="*/ 462 h 508"/>
                  <a:gd name="T70" fmla="*/ 144 w 508"/>
                  <a:gd name="T71" fmla="*/ 254 h 508"/>
                  <a:gd name="T72" fmla="*/ 254 w 508"/>
                  <a:gd name="T73" fmla="*/ 144 h 508"/>
                  <a:gd name="T74" fmla="*/ 363 w 508"/>
                  <a:gd name="T75" fmla="*/ 254 h 508"/>
                  <a:gd name="T76" fmla="*/ 254 w 508"/>
                  <a:gd name="T77" fmla="*/ 363 h 508"/>
                  <a:gd name="T78" fmla="*/ 144 w 508"/>
                  <a:gd name="T79" fmla="*/ 254 h 508"/>
                  <a:gd name="T80" fmla="*/ 276 w 508"/>
                  <a:gd name="T81" fmla="*/ 462 h 508"/>
                  <a:gd name="T82" fmla="*/ 276 w 508"/>
                  <a:gd name="T83" fmla="*/ 405 h 508"/>
                  <a:gd name="T84" fmla="*/ 345 w 508"/>
                  <a:gd name="T85" fmla="*/ 377 h 508"/>
                  <a:gd name="T86" fmla="*/ 386 w 508"/>
                  <a:gd name="T87" fmla="*/ 417 h 508"/>
                  <a:gd name="T88" fmla="*/ 276 w 508"/>
                  <a:gd name="T89" fmla="*/ 462 h 508"/>
                  <a:gd name="T90" fmla="*/ 417 w 508"/>
                  <a:gd name="T91" fmla="*/ 386 h 508"/>
                  <a:gd name="T92" fmla="*/ 377 w 508"/>
                  <a:gd name="T93" fmla="*/ 345 h 508"/>
                  <a:gd name="T94" fmla="*/ 405 w 508"/>
                  <a:gd name="T95" fmla="*/ 276 h 508"/>
                  <a:gd name="T96" fmla="*/ 462 w 508"/>
                  <a:gd name="T97" fmla="*/ 276 h 508"/>
                  <a:gd name="T98" fmla="*/ 417 w 508"/>
                  <a:gd name="T99" fmla="*/ 386 h 508"/>
                  <a:gd name="T100" fmla="*/ 417 w 508"/>
                  <a:gd name="T101" fmla="*/ 386 h 508"/>
                  <a:gd name="T102" fmla="*/ 417 w 508"/>
                  <a:gd name="T103" fmla="*/ 38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508">
                    <a:moveTo>
                      <a:pt x="254" y="0"/>
                    </a:moveTo>
                    <a:cubicBezTo>
                      <a:pt x="114" y="0"/>
                      <a:pt x="0" y="114"/>
                      <a:pt x="0" y="254"/>
                    </a:cubicBezTo>
                    <a:cubicBezTo>
                      <a:pt x="0" y="394"/>
                      <a:pt x="114" y="508"/>
                      <a:pt x="254" y="508"/>
                    </a:cubicBezTo>
                    <a:cubicBezTo>
                      <a:pt x="394" y="508"/>
                      <a:pt x="508" y="394"/>
                      <a:pt x="508" y="254"/>
                    </a:cubicBezTo>
                    <a:cubicBezTo>
                      <a:pt x="508" y="114"/>
                      <a:pt x="394" y="0"/>
                      <a:pt x="254" y="0"/>
                    </a:cubicBezTo>
                    <a:close/>
                    <a:moveTo>
                      <a:pt x="462" y="232"/>
                    </a:moveTo>
                    <a:cubicBezTo>
                      <a:pt x="405" y="232"/>
                      <a:pt x="405" y="232"/>
                      <a:pt x="405" y="232"/>
                    </a:cubicBezTo>
                    <a:cubicBezTo>
                      <a:pt x="402" y="206"/>
                      <a:pt x="392" y="182"/>
                      <a:pt x="377" y="162"/>
                    </a:cubicBezTo>
                    <a:cubicBezTo>
                      <a:pt x="417" y="122"/>
                      <a:pt x="417" y="122"/>
                      <a:pt x="417" y="122"/>
                    </a:cubicBezTo>
                    <a:cubicBezTo>
                      <a:pt x="442" y="152"/>
                      <a:pt x="458" y="190"/>
                      <a:pt x="462" y="232"/>
                    </a:cubicBezTo>
                    <a:close/>
                    <a:moveTo>
                      <a:pt x="276" y="45"/>
                    </a:moveTo>
                    <a:cubicBezTo>
                      <a:pt x="317" y="49"/>
                      <a:pt x="355" y="66"/>
                      <a:pt x="386" y="91"/>
                    </a:cubicBezTo>
                    <a:cubicBezTo>
                      <a:pt x="345" y="131"/>
                      <a:pt x="345" y="131"/>
                      <a:pt x="345" y="131"/>
                    </a:cubicBezTo>
                    <a:cubicBezTo>
                      <a:pt x="325" y="116"/>
                      <a:pt x="302" y="106"/>
                      <a:pt x="276" y="102"/>
                    </a:cubicBezTo>
                    <a:lnTo>
                      <a:pt x="276" y="45"/>
                    </a:lnTo>
                    <a:close/>
                    <a:moveTo>
                      <a:pt x="232" y="45"/>
                    </a:moveTo>
                    <a:cubicBezTo>
                      <a:pt x="232" y="102"/>
                      <a:pt x="232" y="102"/>
                      <a:pt x="232" y="102"/>
                    </a:cubicBezTo>
                    <a:cubicBezTo>
                      <a:pt x="206" y="106"/>
                      <a:pt x="182" y="116"/>
                      <a:pt x="162" y="131"/>
                    </a:cubicBezTo>
                    <a:cubicBezTo>
                      <a:pt x="122" y="91"/>
                      <a:pt x="122" y="91"/>
                      <a:pt x="122" y="91"/>
                    </a:cubicBezTo>
                    <a:cubicBezTo>
                      <a:pt x="152" y="66"/>
                      <a:pt x="190" y="49"/>
                      <a:pt x="232" y="45"/>
                    </a:cubicBezTo>
                    <a:close/>
                    <a:moveTo>
                      <a:pt x="91" y="122"/>
                    </a:moveTo>
                    <a:cubicBezTo>
                      <a:pt x="131" y="162"/>
                      <a:pt x="131" y="162"/>
                      <a:pt x="131" y="162"/>
                    </a:cubicBezTo>
                    <a:cubicBezTo>
                      <a:pt x="116" y="182"/>
                      <a:pt x="106" y="206"/>
                      <a:pt x="102" y="232"/>
                    </a:cubicBezTo>
                    <a:cubicBezTo>
                      <a:pt x="45" y="232"/>
                      <a:pt x="45" y="232"/>
                      <a:pt x="45" y="232"/>
                    </a:cubicBezTo>
                    <a:cubicBezTo>
                      <a:pt x="49" y="190"/>
                      <a:pt x="66" y="152"/>
                      <a:pt x="91" y="122"/>
                    </a:cubicBezTo>
                    <a:close/>
                    <a:moveTo>
                      <a:pt x="45" y="276"/>
                    </a:moveTo>
                    <a:cubicBezTo>
                      <a:pt x="102" y="276"/>
                      <a:pt x="102" y="276"/>
                      <a:pt x="102" y="276"/>
                    </a:cubicBezTo>
                    <a:cubicBezTo>
                      <a:pt x="106" y="302"/>
                      <a:pt x="116" y="325"/>
                      <a:pt x="131" y="345"/>
                    </a:cubicBezTo>
                    <a:cubicBezTo>
                      <a:pt x="91" y="386"/>
                      <a:pt x="91" y="386"/>
                      <a:pt x="91" y="386"/>
                    </a:cubicBezTo>
                    <a:cubicBezTo>
                      <a:pt x="66" y="355"/>
                      <a:pt x="49" y="317"/>
                      <a:pt x="45" y="276"/>
                    </a:cubicBezTo>
                    <a:close/>
                    <a:moveTo>
                      <a:pt x="232" y="462"/>
                    </a:moveTo>
                    <a:cubicBezTo>
                      <a:pt x="190" y="458"/>
                      <a:pt x="152" y="442"/>
                      <a:pt x="122" y="417"/>
                    </a:cubicBezTo>
                    <a:cubicBezTo>
                      <a:pt x="162" y="377"/>
                      <a:pt x="162" y="377"/>
                      <a:pt x="162" y="377"/>
                    </a:cubicBezTo>
                    <a:cubicBezTo>
                      <a:pt x="182" y="391"/>
                      <a:pt x="206" y="402"/>
                      <a:pt x="232" y="405"/>
                    </a:cubicBezTo>
                    <a:lnTo>
                      <a:pt x="232" y="462"/>
                    </a:lnTo>
                    <a:close/>
                    <a:moveTo>
                      <a:pt x="144" y="254"/>
                    </a:moveTo>
                    <a:cubicBezTo>
                      <a:pt x="144" y="193"/>
                      <a:pt x="193" y="144"/>
                      <a:pt x="254" y="144"/>
                    </a:cubicBezTo>
                    <a:cubicBezTo>
                      <a:pt x="314" y="144"/>
                      <a:pt x="363" y="193"/>
                      <a:pt x="363" y="254"/>
                    </a:cubicBezTo>
                    <a:cubicBezTo>
                      <a:pt x="363" y="314"/>
                      <a:pt x="314" y="363"/>
                      <a:pt x="254" y="363"/>
                    </a:cubicBezTo>
                    <a:cubicBezTo>
                      <a:pt x="193" y="363"/>
                      <a:pt x="144" y="314"/>
                      <a:pt x="144" y="254"/>
                    </a:cubicBezTo>
                    <a:close/>
                    <a:moveTo>
                      <a:pt x="276" y="462"/>
                    </a:moveTo>
                    <a:cubicBezTo>
                      <a:pt x="276" y="405"/>
                      <a:pt x="276" y="405"/>
                      <a:pt x="276" y="405"/>
                    </a:cubicBezTo>
                    <a:cubicBezTo>
                      <a:pt x="302" y="402"/>
                      <a:pt x="325" y="391"/>
                      <a:pt x="345" y="377"/>
                    </a:cubicBezTo>
                    <a:cubicBezTo>
                      <a:pt x="386" y="417"/>
                      <a:pt x="386" y="417"/>
                      <a:pt x="386" y="417"/>
                    </a:cubicBezTo>
                    <a:cubicBezTo>
                      <a:pt x="355" y="442"/>
                      <a:pt x="317" y="458"/>
                      <a:pt x="276" y="462"/>
                    </a:cubicBezTo>
                    <a:close/>
                    <a:moveTo>
                      <a:pt x="417" y="386"/>
                    </a:moveTo>
                    <a:cubicBezTo>
                      <a:pt x="377" y="345"/>
                      <a:pt x="377" y="345"/>
                      <a:pt x="377" y="345"/>
                    </a:cubicBezTo>
                    <a:cubicBezTo>
                      <a:pt x="392" y="325"/>
                      <a:pt x="402" y="302"/>
                      <a:pt x="405" y="276"/>
                    </a:cubicBezTo>
                    <a:cubicBezTo>
                      <a:pt x="462" y="276"/>
                      <a:pt x="462" y="276"/>
                      <a:pt x="462" y="276"/>
                    </a:cubicBezTo>
                    <a:cubicBezTo>
                      <a:pt x="458" y="317"/>
                      <a:pt x="442" y="355"/>
                      <a:pt x="417" y="386"/>
                    </a:cubicBezTo>
                    <a:close/>
                    <a:moveTo>
                      <a:pt x="417" y="386"/>
                    </a:moveTo>
                    <a:cubicBezTo>
                      <a:pt x="417" y="386"/>
                      <a:pt x="417" y="386"/>
                      <a:pt x="417" y="38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61" name="Groupe 1802">
              <a:extLst>
                <a:ext uri="{FF2B5EF4-FFF2-40B4-BE49-F238E27FC236}">
                  <a16:creationId xmlns:a16="http://schemas.microsoft.com/office/drawing/2014/main" id="{9B2CD3A9-EC97-4130-AB46-C1850D39BC54}"/>
                </a:ext>
              </a:extLst>
            </p:cNvPr>
            <p:cNvGrpSpPr/>
            <p:nvPr/>
          </p:nvGrpSpPr>
          <p:grpSpPr>
            <a:xfrm>
              <a:off x="7672364" y="2194396"/>
              <a:ext cx="460200" cy="404927"/>
              <a:chOff x="5634029" y="1446696"/>
              <a:chExt cx="460200" cy="404927"/>
            </a:xfrm>
            <a:solidFill>
              <a:schemeClr val="tx2"/>
            </a:solidFill>
          </p:grpSpPr>
          <p:sp>
            <p:nvSpPr>
              <p:cNvPr id="762" name="Freeform 93">
                <a:extLst>
                  <a:ext uri="{FF2B5EF4-FFF2-40B4-BE49-F238E27FC236}">
                    <a16:creationId xmlns:a16="http://schemas.microsoft.com/office/drawing/2014/main" id="{73FDB154-7F2E-4D5D-8FC4-2B8413B9FA51}"/>
                  </a:ext>
                </a:extLst>
              </p:cNvPr>
              <p:cNvSpPr>
                <a:spLocks/>
              </p:cNvSpPr>
              <p:nvPr/>
            </p:nvSpPr>
            <p:spPr bwMode="auto">
              <a:xfrm>
                <a:off x="6023659" y="1566007"/>
                <a:ext cx="68665" cy="83518"/>
              </a:xfrm>
              <a:custGeom>
                <a:avLst/>
                <a:gdLst>
                  <a:gd name="T0" fmla="*/ 147 w 232"/>
                  <a:gd name="T1" fmla="*/ 60 h 283"/>
                  <a:gd name="T2" fmla="*/ 8 w 232"/>
                  <a:gd name="T3" fmla="*/ 244 h 283"/>
                  <a:gd name="T4" fmla="*/ 12 w 232"/>
                  <a:gd name="T5" fmla="*/ 276 h 283"/>
                  <a:gd name="T6" fmla="*/ 43 w 232"/>
                  <a:gd name="T7" fmla="*/ 271 h 283"/>
                  <a:gd name="T8" fmla="*/ 228 w 232"/>
                  <a:gd name="T9" fmla="*/ 24 h 283"/>
                  <a:gd name="T10" fmla="*/ 225 w 232"/>
                  <a:gd name="T11" fmla="*/ 0 h 283"/>
                </a:gdLst>
                <a:ahLst/>
                <a:cxnLst>
                  <a:cxn ang="0">
                    <a:pos x="T0" y="T1"/>
                  </a:cxn>
                  <a:cxn ang="0">
                    <a:pos x="T2" y="T3"/>
                  </a:cxn>
                  <a:cxn ang="0">
                    <a:pos x="T4" y="T5"/>
                  </a:cxn>
                  <a:cxn ang="0">
                    <a:pos x="T6" y="T7"/>
                  </a:cxn>
                  <a:cxn ang="0">
                    <a:pos x="T8" y="T9"/>
                  </a:cxn>
                  <a:cxn ang="0">
                    <a:pos x="T10" y="T11"/>
                  </a:cxn>
                </a:cxnLst>
                <a:rect l="0" t="0" r="r" b="b"/>
                <a:pathLst>
                  <a:path w="232" h="283">
                    <a:moveTo>
                      <a:pt x="147" y="60"/>
                    </a:moveTo>
                    <a:cubicBezTo>
                      <a:pt x="8" y="244"/>
                      <a:pt x="8" y="244"/>
                      <a:pt x="8" y="244"/>
                    </a:cubicBezTo>
                    <a:cubicBezTo>
                      <a:pt x="0" y="254"/>
                      <a:pt x="2" y="268"/>
                      <a:pt x="12" y="276"/>
                    </a:cubicBezTo>
                    <a:cubicBezTo>
                      <a:pt x="22" y="283"/>
                      <a:pt x="36" y="281"/>
                      <a:pt x="43" y="271"/>
                    </a:cubicBezTo>
                    <a:cubicBezTo>
                      <a:pt x="230" y="23"/>
                      <a:pt x="220" y="38"/>
                      <a:pt x="228" y="24"/>
                    </a:cubicBezTo>
                    <a:cubicBezTo>
                      <a:pt x="232" y="16"/>
                      <a:pt x="231" y="7"/>
                      <a:pt x="2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3" name="Freeform 94">
                <a:extLst>
                  <a:ext uri="{FF2B5EF4-FFF2-40B4-BE49-F238E27FC236}">
                    <a16:creationId xmlns:a16="http://schemas.microsoft.com/office/drawing/2014/main" id="{7CDA73DE-0C8F-412B-B690-FBD602ECCA78}"/>
                  </a:ext>
                </a:extLst>
              </p:cNvPr>
              <p:cNvSpPr>
                <a:spLocks/>
              </p:cNvSpPr>
              <p:nvPr/>
            </p:nvSpPr>
            <p:spPr bwMode="auto">
              <a:xfrm>
                <a:off x="5870503" y="1659264"/>
                <a:ext cx="149504" cy="192359"/>
              </a:xfrm>
              <a:custGeom>
                <a:avLst/>
                <a:gdLst>
                  <a:gd name="T0" fmla="*/ 0 w 504"/>
                  <a:gd name="T1" fmla="*/ 651 h 651"/>
                  <a:gd name="T2" fmla="*/ 61 w 504"/>
                  <a:gd name="T3" fmla="*/ 616 h 651"/>
                  <a:gd name="T4" fmla="*/ 497 w 504"/>
                  <a:gd name="T5" fmla="*/ 38 h 651"/>
                  <a:gd name="T6" fmla="*/ 492 w 504"/>
                  <a:gd name="T7" fmla="*/ 7 h 651"/>
                  <a:gd name="T8" fmla="*/ 461 w 504"/>
                  <a:gd name="T9" fmla="*/ 12 h 651"/>
                  <a:gd name="T10" fmla="*/ 44 w 504"/>
                  <a:gd name="T11" fmla="*/ 564 h 651"/>
                </a:gdLst>
                <a:ahLst/>
                <a:cxnLst>
                  <a:cxn ang="0">
                    <a:pos x="T0" y="T1"/>
                  </a:cxn>
                  <a:cxn ang="0">
                    <a:pos x="T2" y="T3"/>
                  </a:cxn>
                  <a:cxn ang="0">
                    <a:pos x="T4" y="T5"/>
                  </a:cxn>
                  <a:cxn ang="0">
                    <a:pos x="T6" y="T7"/>
                  </a:cxn>
                  <a:cxn ang="0">
                    <a:pos x="T8" y="T9"/>
                  </a:cxn>
                  <a:cxn ang="0">
                    <a:pos x="T10" y="T11"/>
                  </a:cxn>
                </a:cxnLst>
                <a:rect l="0" t="0" r="r" b="b"/>
                <a:pathLst>
                  <a:path w="504" h="651">
                    <a:moveTo>
                      <a:pt x="0" y="651"/>
                    </a:moveTo>
                    <a:cubicBezTo>
                      <a:pt x="27" y="645"/>
                      <a:pt x="50" y="630"/>
                      <a:pt x="61" y="616"/>
                    </a:cubicBezTo>
                    <a:cubicBezTo>
                      <a:pt x="497" y="38"/>
                      <a:pt x="497" y="38"/>
                      <a:pt x="497" y="38"/>
                    </a:cubicBezTo>
                    <a:cubicBezTo>
                      <a:pt x="504" y="29"/>
                      <a:pt x="502" y="15"/>
                      <a:pt x="492" y="7"/>
                    </a:cubicBezTo>
                    <a:cubicBezTo>
                      <a:pt x="482" y="0"/>
                      <a:pt x="468" y="2"/>
                      <a:pt x="461" y="12"/>
                    </a:cubicBezTo>
                    <a:cubicBezTo>
                      <a:pt x="44" y="564"/>
                      <a:pt x="44" y="564"/>
                      <a:pt x="44" y="5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4" name="Freeform 83">
                <a:extLst>
                  <a:ext uri="{FF2B5EF4-FFF2-40B4-BE49-F238E27FC236}">
                    <a16:creationId xmlns:a16="http://schemas.microsoft.com/office/drawing/2014/main" id="{B009C51C-5DFE-4AAE-889F-3F46368633BD}"/>
                  </a:ext>
                </a:extLst>
              </p:cNvPr>
              <p:cNvSpPr>
                <a:spLocks noEditPoints="1"/>
              </p:cNvSpPr>
              <p:nvPr/>
            </p:nvSpPr>
            <p:spPr bwMode="auto">
              <a:xfrm>
                <a:off x="5634029" y="1446696"/>
                <a:ext cx="460200" cy="404927"/>
              </a:xfrm>
              <a:custGeom>
                <a:avLst/>
                <a:gdLst>
                  <a:gd name="T0" fmla="*/ 1544 w 1551"/>
                  <a:gd name="T1" fmla="*/ 404 h 1371"/>
                  <a:gd name="T2" fmla="*/ 859 w 1551"/>
                  <a:gd name="T3" fmla="*/ 14 h 1371"/>
                  <a:gd name="T4" fmla="*/ 628 w 1551"/>
                  <a:gd name="T5" fmla="*/ 47 h 1371"/>
                  <a:gd name="T6" fmla="*/ 853 w 1551"/>
                  <a:gd name="T7" fmla="*/ 58 h 1371"/>
                  <a:gd name="T8" fmla="*/ 781 w 1551"/>
                  <a:gd name="T9" fmla="*/ 170 h 1371"/>
                  <a:gd name="T10" fmla="*/ 547 w 1551"/>
                  <a:gd name="T11" fmla="*/ 80 h 1371"/>
                  <a:gd name="T12" fmla="*/ 541 w 1551"/>
                  <a:gd name="T13" fmla="*/ 36 h 1371"/>
                  <a:gd name="T14" fmla="*/ 286 w 1551"/>
                  <a:gd name="T15" fmla="*/ 70 h 1371"/>
                  <a:gd name="T16" fmla="*/ 285 w 1551"/>
                  <a:gd name="T17" fmla="*/ 70 h 1371"/>
                  <a:gd name="T18" fmla="*/ 284 w 1551"/>
                  <a:gd name="T19" fmla="*/ 71 h 1371"/>
                  <a:gd name="T20" fmla="*/ 282 w 1551"/>
                  <a:gd name="T21" fmla="*/ 71 h 1371"/>
                  <a:gd name="T22" fmla="*/ 281 w 1551"/>
                  <a:gd name="T23" fmla="*/ 71 h 1371"/>
                  <a:gd name="T24" fmla="*/ 279 w 1551"/>
                  <a:gd name="T25" fmla="*/ 72 h 1371"/>
                  <a:gd name="T26" fmla="*/ 278 w 1551"/>
                  <a:gd name="T27" fmla="*/ 73 h 1371"/>
                  <a:gd name="T28" fmla="*/ 18 w 1551"/>
                  <a:gd name="T29" fmla="*/ 404 h 1371"/>
                  <a:gd name="T30" fmla="*/ 493 w 1551"/>
                  <a:gd name="T31" fmla="*/ 1064 h 1371"/>
                  <a:gd name="T32" fmla="*/ 529 w 1551"/>
                  <a:gd name="T33" fmla="*/ 1037 h 1371"/>
                  <a:gd name="T34" fmla="*/ 446 w 1551"/>
                  <a:gd name="T35" fmla="*/ 574 h 1371"/>
                  <a:gd name="T36" fmla="*/ 592 w 1551"/>
                  <a:gd name="T37" fmla="*/ 1121 h 1371"/>
                  <a:gd name="T38" fmla="*/ 556 w 1551"/>
                  <a:gd name="T39" fmla="*/ 1147 h 1371"/>
                  <a:gd name="T40" fmla="*/ 759 w 1551"/>
                  <a:gd name="T41" fmla="*/ 1371 h 1371"/>
                  <a:gd name="T42" fmla="*/ 847 w 1551"/>
                  <a:gd name="T43" fmla="*/ 1284 h 1371"/>
                  <a:gd name="T44" fmla="*/ 1466 w 1551"/>
                  <a:gd name="T45" fmla="*/ 464 h 1371"/>
                  <a:gd name="T46" fmla="*/ 1501 w 1551"/>
                  <a:gd name="T47" fmla="*/ 464 h 1371"/>
                  <a:gd name="T48" fmla="*/ 512 w 1551"/>
                  <a:gd name="T49" fmla="*/ 534 h 1371"/>
                  <a:gd name="T50" fmla="*/ 1050 w 1551"/>
                  <a:gd name="T51" fmla="*/ 534 h 1371"/>
                  <a:gd name="T52" fmla="*/ 282 w 1551"/>
                  <a:gd name="T53" fmla="*/ 138 h 1371"/>
                  <a:gd name="T54" fmla="*/ 70 w 1551"/>
                  <a:gd name="T55" fmla="*/ 409 h 1371"/>
                  <a:gd name="T56" fmla="*/ 739 w 1551"/>
                  <a:gd name="T57" fmla="*/ 207 h 1371"/>
                  <a:gd name="T58" fmla="*/ 324 w 1551"/>
                  <a:gd name="T59" fmla="*/ 122 h 1371"/>
                  <a:gd name="T60" fmla="*/ 779 w 1551"/>
                  <a:gd name="T61" fmla="*/ 1326 h 1371"/>
                  <a:gd name="T62" fmla="*/ 1067 w 1551"/>
                  <a:gd name="T63" fmla="*/ 578 h 1371"/>
                  <a:gd name="T64" fmla="*/ 1092 w 1551"/>
                  <a:gd name="T65" fmla="*/ 513 h 1371"/>
                  <a:gd name="T66" fmla="*/ 1238 w 1551"/>
                  <a:gd name="T67" fmla="*/ 122 h 1371"/>
                  <a:gd name="T68" fmla="*/ 1136 w 1551"/>
                  <a:gd name="T69" fmla="*/ 521 h 1371"/>
                  <a:gd name="T70" fmla="*/ 1492 w 1551"/>
                  <a:gd name="T71" fmla="*/ 409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1" h="1371">
                    <a:moveTo>
                      <a:pt x="1547" y="428"/>
                    </a:moveTo>
                    <a:cubicBezTo>
                      <a:pt x="1551" y="420"/>
                      <a:pt x="1550" y="411"/>
                      <a:pt x="1544" y="404"/>
                    </a:cubicBezTo>
                    <a:cubicBezTo>
                      <a:pt x="1278" y="63"/>
                      <a:pt x="1290" y="72"/>
                      <a:pt x="1276" y="70"/>
                    </a:cubicBezTo>
                    <a:cubicBezTo>
                      <a:pt x="859" y="14"/>
                      <a:pt x="859" y="14"/>
                      <a:pt x="859" y="14"/>
                    </a:cubicBezTo>
                    <a:cubicBezTo>
                      <a:pt x="754" y="0"/>
                      <a:pt x="683" y="18"/>
                      <a:pt x="647" y="22"/>
                    </a:cubicBezTo>
                    <a:cubicBezTo>
                      <a:pt x="635" y="23"/>
                      <a:pt x="626" y="35"/>
                      <a:pt x="628" y="47"/>
                    </a:cubicBezTo>
                    <a:cubicBezTo>
                      <a:pt x="629" y="59"/>
                      <a:pt x="641" y="68"/>
                      <a:pt x="653" y="66"/>
                    </a:cubicBezTo>
                    <a:cubicBezTo>
                      <a:pt x="690" y="63"/>
                      <a:pt x="756" y="45"/>
                      <a:pt x="853" y="58"/>
                    </a:cubicBezTo>
                    <a:cubicBezTo>
                      <a:pt x="1139" y="97"/>
                      <a:pt x="1139" y="97"/>
                      <a:pt x="1139" y="97"/>
                    </a:cubicBezTo>
                    <a:cubicBezTo>
                      <a:pt x="1118" y="101"/>
                      <a:pt x="802" y="166"/>
                      <a:pt x="781" y="170"/>
                    </a:cubicBezTo>
                    <a:cubicBezTo>
                      <a:pt x="423" y="97"/>
                      <a:pt x="423" y="97"/>
                      <a:pt x="423" y="97"/>
                    </a:cubicBezTo>
                    <a:cubicBezTo>
                      <a:pt x="547" y="80"/>
                      <a:pt x="547" y="80"/>
                      <a:pt x="547" y="80"/>
                    </a:cubicBezTo>
                    <a:cubicBezTo>
                      <a:pt x="559" y="79"/>
                      <a:pt x="567" y="67"/>
                      <a:pt x="566" y="55"/>
                    </a:cubicBezTo>
                    <a:cubicBezTo>
                      <a:pt x="564" y="43"/>
                      <a:pt x="553" y="34"/>
                      <a:pt x="541" y="36"/>
                    </a:cubicBezTo>
                    <a:cubicBezTo>
                      <a:pt x="286" y="70"/>
                      <a:pt x="286" y="70"/>
                      <a:pt x="286" y="70"/>
                    </a:cubicBezTo>
                    <a:cubicBezTo>
                      <a:pt x="286" y="70"/>
                      <a:pt x="286" y="70"/>
                      <a:pt x="286" y="70"/>
                    </a:cubicBezTo>
                    <a:cubicBezTo>
                      <a:pt x="286" y="70"/>
                      <a:pt x="286" y="70"/>
                      <a:pt x="286" y="70"/>
                    </a:cubicBezTo>
                    <a:cubicBezTo>
                      <a:pt x="286" y="70"/>
                      <a:pt x="285" y="70"/>
                      <a:pt x="285" y="70"/>
                    </a:cubicBezTo>
                    <a:cubicBezTo>
                      <a:pt x="285" y="70"/>
                      <a:pt x="285" y="71"/>
                      <a:pt x="284" y="71"/>
                    </a:cubicBezTo>
                    <a:cubicBezTo>
                      <a:pt x="284" y="71"/>
                      <a:pt x="284" y="71"/>
                      <a:pt x="284" y="71"/>
                    </a:cubicBezTo>
                    <a:cubicBezTo>
                      <a:pt x="284" y="71"/>
                      <a:pt x="283" y="71"/>
                      <a:pt x="283" y="71"/>
                    </a:cubicBezTo>
                    <a:cubicBezTo>
                      <a:pt x="283" y="71"/>
                      <a:pt x="282" y="71"/>
                      <a:pt x="282" y="71"/>
                    </a:cubicBezTo>
                    <a:cubicBezTo>
                      <a:pt x="282" y="71"/>
                      <a:pt x="282" y="71"/>
                      <a:pt x="281" y="71"/>
                    </a:cubicBezTo>
                    <a:cubicBezTo>
                      <a:pt x="281" y="71"/>
                      <a:pt x="281" y="71"/>
                      <a:pt x="281" y="71"/>
                    </a:cubicBezTo>
                    <a:cubicBezTo>
                      <a:pt x="281" y="72"/>
                      <a:pt x="281" y="72"/>
                      <a:pt x="281" y="72"/>
                    </a:cubicBezTo>
                    <a:cubicBezTo>
                      <a:pt x="280" y="72"/>
                      <a:pt x="280" y="72"/>
                      <a:pt x="279" y="72"/>
                    </a:cubicBezTo>
                    <a:cubicBezTo>
                      <a:pt x="279" y="72"/>
                      <a:pt x="279" y="72"/>
                      <a:pt x="279" y="73"/>
                    </a:cubicBezTo>
                    <a:cubicBezTo>
                      <a:pt x="279" y="73"/>
                      <a:pt x="278" y="73"/>
                      <a:pt x="278" y="73"/>
                    </a:cubicBezTo>
                    <a:cubicBezTo>
                      <a:pt x="278" y="73"/>
                      <a:pt x="278" y="73"/>
                      <a:pt x="278" y="73"/>
                    </a:cubicBezTo>
                    <a:cubicBezTo>
                      <a:pt x="268" y="79"/>
                      <a:pt x="273" y="79"/>
                      <a:pt x="18" y="404"/>
                    </a:cubicBezTo>
                    <a:cubicBezTo>
                      <a:pt x="12" y="411"/>
                      <a:pt x="12" y="420"/>
                      <a:pt x="15" y="428"/>
                    </a:cubicBezTo>
                    <a:cubicBezTo>
                      <a:pt x="24" y="446"/>
                      <a:pt x="0" y="410"/>
                      <a:pt x="493" y="1064"/>
                    </a:cubicBezTo>
                    <a:cubicBezTo>
                      <a:pt x="500" y="1074"/>
                      <a:pt x="514" y="1076"/>
                      <a:pt x="524" y="1068"/>
                    </a:cubicBezTo>
                    <a:cubicBezTo>
                      <a:pt x="534" y="1061"/>
                      <a:pt x="536" y="1047"/>
                      <a:pt x="529" y="1037"/>
                    </a:cubicBezTo>
                    <a:cubicBezTo>
                      <a:pt x="96" y="464"/>
                      <a:pt x="96" y="464"/>
                      <a:pt x="96" y="464"/>
                    </a:cubicBezTo>
                    <a:cubicBezTo>
                      <a:pt x="446" y="574"/>
                      <a:pt x="446" y="574"/>
                      <a:pt x="446" y="574"/>
                    </a:cubicBezTo>
                    <a:cubicBezTo>
                      <a:pt x="454" y="596"/>
                      <a:pt x="710" y="1271"/>
                      <a:pt x="715" y="1284"/>
                    </a:cubicBezTo>
                    <a:cubicBezTo>
                      <a:pt x="592" y="1121"/>
                      <a:pt x="592" y="1121"/>
                      <a:pt x="592" y="1121"/>
                    </a:cubicBezTo>
                    <a:cubicBezTo>
                      <a:pt x="584" y="1111"/>
                      <a:pt x="570" y="1109"/>
                      <a:pt x="560" y="1116"/>
                    </a:cubicBezTo>
                    <a:cubicBezTo>
                      <a:pt x="550" y="1124"/>
                      <a:pt x="548" y="1138"/>
                      <a:pt x="556" y="1147"/>
                    </a:cubicBezTo>
                    <a:cubicBezTo>
                      <a:pt x="685" y="1318"/>
                      <a:pt x="698" y="1336"/>
                      <a:pt x="699" y="1337"/>
                    </a:cubicBezTo>
                    <a:cubicBezTo>
                      <a:pt x="715" y="1355"/>
                      <a:pt x="738" y="1367"/>
                      <a:pt x="759" y="1371"/>
                    </a:cubicBezTo>
                    <a:cubicBezTo>
                      <a:pt x="763" y="1371"/>
                      <a:pt x="800" y="1371"/>
                      <a:pt x="803" y="1371"/>
                    </a:cubicBezTo>
                    <a:cubicBezTo>
                      <a:pt x="847" y="1284"/>
                      <a:pt x="847" y="1284"/>
                      <a:pt x="847" y="1284"/>
                    </a:cubicBezTo>
                    <a:cubicBezTo>
                      <a:pt x="861" y="1249"/>
                      <a:pt x="1107" y="600"/>
                      <a:pt x="1116" y="574"/>
                    </a:cubicBezTo>
                    <a:cubicBezTo>
                      <a:pt x="1466" y="464"/>
                      <a:pt x="1466" y="464"/>
                      <a:pt x="1466" y="464"/>
                    </a:cubicBezTo>
                    <a:moveTo>
                      <a:pt x="1501" y="464"/>
                    </a:moveTo>
                    <a:cubicBezTo>
                      <a:pt x="1501" y="464"/>
                      <a:pt x="1501" y="464"/>
                      <a:pt x="1501" y="464"/>
                    </a:cubicBezTo>
                    <a:moveTo>
                      <a:pt x="1050" y="534"/>
                    </a:moveTo>
                    <a:cubicBezTo>
                      <a:pt x="512" y="534"/>
                      <a:pt x="512" y="534"/>
                      <a:pt x="512" y="534"/>
                    </a:cubicBezTo>
                    <a:cubicBezTo>
                      <a:pt x="781" y="226"/>
                      <a:pt x="781" y="226"/>
                      <a:pt x="781" y="226"/>
                    </a:cubicBezTo>
                    <a:lnTo>
                      <a:pt x="1050" y="534"/>
                    </a:lnTo>
                    <a:close/>
                    <a:moveTo>
                      <a:pt x="70" y="409"/>
                    </a:moveTo>
                    <a:cubicBezTo>
                      <a:pt x="282" y="138"/>
                      <a:pt x="282" y="138"/>
                      <a:pt x="282" y="138"/>
                    </a:cubicBezTo>
                    <a:cubicBezTo>
                      <a:pt x="426" y="521"/>
                      <a:pt x="426" y="521"/>
                      <a:pt x="426" y="521"/>
                    </a:cubicBezTo>
                    <a:lnTo>
                      <a:pt x="70" y="409"/>
                    </a:lnTo>
                    <a:close/>
                    <a:moveTo>
                      <a:pt x="324" y="122"/>
                    </a:moveTo>
                    <a:cubicBezTo>
                      <a:pt x="368" y="131"/>
                      <a:pt x="685" y="196"/>
                      <a:pt x="739" y="207"/>
                    </a:cubicBezTo>
                    <a:cubicBezTo>
                      <a:pt x="470" y="513"/>
                      <a:pt x="470" y="513"/>
                      <a:pt x="470" y="513"/>
                    </a:cubicBezTo>
                    <a:lnTo>
                      <a:pt x="324" y="122"/>
                    </a:lnTo>
                    <a:close/>
                    <a:moveTo>
                      <a:pt x="783" y="1326"/>
                    </a:moveTo>
                    <a:cubicBezTo>
                      <a:pt x="779" y="1326"/>
                      <a:pt x="779" y="1326"/>
                      <a:pt x="779" y="1326"/>
                    </a:cubicBezTo>
                    <a:cubicBezTo>
                      <a:pt x="495" y="578"/>
                      <a:pt x="495" y="578"/>
                      <a:pt x="495" y="578"/>
                    </a:cubicBezTo>
                    <a:cubicBezTo>
                      <a:pt x="1067" y="578"/>
                      <a:pt x="1067" y="578"/>
                      <a:pt x="1067" y="578"/>
                    </a:cubicBezTo>
                    <a:lnTo>
                      <a:pt x="783" y="1326"/>
                    </a:lnTo>
                    <a:close/>
                    <a:moveTo>
                      <a:pt x="1092" y="513"/>
                    </a:moveTo>
                    <a:cubicBezTo>
                      <a:pt x="823" y="207"/>
                      <a:pt x="823" y="207"/>
                      <a:pt x="823" y="207"/>
                    </a:cubicBezTo>
                    <a:cubicBezTo>
                      <a:pt x="859" y="200"/>
                      <a:pt x="1183" y="133"/>
                      <a:pt x="1238" y="122"/>
                    </a:cubicBezTo>
                    <a:lnTo>
                      <a:pt x="1092" y="513"/>
                    </a:lnTo>
                    <a:close/>
                    <a:moveTo>
                      <a:pt x="1136" y="521"/>
                    </a:moveTo>
                    <a:cubicBezTo>
                      <a:pt x="1280" y="138"/>
                      <a:pt x="1280" y="138"/>
                      <a:pt x="1280" y="138"/>
                    </a:cubicBezTo>
                    <a:cubicBezTo>
                      <a:pt x="1492" y="409"/>
                      <a:pt x="1492" y="409"/>
                      <a:pt x="1492" y="409"/>
                    </a:cubicBezTo>
                    <a:lnTo>
                      <a:pt x="1136" y="5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65" name="Groupe 1806">
              <a:extLst>
                <a:ext uri="{FF2B5EF4-FFF2-40B4-BE49-F238E27FC236}">
                  <a16:creationId xmlns:a16="http://schemas.microsoft.com/office/drawing/2014/main" id="{39E3EA06-F76A-4267-988F-5B48CE38B6E8}"/>
                </a:ext>
              </a:extLst>
            </p:cNvPr>
            <p:cNvGrpSpPr/>
            <p:nvPr/>
          </p:nvGrpSpPr>
          <p:grpSpPr>
            <a:xfrm>
              <a:off x="6342297" y="2182555"/>
              <a:ext cx="431801" cy="428625"/>
              <a:chOff x="5651500" y="1431925"/>
              <a:chExt cx="431801" cy="428625"/>
            </a:xfrm>
            <a:solidFill>
              <a:schemeClr val="tx2"/>
            </a:solidFill>
          </p:grpSpPr>
          <p:sp>
            <p:nvSpPr>
              <p:cNvPr id="766" name="Freeform 100">
                <a:extLst>
                  <a:ext uri="{FF2B5EF4-FFF2-40B4-BE49-F238E27FC236}">
                    <a16:creationId xmlns:a16="http://schemas.microsoft.com/office/drawing/2014/main" id="{DC0CA28A-9D9C-4D89-A385-42EDD00D99B5}"/>
                  </a:ext>
                </a:extLst>
              </p:cNvPr>
              <p:cNvSpPr>
                <a:spLocks noEditPoints="1"/>
              </p:cNvSpPr>
              <p:nvPr/>
            </p:nvSpPr>
            <p:spPr bwMode="auto">
              <a:xfrm>
                <a:off x="5651500" y="1527175"/>
                <a:ext cx="327025" cy="333375"/>
              </a:xfrm>
              <a:custGeom>
                <a:avLst/>
                <a:gdLst>
                  <a:gd name="T0" fmla="*/ 1141 w 1163"/>
                  <a:gd name="T1" fmla="*/ 809 h 1193"/>
                  <a:gd name="T2" fmla="*/ 45 w 1163"/>
                  <a:gd name="T3" fmla="*/ 809 h 1193"/>
                  <a:gd name="T4" fmla="*/ 45 w 1163"/>
                  <a:gd name="T5" fmla="*/ 45 h 1193"/>
                  <a:gd name="T6" fmla="*/ 223 w 1163"/>
                  <a:gd name="T7" fmla="*/ 45 h 1193"/>
                  <a:gd name="T8" fmla="*/ 245 w 1163"/>
                  <a:gd name="T9" fmla="*/ 22 h 1193"/>
                  <a:gd name="T10" fmla="*/ 223 w 1163"/>
                  <a:gd name="T11" fmla="*/ 0 h 1193"/>
                  <a:gd name="T12" fmla="*/ 23 w 1163"/>
                  <a:gd name="T13" fmla="*/ 0 h 1193"/>
                  <a:gd name="T14" fmla="*/ 0 w 1163"/>
                  <a:gd name="T15" fmla="*/ 22 h 1193"/>
                  <a:gd name="T16" fmla="*/ 0 w 1163"/>
                  <a:gd name="T17" fmla="*/ 832 h 1193"/>
                  <a:gd name="T18" fmla="*/ 23 w 1163"/>
                  <a:gd name="T19" fmla="*/ 854 h 1193"/>
                  <a:gd name="T20" fmla="*/ 219 w 1163"/>
                  <a:gd name="T21" fmla="*/ 854 h 1193"/>
                  <a:gd name="T22" fmla="*/ 302 w 1163"/>
                  <a:gd name="T23" fmla="*/ 1035 h 1193"/>
                  <a:gd name="T24" fmla="*/ 332 w 1163"/>
                  <a:gd name="T25" fmla="*/ 1046 h 1193"/>
                  <a:gd name="T26" fmla="*/ 415 w 1163"/>
                  <a:gd name="T27" fmla="*/ 1008 h 1193"/>
                  <a:gd name="T28" fmla="*/ 664 w 1163"/>
                  <a:gd name="T29" fmla="*/ 1186 h 1193"/>
                  <a:gd name="T30" fmla="*/ 695 w 1163"/>
                  <a:gd name="T31" fmla="*/ 1180 h 1193"/>
                  <a:gd name="T32" fmla="*/ 928 w 1163"/>
                  <a:gd name="T33" fmla="*/ 854 h 1193"/>
                  <a:gd name="T34" fmla="*/ 1141 w 1163"/>
                  <a:gd name="T35" fmla="*/ 854 h 1193"/>
                  <a:gd name="T36" fmla="*/ 1163 w 1163"/>
                  <a:gd name="T37" fmla="*/ 832 h 1193"/>
                  <a:gd name="T38" fmla="*/ 1141 w 1163"/>
                  <a:gd name="T39" fmla="*/ 809 h 1193"/>
                  <a:gd name="T40" fmla="*/ 268 w 1163"/>
                  <a:gd name="T41" fmla="*/ 854 h 1193"/>
                  <a:gd name="T42" fmla="*/ 639 w 1163"/>
                  <a:gd name="T43" fmla="*/ 854 h 1193"/>
                  <a:gd name="T44" fmla="*/ 334 w 1163"/>
                  <a:gd name="T45" fmla="*/ 996 h 1193"/>
                  <a:gd name="T46" fmla="*/ 268 w 1163"/>
                  <a:gd name="T47" fmla="*/ 854 h 1193"/>
                  <a:gd name="T48" fmla="*/ 672 w 1163"/>
                  <a:gd name="T49" fmla="*/ 1136 h 1193"/>
                  <a:gd name="T50" fmla="*/ 462 w 1163"/>
                  <a:gd name="T51" fmla="*/ 986 h 1193"/>
                  <a:gd name="T52" fmla="*/ 746 w 1163"/>
                  <a:gd name="T53" fmla="*/ 854 h 1193"/>
                  <a:gd name="T54" fmla="*/ 873 w 1163"/>
                  <a:gd name="T55" fmla="*/ 854 h 1193"/>
                  <a:gd name="T56" fmla="*/ 672 w 1163"/>
                  <a:gd name="T57" fmla="*/ 1136 h 1193"/>
                  <a:gd name="T58" fmla="*/ 672 w 1163"/>
                  <a:gd name="T59" fmla="*/ 1136 h 1193"/>
                  <a:gd name="T60" fmla="*/ 672 w 1163"/>
                  <a:gd name="T61" fmla="*/ 113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3" h="1193">
                    <a:moveTo>
                      <a:pt x="1141" y="809"/>
                    </a:moveTo>
                    <a:cubicBezTo>
                      <a:pt x="45" y="809"/>
                      <a:pt x="45" y="809"/>
                      <a:pt x="45" y="809"/>
                    </a:cubicBezTo>
                    <a:cubicBezTo>
                      <a:pt x="45" y="45"/>
                      <a:pt x="45" y="45"/>
                      <a:pt x="45" y="45"/>
                    </a:cubicBezTo>
                    <a:cubicBezTo>
                      <a:pt x="223" y="45"/>
                      <a:pt x="223" y="45"/>
                      <a:pt x="223" y="45"/>
                    </a:cubicBezTo>
                    <a:cubicBezTo>
                      <a:pt x="235" y="45"/>
                      <a:pt x="245" y="35"/>
                      <a:pt x="245" y="22"/>
                    </a:cubicBezTo>
                    <a:cubicBezTo>
                      <a:pt x="245" y="10"/>
                      <a:pt x="235" y="0"/>
                      <a:pt x="223" y="0"/>
                    </a:cubicBezTo>
                    <a:cubicBezTo>
                      <a:pt x="23" y="0"/>
                      <a:pt x="23" y="0"/>
                      <a:pt x="23" y="0"/>
                    </a:cubicBezTo>
                    <a:cubicBezTo>
                      <a:pt x="10" y="0"/>
                      <a:pt x="0" y="10"/>
                      <a:pt x="0" y="22"/>
                    </a:cubicBezTo>
                    <a:cubicBezTo>
                      <a:pt x="0" y="832"/>
                      <a:pt x="0" y="832"/>
                      <a:pt x="0" y="832"/>
                    </a:cubicBezTo>
                    <a:cubicBezTo>
                      <a:pt x="0" y="844"/>
                      <a:pt x="10" y="854"/>
                      <a:pt x="23" y="854"/>
                    </a:cubicBezTo>
                    <a:cubicBezTo>
                      <a:pt x="219" y="854"/>
                      <a:pt x="219" y="854"/>
                      <a:pt x="219" y="854"/>
                    </a:cubicBezTo>
                    <a:cubicBezTo>
                      <a:pt x="302" y="1035"/>
                      <a:pt x="302" y="1035"/>
                      <a:pt x="302" y="1035"/>
                    </a:cubicBezTo>
                    <a:cubicBezTo>
                      <a:pt x="308" y="1046"/>
                      <a:pt x="321" y="1051"/>
                      <a:pt x="332" y="1046"/>
                    </a:cubicBezTo>
                    <a:cubicBezTo>
                      <a:pt x="415" y="1008"/>
                      <a:pt x="415" y="1008"/>
                      <a:pt x="415" y="1008"/>
                    </a:cubicBezTo>
                    <a:cubicBezTo>
                      <a:pt x="664" y="1186"/>
                      <a:pt x="664" y="1186"/>
                      <a:pt x="664" y="1186"/>
                    </a:cubicBezTo>
                    <a:cubicBezTo>
                      <a:pt x="674" y="1193"/>
                      <a:pt x="688" y="1190"/>
                      <a:pt x="695" y="1180"/>
                    </a:cubicBezTo>
                    <a:cubicBezTo>
                      <a:pt x="928" y="854"/>
                      <a:pt x="928" y="854"/>
                      <a:pt x="928" y="854"/>
                    </a:cubicBezTo>
                    <a:cubicBezTo>
                      <a:pt x="1141" y="854"/>
                      <a:pt x="1141" y="854"/>
                      <a:pt x="1141" y="854"/>
                    </a:cubicBezTo>
                    <a:cubicBezTo>
                      <a:pt x="1153" y="854"/>
                      <a:pt x="1163" y="844"/>
                      <a:pt x="1163" y="832"/>
                    </a:cubicBezTo>
                    <a:cubicBezTo>
                      <a:pt x="1163" y="819"/>
                      <a:pt x="1153" y="809"/>
                      <a:pt x="1141" y="809"/>
                    </a:cubicBezTo>
                    <a:close/>
                    <a:moveTo>
                      <a:pt x="268" y="854"/>
                    </a:moveTo>
                    <a:cubicBezTo>
                      <a:pt x="639" y="854"/>
                      <a:pt x="639" y="854"/>
                      <a:pt x="639" y="854"/>
                    </a:cubicBezTo>
                    <a:cubicBezTo>
                      <a:pt x="334" y="996"/>
                      <a:pt x="334" y="996"/>
                      <a:pt x="334" y="996"/>
                    </a:cubicBezTo>
                    <a:lnTo>
                      <a:pt x="268" y="854"/>
                    </a:lnTo>
                    <a:close/>
                    <a:moveTo>
                      <a:pt x="672" y="1136"/>
                    </a:moveTo>
                    <a:cubicBezTo>
                      <a:pt x="462" y="986"/>
                      <a:pt x="462" y="986"/>
                      <a:pt x="462" y="986"/>
                    </a:cubicBezTo>
                    <a:cubicBezTo>
                      <a:pt x="746" y="854"/>
                      <a:pt x="746" y="854"/>
                      <a:pt x="746" y="854"/>
                    </a:cubicBezTo>
                    <a:cubicBezTo>
                      <a:pt x="873" y="854"/>
                      <a:pt x="873" y="854"/>
                      <a:pt x="873" y="854"/>
                    </a:cubicBezTo>
                    <a:lnTo>
                      <a:pt x="672" y="1136"/>
                    </a:lnTo>
                    <a:close/>
                    <a:moveTo>
                      <a:pt x="672" y="1136"/>
                    </a:moveTo>
                    <a:cubicBezTo>
                      <a:pt x="672" y="1136"/>
                      <a:pt x="672" y="1136"/>
                      <a:pt x="672" y="113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2" name="Freeform 101">
                <a:extLst>
                  <a:ext uri="{FF2B5EF4-FFF2-40B4-BE49-F238E27FC236}">
                    <a16:creationId xmlns:a16="http://schemas.microsoft.com/office/drawing/2014/main" id="{6FD1E947-3A4E-4E44-A019-F508B0A1941C}"/>
                  </a:ext>
                </a:extLst>
              </p:cNvPr>
              <p:cNvSpPr>
                <a:spLocks noEditPoints="1"/>
              </p:cNvSpPr>
              <p:nvPr/>
            </p:nvSpPr>
            <p:spPr bwMode="auto">
              <a:xfrm>
                <a:off x="5732463" y="1431925"/>
                <a:ext cx="350838" cy="333375"/>
              </a:xfrm>
              <a:custGeom>
                <a:avLst/>
                <a:gdLst>
                  <a:gd name="T0" fmla="*/ 1223 w 1246"/>
                  <a:gd name="T1" fmla="*/ 339 h 1193"/>
                  <a:gd name="T2" fmla="*/ 1027 w 1246"/>
                  <a:gd name="T3" fmla="*/ 339 h 1193"/>
                  <a:gd name="T4" fmla="*/ 944 w 1246"/>
                  <a:gd name="T5" fmla="*/ 158 h 1193"/>
                  <a:gd name="T6" fmla="*/ 914 w 1246"/>
                  <a:gd name="T7" fmla="*/ 147 h 1193"/>
                  <a:gd name="T8" fmla="*/ 831 w 1246"/>
                  <a:gd name="T9" fmla="*/ 185 h 1193"/>
                  <a:gd name="T10" fmla="*/ 582 w 1246"/>
                  <a:gd name="T11" fmla="*/ 7 h 1193"/>
                  <a:gd name="T12" fmla="*/ 551 w 1246"/>
                  <a:gd name="T13" fmla="*/ 13 h 1193"/>
                  <a:gd name="T14" fmla="*/ 318 w 1246"/>
                  <a:gd name="T15" fmla="*/ 339 h 1193"/>
                  <a:gd name="T16" fmla="*/ 23 w 1246"/>
                  <a:gd name="T17" fmla="*/ 339 h 1193"/>
                  <a:gd name="T18" fmla="*/ 0 w 1246"/>
                  <a:gd name="T19" fmla="*/ 361 h 1193"/>
                  <a:gd name="T20" fmla="*/ 23 w 1246"/>
                  <a:gd name="T21" fmla="*/ 384 h 1193"/>
                  <a:gd name="T22" fmla="*/ 330 w 1246"/>
                  <a:gd name="T23" fmla="*/ 384 h 1193"/>
                  <a:gd name="T24" fmla="*/ 330 w 1246"/>
                  <a:gd name="T25" fmla="*/ 384 h 1193"/>
                  <a:gd name="T26" fmla="*/ 330 w 1246"/>
                  <a:gd name="T27" fmla="*/ 384 h 1193"/>
                  <a:gd name="T28" fmla="*/ 1013 w 1246"/>
                  <a:gd name="T29" fmla="*/ 384 h 1193"/>
                  <a:gd name="T30" fmla="*/ 1013 w 1246"/>
                  <a:gd name="T31" fmla="*/ 384 h 1193"/>
                  <a:gd name="T32" fmla="*/ 1013 w 1246"/>
                  <a:gd name="T33" fmla="*/ 384 h 1193"/>
                  <a:gd name="T34" fmla="*/ 1201 w 1246"/>
                  <a:gd name="T35" fmla="*/ 384 h 1193"/>
                  <a:gd name="T36" fmla="*/ 1201 w 1246"/>
                  <a:gd name="T37" fmla="*/ 1148 h 1193"/>
                  <a:gd name="T38" fmla="*/ 941 w 1246"/>
                  <a:gd name="T39" fmla="*/ 1148 h 1193"/>
                  <a:gd name="T40" fmla="*/ 918 w 1246"/>
                  <a:gd name="T41" fmla="*/ 1171 h 1193"/>
                  <a:gd name="T42" fmla="*/ 941 w 1246"/>
                  <a:gd name="T43" fmla="*/ 1193 h 1193"/>
                  <a:gd name="T44" fmla="*/ 1223 w 1246"/>
                  <a:gd name="T45" fmla="*/ 1193 h 1193"/>
                  <a:gd name="T46" fmla="*/ 1246 w 1246"/>
                  <a:gd name="T47" fmla="*/ 1171 h 1193"/>
                  <a:gd name="T48" fmla="*/ 1246 w 1246"/>
                  <a:gd name="T49" fmla="*/ 361 h 1193"/>
                  <a:gd name="T50" fmla="*/ 1223 w 1246"/>
                  <a:gd name="T51" fmla="*/ 339 h 1193"/>
                  <a:gd name="T52" fmla="*/ 978 w 1246"/>
                  <a:gd name="T53" fmla="*/ 339 h 1193"/>
                  <a:gd name="T54" fmla="*/ 607 w 1246"/>
                  <a:gd name="T55" fmla="*/ 339 h 1193"/>
                  <a:gd name="T56" fmla="*/ 912 w 1246"/>
                  <a:gd name="T57" fmla="*/ 197 h 1193"/>
                  <a:gd name="T58" fmla="*/ 978 w 1246"/>
                  <a:gd name="T59" fmla="*/ 339 h 1193"/>
                  <a:gd name="T60" fmla="*/ 574 w 1246"/>
                  <a:gd name="T61" fmla="*/ 57 h 1193"/>
                  <a:gd name="T62" fmla="*/ 784 w 1246"/>
                  <a:gd name="T63" fmla="*/ 207 h 1193"/>
                  <a:gd name="T64" fmla="*/ 500 w 1246"/>
                  <a:gd name="T65" fmla="*/ 339 h 1193"/>
                  <a:gd name="T66" fmla="*/ 373 w 1246"/>
                  <a:gd name="T67" fmla="*/ 339 h 1193"/>
                  <a:gd name="T68" fmla="*/ 574 w 1246"/>
                  <a:gd name="T69" fmla="*/ 57 h 1193"/>
                  <a:gd name="T70" fmla="*/ 574 w 1246"/>
                  <a:gd name="T71" fmla="*/ 57 h 1193"/>
                  <a:gd name="T72" fmla="*/ 574 w 1246"/>
                  <a:gd name="T73" fmla="*/ 57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6" h="1193">
                    <a:moveTo>
                      <a:pt x="1223" y="339"/>
                    </a:moveTo>
                    <a:cubicBezTo>
                      <a:pt x="1027" y="339"/>
                      <a:pt x="1027" y="339"/>
                      <a:pt x="1027" y="339"/>
                    </a:cubicBezTo>
                    <a:cubicBezTo>
                      <a:pt x="944" y="158"/>
                      <a:pt x="944" y="158"/>
                      <a:pt x="944" y="158"/>
                    </a:cubicBezTo>
                    <a:cubicBezTo>
                      <a:pt x="938" y="147"/>
                      <a:pt x="925" y="142"/>
                      <a:pt x="914" y="147"/>
                    </a:cubicBezTo>
                    <a:cubicBezTo>
                      <a:pt x="831" y="185"/>
                      <a:pt x="831" y="185"/>
                      <a:pt x="831" y="185"/>
                    </a:cubicBezTo>
                    <a:cubicBezTo>
                      <a:pt x="582" y="7"/>
                      <a:pt x="582" y="7"/>
                      <a:pt x="582" y="7"/>
                    </a:cubicBezTo>
                    <a:cubicBezTo>
                      <a:pt x="572" y="0"/>
                      <a:pt x="558" y="3"/>
                      <a:pt x="551" y="13"/>
                    </a:cubicBezTo>
                    <a:cubicBezTo>
                      <a:pt x="318" y="339"/>
                      <a:pt x="318" y="339"/>
                      <a:pt x="318" y="339"/>
                    </a:cubicBezTo>
                    <a:cubicBezTo>
                      <a:pt x="23" y="339"/>
                      <a:pt x="23" y="339"/>
                      <a:pt x="23" y="339"/>
                    </a:cubicBezTo>
                    <a:cubicBezTo>
                      <a:pt x="10" y="339"/>
                      <a:pt x="0" y="349"/>
                      <a:pt x="0" y="361"/>
                    </a:cubicBezTo>
                    <a:cubicBezTo>
                      <a:pt x="0" y="374"/>
                      <a:pt x="10" y="384"/>
                      <a:pt x="23" y="384"/>
                    </a:cubicBezTo>
                    <a:cubicBezTo>
                      <a:pt x="330" y="384"/>
                      <a:pt x="330" y="384"/>
                      <a:pt x="330" y="384"/>
                    </a:cubicBezTo>
                    <a:cubicBezTo>
                      <a:pt x="330" y="384"/>
                      <a:pt x="330" y="384"/>
                      <a:pt x="330" y="384"/>
                    </a:cubicBezTo>
                    <a:cubicBezTo>
                      <a:pt x="330" y="384"/>
                      <a:pt x="330" y="384"/>
                      <a:pt x="330" y="384"/>
                    </a:cubicBezTo>
                    <a:cubicBezTo>
                      <a:pt x="1013" y="384"/>
                      <a:pt x="1013" y="384"/>
                      <a:pt x="1013" y="384"/>
                    </a:cubicBezTo>
                    <a:cubicBezTo>
                      <a:pt x="1013" y="384"/>
                      <a:pt x="1013" y="384"/>
                      <a:pt x="1013" y="384"/>
                    </a:cubicBezTo>
                    <a:cubicBezTo>
                      <a:pt x="1013" y="384"/>
                      <a:pt x="1013" y="384"/>
                      <a:pt x="1013" y="384"/>
                    </a:cubicBezTo>
                    <a:cubicBezTo>
                      <a:pt x="1201" y="384"/>
                      <a:pt x="1201" y="384"/>
                      <a:pt x="1201" y="384"/>
                    </a:cubicBezTo>
                    <a:cubicBezTo>
                      <a:pt x="1201" y="1148"/>
                      <a:pt x="1201" y="1148"/>
                      <a:pt x="1201" y="1148"/>
                    </a:cubicBezTo>
                    <a:cubicBezTo>
                      <a:pt x="941" y="1148"/>
                      <a:pt x="941" y="1148"/>
                      <a:pt x="941" y="1148"/>
                    </a:cubicBezTo>
                    <a:cubicBezTo>
                      <a:pt x="928" y="1148"/>
                      <a:pt x="918" y="1158"/>
                      <a:pt x="918" y="1171"/>
                    </a:cubicBezTo>
                    <a:cubicBezTo>
                      <a:pt x="918" y="1183"/>
                      <a:pt x="928" y="1193"/>
                      <a:pt x="941" y="1193"/>
                    </a:cubicBezTo>
                    <a:cubicBezTo>
                      <a:pt x="1223" y="1193"/>
                      <a:pt x="1223" y="1193"/>
                      <a:pt x="1223" y="1193"/>
                    </a:cubicBezTo>
                    <a:cubicBezTo>
                      <a:pt x="1236" y="1193"/>
                      <a:pt x="1246" y="1183"/>
                      <a:pt x="1246" y="1171"/>
                    </a:cubicBezTo>
                    <a:cubicBezTo>
                      <a:pt x="1246" y="361"/>
                      <a:pt x="1246" y="361"/>
                      <a:pt x="1246" y="361"/>
                    </a:cubicBezTo>
                    <a:cubicBezTo>
                      <a:pt x="1246" y="349"/>
                      <a:pt x="1236" y="339"/>
                      <a:pt x="1223" y="339"/>
                    </a:cubicBezTo>
                    <a:close/>
                    <a:moveTo>
                      <a:pt x="978" y="339"/>
                    </a:moveTo>
                    <a:cubicBezTo>
                      <a:pt x="607" y="339"/>
                      <a:pt x="607" y="339"/>
                      <a:pt x="607" y="339"/>
                    </a:cubicBezTo>
                    <a:cubicBezTo>
                      <a:pt x="912" y="197"/>
                      <a:pt x="912" y="197"/>
                      <a:pt x="912" y="197"/>
                    </a:cubicBezTo>
                    <a:lnTo>
                      <a:pt x="978" y="339"/>
                    </a:lnTo>
                    <a:close/>
                    <a:moveTo>
                      <a:pt x="574" y="57"/>
                    </a:moveTo>
                    <a:cubicBezTo>
                      <a:pt x="784" y="207"/>
                      <a:pt x="784" y="207"/>
                      <a:pt x="784" y="207"/>
                    </a:cubicBezTo>
                    <a:cubicBezTo>
                      <a:pt x="500" y="339"/>
                      <a:pt x="500" y="339"/>
                      <a:pt x="500" y="339"/>
                    </a:cubicBezTo>
                    <a:cubicBezTo>
                      <a:pt x="373" y="339"/>
                      <a:pt x="373" y="339"/>
                      <a:pt x="373" y="339"/>
                    </a:cubicBezTo>
                    <a:lnTo>
                      <a:pt x="574" y="57"/>
                    </a:lnTo>
                    <a:close/>
                    <a:moveTo>
                      <a:pt x="574" y="57"/>
                    </a:moveTo>
                    <a:cubicBezTo>
                      <a:pt x="574" y="57"/>
                      <a:pt x="574" y="57"/>
                      <a:pt x="574" y="5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3" name="Freeform 102">
                <a:extLst>
                  <a:ext uri="{FF2B5EF4-FFF2-40B4-BE49-F238E27FC236}">
                    <a16:creationId xmlns:a16="http://schemas.microsoft.com/office/drawing/2014/main" id="{8682F4F7-6C9D-4F87-9D20-6B0C711ADDA4}"/>
                  </a:ext>
                </a:extLst>
              </p:cNvPr>
              <p:cNvSpPr>
                <a:spLocks noEditPoints="1"/>
              </p:cNvSpPr>
              <p:nvPr/>
            </p:nvSpPr>
            <p:spPr bwMode="auto">
              <a:xfrm>
                <a:off x="5807075" y="1585913"/>
                <a:ext cx="120650" cy="120650"/>
              </a:xfrm>
              <a:custGeom>
                <a:avLst/>
                <a:gdLst>
                  <a:gd name="T0" fmla="*/ 215 w 430"/>
                  <a:gd name="T1" fmla="*/ 430 h 430"/>
                  <a:gd name="T2" fmla="*/ 430 w 430"/>
                  <a:gd name="T3" fmla="*/ 215 h 430"/>
                  <a:gd name="T4" fmla="*/ 215 w 430"/>
                  <a:gd name="T5" fmla="*/ 0 h 430"/>
                  <a:gd name="T6" fmla="*/ 0 w 430"/>
                  <a:gd name="T7" fmla="*/ 215 h 430"/>
                  <a:gd name="T8" fmla="*/ 215 w 430"/>
                  <a:gd name="T9" fmla="*/ 430 h 430"/>
                  <a:gd name="T10" fmla="*/ 215 w 430"/>
                  <a:gd name="T11" fmla="*/ 45 h 430"/>
                  <a:gd name="T12" fmla="*/ 385 w 430"/>
                  <a:gd name="T13" fmla="*/ 215 h 430"/>
                  <a:gd name="T14" fmla="*/ 215 w 430"/>
                  <a:gd name="T15" fmla="*/ 385 h 430"/>
                  <a:gd name="T16" fmla="*/ 45 w 430"/>
                  <a:gd name="T17" fmla="*/ 215 h 430"/>
                  <a:gd name="T18" fmla="*/ 215 w 430"/>
                  <a:gd name="T19" fmla="*/ 45 h 430"/>
                  <a:gd name="T20" fmla="*/ 215 w 430"/>
                  <a:gd name="T21" fmla="*/ 45 h 430"/>
                  <a:gd name="T22" fmla="*/ 215 w 430"/>
                  <a:gd name="T23" fmla="*/ 4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430">
                    <a:moveTo>
                      <a:pt x="215" y="430"/>
                    </a:moveTo>
                    <a:cubicBezTo>
                      <a:pt x="334" y="430"/>
                      <a:pt x="430" y="334"/>
                      <a:pt x="430" y="215"/>
                    </a:cubicBezTo>
                    <a:cubicBezTo>
                      <a:pt x="430" y="97"/>
                      <a:pt x="334" y="0"/>
                      <a:pt x="215" y="0"/>
                    </a:cubicBezTo>
                    <a:cubicBezTo>
                      <a:pt x="96" y="0"/>
                      <a:pt x="0" y="97"/>
                      <a:pt x="0" y="215"/>
                    </a:cubicBezTo>
                    <a:cubicBezTo>
                      <a:pt x="0" y="334"/>
                      <a:pt x="96" y="430"/>
                      <a:pt x="215" y="430"/>
                    </a:cubicBezTo>
                    <a:close/>
                    <a:moveTo>
                      <a:pt x="215" y="45"/>
                    </a:moveTo>
                    <a:cubicBezTo>
                      <a:pt x="309" y="45"/>
                      <a:pt x="385" y="122"/>
                      <a:pt x="385" y="215"/>
                    </a:cubicBezTo>
                    <a:cubicBezTo>
                      <a:pt x="385" y="309"/>
                      <a:pt x="309" y="385"/>
                      <a:pt x="215" y="385"/>
                    </a:cubicBezTo>
                    <a:cubicBezTo>
                      <a:pt x="121" y="385"/>
                      <a:pt x="45" y="309"/>
                      <a:pt x="45" y="215"/>
                    </a:cubicBezTo>
                    <a:cubicBezTo>
                      <a:pt x="45" y="122"/>
                      <a:pt x="121" y="45"/>
                      <a:pt x="215" y="45"/>
                    </a:cubicBezTo>
                    <a:close/>
                    <a:moveTo>
                      <a:pt x="215" y="45"/>
                    </a:moveTo>
                    <a:cubicBezTo>
                      <a:pt x="215" y="45"/>
                      <a:pt x="215" y="45"/>
                      <a:pt x="215"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4" name="Freeform 103">
                <a:extLst>
                  <a:ext uri="{FF2B5EF4-FFF2-40B4-BE49-F238E27FC236}">
                    <a16:creationId xmlns:a16="http://schemas.microsoft.com/office/drawing/2014/main" id="{D35D8B54-4A2E-4C58-9ED0-F9C7D81E7E9D}"/>
                  </a:ext>
                </a:extLst>
              </p:cNvPr>
              <p:cNvSpPr>
                <a:spLocks noEditPoints="1"/>
              </p:cNvSpPr>
              <p:nvPr/>
            </p:nvSpPr>
            <p:spPr bwMode="auto">
              <a:xfrm>
                <a:off x="5683250" y="1557338"/>
                <a:ext cx="368300" cy="177800"/>
              </a:xfrm>
              <a:custGeom>
                <a:avLst/>
                <a:gdLst>
                  <a:gd name="T0" fmla="*/ 465 w 1312"/>
                  <a:gd name="T1" fmla="*/ 634 h 634"/>
                  <a:gd name="T2" fmla="*/ 1152 w 1312"/>
                  <a:gd name="T3" fmla="*/ 634 h 634"/>
                  <a:gd name="T4" fmla="*/ 1174 w 1312"/>
                  <a:gd name="T5" fmla="*/ 611 h 634"/>
                  <a:gd name="T6" fmla="*/ 1290 w 1312"/>
                  <a:gd name="T7" fmla="*/ 499 h 634"/>
                  <a:gd name="T8" fmla="*/ 1312 w 1312"/>
                  <a:gd name="T9" fmla="*/ 476 h 634"/>
                  <a:gd name="T10" fmla="*/ 1312 w 1312"/>
                  <a:gd name="T11" fmla="*/ 158 h 634"/>
                  <a:gd name="T12" fmla="*/ 1290 w 1312"/>
                  <a:gd name="T13" fmla="*/ 135 h 634"/>
                  <a:gd name="T14" fmla="*/ 1174 w 1312"/>
                  <a:gd name="T15" fmla="*/ 23 h 634"/>
                  <a:gd name="T16" fmla="*/ 1152 w 1312"/>
                  <a:gd name="T17" fmla="*/ 0 h 634"/>
                  <a:gd name="T18" fmla="*/ 148 w 1312"/>
                  <a:gd name="T19" fmla="*/ 0 h 634"/>
                  <a:gd name="T20" fmla="*/ 126 w 1312"/>
                  <a:gd name="T21" fmla="*/ 23 h 634"/>
                  <a:gd name="T22" fmla="*/ 22 w 1312"/>
                  <a:gd name="T23" fmla="*/ 136 h 634"/>
                  <a:gd name="T24" fmla="*/ 0 w 1312"/>
                  <a:gd name="T25" fmla="*/ 158 h 634"/>
                  <a:gd name="T26" fmla="*/ 0 w 1312"/>
                  <a:gd name="T27" fmla="*/ 476 h 634"/>
                  <a:gd name="T28" fmla="*/ 22 w 1312"/>
                  <a:gd name="T29" fmla="*/ 498 h 634"/>
                  <a:gd name="T30" fmla="*/ 126 w 1312"/>
                  <a:gd name="T31" fmla="*/ 611 h 634"/>
                  <a:gd name="T32" fmla="*/ 148 w 1312"/>
                  <a:gd name="T33" fmla="*/ 634 h 634"/>
                  <a:gd name="T34" fmla="*/ 375 w 1312"/>
                  <a:gd name="T35" fmla="*/ 634 h 634"/>
                  <a:gd name="T36" fmla="*/ 398 w 1312"/>
                  <a:gd name="T37" fmla="*/ 611 h 634"/>
                  <a:gd name="T38" fmla="*/ 375 w 1312"/>
                  <a:gd name="T39" fmla="*/ 589 h 634"/>
                  <a:gd name="T40" fmla="*/ 169 w 1312"/>
                  <a:gd name="T41" fmla="*/ 589 h 634"/>
                  <a:gd name="T42" fmla="*/ 128 w 1312"/>
                  <a:gd name="T43" fmla="*/ 502 h 634"/>
                  <a:gd name="T44" fmla="*/ 45 w 1312"/>
                  <a:gd name="T45" fmla="*/ 455 h 634"/>
                  <a:gd name="T46" fmla="*/ 45 w 1312"/>
                  <a:gd name="T47" fmla="*/ 179 h 634"/>
                  <a:gd name="T48" fmla="*/ 128 w 1312"/>
                  <a:gd name="T49" fmla="*/ 132 h 634"/>
                  <a:gd name="T50" fmla="*/ 169 w 1312"/>
                  <a:gd name="T51" fmla="*/ 45 h 634"/>
                  <a:gd name="T52" fmla="*/ 1131 w 1312"/>
                  <a:gd name="T53" fmla="*/ 45 h 634"/>
                  <a:gd name="T54" fmla="*/ 1267 w 1312"/>
                  <a:gd name="T55" fmla="*/ 178 h 634"/>
                  <a:gd name="T56" fmla="*/ 1267 w 1312"/>
                  <a:gd name="T57" fmla="*/ 455 h 634"/>
                  <a:gd name="T58" fmla="*/ 1131 w 1312"/>
                  <a:gd name="T59" fmla="*/ 589 h 634"/>
                  <a:gd name="T60" fmla="*/ 465 w 1312"/>
                  <a:gd name="T61" fmla="*/ 589 h 634"/>
                  <a:gd name="T62" fmla="*/ 443 w 1312"/>
                  <a:gd name="T63" fmla="*/ 611 h 634"/>
                  <a:gd name="T64" fmla="*/ 465 w 1312"/>
                  <a:gd name="T65" fmla="*/ 634 h 634"/>
                  <a:gd name="T66" fmla="*/ 465 w 1312"/>
                  <a:gd name="T67" fmla="*/ 634 h 634"/>
                  <a:gd name="T68" fmla="*/ 465 w 1312"/>
                  <a:gd name="T6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2" h="634">
                    <a:moveTo>
                      <a:pt x="465" y="634"/>
                    </a:moveTo>
                    <a:cubicBezTo>
                      <a:pt x="1152" y="634"/>
                      <a:pt x="1152" y="634"/>
                      <a:pt x="1152" y="634"/>
                    </a:cubicBezTo>
                    <a:cubicBezTo>
                      <a:pt x="1164" y="634"/>
                      <a:pt x="1174" y="624"/>
                      <a:pt x="1174" y="611"/>
                    </a:cubicBezTo>
                    <a:cubicBezTo>
                      <a:pt x="1174" y="554"/>
                      <a:pt x="1231" y="499"/>
                      <a:pt x="1290" y="499"/>
                    </a:cubicBezTo>
                    <a:cubicBezTo>
                      <a:pt x="1302" y="499"/>
                      <a:pt x="1312" y="489"/>
                      <a:pt x="1312" y="476"/>
                    </a:cubicBezTo>
                    <a:cubicBezTo>
                      <a:pt x="1312" y="158"/>
                      <a:pt x="1312" y="158"/>
                      <a:pt x="1312" y="158"/>
                    </a:cubicBezTo>
                    <a:cubicBezTo>
                      <a:pt x="1312" y="145"/>
                      <a:pt x="1302" y="135"/>
                      <a:pt x="1290" y="135"/>
                    </a:cubicBezTo>
                    <a:cubicBezTo>
                      <a:pt x="1231" y="135"/>
                      <a:pt x="1174" y="80"/>
                      <a:pt x="1174" y="23"/>
                    </a:cubicBezTo>
                    <a:cubicBezTo>
                      <a:pt x="1174" y="10"/>
                      <a:pt x="1164" y="0"/>
                      <a:pt x="1152" y="0"/>
                    </a:cubicBezTo>
                    <a:cubicBezTo>
                      <a:pt x="148" y="0"/>
                      <a:pt x="148" y="0"/>
                      <a:pt x="148" y="0"/>
                    </a:cubicBezTo>
                    <a:cubicBezTo>
                      <a:pt x="136" y="0"/>
                      <a:pt x="126" y="10"/>
                      <a:pt x="126" y="23"/>
                    </a:cubicBezTo>
                    <a:cubicBezTo>
                      <a:pt x="126" y="83"/>
                      <a:pt x="77" y="136"/>
                      <a:pt x="22" y="136"/>
                    </a:cubicBezTo>
                    <a:cubicBezTo>
                      <a:pt x="10" y="136"/>
                      <a:pt x="0" y="146"/>
                      <a:pt x="0" y="158"/>
                    </a:cubicBezTo>
                    <a:cubicBezTo>
                      <a:pt x="0" y="476"/>
                      <a:pt x="0" y="476"/>
                      <a:pt x="0" y="476"/>
                    </a:cubicBezTo>
                    <a:cubicBezTo>
                      <a:pt x="0" y="488"/>
                      <a:pt x="10" y="498"/>
                      <a:pt x="22" y="498"/>
                    </a:cubicBezTo>
                    <a:cubicBezTo>
                      <a:pt x="77" y="498"/>
                      <a:pt x="126" y="551"/>
                      <a:pt x="126" y="611"/>
                    </a:cubicBezTo>
                    <a:cubicBezTo>
                      <a:pt x="126" y="624"/>
                      <a:pt x="136" y="634"/>
                      <a:pt x="148" y="634"/>
                    </a:cubicBezTo>
                    <a:cubicBezTo>
                      <a:pt x="375" y="634"/>
                      <a:pt x="375" y="634"/>
                      <a:pt x="375" y="634"/>
                    </a:cubicBezTo>
                    <a:cubicBezTo>
                      <a:pt x="388" y="634"/>
                      <a:pt x="398" y="624"/>
                      <a:pt x="398" y="611"/>
                    </a:cubicBezTo>
                    <a:cubicBezTo>
                      <a:pt x="398" y="599"/>
                      <a:pt x="388" y="589"/>
                      <a:pt x="375" y="589"/>
                    </a:cubicBezTo>
                    <a:cubicBezTo>
                      <a:pt x="169" y="589"/>
                      <a:pt x="169" y="589"/>
                      <a:pt x="169" y="589"/>
                    </a:cubicBezTo>
                    <a:cubicBezTo>
                      <a:pt x="164" y="557"/>
                      <a:pt x="150" y="526"/>
                      <a:pt x="128" y="502"/>
                    </a:cubicBezTo>
                    <a:cubicBezTo>
                      <a:pt x="105" y="477"/>
                      <a:pt x="76" y="460"/>
                      <a:pt x="45" y="455"/>
                    </a:cubicBezTo>
                    <a:cubicBezTo>
                      <a:pt x="45" y="179"/>
                      <a:pt x="45" y="179"/>
                      <a:pt x="45" y="179"/>
                    </a:cubicBezTo>
                    <a:cubicBezTo>
                      <a:pt x="76" y="174"/>
                      <a:pt x="105" y="157"/>
                      <a:pt x="128" y="132"/>
                    </a:cubicBezTo>
                    <a:cubicBezTo>
                      <a:pt x="150" y="108"/>
                      <a:pt x="164" y="77"/>
                      <a:pt x="169" y="45"/>
                    </a:cubicBezTo>
                    <a:cubicBezTo>
                      <a:pt x="1131" y="45"/>
                      <a:pt x="1131" y="45"/>
                      <a:pt x="1131" y="45"/>
                    </a:cubicBezTo>
                    <a:cubicBezTo>
                      <a:pt x="1142" y="110"/>
                      <a:pt x="1201" y="168"/>
                      <a:pt x="1267" y="178"/>
                    </a:cubicBezTo>
                    <a:cubicBezTo>
                      <a:pt x="1267" y="455"/>
                      <a:pt x="1267" y="455"/>
                      <a:pt x="1267" y="455"/>
                    </a:cubicBezTo>
                    <a:cubicBezTo>
                      <a:pt x="1201" y="466"/>
                      <a:pt x="1142" y="524"/>
                      <a:pt x="1131" y="589"/>
                    </a:cubicBezTo>
                    <a:cubicBezTo>
                      <a:pt x="465" y="589"/>
                      <a:pt x="465" y="589"/>
                      <a:pt x="465" y="589"/>
                    </a:cubicBezTo>
                    <a:cubicBezTo>
                      <a:pt x="453" y="589"/>
                      <a:pt x="443" y="599"/>
                      <a:pt x="443" y="611"/>
                    </a:cubicBezTo>
                    <a:cubicBezTo>
                      <a:pt x="443" y="624"/>
                      <a:pt x="453" y="634"/>
                      <a:pt x="465" y="634"/>
                    </a:cubicBezTo>
                    <a:close/>
                    <a:moveTo>
                      <a:pt x="465" y="634"/>
                    </a:moveTo>
                    <a:cubicBezTo>
                      <a:pt x="465" y="634"/>
                      <a:pt x="465" y="634"/>
                      <a:pt x="465" y="63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75" name="Groupe 1811">
              <a:extLst>
                <a:ext uri="{FF2B5EF4-FFF2-40B4-BE49-F238E27FC236}">
                  <a16:creationId xmlns:a16="http://schemas.microsoft.com/office/drawing/2014/main" id="{B85EA689-1C8D-47C7-A6C4-788EA7158D92}"/>
                </a:ext>
              </a:extLst>
            </p:cNvPr>
            <p:cNvGrpSpPr/>
            <p:nvPr/>
          </p:nvGrpSpPr>
          <p:grpSpPr>
            <a:xfrm>
              <a:off x="7004920" y="2165093"/>
              <a:ext cx="450850" cy="449263"/>
              <a:chOff x="6338888" y="1414463"/>
              <a:chExt cx="450850" cy="449263"/>
            </a:xfrm>
            <a:solidFill>
              <a:schemeClr val="tx2"/>
            </a:solidFill>
          </p:grpSpPr>
          <p:sp>
            <p:nvSpPr>
              <p:cNvPr id="776" name="Freeform 107">
                <a:extLst>
                  <a:ext uri="{FF2B5EF4-FFF2-40B4-BE49-F238E27FC236}">
                    <a16:creationId xmlns:a16="http://schemas.microsoft.com/office/drawing/2014/main" id="{412C686E-CD92-4C3B-897E-B04F010FC5DE}"/>
                  </a:ext>
                </a:extLst>
              </p:cNvPr>
              <p:cNvSpPr>
                <a:spLocks noEditPoints="1"/>
              </p:cNvSpPr>
              <p:nvPr/>
            </p:nvSpPr>
            <p:spPr bwMode="auto">
              <a:xfrm>
                <a:off x="6338888" y="1509713"/>
                <a:ext cx="355600" cy="354013"/>
              </a:xfrm>
              <a:custGeom>
                <a:avLst/>
                <a:gdLst>
                  <a:gd name="T0" fmla="*/ 1086 w 1271"/>
                  <a:gd name="T1" fmla="*/ 185 h 1271"/>
                  <a:gd name="T2" fmla="*/ 641 w 1271"/>
                  <a:gd name="T3" fmla="*/ 0 h 1271"/>
                  <a:gd name="T4" fmla="*/ 195 w 1271"/>
                  <a:gd name="T5" fmla="*/ 185 h 1271"/>
                  <a:gd name="T6" fmla="*/ 195 w 1271"/>
                  <a:gd name="T7" fmla="*/ 217 h 1271"/>
                  <a:gd name="T8" fmla="*/ 228 w 1271"/>
                  <a:gd name="T9" fmla="*/ 217 h 1271"/>
                  <a:gd name="T10" fmla="*/ 641 w 1271"/>
                  <a:gd name="T11" fmla="*/ 46 h 1271"/>
                  <a:gd name="T12" fmla="*/ 1054 w 1271"/>
                  <a:gd name="T13" fmla="*/ 217 h 1271"/>
                  <a:gd name="T14" fmla="*/ 1225 w 1271"/>
                  <a:gd name="T15" fmla="*/ 630 h 1271"/>
                  <a:gd name="T16" fmla="*/ 1054 w 1271"/>
                  <a:gd name="T17" fmla="*/ 1043 h 1271"/>
                  <a:gd name="T18" fmla="*/ 228 w 1271"/>
                  <a:gd name="T19" fmla="*/ 1043 h 1271"/>
                  <a:gd name="T20" fmla="*/ 59 w 1271"/>
                  <a:gd name="T21" fmla="*/ 685 h 1271"/>
                  <a:gd name="T22" fmla="*/ 155 w 1271"/>
                  <a:gd name="T23" fmla="*/ 306 h 1271"/>
                  <a:gd name="T24" fmla="*/ 149 w 1271"/>
                  <a:gd name="T25" fmla="*/ 274 h 1271"/>
                  <a:gd name="T26" fmla="*/ 117 w 1271"/>
                  <a:gd name="T27" fmla="*/ 281 h 1271"/>
                  <a:gd name="T28" fmla="*/ 14 w 1271"/>
                  <a:gd name="T29" fmla="*/ 689 h 1271"/>
                  <a:gd name="T30" fmla="*/ 195 w 1271"/>
                  <a:gd name="T31" fmla="*/ 1076 h 1271"/>
                  <a:gd name="T32" fmla="*/ 641 w 1271"/>
                  <a:gd name="T33" fmla="*/ 1260 h 1271"/>
                  <a:gd name="T34" fmla="*/ 1086 w 1271"/>
                  <a:gd name="T35" fmla="*/ 1076 h 1271"/>
                  <a:gd name="T36" fmla="*/ 1271 w 1271"/>
                  <a:gd name="T37" fmla="*/ 630 h 1271"/>
                  <a:gd name="T38" fmla="*/ 1086 w 1271"/>
                  <a:gd name="T39" fmla="*/ 185 h 1271"/>
                  <a:gd name="T40" fmla="*/ 1086 w 1271"/>
                  <a:gd name="T41" fmla="*/ 185 h 1271"/>
                  <a:gd name="T42" fmla="*/ 1086 w 1271"/>
                  <a:gd name="T43" fmla="*/ 185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1271">
                    <a:moveTo>
                      <a:pt x="1086" y="185"/>
                    </a:moveTo>
                    <a:cubicBezTo>
                      <a:pt x="967" y="66"/>
                      <a:pt x="809" y="0"/>
                      <a:pt x="641" y="0"/>
                    </a:cubicBezTo>
                    <a:cubicBezTo>
                      <a:pt x="473" y="0"/>
                      <a:pt x="314" y="66"/>
                      <a:pt x="195" y="185"/>
                    </a:cubicBezTo>
                    <a:cubicBezTo>
                      <a:pt x="187" y="194"/>
                      <a:pt x="187" y="208"/>
                      <a:pt x="195" y="217"/>
                    </a:cubicBezTo>
                    <a:cubicBezTo>
                      <a:pt x="204" y="226"/>
                      <a:pt x="219" y="226"/>
                      <a:pt x="228" y="217"/>
                    </a:cubicBezTo>
                    <a:cubicBezTo>
                      <a:pt x="338" y="107"/>
                      <a:pt x="485" y="46"/>
                      <a:pt x="641" y="46"/>
                    </a:cubicBezTo>
                    <a:cubicBezTo>
                      <a:pt x="797" y="46"/>
                      <a:pt x="944" y="107"/>
                      <a:pt x="1054" y="217"/>
                    </a:cubicBezTo>
                    <a:cubicBezTo>
                      <a:pt x="1164" y="328"/>
                      <a:pt x="1225" y="474"/>
                      <a:pt x="1225" y="630"/>
                    </a:cubicBezTo>
                    <a:cubicBezTo>
                      <a:pt x="1225" y="786"/>
                      <a:pt x="1164" y="933"/>
                      <a:pt x="1054" y="1043"/>
                    </a:cubicBezTo>
                    <a:cubicBezTo>
                      <a:pt x="826" y="1271"/>
                      <a:pt x="456" y="1271"/>
                      <a:pt x="228" y="1043"/>
                    </a:cubicBezTo>
                    <a:cubicBezTo>
                      <a:pt x="132" y="947"/>
                      <a:pt x="72" y="820"/>
                      <a:pt x="59" y="685"/>
                    </a:cubicBezTo>
                    <a:cubicBezTo>
                      <a:pt x="47" y="551"/>
                      <a:pt x="81" y="417"/>
                      <a:pt x="155" y="306"/>
                    </a:cubicBezTo>
                    <a:cubicBezTo>
                      <a:pt x="162" y="296"/>
                      <a:pt x="159" y="281"/>
                      <a:pt x="149" y="274"/>
                    </a:cubicBezTo>
                    <a:cubicBezTo>
                      <a:pt x="138" y="267"/>
                      <a:pt x="124" y="270"/>
                      <a:pt x="117" y="281"/>
                    </a:cubicBezTo>
                    <a:cubicBezTo>
                      <a:pt x="37" y="400"/>
                      <a:pt x="0" y="545"/>
                      <a:pt x="14" y="689"/>
                    </a:cubicBezTo>
                    <a:cubicBezTo>
                      <a:pt x="27" y="835"/>
                      <a:pt x="92" y="972"/>
                      <a:pt x="195" y="1076"/>
                    </a:cubicBezTo>
                    <a:cubicBezTo>
                      <a:pt x="318" y="1198"/>
                      <a:pt x="480" y="1260"/>
                      <a:pt x="641" y="1260"/>
                    </a:cubicBezTo>
                    <a:cubicBezTo>
                      <a:pt x="802" y="1260"/>
                      <a:pt x="964" y="1198"/>
                      <a:pt x="1086" y="1076"/>
                    </a:cubicBezTo>
                    <a:cubicBezTo>
                      <a:pt x="1205" y="957"/>
                      <a:pt x="1271" y="798"/>
                      <a:pt x="1271" y="630"/>
                    </a:cubicBezTo>
                    <a:cubicBezTo>
                      <a:pt x="1271" y="462"/>
                      <a:pt x="1205" y="304"/>
                      <a:pt x="1086" y="185"/>
                    </a:cubicBezTo>
                    <a:close/>
                    <a:moveTo>
                      <a:pt x="1086" y="185"/>
                    </a:moveTo>
                    <a:cubicBezTo>
                      <a:pt x="1086" y="185"/>
                      <a:pt x="1086" y="185"/>
                      <a:pt x="1086" y="18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7" name="Freeform 108">
                <a:extLst>
                  <a:ext uri="{FF2B5EF4-FFF2-40B4-BE49-F238E27FC236}">
                    <a16:creationId xmlns:a16="http://schemas.microsoft.com/office/drawing/2014/main" id="{F217A5F4-08BF-4A8E-9C21-D2DDFC898AB9}"/>
                  </a:ext>
                </a:extLst>
              </p:cNvPr>
              <p:cNvSpPr>
                <a:spLocks noEditPoints="1"/>
              </p:cNvSpPr>
              <p:nvPr/>
            </p:nvSpPr>
            <p:spPr bwMode="auto">
              <a:xfrm>
                <a:off x="6361113" y="1528763"/>
                <a:ext cx="314325" cy="298450"/>
              </a:xfrm>
              <a:custGeom>
                <a:avLst/>
                <a:gdLst>
                  <a:gd name="T0" fmla="*/ 922 w 1121"/>
                  <a:gd name="T1" fmla="*/ 199 h 1071"/>
                  <a:gd name="T2" fmla="*/ 200 w 1121"/>
                  <a:gd name="T3" fmla="*/ 199 h 1071"/>
                  <a:gd name="T4" fmla="*/ 200 w 1121"/>
                  <a:gd name="T5" fmla="*/ 921 h 1071"/>
                  <a:gd name="T6" fmla="*/ 561 w 1121"/>
                  <a:gd name="T7" fmla="*/ 1071 h 1071"/>
                  <a:gd name="T8" fmla="*/ 922 w 1121"/>
                  <a:gd name="T9" fmla="*/ 921 h 1071"/>
                  <a:gd name="T10" fmla="*/ 922 w 1121"/>
                  <a:gd name="T11" fmla="*/ 199 h 1071"/>
                  <a:gd name="T12" fmla="*/ 890 w 1121"/>
                  <a:gd name="T13" fmla="*/ 889 h 1071"/>
                  <a:gd name="T14" fmla="*/ 232 w 1121"/>
                  <a:gd name="T15" fmla="*/ 889 h 1071"/>
                  <a:gd name="T16" fmla="*/ 232 w 1121"/>
                  <a:gd name="T17" fmla="*/ 231 h 1071"/>
                  <a:gd name="T18" fmla="*/ 561 w 1121"/>
                  <a:gd name="T19" fmla="*/ 95 h 1071"/>
                  <a:gd name="T20" fmla="*/ 890 w 1121"/>
                  <a:gd name="T21" fmla="*/ 231 h 1071"/>
                  <a:gd name="T22" fmla="*/ 890 w 1121"/>
                  <a:gd name="T23" fmla="*/ 889 h 1071"/>
                  <a:gd name="T24" fmla="*/ 890 w 1121"/>
                  <a:gd name="T25" fmla="*/ 889 h 1071"/>
                  <a:gd name="T26" fmla="*/ 890 w 1121"/>
                  <a:gd name="T27" fmla="*/ 889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1" h="1071">
                    <a:moveTo>
                      <a:pt x="922" y="199"/>
                    </a:moveTo>
                    <a:cubicBezTo>
                      <a:pt x="723" y="0"/>
                      <a:pt x="399" y="0"/>
                      <a:pt x="200" y="199"/>
                    </a:cubicBezTo>
                    <a:cubicBezTo>
                      <a:pt x="0" y="398"/>
                      <a:pt x="0" y="722"/>
                      <a:pt x="200" y="921"/>
                    </a:cubicBezTo>
                    <a:cubicBezTo>
                      <a:pt x="299" y="1021"/>
                      <a:pt x="430" y="1071"/>
                      <a:pt x="561" y="1071"/>
                    </a:cubicBezTo>
                    <a:cubicBezTo>
                      <a:pt x="692" y="1071"/>
                      <a:pt x="823" y="1021"/>
                      <a:pt x="922" y="921"/>
                    </a:cubicBezTo>
                    <a:cubicBezTo>
                      <a:pt x="1121" y="722"/>
                      <a:pt x="1121" y="398"/>
                      <a:pt x="922" y="199"/>
                    </a:cubicBezTo>
                    <a:close/>
                    <a:moveTo>
                      <a:pt x="890" y="889"/>
                    </a:moveTo>
                    <a:cubicBezTo>
                      <a:pt x="708" y="1070"/>
                      <a:pt x="413" y="1070"/>
                      <a:pt x="232" y="889"/>
                    </a:cubicBezTo>
                    <a:cubicBezTo>
                      <a:pt x="51" y="708"/>
                      <a:pt x="51" y="413"/>
                      <a:pt x="232" y="231"/>
                    </a:cubicBezTo>
                    <a:cubicBezTo>
                      <a:pt x="323" y="141"/>
                      <a:pt x="442" y="95"/>
                      <a:pt x="561" y="95"/>
                    </a:cubicBezTo>
                    <a:cubicBezTo>
                      <a:pt x="680" y="95"/>
                      <a:pt x="799" y="141"/>
                      <a:pt x="890" y="231"/>
                    </a:cubicBezTo>
                    <a:cubicBezTo>
                      <a:pt x="1071" y="413"/>
                      <a:pt x="1071" y="708"/>
                      <a:pt x="890" y="889"/>
                    </a:cubicBezTo>
                    <a:close/>
                    <a:moveTo>
                      <a:pt x="890" y="889"/>
                    </a:moveTo>
                    <a:cubicBezTo>
                      <a:pt x="890" y="889"/>
                      <a:pt x="890" y="889"/>
                      <a:pt x="890" y="8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8" name="Freeform 109">
                <a:extLst>
                  <a:ext uri="{FF2B5EF4-FFF2-40B4-BE49-F238E27FC236}">
                    <a16:creationId xmlns:a16="http://schemas.microsoft.com/office/drawing/2014/main" id="{C78E5E9F-7877-48CF-B02A-94EA5E0DD018}"/>
                  </a:ext>
                </a:extLst>
              </p:cNvPr>
              <p:cNvSpPr>
                <a:spLocks noEditPoints="1"/>
              </p:cNvSpPr>
              <p:nvPr/>
            </p:nvSpPr>
            <p:spPr bwMode="auto">
              <a:xfrm>
                <a:off x="6456363" y="1414463"/>
                <a:ext cx="333375" cy="330200"/>
              </a:xfrm>
              <a:custGeom>
                <a:avLst/>
                <a:gdLst>
                  <a:gd name="T0" fmla="*/ 942 w 1187"/>
                  <a:gd name="T1" fmla="*/ 245 h 1184"/>
                  <a:gd name="T2" fmla="*/ 51 w 1187"/>
                  <a:gd name="T3" fmla="*/ 245 h 1184"/>
                  <a:gd name="T4" fmla="*/ 8 w 1187"/>
                  <a:gd name="T5" fmla="*/ 292 h 1184"/>
                  <a:gd name="T6" fmla="*/ 12 w 1187"/>
                  <a:gd name="T7" fmla="*/ 324 h 1184"/>
                  <a:gd name="T8" fmla="*/ 44 w 1187"/>
                  <a:gd name="T9" fmla="*/ 321 h 1184"/>
                  <a:gd name="T10" fmla="*/ 83 w 1187"/>
                  <a:gd name="T11" fmla="*/ 278 h 1184"/>
                  <a:gd name="T12" fmla="*/ 909 w 1187"/>
                  <a:gd name="T13" fmla="*/ 278 h 1184"/>
                  <a:gd name="T14" fmla="*/ 909 w 1187"/>
                  <a:gd name="T15" fmla="*/ 1104 h 1184"/>
                  <a:gd name="T16" fmla="*/ 866 w 1187"/>
                  <a:gd name="T17" fmla="*/ 1143 h 1184"/>
                  <a:gd name="T18" fmla="*/ 863 w 1187"/>
                  <a:gd name="T19" fmla="*/ 1175 h 1184"/>
                  <a:gd name="T20" fmla="*/ 880 w 1187"/>
                  <a:gd name="T21" fmla="*/ 1184 h 1184"/>
                  <a:gd name="T22" fmla="*/ 895 w 1187"/>
                  <a:gd name="T23" fmla="*/ 1179 h 1184"/>
                  <a:gd name="T24" fmla="*/ 942 w 1187"/>
                  <a:gd name="T25" fmla="*/ 1136 h 1184"/>
                  <a:gd name="T26" fmla="*/ 942 w 1187"/>
                  <a:gd name="T27" fmla="*/ 245 h 1184"/>
                  <a:gd name="T28" fmla="*/ 942 w 1187"/>
                  <a:gd name="T29" fmla="*/ 245 h 1184"/>
                  <a:gd name="T30" fmla="*/ 942 w 1187"/>
                  <a:gd name="T31" fmla="*/ 24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7" h="1184">
                    <a:moveTo>
                      <a:pt x="942" y="245"/>
                    </a:moveTo>
                    <a:cubicBezTo>
                      <a:pt x="696" y="0"/>
                      <a:pt x="297" y="0"/>
                      <a:pt x="51" y="245"/>
                    </a:cubicBezTo>
                    <a:cubicBezTo>
                      <a:pt x="36" y="260"/>
                      <a:pt x="22" y="276"/>
                      <a:pt x="8" y="292"/>
                    </a:cubicBezTo>
                    <a:cubicBezTo>
                      <a:pt x="0" y="302"/>
                      <a:pt x="2" y="316"/>
                      <a:pt x="12" y="324"/>
                    </a:cubicBezTo>
                    <a:cubicBezTo>
                      <a:pt x="22" y="332"/>
                      <a:pt x="36" y="331"/>
                      <a:pt x="44" y="321"/>
                    </a:cubicBezTo>
                    <a:cubicBezTo>
                      <a:pt x="56" y="306"/>
                      <a:pt x="70" y="292"/>
                      <a:pt x="83" y="278"/>
                    </a:cubicBezTo>
                    <a:cubicBezTo>
                      <a:pt x="311" y="50"/>
                      <a:pt x="682" y="50"/>
                      <a:pt x="909" y="278"/>
                    </a:cubicBezTo>
                    <a:cubicBezTo>
                      <a:pt x="1137" y="505"/>
                      <a:pt x="1137" y="876"/>
                      <a:pt x="909" y="1104"/>
                    </a:cubicBezTo>
                    <a:cubicBezTo>
                      <a:pt x="895" y="1118"/>
                      <a:pt x="881" y="1131"/>
                      <a:pt x="866" y="1143"/>
                    </a:cubicBezTo>
                    <a:cubicBezTo>
                      <a:pt x="856" y="1151"/>
                      <a:pt x="855" y="1166"/>
                      <a:pt x="863" y="1175"/>
                    </a:cubicBezTo>
                    <a:cubicBezTo>
                      <a:pt x="867" y="1181"/>
                      <a:pt x="874" y="1184"/>
                      <a:pt x="880" y="1184"/>
                    </a:cubicBezTo>
                    <a:cubicBezTo>
                      <a:pt x="886" y="1184"/>
                      <a:pt x="891" y="1182"/>
                      <a:pt x="895" y="1179"/>
                    </a:cubicBezTo>
                    <a:cubicBezTo>
                      <a:pt x="911" y="1165"/>
                      <a:pt x="927" y="1151"/>
                      <a:pt x="942" y="1136"/>
                    </a:cubicBezTo>
                    <a:cubicBezTo>
                      <a:pt x="1187" y="891"/>
                      <a:pt x="1187" y="491"/>
                      <a:pt x="942" y="245"/>
                    </a:cubicBezTo>
                    <a:close/>
                    <a:moveTo>
                      <a:pt x="942" y="245"/>
                    </a:moveTo>
                    <a:cubicBezTo>
                      <a:pt x="942" y="245"/>
                      <a:pt x="942" y="245"/>
                      <a:pt x="942" y="2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79" name="Freeform 110">
                <a:extLst>
                  <a:ext uri="{FF2B5EF4-FFF2-40B4-BE49-F238E27FC236}">
                    <a16:creationId xmlns:a16="http://schemas.microsoft.com/office/drawing/2014/main" id="{551F50DC-9889-4ECD-AB30-FABB0831A3FE}"/>
                  </a:ext>
                </a:extLst>
              </p:cNvPr>
              <p:cNvSpPr>
                <a:spLocks noEditPoints="1"/>
              </p:cNvSpPr>
              <p:nvPr/>
            </p:nvSpPr>
            <p:spPr bwMode="auto">
              <a:xfrm>
                <a:off x="6704013" y="1563688"/>
                <a:ext cx="41275" cy="123825"/>
              </a:xfrm>
              <a:custGeom>
                <a:avLst/>
                <a:gdLst>
                  <a:gd name="T0" fmla="*/ 105 w 146"/>
                  <a:gd name="T1" fmla="*/ 20 h 446"/>
                  <a:gd name="T2" fmla="*/ 77 w 146"/>
                  <a:gd name="T3" fmla="*/ 4 h 446"/>
                  <a:gd name="T4" fmla="*/ 61 w 146"/>
                  <a:gd name="T5" fmla="*/ 32 h 446"/>
                  <a:gd name="T6" fmla="*/ 7 w 146"/>
                  <a:gd name="T7" fmla="*/ 411 h 446"/>
                  <a:gd name="T8" fmla="*/ 14 w 146"/>
                  <a:gd name="T9" fmla="*/ 442 h 446"/>
                  <a:gd name="T10" fmla="*/ 26 w 146"/>
                  <a:gd name="T11" fmla="*/ 446 h 446"/>
                  <a:gd name="T12" fmla="*/ 45 w 146"/>
                  <a:gd name="T13" fmla="*/ 435 h 446"/>
                  <a:gd name="T14" fmla="*/ 105 w 146"/>
                  <a:gd name="T15" fmla="*/ 20 h 446"/>
                  <a:gd name="T16" fmla="*/ 105 w 146"/>
                  <a:gd name="T17" fmla="*/ 20 h 446"/>
                  <a:gd name="T18" fmla="*/ 105 w 146"/>
                  <a:gd name="T19" fmla="*/ 2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446">
                    <a:moveTo>
                      <a:pt x="105" y="20"/>
                    </a:moveTo>
                    <a:cubicBezTo>
                      <a:pt x="102" y="7"/>
                      <a:pt x="89" y="0"/>
                      <a:pt x="77" y="4"/>
                    </a:cubicBezTo>
                    <a:cubicBezTo>
                      <a:pt x="65" y="7"/>
                      <a:pt x="58" y="20"/>
                      <a:pt x="61" y="32"/>
                    </a:cubicBezTo>
                    <a:cubicBezTo>
                      <a:pt x="98" y="161"/>
                      <a:pt x="78" y="299"/>
                      <a:pt x="7" y="411"/>
                    </a:cubicBezTo>
                    <a:cubicBezTo>
                      <a:pt x="0" y="421"/>
                      <a:pt x="3" y="436"/>
                      <a:pt x="14" y="442"/>
                    </a:cubicBezTo>
                    <a:cubicBezTo>
                      <a:pt x="17" y="445"/>
                      <a:pt x="22" y="446"/>
                      <a:pt x="26" y="446"/>
                    </a:cubicBezTo>
                    <a:cubicBezTo>
                      <a:pt x="33" y="446"/>
                      <a:pt x="41" y="442"/>
                      <a:pt x="45" y="435"/>
                    </a:cubicBezTo>
                    <a:cubicBezTo>
                      <a:pt x="124" y="312"/>
                      <a:pt x="146" y="161"/>
                      <a:pt x="105" y="20"/>
                    </a:cubicBezTo>
                    <a:close/>
                    <a:moveTo>
                      <a:pt x="105" y="20"/>
                    </a:moveTo>
                    <a:cubicBezTo>
                      <a:pt x="105" y="20"/>
                      <a:pt x="105" y="20"/>
                      <a:pt x="105" y="2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80" name="Freeform 111">
                <a:extLst>
                  <a:ext uri="{FF2B5EF4-FFF2-40B4-BE49-F238E27FC236}">
                    <a16:creationId xmlns:a16="http://schemas.microsoft.com/office/drawing/2014/main" id="{B5C11C3E-6E5E-45F1-88D1-3FD6BA33769B}"/>
                  </a:ext>
                </a:extLst>
              </p:cNvPr>
              <p:cNvSpPr>
                <a:spLocks noEditPoints="1"/>
              </p:cNvSpPr>
              <p:nvPr/>
            </p:nvSpPr>
            <p:spPr bwMode="auto">
              <a:xfrm>
                <a:off x="6515100" y="1462088"/>
                <a:ext cx="209550" cy="88900"/>
              </a:xfrm>
              <a:custGeom>
                <a:avLst/>
                <a:gdLst>
                  <a:gd name="T0" fmla="*/ 743 w 748"/>
                  <a:gd name="T1" fmla="*/ 286 h 319"/>
                  <a:gd name="T2" fmla="*/ 650 w 748"/>
                  <a:gd name="T3" fmla="*/ 159 h 319"/>
                  <a:gd name="T4" fmla="*/ 341 w 748"/>
                  <a:gd name="T5" fmla="*/ 12 h 319"/>
                  <a:gd name="T6" fmla="*/ 14 w 748"/>
                  <a:gd name="T7" fmla="*/ 89 h 319"/>
                  <a:gd name="T8" fmla="*/ 7 w 748"/>
                  <a:gd name="T9" fmla="*/ 121 h 319"/>
                  <a:gd name="T10" fmla="*/ 38 w 748"/>
                  <a:gd name="T11" fmla="*/ 128 h 319"/>
                  <a:gd name="T12" fmla="*/ 336 w 748"/>
                  <a:gd name="T13" fmla="*/ 57 h 319"/>
                  <a:gd name="T14" fmla="*/ 617 w 748"/>
                  <a:gd name="T15" fmla="*/ 191 h 319"/>
                  <a:gd name="T16" fmla="*/ 702 w 748"/>
                  <a:gd name="T17" fmla="*/ 307 h 319"/>
                  <a:gd name="T18" fmla="*/ 722 w 748"/>
                  <a:gd name="T19" fmla="*/ 319 h 319"/>
                  <a:gd name="T20" fmla="*/ 733 w 748"/>
                  <a:gd name="T21" fmla="*/ 316 h 319"/>
                  <a:gd name="T22" fmla="*/ 743 w 748"/>
                  <a:gd name="T23" fmla="*/ 286 h 319"/>
                  <a:gd name="T24" fmla="*/ 743 w 748"/>
                  <a:gd name="T25" fmla="*/ 286 h 319"/>
                  <a:gd name="T26" fmla="*/ 743 w 748"/>
                  <a:gd name="T27" fmla="*/ 28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8" h="319">
                    <a:moveTo>
                      <a:pt x="743" y="286"/>
                    </a:moveTo>
                    <a:cubicBezTo>
                      <a:pt x="718" y="239"/>
                      <a:pt x="687" y="196"/>
                      <a:pt x="650" y="159"/>
                    </a:cubicBezTo>
                    <a:cubicBezTo>
                      <a:pt x="567" y="76"/>
                      <a:pt x="457" y="24"/>
                      <a:pt x="341" y="12"/>
                    </a:cubicBezTo>
                    <a:cubicBezTo>
                      <a:pt x="226" y="0"/>
                      <a:pt x="110" y="27"/>
                      <a:pt x="14" y="89"/>
                    </a:cubicBezTo>
                    <a:cubicBezTo>
                      <a:pt x="3" y="96"/>
                      <a:pt x="0" y="110"/>
                      <a:pt x="7" y="121"/>
                    </a:cubicBezTo>
                    <a:cubicBezTo>
                      <a:pt x="14" y="131"/>
                      <a:pt x="28" y="134"/>
                      <a:pt x="38" y="128"/>
                    </a:cubicBezTo>
                    <a:cubicBezTo>
                      <a:pt x="126" y="71"/>
                      <a:pt x="232" y="46"/>
                      <a:pt x="336" y="57"/>
                    </a:cubicBezTo>
                    <a:cubicBezTo>
                      <a:pt x="442" y="68"/>
                      <a:pt x="542" y="116"/>
                      <a:pt x="617" y="191"/>
                    </a:cubicBezTo>
                    <a:cubicBezTo>
                      <a:pt x="651" y="225"/>
                      <a:pt x="680" y="264"/>
                      <a:pt x="702" y="307"/>
                    </a:cubicBezTo>
                    <a:cubicBezTo>
                      <a:pt x="706" y="315"/>
                      <a:pt x="714" y="319"/>
                      <a:pt x="722" y="319"/>
                    </a:cubicBezTo>
                    <a:cubicBezTo>
                      <a:pt x="726" y="319"/>
                      <a:pt x="729" y="318"/>
                      <a:pt x="733" y="316"/>
                    </a:cubicBezTo>
                    <a:cubicBezTo>
                      <a:pt x="744" y="311"/>
                      <a:pt x="748" y="297"/>
                      <a:pt x="743" y="286"/>
                    </a:cubicBezTo>
                    <a:close/>
                    <a:moveTo>
                      <a:pt x="743" y="286"/>
                    </a:moveTo>
                    <a:cubicBezTo>
                      <a:pt x="743" y="286"/>
                      <a:pt x="743" y="286"/>
                      <a:pt x="743" y="28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781" name="Line 123">
              <a:extLst>
                <a:ext uri="{FF2B5EF4-FFF2-40B4-BE49-F238E27FC236}">
                  <a16:creationId xmlns:a16="http://schemas.microsoft.com/office/drawing/2014/main" id="{CF6707F3-29C5-471F-BB24-8F46F988D7F1}"/>
                </a:ext>
              </a:extLst>
            </p:cNvPr>
            <p:cNvSpPr>
              <a:spLocks noChangeShapeType="1"/>
            </p:cNvSpPr>
            <p:nvPr/>
          </p:nvSpPr>
          <p:spPr bwMode="auto">
            <a:xfrm>
              <a:off x="7911476" y="27921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2" name="Line 124">
              <a:extLst>
                <a:ext uri="{FF2B5EF4-FFF2-40B4-BE49-F238E27FC236}">
                  <a16:creationId xmlns:a16="http://schemas.microsoft.com/office/drawing/2014/main" id="{A88F854C-4D00-4891-AEB5-B9961EF5457C}"/>
                </a:ext>
              </a:extLst>
            </p:cNvPr>
            <p:cNvSpPr>
              <a:spLocks noChangeShapeType="1"/>
            </p:cNvSpPr>
            <p:nvPr/>
          </p:nvSpPr>
          <p:spPr bwMode="auto">
            <a:xfrm>
              <a:off x="7911476" y="27921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787" name="Groupe 1819">
              <a:extLst>
                <a:ext uri="{FF2B5EF4-FFF2-40B4-BE49-F238E27FC236}">
                  <a16:creationId xmlns:a16="http://schemas.microsoft.com/office/drawing/2014/main" id="{5D369B47-3433-47FA-ACA8-3F4EEDE61096}"/>
                </a:ext>
              </a:extLst>
            </p:cNvPr>
            <p:cNvGrpSpPr>
              <a:grpSpLocks noChangeAspect="1"/>
            </p:cNvGrpSpPr>
            <p:nvPr/>
          </p:nvGrpSpPr>
          <p:grpSpPr>
            <a:xfrm>
              <a:off x="9694819" y="2919051"/>
              <a:ext cx="331530" cy="400760"/>
              <a:chOff x="3003886" y="2349562"/>
              <a:chExt cx="761839" cy="920926"/>
            </a:xfrm>
            <a:solidFill>
              <a:schemeClr val="tx2"/>
            </a:solidFill>
          </p:grpSpPr>
          <p:sp>
            <p:nvSpPr>
              <p:cNvPr id="788" name="Freeform 135">
                <a:extLst>
                  <a:ext uri="{FF2B5EF4-FFF2-40B4-BE49-F238E27FC236}">
                    <a16:creationId xmlns:a16="http://schemas.microsoft.com/office/drawing/2014/main" id="{421FD7C9-80B2-4B22-8CBF-03F44601A70D}"/>
                  </a:ext>
                </a:extLst>
              </p:cNvPr>
              <p:cNvSpPr>
                <a:spLocks noEditPoints="1"/>
              </p:cNvSpPr>
              <p:nvPr/>
            </p:nvSpPr>
            <p:spPr bwMode="auto">
              <a:xfrm>
                <a:off x="3003886" y="2349562"/>
                <a:ext cx="761839" cy="920926"/>
              </a:xfrm>
              <a:custGeom>
                <a:avLst/>
                <a:gdLst>
                  <a:gd name="T0" fmla="*/ 1241 w 1264"/>
                  <a:gd name="T1" fmla="*/ 389 h 1536"/>
                  <a:gd name="T2" fmla="*/ 1218 w 1264"/>
                  <a:gd name="T3" fmla="*/ 412 h 1536"/>
                  <a:gd name="T4" fmla="*/ 1218 w 1264"/>
                  <a:gd name="T5" fmla="*/ 1392 h 1536"/>
                  <a:gd name="T6" fmla="*/ 1119 w 1264"/>
                  <a:gd name="T7" fmla="*/ 1490 h 1536"/>
                  <a:gd name="T8" fmla="*/ 144 w 1264"/>
                  <a:gd name="T9" fmla="*/ 1490 h 1536"/>
                  <a:gd name="T10" fmla="*/ 46 w 1264"/>
                  <a:gd name="T11" fmla="*/ 1392 h 1536"/>
                  <a:gd name="T12" fmla="*/ 46 w 1264"/>
                  <a:gd name="T13" fmla="*/ 144 h 1536"/>
                  <a:gd name="T14" fmla="*/ 144 w 1264"/>
                  <a:gd name="T15" fmla="*/ 46 h 1536"/>
                  <a:gd name="T16" fmla="*/ 1119 w 1264"/>
                  <a:gd name="T17" fmla="*/ 46 h 1536"/>
                  <a:gd name="T18" fmla="*/ 1218 w 1264"/>
                  <a:gd name="T19" fmla="*/ 144 h 1536"/>
                  <a:gd name="T20" fmla="*/ 1218 w 1264"/>
                  <a:gd name="T21" fmla="*/ 336 h 1536"/>
                  <a:gd name="T22" fmla="*/ 1241 w 1264"/>
                  <a:gd name="T23" fmla="*/ 359 h 1536"/>
                  <a:gd name="T24" fmla="*/ 1264 w 1264"/>
                  <a:gd name="T25" fmla="*/ 336 h 1536"/>
                  <a:gd name="T26" fmla="*/ 1264 w 1264"/>
                  <a:gd name="T27" fmla="*/ 144 h 1536"/>
                  <a:gd name="T28" fmla="*/ 1119 w 1264"/>
                  <a:gd name="T29" fmla="*/ 0 h 1536"/>
                  <a:gd name="T30" fmla="*/ 144 w 1264"/>
                  <a:gd name="T31" fmla="*/ 0 h 1536"/>
                  <a:gd name="T32" fmla="*/ 0 w 1264"/>
                  <a:gd name="T33" fmla="*/ 144 h 1536"/>
                  <a:gd name="T34" fmla="*/ 0 w 1264"/>
                  <a:gd name="T35" fmla="*/ 1392 h 1536"/>
                  <a:gd name="T36" fmla="*/ 144 w 1264"/>
                  <a:gd name="T37" fmla="*/ 1536 h 1536"/>
                  <a:gd name="T38" fmla="*/ 1119 w 1264"/>
                  <a:gd name="T39" fmla="*/ 1536 h 1536"/>
                  <a:gd name="T40" fmla="*/ 1264 w 1264"/>
                  <a:gd name="T41" fmla="*/ 1392 h 1536"/>
                  <a:gd name="T42" fmla="*/ 1264 w 1264"/>
                  <a:gd name="T43" fmla="*/ 412 h 1536"/>
                  <a:gd name="T44" fmla="*/ 1241 w 1264"/>
                  <a:gd name="T45" fmla="*/ 389 h 1536"/>
                  <a:gd name="T46" fmla="*/ 1241 w 1264"/>
                  <a:gd name="T47" fmla="*/ 389 h 1536"/>
                  <a:gd name="T48" fmla="*/ 1241 w 1264"/>
                  <a:gd name="T49" fmla="*/ 38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4" h="1536">
                    <a:moveTo>
                      <a:pt x="1241" y="389"/>
                    </a:moveTo>
                    <a:cubicBezTo>
                      <a:pt x="1228" y="389"/>
                      <a:pt x="1218" y="399"/>
                      <a:pt x="1218" y="412"/>
                    </a:cubicBezTo>
                    <a:cubicBezTo>
                      <a:pt x="1218" y="1392"/>
                      <a:pt x="1218" y="1392"/>
                      <a:pt x="1218" y="1392"/>
                    </a:cubicBezTo>
                    <a:cubicBezTo>
                      <a:pt x="1218" y="1446"/>
                      <a:pt x="1174" y="1490"/>
                      <a:pt x="1119" y="1490"/>
                    </a:cubicBezTo>
                    <a:cubicBezTo>
                      <a:pt x="144" y="1490"/>
                      <a:pt x="144" y="1490"/>
                      <a:pt x="144" y="1490"/>
                    </a:cubicBezTo>
                    <a:cubicBezTo>
                      <a:pt x="90" y="1490"/>
                      <a:pt x="46" y="1446"/>
                      <a:pt x="46" y="1392"/>
                    </a:cubicBezTo>
                    <a:cubicBezTo>
                      <a:pt x="46" y="144"/>
                      <a:pt x="46" y="144"/>
                      <a:pt x="46" y="144"/>
                    </a:cubicBezTo>
                    <a:cubicBezTo>
                      <a:pt x="46" y="90"/>
                      <a:pt x="90" y="46"/>
                      <a:pt x="144" y="46"/>
                    </a:cubicBezTo>
                    <a:cubicBezTo>
                      <a:pt x="1119" y="46"/>
                      <a:pt x="1119" y="46"/>
                      <a:pt x="1119" y="46"/>
                    </a:cubicBezTo>
                    <a:cubicBezTo>
                      <a:pt x="1174" y="46"/>
                      <a:pt x="1218" y="90"/>
                      <a:pt x="1218" y="144"/>
                    </a:cubicBezTo>
                    <a:cubicBezTo>
                      <a:pt x="1218" y="336"/>
                      <a:pt x="1218" y="336"/>
                      <a:pt x="1218" y="336"/>
                    </a:cubicBezTo>
                    <a:cubicBezTo>
                      <a:pt x="1218" y="348"/>
                      <a:pt x="1228" y="359"/>
                      <a:pt x="1241" y="359"/>
                    </a:cubicBezTo>
                    <a:cubicBezTo>
                      <a:pt x="1254" y="359"/>
                      <a:pt x="1264" y="348"/>
                      <a:pt x="1264" y="336"/>
                    </a:cubicBezTo>
                    <a:cubicBezTo>
                      <a:pt x="1264" y="144"/>
                      <a:pt x="1264" y="144"/>
                      <a:pt x="1264" y="144"/>
                    </a:cubicBezTo>
                    <a:cubicBezTo>
                      <a:pt x="1264" y="65"/>
                      <a:pt x="1199" y="0"/>
                      <a:pt x="1119" y="0"/>
                    </a:cubicBezTo>
                    <a:cubicBezTo>
                      <a:pt x="144" y="0"/>
                      <a:pt x="144" y="0"/>
                      <a:pt x="144" y="0"/>
                    </a:cubicBezTo>
                    <a:cubicBezTo>
                      <a:pt x="65" y="0"/>
                      <a:pt x="0" y="65"/>
                      <a:pt x="0" y="144"/>
                    </a:cubicBezTo>
                    <a:cubicBezTo>
                      <a:pt x="0" y="1392"/>
                      <a:pt x="0" y="1392"/>
                      <a:pt x="0" y="1392"/>
                    </a:cubicBezTo>
                    <a:cubicBezTo>
                      <a:pt x="0" y="1471"/>
                      <a:pt x="65" y="1536"/>
                      <a:pt x="144" y="1536"/>
                    </a:cubicBezTo>
                    <a:cubicBezTo>
                      <a:pt x="1119" y="1536"/>
                      <a:pt x="1119" y="1536"/>
                      <a:pt x="1119" y="1536"/>
                    </a:cubicBezTo>
                    <a:cubicBezTo>
                      <a:pt x="1199" y="1536"/>
                      <a:pt x="1264" y="1471"/>
                      <a:pt x="1264" y="1392"/>
                    </a:cubicBezTo>
                    <a:cubicBezTo>
                      <a:pt x="1264" y="412"/>
                      <a:pt x="1264" y="412"/>
                      <a:pt x="1264" y="412"/>
                    </a:cubicBezTo>
                    <a:cubicBezTo>
                      <a:pt x="1264" y="399"/>
                      <a:pt x="1254" y="389"/>
                      <a:pt x="1241" y="389"/>
                    </a:cubicBezTo>
                    <a:close/>
                    <a:moveTo>
                      <a:pt x="1241" y="389"/>
                    </a:moveTo>
                    <a:cubicBezTo>
                      <a:pt x="1241" y="389"/>
                      <a:pt x="1241" y="389"/>
                      <a:pt x="1241" y="3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89" name="Freeform 136">
                <a:extLst>
                  <a:ext uri="{FF2B5EF4-FFF2-40B4-BE49-F238E27FC236}">
                    <a16:creationId xmlns:a16="http://schemas.microsoft.com/office/drawing/2014/main" id="{41013477-236A-4EEF-9F94-402B0AD3600F}"/>
                  </a:ext>
                </a:extLst>
              </p:cNvPr>
              <p:cNvSpPr>
                <a:spLocks noEditPoints="1"/>
              </p:cNvSpPr>
              <p:nvPr/>
            </p:nvSpPr>
            <p:spPr bwMode="auto">
              <a:xfrm>
                <a:off x="3058727" y="2403908"/>
                <a:ext cx="651664" cy="812233"/>
              </a:xfrm>
              <a:custGeom>
                <a:avLst/>
                <a:gdLst>
                  <a:gd name="T0" fmla="*/ 1028 w 1081"/>
                  <a:gd name="T1" fmla="*/ 0 h 1354"/>
                  <a:gd name="T2" fmla="*/ 53 w 1081"/>
                  <a:gd name="T3" fmla="*/ 0 h 1354"/>
                  <a:gd name="T4" fmla="*/ 0 w 1081"/>
                  <a:gd name="T5" fmla="*/ 53 h 1354"/>
                  <a:gd name="T6" fmla="*/ 0 w 1081"/>
                  <a:gd name="T7" fmla="*/ 1301 h 1354"/>
                  <a:gd name="T8" fmla="*/ 53 w 1081"/>
                  <a:gd name="T9" fmla="*/ 1354 h 1354"/>
                  <a:gd name="T10" fmla="*/ 129 w 1081"/>
                  <a:gd name="T11" fmla="*/ 1354 h 1354"/>
                  <a:gd name="T12" fmla="*/ 152 w 1081"/>
                  <a:gd name="T13" fmla="*/ 1331 h 1354"/>
                  <a:gd name="T14" fmla="*/ 129 w 1081"/>
                  <a:gd name="T15" fmla="*/ 1308 h 1354"/>
                  <a:gd name="T16" fmla="*/ 53 w 1081"/>
                  <a:gd name="T17" fmla="*/ 1308 h 1354"/>
                  <a:gd name="T18" fmla="*/ 46 w 1081"/>
                  <a:gd name="T19" fmla="*/ 1301 h 1354"/>
                  <a:gd name="T20" fmla="*/ 46 w 1081"/>
                  <a:gd name="T21" fmla="*/ 53 h 1354"/>
                  <a:gd name="T22" fmla="*/ 53 w 1081"/>
                  <a:gd name="T23" fmla="*/ 46 h 1354"/>
                  <a:gd name="T24" fmla="*/ 1028 w 1081"/>
                  <a:gd name="T25" fmla="*/ 46 h 1354"/>
                  <a:gd name="T26" fmla="*/ 1036 w 1081"/>
                  <a:gd name="T27" fmla="*/ 53 h 1354"/>
                  <a:gd name="T28" fmla="*/ 1036 w 1081"/>
                  <a:gd name="T29" fmla="*/ 1301 h 1354"/>
                  <a:gd name="T30" fmla="*/ 1028 w 1081"/>
                  <a:gd name="T31" fmla="*/ 1308 h 1354"/>
                  <a:gd name="T32" fmla="*/ 206 w 1081"/>
                  <a:gd name="T33" fmla="*/ 1308 h 1354"/>
                  <a:gd name="T34" fmla="*/ 183 w 1081"/>
                  <a:gd name="T35" fmla="*/ 1331 h 1354"/>
                  <a:gd name="T36" fmla="*/ 206 w 1081"/>
                  <a:gd name="T37" fmla="*/ 1354 h 1354"/>
                  <a:gd name="T38" fmla="*/ 1028 w 1081"/>
                  <a:gd name="T39" fmla="*/ 1354 h 1354"/>
                  <a:gd name="T40" fmla="*/ 1081 w 1081"/>
                  <a:gd name="T41" fmla="*/ 1301 h 1354"/>
                  <a:gd name="T42" fmla="*/ 1081 w 1081"/>
                  <a:gd name="T43" fmla="*/ 53 h 1354"/>
                  <a:gd name="T44" fmla="*/ 1028 w 1081"/>
                  <a:gd name="T45" fmla="*/ 0 h 1354"/>
                  <a:gd name="T46" fmla="*/ 1028 w 1081"/>
                  <a:gd name="T47" fmla="*/ 0 h 1354"/>
                  <a:gd name="T48" fmla="*/ 1028 w 1081"/>
                  <a:gd name="T49"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1" h="1354">
                    <a:moveTo>
                      <a:pt x="1028" y="0"/>
                    </a:moveTo>
                    <a:cubicBezTo>
                      <a:pt x="53" y="0"/>
                      <a:pt x="53" y="0"/>
                      <a:pt x="53" y="0"/>
                    </a:cubicBezTo>
                    <a:cubicBezTo>
                      <a:pt x="24" y="0"/>
                      <a:pt x="0" y="24"/>
                      <a:pt x="0" y="53"/>
                    </a:cubicBezTo>
                    <a:cubicBezTo>
                      <a:pt x="0" y="1301"/>
                      <a:pt x="0" y="1301"/>
                      <a:pt x="0" y="1301"/>
                    </a:cubicBezTo>
                    <a:cubicBezTo>
                      <a:pt x="0" y="1330"/>
                      <a:pt x="24" y="1354"/>
                      <a:pt x="53" y="1354"/>
                    </a:cubicBezTo>
                    <a:cubicBezTo>
                      <a:pt x="129" y="1354"/>
                      <a:pt x="129" y="1354"/>
                      <a:pt x="129" y="1354"/>
                    </a:cubicBezTo>
                    <a:cubicBezTo>
                      <a:pt x="142" y="1354"/>
                      <a:pt x="152" y="1344"/>
                      <a:pt x="152" y="1331"/>
                    </a:cubicBezTo>
                    <a:cubicBezTo>
                      <a:pt x="152" y="1318"/>
                      <a:pt x="142" y="1308"/>
                      <a:pt x="129" y="1308"/>
                    </a:cubicBezTo>
                    <a:cubicBezTo>
                      <a:pt x="53" y="1308"/>
                      <a:pt x="53" y="1308"/>
                      <a:pt x="53" y="1308"/>
                    </a:cubicBezTo>
                    <a:cubicBezTo>
                      <a:pt x="49" y="1308"/>
                      <a:pt x="46" y="1305"/>
                      <a:pt x="46" y="1301"/>
                    </a:cubicBezTo>
                    <a:cubicBezTo>
                      <a:pt x="46" y="53"/>
                      <a:pt x="46" y="53"/>
                      <a:pt x="46" y="53"/>
                    </a:cubicBezTo>
                    <a:cubicBezTo>
                      <a:pt x="46" y="49"/>
                      <a:pt x="49" y="46"/>
                      <a:pt x="53" y="46"/>
                    </a:cubicBezTo>
                    <a:cubicBezTo>
                      <a:pt x="1028" y="46"/>
                      <a:pt x="1028" y="46"/>
                      <a:pt x="1028" y="46"/>
                    </a:cubicBezTo>
                    <a:cubicBezTo>
                      <a:pt x="1033" y="46"/>
                      <a:pt x="1036" y="49"/>
                      <a:pt x="1036" y="53"/>
                    </a:cubicBezTo>
                    <a:cubicBezTo>
                      <a:pt x="1036" y="1301"/>
                      <a:pt x="1036" y="1301"/>
                      <a:pt x="1036" y="1301"/>
                    </a:cubicBezTo>
                    <a:cubicBezTo>
                      <a:pt x="1036" y="1305"/>
                      <a:pt x="1033" y="1308"/>
                      <a:pt x="1028" y="1308"/>
                    </a:cubicBezTo>
                    <a:cubicBezTo>
                      <a:pt x="206" y="1308"/>
                      <a:pt x="206" y="1308"/>
                      <a:pt x="206" y="1308"/>
                    </a:cubicBezTo>
                    <a:cubicBezTo>
                      <a:pt x="193" y="1308"/>
                      <a:pt x="183" y="1318"/>
                      <a:pt x="183" y="1331"/>
                    </a:cubicBezTo>
                    <a:cubicBezTo>
                      <a:pt x="183" y="1344"/>
                      <a:pt x="193" y="1354"/>
                      <a:pt x="206" y="1354"/>
                    </a:cubicBezTo>
                    <a:cubicBezTo>
                      <a:pt x="1028" y="1354"/>
                      <a:pt x="1028" y="1354"/>
                      <a:pt x="1028" y="1354"/>
                    </a:cubicBezTo>
                    <a:cubicBezTo>
                      <a:pt x="1058" y="1354"/>
                      <a:pt x="1081" y="1330"/>
                      <a:pt x="1081" y="1301"/>
                    </a:cubicBezTo>
                    <a:cubicBezTo>
                      <a:pt x="1081" y="53"/>
                      <a:pt x="1081" y="53"/>
                      <a:pt x="1081" y="53"/>
                    </a:cubicBezTo>
                    <a:cubicBezTo>
                      <a:pt x="1081" y="24"/>
                      <a:pt x="1058" y="0"/>
                      <a:pt x="1028" y="0"/>
                    </a:cubicBezTo>
                    <a:close/>
                    <a:moveTo>
                      <a:pt x="1028" y="0"/>
                    </a:moveTo>
                    <a:cubicBezTo>
                      <a:pt x="1028" y="0"/>
                      <a:pt x="1028" y="0"/>
                      <a:pt x="102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90" name="Freeform 137">
                <a:extLst>
                  <a:ext uri="{FF2B5EF4-FFF2-40B4-BE49-F238E27FC236}">
                    <a16:creationId xmlns:a16="http://schemas.microsoft.com/office/drawing/2014/main" id="{7F20268A-EF72-4690-A0A4-87BEBBAC5AA1}"/>
                  </a:ext>
                </a:extLst>
              </p:cNvPr>
              <p:cNvSpPr>
                <a:spLocks noEditPoints="1"/>
              </p:cNvSpPr>
              <p:nvPr/>
            </p:nvSpPr>
            <p:spPr bwMode="auto">
              <a:xfrm>
                <a:off x="3095781" y="2493333"/>
                <a:ext cx="578049" cy="136854"/>
              </a:xfrm>
              <a:custGeom>
                <a:avLst/>
                <a:gdLst>
                  <a:gd name="T0" fmla="*/ 903 w 960"/>
                  <a:gd name="T1" fmla="*/ 91 h 228"/>
                  <a:gd name="T2" fmla="*/ 834 w 960"/>
                  <a:gd name="T3" fmla="*/ 0 h 228"/>
                  <a:gd name="T4" fmla="*/ 764 w 960"/>
                  <a:gd name="T5" fmla="*/ 91 h 228"/>
                  <a:gd name="T6" fmla="*/ 524 w 960"/>
                  <a:gd name="T7" fmla="*/ 69 h 228"/>
                  <a:gd name="T8" fmla="*/ 385 w 960"/>
                  <a:gd name="T9" fmla="*/ 69 h 228"/>
                  <a:gd name="T10" fmla="*/ 355 w 960"/>
                  <a:gd name="T11" fmla="*/ 91 h 228"/>
                  <a:gd name="T12" fmla="*/ 286 w 960"/>
                  <a:gd name="T13" fmla="*/ 0 h 228"/>
                  <a:gd name="T14" fmla="*/ 216 w 960"/>
                  <a:gd name="T15" fmla="*/ 91 h 228"/>
                  <a:gd name="T16" fmla="*/ 186 w 960"/>
                  <a:gd name="T17" fmla="*/ 69 h 228"/>
                  <a:gd name="T18" fmla="*/ 47 w 960"/>
                  <a:gd name="T19" fmla="*/ 69 h 228"/>
                  <a:gd name="T20" fmla="*/ 23 w 960"/>
                  <a:gd name="T21" fmla="*/ 91 h 228"/>
                  <a:gd name="T22" fmla="*/ 23 w 960"/>
                  <a:gd name="T23" fmla="*/ 137 h 228"/>
                  <a:gd name="T24" fmla="*/ 47 w 960"/>
                  <a:gd name="T25" fmla="*/ 159 h 228"/>
                  <a:gd name="T26" fmla="*/ 186 w 960"/>
                  <a:gd name="T27" fmla="*/ 159 h 228"/>
                  <a:gd name="T28" fmla="*/ 216 w 960"/>
                  <a:gd name="T29" fmla="*/ 137 h 228"/>
                  <a:gd name="T30" fmla="*/ 286 w 960"/>
                  <a:gd name="T31" fmla="*/ 228 h 228"/>
                  <a:gd name="T32" fmla="*/ 355 w 960"/>
                  <a:gd name="T33" fmla="*/ 137 h 228"/>
                  <a:gd name="T34" fmla="*/ 385 w 960"/>
                  <a:gd name="T35" fmla="*/ 159 h 228"/>
                  <a:gd name="T36" fmla="*/ 524 w 960"/>
                  <a:gd name="T37" fmla="*/ 159 h 228"/>
                  <a:gd name="T38" fmla="*/ 764 w 960"/>
                  <a:gd name="T39" fmla="*/ 137 h 228"/>
                  <a:gd name="T40" fmla="*/ 834 w 960"/>
                  <a:gd name="T41" fmla="*/ 228 h 228"/>
                  <a:gd name="T42" fmla="*/ 903 w 960"/>
                  <a:gd name="T43" fmla="*/ 137 h 228"/>
                  <a:gd name="T44" fmla="*/ 960 w 960"/>
                  <a:gd name="T45" fmla="*/ 114 h 228"/>
                  <a:gd name="T46" fmla="*/ 140 w 960"/>
                  <a:gd name="T47" fmla="*/ 159 h 228"/>
                  <a:gd name="T48" fmla="*/ 93 w 960"/>
                  <a:gd name="T49" fmla="*/ 159 h 228"/>
                  <a:gd name="T50" fmla="*/ 117 w 960"/>
                  <a:gd name="T51" fmla="*/ 45 h 228"/>
                  <a:gd name="T52" fmla="*/ 140 w 960"/>
                  <a:gd name="T53" fmla="*/ 159 h 228"/>
                  <a:gd name="T54" fmla="*/ 286 w 960"/>
                  <a:gd name="T55" fmla="*/ 182 h 228"/>
                  <a:gd name="T56" fmla="*/ 262 w 960"/>
                  <a:gd name="T57" fmla="*/ 69 h 228"/>
                  <a:gd name="T58" fmla="*/ 309 w 960"/>
                  <a:gd name="T59" fmla="*/ 69 h 228"/>
                  <a:gd name="T60" fmla="*/ 478 w 960"/>
                  <a:gd name="T61" fmla="*/ 159 h 228"/>
                  <a:gd name="T62" fmla="*/ 431 w 960"/>
                  <a:gd name="T63" fmla="*/ 159 h 228"/>
                  <a:gd name="T64" fmla="*/ 454 w 960"/>
                  <a:gd name="T65" fmla="*/ 45 h 228"/>
                  <a:gd name="T66" fmla="*/ 478 w 960"/>
                  <a:gd name="T67" fmla="*/ 159 h 228"/>
                  <a:gd name="T68" fmla="*/ 834 w 960"/>
                  <a:gd name="T69" fmla="*/ 182 h 228"/>
                  <a:gd name="T70" fmla="*/ 810 w 960"/>
                  <a:gd name="T71" fmla="*/ 69 h 228"/>
                  <a:gd name="T72" fmla="*/ 857 w 960"/>
                  <a:gd name="T73" fmla="*/ 69 h 228"/>
                  <a:gd name="T74" fmla="*/ 857 w 960"/>
                  <a:gd name="T75"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228">
                    <a:moveTo>
                      <a:pt x="937" y="91"/>
                    </a:moveTo>
                    <a:cubicBezTo>
                      <a:pt x="903" y="91"/>
                      <a:pt x="903" y="91"/>
                      <a:pt x="903" y="91"/>
                    </a:cubicBezTo>
                    <a:cubicBezTo>
                      <a:pt x="903" y="69"/>
                      <a:pt x="903" y="69"/>
                      <a:pt x="903" y="69"/>
                    </a:cubicBezTo>
                    <a:cubicBezTo>
                      <a:pt x="903" y="31"/>
                      <a:pt x="872" y="0"/>
                      <a:pt x="834" y="0"/>
                    </a:cubicBezTo>
                    <a:cubicBezTo>
                      <a:pt x="795" y="0"/>
                      <a:pt x="764" y="31"/>
                      <a:pt x="764" y="69"/>
                    </a:cubicBezTo>
                    <a:cubicBezTo>
                      <a:pt x="764" y="91"/>
                      <a:pt x="764" y="91"/>
                      <a:pt x="764" y="91"/>
                    </a:cubicBezTo>
                    <a:cubicBezTo>
                      <a:pt x="524" y="91"/>
                      <a:pt x="524" y="91"/>
                      <a:pt x="524" y="91"/>
                    </a:cubicBezTo>
                    <a:cubicBezTo>
                      <a:pt x="524" y="69"/>
                      <a:pt x="524" y="69"/>
                      <a:pt x="524" y="69"/>
                    </a:cubicBezTo>
                    <a:cubicBezTo>
                      <a:pt x="524" y="31"/>
                      <a:pt x="493" y="0"/>
                      <a:pt x="455" y="0"/>
                    </a:cubicBezTo>
                    <a:cubicBezTo>
                      <a:pt x="416" y="0"/>
                      <a:pt x="385" y="31"/>
                      <a:pt x="385" y="69"/>
                    </a:cubicBezTo>
                    <a:cubicBezTo>
                      <a:pt x="385" y="91"/>
                      <a:pt x="385" y="91"/>
                      <a:pt x="385" y="91"/>
                    </a:cubicBezTo>
                    <a:cubicBezTo>
                      <a:pt x="355" y="91"/>
                      <a:pt x="355" y="91"/>
                      <a:pt x="355" y="91"/>
                    </a:cubicBezTo>
                    <a:cubicBezTo>
                      <a:pt x="355" y="69"/>
                      <a:pt x="355" y="69"/>
                      <a:pt x="355" y="69"/>
                    </a:cubicBezTo>
                    <a:cubicBezTo>
                      <a:pt x="355" y="31"/>
                      <a:pt x="324" y="0"/>
                      <a:pt x="286" y="0"/>
                    </a:cubicBezTo>
                    <a:cubicBezTo>
                      <a:pt x="247" y="0"/>
                      <a:pt x="216" y="31"/>
                      <a:pt x="216" y="69"/>
                    </a:cubicBezTo>
                    <a:cubicBezTo>
                      <a:pt x="216" y="91"/>
                      <a:pt x="216" y="91"/>
                      <a:pt x="216" y="91"/>
                    </a:cubicBezTo>
                    <a:cubicBezTo>
                      <a:pt x="186" y="91"/>
                      <a:pt x="186" y="91"/>
                      <a:pt x="186" y="91"/>
                    </a:cubicBezTo>
                    <a:cubicBezTo>
                      <a:pt x="186" y="69"/>
                      <a:pt x="186" y="69"/>
                      <a:pt x="186" y="69"/>
                    </a:cubicBezTo>
                    <a:cubicBezTo>
                      <a:pt x="186" y="31"/>
                      <a:pt x="155" y="0"/>
                      <a:pt x="117" y="0"/>
                    </a:cubicBezTo>
                    <a:cubicBezTo>
                      <a:pt x="78" y="0"/>
                      <a:pt x="47" y="31"/>
                      <a:pt x="47" y="69"/>
                    </a:cubicBezTo>
                    <a:cubicBezTo>
                      <a:pt x="47" y="91"/>
                      <a:pt x="47" y="91"/>
                      <a:pt x="47" y="91"/>
                    </a:cubicBezTo>
                    <a:cubicBezTo>
                      <a:pt x="23" y="91"/>
                      <a:pt x="23" y="91"/>
                      <a:pt x="23" y="91"/>
                    </a:cubicBezTo>
                    <a:cubicBezTo>
                      <a:pt x="10" y="91"/>
                      <a:pt x="0" y="101"/>
                      <a:pt x="0" y="114"/>
                    </a:cubicBezTo>
                    <a:cubicBezTo>
                      <a:pt x="0" y="127"/>
                      <a:pt x="10" y="137"/>
                      <a:pt x="23" y="137"/>
                    </a:cubicBezTo>
                    <a:cubicBezTo>
                      <a:pt x="47" y="137"/>
                      <a:pt x="47" y="137"/>
                      <a:pt x="47" y="137"/>
                    </a:cubicBezTo>
                    <a:cubicBezTo>
                      <a:pt x="47" y="159"/>
                      <a:pt x="47" y="159"/>
                      <a:pt x="47" y="159"/>
                    </a:cubicBezTo>
                    <a:cubicBezTo>
                      <a:pt x="47" y="197"/>
                      <a:pt x="78" y="228"/>
                      <a:pt x="117" y="228"/>
                    </a:cubicBezTo>
                    <a:cubicBezTo>
                      <a:pt x="155" y="228"/>
                      <a:pt x="186" y="197"/>
                      <a:pt x="186" y="159"/>
                    </a:cubicBezTo>
                    <a:cubicBezTo>
                      <a:pt x="186" y="137"/>
                      <a:pt x="186" y="137"/>
                      <a:pt x="186" y="137"/>
                    </a:cubicBezTo>
                    <a:cubicBezTo>
                      <a:pt x="216" y="137"/>
                      <a:pt x="216" y="137"/>
                      <a:pt x="216" y="137"/>
                    </a:cubicBezTo>
                    <a:cubicBezTo>
                      <a:pt x="216" y="159"/>
                      <a:pt x="216" y="159"/>
                      <a:pt x="216" y="159"/>
                    </a:cubicBezTo>
                    <a:cubicBezTo>
                      <a:pt x="216" y="197"/>
                      <a:pt x="247" y="228"/>
                      <a:pt x="286" y="228"/>
                    </a:cubicBezTo>
                    <a:cubicBezTo>
                      <a:pt x="324" y="228"/>
                      <a:pt x="355" y="197"/>
                      <a:pt x="355" y="159"/>
                    </a:cubicBezTo>
                    <a:cubicBezTo>
                      <a:pt x="355" y="137"/>
                      <a:pt x="355" y="137"/>
                      <a:pt x="355" y="137"/>
                    </a:cubicBezTo>
                    <a:cubicBezTo>
                      <a:pt x="385" y="137"/>
                      <a:pt x="385" y="137"/>
                      <a:pt x="385" y="137"/>
                    </a:cubicBezTo>
                    <a:cubicBezTo>
                      <a:pt x="385" y="159"/>
                      <a:pt x="385" y="159"/>
                      <a:pt x="385" y="159"/>
                    </a:cubicBezTo>
                    <a:cubicBezTo>
                      <a:pt x="385" y="197"/>
                      <a:pt x="416" y="228"/>
                      <a:pt x="454" y="228"/>
                    </a:cubicBezTo>
                    <a:cubicBezTo>
                      <a:pt x="493" y="228"/>
                      <a:pt x="524" y="197"/>
                      <a:pt x="524" y="159"/>
                    </a:cubicBezTo>
                    <a:cubicBezTo>
                      <a:pt x="524" y="137"/>
                      <a:pt x="524" y="137"/>
                      <a:pt x="524" y="137"/>
                    </a:cubicBezTo>
                    <a:cubicBezTo>
                      <a:pt x="764" y="137"/>
                      <a:pt x="764" y="137"/>
                      <a:pt x="764" y="137"/>
                    </a:cubicBezTo>
                    <a:cubicBezTo>
                      <a:pt x="764" y="159"/>
                      <a:pt x="764" y="159"/>
                      <a:pt x="764" y="159"/>
                    </a:cubicBezTo>
                    <a:cubicBezTo>
                      <a:pt x="764" y="197"/>
                      <a:pt x="795" y="228"/>
                      <a:pt x="834" y="228"/>
                    </a:cubicBezTo>
                    <a:cubicBezTo>
                      <a:pt x="872" y="228"/>
                      <a:pt x="903" y="197"/>
                      <a:pt x="903" y="159"/>
                    </a:cubicBezTo>
                    <a:cubicBezTo>
                      <a:pt x="903" y="137"/>
                      <a:pt x="903" y="137"/>
                      <a:pt x="903" y="137"/>
                    </a:cubicBezTo>
                    <a:cubicBezTo>
                      <a:pt x="937" y="137"/>
                      <a:pt x="937" y="137"/>
                      <a:pt x="937" y="137"/>
                    </a:cubicBezTo>
                    <a:cubicBezTo>
                      <a:pt x="949" y="137"/>
                      <a:pt x="960" y="127"/>
                      <a:pt x="960" y="114"/>
                    </a:cubicBezTo>
                    <a:cubicBezTo>
                      <a:pt x="960" y="101"/>
                      <a:pt x="949" y="91"/>
                      <a:pt x="937" y="91"/>
                    </a:cubicBezTo>
                    <a:close/>
                    <a:moveTo>
                      <a:pt x="140" y="159"/>
                    </a:moveTo>
                    <a:cubicBezTo>
                      <a:pt x="140" y="172"/>
                      <a:pt x="130" y="182"/>
                      <a:pt x="117" y="182"/>
                    </a:cubicBezTo>
                    <a:cubicBezTo>
                      <a:pt x="104" y="182"/>
                      <a:pt x="93" y="172"/>
                      <a:pt x="93" y="159"/>
                    </a:cubicBezTo>
                    <a:cubicBezTo>
                      <a:pt x="93" y="69"/>
                      <a:pt x="93" y="69"/>
                      <a:pt x="93" y="69"/>
                    </a:cubicBezTo>
                    <a:cubicBezTo>
                      <a:pt x="93" y="56"/>
                      <a:pt x="104" y="45"/>
                      <a:pt x="117" y="45"/>
                    </a:cubicBezTo>
                    <a:cubicBezTo>
                      <a:pt x="130" y="45"/>
                      <a:pt x="140" y="56"/>
                      <a:pt x="140" y="69"/>
                    </a:cubicBezTo>
                    <a:lnTo>
                      <a:pt x="140" y="159"/>
                    </a:lnTo>
                    <a:close/>
                    <a:moveTo>
                      <a:pt x="309" y="159"/>
                    </a:moveTo>
                    <a:cubicBezTo>
                      <a:pt x="309" y="172"/>
                      <a:pt x="299" y="182"/>
                      <a:pt x="286" y="182"/>
                    </a:cubicBezTo>
                    <a:cubicBezTo>
                      <a:pt x="272" y="182"/>
                      <a:pt x="262" y="172"/>
                      <a:pt x="262" y="159"/>
                    </a:cubicBezTo>
                    <a:cubicBezTo>
                      <a:pt x="262" y="69"/>
                      <a:pt x="262" y="69"/>
                      <a:pt x="262" y="69"/>
                    </a:cubicBezTo>
                    <a:cubicBezTo>
                      <a:pt x="262" y="56"/>
                      <a:pt x="272" y="45"/>
                      <a:pt x="286" y="45"/>
                    </a:cubicBezTo>
                    <a:cubicBezTo>
                      <a:pt x="299" y="45"/>
                      <a:pt x="309" y="56"/>
                      <a:pt x="309" y="69"/>
                    </a:cubicBezTo>
                    <a:lnTo>
                      <a:pt x="309" y="159"/>
                    </a:lnTo>
                    <a:close/>
                    <a:moveTo>
                      <a:pt x="478" y="159"/>
                    </a:moveTo>
                    <a:cubicBezTo>
                      <a:pt x="478" y="172"/>
                      <a:pt x="468" y="182"/>
                      <a:pt x="454" y="182"/>
                    </a:cubicBezTo>
                    <a:cubicBezTo>
                      <a:pt x="441" y="182"/>
                      <a:pt x="431" y="172"/>
                      <a:pt x="431" y="159"/>
                    </a:cubicBezTo>
                    <a:cubicBezTo>
                      <a:pt x="431" y="69"/>
                      <a:pt x="431" y="69"/>
                      <a:pt x="431" y="69"/>
                    </a:cubicBezTo>
                    <a:cubicBezTo>
                      <a:pt x="431" y="56"/>
                      <a:pt x="441" y="45"/>
                      <a:pt x="454" y="45"/>
                    </a:cubicBezTo>
                    <a:cubicBezTo>
                      <a:pt x="468" y="45"/>
                      <a:pt x="478" y="56"/>
                      <a:pt x="478" y="69"/>
                    </a:cubicBezTo>
                    <a:lnTo>
                      <a:pt x="478" y="159"/>
                    </a:lnTo>
                    <a:close/>
                    <a:moveTo>
                      <a:pt x="857" y="159"/>
                    </a:moveTo>
                    <a:cubicBezTo>
                      <a:pt x="857" y="172"/>
                      <a:pt x="847" y="182"/>
                      <a:pt x="834" y="182"/>
                    </a:cubicBezTo>
                    <a:cubicBezTo>
                      <a:pt x="820" y="182"/>
                      <a:pt x="810" y="172"/>
                      <a:pt x="810" y="159"/>
                    </a:cubicBezTo>
                    <a:cubicBezTo>
                      <a:pt x="810" y="69"/>
                      <a:pt x="810" y="69"/>
                      <a:pt x="810" y="69"/>
                    </a:cubicBezTo>
                    <a:cubicBezTo>
                      <a:pt x="810" y="56"/>
                      <a:pt x="820" y="45"/>
                      <a:pt x="834" y="45"/>
                    </a:cubicBezTo>
                    <a:cubicBezTo>
                      <a:pt x="847" y="45"/>
                      <a:pt x="857" y="56"/>
                      <a:pt x="857" y="69"/>
                    </a:cubicBezTo>
                    <a:lnTo>
                      <a:pt x="857" y="159"/>
                    </a:lnTo>
                    <a:close/>
                    <a:moveTo>
                      <a:pt x="857" y="159"/>
                    </a:moveTo>
                    <a:cubicBezTo>
                      <a:pt x="857" y="159"/>
                      <a:pt x="857" y="159"/>
                      <a:pt x="857" y="15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91" name="Freeform 138">
                <a:extLst>
                  <a:ext uri="{FF2B5EF4-FFF2-40B4-BE49-F238E27FC236}">
                    <a16:creationId xmlns:a16="http://schemas.microsoft.com/office/drawing/2014/main" id="{C19ADEA8-C8EF-4140-966B-6416EB2B735C}"/>
                  </a:ext>
                </a:extLst>
              </p:cNvPr>
              <p:cNvSpPr>
                <a:spLocks noEditPoints="1"/>
              </p:cNvSpPr>
              <p:nvPr/>
            </p:nvSpPr>
            <p:spPr bwMode="auto">
              <a:xfrm>
                <a:off x="3095781" y="2659337"/>
                <a:ext cx="578049" cy="136854"/>
              </a:xfrm>
              <a:custGeom>
                <a:avLst/>
                <a:gdLst>
                  <a:gd name="T0" fmla="*/ 913 w 960"/>
                  <a:gd name="T1" fmla="*/ 91 h 228"/>
                  <a:gd name="T2" fmla="*/ 843 w 960"/>
                  <a:gd name="T3" fmla="*/ 0 h 228"/>
                  <a:gd name="T4" fmla="*/ 774 w 960"/>
                  <a:gd name="T5" fmla="*/ 91 h 228"/>
                  <a:gd name="T6" fmla="*/ 744 w 960"/>
                  <a:gd name="T7" fmla="*/ 69 h 228"/>
                  <a:gd name="T8" fmla="*/ 605 w 960"/>
                  <a:gd name="T9" fmla="*/ 69 h 228"/>
                  <a:gd name="T10" fmla="*/ 575 w 960"/>
                  <a:gd name="T11" fmla="*/ 91 h 228"/>
                  <a:gd name="T12" fmla="*/ 505 w 960"/>
                  <a:gd name="T13" fmla="*/ 0 h 228"/>
                  <a:gd name="T14" fmla="*/ 436 w 960"/>
                  <a:gd name="T15" fmla="*/ 91 h 228"/>
                  <a:gd name="T16" fmla="*/ 196 w 960"/>
                  <a:gd name="T17" fmla="*/ 69 h 228"/>
                  <a:gd name="T18" fmla="*/ 57 w 960"/>
                  <a:gd name="T19" fmla="*/ 69 h 228"/>
                  <a:gd name="T20" fmla="*/ 23 w 960"/>
                  <a:gd name="T21" fmla="*/ 91 h 228"/>
                  <a:gd name="T22" fmla="*/ 23 w 960"/>
                  <a:gd name="T23" fmla="*/ 137 h 228"/>
                  <a:gd name="T24" fmla="*/ 57 w 960"/>
                  <a:gd name="T25" fmla="*/ 159 h 228"/>
                  <a:gd name="T26" fmla="*/ 196 w 960"/>
                  <a:gd name="T27" fmla="*/ 159 h 228"/>
                  <a:gd name="T28" fmla="*/ 436 w 960"/>
                  <a:gd name="T29" fmla="*/ 137 h 228"/>
                  <a:gd name="T30" fmla="*/ 505 w 960"/>
                  <a:gd name="T31" fmla="*/ 228 h 228"/>
                  <a:gd name="T32" fmla="*/ 575 w 960"/>
                  <a:gd name="T33" fmla="*/ 137 h 228"/>
                  <a:gd name="T34" fmla="*/ 605 w 960"/>
                  <a:gd name="T35" fmla="*/ 159 h 228"/>
                  <a:gd name="T36" fmla="*/ 744 w 960"/>
                  <a:gd name="T37" fmla="*/ 159 h 228"/>
                  <a:gd name="T38" fmla="*/ 774 w 960"/>
                  <a:gd name="T39" fmla="*/ 137 h 228"/>
                  <a:gd name="T40" fmla="*/ 843 w 960"/>
                  <a:gd name="T41" fmla="*/ 228 h 228"/>
                  <a:gd name="T42" fmla="*/ 912 w 960"/>
                  <a:gd name="T43" fmla="*/ 137 h 228"/>
                  <a:gd name="T44" fmla="*/ 960 w 960"/>
                  <a:gd name="T45" fmla="*/ 114 h 228"/>
                  <a:gd name="T46" fmla="*/ 150 w 960"/>
                  <a:gd name="T47" fmla="*/ 159 h 228"/>
                  <a:gd name="T48" fmla="*/ 102 w 960"/>
                  <a:gd name="T49" fmla="*/ 159 h 228"/>
                  <a:gd name="T50" fmla="*/ 126 w 960"/>
                  <a:gd name="T51" fmla="*/ 46 h 228"/>
                  <a:gd name="T52" fmla="*/ 150 w 960"/>
                  <a:gd name="T53" fmla="*/ 159 h 228"/>
                  <a:gd name="T54" fmla="*/ 505 w 960"/>
                  <a:gd name="T55" fmla="*/ 183 h 228"/>
                  <a:gd name="T56" fmla="*/ 481 w 960"/>
                  <a:gd name="T57" fmla="*/ 69 h 228"/>
                  <a:gd name="T58" fmla="*/ 529 w 960"/>
                  <a:gd name="T59" fmla="*/ 69 h 228"/>
                  <a:gd name="T60" fmla="*/ 698 w 960"/>
                  <a:gd name="T61" fmla="*/ 159 h 228"/>
                  <a:gd name="T62" fmla="*/ 650 w 960"/>
                  <a:gd name="T63" fmla="*/ 159 h 228"/>
                  <a:gd name="T64" fmla="*/ 674 w 960"/>
                  <a:gd name="T65" fmla="*/ 46 h 228"/>
                  <a:gd name="T66" fmla="*/ 698 w 960"/>
                  <a:gd name="T67" fmla="*/ 159 h 228"/>
                  <a:gd name="T68" fmla="*/ 867 w 960"/>
                  <a:gd name="T69" fmla="*/ 114 h 228"/>
                  <a:gd name="T70" fmla="*/ 867 w 960"/>
                  <a:gd name="T71" fmla="*/ 159 h 228"/>
                  <a:gd name="T72" fmla="*/ 819 w 960"/>
                  <a:gd name="T73" fmla="*/ 159 h 228"/>
                  <a:gd name="T74" fmla="*/ 843 w 960"/>
                  <a:gd name="T75" fmla="*/ 46 h 228"/>
                  <a:gd name="T76" fmla="*/ 867 w 960"/>
                  <a:gd name="T77" fmla="*/ 114 h 228"/>
                  <a:gd name="T78" fmla="*/ 867 w 960"/>
                  <a:gd name="T79"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0" h="228">
                    <a:moveTo>
                      <a:pt x="937" y="91"/>
                    </a:moveTo>
                    <a:cubicBezTo>
                      <a:pt x="913" y="91"/>
                      <a:pt x="913" y="91"/>
                      <a:pt x="913" y="91"/>
                    </a:cubicBezTo>
                    <a:cubicBezTo>
                      <a:pt x="913" y="69"/>
                      <a:pt x="913" y="69"/>
                      <a:pt x="913" y="69"/>
                    </a:cubicBezTo>
                    <a:cubicBezTo>
                      <a:pt x="913" y="31"/>
                      <a:pt x="881" y="0"/>
                      <a:pt x="843" y="0"/>
                    </a:cubicBezTo>
                    <a:cubicBezTo>
                      <a:pt x="805" y="0"/>
                      <a:pt x="774" y="31"/>
                      <a:pt x="774" y="69"/>
                    </a:cubicBezTo>
                    <a:cubicBezTo>
                      <a:pt x="774" y="91"/>
                      <a:pt x="774" y="91"/>
                      <a:pt x="774" y="91"/>
                    </a:cubicBezTo>
                    <a:cubicBezTo>
                      <a:pt x="744" y="91"/>
                      <a:pt x="744" y="91"/>
                      <a:pt x="744" y="91"/>
                    </a:cubicBezTo>
                    <a:cubicBezTo>
                      <a:pt x="744" y="69"/>
                      <a:pt x="744" y="69"/>
                      <a:pt x="744" y="69"/>
                    </a:cubicBezTo>
                    <a:cubicBezTo>
                      <a:pt x="744" y="31"/>
                      <a:pt x="712" y="0"/>
                      <a:pt x="674" y="0"/>
                    </a:cubicBezTo>
                    <a:cubicBezTo>
                      <a:pt x="636" y="0"/>
                      <a:pt x="605" y="31"/>
                      <a:pt x="605" y="69"/>
                    </a:cubicBezTo>
                    <a:cubicBezTo>
                      <a:pt x="605" y="91"/>
                      <a:pt x="605" y="91"/>
                      <a:pt x="605" y="91"/>
                    </a:cubicBezTo>
                    <a:cubicBezTo>
                      <a:pt x="575" y="91"/>
                      <a:pt x="575" y="91"/>
                      <a:pt x="575" y="91"/>
                    </a:cubicBezTo>
                    <a:cubicBezTo>
                      <a:pt x="575" y="69"/>
                      <a:pt x="575" y="69"/>
                      <a:pt x="575" y="69"/>
                    </a:cubicBezTo>
                    <a:cubicBezTo>
                      <a:pt x="575" y="31"/>
                      <a:pt x="544" y="0"/>
                      <a:pt x="505" y="0"/>
                    </a:cubicBezTo>
                    <a:cubicBezTo>
                      <a:pt x="467" y="0"/>
                      <a:pt x="436" y="31"/>
                      <a:pt x="436" y="69"/>
                    </a:cubicBezTo>
                    <a:cubicBezTo>
                      <a:pt x="436" y="91"/>
                      <a:pt x="436" y="91"/>
                      <a:pt x="436" y="91"/>
                    </a:cubicBezTo>
                    <a:cubicBezTo>
                      <a:pt x="196" y="91"/>
                      <a:pt x="196" y="91"/>
                      <a:pt x="196" y="91"/>
                    </a:cubicBezTo>
                    <a:cubicBezTo>
                      <a:pt x="196" y="69"/>
                      <a:pt x="196" y="69"/>
                      <a:pt x="196" y="69"/>
                    </a:cubicBezTo>
                    <a:cubicBezTo>
                      <a:pt x="196" y="31"/>
                      <a:pt x="164" y="0"/>
                      <a:pt x="126" y="0"/>
                    </a:cubicBezTo>
                    <a:cubicBezTo>
                      <a:pt x="88" y="0"/>
                      <a:pt x="57" y="31"/>
                      <a:pt x="57" y="69"/>
                    </a:cubicBezTo>
                    <a:cubicBezTo>
                      <a:pt x="57" y="91"/>
                      <a:pt x="57" y="91"/>
                      <a:pt x="57" y="91"/>
                    </a:cubicBezTo>
                    <a:cubicBezTo>
                      <a:pt x="23" y="91"/>
                      <a:pt x="23" y="91"/>
                      <a:pt x="23" y="91"/>
                    </a:cubicBezTo>
                    <a:cubicBezTo>
                      <a:pt x="10" y="91"/>
                      <a:pt x="0" y="101"/>
                      <a:pt x="0" y="114"/>
                    </a:cubicBezTo>
                    <a:cubicBezTo>
                      <a:pt x="0" y="127"/>
                      <a:pt x="10" y="137"/>
                      <a:pt x="23" y="137"/>
                    </a:cubicBezTo>
                    <a:cubicBezTo>
                      <a:pt x="57" y="137"/>
                      <a:pt x="57" y="137"/>
                      <a:pt x="57" y="137"/>
                    </a:cubicBezTo>
                    <a:cubicBezTo>
                      <a:pt x="57" y="159"/>
                      <a:pt x="57" y="159"/>
                      <a:pt x="57" y="159"/>
                    </a:cubicBezTo>
                    <a:cubicBezTo>
                      <a:pt x="57" y="197"/>
                      <a:pt x="88" y="228"/>
                      <a:pt x="126" y="228"/>
                    </a:cubicBezTo>
                    <a:cubicBezTo>
                      <a:pt x="164" y="228"/>
                      <a:pt x="196" y="197"/>
                      <a:pt x="196" y="159"/>
                    </a:cubicBezTo>
                    <a:cubicBezTo>
                      <a:pt x="196" y="137"/>
                      <a:pt x="196" y="137"/>
                      <a:pt x="196" y="137"/>
                    </a:cubicBezTo>
                    <a:cubicBezTo>
                      <a:pt x="436" y="137"/>
                      <a:pt x="436" y="137"/>
                      <a:pt x="436" y="137"/>
                    </a:cubicBezTo>
                    <a:cubicBezTo>
                      <a:pt x="436" y="159"/>
                      <a:pt x="436" y="159"/>
                      <a:pt x="436" y="159"/>
                    </a:cubicBezTo>
                    <a:cubicBezTo>
                      <a:pt x="436" y="197"/>
                      <a:pt x="467" y="228"/>
                      <a:pt x="505" y="228"/>
                    </a:cubicBezTo>
                    <a:cubicBezTo>
                      <a:pt x="543" y="228"/>
                      <a:pt x="575" y="197"/>
                      <a:pt x="575" y="159"/>
                    </a:cubicBezTo>
                    <a:cubicBezTo>
                      <a:pt x="575" y="137"/>
                      <a:pt x="575" y="137"/>
                      <a:pt x="575" y="137"/>
                    </a:cubicBezTo>
                    <a:cubicBezTo>
                      <a:pt x="605" y="137"/>
                      <a:pt x="605" y="137"/>
                      <a:pt x="605" y="137"/>
                    </a:cubicBezTo>
                    <a:cubicBezTo>
                      <a:pt x="605" y="159"/>
                      <a:pt x="605" y="159"/>
                      <a:pt x="605" y="159"/>
                    </a:cubicBezTo>
                    <a:cubicBezTo>
                      <a:pt x="605" y="197"/>
                      <a:pt x="636" y="228"/>
                      <a:pt x="674" y="228"/>
                    </a:cubicBezTo>
                    <a:cubicBezTo>
                      <a:pt x="712" y="228"/>
                      <a:pt x="744" y="197"/>
                      <a:pt x="744" y="159"/>
                    </a:cubicBezTo>
                    <a:cubicBezTo>
                      <a:pt x="744" y="137"/>
                      <a:pt x="744" y="137"/>
                      <a:pt x="744" y="137"/>
                    </a:cubicBezTo>
                    <a:cubicBezTo>
                      <a:pt x="774" y="137"/>
                      <a:pt x="774" y="137"/>
                      <a:pt x="774" y="137"/>
                    </a:cubicBezTo>
                    <a:cubicBezTo>
                      <a:pt x="774" y="159"/>
                      <a:pt x="774" y="159"/>
                      <a:pt x="774" y="159"/>
                    </a:cubicBezTo>
                    <a:cubicBezTo>
                      <a:pt x="774" y="197"/>
                      <a:pt x="805" y="228"/>
                      <a:pt x="843" y="228"/>
                    </a:cubicBezTo>
                    <a:cubicBezTo>
                      <a:pt x="881" y="228"/>
                      <a:pt x="912" y="197"/>
                      <a:pt x="912" y="159"/>
                    </a:cubicBezTo>
                    <a:cubicBezTo>
                      <a:pt x="912" y="137"/>
                      <a:pt x="912" y="137"/>
                      <a:pt x="912" y="137"/>
                    </a:cubicBezTo>
                    <a:cubicBezTo>
                      <a:pt x="937" y="137"/>
                      <a:pt x="937" y="137"/>
                      <a:pt x="937" y="137"/>
                    </a:cubicBezTo>
                    <a:cubicBezTo>
                      <a:pt x="949" y="137"/>
                      <a:pt x="960" y="127"/>
                      <a:pt x="960" y="114"/>
                    </a:cubicBezTo>
                    <a:cubicBezTo>
                      <a:pt x="960" y="101"/>
                      <a:pt x="949" y="91"/>
                      <a:pt x="937" y="91"/>
                    </a:cubicBezTo>
                    <a:close/>
                    <a:moveTo>
                      <a:pt x="150" y="159"/>
                    </a:moveTo>
                    <a:cubicBezTo>
                      <a:pt x="150" y="172"/>
                      <a:pt x="139" y="183"/>
                      <a:pt x="126" y="183"/>
                    </a:cubicBezTo>
                    <a:cubicBezTo>
                      <a:pt x="113" y="183"/>
                      <a:pt x="102" y="172"/>
                      <a:pt x="102" y="159"/>
                    </a:cubicBezTo>
                    <a:cubicBezTo>
                      <a:pt x="102" y="69"/>
                      <a:pt x="102" y="69"/>
                      <a:pt x="102" y="69"/>
                    </a:cubicBezTo>
                    <a:cubicBezTo>
                      <a:pt x="102" y="56"/>
                      <a:pt x="113" y="46"/>
                      <a:pt x="126" y="46"/>
                    </a:cubicBezTo>
                    <a:cubicBezTo>
                      <a:pt x="139" y="46"/>
                      <a:pt x="150" y="56"/>
                      <a:pt x="150" y="69"/>
                    </a:cubicBezTo>
                    <a:lnTo>
                      <a:pt x="150" y="159"/>
                    </a:lnTo>
                    <a:close/>
                    <a:moveTo>
                      <a:pt x="529" y="159"/>
                    </a:moveTo>
                    <a:cubicBezTo>
                      <a:pt x="529" y="172"/>
                      <a:pt x="518" y="183"/>
                      <a:pt x="505" y="183"/>
                    </a:cubicBezTo>
                    <a:cubicBezTo>
                      <a:pt x="492" y="183"/>
                      <a:pt x="481" y="172"/>
                      <a:pt x="481" y="159"/>
                    </a:cubicBezTo>
                    <a:cubicBezTo>
                      <a:pt x="481" y="69"/>
                      <a:pt x="481" y="69"/>
                      <a:pt x="481" y="69"/>
                    </a:cubicBezTo>
                    <a:cubicBezTo>
                      <a:pt x="481" y="56"/>
                      <a:pt x="492" y="46"/>
                      <a:pt x="505" y="46"/>
                    </a:cubicBezTo>
                    <a:cubicBezTo>
                      <a:pt x="518" y="46"/>
                      <a:pt x="529" y="56"/>
                      <a:pt x="529" y="69"/>
                    </a:cubicBezTo>
                    <a:lnTo>
                      <a:pt x="529" y="159"/>
                    </a:lnTo>
                    <a:close/>
                    <a:moveTo>
                      <a:pt x="698" y="159"/>
                    </a:moveTo>
                    <a:cubicBezTo>
                      <a:pt x="698" y="172"/>
                      <a:pt x="687" y="183"/>
                      <a:pt x="674" y="183"/>
                    </a:cubicBezTo>
                    <a:cubicBezTo>
                      <a:pt x="661" y="183"/>
                      <a:pt x="650" y="172"/>
                      <a:pt x="650" y="159"/>
                    </a:cubicBezTo>
                    <a:cubicBezTo>
                      <a:pt x="650" y="69"/>
                      <a:pt x="650" y="69"/>
                      <a:pt x="650" y="69"/>
                    </a:cubicBezTo>
                    <a:cubicBezTo>
                      <a:pt x="650" y="56"/>
                      <a:pt x="661" y="46"/>
                      <a:pt x="674" y="46"/>
                    </a:cubicBezTo>
                    <a:cubicBezTo>
                      <a:pt x="687" y="46"/>
                      <a:pt x="698" y="56"/>
                      <a:pt x="698" y="69"/>
                    </a:cubicBezTo>
                    <a:lnTo>
                      <a:pt x="698" y="159"/>
                    </a:lnTo>
                    <a:close/>
                    <a:moveTo>
                      <a:pt x="867" y="114"/>
                    </a:moveTo>
                    <a:cubicBezTo>
                      <a:pt x="867" y="114"/>
                      <a:pt x="867" y="114"/>
                      <a:pt x="867" y="114"/>
                    </a:cubicBezTo>
                    <a:cubicBezTo>
                      <a:pt x="867" y="114"/>
                      <a:pt x="867" y="114"/>
                      <a:pt x="867" y="114"/>
                    </a:cubicBezTo>
                    <a:cubicBezTo>
                      <a:pt x="867" y="159"/>
                      <a:pt x="867" y="159"/>
                      <a:pt x="867" y="159"/>
                    </a:cubicBezTo>
                    <a:cubicBezTo>
                      <a:pt x="867" y="172"/>
                      <a:pt x="856" y="183"/>
                      <a:pt x="843" y="183"/>
                    </a:cubicBezTo>
                    <a:cubicBezTo>
                      <a:pt x="830" y="183"/>
                      <a:pt x="819" y="172"/>
                      <a:pt x="819" y="159"/>
                    </a:cubicBezTo>
                    <a:cubicBezTo>
                      <a:pt x="819" y="69"/>
                      <a:pt x="819" y="69"/>
                      <a:pt x="819" y="69"/>
                    </a:cubicBezTo>
                    <a:cubicBezTo>
                      <a:pt x="819" y="56"/>
                      <a:pt x="830" y="46"/>
                      <a:pt x="843" y="46"/>
                    </a:cubicBezTo>
                    <a:cubicBezTo>
                      <a:pt x="856" y="46"/>
                      <a:pt x="867" y="56"/>
                      <a:pt x="867" y="69"/>
                    </a:cubicBezTo>
                    <a:lnTo>
                      <a:pt x="867" y="114"/>
                    </a:lnTo>
                    <a:close/>
                    <a:moveTo>
                      <a:pt x="867" y="114"/>
                    </a:moveTo>
                    <a:cubicBezTo>
                      <a:pt x="867" y="114"/>
                      <a:pt x="867" y="114"/>
                      <a:pt x="867" y="11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92" name="Freeform 139">
                <a:extLst>
                  <a:ext uri="{FF2B5EF4-FFF2-40B4-BE49-F238E27FC236}">
                    <a16:creationId xmlns:a16="http://schemas.microsoft.com/office/drawing/2014/main" id="{1B982E32-6B58-480E-A011-F01CF2F3B2B9}"/>
                  </a:ext>
                </a:extLst>
              </p:cNvPr>
              <p:cNvSpPr>
                <a:spLocks noEditPoints="1"/>
              </p:cNvSpPr>
              <p:nvPr/>
            </p:nvSpPr>
            <p:spPr bwMode="auto">
              <a:xfrm>
                <a:off x="3095781" y="2825835"/>
                <a:ext cx="578049" cy="136360"/>
              </a:xfrm>
              <a:custGeom>
                <a:avLst/>
                <a:gdLst>
                  <a:gd name="T0" fmla="*/ 903 w 960"/>
                  <a:gd name="T1" fmla="*/ 91 h 228"/>
                  <a:gd name="T2" fmla="*/ 834 w 960"/>
                  <a:gd name="T3" fmla="*/ 0 h 228"/>
                  <a:gd name="T4" fmla="*/ 764 w 960"/>
                  <a:gd name="T5" fmla="*/ 91 h 228"/>
                  <a:gd name="T6" fmla="*/ 738 w 960"/>
                  <a:gd name="T7" fmla="*/ 69 h 228"/>
                  <a:gd name="T8" fmla="*/ 599 w 960"/>
                  <a:gd name="T9" fmla="*/ 69 h 228"/>
                  <a:gd name="T10" fmla="*/ 355 w 960"/>
                  <a:gd name="T11" fmla="*/ 91 h 228"/>
                  <a:gd name="T12" fmla="*/ 286 w 960"/>
                  <a:gd name="T13" fmla="*/ 0 h 228"/>
                  <a:gd name="T14" fmla="*/ 216 w 960"/>
                  <a:gd name="T15" fmla="*/ 91 h 228"/>
                  <a:gd name="T16" fmla="*/ 186 w 960"/>
                  <a:gd name="T17" fmla="*/ 69 h 228"/>
                  <a:gd name="T18" fmla="*/ 47 w 960"/>
                  <a:gd name="T19" fmla="*/ 69 h 228"/>
                  <a:gd name="T20" fmla="*/ 23 w 960"/>
                  <a:gd name="T21" fmla="*/ 91 h 228"/>
                  <a:gd name="T22" fmla="*/ 23 w 960"/>
                  <a:gd name="T23" fmla="*/ 137 h 228"/>
                  <a:gd name="T24" fmla="*/ 47 w 960"/>
                  <a:gd name="T25" fmla="*/ 159 h 228"/>
                  <a:gd name="T26" fmla="*/ 186 w 960"/>
                  <a:gd name="T27" fmla="*/ 159 h 228"/>
                  <a:gd name="T28" fmla="*/ 216 w 960"/>
                  <a:gd name="T29" fmla="*/ 137 h 228"/>
                  <a:gd name="T30" fmla="*/ 286 w 960"/>
                  <a:gd name="T31" fmla="*/ 228 h 228"/>
                  <a:gd name="T32" fmla="*/ 355 w 960"/>
                  <a:gd name="T33" fmla="*/ 137 h 228"/>
                  <a:gd name="T34" fmla="*/ 599 w 960"/>
                  <a:gd name="T35" fmla="*/ 159 h 228"/>
                  <a:gd name="T36" fmla="*/ 738 w 960"/>
                  <a:gd name="T37" fmla="*/ 159 h 228"/>
                  <a:gd name="T38" fmla="*/ 764 w 960"/>
                  <a:gd name="T39" fmla="*/ 137 h 228"/>
                  <a:gd name="T40" fmla="*/ 834 w 960"/>
                  <a:gd name="T41" fmla="*/ 228 h 228"/>
                  <a:gd name="T42" fmla="*/ 903 w 960"/>
                  <a:gd name="T43" fmla="*/ 137 h 228"/>
                  <a:gd name="T44" fmla="*/ 960 w 960"/>
                  <a:gd name="T45" fmla="*/ 114 h 228"/>
                  <a:gd name="T46" fmla="*/ 140 w 960"/>
                  <a:gd name="T47" fmla="*/ 159 h 228"/>
                  <a:gd name="T48" fmla="*/ 93 w 960"/>
                  <a:gd name="T49" fmla="*/ 159 h 228"/>
                  <a:gd name="T50" fmla="*/ 93 w 960"/>
                  <a:gd name="T51" fmla="*/ 114 h 228"/>
                  <a:gd name="T52" fmla="*/ 93 w 960"/>
                  <a:gd name="T53" fmla="*/ 69 h 228"/>
                  <a:gd name="T54" fmla="*/ 140 w 960"/>
                  <a:gd name="T55" fmla="*/ 69 h 228"/>
                  <a:gd name="T56" fmla="*/ 309 w 960"/>
                  <a:gd name="T57" fmla="*/ 159 h 228"/>
                  <a:gd name="T58" fmla="*/ 262 w 960"/>
                  <a:gd name="T59" fmla="*/ 159 h 228"/>
                  <a:gd name="T60" fmla="*/ 286 w 960"/>
                  <a:gd name="T61" fmla="*/ 46 h 228"/>
                  <a:gd name="T62" fmla="*/ 309 w 960"/>
                  <a:gd name="T63" fmla="*/ 159 h 228"/>
                  <a:gd name="T64" fmla="*/ 668 w 960"/>
                  <a:gd name="T65" fmla="*/ 183 h 228"/>
                  <a:gd name="T66" fmla="*/ 644 w 960"/>
                  <a:gd name="T67" fmla="*/ 69 h 228"/>
                  <a:gd name="T68" fmla="*/ 692 w 960"/>
                  <a:gd name="T69" fmla="*/ 69 h 228"/>
                  <a:gd name="T70" fmla="*/ 857 w 960"/>
                  <a:gd name="T71" fmla="*/ 159 h 228"/>
                  <a:gd name="T72" fmla="*/ 810 w 960"/>
                  <a:gd name="T73" fmla="*/ 159 h 228"/>
                  <a:gd name="T74" fmla="*/ 834 w 960"/>
                  <a:gd name="T75" fmla="*/ 46 h 228"/>
                  <a:gd name="T76" fmla="*/ 857 w 960"/>
                  <a:gd name="T77" fmla="*/ 159 h 228"/>
                  <a:gd name="T78" fmla="*/ 857 w 960"/>
                  <a:gd name="T79"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0" h="228">
                    <a:moveTo>
                      <a:pt x="937" y="91"/>
                    </a:moveTo>
                    <a:cubicBezTo>
                      <a:pt x="903" y="91"/>
                      <a:pt x="903" y="91"/>
                      <a:pt x="903" y="91"/>
                    </a:cubicBezTo>
                    <a:cubicBezTo>
                      <a:pt x="903" y="69"/>
                      <a:pt x="903" y="69"/>
                      <a:pt x="903" y="69"/>
                    </a:cubicBezTo>
                    <a:cubicBezTo>
                      <a:pt x="903" y="31"/>
                      <a:pt x="872" y="0"/>
                      <a:pt x="834" y="0"/>
                    </a:cubicBezTo>
                    <a:cubicBezTo>
                      <a:pt x="795" y="0"/>
                      <a:pt x="764" y="31"/>
                      <a:pt x="764" y="69"/>
                    </a:cubicBezTo>
                    <a:cubicBezTo>
                      <a:pt x="764" y="91"/>
                      <a:pt x="764" y="91"/>
                      <a:pt x="764" y="91"/>
                    </a:cubicBezTo>
                    <a:cubicBezTo>
                      <a:pt x="738" y="91"/>
                      <a:pt x="738" y="91"/>
                      <a:pt x="738" y="91"/>
                    </a:cubicBezTo>
                    <a:cubicBezTo>
                      <a:pt x="738" y="69"/>
                      <a:pt x="738" y="69"/>
                      <a:pt x="738" y="69"/>
                    </a:cubicBezTo>
                    <a:cubicBezTo>
                      <a:pt x="738" y="31"/>
                      <a:pt x="706" y="0"/>
                      <a:pt x="668" y="0"/>
                    </a:cubicBezTo>
                    <a:cubicBezTo>
                      <a:pt x="630" y="0"/>
                      <a:pt x="599" y="31"/>
                      <a:pt x="599" y="69"/>
                    </a:cubicBezTo>
                    <a:cubicBezTo>
                      <a:pt x="599" y="91"/>
                      <a:pt x="599" y="91"/>
                      <a:pt x="599" y="91"/>
                    </a:cubicBezTo>
                    <a:cubicBezTo>
                      <a:pt x="355" y="91"/>
                      <a:pt x="355" y="91"/>
                      <a:pt x="355" y="91"/>
                    </a:cubicBezTo>
                    <a:cubicBezTo>
                      <a:pt x="355" y="69"/>
                      <a:pt x="355" y="69"/>
                      <a:pt x="355" y="69"/>
                    </a:cubicBezTo>
                    <a:cubicBezTo>
                      <a:pt x="355" y="31"/>
                      <a:pt x="324" y="0"/>
                      <a:pt x="286" y="0"/>
                    </a:cubicBezTo>
                    <a:cubicBezTo>
                      <a:pt x="247" y="0"/>
                      <a:pt x="216" y="31"/>
                      <a:pt x="216" y="69"/>
                    </a:cubicBezTo>
                    <a:cubicBezTo>
                      <a:pt x="216" y="91"/>
                      <a:pt x="216" y="91"/>
                      <a:pt x="216" y="91"/>
                    </a:cubicBezTo>
                    <a:cubicBezTo>
                      <a:pt x="186" y="91"/>
                      <a:pt x="186" y="91"/>
                      <a:pt x="186" y="91"/>
                    </a:cubicBezTo>
                    <a:cubicBezTo>
                      <a:pt x="186" y="69"/>
                      <a:pt x="186" y="69"/>
                      <a:pt x="186" y="69"/>
                    </a:cubicBezTo>
                    <a:cubicBezTo>
                      <a:pt x="186" y="31"/>
                      <a:pt x="155" y="0"/>
                      <a:pt x="117" y="0"/>
                    </a:cubicBezTo>
                    <a:cubicBezTo>
                      <a:pt x="78" y="0"/>
                      <a:pt x="47" y="31"/>
                      <a:pt x="47" y="69"/>
                    </a:cubicBezTo>
                    <a:cubicBezTo>
                      <a:pt x="47" y="91"/>
                      <a:pt x="47" y="91"/>
                      <a:pt x="47" y="91"/>
                    </a:cubicBezTo>
                    <a:cubicBezTo>
                      <a:pt x="23" y="91"/>
                      <a:pt x="23" y="91"/>
                      <a:pt x="23" y="91"/>
                    </a:cubicBezTo>
                    <a:cubicBezTo>
                      <a:pt x="10" y="91"/>
                      <a:pt x="0" y="102"/>
                      <a:pt x="0" y="114"/>
                    </a:cubicBezTo>
                    <a:cubicBezTo>
                      <a:pt x="0" y="127"/>
                      <a:pt x="10" y="137"/>
                      <a:pt x="23" y="137"/>
                    </a:cubicBezTo>
                    <a:cubicBezTo>
                      <a:pt x="47" y="137"/>
                      <a:pt x="47" y="137"/>
                      <a:pt x="47" y="137"/>
                    </a:cubicBezTo>
                    <a:cubicBezTo>
                      <a:pt x="47" y="159"/>
                      <a:pt x="47" y="159"/>
                      <a:pt x="47" y="159"/>
                    </a:cubicBezTo>
                    <a:cubicBezTo>
                      <a:pt x="47" y="197"/>
                      <a:pt x="78" y="228"/>
                      <a:pt x="117" y="228"/>
                    </a:cubicBezTo>
                    <a:cubicBezTo>
                      <a:pt x="155" y="228"/>
                      <a:pt x="186" y="197"/>
                      <a:pt x="186" y="159"/>
                    </a:cubicBezTo>
                    <a:cubicBezTo>
                      <a:pt x="186" y="137"/>
                      <a:pt x="186" y="137"/>
                      <a:pt x="186" y="137"/>
                    </a:cubicBezTo>
                    <a:cubicBezTo>
                      <a:pt x="216" y="137"/>
                      <a:pt x="216" y="137"/>
                      <a:pt x="216" y="137"/>
                    </a:cubicBezTo>
                    <a:cubicBezTo>
                      <a:pt x="216" y="159"/>
                      <a:pt x="216" y="159"/>
                      <a:pt x="216" y="159"/>
                    </a:cubicBezTo>
                    <a:cubicBezTo>
                      <a:pt x="216" y="197"/>
                      <a:pt x="247" y="228"/>
                      <a:pt x="286" y="228"/>
                    </a:cubicBezTo>
                    <a:cubicBezTo>
                      <a:pt x="324" y="228"/>
                      <a:pt x="355" y="197"/>
                      <a:pt x="355" y="159"/>
                    </a:cubicBezTo>
                    <a:cubicBezTo>
                      <a:pt x="355" y="137"/>
                      <a:pt x="355" y="137"/>
                      <a:pt x="355" y="137"/>
                    </a:cubicBezTo>
                    <a:cubicBezTo>
                      <a:pt x="599" y="137"/>
                      <a:pt x="599" y="137"/>
                      <a:pt x="599" y="137"/>
                    </a:cubicBezTo>
                    <a:cubicBezTo>
                      <a:pt x="599" y="159"/>
                      <a:pt x="599" y="159"/>
                      <a:pt x="599" y="159"/>
                    </a:cubicBezTo>
                    <a:cubicBezTo>
                      <a:pt x="599" y="197"/>
                      <a:pt x="630" y="228"/>
                      <a:pt x="668" y="228"/>
                    </a:cubicBezTo>
                    <a:cubicBezTo>
                      <a:pt x="706" y="228"/>
                      <a:pt x="738" y="197"/>
                      <a:pt x="738" y="159"/>
                    </a:cubicBezTo>
                    <a:cubicBezTo>
                      <a:pt x="738" y="137"/>
                      <a:pt x="738" y="137"/>
                      <a:pt x="738" y="137"/>
                    </a:cubicBezTo>
                    <a:cubicBezTo>
                      <a:pt x="764" y="137"/>
                      <a:pt x="764" y="137"/>
                      <a:pt x="764" y="137"/>
                    </a:cubicBezTo>
                    <a:cubicBezTo>
                      <a:pt x="764" y="159"/>
                      <a:pt x="764" y="159"/>
                      <a:pt x="764" y="159"/>
                    </a:cubicBezTo>
                    <a:cubicBezTo>
                      <a:pt x="764" y="197"/>
                      <a:pt x="795" y="228"/>
                      <a:pt x="834" y="228"/>
                    </a:cubicBezTo>
                    <a:cubicBezTo>
                      <a:pt x="872" y="228"/>
                      <a:pt x="903" y="197"/>
                      <a:pt x="903" y="159"/>
                    </a:cubicBezTo>
                    <a:cubicBezTo>
                      <a:pt x="903" y="137"/>
                      <a:pt x="903" y="137"/>
                      <a:pt x="903" y="137"/>
                    </a:cubicBezTo>
                    <a:cubicBezTo>
                      <a:pt x="937" y="137"/>
                      <a:pt x="937" y="137"/>
                      <a:pt x="937" y="137"/>
                    </a:cubicBezTo>
                    <a:cubicBezTo>
                      <a:pt x="949" y="137"/>
                      <a:pt x="960" y="127"/>
                      <a:pt x="960" y="114"/>
                    </a:cubicBezTo>
                    <a:cubicBezTo>
                      <a:pt x="960" y="102"/>
                      <a:pt x="949" y="91"/>
                      <a:pt x="937" y="91"/>
                    </a:cubicBezTo>
                    <a:close/>
                    <a:moveTo>
                      <a:pt x="140" y="159"/>
                    </a:moveTo>
                    <a:cubicBezTo>
                      <a:pt x="140" y="172"/>
                      <a:pt x="130" y="183"/>
                      <a:pt x="117" y="183"/>
                    </a:cubicBezTo>
                    <a:cubicBezTo>
                      <a:pt x="104" y="183"/>
                      <a:pt x="93" y="172"/>
                      <a:pt x="93" y="159"/>
                    </a:cubicBezTo>
                    <a:cubicBezTo>
                      <a:pt x="93" y="114"/>
                      <a:pt x="93" y="114"/>
                      <a:pt x="93" y="114"/>
                    </a:cubicBezTo>
                    <a:cubicBezTo>
                      <a:pt x="93" y="114"/>
                      <a:pt x="93" y="114"/>
                      <a:pt x="93" y="114"/>
                    </a:cubicBezTo>
                    <a:cubicBezTo>
                      <a:pt x="93" y="114"/>
                      <a:pt x="93" y="114"/>
                      <a:pt x="93" y="114"/>
                    </a:cubicBezTo>
                    <a:cubicBezTo>
                      <a:pt x="93" y="69"/>
                      <a:pt x="93" y="69"/>
                      <a:pt x="93" y="69"/>
                    </a:cubicBezTo>
                    <a:cubicBezTo>
                      <a:pt x="93" y="56"/>
                      <a:pt x="104" y="46"/>
                      <a:pt x="117" y="46"/>
                    </a:cubicBezTo>
                    <a:cubicBezTo>
                      <a:pt x="130" y="46"/>
                      <a:pt x="140" y="56"/>
                      <a:pt x="140" y="69"/>
                    </a:cubicBezTo>
                    <a:lnTo>
                      <a:pt x="140" y="159"/>
                    </a:lnTo>
                    <a:close/>
                    <a:moveTo>
                      <a:pt x="309" y="159"/>
                    </a:moveTo>
                    <a:cubicBezTo>
                      <a:pt x="309" y="172"/>
                      <a:pt x="299" y="183"/>
                      <a:pt x="286" y="183"/>
                    </a:cubicBezTo>
                    <a:cubicBezTo>
                      <a:pt x="272" y="183"/>
                      <a:pt x="262" y="172"/>
                      <a:pt x="262" y="159"/>
                    </a:cubicBezTo>
                    <a:cubicBezTo>
                      <a:pt x="262" y="69"/>
                      <a:pt x="262" y="69"/>
                      <a:pt x="262" y="69"/>
                    </a:cubicBezTo>
                    <a:cubicBezTo>
                      <a:pt x="262" y="56"/>
                      <a:pt x="272" y="46"/>
                      <a:pt x="286" y="46"/>
                    </a:cubicBezTo>
                    <a:cubicBezTo>
                      <a:pt x="299" y="46"/>
                      <a:pt x="309" y="56"/>
                      <a:pt x="309" y="69"/>
                    </a:cubicBezTo>
                    <a:lnTo>
                      <a:pt x="309" y="159"/>
                    </a:lnTo>
                    <a:close/>
                    <a:moveTo>
                      <a:pt x="692" y="159"/>
                    </a:moveTo>
                    <a:cubicBezTo>
                      <a:pt x="692" y="172"/>
                      <a:pt x="681" y="183"/>
                      <a:pt x="668" y="183"/>
                    </a:cubicBezTo>
                    <a:cubicBezTo>
                      <a:pt x="655" y="183"/>
                      <a:pt x="644" y="172"/>
                      <a:pt x="644" y="159"/>
                    </a:cubicBezTo>
                    <a:cubicBezTo>
                      <a:pt x="644" y="69"/>
                      <a:pt x="644" y="69"/>
                      <a:pt x="644" y="69"/>
                    </a:cubicBezTo>
                    <a:cubicBezTo>
                      <a:pt x="644" y="56"/>
                      <a:pt x="655" y="46"/>
                      <a:pt x="668" y="46"/>
                    </a:cubicBezTo>
                    <a:cubicBezTo>
                      <a:pt x="681" y="46"/>
                      <a:pt x="692" y="56"/>
                      <a:pt x="692" y="69"/>
                    </a:cubicBezTo>
                    <a:lnTo>
                      <a:pt x="692" y="159"/>
                    </a:lnTo>
                    <a:close/>
                    <a:moveTo>
                      <a:pt x="857" y="159"/>
                    </a:moveTo>
                    <a:cubicBezTo>
                      <a:pt x="857" y="172"/>
                      <a:pt x="847" y="183"/>
                      <a:pt x="834" y="183"/>
                    </a:cubicBezTo>
                    <a:cubicBezTo>
                      <a:pt x="820" y="183"/>
                      <a:pt x="810" y="172"/>
                      <a:pt x="810" y="159"/>
                    </a:cubicBezTo>
                    <a:cubicBezTo>
                      <a:pt x="810" y="69"/>
                      <a:pt x="810" y="69"/>
                      <a:pt x="810" y="69"/>
                    </a:cubicBezTo>
                    <a:cubicBezTo>
                      <a:pt x="810" y="56"/>
                      <a:pt x="820" y="46"/>
                      <a:pt x="834" y="46"/>
                    </a:cubicBezTo>
                    <a:cubicBezTo>
                      <a:pt x="847" y="46"/>
                      <a:pt x="857" y="56"/>
                      <a:pt x="857" y="69"/>
                    </a:cubicBezTo>
                    <a:lnTo>
                      <a:pt x="857" y="159"/>
                    </a:lnTo>
                    <a:close/>
                    <a:moveTo>
                      <a:pt x="857" y="159"/>
                    </a:moveTo>
                    <a:cubicBezTo>
                      <a:pt x="857" y="159"/>
                      <a:pt x="857" y="159"/>
                      <a:pt x="857" y="15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93" name="Freeform 140">
                <a:extLst>
                  <a:ext uri="{FF2B5EF4-FFF2-40B4-BE49-F238E27FC236}">
                    <a16:creationId xmlns:a16="http://schemas.microsoft.com/office/drawing/2014/main" id="{36AD2B88-EFF7-48B0-BC76-16D883170A59}"/>
                  </a:ext>
                </a:extLst>
              </p:cNvPr>
              <p:cNvSpPr>
                <a:spLocks noEditPoints="1"/>
              </p:cNvSpPr>
              <p:nvPr/>
            </p:nvSpPr>
            <p:spPr bwMode="auto">
              <a:xfrm>
                <a:off x="3095781" y="2991839"/>
                <a:ext cx="578049" cy="136360"/>
              </a:xfrm>
              <a:custGeom>
                <a:avLst/>
                <a:gdLst>
                  <a:gd name="T0" fmla="*/ 697 w 960"/>
                  <a:gd name="T1" fmla="*/ 91 h 228"/>
                  <a:gd name="T2" fmla="*/ 628 w 960"/>
                  <a:gd name="T3" fmla="*/ 0 h 228"/>
                  <a:gd name="T4" fmla="*/ 558 w 960"/>
                  <a:gd name="T5" fmla="*/ 91 h 228"/>
                  <a:gd name="T6" fmla="*/ 524 w 960"/>
                  <a:gd name="T7" fmla="*/ 70 h 228"/>
                  <a:gd name="T8" fmla="*/ 385 w 960"/>
                  <a:gd name="T9" fmla="*/ 70 h 228"/>
                  <a:gd name="T10" fmla="*/ 355 w 960"/>
                  <a:gd name="T11" fmla="*/ 91 h 228"/>
                  <a:gd name="T12" fmla="*/ 286 w 960"/>
                  <a:gd name="T13" fmla="*/ 0 h 228"/>
                  <a:gd name="T14" fmla="*/ 216 w 960"/>
                  <a:gd name="T15" fmla="*/ 91 h 228"/>
                  <a:gd name="T16" fmla="*/ 186 w 960"/>
                  <a:gd name="T17" fmla="*/ 70 h 228"/>
                  <a:gd name="T18" fmla="*/ 47 w 960"/>
                  <a:gd name="T19" fmla="*/ 70 h 228"/>
                  <a:gd name="T20" fmla="*/ 23 w 960"/>
                  <a:gd name="T21" fmla="*/ 91 h 228"/>
                  <a:gd name="T22" fmla="*/ 23 w 960"/>
                  <a:gd name="T23" fmla="*/ 137 h 228"/>
                  <a:gd name="T24" fmla="*/ 47 w 960"/>
                  <a:gd name="T25" fmla="*/ 159 h 228"/>
                  <a:gd name="T26" fmla="*/ 186 w 960"/>
                  <a:gd name="T27" fmla="*/ 159 h 228"/>
                  <a:gd name="T28" fmla="*/ 216 w 960"/>
                  <a:gd name="T29" fmla="*/ 137 h 228"/>
                  <a:gd name="T30" fmla="*/ 286 w 960"/>
                  <a:gd name="T31" fmla="*/ 228 h 228"/>
                  <a:gd name="T32" fmla="*/ 355 w 960"/>
                  <a:gd name="T33" fmla="*/ 137 h 228"/>
                  <a:gd name="T34" fmla="*/ 385 w 960"/>
                  <a:gd name="T35" fmla="*/ 159 h 228"/>
                  <a:gd name="T36" fmla="*/ 524 w 960"/>
                  <a:gd name="T37" fmla="*/ 159 h 228"/>
                  <a:gd name="T38" fmla="*/ 558 w 960"/>
                  <a:gd name="T39" fmla="*/ 137 h 228"/>
                  <a:gd name="T40" fmla="*/ 628 w 960"/>
                  <a:gd name="T41" fmla="*/ 228 h 228"/>
                  <a:gd name="T42" fmla="*/ 697 w 960"/>
                  <a:gd name="T43" fmla="*/ 137 h 228"/>
                  <a:gd name="T44" fmla="*/ 960 w 960"/>
                  <a:gd name="T45" fmla="*/ 114 h 228"/>
                  <a:gd name="T46" fmla="*/ 140 w 960"/>
                  <a:gd name="T47" fmla="*/ 159 h 228"/>
                  <a:gd name="T48" fmla="*/ 93 w 960"/>
                  <a:gd name="T49" fmla="*/ 159 h 228"/>
                  <a:gd name="T50" fmla="*/ 117 w 960"/>
                  <a:gd name="T51" fmla="*/ 46 h 228"/>
                  <a:gd name="T52" fmla="*/ 140 w 960"/>
                  <a:gd name="T53" fmla="*/ 159 h 228"/>
                  <a:gd name="T54" fmla="*/ 286 w 960"/>
                  <a:gd name="T55" fmla="*/ 183 h 228"/>
                  <a:gd name="T56" fmla="*/ 262 w 960"/>
                  <a:gd name="T57" fmla="*/ 70 h 228"/>
                  <a:gd name="T58" fmla="*/ 309 w 960"/>
                  <a:gd name="T59" fmla="*/ 70 h 228"/>
                  <a:gd name="T60" fmla="*/ 478 w 960"/>
                  <a:gd name="T61" fmla="*/ 159 h 228"/>
                  <a:gd name="T62" fmla="*/ 431 w 960"/>
                  <a:gd name="T63" fmla="*/ 159 h 228"/>
                  <a:gd name="T64" fmla="*/ 454 w 960"/>
                  <a:gd name="T65" fmla="*/ 46 h 228"/>
                  <a:gd name="T66" fmla="*/ 478 w 960"/>
                  <a:gd name="T67" fmla="*/ 159 h 228"/>
                  <a:gd name="T68" fmla="*/ 628 w 960"/>
                  <a:gd name="T69" fmla="*/ 183 h 228"/>
                  <a:gd name="T70" fmla="*/ 604 w 960"/>
                  <a:gd name="T71" fmla="*/ 70 h 228"/>
                  <a:gd name="T72" fmla="*/ 651 w 960"/>
                  <a:gd name="T73" fmla="*/ 70 h 228"/>
                  <a:gd name="T74" fmla="*/ 651 w 960"/>
                  <a:gd name="T75"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228">
                    <a:moveTo>
                      <a:pt x="937" y="91"/>
                    </a:moveTo>
                    <a:cubicBezTo>
                      <a:pt x="697" y="91"/>
                      <a:pt x="697" y="91"/>
                      <a:pt x="697" y="91"/>
                    </a:cubicBezTo>
                    <a:cubicBezTo>
                      <a:pt x="697" y="70"/>
                      <a:pt x="697" y="70"/>
                      <a:pt x="697" y="70"/>
                    </a:cubicBezTo>
                    <a:cubicBezTo>
                      <a:pt x="697" y="31"/>
                      <a:pt x="666" y="0"/>
                      <a:pt x="628" y="0"/>
                    </a:cubicBezTo>
                    <a:cubicBezTo>
                      <a:pt x="589" y="0"/>
                      <a:pt x="558" y="31"/>
                      <a:pt x="558" y="70"/>
                    </a:cubicBezTo>
                    <a:cubicBezTo>
                      <a:pt x="558" y="91"/>
                      <a:pt x="558" y="91"/>
                      <a:pt x="558" y="91"/>
                    </a:cubicBezTo>
                    <a:cubicBezTo>
                      <a:pt x="524" y="91"/>
                      <a:pt x="524" y="91"/>
                      <a:pt x="524" y="91"/>
                    </a:cubicBezTo>
                    <a:cubicBezTo>
                      <a:pt x="524" y="70"/>
                      <a:pt x="524" y="70"/>
                      <a:pt x="524" y="70"/>
                    </a:cubicBezTo>
                    <a:cubicBezTo>
                      <a:pt x="524" y="31"/>
                      <a:pt x="493" y="0"/>
                      <a:pt x="455" y="0"/>
                    </a:cubicBezTo>
                    <a:cubicBezTo>
                      <a:pt x="416" y="0"/>
                      <a:pt x="385" y="31"/>
                      <a:pt x="385" y="70"/>
                    </a:cubicBezTo>
                    <a:cubicBezTo>
                      <a:pt x="385" y="91"/>
                      <a:pt x="385" y="91"/>
                      <a:pt x="385" y="91"/>
                    </a:cubicBezTo>
                    <a:cubicBezTo>
                      <a:pt x="355" y="91"/>
                      <a:pt x="355" y="91"/>
                      <a:pt x="355" y="91"/>
                    </a:cubicBezTo>
                    <a:cubicBezTo>
                      <a:pt x="355" y="70"/>
                      <a:pt x="355" y="70"/>
                      <a:pt x="355" y="70"/>
                    </a:cubicBezTo>
                    <a:cubicBezTo>
                      <a:pt x="355" y="31"/>
                      <a:pt x="324" y="0"/>
                      <a:pt x="286" y="0"/>
                    </a:cubicBezTo>
                    <a:cubicBezTo>
                      <a:pt x="247" y="0"/>
                      <a:pt x="216" y="31"/>
                      <a:pt x="216" y="70"/>
                    </a:cubicBezTo>
                    <a:cubicBezTo>
                      <a:pt x="216" y="91"/>
                      <a:pt x="216" y="91"/>
                      <a:pt x="216" y="91"/>
                    </a:cubicBezTo>
                    <a:cubicBezTo>
                      <a:pt x="186" y="91"/>
                      <a:pt x="186" y="91"/>
                      <a:pt x="186" y="91"/>
                    </a:cubicBezTo>
                    <a:cubicBezTo>
                      <a:pt x="186" y="70"/>
                      <a:pt x="186" y="70"/>
                      <a:pt x="186" y="70"/>
                    </a:cubicBezTo>
                    <a:cubicBezTo>
                      <a:pt x="186" y="31"/>
                      <a:pt x="155" y="0"/>
                      <a:pt x="117" y="0"/>
                    </a:cubicBezTo>
                    <a:cubicBezTo>
                      <a:pt x="78" y="0"/>
                      <a:pt x="47" y="31"/>
                      <a:pt x="47" y="70"/>
                    </a:cubicBezTo>
                    <a:cubicBezTo>
                      <a:pt x="47" y="91"/>
                      <a:pt x="47" y="91"/>
                      <a:pt x="47" y="91"/>
                    </a:cubicBezTo>
                    <a:cubicBezTo>
                      <a:pt x="23" y="91"/>
                      <a:pt x="23" y="91"/>
                      <a:pt x="23" y="91"/>
                    </a:cubicBezTo>
                    <a:cubicBezTo>
                      <a:pt x="10" y="91"/>
                      <a:pt x="0" y="102"/>
                      <a:pt x="0" y="114"/>
                    </a:cubicBezTo>
                    <a:cubicBezTo>
                      <a:pt x="0" y="127"/>
                      <a:pt x="10" y="137"/>
                      <a:pt x="23" y="137"/>
                    </a:cubicBezTo>
                    <a:cubicBezTo>
                      <a:pt x="47" y="137"/>
                      <a:pt x="47" y="137"/>
                      <a:pt x="47" y="137"/>
                    </a:cubicBezTo>
                    <a:cubicBezTo>
                      <a:pt x="47" y="159"/>
                      <a:pt x="47" y="159"/>
                      <a:pt x="47" y="159"/>
                    </a:cubicBezTo>
                    <a:cubicBezTo>
                      <a:pt x="47" y="197"/>
                      <a:pt x="78" y="228"/>
                      <a:pt x="117" y="228"/>
                    </a:cubicBezTo>
                    <a:cubicBezTo>
                      <a:pt x="155" y="228"/>
                      <a:pt x="186" y="197"/>
                      <a:pt x="186" y="159"/>
                    </a:cubicBezTo>
                    <a:cubicBezTo>
                      <a:pt x="186" y="137"/>
                      <a:pt x="186" y="137"/>
                      <a:pt x="186" y="137"/>
                    </a:cubicBezTo>
                    <a:cubicBezTo>
                      <a:pt x="216" y="137"/>
                      <a:pt x="216" y="137"/>
                      <a:pt x="216" y="137"/>
                    </a:cubicBezTo>
                    <a:cubicBezTo>
                      <a:pt x="216" y="159"/>
                      <a:pt x="216" y="159"/>
                      <a:pt x="216" y="159"/>
                    </a:cubicBezTo>
                    <a:cubicBezTo>
                      <a:pt x="216" y="197"/>
                      <a:pt x="247" y="228"/>
                      <a:pt x="286" y="228"/>
                    </a:cubicBezTo>
                    <a:cubicBezTo>
                      <a:pt x="324" y="228"/>
                      <a:pt x="355" y="197"/>
                      <a:pt x="355" y="159"/>
                    </a:cubicBezTo>
                    <a:cubicBezTo>
                      <a:pt x="355" y="137"/>
                      <a:pt x="355" y="137"/>
                      <a:pt x="355" y="137"/>
                    </a:cubicBezTo>
                    <a:cubicBezTo>
                      <a:pt x="385" y="137"/>
                      <a:pt x="385" y="137"/>
                      <a:pt x="385" y="137"/>
                    </a:cubicBezTo>
                    <a:cubicBezTo>
                      <a:pt x="385" y="159"/>
                      <a:pt x="385" y="159"/>
                      <a:pt x="385" y="159"/>
                    </a:cubicBezTo>
                    <a:cubicBezTo>
                      <a:pt x="385" y="197"/>
                      <a:pt x="416" y="228"/>
                      <a:pt x="454" y="228"/>
                    </a:cubicBezTo>
                    <a:cubicBezTo>
                      <a:pt x="493" y="228"/>
                      <a:pt x="524" y="197"/>
                      <a:pt x="524" y="159"/>
                    </a:cubicBezTo>
                    <a:cubicBezTo>
                      <a:pt x="524" y="137"/>
                      <a:pt x="524" y="137"/>
                      <a:pt x="524" y="137"/>
                    </a:cubicBezTo>
                    <a:cubicBezTo>
                      <a:pt x="558" y="137"/>
                      <a:pt x="558" y="137"/>
                      <a:pt x="558" y="137"/>
                    </a:cubicBezTo>
                    <a:cubicBezTo>
                      <a:pt x="558" y="159"/>
                      <a:pt x="558" y="159"/>
                      <a:pt x="558" y="159"/>
                    </a:cubicBezTo>
                    <a:cubicBezTo>
                      <a:pt x="558" y="197"/>
                      <a:pt x="589" y="228"/>
                      <a:pt x="628" y="228"/>
                    </a:cubicBezTo>
                    <a:cubicBezTo>
                      <a:pt x="666" y="228"/>
                      <a:pt x="697" y="197"/>
                      <a:pt x="697" y="159"/>
                    </a:cubicBezTo>
                    <a:cubicBezTo>
                      <a:pt x="697" y="137"/>
                      <a:pt x="697" y="137"/>
                      <a:pt x="697" y="137"/>
                    </a:cubicBezTo>
                    <a:cubicBezTo>
                      <a:pt x="937" y="137"/>
                      <a:pt x="937" y="137"/>
                      <a:pt x="937" y="137"/>
                    </a:cubicBezTo>
                    <a:cubicBezTo>
                      <a:pt x="949" y="137"/>
                      <a:pt x="960" y="127"/>
                      <a:pt x="960" y="114"/>
                    </a:cubicBezTo>
                    <a:cubicBezTo>
                      <a:pt x="960" y="102"/>
                      <a:pt x="949" y="91"/>
                      <a:pt x="937" y="91"/>
                    </a:cubicBezTo>
                    <a:close/>
                    <a:moveTo>
                      <a:pt x="140" y="159"/>
                    </a:moveTo>
                    <a:cubicBezTo>
                      <a:pt x="140" y="172"/>
                      <a:pt x="130" y="183"/>
                      <a:pt x="117" y="183"/>
                    </a:cubicBezTo>
                    <a:cubicBezTo>
                      <a:pt x="104" y="183"/>
                      <a:pt x="93" y="172"/>
                      <a:pt x="93" y="159"/>
                    </a:cubicBezTo>
                    <a:cubicBezTo>
                      <a:pt x="93" y="70"/>
                      <a:pt x="93" y="70"/>
                      <a:pt x="93" y="70"/>
                    </a:cubicBezTo>
                    <a:cubicBezTo>
                      <a:pt x="93" y="56"/>
                      <a:pt x="104" y="46"/>
                      <a:pt x="117" y="46"/>
                    </a:cubicBezTo>
                    <a:cubicBezTo>
                      <a:pt x="130" y="46"/>
                      <a:pt x="140" y="56"/>
                      <a:pt x="140" y="70"/>
                    </a:cubicBezTo>
                    <a:lnTo>
                      <a:pt x="140" y="159"/>
                    </a:lnTo>
                    <a:close/>
                    <a:moveTo>
                      <a:pt x="309" y="159"/>
                    </a:moveTo>
                    <a:cubicBezTo>
                      <a:pt x="309" y="172"/>
                      <a:pt x="299" y="183"/>
                      <a:pt x="286" y="183"/>
                    </a:cubicBezTo>
                    <a:cubicBezTo>
                      <a:pt x="272" y="183"/>
                      <a:pt x="262" y="172"/>
                      <a:pt x="262" y="159"/>
                    </a:cubicBezTo>
                    <a:cubicBezTo>
                      <a:pt x="262" y="70"/>
                      <a:pt x="262" y="70"/>
                      <a:pt x="262" y="70"/>
                    </a:cubicBezTo>
                    <a:cubicBezTo>
                      <a:pt x="262" y="56"/>
                      <a:pt x="272" y="46"/>
                      <a:pt x="286" y="46"/>
                    </a:cubicBezTo>
                    <a:cubicBezTo>
                      <a:pt x="299" y="46"/>
                      <a:pt x="309" y="56"/>
                      <a:pt x="309" y="70"/>
                    </a:cubicBezTo>
                    <a:lnTo>
                      <a:pt x="309" y="159"/>
                    </a:lnTo>
                    <a:close/>
                    <a:moveTo>
                      <a:pt x="478" y="159"/>
                    </a:moveTo>
                    <a:cubicBezTo>
                      <a:pt x="478" y="172"/>
                      <a:pt x="468" y="183"/>
                      <a:pt x="454" y="183"/>
                    </a:cubicBezTo>
                    <a:cubicBezTo>
                      <a:pt x="441" y="183"/>
                      <a:pt x="431" y="172"/>
                      <a:pt x="431" y="159"/>
                    </a:cubicBezTo>
                    <a:cubicBezTo>
                      <a:pt x="431" y="70"/>
                      <a:pt x="431" y="70"/>
                      <a:pt x="431" y="70"/>
                    </a:cubicBezTo>
                    <a:cubicBezTo>
                      <a:pt x="431" y="56"/>
                      <a:pt x="441" y="46"/>
                      <a:pt x="454" y="46"/>
                    </a:cubicBezTo>
                    <a:cubicBezTo>
                      <a:pt x="468" y="46"/>
                      <a:pt x="478" y="56"/>
                      <a:pt x="478" y="70"/>
                    </a:cubicBezTo>
                    <a:lnTo>
                      <a:pt x="478" y="159"/>
                    </a:lnTo>
                    <a:close/>
                    <a:moveTo>
                      <a:pt x="651" y="159"/>
                    </a:moveTo>
                    <a:cubicBezTo>
                      <a:pt x="651" y="172"/>
                      <a:pt x="641" y="183"/>
                      <a:pt x="628" y="183"/>
                    </a:cubicBezTo>
                    <a:cubicBezTo>
                      <a:pt x="614" y="183"/>
                      <a:pt x="604" y="172"/>
                      <a:pt x="604" y="159"/>
                    </a:cubicBezTo>
                    <a:cubicBezTo>
                      <a:pt x="604" y="70"/>
                      <a:pt x="604" y="70"/>
                      <a:pt x="604" y="70"/>
                    </a:cubicBezTo>
                    <a:cubicBezTo>
                      <a:pt x="604" y="56"/>
                      <a:pt x="614" y="46"/>
                      <a:pt x="628" y="46"/>
                    </a:cubicBezTo>
                    <a:cubicBezTo>
                      <a:pt x="641" y="46"/>
                      <a:pt x="651" y="56"/>
                      <a:pt x="651" y="70"/>
                    </a:cubicBezTo>
                    <a:lnTo>
                      <a:pt x="651" y="159"/>
                    </a:lnTo>
                    <a:close/>
                    <a:moveTo>
                      <a:pt x="651" y="159"/>
                    </a:moveTo>
                    <a:cubicBezTo>
                      <a:pt x="651" y="159"/>
                      <a:pt x="651" y="159"/>
                      <a:pt x="651" y="15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94" name="Groupe 1826">
              <a:extLst>
                <a:ext uri="{FF2B5EF4-FFF2-40B4-BE49-F238E27FC236}">
                  <a16:creationId xmlns:a16="http://schemas.microsoft.com/office/drawing/2014/main" id="{F3B74856-774B-4558-9037-8EEB68F17FA7}"/>
                </a:ext>
              </a:extLst>
            </p:cNvPr>
            <p:cNvGrpSpPr/>
            <p:nvPr/>
          </p:nvGrpSpPr>
          <p:grpSpPr>
            <a:xfrm>
              <a:off x="9074889" y="2903209"/>
              <a:ext cx="309250" cy="429859"/>
              <a:chOff x="4317657" y="4191318"/>
              <a:chExt cx="309250" cy="429859"/>
            </a:xfrm>
            <a:solidFill>
              <a:schemeClr val="tx2"/>
            </a:solidFill>
          </p:grpSpPr>
          <p:sp>
            <p:nvSpPr>
              <p:cNvPr id="795" name="Freeform 185">
                <a:extLst>
                  <a:ext uri="{FF2B5EF4-FFF2-40B4-BE49-F238E27FC236}">
                    <a16:creationId xmlns:a16="http://schemas.microsoft.com/office/drawing/2014/main" id="{D1948622-4D9C-4377-AB09-E980FCA97ADA}"/>
                  </a:ext>
                </a:extLst>
              </p:cNvPr>
              <p:cNvSpPr>
                <a:spLocks noEditPoints="1"/>
              </p:cNvSpPr>
              <p:nvPr/>
            </p:nvSpPr>
            <p:spPr bwMode="auto">
              <a:xfrm>
                <a:off x="4614223" y="4458366"/>
                <a:ext cx="12684" cy="23292"/>
              </a:xfrm>
              <a:custGeom>
                <a:avLst/>
                <a:gdLst>
                  <a:gd name="T0" fmla="*/ 22 w 45"/>
                  <a:gd name="T1" fmla="*/ 0 h 83"/>
                  <a:gd name="T2" fmla="*/ 0 w 45"/>
                  <a:gd name="T3" fmla="*/ 22 h 83"/>
                  <a:gd name="T4" fmla="*/ 0 w 45"/>
                  <a:gd name="T5" fmla="*/ 60 h 83"/>
                  <a:gd name="T6" fmla="*/ 22 w 45"/>
                  <a:gd name="T7" fmla="*/ 83 h 83"/>
                  <a:gd name="T8" fmla="*/ 45 w 45"/>
                  <a:gd name="T9" fmla="*/ 60 h 83"/>
                  <a:gd name="T10" fmla="*/ 45 w 45"/>
                  <a:gd name="T11" fmla="*/ 22 h 83"/>
                  <a:gd name="T12" fmla="*/ 22 w 45"/>
                  <a:gd name="T13" fmla="*/ 0 h 83"/>
                  <a:gd name="T14" fmla="*/ 22 w 45"/>
                  <a:gd name="T15" fmla="*/ 0 h 83"/>
                  <a:gd name="T16" fmla="*/ 22 w 45"/>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3">
                    <a:moveTo>
                      <a:pt x="22" y="0"/>
                    </a:moveTo>
                    <a:cubicBezTo>
                      <a:pt x="10" y="0"/>
                      <a:pt x="0" y="10"/>
                      <a:pt x="0" y="22"/>
                    </a:cubicBezTo>
                    <a:cubicBezTo>
                      <a:pt x="0" y="60"/>
                      <a:pt x="0" y="60"/>
                      <a:pt x="0" y="60"/>
                    </a:cubicBezTo>
                    <a:cubicBezTo>
                      <a:pt x="0" y="73"/>
                      <a:pt x="10" y="83"/>
                      <a:pt x="22" y="83"/>
                    </a:cubicBezTo>
                    <a:cubicBezTo>
                      <a:pt x="35" y="83"/>
                      <a:pt x="45" y="73"/>
                      <a:pt x="45" y="60"/>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6" name="Freeform 186">
                <a:extLst>
                  <a:ext uri="{FF2B5EF4-FFF2-40B4-BE49-F238E27FC236}">
                    <a16:creationId xmlns:a16="http://schemas.microsoft.com/office/drawing/2014/main" id="{A92893F6-D517-4D99-92CC-9B2D95530A89}"/>
                  </a:ext>
                </a:extLst>
              </p:cNvPr>
              <p:cNvSpPr>
                <a:spLocks noEditPoints="1"/>
              </p:cNvSpPr>
              <p:nvPr/>
            </p:nvSpPr>
            <p:spPr bwMode="auto">
              <a:xfrm>
                <a:off x="4317657" y="4191318"/>
                <a:ext cx="309250" cy="255517"/>
              </a:xfrm>
              <a:custGeom>
                <a:avLst/>
                <a:gdLst>
                  <a:gd name="T0" fmla="*/ 977 w 1099"/>
                  <a:gd name="T1" fmla="*/ 0 h 913"/>
                  <a:gd name="T2" fmla="*/ 122 w 1099"/>
                  <a:gd name="T3" fmla="*/ 0 h 913"/>
                  <a:gd name="T4" fmla="*/ 0 w 1099"/>
                  <a:gd name="T5" fmla="*/ 122 h 913"/>
                  <a:gd name="T6" fmla="*/ 0 w 1099"/>
                  <a:gd name="T7" fmla="*/ 223 h 913"/>
                  <a:gd name="T8" fmla="*/ 22 w 1099"/>
                  <a:gd name="T9" fmla="*/ 245 h 913"/>
                  <a:gd name="T10" fmla="*/ 44 w 1099"/>
                  <a:gd name="T11" fmla="*/ 223 h 913"/>
                  <a:gd name="T12" fmla="*/ 44 w 1099"/>
                  <a:gd name="T13" fmla="*/ 122 h 913"/>
                  <a:gd name="T14" fmla="*/ 122 w 1099"/>
                  <a:gd name="T15" fmla="*/ 44 h 913"/>
                  <a:gd name="T16" fmla="*/ 977 w 1099"/>
                  <a:gd name="T17" fmla="*/ 44 h 913"/>
                  <a:gd name="T18" fmla="*/ 1054 w 1099"/>
                  <a:gd name="T19" fmla="*/ 122 h 913"/>
                  <a:gd name="T20" fmla="*/ 1054 w 1099"/>
                  <a:gd name="T21" fmla="*/ 890 h 913"/>
                  <a:gd name="T22" fmla="*/ 1076 w 1099"/>
                  <a:gd name="T23" fmla="*/ 913 h 913"/>
                  <a:gd name="T24" fmla="*/ 1099 w 1099"/>
                  <a:gd name="T25" fmla="*/ 890 h 913"/>
                  <a:gd name="T26" fmla="*/ 1099 w 1099"/>
                  <a:gd name="T27" fmla="*/ 122 h 913"/>
                  <a:gd name="T28" fmla="*/ 977 w 1099"/>
                  <a:gd name="T29" fmla="*/ 0 h 913"/>
                  <a:gd name="T30" fmla="*/ 977 w 1099"/>
                  <a:gd name="T31" fmla="*/ 0 h 913"/>
                  <a:gd name="T32" fmla="*/ 977 w 109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 h="913">
                    <a:moveTo>
                      <a:pt x="977" y="0"/>
                    </a:moveTo>
                    <a:cubicBezTo>
                      <a:pt x="122" y="0"/>
                      <a:pt x="122" y="0"/>
                      <a:pt x="122" y="0"/>
                    </a:cubicBezTo>
                    <a:cubicBezTo>
                      <a:pt x="55" y="0"/>
                      <a:pt x="0" y="55"/>
                      <a:pt x="0" y="122"/>
                    </a:cubicBezTo>
                    <a:cubicBezTo>
                      <a:pt x="0" y="223"/>
                      <a:pt x="0" y="223"/>
                      <a:pt x="0" y="223"/>
                    </a:cubicBezTo>
                    <a:cubicBezTo>
                      <a:pt x="0" y="235"/>
                      <a:pt x="10" y="245"/>
                      <a:pt x="22" y="245"/>
                    </a:cubicBezTo>
                    <a:cubicBezTo>
                      <a:pt x="34" y="245"/>
                      <a:pt x="44" y="235"/>
                      <a:pt x="44" y="223"/>
                    </a:cubicBezTo>
                    <a:cubicBezTo>
                      <a:pt x="44" y="122"/>
                      <a:pt x="44" y="122"/>
                      <a:pt x="44" y="122"/>
                    </a:cubicBezTo>
                    <a:cubicBezTo>
                      <a:pt x="44" y="79"/>
                      <a:pt x="79" y="44"/>
                      <a:pt x="122" y="44"/>
                    </a:cubicBezTo>
                    <a:cubicBezTo>
                      <a:pt x="977" y="44"/>
                      <a:pt x="977" y="44"/>
                      <a:pt x="977" y="44"/>
                    </a:cubicBezTo>
                    <a:cubicBezTo>
                      <a:pt x="1020" y="44"/>
                      <a:pt x="1054" y="79"/>
                      <a:pt x="1054" y="122"/>
                    </a:cubicBezTo>
                    <a:cubicBezTo>
                      <a:pt x="1054" y="890"/>
                      <a:pt x="1054" y="890"/>
                      <a:pt x="1054" y="890"/>
                    </a:cubicBezTo>
                    <a:cubicBezTo>
                      <a:pt x="1054" y="903"/>
                      <a:pt x="1064" y="913"/>
                      <a:pt x="1076" y="913"/>
                    </a:cubicBezTo>
                    <a:cubicBezTo>
                      <a:pt x="1089" y="913"/>
                      <a:pt x="1099" y="903"/>
                      <a:pt x="1099" y="890"/>
                    </a:cubicBezTo>
                    <a:cubicBezTo>
                      <a:pt x="1099" y="122"/>
                      <a:pt x="1099" y="122"/>
                      <a:pt x="1099" y="122"/>
                    </a:cubicBezTo>
                    <a:cubicBezTo>
                      <a:pt x="1099" y="55"/>
                      <a:pt x="1044" y="0"/>
                      <a:pt x="977" y="0"/>
                    </a:cubicBezTo>
                    <a:close/>
                    <a:moveTo>
                      <a:pt x="977" y="0"/>
                    </a:moveTo>
                    <a:cubicBezTo>
                      <a:pt x="977" y="0"/>
                      <a:pt x="977" y="0"/>
                      <a:pt x="977"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7" name="Freeform 187">
                <a:extLst>
                  <a:ext uri="{FF2B5EF4-FFF2-40B4-BE49-F238E27FC236}">
                    <a16:creationId xmlns:a16="http://schemas.microsoft.com/office/drawing/2014/main" id="{61AE6342-9A54-4A0E-823D-6E4FD4048BF6}"/>
                  </a:ext>
                </a:extLst>
              </p:cNvPr>
              <p:cNvSpPr>
                <a:spLocks noEditPoints="1"/>
              </p:cNvSpPr>
              <p:nvPr/>
            </p:nvSpPr>
            <p:spPr bwMode="auto">
              <a:xfrm>
                <a:off x="4317657" y="4277336"/>
                <a:ext cx="309250" cy="343841"/>
              </a:xfrm>
              <a:custGeom>
                <a:avLst/>
                <a:gdLst>
                  <a:gd name="T0" fmla="*/ 1076 w 1099"/>
                  <a:gd name="T1" fmla="*/ 771 h 1229"/>
                  <a:gd name="T2" fmla="*/ 1054 w 1099"/>
                  <a:gd name="T3" fmla="*/ 793 h 1229"/>
                  <a:gd name="T4" fmla="*/ 1054 w 1099"/>
                  <a:gd name="T5" fmla="*/ 1107 h 1229"/>
                  <a:gd name="T6" fmla="*/ 977 w 1099"/>
                  <a:gd name="T7" fmla="*/ 1185 h 1229"/>
                  <a:gd name="T8" fmla="*/ 122 w 1099"/>
                  <a:gd name="T9" fmla="*/ 1185 h 1229"/>
                  <a:gd name="T10" fmla="*/ 44 w 1099"/>
                  <a:gd name="T11" fmla="*/ 1107 h 1229"/>
                  <a:gd name="T12" fmla="*/ 44 w 1099"/>
                  <a:gd name="T13" fmla="*/ 22 h 1229"/>
                  <a:gd name="T14" fmla="*/ 22 w 1099"/>
                  <a:gd name="T15" fmla="*/ 0 h 1229"/>
                  <a:gd name="T16" fmla="*/ 0 w 1099"/>
                  <a:gd name="T17" fmla="*/ 22 h 1229"/>
                  <a:gd name="T18" fmla="*/ 0 w 1099"/>
                  <a:gd name="T19" fmla="*/ 1107 h 1229"/>
                  <a:gd name="T20" fmla="*/ 122 w 1099"/>
                  <a:gd name="T21" fmla="*/ 1229 h 1229"/>
                  <a:gd name="T22" fmla="*/ 977 w 1099"/>
                  <a:gd name="T23" fmla="*/ 1229 h 1229"/>
                  <a:gd name="T24" fmla="*/ 1099 w 1099"/>
                  <a:gd name="T25" fmla="*/ 1107 h 1229"/>
                  <a:gd name="T26" fmla="*/ 1099 w 1099"/>
                  <a:gd name="T27" fmla="*/ 793 h 1229"/>
                  <a:gd name="T28" fmla="*/ 1076 w 1099"/>
                  <a:gd name="T29" fmla="*/ 771 h 1229"/>
                  <a:gd name="T30" fmla="*/ 1076 w 1099"/>
                  <a:gd name="T31" fmla="*/ 771 h 1229"/>
                  <a:gd name="T32" fmla="*/ 1076 w 1099"/>
                  <a:gd name="T33" fmla="*/ 771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 h="1229">
                    <a:moveTo>
                      <a:pt x="1076" y="771"/>
                    </a:moveTo>
                    <a:cubicBezTo>
                      <a:pt x="1064" y="771"/>
                      <a:pt x="1054" y="781"/>
                      <a:pt x="1054" y="793"/>
                    </a:cubicBezTo>
                    <a:cubicBezTo>
                      <a:pt x="1054" y="1107"/>
                      <a:pt x="1054" y="1107"/>
                      <a:pt x="1054" y="1107"/>
                    </a:cubicBezTo>
                    <a:cubicBezTo>
                      <a:pt x="1054" y="1150"/>
                      <a:pt x="1020" y="1185"/>
                      <a:pt x="977" y="1185"/>
                    </a:cubicBezTo>
                    <a:cubicBezTo>
                      <a:pt x="122" y="1185"/>
                      <a:pt x="122" y="1185"/>
                      <a:pt x="122" y="1185"/>
                    </a:cubicBezTo>
                    <a:cubicBezTo>
                      <a:pt x="79" y="1185"/>
                      <a:pt x="44" y="1150"/>
                      <a:pt x="44" y="1107"/>
                    </a:cubicBezTo>
                    <a:cubicBezTo>
                      <a:pt x="44" y="22"/>
                      <a:pt x="44" y="22"/>
                      <a:pt x="44" y="22"/>
                    </a:cubicBezTo>
                    <a:cubicBezTo>
                      <a:pt x="44" y="10"/>
                      <a:pt x="34" y="0"/>
                      <a:pt x="22" y="0"/>
                    </a:cubicBezTo>
                    <a:cubicBezTo>
                      <a:pt x="10" y="0"/>
                      <a:pt x="0" y="10"/>
                      <a:pt x="0" y="22"/>
                    </a:cubicBezTo>
                    <a:cubicBezTo>
                      <a:pt x="0" y="1107"/>
                      <a:pt x="0" y="1107"/>
                      <a:pt x="0" y="1107"/>
                    </a:cubicBezTo>
                    <a:cubicBezTo>
                      <a:pt x="0" y="1174"/>
                      <a:pt x="55" y="1229"/>
                      <a:pt x="122" y="1229"/>
                    </a:cubicBezTo>
                    <a:cubicBezTo>
                      <a:pt x="977" y="1229"/>
                      <a:pt x="977" y="1229"/>
                      <a:pt x="977" y="1229"/>
                    </a:cubicBezTo>
                    <a:cubicBezTo>
                      <a:pt x="1044" y="1229"/>
                      <a:pt x="1099" y="1174"/>
                      <a:pt x="1099" y="1107"/>
                    </a:cubicBezTo>
                    <a:cubicBezTo>
                      <a:pt x="1099" y="793"/>
                      <a:pt x="1099" y="793"/>
                      <a:pt x="1099" y="793"/>
                    </a:cubicBezTo>
                    <a:cubicBezTo>
                      <a:pt x="1099" y="781"/>
                      <a:pt x="1089" y="771"/>
                      <a:pt x="1076" y="771"/>
                    </a:cubicBezTo>
                    <a:close/>
                    <a:moveTo>
                      <a:pt x="1076" y="771"/>
                    </a:moveTo>
                    <a:cubicBezTo>
                      <a:pt x="1076" y="771"/>
                      <a:pt x="1076" y="771"/>
                      <a:pt x="1076" y="77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8" name="Freeform 188">
                <a:extLst>
                  <a:ext uri="{FF2B5EF4-FFF2-40B4-BE49-F238E27FC236}">
                    <a16:creationId xmlns:a16="http://schemas.microsoft.com/office/drawing/2014/main" id="{CBAAAADF-C601-4FE9-A1F5-CFB550D27C66}"/>
                  </a:ext>
                </a:extLst>
              </p:cNvPr>
              <p:cNvSpPr>
                <a:spLocks noEditPoints="1"/>
              </p:cNvSpPr>
              <p:nvPr/>
            </p:nvSpPr>
            <p:spPr bwMode="auto">
              <a:xfrm>
                <a:off x="4413591" y="4235826"/>
                <a:ext cx="181491" cy="86940"/>
              </a:xfrm>
              <a:custGeom>
                <a:avLst/>
                <a:gdLst>
                  <a:gd name="T0" fmla="*/ 0 w 645"/>
                  <a:gd name="T1" fmla="*/ 288 h 311"/>
                  <a:gd name="T2" fmla="*/ 22 w 645"/>
                  <a:gd name="T3" fmla="*/ 311 h 311"/>
                  <a:gd name="T4" fmla="*/ 622 w 645"/>
                  <a:gd name="T5" fmla="*/ 311 h 311"/>
                  <a:gd name="T6" fmla="*/ 645 w 645"/>
                  <a:gd name="T7" fmla="*/ 288 h 311"/>
                  <a:gd name="T8" fmla="*/ 645 w 645"/>
                  <a:gd name="T9" fmla="*/ 23 h 311"/>
                  <a:gd name="T10" fmla="*/ 622 w 645"/>
                  <a:gd name="T11" fmla="*/ 0 h 311"/>
                  <a:gd name="T12" fmla="*/ 279 w 645"/>
                  <a:gd name="T13" fmla="*/ 0 h 311"/>
                  <a:gd name="T14" fmla="*/ 257 w 645"/>
                  <a:gd name="T15" fmla="*/ 23 h 311"/>
                  <a:gd name="T16" fmla="*/ 279 w 645"/>
                  <a:gd name="T17" fmla="*/ 45 h 311"/>
                  <a:gd name="T18" fmla="*/ 600 w 645"/>
                  <a:gd name="T19" fmla="*/ 45 h 311"/>
                  <a:gd name="T20" fmla="*/ 600 w 645"/>
                  <a:gd name="T21" fmla="*/ 266 h 311"/>
                  <a:gd name="T22" fmla="*/ 22 w 645"/>
                  <a:gd name="T23" fmla="*/ 266 h 311"/>
                  <a:gd name="T24" fmla="*/ 0 w 645"/>
                  <a:gd name="T25" fmla="*/ 288 h 311"/>
                  <a:gd name="T26" fmla="*/ 0 w 645"/>
                  <a:gd name="T27" fmla="*/ 288 h 311"/>
                  <a:gd name="T28" fmla="*/ 0 w 645"/>
                  <a:gd name="T29" fmla="*/ 28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5" h="311">
                    <a:moveTo>
                      <a:pt x="0" y="288"/>
                    </a:moveTo>
                    <a:cubicBezTo>
                      <a:pt x="0" y="301"/>
                      <a:pt x="10" y="311"/>
                      <a:pt x="22" y="311"/>
                    </a:cubicBezTo>
                    <a:cubicBezTo>
                      <a:pt x="622" y="311"/>
                      <a:pt x="622" y="311"/>
                      <a:pt x="622" y="311"/>
                    </a:cubicBezTo>
                    <a:cubicBezTo>
                      <a:pt x="635" y="311"/>
                      <a:pt x="645" y="301"/>
                      <a:pt x="645" y="288"/>
                    </a:cubicBezTo>
                    <a:cubicBezTo>
                      <a:pt x="645" y="23"/>
                      <a:pt x="645" y="23"/>
                      <a:pt x="645" y="23"/>
                    </a:cubicBezTo>
                    <a:cubicBezTo>
                      <a:pt x="645" y="10"/>
                      <a:pt x="635" y="0"/>
                      <a:pt x="622" y="0"/>
                    </a:cubicBezTo>
                    <a:cubicBezTo>
                      <a:pt x="279" y="0"/>
                      <a:pt x="279" y="0"/>
                      <a:pt x="279" y="0"/>
                    </a:cubicBezTo>
                    <a:cubicBezTo>
                      <a:pt x="267" y="0"/>
                      <a:pt x="257" y="10"/>
                      <a:pt x="257" y="23"/>
                    </a:cubicBezTo>
                    <a:cubicBezTo>
                      <a:pt x="257" y="35"/>
                      <a:pt x="267" y="45"/>
                      <a:pt x="279" y="45"/>
                    </a:cubicBezTo>
                    <a:cubicBezTo>
                      <a:pt x="600" y="45"/>
                      <a:pt x="600" y="45"/>
                      <a:pt x="600" y="45"/>
                    </a:cubicBezTo>
                    <a:cubicBezTo>
                      <a:pt x="600" y="266"/>
                      <a:pt x="600" y="266"/>
                      <a:pt x="600" y="266"/>
                    </a:cubicBezTo>
                    <a:cubicBezTo>
                      <a:pt x="22" y="266"/>
                      <a:pt x="22" y="266"/>
                      <a:pt x="22" y="266"/>
                    </a:cubicBezTo>
                    <a:cubicBezTo>
                      <a:pt x="10" y="266"/>
                      <a:pt x="0" y="276"/>
                      <a:pt x="0" y="288"/>
                    </a:cubicBezTo>
                    <a:close/>
                    <a:moveTo>
                      <a:pt x="0" y="288"/>
                    </a:moveTo>
                    <a:cubicBezTo>
                      <a:pt x="0" y="288"/>
                      <a:pt x="0" y="288"/>
                      <a:pt x="0" y="28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99" name="Freeform 189">
                <a:extLst>
                  <a:ext uri="{FF2B5EF4-FFF2-40B4-BE49-F238E27FC236}">
                    <a16:creationId xmlns:a16="http://schemas.microsoft.com/office/drawing/2014/main" id="{B96E04A7-2381-4375-9DAD-3B2C54468717}"/>
                  </a:ext>
                </a:extLst>
              </p:cNvPr>
              <p:cNvSpPr>
                <a:spLocks noEditPoints="1"/>
              </p:cNvSpPr>
              <p:nvPr/>
            </p:nvSpPr>
            <p:spPr bwMode="auto">
              <a:xfrm>
                <a:off x="4349481" y="4235826"/>
                <a:ext cx="130526" cy="86940"/>
              </a:xfrm>
              <a:custGeom>
                <a:avLst/>
                <a:gdLst>
                  <a:gd name="T0" fmla="*/ 442 w 464"/>
                  <a:gd name="T1" fmla="*/ 0 h 311"/>
                  <a:gd name="T2" fmla="*/ 22 w 464"/>
                  <a:gd name="T3" fmla="*/ 0 h 311"/>
                  <a:gd name="T4" fmla="*/ 0 w 464"/>
                  <a:gd name="T5" fmla="*/ 23 h 311"/>
                  <a:gd name="T6" fmla="*/ 0 w 464"/>
                  <a:gd name="T7" fmla="*/ 288 h 311"/>
                  <a:gd name="T8" fmla="*/ 22 w 464"/>
                  <a:gd name="T9" fmla="*/ 311 h 311"/>
                  <a:gd name="T10" fmla="*/ 156 w 464"/>
                  <a:gd name="T11" fmla="*/ 311 h 311"/>
                  <a:gd name="T12" fmla="*/ 178 w 464"/>
                  <a:gd name="T13" fmla="*/ 288 h 311"/>
                  <a:gd name="T14" fmla="*/ 156 w 464"/>
                  <a:gd name="T15" fmla="*/ 266 h 311"/>
                  <a:gd name="T16" fmla="*/ 44 w 464"/>
                  <a:gd name="T17" fmla="*/ 266 h 311"/>
                  <a:gd name="T18" fmla="*/ 44 w 464"/>
                  <a:gd name="T19" fmla="*/ 45 h 311"/>
                  <a:gd name="T20" fmla="*/ 442 w 464"/>
                  <a:gd name="T21" fmla="*/ 45 h 311"/>
                  <a:gd name="T22" fmla="*/ 464 w 464"/>
                  <a:gd name="T23" fmla="*/ 23 h 311"/>
                  <a:gd name="T24" fmla="*/ 442 w 464"/>
                  <a:gd name="T25" fmla="*/ 0 h 311"/>
                  <a:gd name="T26" fmla="*/ 442 w 464"/>
                  <a:gd name="T27" fmla="*/ 0 h 311"/>
                  <a:gd name="T28" fmla="*/ 442 w 464"/>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11">
                    <a:moveTo>
                      <a:pt x="442" y="0"/>
                    </a:moveTo>
                    <a:cubicBezTo>
                      <a:pt x="22" y="0"/>
                      <a:pt x="22" y="0"/>
                      <a:pt x="22" y="0"/>
                    </a:cubicBezTo>
                    <a:cubicBezTo>
                      <a:pt x="10" y="0"/>
                      <a:pt x="0" y="10"/>
                      <a:pt x="0" y="23"/>
                    </a:cubicBezTo>
                    <a:cubicBezTo>
                      <a:pt x="0" y="288"/>
                      <a:pt x="0" y="288"/>
                      <a:pt x="0" y="288"/>
                    </a:cubicBezTo>
                    <a:cubicBezTo>
                      <a:pt x="0" y="301"/>
                      <a:pt x="10" y="311"/>
                      <a:pt x="22" y="311"/>
                    </a:cubicBezTo>
                    <a:cubicBezTo>
                      <a:pt x="156" y="311"/>
                      <a:pt x="156" y="311"/>
                      <a:pt x="156" y="311"/>
                    </a:cubicBezTo>
                    <a:cubicBezTo>
                      <a:pt x="168" y="311"/>
                      <a:pt x="178" y="301"/>
                      <a:pt x="178" y="288"/>
                    </a:cubicBezTo>
                    <a:cubicBezTo>
                      <a:pt x="178" y="276"/>
                      <a:pt x="168" y="266"/>
                      <a:pt x="156" y="266"/>
                    </a:cubicBezTo>
                    <a:cubicBezTo>
                      <a:pt x="44" y="266"/>
                      <a:pt x="44" y="266"/>
                      <a:pt x="44" y="266"/>
                    </a:cubicBezTo>
                    <a:cubicBezTo>
                      <a:pt x="44" y="45"/>
                      <a:pt x="44" y="45"/>
                      <a:pt x="44" y="45"/>
                    </a:cubicBezTo>
                    <a:cubicBezTo>
                      <a:pt x="442" y="45"/>
                      <a:pt x="442" y="45"/>
                      <a:pt x="442" y="45"/>
                    </a:cubicBezTo>
                    <a:cubicBezTo>
                      <a:pt x="454" y="45"/>
                      <a:pt x="464" y="35"/>
                      <a:pt x="464" y="23"/>
                    </a:cubicBezTo>
                    <a:cubicBezTo>
                      <a:pt x="464" y="10"/>
                      <a:pt x="454" y="0"/>
                      <a:pt x="442" y="0"/>
                    </a:cubicBezTo>
                    <a:close/>
                    <a:moveTo>
                      <a:pt x="442" y="0"/>
                    </a:moveTo>
                    <a:cubicBezTo>
                      <a:pt x="442" y="0"/>
                      <a:pt x="442" y="0"/>
                      <a:pt x="442"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0" name="Freeform 190">
                <a:extLst>
                  <a:ext uri="{FF2B5EF4-FFF2-40B4-BE49-F238E27FC236}">
                    <a16:creationId xmlns:a16="http://schemas.microsoft.com/office/drawing/2014/main" id="{4FB40048-B51F-4FDE-A890-5D67F61185B7}"/>
                  </a:ext>
                </a:extLst>
              </p:cNvPr>
              <p:cNvSpPr>
                <a:spLocks noEditPoints="1"/>
              </p:cNvSpPr>
              <p:nvPr/>
            </p:nvSpPr>
            <p:spPr bwMode="auto">
              <a:xfrm>
                <a:off x="4349712" y="4342368"/>
                <a:ext cx="52349" cy="52118"/>
              </a:xfrm>
              <a:custGeom>
                <a:avLst/>
                <a:gdLst>
                  <a:gd name="T0" fmla="*/ 186 w 186"/>
                  <a:gd name="T1" fmla="*/ 23 h 186"/>
                  <a:gd name="T2" fmla="*/ 164 w 186"/>
                  <a:gd name="T3" fmla="*/ 0 h 186"/>
                  <a:gd name="T4" fmla="*/ 23 w 186"/>
                  <a:gd name="T5" fmla="*/ 0 h 186"/>
                  <a:gd name="T6" fmla="*/ 0 w 186"/>
                  <a:gd name="T7" fmla="*/ 23 h 186"/>
                  <a:gd name="T8" fmla="*/ 0 w 186"/>
                  <a:gd name="T9" fmla="*/ 164 h 186"/>
                  <a:gd name="T10" fmla="*/ 23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3" y="0"/>
                      <a:pt x="23" y="0"/>
                      <a:pt x="23" y="0"/>
                    </a:cubicBezTo>
                    <a:cubicBezTo>
                      <a:pt x="10" y="0"/>
                      <a:pt x="0" y="10"/>
                      <a:pt x="0" y="23"/>
                    </a:cubicBezTo>
                    <a:cubicBezTo>
                      <a:pt x="0" y="164"/>
                      <a:pt x="0" y="164"/>
                      <a:pt x="0" y="164"/>
                    </a:cubicBezTo>
                    <a:cubicBezTo>
                      <a:pt x="0" y="177"/>
                      <a:pt x="10" y="186"/>
                      <a:pt x="23"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1" name="Freeform 191">
                <a:extLst>
                  <a:ext uri="{FF2B5EF4-FFF2-40B4-BE49-F238E27FC236}">
                    <a16:creationId xmlns:a16="http://schemas.microsoft.com/office/drawing/2014/main" id="{F9B7D1A8-11A1-4374-9FE7-6151C1DC17C8}"/>
                  </a:ext>
                </a:extLst>
              </p:cNvPr>
              <p:cNvSpPr>
                <a:spLocks noEditPoints="1"/>
              </p:cNvSpPr>
              <p:nvPr/>
            </p:nvSpPr>
            <p:spPr bwMode="auto">
              <a:xfrm>
                <a:off x="441382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2" name="Freeform 192">
                <a:extLst>
                  <a:ext uri="{FF2B5EF4-FFF2-40B4-BE49-F238E27FC236}">
                    <a16:creationId xmlns:a16="http://schemas.microsoft.com/office/drawing/2014/main" id="{4D879A61-8FEB-4361-BA85-657FBDFB40D1}"/>
                  </a:ext>
                </a:extLst>
              </p:cNvPr>
              <p:cNvSpPr>
                <a:spLocks noEditPoints="1"/>
              </p:cNvSpPr>
              <p:nvPr/>
            </p:nvSpPr>
            <p:spPr bwMode="auto">
              <a:xfrm>
                <a:off x="454227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3" name="Freeform 193">
                <a:extLst>
                  <a:ext uri="{FF2B5EF4-FFF2-40B4-BE49-F238E27FC236}">
                    <a16:creationId xmlns:a16="http://schemas.microsoft.com/office/drawing/2014/main" id="{C2A6F71E-2788-4102-B8FF-074816ABFCDB}"/>
                  </a:ext>
                </a:extLst>
              </p:cNvPr>
              <p:cNvSpPr>
                <a:spLocks noEditPoints="1"/>
              </p:cNvSpPr>
              <p:nvPr/>
            </p:nvSpPr>
            <p:spPr bwMode="auto">
              <a:xfrm>
                <a:off x="4478162" y="4342368"/>
                <a:ext cx="52349" cy="52118"/>
              </a:xfrm>
              <a:custGeom>
                <a:avLst/>
                <a:gdLst>
                  <a:gd name="T0" fmla="*/ 186 w 186"/>
                  <a:gd name="T1" fmla="*/ 23 h 186"/>
                  <a:gd name="T2" fmla="*/ 164 w 186"/>
                  <a:gd name="T3" fmla="*/ 0 h 186"/>
                  <a:gd name="T4" fmla="*/ 22 w 186"/>
                  <a:gd name="T5" fmla="*/ 0 h 186"/>
                  <a:gd name="T6" fmla="*/ 0 w 186"/>
                  <a:gd name="T7" fmla="*/ 23 h 186"/>
                  <a:gd name="T8" fmla="*/ 0 w 186"/>
                  <a:gd name="T9" fmla="*/ 164 h 186"/>
                  <a:gd name="T10" fmla="*/ 22 w 186"/>
                  <a:gd name="T11" fmla="*/ 186 h 186"/>
                  <a:gd name="T12" fmla="*/ 164 w 186"/>
                  <a:gd name="T13" fmla="*/ 186 h 186"/>
                  <a:gd name="T14" fmla="*/ 186 w 186"/>
                  <a:gd name="T15" fmla="*/ 164 h 186"/>
                  <a:gd name="T16" fmla="*/ 186 w 186"/>
                  <a:gd name="T17" fmla="*/ 23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3"/>
                    </a:moveTo>
                    <a:cubicBezTo>
                      <a:pt x="186" y="10"/>
                      <a:pt x="176" y="0"/>
                      <a:pt x="164" y="0"/>
                    </a:cubicBezTo>
                    <a:cubicBezTo>
                      <a:pt x="22" y="0"/>
                      <a:pt x="22" y="0"/>
                      <a:pt x="22" y="0"/>
                    </a:cubicBezTo>
                    <a:cubicBezTo>
                      <a:pt x="10" y="0"/>
                      <a:pt x="0" y="10"/>
                      <a:pt x="0" y="23"/>
                    </a:cubicBezTo>
                    <a:cubicBezTo>
                      <a:pt x="0" y="164"/>
                      <a:pt x="0" y="164"/>
                      <a:pt x="0" y="164"/>
                    </a:cubicBezTo>
                    <a:cubicBezTo>
                      <a:pt x="0" y="177"/>
                      <a:pt x="10" y="186"/>
                      <a:pt x="22" y="186"/>
                    </a:cubicBezTo>
                    <a:cubicBezTo>
                      <a:pt x="164" y="186"/>
                      <a:pt x="164" y="186"/>
                      <a:pt x="164" y="186"/>
                    </a:cubicBezTo>
                    <a:cubicBezTo>
                      <a:pt x="176" y="186"/>
                      <a:pt x="186" y="177"/>
                      <a:pt x="186" y="164"/>
                    </a:cubicBezTo>
                    <a:lnTo>
                      <a:pt x="186" y="23"/>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4" name="Freeform 194">
                <a:extLst>
                  <a:ext uri="{FF2B5EF4-FFF2-40B4-BE49-F238E27FC236}">
                    <a16:creationId xmlns:a16="http://schemas.microsoft.com/office/drawing/2014/main" id="{391B6BF9-4119-468E-9FAF-0FA8C78C2CA8}"/>
                  </a:ext>
                </a:extLst>
              </p:cNvPr>
              <p:cNvSpPr>
                <a:spLocks noEditPoints="1"/>
              </p:cNvSpPr>
              <p:nvPr/>
            </p:nvSpPr>
            <p:spPr bwMode="auto">
              <a:xfrm>
                <a:off x="4349712" y="4406248"/>
                <a:ext cx="52349" cy="52118"/>
              </a:xfrm>
              <a:custGeom>
                <a:avLst/>
                <a:gdLst>
                  <a:gd name="T0" fmla="*/ 186 w 186"/>
                  <a:gd name="T1" fmla="*/ 22 h 186"/>
                  <a:gd name="T2" fmla="*/ 164 w 186"/>
                  <a:gd name="T3" fmla="*/ 0 h 186"/>
                  <a:gd name="T4" fmla="*/ 23 w 186"/>
                  <a:gd name="T5" fmla="*/ 0 h 186"/>
                  <a:gd name="T6" fmla="*/ 0 w 186"/>
                  <a:gd name="T7" fmla="*/ 22 h 186"/>
                  <a:gd name="T8" fmla="*/ 0 w 186"/>
                  <a:gd name="T9" fmla="*/ 164 h 186"/>
                  <a:gd name="T10" fmla="*/ 23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5" name="Freeform 195">
                <a:extLst>
                  <a:ext uri="{FF2B5EF4-FFF2-40B4-BE49-F238E27FC236}">
                    <a16:creationId xmlns:a16="http://schemas.microsoft.com/office/drawing/2014/main" id="{F248A3F2-5799-4277-825D-56F1F3DB429E}"/>
                  </a:ext>
                </a:extLst>
              </p:cNvPr>
              <p:cNvSpPr>
                <a:spLocks noEditPoints="1"/>
              </p:cNvSpPr>
              <p:nvPr/>
            </p:nvSpPr>
            <p:spPr bwMode="auto">
              <a:xfrm>
                <a:off x="441382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6" name="Freeform 196">
                <a:extLst>
                  <a:ext uri="{FF2B5EF4-FFF2-40B4-BE49-F238E27FC236}">
                    <a16:creationId xmlns:a16="http://schemas.microsoft.com/office/drawing/2014/main" id="{C2793537-E7E4-4678-9D5F-CF9E092D43DE}"/>
                  </a:ext>
                </a:extLst>
              </p:cNvPr>
              <p:cNvSpPr>
                <a:spLocks noEditPoints="1"/>
              </p:cNvSpPr>
              <p:nvPr/>
            </p:nvSpPr>
            <p:spPr bwMode="auto">
              <a:xfrm>
                <a:off x="454227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7" name="Freeform 197">
                <a:extLst>
                  <a:ext uri="{FF2B5EF4-FFF2-40B4-BE49-F238E27FC236}">
                    <a16:creationId xmlns:a16="http://schemas.microsoft.com/office/drawing/2014/main" id="{E253FEE4-2AA7-48AB-9AD2-1D32C900C68F}"/>
                  </a:ext>
                </a:extLst>
              </p:cNvPr>
              <p:cNvSpPr>
                <a:spLocks noEditPoints="1"/>
              </p:cNvSpPr>
              <p:nvPr/>
            </p:nvSpPr>
            <p:spPr bwMode="auto">
              <a:xfrm>
                <a:off x="4478162" y="4406248"/>
                <a:ext cx="52349" cy="52118"/>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8" name="Freeform 198">
                <a:extLst>
                  <a:ext uri="{FF2B5EF4-FFF2-40B4-BE49-F238E27FC236}">
                    <a16:creationId xmlns:a16="http://schemas.microsoft.com/office/drawing/2014/main" id="{F41650EF-E329-47E1-9A70-F077504C1E34}"/>
                  </a:ext>
                </a:extLst>
              </p:cNvPr>
              <p:cNvSpPr>
                <a:spLocks noEditPoints="1"/>
              </p:cNvSpPr>
              <p:nvPr/>
            </p:nvSpPr>
            <p:spPr bwMode="auto">
              <a:xfrm>
                <a:off x="4349712" y="4470127"/>
                <a:ext cx="52349" cy="51887"/>
              </a:xfrm>
              <a:custGeom>
                <a:avLst/>
                <a:gdLst>
                  <a:gd name="T0" fmla="*/ 186 w 186"/>
                  <a:gd name="T1" fmla="*/ 22 h 186"/>
                  <a:gd name="T2" fmla="*/ 164 w 186"/>
                  <a:gd name="T3" fmla="*/ 0 h 186"/>
                  <a:gd name="T4" fmla="*/ 23 w 186"/>
                  <a:gd name="T5" fmla="*/ 0 h 186"/>
                  <a:gd name="T6" fmla="*/ 0 w 186"/>
                  <a:gd name="T7" fmla="*/ 22 h 186"/>
                  <a:gd name="T8" fmla="*/ 0 w 186"/>
                  <a:gd name="T9" fmla="*/ 164 h 186"/>
                  <a:gd name="T10" fmla="*/ 23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09" name="Freeform 199">
                <a:extLst>
                  <a:ext uri="{FF2B5EF4-FFF2-40B4-BE49-F238E27FC236}">
                    <a16:creationId xmlns:a16="http://schemas.microsoft.com/office/drawing/2014/main" id="{F4A02EE9-A026-432A-9436-1CE4292D7CC2}"/>
                  </a:ext>
                </a:extLst>
              </p:cNvPr>
              <p:cNvSpPr>
                <a:spLocks noEditPoints="1"/>
              </p:cNvSpPr>
              <p:nvPr/>
            </p:nvSpPr>
            <p:spPr bwMode="auto">
              <a:xfrm>
                <a:off x="441382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0" name="Freeform 200">
                <a:extLst>
                  <a:ext uri="{FF2B5EF4-FFF2-40B4-BE49-F238E27FC236}">
                    <a16:creationId xmlns:a16="http://schemas.microsoft.com/office/drawing/2014/main" id="{E85229AC-D74C-452F-BEE8-2F1398104913}"/>
                  </a:ext>
                </a:extLst>
              </p:cNvPr>
              <p:cNvSpPr>
                <a:spLocks noEditPoints="1"/>
              </p:cNvSpPr>
              <p:nvPr/>
            </p:nvSpPr>
            <p:spPr bwMode="auto">
              <a:xfrm>
                <a:off x="454227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4 w 186"/>
                  <a:gd name="T21" fmla="*/ 142 h 186"/>
                  <a:gd name="T22" fmla="*/ 44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4" y="142"/>
                      <a:pt x="44" y="142"/>
                      <a:pt x="44" y="142"/>
                    </a:cubicBezTo>
                    <a:cubicBezTo>
                      <a:pt x="44" y="45"/>
                      <a:pt x="44" y="45"/>
                      <a:pt x="44"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1" name="Freeform 201">
                <a:extLst>
                  <a:ext uri="{FF2B5EF4-FFF2-40B4-BE49-F238E27FC236}">
                    <a16:creationId xmlns:a16="http://schemas.microsoft.com/office/drawing/2014/main" id="{232C9AB8-CFE2-47DB-862B-6313B7CE9361}"/>
                  </a:ext>
                </a:extLst>
              </p:cNvPr>
              <p:cNvSpPr>
                <a:spLocks noEditPoints="1"/>
              </p:cNvSpPr>
              <p:nvPr/>
            </p:nvSpPr>
            <p:spPr bwMode="auto">
              <a:xfrm>
                <a:off x="4478162" y="4470127"/>
                <a:ext cx="52349" cy="51887"/>
              </a:xfrm>
              <a:custGeom>
                <a:avLst/>
                <a:gdLst>
                  <a:gd name="T0" fmla="*/ 186 w 186"/>
                  <a:gd name="T1" fmla="*/ 22 h 186"/>
                  <a:gd name="T2" fmla="*/ 164 w 186"/>
                  <a:gd name="T3" fmla="*/ 0 h 186"/>
                  <a:gd name="T4" fmla="*/ 22 w 186"/>
                  <a:gd name="T5" fmla="*/ 0 h 186"/>
                  <a:gd name="T6" fmla="*/ 0 w 186"/>
                  <a:gd name="T7" fmla="*/ 22 h 186"/>
                  <a:gd name="T8" fmla="*/ 0 w 186"/>
                  <a:gd name="T9" fmla="*/ 164 h 186"/>
                  <a:gd name="T10" fmla="*/ 22 w 186"/>
                  <a:gd name="T11" fmla="*/ 186 h 186"/>
                  <a:gd name="T12" fmla="*/ 164 w 186"/>
                  <a:gd name="T13" fmla="*/ 186 h 186"/>
                  <a:gd name="T14" fmla="*/ 186 w 186"/>
                  <a:gd name="T15" fmla="*/ 164 h 186"/>
                  <a:gd name="T16" fmla="*/ 186 w 186"/>
                  <a:gd name="T17" fmla="*/ 22 h 186"/>
                  <a:gd name="T18" fmla="*/ 142 w 186"/>
                  <a:gd name="T19" fmla="*/ 142 h 186"/>
                  <a:gd name="T20" fmla="*/ 45 w 186"/>
                  <a:gd name="T21" fmla="*/ 142 h 186"/>
                  <a:gd name="T22" fmla="*/ 45 w 186"/>
                  <a:gd name="T23" fmla="*/ 45 h 186"/>
                  <a:gd name="T24" fmla="*/ 142 w 186"/>
                  <a:gd name="T25" fmla="*/ 45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6" y="22"/>
                    </a:moveTo>
                    <a:cubicBezTo>
                      <a:pt x="186" y="10"/>
                      <a:pt x="176" y="0"/>
                      <a:pt x="164" y="0"/>
                    </a:cubicBez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lnTo>
                      <a:pt x="186" y="22"/>
                    </a:lnTo>
                    <a:close/>
                    <a:moveTo>
                      <a:pt x="142" y="142"/>
                    </a:moveTo>
                    <a:cubicBezTo>
                      <a:pt x="45" y="142"/>
                      <a:pt x="45" y="142"/>
                      <a:pt x="45" y="142"/>
                    </a:cubicBezTo>
                    <a:cubicBezTo>
                      <a:pt x="45" y="45"/>
                      <a:pt x="45" y="45"/>
                      <a:pt x="45" y="45"/>
                    </a:cubicBezTo>
                    <a:cubicBezTo>
                      <a:pt x="142" y="45"/>
                      <a:pt x="142" y="45"/>
                      <a:pt x="142" y="45"/>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2" name="Freeform 202">
                <a:extLst>
                  <a:ext uri="{FF2B5EF4-FFF2-40B4-BE49-F238E27FC236}">
                    <a16:creationId xmlns:a16="http://schemas.microsoft.com/office/drawing/2014/main" id="{C4E5B34C-15FE-47FC-B8E7-99E057C3DFBF}"/>
                  </a:ext>
                </a:extLst>
              </p:cNvPr>
              <p:cNvSpPr>
                <a:spLocks noEditPoints="1"/>
              </p:cNvSpPr>
              <p:nvPr/>
            </p:nvSpPr>
            <p:spPr bwMode="auto">
              <a:xfrm>
                <a:off x="4349712" y="4533775"/>
                <a:ext cx="52349" cy="52118"/>
              </a:xfrm>
              <a:custGeom>
                <a:avLst/>
                <a:gdLst>
                  <a:gd name="T0" fmla="*/ 164 w 186"/>
                  <a:gd name="T1" fmla="*/ 0 h 186"/>
                  <a:gd name="T2" fmla="*/ 23 w 186"/>
                  <a:gd name="T3" fmla="*/ 0 h 186"/>
                  <a:gd name="T4" fmla="*/ 0 w 186"/>
                  <a:gd name="T5" fmla="*/ 22 h 186"/>
                  <a:gd name="T6" fmla="*/ 0 w 186"/>
                  <a:gd name="T7" fmla="*/ 164 h 186"/>
                  <a:gd name="T8" fmla="*/ 23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3" y="0"/>
                      <a:pt x="23" y="0"/>
                      <a:pt x="23" y="0"/>
                    </a:cubicBezTo>
                    <a:cubicBezTo>
                      <a:pt x="10" y="0"/>
                      <a:pt x="0" y="10"/>
                      <a:pt x="0" y="22"/>
                    </a:cubicBezTo>
                    <a:cubicBezTo>
                      <a:pt x="0" y="164"/>
                      <a:pt x="0" y="164"/>
                      <a:pt x="0" y="164"/>
                    </a:cubicBezTo>
                    <a:cubicBezTo>
                      <a:pt x="0" y="176"/>
                      <a:pt x="10" y="186"/>
                      <a:pt x="23" y="186"/>
                    </a:cubicBezTo>
                    <a:cubicBezTo>
                      <a:pt x="164" y="186"/>
                      <a:pt x="164" y="186"/>
                      <a:pt x="164" y="186"/>
                    </a:cubicBezTo>
                    <a:cubicBezTo>
                      <a:pt x="176" y="186"/>
                      <a:pt x="186" y="176"/>
                      <a:pt x="186" y="164"/>
                    </a:cubicBezTo>
                    <a:cubicBezTo>
                      <a:pt x="186" y="22"/>
                      <a:pt x="186" y="22"/>
                      <a:pt x="186" y="22"/>
                    </a:cubicBezTo>
                    <a:cubicBezTo>
                      <a:pt x="186" y="10"/>
                      <a:pt x="177"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3" name="Freeform 203">
                <a:extLst>
                  <a:ext uri="{FF2B5EF4-FFF2-40B4-BE49-F238E27FC236}">
                    <a16:creationId xmlns:a16="http://schemas.microsoft.com/office/drawing/2014/main" id="{202C40E0-3E8F-4EB1-8E8A-33B24AAB39C0}"/>
                  </a:ext>
                </a:extLst>
              </p:cNvPr>
              <p:cNvSpPr>
                <a:spLocks noEditPoints="1"/>
              </p:cNvSpPr>
              <p:nvPr/>
            </p:nvSpPr>
            <p:spPr bwMode="auto">
              <a:xfrm>
                <a:off x="441382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4" name="Freeform 204">
                <a:extLst>
                  <a:ext uri="{FF2B5EF4-FFF2-40B4-BE49-F238E27FC236}">
                    <a16:creationId xmlns:a16="http://schemas.microsoft.com/office/drawing/2014/main" id="{AFB8DB13-EC1F-41A9-A327-F6C8FD223987}"/>
                  </a:ext>
                </a:extLst>
              </p:cNvPr>
              <p:cNvSpPr>
                <a:spLocks noEditPoints="1"/>
              </p:cNvSpPr>
              <p:nvPr/>
            </p:nvSpPr>
            <p:spPr bwMode="auto">
              <a:xfrm>
                <a:off x="454227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4 w 186"/>
                  <a:gd name="T21" fmla="*/ 142 h 186"/>
                  <a:gd name="T22" fmla="*/ 44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4" y="142"/>
                      <a:pt x="44" y="142"/>
                      <a:pt x="44" y="142"/>
                    </a:cubicBezTo>
                    <a:cubicBezTo>
                      <a:pt x="44" y="44"/>
                      <a:pt x="44" y="44"/>
                      <a:pt x="44"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5" name="Freeform 205">
                <a:extLst>
                  <a:ext uri="{FF2B5EF4-FFF2-40B4-BE49-F238E27FC236}">
                    <a16:creationId xmlns:a16="http://schemas.microsoft.com/office/drawing/2014/main" id="{361A4474-2997-46DD-A193-A047BA8451CE}"/>
                  </a:ext>
                </a:extLst>
              </p:cNvPr>
              <p:cNvSpPr>
                <a:spLocks noEditPoints="1"/>
              </p:cNvSpPr>
              <p:nvPr/>
            </p:nvSpPr>
            <p:spPr bwMode="auto">
              <a:xfrm>
                <a:off x="4478162" y="4533775"/>
                <a:ext cx="52349" cy="52118"/>
              </a:xfrm>
              <a:custGeom>
                <a:avLst/>
                <a:gdLst>
                  <a:gd name="T0" fmla="*/ 164 w 186"/>
                  <a:gd name="T1" fmla="*/ 0 h 186"/>
                  <a:gd name="T2" fmla="*/ 22 w 186"/>
                  <a:gd name="T3" fmla="*/ 0 h 186"/>
                  <a:gd name="T4" fmla="*/ 0 w 186"/>
                  <a:gd name="T5" fmla="*/ 22 h 186"/>
                  <a:gd name="T6" fmla="*/ 0 w 186"/>
                  <a:gd name="T7" fmla="*/ 164 h 186"/>
                  <a:gd name="T8" fmla="*/ 22 w 186"/>
                  <a:gd name="T9" fmla="*/ 186 h 186"/>
                  <a:gd name="T10" fmla="*/ 164 w 186"/>
                  <a:gd name="T11" fmla="*/ 186 h 186"/>
                  <a:gd name="T12" fmla="*/ 186 w 186"/>
                  <a:gd name="T13" fmla="*/ 164 h 186"/>
                  <a:gd name="T14" fmla="*/ 186 w 186"/>
                  <a:gd name="T15" fmla="*/ 22 h 186"/>
                  <a:gd name="T16" fmla="*/ 164 w 186"/>
                  <a:gd name="T17" fmla="*/ 0 h 186"/>
                  <a:gd name="T18" fmla="*/ 142 w 186"/>
                  <a:gd name="T19" fmla="*/ 142 h 186"/>
                  <a:gd name="T20" fmla="*/ 45 w 186"/>
                  <a:gd name="T21" fmla="*/ 142 h 186"/>
                  <a:gd name="T22" fmla="*/ 45 w 186"/>
                  <a:gd name="T23" fmla="*/ 44 h 186"/>
                  <a:gd name="T24" fmla="*/ 142 w 186"/>
                  <a:gd name="T25" fmla="*/ 44 h 186"/>
                  <a:gd name="T26" fmla="*/ 142 w 186"/>
                  <a:gd name="T27" fmla="*/ 142 h 186"/>
                  <a:gd name="T28" fmla="*/ 142 w 186"/>
                  <a:gd name="T29" fmla="*/ 142 h 186"/>
                  <a:gd name="T30" fmla="*/ 142 w 186"/>
                  <a:gd name="T31" fmla="*/ 1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64" y="0"/>
                    </a:moveTo>
                    <a:cubicBezTo>
                      <a:pt x="22" y="0"/>
                      <a:pt x="22" y="0"/>
                      <a:pt x="22" y="0"/>
                    </a:cubicBezTo>
                    <a:cubicBezTo>
                      <a:pt x="10" y="0"/>
                      <a:pt x="0" y="10"/>
                      <a:pt x="0" y="22"/>
                    </a:cubicBezTo>
                    <a:cubicBezTo>
                      <a:pt x="0" y="164"/>
                      <a:pt x="0" y="164"/>
                      <a:pt x="0" y="164"/>
                    </a:cubicBezTo>
                    <a:cubicBezTo>
                      <a:pt x="0" y="176"/>
                      <a:pt x="10" y="186"/>
                      <a:pt x="22" y="186"/>
                    </a:cubicBezTo>
                    <a:cubicBezTo>
                      <a:pt x="164" y="186"/>
                      <a:pt x="164" y="186"/>
                      <a:pt x="164" y="186"/>
                    </a:cubicBezTo>
                    <a:cubicBezTo>
                      <a:pt x="176" y="186"/>
                      <a:pt x="186" y="176"/>
                      <a:pt x="186" y="164"/>
                    </a:cubicBezTo>
                    <a:cubicBezTo>
                      <a:pt x="186" y="22"/>
                      <a:pt x="186" y="22"/>
                      <a:pt x="186" y="22"/>
                    </a:cubicBezTo>
                    <a:cubicBezTo>
                      <a:pt x="186" y="10"/>
                      <a:pt x="176" y="0"/>
                      <a:pt x="164" y="0"/>
                    </a:cubicBezTo>
                    <a:close/>
                    <a:moveTo>
                      <a:pt x="142" y="142"/>
                    </a:moveTo>
                    <a:cubicBezTo>
                      <a:pt x="45" y="142"/>
                      <a:pt x="45" y="142"/>
                      <a:pt x="45" y="142"/>
                    </a:cubicBezTo>
                    <a:cubicBezTo>
                      <a:pt x="45" y="44"/>
                      <a:pt x="45" y="44"/>
                      <a:pt x="45" y="44"/>
                    </a:cubicBezTo>
                    <a:cubicBezTo>
                      <a:pt x="142" y="44"/>
                      <a:pt x="142" y="44"/>
                      <a:pt x="142" y="44"/>
                    </a:cubicBezTo>
                    <a:lnTo>
                      <a:pt x="142" y="142"/>
                    </a:lnTo>
                    <a:close/>
                    <a:moveTo>
                      <a:pt x="142" y="142"/>
                    </a:moveTo>
                    <a:cubicBezTo>
                      <a:pt x="142" y="142"/>
                      <a:pt x="142" y="142"/>
                      <a:pt x="142" y="14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16" name="Groupe 1850">
              <a:extLst>
                <a:ext uri="{FF2B5EF4-FFF2-40B4-BE49-F238E27FC236}">
                  <a16:creationId xmlns:a16="http://schemas.microsoft.com/office/drawing/2014/main" id="{DBCD5031-C02C-4D6D-B677-D1000309ECEF}"/>
                </a:ext>
              </a:extLst>
            </p:cNvPr>
            <p:cNvGrpSpPr/>
            <p:nvPr/>
          </p:nvGrpSpPr>
          <p:grpSpPr>
            <a:xfrm>
              <a:off x="7677460" y="2916812"/>
              <a:ext cx="446407" cy="404765"/>
              <a:chOff x="4245520" y="2166182"/>
              <a:chExt cx="446407" cy="404765"/>
            </a:xfrm>
            <a:solidFill>
              <a:schemeClr val="tx2"/>
            </a:solidFill>
          </p:grpSpPr>
          <p:sp>
            <p:nvSpPr>
              <p:cNvPr id="817" name="Freeform 144">
                <a:extLst>
                  <a:ext uri="{FF2B5EF4-FFF2-40B4-BE49-F238E27FC236}">
                    <a16:creationId xmlns:a16="http://schemas.microsoft.com/office/drawing/2014/main" id="{A4C31F60-52E4-4610-A939-834A953B2E91}"/>
                  </a:ext>
                </a:extLst>
              </p:cNvPr>
              <p:cNvSpPr>
                <a:spLocks noEditPoints="1"/>
              </p:cNvSpPr>
              <p:nvPr/>
            </p:nvSpPr>
            <p:spPr bwMode="auto">
              <a:xfrm>
                <a:off x="4551057" y="2373918"/>
                <a:ext cx="140870" cy="64962"/>
              </a:xfrm>
              <a:custGeom>
                <a:avLst/>
                <a:gdLst>
                  <a:gd name="T0" fmla="*/ 378 w 483"/>
                  <a:gd name="T1" fmla="*/ 0 h 223"/>
                  <a:gd name="T2" fmla="*/ 23 w 483"/>
                  <a:gd name="T3" fmla="*/ 0 h 223"/>
                  <a:gd name="T4" fmla="*/ 0 w 483"/>
                  <a:gd name="T5" fmla="*/ 23 h 223"/>
                  <a:gd name="T6" fmla="*/ 0 w 483"/>
                  <a:gd name="T7" fmla="*/ 52 h 223"/>
                  <a:gd name="T8" fmla="*/ 171 w 483"/>
                  <a:gd name="T9" fmla="*/ 223 h 223"/>
                  <a:gd name="T10" fmla="*/ 312 w 483"/>
                  <a:gd name="T11" fmla="*/ 223 h 223"/>
                  <a:gd name="T12" fmla="*/ 483 w 483"/>
                  <a:gd name="T13" fmla="*/ 52 h 223"/>
                  <a:gd name="T14" fmla="*/ 483 w 483"/>
                  <a:gd name="T15" fmla="*/ 23 h 223"/>
                  <a:gd name="T16" fmla="*/ 461 w 483"/>
                  <a:gd name="T17" fmla="*/ 0 h 223"/>
                  <a:gd name="T18" fmla="*/ 427 w 483"/>
                  <a:gd name="T19" fmla="*/ 0 h 223"/>
                  <a:gd name="T20" fmla="*/ 312 w 483"/>
                  <a:gd name="T21" fmla="*/ 178 h 223"/>
                  <a:gd name="T22" fmla="*/ 171 w 483"/>
                  <a:gd name="T23" fmla="*/ 178 h 223"/>
                  <a:gd name="T24" fmla="*/ 45 w 483"/>
                  <a:gd name="T25" fmla="*/ 45 h 223"/>
                  <a:gd name="T26" fmla="*/ 438 w 483"/>
                  <a:gd name="T27" fmla="*/ 45 h 223"/>
                  <a:gd name="T28" fmla="*/ 312 w 483"/>
                  <a:gd name="T29" fmla="*/ 1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3" h="223">
                    <a:moveTo>
                      <a:pt x="378" y="0"/>
                    </a:moveTo>
                    <a:cubicBezTo>
                      <a:pt x="23" y="0"/>
                      <a:pt x="23" y="0"/>
                      <a:pt x="23" y="0"/>
                    </a:cubicBezTo>
                    <a:cubicBezTo>
                      <a:pt x="10" y="0"/>
                      <a:pt x="0" y="10"/>
                      <a:pt x="0" y="23"/>
                    </a:cubicBezTo>
                    <a:cubicBezTo>
                      <a:pt x="0" y="52"/>
                      <a:pt x="0" y="52"/>
                      <a:pt x="0" y="52"/>
                    </a:cubicBezTo>
                    <a:cubicBezTo>
                      <a:pt x="0" y="146"/>
                      <a:pt x="77" y="223"/>
                      <a:pt x="171" y="223"/>
                    </a:cubicBezTo>
                    <a:cubicBezTo>
                      <a:pt x="312" y="223"/>
                      <a:pt x="312" y="223"/>
                      <a:pt x="312" y="223"/>
                    </a:cubicBezTo>
                    <a:cubicBezTo>
                      <a:pt x="406" y="223"/>
                      <a:pt x="483" y="146"/>
                      <a:pt x="483" y="52"/>
                    </a:cubicBezTo>
                    <a:cubicBezTo>
                      <a:pt x="483" y="23"/>
                      <a:pt x="483" y="23"/>
                      <a:pt x="483" y="23"/>
                    </a:cubicBezTo>
                    <a:cubicBezTo>
                      <a:pt x="483" y="10"/>
                      <a:pt x="473" y="0"/>
                      <a:pt x="461" y="0"/>
                    </a:cubicBezTo>
                    <a:cubicBezTo>
                      <a:pt x="427" y="0"/>
                      <a:pt x="427" y="0"/>
                      <a:pt x="427" y="0"/>
                    </a:cubicBezTo>
                    <a:moveTo>
                      <a:pt x="312" y="178"/>
                    </a:moveTo>
                    <a:cubicBezTo>
                      <a:pt x="171" y="178"/>
                      <a:pt x="171" y="178"/>
                      <a:pt x="171" y="178"/>
                    </a:cubicBezTo>
                    <a:cubicBezTo>
                      <a:pt x="107" y="178"/>
                      <a:pt x="45" y="129"/>
                      <a:pt x="45" y="45"/>
                    </a:cubicBezTo>
                    <a:cubicBezTo>
                      <a:pt x="438" y="45"/>
                      <a:pt x="438" y="45"/>
                      <a:pt x="438" y="45"/>
                    </a:cubicBezTo>
                    <a:cubicBezTo>
                      <a:pt x="438" y="129"/>
                      <a:pt x="376" y="178"/>
                      <a:pt x="312" y="178"/>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18" name="Freeform 150">
                <a:extLst>
                  <a:ext uri="{FF2B5EF4-FFF2-40B4-BE49-F238E27FC236}">
                    <a16:creationId xmlns:a16="http://schemas.microsoft.com/office/drawing/2014/main" id="{8666C244-42CE-40F2-B931-EB24C549572E}"/>
                  </a:ext>
                </a:extLst>
              </p:cNvPr>
              <p:cNvSpPr>
                <a:spLocks noEditPoints="1"/>
              </p:cNvSpPr>
              <p:nvPr/>
            </p:nvSpPr>
            <p:spPr bwMode="auto">
              <a:xfrm>
                <a:off x="4245520" y="2166182"/>
                <a:ext cx="430702" cy="404765"/>
              </a:xfrm>
              <a:custGeom>
                <a:avLst/>
                <a:gdLst>
                  <a:gd name="T0" fmla="*/ 1362 w 1485"/>
                  <a:gd name="T1" fmla="*/ 347 h 1402"/>
                  <a:gd name="T2" fmla="*/ 904 w 1485"/>
                  <a:gd name="T3" fmla="*/ 205 h 1402"/>
                  <a:gd name="T4" fmla="*/ 772 w 1485"/>
                  <a:gd name="T5" fmla="*/ 0 h 1402"/>
                  <a:gd name="T6" fmla="*/ 696 w 1485"/>
                  <a:gd name="T7" fmla="*/ 101 h 1402"/>
                  <a:gd name="T8" fmla="*/ 241 w 1485"/>
                  <a:gd name="T9" fmla="*/ 280 h 1402"/>
                  <a:gd name="T10" fmla="*/ 56 w 1485"/>
                  <a:gd name="T11" fmla="*/ 721 h 1402"/>
                  <a:gd name="T12" fmla="*/ 0 w 1485"/>
                  <a:gd name="T13" fmla="*/ 773 h 1402"/>
                  <a:gd name="T14" fmla="*/ 483 w 1485"/>
                  <a:gd name="T15" fmla="*/ 773 h 1402"/>
                  <a:gd name="T16" fmla="*/ 426 w 1485"/>
                  <a:gd name="T17" fmla="*/ 721 h 1402"/>
                  <a:gd name="T18" fmla="*/ 672 w 1485"/>
                  <a:gd name="T19" fmla="*/ 372 h 1402"/>
                  <a:gd name="T20" fmla="*/ 488 w 1485"/>
                  <a:gd name="T21" fmla="*/ 1244 h 1402"/>
                  <a:gd name="T22" fmla="*/ 496 w 1485"/>
                  <a:gd name="T23" fmla="*/ 1402 h 1402"/>
                  <a:gd name="T24" fmla="*/ 710 w 1485"/>
                  <a:gd name="T25" fmla="*/ 1357 h 1402"/>
                  <a:gd name="T26" fmla="*/ 483 w 1485"/>
                  <a:gd name="T27" fmla="*/ 1301 h 1402"/>
                  <a:gd name="T28" fmla="*/ 1043 w 1485"/>
                  <a:gd name="T29" fmla="*/ 1301 h 1402"/>
                  <a:gd name="T30" fmla="*/ 815 w 1485"/>
                  <a:gd name="T31" fmla="*/ 1357 h 1402"/>
                  <a:gd name="T32" fmla="*/ 1029 w 1485"/>
                  <a:gd name="T33" fmla="*/ 1402 h 1402"/>
                  <a:gd name="T34" fmla="*/ 1037 w 1485"/>
                  <a:gd name="T35" fmla="*/ 1244 h 1402"/>
                  <a:gd name="T36" fmla="*/ 853 w 1485"/>
                  <a:gd name="T37" fmla="*/ 796 h 1402"/>
                  <a:gd name="T38" fmla="*/ 808 w 1485"/>
                  <a:gd name="T39" fmla="*/ 1065 h 1402"/>
                  <a:gd name="T40" fmla="*/ 808 w 1485"/>
                  <a:gd name="T41" fmla="*/ 365 h 1402"/>
                  <a:gd name="T42" fmla="*/ 853 w 1485"/>
                  <a:gd name="T43" fmla="*/ 691 h 1402"/>
                  <a:gd name="T44" fmla="*/ 1250 w 1485"/>
                  <a:gd name="T45" fmla="*/ 398 h 1402"/>
                  <a:gd name="T46" fmla="*/ 1292 w 1485"/>
                  <a:gd name="T47" fmla="*/ 415 h 1402"/>
                  <a:gd name="T48" fmla="*/ 1431 w 1485"/>
                  <a:gd name="T49" fmla="*/ 721 h 1402"/>
                  <a:gd name="T50" fmla="*/ 1445 w 1485"/>
                  <a:gd name="T51" fmla="*/ 766 h 1402"/>
                  <a:gd name="T52" fmla="*/ 264 w 1485"/>
                  <a:gd name="T53" fmla="*/ 348 h 1402"/>
                  <a:gd name="T54" fmla="*/ 219 w 1485"/>
                  <a:gd name="T55" fmla="*/ 347 h 1402"/>
                  <a:gd name="T56" fmla="*/ 312 w 1485"/>
                  <a:gd name="T57" fmla="*/ 899 h 1402"/>
                  <a:gd name="T58" fmla="*/ 438 w 1485"/>
                  <a:gd name="T59" fmla="*/ 766 h 1402"/>
                  <a:gd name="T60" fmla="*/ 238 w 1485"/>
                  <a:gd name="T61" fmla="*/ 415 h 1402"/>
                  <a:gd name="T62" fmla="*/ 336 w 1485"/>
                  <a:gd name="T63" fmla="*/ 327 h 1402"/>
                  <a:gd name="T64" fmla="*/ 336 w 1485"/>
                  <a:gd name="T65" fmla="*/ 327 h 1402"/>
                  <a:gd name="T66" fmla="*/ 772 w 1485"/>
                  <a:gd name="T67" fmla="*/ 45 h 1402"/>
                  <a:gd name="T68" fmla="*/ 763 w 1485"/>
                  <a:gd name="T69" fmla="*/ 84 h 1402"/>
                  <a:gd name="T70" fmla="*/ 867 w 1485"/>
                  <a:gd name="T71" fmla="*/ 1110 h 1402"/>
                  <a:gd name="T72" fmla="*/ 659 w 1485"/>
                  <a:gd name="T73" fmla="*/ 1110 h 1402"/>
                  <a:gd name="T74" fmla="*/ 664 w 1485"/>
                  <a:gd name="T75" fmla="*/ 226 h 1402"/>
                  <a:gd name="T76" fmla="*/ 861 w 1485"/>
                  <a:gd name="T77" fmla="*/ 228 h 1402"/>
                  <a:gd name="T78" fmla="*/ 905 w 1485"/>
                  <a:gd name="T79" fmla="*/ 250 h 1402"/>
                  <a:gd name="T80" fmla="*/ 1295 w 1485"/>
                  <a:gd name="T81" fmla="*/ 370 h 1402"/>
                  <a:gd name="T82" fmla="*/ 1295 w 1485"/>
                  <a:gd name="T83" fmla="*/ 32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5" h="1402">
                    <a:moveTo>
                      <a:pt x="1480" y="721"/>
                    </a:moveTo>
                    <a:cubicBezTo>
                      <a:pt x="1340" y="398"/>
                      <a:pt x="1340" y="398"/>
                      <a:pt x="1340" y="398"/>
                    </a:cubicBezTo>
                    <a:cubicBezTo>
                      <a:pt x="1353" y="386"/>
                      <a:pt x="1362" y="367"/>
                      <a:pt x="1362" y="347"/>
                    </a:cubicBezTo>
                    <a:cubicBezTo>
                      <a:pt x="1362" y="310"/>
                      <a:pt x="1332" y="280"/>
                      <a:pt x="1295" y="280"/>
                    </a:cubicBezTo>
                    <a:cubicBezTo>
                      <a:pt x="1276" y="280"/>
                      <a:pt x="1258" y="288"/>
                      <a:pt x="1246" y="300"/>
                    </a:cubicBezTo>
                    <a:cubicBezTo>
                      <a:pt x="1137" y="251"/>
                      <a:pt x="1023" y="219"/>
                      <a:pt x="904" y="205"/>
                    </a:cubicBezTo>
                    <a:cubicBezTo>
                      <a:pt x="897" y="160"/>
                      <a:pt x="868" y="121"/>
                      <a:pt x="829" y="101"/>
                    </a:cubicBezTo>
                    <a:cubicBezTo>
                      <a:pt x="829" y="57"/>
                      <a:pt x="829" y="57"/>
                      <a:pt x="829" y="57"/>
                    </a:cubicBezTo>
                    <a:cubicBezTo>
                      <a:pt x="829" y="25"/>
                      <a:pt x="804" y="0"/>
                      <a:pt x="772" y="0"/>
                    </a:cubicBezTo>
                    <a:cubicBezTo>
                      <a:pt x="753" y="0"/>
                      <a:pt x="753" y="0"/>
                      <a:pt x="753" y="0"/>
                    </a:cubicBezTo>
                    <a:cubicBezTo>
                      <a:pt x="722" y="0"/>
                      <a:pt x="696" y="25"/>
                      <a:pt x="696" y="57"/>
                    </a:cubicBezTo>
                    <a:cubicBezTo>
                      <a:pt x="696" y="101"/>
                      <a:pt x="696" y="101"/>
                      <a:pt x="696" y="101"/>
                    </a:cubicBezTo>
                    <a:cubicBezTo>
                      <a:pt x="657" y="121"/>
                      <a:pt x="628" y="160"/>
                      <a:pt x="621" y="205"/>
                    </a:cubicBezTo>
                    <a:cubicBezTo>
                      <a:pt x="506" y="219"/>
                      <a:pt x="394" y="251"/>
                      <a:pt x="288" y="298"/>
                    </a:cubicBezTo>
                    <a:cubicBezTo>
                      <a:pt x="276" y="287"/>
                      <a:pt x="259" y="280"/>
                      <a:pt x="241" y="280"/>
                    </a:cubicBezTo>
                    <a:cubicBezTo>
                      <a:pt x="204" y="280"/>
                      <a:pt x="174" y="310"/>
                      <a:pt x="174" y="347"/>
                    </a:cubicBezTo>
                    <a:cubicBezTo>
                      <a:pt x="174" y="367"/>
                      <a:pt x="183" y="386"/>
                      <a:pt x="197" y="398"/>
                    </a:cubicBezTo>
                    <a:cubicBezTo>
                      <a:pt x="56" y="721"/>
                      <a:pt x="56" y="721"/>
                      <a:pt x="56" y="721"/>
                    </a:cubicBezTo>
                    <a:cubicBezTo>
                      <a:pt x="23" y="721"/>
                      <a:pt x="23" y="721"/>
                      <a:pt x="23" y="721"/>
                    </a:cubicBezTo>
                    <a:cubicBezTo>
                      <a:pt x="10" y="721"/>
                      <a:pt x="0" y="731"/>
                      <a:pt x="0" y="744"/>
                    </a:cubicBezTo>
                    <a:cubicBezTo>
                      <a:pt x="0" y="773"/>
                      <a:pt x="0" y="773"/>
                      <a:pt x="0" y="773"/>
                    </a:cubicBezTo>
                    <a:cubicBezTo>
                      <a:pt x="0" y="867"/>
                      <a:pt x="77" y="944"/>
                      <a:pt x="171" y="944"/>
                    </a:cubicBezTo>
                    <a:cubicBezTo>
                      <a:pt x="312" y="944"/>
                      <a:pt x="312" y="944"/>
                      <a:pt x="312" y="944"/>
                    </a:cubicBezTo>
                    <a:cubicBezTo>
                      <a:pt x="406" y="944"/>
                      <a:pt x="483" y="867"/>
                      <a:pt x="483" y="773"/>
                    </a:cubicBezTo>
                    <a:cubicBezTo>
                      <a:pt x="483" y="744"/>
                      <a:pt x="483" y="744"/>
                      <a:pt x="483" y="744"/>
                    </a:cubicBezTo>
                    <a:cubicBezTo>
                      <a:pt x="483" y="731"/>
                      <a:pt x="473" y="721"/>
                      <a:pt x="460" y="721"/>
                    </a:cubicBezTo>
                    <a:cubicBezTo>
                      <a:pt x="426" y="721"/>
                      <a:pt x="426" y="721"/>
                      <a:pt x="426" y="721"/>
                    </a:cubicBezTo>
                    <a:cubicBezTo>
                      <a:pt x="286" y="398"/>
                      <a:pt x="286" y="398"/>
                      <a:pt x="286" y="398"/>
                    </a:cubicBezTo>
                    <a:cubicBezTo>
                      <a:pt x="294" y="391"/>
                      <a:pt x="300" y="382"/>
                      <a:pt x="304" y="372"/>
                    </a:cubicBezTo>
                    <a:cubicBezTo>
                      <a:pt x="672" y="372"/>
                      <a:pt x="672" y="372"/>
                      <a:pt x="672" y="372"/>
                    </a:cubicBezTo>
                    <a:cubicBezTo>
                      <a:pt x="672" y="1065"/>
                      <a:pt x="672" y="1065"/>
                      <a:pt x="672" y="1065"/>
                    </a:cubicBezTo>
                    <a:cubicBezTo>
                      <a:pt x="659" y="1065"/>
                      <a:pt x="659" y="1065"/>
                      <a:pt x="659" y="1065"/>
                    </a:cubicBezTo>
                    <a:cubicBezTo>
                      <a:pt x="571" y="1065"/>
                      <a:pt x="488" y="1133"/>
                      <a:pt x="488" y="1244"/>
                    </a:cubicBezTo>
                    <a:cubicBezTo>
                      <a:pt x="460" y="1248"/>
                      <a:pt x="438" y="1272"/>
                      <a:pt x="438" y="1301"/>
                    </a:cubicBezTo>
                    <a:cubicBezTo>
                      <a:pt x="438" y="1343"/>
                      <a:pt x="438" y="1343"/>
                      <a:pt x="438" y="1343"/>
                    </a:cubicBezTo>
                    <a:cubicBezTo>
                      <a:pt x="438" y="1375"/>
                      <a:pt x="464" y="1402"/>
                      <a:pt x="496" y="1402"/>
                    </a:cubicBezTo>
                    <a:cubicBezTo>
                      <a:pt x="710" y="1402"/>
                      <a:pt x="710" y="1402"/>
                      <a:pt x="710" y="1402"/>
                    </a:cubicBezTo>
                    <a:cubicBezTo>
                      <a:pt x="723" y="1402"/>
                      <a:pt x="733" y="1391"/>
                      <a:pt x="733" y="1379"/>
                    </a:cubicBezTo>
                    <a:cubicBezTo>
                      <a:pt x="733" y="1367"/>
                      <a:pt x="723" y="1357"/>
                      <a:pt x="710" y="1357"/>
                    </a:cubicBezTo>
                    <a:cubicBezTo>
                      <a:pt x="496" y="1357"/>
                      <a:pt x="496" y="1357"/>
                      <a:pt x="496" y="1357"/>
                    </a:cubicBezTo>
                    <a:cubicBezTo>
                      <a:pt x="489" y="1357"/>
                      <a:pt x="483" y="1350"/>
                      <a:pt x="483" y="1343"/>
                    </a:cubicBezTo>
                    <a:cubicBezTo>
                      <a:pt x="483" y="1301"/>
                      <a:pt x="483" y="1301"/>
                      <a:pt x="483" y="1301"/>
                    </a:cubicBezTo>
                    <a:cubicBezTo>
                      <a:pt x="483" y="1294"/>
                      <a:pt x="489" y="1288"/>
                      <a:pt x="496" y="1288"/>
                    </a:cubicBezTo>
                    <a:cubicBezTo>
                      <a:pt x="1029" y="1288"/>
                      <a:pt x="1029" y="1288"/>
                      <a:pt x="1029" y="1288"/>
                    </a:cubicBezTo>
                    <a:cubicBezTo>
                      <a:pt x="1036" y="1288"/>
                      <a:pt x="1043" y="1294"/>
                      <a:pt x="1043" y="1301"/>
                    </a:cubicBezTo>
                    <a:cubicBezTo>
                      <a:pt x="1043" y="1343"/>
                      <a:pt x="1043" y="1343"/>
                      <a:pt x="1043" y="1343"/>
                    </a:cubicBezTo>
                    <a:cubicBezTo>
                      <a:pt x="1043" y="1350"/>
                      <a:pt x="1036" y="1357"/>
                      <a:pt x="1029" y="1357"/>
                    </a:cubicBezTo>
                    <a:cubicBezTo>
                      <a:pt x="815" y="1357"/>
                      <a:pt x="815" y="1357"/>
                      <a:pt x="815" y="1357"/>
                    </a:cubicBezTo>
                    <a:cubicBezTo>
                      <a:pt x="803" y="1357"/>
                      <a:pt x="793" y="1367"/>
                      <a:pt x="793" y="1379"/>
                    </a:cubicBezTo>
                    <a:cubicBezTo>
                      <a:pt x="793" y="1391"/>
                      <a:pt x="803" y="1402"/>
                      <a:pt x="815" y="1402"/>
                    </a:cubicBezTo>
                    <a:cubicBezTo>
                      <a:pt x="1029" y="1402"/>
                      <a:pt x="1029" y="1402"/>
                      <a:pt x="1029" y="1402"/>
                    </a:cubicBezTo>
                    <a:cubicBezTo>
                      <a:pt x="1061" y="1402"/>
                      <a:pt x="1088" y="1375"/>
                      <a:pt x="1088" y="1343"/>
                    </a:cubicBezTo>
                    <a:cubicBezTo>
                      <a:pt x="1088" y="1301"/>
                      <a:pt x="1088" y="1301"/>
                      <a:pt x="1088" y="1301"/>
                    </a:cubicBezTo>
                    <a:cubicBezTo>
                      <a:pt x="1088" y="1272"/>
                      <a:pt x="1066" y="1248"/>
                      <a:pt x="1037" y="1244"/>
                    </a:cubicBezTo>
                    <a:cubicBezTo>
                      <a:pt x="1037" y="1134"/>
                      <a:pt x="955" y="1065"/>
                      <a:pt x="867" y="1065"/>
                    </a:cubicBezTo>
                    <a:cubicBezTo>
                      <a:pt x="853" y="1065"/>
                      <a:pt x="853" y="1065"/>
                      <a:pt x="853" y="1065"/>
                    </a:cubicBezTo>
                    <a:cubicBezTo>
                      <a:pt x="853" y="796"/>
                      <a:pt x="853" y="796"/>
                      <a:pt x="853" y="796"/>
                    </a:cubicBezTo>
                    <a:cubicBezTo>
                      <a:pt x="853" y="784"/>
                      <a:pt x="843" y="774"/>
                      <a:pt x="830" y="774"/>
                    </a:cubicBezTo>
                    <a:cubicBezTo>
                      <a:pt x="818" y="774"/>
                      <a:pt x="808" y="784"/>
                      <a:pt x="808" y="796"/>
                    </a:cubicBezTo>
                    <a:cubicBezTo>
                      <a:pt x="808" y="1065"/>
                      <a:pt x="808" y="1065"/>
                      <a:pt x="808" y="1065"/>
                    </a:cubicBezTo>
                    <a:cubicBezTo>
                      <a:pt x="717" y="1065"/>
                      <a:pt x="717" y="1065"/>
                      <a:pt x="717" y="1065"/>
                    </a:cubicBezTo>
                    <a:cubicBezTo>
                      <a:pt x="717" y="365"/>
                      <a:pt x="717" y="365"/>
                      <a:pt x="717" y="365"/>
                    </a:cubicBezTo>
                    <a:cubicBezTo>
                      <a:pt x="747" y="374"/>
                      <a:pt x="778" y="374"/>
                      <a:pt x="808" y="365"/>
                    </a:cubicBezTo>
                    <a:cubicBezTo>
                      <a:pt x="808" y="691"/>
                      <a:pt x="808" y="691"/>
                      <a:pt x="808" y="691"/>
                    </a:cubicBezTo>
                    <a:cubicBezTo>
                      <a:pt x="808" y="704"/>
                      <a:pt x="818" y="714"/>
                      <a:pt x="830" y="714"/>
                    </a:cubicBezTo>
                    <a:cubicBezTo>
                      <a:pt x="843" y="714"/>
                      <a:pt x="853" y="704"/>
                      <a:pt x="853" y="691"/>
                    </a:cubicBezTo>
                    <a:cubicBezTo>
                      <a:pt x="853" y="372"/>
                      <a:pt x="853" y="372"/>
                      <a:pt x="853" y="372"/>
                    </a:cubicBezTo>
                    <a:cubicBezTo>
                      <a:pt x="1232" y="372"/>
                      <a:pt x="1232" y="372"/>
                      <a:pt x="1232" y="372"/>
                    </a:cubicBezTo>
                    <a:cubicBezTo>
                      <a:pt x="1236" y="382"/>
                      <a:pt x="1242" y="391"/>
                      <a:pt x="1250" y="398"/>
                    </a:cubicBezTo>
                    <a:cubicBezTo>
                      <a:pt x="1110" y="721"/>
                      <a:pt x="1110" y="721"/>
                      <a:pt x="1110" y="721"/>
                    </a:cubicBezTo>
                    <a:cubicBezTo>
                      <a:pt x="1159" y="721"/>
                      <a:pt x="1159" y="721"/>
                      <a:pt x="1159" y="721"/>
                    </a:cubicBezTo>
                    <a:cubicBezTo>
                      <a:pt x="1292" y="415"/>
                      <a:pt x="1292" y="415"/>
                      <a:pt x="1292" y="415"/>
                    </a:cubicBezTo>
                    <a:cubicBezTo>
                      <a:pt x="1292" y="415"/>
                      <a:pt x="1292" y="415"/>
                      <a:pt x="1292" y="415"/>
                    </a:cubicBezTo>
                    <a:cubicBezTo>
                      <a:pt x="1294" y="415"/>
                      <a:pt x="1296" y="415"/>
                      <a:pt x="1298" y="415"/>
                    </a:cubicBezTo>
                    <a:cubicBezTo>
                      <a:pt x="1431" y="721"/>
                      <a:pt x="1431" y="721"/>
                      <a:pt x="1431" y="721"/>
                    </a:cubicBezTo>
                    <a:moveTo>
                      <a:pt x="1485" y="740"/>
                    </a:moveTo>
                    <a:cubicBezTo>
                      <a:pt x="1485" y="740"/>
                      <a:pt x="1485" y="740"/>
                      <a:pt x="1485" y="740"/>
                    </a:cubicBezTo>
                    <a:moveTo>
                      <a:pt x="1445" y="766"/>
                    </a:moveTo>
                    <a:cubicBezTo>
                      <a:pt x="1445" y="766"/>
                      <a:pt x="1445" y="766"/>
                      <a:pt x="1445" y="766"/>
                    </a:cubicBezTo>
                    <a:moveTo>
                      <a:pt x="241" y="325"/>
                    </a:moveTo>
                    <a:cubicBezTo>
                      <a:pt x="254" y="325"/>
                      <a:pt x="264" y="335"/>
                      <a:pt x="264" y="348"/>
                    </a:cubicBezTo>
                    <a:cubicBezTo>
                      <a:pt x="264" y="348"/>
                      <a:pt x="264" y="349"/>
                      <a:pt x="264" y="349"/>
                    </a:cubicBezTo>
                    <a:cubicBezTo>
                      <a:pt x="263" y="361"/>
                      <a:pt x="253" y="370"/>
                      <a:pt x="241" y="370"/>
                    </a:cubicBezTo>
                    <a:cubicBezTo>
                      <a:pt x="229" y="370"/>
                      <a:pt x="219" y="360"/>
                      <a:pt x="219" y="347"/>
                    </a:cubicBezTo>
                    <a:cubicBezTo>
                      <a:pt x="219" y="335"/>
                      <a:pt x="229" y="325"/>
                      <a:pt x="241" y="325"/>
                    </a:cubicBezTo>
                    <a:close/>
                    <a:moveTo>
                      <a:pt x="438" y="766"/>
                    </a:moveTo>
                    <a:cubicBezTo>
                      <a:pt x="438" y="850"/>
                      <a:pt x="376" y="899"/>
                      <a:pt x="312" y="899"/>
                    </a:cubicBezTo>
                    <a:cubicBezTo>
                      <a:pt x="171" y="899"/>
                      <a:pt x="171" y="899"/>
                      <a:pt x="171" y="899"/>
                    </a:cubicBezTo>
                    <a:cubicBezTo>
                      <a:pt x="106" y="899"/>
                      <a:pt x="45" y="850"/>
                      <a:pt x="45" y="766"/>
                    </a:cubicBezTo>
                    <a:lnTo>
                      <a:pt x="438" y="766"/>
                    </a:lnTo>
                    <a:close/>
                    <a:moveTo>
                      <a:pt x="377" y="721"/>
                    </a:moveTo>
                    <a:cubicBezTo>
                      <a:pt x="105" y="721"/>
                      <a:pt x="105" y="721"/>
                      <a:pt x="105" y="721"/>
                    </a:cubicBezTo>
                    <a:cubicBezTo>
                      <a:pt x="238" y="415"/>
                      <a:pt x="238" y="415"/>
                      <a:pt x="238" y="415"/>
                    </a:cubicBezTo>
                    <a:cubicBezTo>
                      <a:pt x="240" y="415"/>
                      <a:pt x="243" y="415"/>
                      <a:pt x="244" y="415"/>
                    </a:cubicBezTo>
                    <a:lnTo>
                      <a:pt x="377" y="721"/>
                    </a:lnTo>
                    <a:close/>
                    <a:moveTo>
                      <a:pt x="336" y="327"/>
                    </a:moveTo>
                    <a:cubicBezTo>
                      <a:pt x="427" y="289"/>
                      <a:pt x="523" y="263"/>
                      <a:pt x="621" y="251"/>
                    </a:cubicBezTo>
                    <a:cubicBezTo>
                      <a:pt x="625" y="279"/>
                      <a:pt x="638" y="305"/>
                      <a:pt x="658" y="327"/>
                    </a:cubicBezTo>
                    <a:lnTo>
                      <a:pt x="336" y="327"/>
                    </a:lnTo>
                    <a:close/>
                    <a:moveTo>
                      <a:pt x="741" y="57"/>
                    </a:moveTo>
                    <a:cubicBezTo>
                      <a:pt x="741" y="50"/>
                      <a:pt x="746" y="45"/>
                      <a:pt x="753" y="45"/>
                    </a:cubicBezTo>
                    <a:cubicBezTo>
                      <a:pt x="772" y="45"/>
                      <a:pt x="772" y="45"/>
                      <a:pt x="772" y="45"/>
                    </a:cubicBezTo>
                    <a:cubicBezTo>
                      <a:pt x="779" y="45"/>
                      <a:pt x="784" y="50"/>
                      <a:pt x="784" y="57"/>
                    </a:cubicBezTo>
                    <a:cubicBezTo>
                      <a:pt x="784" y="86"/>
                      <a:pt x="784" y="86"/>
                      <a:pt x="784" y="86"/>
                    </a:cubicBezTo>
                    <a:cubicBezTo>
                      <a:pt x="777" y="85"/>
                      <a:pt x="769" y="84"/>
                      <a:pt x="763" y="84"/>
                    </a:cubicBezTo>
                    <a:cubicBezTo>
                      <a:pt x="756" y="84"/>
                      <a:pt x="748" y="85"/>
                      <a:pt x="741" y="86"/>
                    </a:cubicBezTo>
                    <a:lnTo>
                      <a:pt x="741" y="57"/>
                    </a:lnTo>
                    <a:close/>
                    <a:moveTo>
                      <a:pt x="867" y="1110"/>
                    </a:moveTo>
                    <a:cubicBezTo>
                      <a:pt x="931" y="1110"/>
                      <a:pt x="992" y="1160"/>
                      <a:pt x="992" y="1243"/>
                    </a:cubicBezTo>
                    <a:cubicBezTo>
                      <a:pt x="533" y="1243"/>
                      <a:pt x="533" y="1243"/>
                      <a:pt x="533" y="1243"/>
                    </a:cubicBezTo>
                    <a:cubicBezTo>
                      <a:pt x="533" y="1159"/>
                      <a:pt x="594" y="1110"/>
                      <a:pt x="659" y="1110"/>
                    </a:cubicBezTo>
                    <a:lnTo>
                      <a:pt x="867" y="1110"/>
                    </a:lnTo>
                    <a:close/>
                    <a:moveTo>
                      <a:pt x="763" y="327"/>
                    </a:moveTo>
                    <a:cubicBezTo>
                      <a:pt x="708" y="327"/>
                      <a:pt x="663" y="281"/>
                      <a:pt x="664" y="226"/>
                    </a:cubicBezTo>
                    <a:cubicBezTo>
                      <a:pt x="664" y="226"/>
                      <a:pt x="664" y="226"/>
                      <a:pt x="664" y="226"/>
                    </a:cubicBezTo>
                    <a:cubicBezTo>
                      <a:pt x="665" y="184"/>
                      <a:pt x="692" y="148"/>
                      <a:pt x="730" y="135"/>
                    </a:cubicBezTo>
                    <a:cubicBezTo>
                      <a:pt x="795" y="112"/>
                      <a:pt x="861" y="161"/>
                      <a:pt x="861" y="228"/>
                    </a:cubicBezTo>
                    <a:cubicBezTo>
                      <a:pt x="861" y="283"/>
                      <a:pt x="817" y="327"/>
                      <a:pt x="763" y="327"/>
                    </a:cubicBezTo>
                    <a:close/>
                    <a:moveTo>
                      <a:pt x="867" y="327"/>
                    </a:moveTo>
                    <a:cubicBezTo>
                      <a:pt x="887" y="305"/>
                      <a:pt x="900" y="278"/>
                      <a:pt x="905" y="250"/>
                    </a:cubicBezTo>
                    <a:cubicBezTo>
                      <a:pt x="1004" y="262"/>
                      <a:pt x="1101" y="288"/>
                      <a:pt x="1194" y="327"/>
                    </a:cubicBezTo>
                    <a:lnTo>
                      <a:pt x="867" y="327"/>
                    </a:lnTo>
                    <a:close/>
                    <a:moveTo>
                      <a:pt x="1295" y="370"/>
                    </a:moveTo>
                    <a:cubicBezTo>
                      <a:pt x="1283" y="370"/>
                      <a:pt x="1273" y="361"/>
                      <a:pt x="1272" y="349"/>
                    </a:cubicBezTo>
                    <a:cubicBezTo>
                      <a:pt x="1272" y="349"/>
                      <a:pt x="1272" y="348"/>
                      <a:pt x="1272" y="348"/>
                    </a:cubicBezTo>
                    <a:cubicBezTo>
                      <a:pt x="1272" y="335"/>
                      <a:pt x="1282" y="325"/>
                      <a:pt x="1295" y="325"/>
                    </a:cubicBezTo>
                    <a:cubicBezTo>
                      <a:pt x="1307" y="325"/>
                      <a:pt x="1317" y="335"/>
                      <a:pt x="1317" y="347"/>
                    </a:cubicBezTo>
                    <a:cubicBezTo>
                      <a:pt x="1317" y="360"/>
                      <a:pt x="1307" y="370"/>
                      <a:pt x="1295" y="37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19" name="Freeform 155">
                <a:extLst>
                  <a:ext uri="{FF2B5EF4-FFF2-40B4-BE49-F238E27FC236}">
                    <a16:creationId xmlns:a16="http://schemas.microsoft.com/office/drawing/2014/main" id="{4FAE214E-00DA-46DF-9BAE-2B8C79FECB07}"/>
                  </a:ext>
                </a:extLst>
              </p:cNvPr>
              <p:cNvSpPr>
                <a:spLocks noEditPoints="1"/>
              </p:cNvSpPr>
              <p:nvPr/>
            </p:nvSpPr>
            <p:spPr bwMode="auto">
              <a:xfrm>
                <a:off x="4447307" y="2212822"/>
                <a:ext cx="38549" cy="38549"/>
              </a:xfrm>
              <a:custGeom>
                <a:avLst/>
                <a:gdLst>
                  <a:gd name="T0" fmla="*/ 67 w 133"/>
                  <a:gd name="T1" fmla="*/ 0 h 133"/>
                  <a:gd name="T2" fmla="*/ 0 w 133"/>
                  <a:gd name="T3" fmla="*/ 66 h 133"/>
                  <a:gd name="T4" fmla="*/ 67 w 133"/>
                  <a:gd name="T5" fmla="*/ 133 h 133"/>
                  <a:gd name="T6" fmla="*/ 133 w 133"/>
                  <a:gd name="T7" fmla="*/ 66 h 133"/>
                  <a:gd name="T8" fmla="*/ 67 w 133"/>
                  <a:gd name="T9" fmla="*/ 0 h 133"/>
                  <a:gd name="T10" fmla="*/ 67 w 133"/>
                  <a:gd name="T11" fmla="*/ 88 h 133"/>
                  <a:gd name="T12" fmla="*/ 45 w 133"/>
                  <a:gd name="T13" fmla="*/ 66 h 133"/>
                  <a:gd name="T14" fmla="*/ 67 w 133"/>
                  <a:gd name="T15" fmla="*/ 45 h 133"/>
                  <a:gd name="T16" fmla="*/ 88 w 133"/>
                  <a:gd name="T17" fmla="*/ 66 h 133"/>
                  <a:gd name="T18" fmla="*/ 67 w 133"/>
                  <a:gd name="T19" fmla="*/ 88 h 133"/>
                  <a:gd name="T20" fmla="*/ 67 w 133"/>
                  <a:gd name="T21" fmla="*/ 88 h 133"/>
                  <a:gd name="T22" fmla="*/ 67 w 133"/>
                  <a:gd name="T23" fmla="*/ 8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33">
                    <a:moveTo>
                      <a:pt x="67" y="0"/>
                    </a:moveTo>
                    <a:cubicBezTo>
                      <a:pt x="30" y="0"/>
                      <a:pt x="0" y="29"/>
                      <a:pt x="0" y="66"/>
                    </a:cubicBezTo>
                    <a:cubicBezTo>
                      <a:pt x="0" y="103"/>
                      <a:pt x="30" y="133"/>
                      <a:pt x="67" y="133"/>
                    </a:cubicBezTo>
                    <a:cubicBezTo>
                      <a:pt x="103" y="133"/>
                      <a:pt x="133" y="103"/>
                      <a:pt x="133" y="66"/>
                    </a:cubicBezTo>
                    <a:cubicBezTo>
                      <a:pt x="133" y="29"/>
                      <a:pt x="103" y="0"/>
                      <a:pt x="67" y="0"/>
                    </a:cubicBezTo>
                    <a:close/>
                    <a:moveTo>
                      <a:pt x="67" y="88"/>
                    </a:moveTo>
                    <a:cubicBezTo>
                      <a:pt x="55" y="88"/>
                      <a:pt x="45" y="78"/>
                      <a:pt x="45" y="66"/>
                    </a:cubicBezTo>
                    <a:cubicBezTo>
                      <a:pt x="45" y="54"/>
                      <a:pt x="55" y="45"/>
                      <a:pt x="67" y="45"/>
                    </a:cubicBezTo>
                    <a:cubicBezTo>
                      <a:pt x="79" y="45"/>
                      <a:pt x="88" y="54"/>
                      <a:pt x="88" y="66"/>
                    </a:cubicBezTo>
                    <a:cubicBezTo>
                      <a:pt x="88" y="78"/>
                      <a:pt x="79" y="88"/>
                      <a:pt x="67" y="88"/>
                    </a:cubicBezTo>
                    <a:close/>
                    <a:moveTo>
                      <a:pt x="67" y="88"/>
                    </a:moveTo>
                    <a:cubicBezTo>
                      <a:pt x="67" y="88"/>
                      <a:pt x="67" y="88"/>
                      <a:pt x="67" y="8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829" name="Groupe 1854">
              <a:extLst>
                <a:ext uri="{FF2B5EF4-FFF2-40B4-BE49-F238E27FC236}">
                  <a16:creationId xmlns:a16="http://schemas.microsoft.com/office/drawing/2014/main" id="{B9952926-CF34-40BF-B873-48765600FBE6}"/>
                </a:ext>
              </a:extLst>
            </p:cNvPr>
            <p:cNvGrpSpPr>
              <a:grpSpLocks noChangeAspect="1"/>
            </p:cNvGrpSpPr>
            <p:nvPr/>
          </p:nvGrpSpPr>
          <p:grpSpPr>
            <a:xfrm>
              <a:off x="7710647" y="3629390"/>
              <a:ext cx="381869" cy="428400"/>
              <a:chOff x="4281671" y="4918075"/>
              <a:chExt cx="384617" cy="431483"/>
            </a:xfrm>
            <a:solidFill>
              <a:schemeClr val="tx2"/>
            </a:solidFill>
          </p:grpSpPr>
          <p:sp>
            <p:nvSpPr>
              <p:cNvPr id="830" name="Freeform 307">
                <a:extLst>
                  <a:ext uri="{FF2B5EF4-FFF2-40B4-BE49-F238E27FC236}">
                    <a16:creationId xmlns:a16="http://schemas.microsoft.com/office/drawing/2014/main" id="{506C7D28-4E36-49E3-AE4B-F78852DF5451}"/>
                  </a:ext>
                </a:extLst>
              </p:cNvPr>
              <p:cNvSpPr>
                <a:spLocks noEditPoints="1"/>
              </p:cNvSpPr>
              <p:nvPr/>
            </p:nvSpPr>
            <p:spPr bwMode="auto">
              <a:xfrm>
                <a:off x="4281671" y="4918075"/>
                <a:ext cx="384617" cy="431483"/>
              </a:xfrm>
              <a:custGeom>
                <a:avLst/>
                <a:gdLst>
                  <a:gd name="T0" fmla="*/ 304 w 1362"/>
                  <a:gd name="T1" fmla="*/ 1116 h 1536"/>
                  <a:gd name="T2" fmla="*/ 366 w 1362"/>
                  <a:gd name="T3" fmla="*/ 1194 h 1536"/>
                  <a:gd name="T4" fmla="*/ 297 w 1362"/>
                  <a:gd name="T5" fmla="*/ 1477 h 1536"/>
                  <a:gd name="T6" fmla="*/ 435 w 1362"/>
                  <a:gd name="T7" fmla="*/ 1536 h 1536"/>
                  <a:gd name="T8" fmla="*/ 590 w 1362"/>
                  <a:gd name="T9" fmla="*/ 1194 h 1536"/>
                  <a:gd name="T10" fmla="*/ 646 w 1362"/>
                  <a:gd name="T11" fmla="*/ 1172 h 1536"/>
                  <a:gd name="T12" fmla="*/ 366 w 1362"/>
                  <a:gd name="T13" fmla="*/ 1149 h 1536"/>
                  <a:gd name="T14" fmla="*/ 349 w 1362"/>
                  <a:gd name="T15" fmla="*/ 1116 h 1536"/>
                  <a:gd name="T16" fmla="*/ 1013 w 1362"/>
                  <a:gd name="T17" fmla="*/ 1132 h 1536"/>
                  <a:gd name="T18" fmla="*/ 728 w 1362"/>
                  <a:gd name="T19" fmla="*/ 1149 h 1536"/>
                  <a:gd name="T20" fmla="*/ 728 w 1362"/>
                  <a:gd name="T21" fmla="*/ 1194 h 1536"/>
                  <a:gd name="T22" fmla="*/ 886 w 1362"/>
                  <a:gd name="T23" fmla="*/ 1507 h 1536"/>
                  <a:gd name="T24" fmla="*/ 1024 w 1362"/>
                  <a:gd name="T25" fmla="*/ 1536 h 1536"/>
                  <a:gd name="T26" fmla="*/ 962 w 1362"/>
                  <a:gd name="T27" fmla="*/ 1194 h 1536"/>
                  <a:gd name="T28" fmla="*/ 1058 w 1362"/>
                  <a:gd name="T29" fmla="*/ 1132 h 1536"/>
                  <a:gd name="T30" fmla="*/ 1305 w 1362"/>
                  <a:gd name="T31" fmla="*/ 1116 h 1536"/>
                  <a:gd name="T32" fmla="*/ 1362 w 1362"/>
                  <a:gd name="T33" fmla="*/ 994 h 1536"/>
                  <a:gd name="T34" fmla="*/ 1314 w 1362"/>
                  <a:gd name="T35" fmla="*/ 610 h 1536"/>
                  <a:gd name="T36" fmla="*/ 1269 w 1362"/>
                  <a:gd name="T37" fmla="*/ 610 h 1536"/>
                  <a:gd name="T38" fmla="*/ 93 w 1362"/>
                  <a:gd name="T39" fmla="*/ 937 h 1536"/>
                  <a:gd name="T40" fmla="*/ 1269 w 1362"/>
                  <a:gd name="T41" fmla="*/ 179 h 1536"/>
                  <a:gd name="T42" fmla="*/ 1291 w 1362"/>
                  <a:gd name="T43" fmla="*/ 528 h 1536"/>
                  <a:gd name="T44" fmla="*/ 1314 w 1362"/>
                  <a:gd name="T45" fmla="*/ 178 h 1536"/>
                  <a:gd name="T46" fmla="*/ 1362 w 1362"/>
                  <a:gd name="T47" fmla="*/ 57 h 1536"/>
                  <a:gd name="T48" fmla="*/ 57 w 1362"/>
                  <a:gd name="T49" fmla="*/ 0 h 1536"/>
                  <a:gd name="T50" fmla="*/ 0 w 1362"/>
                  <a:gd name="T51" fmla="*/ 122 h 1536"/>
                  <a:gd name="T52" fmla="*/ 48 w 1362"/>
                  <a:gd name="T53" fmla="*/ 938 h 1536"/>
                  <a:gd name="T54" fmla="*/ 0 w 1362"/>
                  <a:gd name="T55" fmla="*/ 1059 h 1536"/>
                  <a:gd name="T56" fmla="*/ 543 w 1362"/>
                  <a:gd name="T57" fmla="*/ 1194 h 1536"/>
                  <a:gd name="T58" fmla="*/ 340 w 1362"/>
                  <a:gd name="T59" fmla="*/ 1491 h 1536"/>
                  <a:gd name="T60" fmla="*/ 543 w 1362"/>
                  <a:gd name="T61" fmla="*/ 1194 h 1536"/>
                  <a:gd name="T62" fmla="*/ 928 w 1362"/>
                  <a:gd name="T63" fmla="*/ 1491 h 1536"/>
                  <a:gd name="T64" fmla="*/ 914 w 1362"/>
                  <a:gd name="T65" fmla="*/ 1194 h 1536"/>
                  <a:gd name="T66" fmla="*/ 45 w 1362"/>
                  <a:gd name="T67" fmla="*/ 57 h 1536"/>
                  <a:gd name="T68" fmla="*/ 1305 w 1362"/>
                  <a:gd name="T69" fmla="*/ 45 h 1536"/>
                  <a:gd name="T70" fmla="*/ 1317 w 1362"/>
                  <a:gd name="T71" fmla="*/ 122 h 1536"/>
                  <a:gd name="T72" fmla="*/ 57 w 1362"/>
                  <a:gd name="T73" fmla="*/ 134 h 1536"/>
                  <a:gd name="T74" fmla="*/ 45 w 1362"/>
                  <a:gd name="T75" fmla="*/ 57 h 1536"/>
                  <a:gd name="T76" fmla="*/ 57 w 1362"/>
                  <a:gd name="T77" fmla="*/ 982 h 1536"/>
                  <a:gd name="T78" fmla="*/ 1317 w 1362"/>
                  <a:gd name="T79" fmla="*/ 994 h 1536"/>
                  <a:gd name="T80" fmla="*/ 1305 w 1362"/>
                  <a:gd name="T81" fmla="*/ 1071 h 1536"/>
                  <a:gd name="T82" fmla="*/ 57 w 1362"/>
                  <a:gd name="T83" fmla="*/ 1071 h 1536"/>
                  <a:gd name="T84" fmla="*/ 45 w 1362"/>
                  <a:gd name="T85" fmla="*/ 994 h 1536"/>
                  <a:gd name="T86" fmla="*/ 45 w 1362"/>
                  <a:gd name="T87" fmla="*/ 99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2" h="1536">
                    <a:moveTo>
                      <a:pt x="57" y="1116"/>
                    </a:moveTo>
                    <a:cubicBezTo>
                      <a:pt x="304" y="1116"/>
                      <a:pt x="304" y="1116"/>
                      <a:pt x="304" y="1116"/>
                    </a:cubicBezTo>
                    <a:cubicBezTo>
                      <a:pt x="304" y="1132"/>
                      <a:pt x="304" y="1132"/>
                      <a:pt x="304" y="1132"/>
                    </a:cubicBezTo>
                    <a:cubicBezTo>
                      <a:pt x="304" y="1166"/>
                      <a:pt x="332" y="1194"/>
                      <a:pt x="366" y="1194"/>
                    </a:cubicBezTo>
                    <a:cubicBezTo>
                      <a:pt x="400" y="1194"/>
                      <a:pt x="400" y="1194"/>
                      <a:pt x="400" y="1194"/>
                    </a:cubicBezTo>
                    <a:cubicBezTo>
                      <a:pt x="297" y="1477"/>
                      <a:pt x="297" y="1477"/>
                      <a:pt x="297" y="1477"/>
                    </a:cubicBezTo>
                    <a:cubicBezTo>
                      <a:pt x="287" y="1506"/>
                      <a:pt x="308" y="1536"/>
                      <a:pt x="338" y="1536"/>
                    </a:cubicBezTo>
                    <a:cubicBezTo>
                      <a:pt x="435" y="1536"/>
                      <a:pt x="435" y="1536"/>
                      <a:pt x="435" y="1536"/>
                    </a:cubicBezTo>
                    <a:cubicBezTo>
                      <a:pt x="454" y="1536"/>
                      <a:pt x="470" y="1524"/>
                      <a:pt x="477" y="1507"/>
                    </a:cubicBezTo>
                    <a:cubicBezTo>
                      <a:pt x="590" y="1194"/>
                      <a:pt x="590" y="1194"/>
                      <a:pt x="590" y="1194"/>
                    </a:cubicBezTo>
                    <a:cubicBezTo>
                      <a:pt x="623" y="1194"/>
                      <a:pt x="623" y="1194"/>
                      <a:pt x="623" y="1194"/>
                    </a:cubicBezTo>
                    <a:cubicBezTo>
                      <a:pt x="636" y="1194"/>
                      <a:pt x="646" y="1184"/>
                      <a:pt x="646" y="1172"/>
                    </a:cubicBezTo>
                    <a:cubicBezTo>
                      <a:pt x="646" y="1159"/>
                      <a:pt x="636" y="1149"/>
                      <a:pt x="623" y="1149"/>
                    </a:cubicBezTo>
                    <a:cubicBezTo>
                      <a:pt x="567" y="1149"/>
                      <a:pt x="416" y="1149"/>
                      <a:pt x="366" y="1149"/>
                    </a:cubicBezTo>
                    <a:cubicBezTo>
                      <a:pt x="357" y="1149"/>
                      <a:pt x="349" y="1142"/>
                      <a:pt x="349" y="1132"/>
                    </a:cubicBezTo>
                    <a:cubicBezTo>
                      <a:pt x="349" y="1116"/>
                      <a:pt x="349" y="1116"/>
                      <a:pt x="349" y="1116"/>
                    </a:cubicBezTo>
                    <a:cubicBezTo>
                      <a:pt x="1013" y="1116"/>
                      <a:pt x="1013" y="1116"/>
                      <a:pt x="1013" y="1116"/>
                    </a:cubicBezTo>
                    <a:cubicBezTo>
                      <a:pt x="1013" y="1132"/>
                      <a:pt x="1013" y="1132"/>
                      <a:pt x="1013" y="1132"/>
                    </a:cubicBezTo>
                    <a:cubicBezTo>
                      <a:pt x="1013" y="1142"/>
                      <a:pt x="1005" y="1149"/>
                      <a:pt x="996" y="1149"/>
                    </a:cubicBezTo>
                    <a:cubicBezTo>
                      <a:pt x="968" y="1149"/>
                      <a:pt x="762" y="1149"/>
                      <a:pt x="728" y="1149"/>
                    </a:cubicBezTo>
                    <a:cubicBezTo>
                      <a:pt x="716" y="1149"/>
                      <a:pt x="706" y="1159"/>
                      <a:pt x="706" y="1172"/>
                    </a:cubicBezTo>
                    <a:cubicBezTo>
                      <a:pt x="706" y="1184"/>
                      <a:pt x="716" y="1194"/>
                      <a:pt x="728" y="1194"/>
                    </a:cubicBezTo>
                    <a:cubicBezTo>
                      <a:pt x="772" y="1194"/>
                      <a:pt x="772" y="1194"/>
                      <a:pt x="772" y="1194"/>
                    </a:cubicBezTo>
                    <a:cubicBezTo>
                      <a:pt x="886" y="1507"/>
                      <a:pt x="886" y="1507"/>
                      <a:pt x="886" y="1507"/>
                    </a:cubicBezTo>
                    <a:cubicBezTo>
                      <a:pt x="892" y="1524"/>
                      <a:pt x="908" y="1536"/>
                      <a:pt x="927" y="1536"/>
                    </a:cubicBezTo>
                    <a:cubicBezTo>
                      <a:pt x="1024" y="1536"/>
                      <a:pt x="1024" y="1536"/>
                      <a:pt x="1024" y="1536"/>
                    </a:cubicBezTo>
                    <a:cubicBezTo>
                      <a:pt x="1054" y="1536"/>
                      <a:pt x="1075" y="1506"/>
                      <a:pt x="1065" y="1477"/>
                    </a:cubicBezTo>
                    <a:cubicBezTo>
                      <a:pt x="962" y="1194"/>
                      <a:pt x="962" y="1194"/>
                      <a:pt x="962" y="1194"/>
                    </a:cubicBezTo>
                    <a:cubicBezTo>
                      <a:pt x="996" y="1194"/>
                      <a:pt x="996" y="1194"/>
                      <a:pt x="996" y="1194"/>
                    </a:cubicBezTo>
                    <a:cubicBezTo>
                      <a:pt x="1030" y="1194"/>
                      <a:pt x="1058" y="1166"/>
                      <a:pt x="1058" y="1132"/>
                    </a:cubicBezTo>
                    <a:cubicBezTo>
                      <a:pt x="1058" y="1116"/>
                      <a:pt x="1058" y="1116"/>
                      <a:pt x="1058" y="1116"/>
                    </a:cubicBezTo>
                    <a:cubicBezTo>
                      <a:pt x="1305" y="1116"/>
                      <a:pt x="1305" y="1116"/>
                      <a:pt x="1305" y="1116"/>
                    </a:cubicBezTo>
                    <a:cubicBezTo>
                      <a:pt x="1336" y="1116"/>
                      <a:pt x="1362" y="1090"/>
                      <a:pt x="1362" y="1059"/>
                    </a:cubicBezTo>
                    <a:cubicBezTo>
                      <a:pt x="1362" y="994"/>
                      <a:pt x="1362" y="994"/>
                      <a:pt x="1362" y="994"/>
                    </a:cubicBezTo>
                    <a:cubicBezTo>
                      <a:pt x="1362" y="966"/>
                      <a:pt x="1341" y="942"/>
                      <a:pt x="1314" y="938"/>
                    </a:cubicBezTo>
                    <a:cubicBezTo>
                      <a:pt x="1314" y="610"/>
                      <a:pt x="1314" y="610"/>
                      <a:pt x="1314" y="610"/>
                    </a:cubicBezTo>
                    <a:cubicBezTo>
                      <a:pt x="1314" y="598"/>
                      <a:pt x="1304" y="588"/>
                      <a:pt x="1291" y="588"/>
                    </a:cubicBezTo>
                    <a:cubicBezTo>
                      <a:pt x="1279" y="588"/>
                      <a:pt x="1269" y="598"/>
                      <a:pt x="1269" y="610"/>
                    </a:cubicBezTo>
                    <a:cubicBezTo>
                      <a:pt x="1269" y="937"/>
                      <a:pt x="1269" y="937"/>
                      <a:pt x="1269" y="937"/>
                    </a:cubicBezTo>
                    <a:cubicBezTo>
                      <a:pt x="93" y="937"/>
                      <a:pt x="93" y="937"/>
                      <a:pt x="93" y="937"/>
                    </a:cubicBezTo>
                    <a:cubicBezTo>
                      <a:pt x="93" y="179"/>
                      <a:pt x="93" y="179"/>
                      <a:pt x="93" y="179"/>
                    </a:cubicBezTo>
                    <a:cubicBezTo>
                      <a:pt x="1269" y="179"/>
                      <a:pt x="1269" y="179"/>
                      <a:pt x="1269" y="179"/>
                    </a:cubicBezTo>
                    <a:cubicBezTo>
                      <a:pt x="1269" y="505"/>
                      <a:pt x="1269" y="505"/>
                      <a:pt x="1269" y="505"/>
                    </a:cubicBezTo>
                    <a:cubicBezTo>
                      <a:pt x="1269" y="518"/>
                      <a:pt x="1279" y="528"/>
                      <a:pt x="1291" y="528"/>
                    </a:cubicBezTo>
                    <a:cubicBezTo>
                      <a:pt x="1304" y="528"/>
                      <a:pt x="1314" y="518"/>
                      <a:pt x="1314" y="505"/>
                    </a:cubicBezTo>
                    <a:cubicBezTo>
                      <a:pt x="1314" y="178"/>
                      <a:pt x="1314" y="178"/>
                      <a:pt x="1314" y="178"/>
                    </a:cubicBezTo>
                    <a:cubicBezTo>
                      <a:pt x="1341" y="174"/>
                      <a:pt x="1362" y="150"/>
                      <a:pt x="1362" y="122"/>
                    </a:cubicBezTo>
                    <a:cubicBezTo>
                      <a:pt x="1362" y="57"/>
                      <a:pt x="1362" y="57"/>
                      <a:pt x="1362" y="57"/>
                    </a:cubicBezTo>
                    <a:cubicBezTo>
                      <a:pt x="1362" y="26"/>
                      <a:pt x="1336" y="0"/>
                      <a:pt x="1305" y="0"/>
                    </a:cubicBezTo>
                    <a:cubicBezTo>
                      <a:pt x="57" y="0"/>
                      <a:pt x="57" y="0"/>
                      <a:pt x="57" y="0"/>
                    </a:cubicBezTo>
                    <a:cubicBezTo>
                      <a:pt x="26" y="0"/>
                      <a:pt x="0" y="26"/>
                      <a:pt x="0" y="57"/>
                    </a:cubicBezTo>
                    <a:cubicBezTo>
                      <a:pt x="0" y="122"/>
                      <a:pt x="0" y="122"/>
                      <a:pt x="0" y="122"/>
                    </a:cubicBezTo>
                    <a:cubicBezTo>
                      <a:pt x="0" y="150"/>
                      <a:pt x="21" y="174"/>
                      <a:pt x="48" y="178"/>
                    </a:cubicBezTo>
                    <a:cubicBezTo>
                      <a:pt x="48" y="938"/>
                      <a:pt x="48" y="938"/>
                      <a:pt x="48" y="938"/>
                    </a:cubicBezTo>
                    <a:cubicBezTo>
                      <a:pt x="21" y="942"/>
                      <a:pt x="0" y="966"/>
                      <a:pt x="0" y="994"/>
                    </a:cubicBezTo>
                    <a:cubicBezTo>
                      <a:pt x="0" y="1059"/>
                      <a:pt x="0" y="1059"/>
                      <a:pt x="0" y="1059"/>
                    </a:cubicBezTo>
                    <a:cubicBezTo>
                      <a:pt x="0" y="1090"/>
                      <a:pt x="26" y="1116"/>
                      <a:pt x="57" y="1116"/>
                    </a:cubicBezTo>
                    <a:close/>
                    <a:moveTo>
                      <a:pt x="543" y="1194"/>
                    </a:moveTo>
                    <a:cubicBezTo>
                      <a:pt x="434" y="1491"/>
                      <a:pt x="434" y="1491"/>
                      <a:pt x="434" y="1491"/>
                    </a:cubicBezTo>
                    <a:cubicBezTo>
                      <a:pt x="340" y="1491"/>
                      <a:pt x="340" y="1491"/>
                      <a:pt x="340" y="1491"/>
                    </a:cubicBezTo>
                    <a:cubicBezTo>
                      <a:pt x="448" y="1194"/>
                      <a:pt x="448" y="1194"/>
                      <a:pt x="448" y="1194"/>
                    </a:cubicBezTo>
                    <a:lnTo>
                      <a:pt x="543" y="1194"/>
                    </a:lnTo>
                    <a:close/>
                    <a:moveTo>
                      <a:pt x="1022" y="1491"/>
                    </a:moveTo>
                    <a:cubicBezTo>
                      <a:pt x="928" y="1491"/>
                      <a:pt x="928" y="1491"/>
                      <a:pt x="928" y="1491"/>
                    </a:cubicBezTo>
                    <a:cubicBezTo>
                      <a:pt x="820" y="1194"/>
                      <a:pt x="820" y="1194"/>
                      <a:pt x="820" y="1194"/>
                    </a:cubicBezTo>
                    <a:cubicBezTo>
                      <a:pt x="914" y="1194"/>
                      <a:pt x="914" y="1194"/>
                      <a:pt x="914" y="1194"/>
                    </a:cubicBezTo>
                    <a:lnTo>
                      <a:pt x="1022" y="1491"/>
                    </a:lnTo>
                    <a:close/>
                    <a:moveTo>
                      <a:pt x="45" y="57"/>
                    </a:moveTo>
                    <a:cubicBezTo>
                      <a:pt x="45" y="51"/>
                      <a:pt x="51" y="45"/>
                      <a:pt x="57" y="45"/>
                    </a:cubicBezTo>
                    <a:cubicBezTo>
                      <a:pt x="1305" y="45"/>
                      <a:pt x="1305" y="45"/>
                      <a:pt x="1305" y="45"/>
                    </a:cubicBezTo>
                    <a:cubicBezTo>
                      <a:pt x="1312" y="45"/>
                      <a:pt x="1317" y="51"/>
                      <a:pt x="1317" y="57"/>
                    </a:cubicBezTo>
                    <a:cubicBezTo>
                      <a:pt x="1317" y="122"/>
                      <a:pt x="1317" y="122"/>
                      <a:pt x="1317" y="122"/>
                    </a:cubicBezTo>
                    <a:cubicBezTo>
                      <a:pt x="1317" y="128"/>
                      <a:pt x="1312" y="134"/>
                      <a:pt x="1305" y="134"/>
                    </a:cubicBezTo>
                    <a:cubicBezTo>
                      <a:pt x="1292" y="134"/>
                      <a:pt x="71" y="134"/>
                      <a:pt x="57" y="134"/>
                    </a:cubicBezTo>
                    <a:cubicBezTo>
                      <a:pt x="51" y="134"/>
                      <a:pt x="45" y="128"/>
                      <a:pt x="45" y="122"/>
                    </a:cubicBezTo>
                    <a:lnTo>
                      <a:pt x="45" y="57"/>
                    </a:lnTo>
                    <a:close/>
                    <a:moveTo>
                      <a:pt x="45" y="994"/>
                    </a:moveTo>
                    <a:cubicBezTo>
                      <a:pt x="45" y="988"/>
                      <a:pt x="51" y="982"/>
                      <a:pt x="57" y="982"/>
                    </a:cubicBezTo>
                    <a:cubicBezTo>
                      <a:pt x="1305" y="982"/>
                      <a:pt x="1305" y="982"/>
                      <a:pt x="1305" y="982"/>
                    </a:cubicBezTo>
                    <a:cubicBezTo>
                      <a:pt x="1312" y="982"/>
                      <a:pt x="1317" y="988"/>
                      <a:pt x="1317" y="994"/>
                    </a:cubicBezTo>
                    <a:cubicBezTo>
                      <a:pt x="1317" y="1059"/>
                      <a:pt x="1317" y="1059"/>
                      <a:pt x="1317" y="1059"/>
                    </a:cubicBezTo>
                    <a:cubicBezTo>
                      <a:pt x="1317" y="1065"/>
                      <a:pt x="1312" y="1071"/>
                      <a:pt x="1305" y="1071"/>
                    </a:cubicBezTo>
                    <a:cubicBezTo>
                      <a:pt x="1036" y="1071"/>
                      <a:pt x="1036" y="1071"/>
                      <a:pt x="1036" y="1071"/>
                    </a:cubicBezTo>
                    <a:cubicBezTo>
                      <a:pt x="1025" y="1071"/>
                      <a:pt x="82" y="1071"/>
                      <a:pt x="57" y="1071"/>
                    </a:cubicBezTo>
                    <a:cubicBezTo>
                      <a:pt x="51" y="1071"/>
                      <a:pt x="45" y="1065"/>
                      <a:pt x="45" y="1059"/>
                    </a:cubicBezTo>
                    <a:lnTo>
                      <a:pt x="45" y="994"/>
                    </a:lnTo>
                    <a:close/>
                    <a:moveTo>
                      <a:pt x="45" y="994"/>
                    </a:moveTo>
                    <a:cubicBezTo>
                      <a:pt x="45" y="994"/>
                      <a:pt x="45" y="994"/>
                      <a:pt x="45" y="9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1" name="Freeform 65">
                <a:extLst>
                  <a:ext uri="{FF2B5EF4-FFF2-40B4-BE49-F238E27FC236}">
                    <a16:creationId xmlns:a16="http://schemas.microsoft.com/office/drawing/2014/main" id="{456BB854-1F25-4CD2-A0BA-137120070E77}"/>
                  </a:ext>
                </a:extLst>
              </p:cNvPr>
              <p:cNvSpPr>
                <a:spLocks noEditPoints="1"/>
              </p:cNvSpPr>
              <p:nvPr/>
            </p:nvSpPr>
            <p:spPr bwMode="auto">
              <a:xfrm>
                <a:off x="4347038" y="5006680"/>
                <a:ext cx="249353" cy="134027"/>
              </a:xfrm>
              <a:custGeom>
                <a:avLst/>
                <a:gdLst>
                  <a:gd name="T0" fmla="*/ 564 w 886"/>
                  <a:gd name="T1" fmla="*/ 481 h 481"/>
                  <a:gd name="T2" fmla="*/ 644 w 886"/>
                  <a:gd name="T3" fmla="*/ 389 h 481"/>
                  <a:gd name="T4" fmla="*/ 816 w 886"/>
                  <a:gd name="T5" fmla="*/ 162 h 481"/>
                  <a:gd name="T6" fmla="*/ 886 w 886"/>
                  <a:gd name="T7" fmla="*/ 81 h 481"/>
                  <a:gd name="T8" fmla="*/ 804 w 886"/>
                  <a:gd name="T9" fmla="*/ 0 h 481"/>
                  <a:gd name="T10" fmla="*/ 724 w 886"/>
                  <a:gd name="T11" fmla="*/ 92 h 481"/>
                  <a:gd name="T12" fmla="*/ 556 w 886"/>
                  <a:gd name="T13" fmla="*/ 313 h 481"/>
                  <a:gd name="T14" fmla="*/ 404 w 886"/>
                  <a:gd name="T15" fmla="*/ 172 h 481"/>
                  <a:gd name="T16" fmla="*/ 323 w 886"/>
                  <a:gd name="T17" fmla="*/ 94 h 481"/>
                  <a:gd name="T18" fmla="*/ 241 w 886"/>
                  <a:gd name="T19" fmla="*/ 172 h 481"/>
                  <a:gd name="T20" fmla="*/ 84 w 886"/>
                  <a:gd name="T21" fmla="*/ 318 h 481"/>
                  <a:gd name="T22" fmla="*/ 0 w 886"/>
                  <a:gd name="T23" fmla="*/ 399 h 481"/>
                  <a:gd name="T24" fmla="*/ 82 w 886"/>
                  <a:gd name="T25" fmla="*/ 481 h 481"/>
                  <a:gd name="T26" fmla="*/ 163 w 886"/>
                  <a:gd name="T27" fmla="*/ 403 h 481"/>
                  <a:gd name="T28" fmla="*/ 320 w 886"/>
                  <a:gd name="T29" fmla="*/ 256 h 481"/>
                  <a:gd name="T30" fmla="*/ 325 w 886"/>
                  <a:gd name="T31" fmla="*/ 256 h 481"/>
                  <a:gd name="T32" fmla="*/ 482 w 886"/>
                  <a:gd name="T33" fmla="*/ 403 h 481"/>
                  <a:gd name="T34" fmla="*/ 564 w 886"/>
                  <a:gd name="T35" fmla="*/ 481 h 481"/>
                  <a:gd name="T36" fmla="*/ 564 w 886"/>
                  <a:gd name="T37" fmla="*/ 436 h 481"/>
                  <a:gd name="T38" fmla="*/ 527 w 886"/>
                  <a:gd name="T39" fmla="*/ 399 h 481"/>
                  <a:gd name="T40" fmla="*/ 564 w 886"/>
                  <a:gd name="T41" fmla="*/ 363 h 481"/>
                  <a:gd name="T42" fmla="*/ 564 w 886"/>
                  <a:gd name="T43" fmla="*/ 363 h 481"/>
                  <a:gd name="T44" fmla="*/ 600 w 886"/>
                  <a:gd name="T45" fmla="*/ 399 h 481"/>
                  <a:gd name="T46" fmla="*/ 564 w 886"/>
                  <a:gd name="T47" fmla="*/ 436 h 481"/>
                  <a:gd name="T48" fmla="*/ 804 w 886"/>
                  <a:gd name="T49" fmla="*/ 45 h 481"/>
                  <a:gd name="T50" fmla="*/ 841 w 886"/>
                  <a:gd name="T51" fmla="*/ 81 h 481"/>
                  <a:gd name="T52" fmla="*/ 796 w 886"/>
                  <a:gd name="T53" fmla="*/ 116 h 481"/>
                  <a:gd name="T54" fmla="*/ 768 w 886"/>
                  <a:gd name="T55" fmla="*/ 81 h 481"/>
                  <a:gd name="T56" fmla="*/ 804 w 886"/>
                  <a:gd name="T57" fmla="*/ 45 h 481"/>
                  <a:gd name="T58" fmla="*/ 766 w 886"/>
                  <a:gd name="T59" fmla="*/ 153 h 481"/>
                  <a:gd name="T60" fmla="*/ 622 w 886"/>
                  <a:gd name="T61" fmla="*/ 343 h 481"/>
                  <a:gd name="T62" fmla="*/ 602 w 886"/>
                  <a:gd name="T63" fmla="*/ 328 h 481"/>
                  <a:gd name="T64" fmla="*/ 746 w 886"/>
                  <a:gd name="T65" fmla="*/ 137 h 481"/>
                  <a:gd name="T66" fmla="*/ 766 w 886"/>
                  <a:gd name="T67" fmla="*/ 153 h 481"/>
                  <a:gd name="T68" fmla="*/ 323 w 886"/>
                  <a:gd name="T69" fmla="*/ 139 h 481"/>
                  <a:gd name="T70" fmla="*/ 359 w 886"/>
                  <a:gd name="T71" fmla="*/ 175 h 481"/>
                  <a:gd name="T72" fmla="*/ 323 w 886"/>
                  <a:gd name="T73" fmla="*/ 211 h 481"/>
                  <a:gd name="T74" fmla="*/ 286 w 886"/>
                  <a:gd name="T75" fmla="*/ 175 h 481"/>
                  <a:gd name="T76" fmla="*/ 323 w 886"/>
                  <a:gd name="T77" fmla="*/ 139 h 481"/>
                  <a:gd name="T78" fmla="*/ 82 w 886"/>
                  <a:gd name="T79" fmla="*/ 436 h 481"/>
                  <a:gd name="T80" fmla="*/ 45 w 886"/>
                  <a:gd name="T81" fmla="*/ 399 h 481"/>
                  <a:gd name="T82" fmla="*/ 82 w 886"/>
                  <a:gd name="T83" fmla="*/ 363 h 481"/>
                  <a:gd name="T84" fmla="*/ 118 w 886"/>
                  <a:gd name="T85" fmla="*/ 399 h 481"/>
                  <a:gd name="T86" fmla="*/ 82 w 886"/>
                  <a:gd name="T87" fmla="*/ 436 h 481"/>
                  <a:gd name="T88" fmla="*/ 149 w 886"/>
                  <a:gd name="T89" fmla="*/ 354 h 481"/>
                  <a:gd name="T90" fmla="*/ 132 w 886"/>
                  <a:gd name="T91" fmla="*/ 335 h 481"/>
                  <a:gd name="T92" fmla="*/ 255 w 886"/>
                  <a:gd name="T93" fmla="*/ 220 h 481"/>
                  <a:gd name="T94" fmla="*/ 273 w 886"/>
                  <a:gd name="T95" fmla="*/ 239 h 481"/>
                  <a:gd name="T96" fmla="*/ 149 w 886"/>
                  <a:gd name="T97" fmla="*/ 354 h 481"/>
                  <a:gd name="T98" fmla="*/ 390 w 886"/>
                  <a:gd name="T99" fmla="*/ 220 h 481"/>
                  <a:gd name="T100" fmla="*/ 513 w 886"/>
                  <a:gd name="T101" fmla="*/ 335 h 481"/>
                  <a:gd name="T102" fmla="*/ 496 w 886"/>
                  <a:gd name="T103" fmla="*/ 354 h 481"/>
                  <a:gd name="T104" fmla="*/ 373 w 886"/>
                  <a:gd name="T105" fmla="*/ 239 h 481"/>
                  <a:gd name="T106" fmla="*/ 390 w 886"/>
                  <a:gd name="T107" fmla="*/ 220 h 481"/>
                  <a:gd name="T108" fmla="*/ 390 w 886"/>
                  <a:gd name="T109" fmla="*/ 220 h 481"/>
                  <a:gd name="T110" fmla="*/ 390 w 886"/>
                  <a:gd name="T111" fmla="*/ 22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481">
                    <a:moveTo>
                      <a:pt x="564" y="481"/>
                    </a:moveTo>
                    <a:cubicBezTo>
                      <a:pt x="612" y="481"/>
                      <a:pt x="651" y="438"/>
                      <a:pt x="644" y="389"/>
                    </a:cubicBezTo>
                    <a:cubicBezTo>
                      <a:pt x="816" y="162"/>
                      <a:pt x="816" y="162"/>
                      <a:pt x="816" y="162"/>
                    </a:cubicBezTo>
                    <a:cubicBezTo>
                      <a:pt x="855" y="156"/>
                      <a:pt x="886" y="122"/>
                      <a:pt x="886" y="81"/>
                    </a:cubicBezTo>
                    <a:cubicBezTo>
                      <a:pt x="886" y="36"/>
                      <a:pt x="849" y="0"/>
                      <a:pt x="804" y="0"/>
                    </a:cubicBezTo>
                    <a:cubicBezTo>
                      <a:pt x="756" y="0"/>
                      <a:pt x="717" y="43"/>
                      <a:pt x="724" y="92"/>
                    </a:cubicBezTo>
                    <a:cubicBezTo>
                      <a:pt x="556" y="313"/>
                      <a:pt x="556" y="313"/>
                      <a:pt x="556" y="313"/>
                    </a:cubicBezTo>
                    <a:cubicBezTo>
                      <a:pt x="404" y="172"/>
                      <a:pt x="404" y="172"/>
                      <a:pt x="404" y="172"/>
                    </a:cubicBezTo>
                    <a:cubicBezTo>
                      <a:pt x="402" y="128"/>
                      <a:pt x="366" y="94"/>
                      <a:pt x="323" y="94"/>
                    </a:cubicBezTo>
                    <a:cubicBezTo>
                      <a:pt x="279" y="94"/>
                      <a:pt x="243" y="128"/>
                      <a:pt x="241" y="172"/>
                    </a:cubicBezTo>
                    <a:cubicBezTo>
                      <a:pt x="84" y="318"/>
                      <a:pt x="84" y="318"/>
                      <a:pt x="84" y="318"/>
                    </a:cubicBezTo>
                    <a:cubicBezTo>
                      <a:pt x="38" y="317"/>
                      <a:pt x="0" y="354"/>
                      <a:pt x="0" y="399"/>
                    </a:cubicBezTo>
                    <a:cubicBezTo>
                      <a:pt x="0" y="444"/>
                      <a:pt x="37" y="481"/>
                      <a:pt x="82" y="481"/>
                    </a:cubicBezTo>
                    <a:cubicBezTo>
                      <a:pt x="126" y="481"/>
                      <a:pt x="161" y="446"/>
                      <a:pt x="163" y="403"/>
                    </a:cubicBezTo>
                    <a:cubicBezTo>
                      <a:pt x="320" y="256"/>
                      <a:pt x="320" y="256"/>
                      <a:pt x="320" y="256"/>
                    </a:cubicBezTo>
                    <a:cubicBezTo>
                      <a:pt x="323" y="256"/>
                      <a:pt x="322" y="256"/>
                      <a:pt x="325" y="256"/>
                    </a:cubicBezTo>
                    <a:cubicBezTo>
                      <a:pt x="482" y="403"/>
                      <a:pt x="482" y="403"/>
                      <a:pt x="482" y="403"/>
                    </a:cubicBezTo>
                    <a:cubicBezTo>
                      <a:pt x="484" y="446"/>
                      <a:pt x="520" y="481"/>
                      <a:pt x="564" y="481"/>
                    </a:cubicBezTo>
                    <a:close/>
                    <a:moveTo>
                      <a:pt x="564" y="436"/>
                    </a:moveTo>
                    <a:cubicBezTo>
                      <a:pt x="543" y="436"/>
                      <a:pt x="527" y="419"/>
                      <a:pt x="527" y="399"/>
                    </a:cubicBezTo>
                    <a:cubicBezTo>
                      <a:pt x="527" y="379"/>
                      <a:pt x="544" y="363"/>
                      <a:pt x="564" y="363"/>
                    </a:cubicBezTo>
                    <a:cubicBezTo>
                      <a:pt x="564" y="363"/>
                      <a:pt x="564" y="363"/>
                      <a:pt x="564" y="363"/>
                    </a:cubicBezTo>
                    <a:cubicBezTo>
                      <a:pt x="584" y="363"/>
                      <a:pt x="600" y="379"/>
                      <a:pt x="600" y="399"/>
                    </a:cubicBezTo>
                    <a:cubicBezTo>
                      <a:pt x="600" y="419"/>
                      <a:pt x="584" y="436"/>
                      <a:pt x="564" y="436"/>
                    </a:cubicBezTo>
                    <a:close/>
                    <a:moveTo>
                      <a:pt x="804" y="45"/>
                    </a:moveTo>
                    <a:cubicBezTo>
                      <a:pt x="824" y="45"/>
                      <a:pt x="841" y="61"/>
                      <a:pt x="841" y="81"/>
                    </a:cubicBezTo>
                    <a:cubicBezTo>
                      <a:pt x="841" y="105"/>
                      <a:pt x="819" y="122"/>
                      <a:pt x="796" y="116"/>
                    </a:cubicBezTo>
                    <a:cubicBezTo>
                      <a:pt x="780" y="112"/>
                      <a:pt x="768" y="98"/>
                      <a:pt x="768" y="81"/>
                    </a:cubicBezTo>
                    <a:cubicBezTo>
                      <a:pt x="768" y="61"/>
                      <a:pt x="784" y="45"/>
                      <a:pt x="804" y="45"/>
                    </a:cubicBezTo>
                    <a:close/>
                    <a:moveTo>
                      <a:pt x="766" y="153"/>
                    </a:moveTo>
                    <a:cubicBezTo>
                      <a:pt x="622" y="343"/>
                      <a:pt x="622" y="343"/>
                      <a:pt x="622" y="343"/>
                    </a:cubicBezTo>
                    <a:cubicBezTo>
                      <a:pt x="616" y="337"/>
                      <a:pt x="609" y="332"/>
                      <a:pt x="602" y="328"/>
                    </a:cubicBezTo>
                    <a:cubicBezTo>
                      <a:pt x="746" y="137"/>
                      <a:pt x="746" y="137"/>
                      <a:pt x="746" y="137"/>
                    </a:cubicBezTo>
                    <a:cubicBezTo>
                      <a:pt x="752" y="144"/>
                      <a:pt x="758" y="149"/>
                      <a:pt x="766" y="153"/>
                    </a:cubicBezTo>
                    <a:close/>
                    <a:moveTo>
                      <a:pt x="323" y="139"/>
                    </a:moveTo>
                    <a:cubicBezTo>
                      <a:pt x="343" y="139"/>
                      <a:pt x="359" y="155"/>
                      <a:pt x="359" y="175"/>
                    </a:cubicBezTo>
                    <a:cubicBezTo>
                      <a:pt x="359" y="195"/>
                      <a:pt x="342" y="211"/>
                      <a:pt x="323" y="211"/>
                    </a:cubicBezTo>
                    <a:cubicBezTo>
                      <a:pt x="303" y="211"/>
                      <a:pt x="286" y="195"/>
                      <a:pt x="286" y="175"/>
                    </a:cubicBezTo>
                    <a:cubicBezTo>
                      <a:pt x="286" y="155"/>
                      <a:pt x="303" y="139"/>
                      <a:pt x="323" y="139"/>
                    </a:cubicBezTo>
                    <a:close/>
                    <a:moveTo>
                      <a:pt x="82" y="436"/>
                    </a:moveTo>
                    <a:cubicBezTo>
                      <a:pt x="62" y="436"/>
                      <a:pt x="45" y="419"/>
                      <a:pt x="45" y="399"/>
                    </a:cubicBezTo>
                    <a:cubicBezTo>
                      <a:pt x="45" y="379"/>
                      <a:pt x="62" y="363"/>
                      <a:pt x="82" y="363"/>
                    </a:cubicBezTo>
                    <a:cubicBezTo>
                      <a:pt x="102" y="363"/>
                      <a:pt x="118" y="379"/>
                      <a:pt x="118" y="399"/>
                    </a:cubicBezTo>
                    <a:cubicBezTo>
                      <a:pt x="118" y="419"/>
                      <a:pt x="102" y="436"/>
                      <a:pt x="82" y="436"/>
                    </a:cubicBezTo>
                    <a:close/>
                    <a:moveTo>
                      <a:pt x="149" y="354"/>
                    </a:moveTo>
                    <a:cubicBezTo>
                      <a:pt x="145" y="347"/>
                      <a:pt x="139" y="341"/>
                      <a:pt x="132" y="335"/>
                    </a:cubicBezTo>
                    <a:cubicBezTo>
                      <a:pt x="255" y="220"/>
                      <a:pt x="255" y="220"/>
                      <a:pt x="255" y="220"/>
                    </a:cubicBezTo>
                    <a:cubicBezTo>
                      <a:pt x="260" y="228"/>
                      <a:pt x="266" y="234"/>
                      <a:pt x="273" y="239"/>
                    </a:cubicBezTo>
                    <a:lnTo>
                      <a:pt x="149" y="354"/>
                    </a:lnTo>
                    <a:close/>
                    <a:moveTo>
                      <a:pt x="390" y="220"/>
                    </a:moveTo>
                    <a:cubicBezTo>
                      <a:pt x="513" y="335"/>
                      <a:pt x="513" y="335"/>
                      <a:pt x="513" y="335"/>
                    </a:cubicBezTo>
                    <a:cubicBezTo>
                      <a:pt x="507" y="341"/>
                      <a:pt x="501" y="347"/>
                      <a:pt x="496" y="354"/>
                    </a:cubicBezTo>
                    <a:cubicBezTo>
                      <a:pt x="373" y="239"/>
                      <a:pt x="373" y="239"/>
                      <a:pt x="373" y="239"/>
                    </a:cubicBezTo>
                    <a:cubicBezTo>
                      <a:pt x="379" y="234"/>
                      <a:pt x="385" y="228"/>
                      <a:pt x="390" y="220"/>
                    </a:cubicBezTo>
                    <a:close/>
                    <a:moveTo>
                      <a:pt x="390" y="220"/>
                    </a:moveTo>
                    <a:cubicBezTo>
                      <a:pt x="390" y="220"/>
                      <a:pt x="390" y="220"/>
                      <a:pt x="390" y="22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32" name="Groupe 1857">
              <a:extLst>
                <a:ext uri="{FF2B5EF4-FFF2-40B4-BE49-F238E27FC236}">
                  <a16:creationId xmlns:a16="http://schemas.microsoft.com/office/drawing/2014/main" id="{1D8F6F1B-5BCF-4098-9E4C-BD869AD7B4A2}"/>
                </a:ext>
              </a:extLst>
            </p:cNvPr>
            <p:cNvGrpSpPr>
              <a:grpSpLocks noChangeAspect="1"/>
            </p:cNvGrpSpPr>
            <p:nvPr/>
          </p:nvGrpSpPr>
          <p:grpSpPr>
            <a:xfrm>
              <a:off x="8431102" y="3629390"/>
              <a:ext cx="380282" cy="428400"/>
              <a:chOff x="7045378" y="4918075"/>
              <a:chExt cx="381996" cy="430331"/>
            </a:xfrm>
            <a:solidFill>
              <a:schemeClr val="tx2"/>
            </a:solidFill>
          </p:grpSpPr>
          <p:sp>
            <p:nvSpPr>
              <p:cNvPr id="833" name="Freeform 315">
                <a:extLst>
                  <a:ext uri="{FF2B5EF4-FFF2-40B4-BE49-F238E27FC236}">
                    <a16:creationId xmlns:a16="http://schemas.microsoft.com/office/drawing/2014/main" id="{269DE4FA-0907-4365-92D2-23E800CAD42B}"/>
                  </a:ext>
                </a:extLst>
              </p:cNvPr>
              <p:cNvSpPr>
                <a:spLocks noEditPoints="1"/>
              </p:cNvSpPr>
              <p:nvPr/>
            </p:nvSpPr>
            <p:spPr bwMode="auto">
              <a:xfrm>
                <a:off x="7045378" y="4918075"/>
                <a:ext cx="381996" cy="430331"/>
              </a:xfrm>
              <a:custGeom>
                <a:avLst/>
                <a:gdLst>
                  <a:gd name="T0" fmla="*/ 304 w 1362"/>
                  <a:gd name="T1" fmla="*/ 1116 h 1536"/>
                  <a:gd name="T2" fmla="*/ 366 w 1362"/>
                  <a:gd name="T3" fmla="*/ 1194 h 1536"/>
                  <a:gd name="T4" fmla="*/ 297 w 1362"/>
                  <a:gd name="T5" fmla="*/ 1477 h 1536"/>
                  <a:gd name="T6" fmla="*/ 435 w 1362"/>
                  <a:gd name="T7" fmla="*/ 1536 h 1536"/>
                  <a:gd name="T8" fmla="*/ 590 w 1362"/>
                  <a:gd name="T9" fmla="*/ 1194 h 1536"/>
                  <a:gd name="T10" fmla="*/ 651 w 1362"/>
                  <a:gd name="T11" fmla="*/ 1172 h 1536"/>
                  <a:gd name="T12" fmla="*/ 366 w 1362"/>
                  <a:gd name="T13" fmla="*/ 1149 h 1536"/>
                  <a:gd name="T14" fmla="*/ 349 w 1362"/>
                  <a:gd name="T15" fmla="*/ 1116 h 1536"/>
                  <a:gd name="T16" fmla="*/ 1013 w 1362"/>
                  <a:gd name="T17" fmla="*/ 1132 h 1536"/>
                  <a:gd name="T18" fmla="*/ 734 w 1362"/>
                  <a:gd name="T19" fmla="*/ 1149 h 1536"/>
                  <a:gd name="T20" fmla="*/ 734 w 1362"/>
                  <a:gd name="T21" fmla="*/ 1194 h 1536"/>
                  <a:gd name="T22" fmla="*/ 886 w 1362"/>
                  <a:gd name="T23" fmla="*/ 1507 h 1536"/>
                  <a:gd name="T24" fmla="*/ 1024 w 1362"/>
                  <a:gd name="T25" fmla="*/ 1536 h 1536"/>
                  <a:gd name="T26" fmla="*/ 962 w 1362"/>
                  <a:gd name="T27" fmla="*/ 1194 h 1536"/>
                  <a:gd name="T28" fmla="*/ 1058 w 1362"/>
                  <a:gd name="T29" fmla="*/ 1132 h 1536"/>
                  <a:gd name="T30" fmla="*/ 1305 w 1362"/>
                  <a:gd name="T31" fmla="*/ 1116 h 1536"/>
                  <a:gd name="T32" fmla="*/ 1362 w 1362"/>
                  <a:gd name="T33" fmla="*/ 994 h 1536"/>
                  <a:gd name="T34" fmla="*/ 1314 w 1362"/>
                  <a:gd name="T35" fmla="*/ 610 h 1536"/>
                  <a:gd name="T36" fmla="*/ 1269 w 1362"/>
                  <a:gd name="T37" fmla="*/ 610 h 1536"/>
                  <a:gd name="T38" fmla="*/ 93 w 1362"/>
                  <a:gd name="T39" fmla="*/ 937 h 1536"/>
                  <a:gd name="T40" fmla="*/ 1269 w 1362"/>
                  <a:gd name="T41" fmla="*/ 179 h 1536"/>
                  <a:gd name="T42" fmla="*/ 1291 w 1362"/>
                  <a:gd name="T43" fmla="*/ 528 h 1536"/>
                  <a:gd name="T44" fmla="*/ 1314 w 1362"/>
                  <a:gd name="T45" fmla="*/ 178 h 1536"/>
                  <a:gd name="T46" fmla="*/ 1362 w 1362"/>
                  <a:gd name="T47" fmla="*/ 57 h 1536"/>
                  <a:gd name="T48" fmla="*/ 57 w 1362"/>
                  <a:gd name="T49" fmla="*/ 0 h 1536"/>
                  <a:gd name="T50" fmla="*/ 0 w 1362"/>
                  <a:gd name="T51" fmla="*/ 122 h 1536"/>
                  <a:gd name="T52" fmla="*/ 48 w 1362"/>
                  <a:gd name="T53" fmla="*/ 938 h 1536"/>
                  <a:gd name="T54" fmla="*/ 0 w 1362"/>
                  <a:gd name="T55" fmla="*/ 1059 h 1536"/>
                  <a:gd name="T56" fmla="*/ 543 w 1362"/>
                  <a:gd name="T57" fmla="*/ 1194 h 1536"/>
                  <a:gd name="T58" fmla="*/ 340 w 1362"/>
                  <a:gd name="T59" fmla="*/ 1491 h 1536"/>
                  <a:gd name="T60" fmla="*/ 543 w 1362"/>
                  <a:gd name="T61" fmla="*/ 1194 h 1536"/>
                  <a:gd name="T62" fmla="*/ 928 w 1362"/>
                  <a:gd name="T63" fmla="*/ 1491 h 1536"/>
                  <a:gd name="T64" fmla="*/ 914 w 1362"/>
                  <a:gd name="T65" fmla="*/ 1194 h 1536"/>
                  <a:gd name="T66" fmla="*/ 45 w 1362"/>
                  <a:gd name="T67" fmla="*/ 57 h 1536"/>
                  <a:gd name="T68" fmla="*/ 1305 w 1362"/>
                  <a:gd name="T69" fmla="*/ 45 h 1536"/>
                  <a:gd name="T70" fmla="*/ 1317 w 1362"/>
                  <a:gd name="T71" fmla="*/ 122 h 1536"/>
                  <a:gd name="T72" fmla="*/ 57 w 1362"/>
                  <a:gd name="T73" fmla="*/ 134 h 1536"/>
                  <a:gd name="T74" fmla="*/ 45 w 1362"/>
                  <a:gd name="T75" fmla="*/ 57 h 1536"/>
                  <a:gd name="T76" fmla="*/ 57 w 1362"/>
                  <a:gd name="T77" fmla="*/ 982 h 1536"/>
                  <a:gd name="T78" fmla="*/ 1317 w 1362"/>
                  <a:gd name="T79" fmla="*/ 994 h 1536"/>
                  <a:gd name="T80" fmla="*/ 1305 w 1362"/>
                  <a:gd name="T81" fmla="*/ 1071 h 1536"/>
                  <a:gd name="T82" fmla="*/ 45 w 1362"/>
                  <a:gd name="T83" fmla="*/ 1059 h 1536"/>
                  <a:gd name="T84" fmla="*/ 45 w 1362"/>
                  <a:gd name="T85" fmla="*/ 99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1536">
                    <a:moveTo>
                      <a:pt x="57" y="1116"/>
                    </a:moveTo>
                    <a:cubicBezTo>
                      <a:pt x="304" y="1116"/>
                      <a:pt x="304" y="1116"/>
                      <a:pt x="304" y="1116"/>
                    </a:cubicBezTo>
                    <a:cubicBezTo>
                      <a:pt x="304" y="1132"/>
                      <a:pt x="304" y="1132"/>
                      <a:pt x="304" y="1132"/>
                    </a:cubicBezTo>
                    <a:cubicBezTo>
                      <a:pt x="304" y="1166"/>
                      <a:pt x="332" y="1194"/>
                      <a:pt x="366" y="1194"/>
                    </a:cubicBezTo>
                    <a:cubicBezTo>
                      <a:pt x="400" y="1194"/>
                      <a:pt x="400" y="1194"/>
                      <a:pt x="400" y="1194"/>
                    </a:cubicBezTo>
                    <a:cubicBezTo>
                      <a:pt x="297" y="1477"/>
                      <a:pt x="297" y="1477"/>
                      <a:pt x="297" y="1477"/>
                    </a:cubicBezTo>
                    <a:cubicBezTo>
                      <a:pt x="287" y="1506"/>
                      <a:pt x="308" y="1536"/>
                      <a:pt x="338" y="1536"/>
                    </a:cubicBezTo>
                    <a:cubicBezTo>
                      <a:pt x="435" y="1536"/>
                      <a:pt x="435" y="1536"/>
                      <a:pt x="435" y="1536"/>
                    </a:cubicBezTo>
                    <a:cubicBezTo>
                      <a:pt x="454" y="1536"/>
                      <a:pt x="470" y="1524"/>
                      <a:pt x="477" y="1507"/>
                    </a:cubicBezTo>
                    <a:cubicBezTo>
                      <a:pt x="590" y="1194"/>
                      <a:pt x="590" y="1194"/>
                      <a:pt x="590" y="1194"/>
                    </a:cubicBezTo>
                    <a:cubicBezTo>
                      <a:pt x="629" y="1194"/>
                      <a:pt x="629" y="1194"/>
                      <a:pt x="629" y="1194"/>
                    </a:cubicBezTo>
                    <a:cubicBezTo>
                      <a:pt x="641" y="1194"/>
                      <a:pt x="651" y="1184"/>
                      <a:pt x="651" y="1172"/>
                    </a:cubicBezTo>
                    <a:cubicBezTo>
                      <a:pt x="651" y="1159"/>
                      <a:pt x="641" y="1149"/>
                      <a:pt x="629" y="1149"/>
                    </a:cubicBezTo>
                    <a:cubicBezTo>
                      <a:pt x="597" y="1149"/>
                      <a:pt x="397" y="1149"/>
                      <a:pt x="366" y="1149"/>
                    </a:cubicBezTo>
                    <a:cubicBezTo>
                      <a:pt x="357" y="1149"/>
                      <a:pt x="349" y="1142"/>
                      <a:pt x="349" y="1132"/>
                    </a:cubicBezTo>
                    <a:cubicBezTo>
                      <a:pt x="349" y="1116"/>
                      <a:pt x="349" y="1116"/>
                      <a:pt x="349" y="1116"/>
                    </a:cubicBezTo>
                    <a:cubicBezTo>
                      <a:pt x="1013" y="1116"/>
                      <a:pt x="1013" y="1116"/>
                      <a:pt x="1013" y="1116"/>
                    </a:cubicBezTo>
                    <a:cubicBezTo>
                      <a:pt x="1013" y="1132"/>
                      <a:pt x="1013" y="1132"/>
                      <a:pt x="1013" y="1132"/>
                    </a:cubicBezTo>
                    <a:cubicBezTo>
                      <a:pt x="1013" y="1142"/>
                      <a:pt x="1005" y="1149"/>
                      <a:pt x="996" y="1149"/>
                    </a:cubicBezTo>
                    <a:cubicBezTo>
                      <a:pt x="968" y="1149"/>
                      <a:pt x="761" y="1149"/>
                      <a:pt x="734" y="1149"/>
                    </a:cubicBezTo>
                    <a:cubicBezTo>
                      <a:pt x="721" y="1149"/>
                      <a:pt x="711" y="1159"/>
                      <a:pt x="711" y="1172"/>
                    </a:cubicBezTo>
                    <a:cubicBezTo>
                      <a:pt x="711" y="1184"/>
                      <a:pt x="721" y="1194"/>
                      <a:pt x="734" y="1194"/>
                    </a:cubicBezTo>
                    <a:cubicBezTo>
                      <a:pt x="772" y="1194"/>
                      <a:pt x="772" y="1194"/>
                      <a:pt x="772" y="1194"/>
                    </a:cubicBezTo>
                    <a:cubicBezTo>
                      <a:pt x="886" y="1507"/>
                      <a:pt x="886" y="1507"/>
                      <a:pt x="886" y="1507"/>
                    </a:cubicBezTo>
                    <a:cubicBezTo>
                      <a:pt x="892" y="1524"/>
                      <a:pt x="908" y="1536"/>
                      <a:pt x="927" y="1536"/>
                    </a:cubicBezTo>
                    <a:cubicBezTo>
                      <a:pt x="1024" y="1536"/>
                      <a:pt x="1024" y="1536"/>
                      <a:pt x="1024" y="1536"/>
                    </a:cubicBezTo>
                    <a:cubicBezTo>
                      <a:pt x="1054" y="1536"/>
                      <a:pt x="1075" y="1506"/>
                      <a:pt x="1065" y="1477"/>
                    </a:cubicBezTo>
                    <a:cubicBezTo>
                      <a:pt x="962" y="1194"/>
                      <a:pt x="962" y="1194"/>
                      <a:pt x="962" y="1194"/>
                    </a:cubicBezTo>
                    <a:cubicBezTo>
                      <a:pt x="996" y="1194"/>
                      <a:pt x="996" y="1194"/>
                      <a:pt x="996" y="1194"/>
                    </a:cubicBezTo>
                    <a:cubicBezTo>
                      <a:pt x="1030" y="1194"/>
                      <a:pt x="1058" y="1166"/>
                      <a:pt x="1058" y="1132"/>
                    </a:cubicBezTo>
                    <a:cubicBezTo>
                      <a:pt x="1058" y="1116"/>
                      <a:pt x="1058" y="1116"/>
                      <a:pt x="1058" y="1116"/>
                    </a:cubicBezTo>
                    <a:cubicBezTo>
                      <a:pt x="1305" y="1116"/>
                      <a:pt x="1305" y="1116"/>
                      <a:pt x="1305" y="1116"/>
                    </a:cubicBezTo>
                    <a:cubicBezTo>
                      <a:pt x="1336" y="1116"/>
                      <a:pt x="1362" y="1090"/>
                      <a:pt x="1362" y="1059"/>
                    </a:cubicBezTo>
                    <a:cubicBezTo>
                      <a:pt x="1362" y="994"/>
                      <a:pt x="1362" y="994"/>
                      <a:pt x="1362" y="994"/>
                    </a:cubicBezTo>
                    <a:cubicBezTo>
                      <a:pt x="1362" y="966"/>
                      <a:pt x="1341" y="942"/>
                      <a:pt x="1314" y="938"/>
                    </a:cubicBezTo>
                    <a:cubicBezTo>
                      <a:pt x="1314" y="610"/>
                      <a:pt x="1314" y="610"/>
                      <a:pt x="1314" y="610"/>
                    </a:cubicBezTo>
                    <a:cubicBezTo>
                      <a:pt x="1314" y="598"/>
                      <a:pt x="1304" y="588"/>
                      <a:pt x="1291" y="588"/>
                    </a:cubicBezTo>
                    <a:cubicBezTo>
                      <a:pt x="1279" y="588"/>
                      <a:pt x="1269" y="598"/>
                      <a:pt x="1269" y="610"/>
                    </a:cubicBezTo>
                    <a:cubicBezTo>
                      <a:pt x="1269" y="937"/>
                      <a:pt x="1269" y="937"/>
                      <a:pt x="1269" y="937"/>
                    </a:cubicBezTo>
                    <a:cubicBezTo>
                      <a:pt x="93" y="937"/>
                      <a:pt x="93" y="937"/>
                      <a:pt x="93" y="937"/>
                    </a:cubicBezTo>
                    <a:cubicBezTo>
                      <a:pt x="93" y="179"/>
                      <a:pt x="93" y="179"/>
                      <a:pt x="93" y="179"/>
                    </a:cubicBezTo>
                    <a:cubicBezTo>
                      <a:pt x="1269" y="179"/>
                      <a:pt x="1269" y="179"/>
                      <a:pt x="1269" y="179"/>
                    </a:cubicBezTo>
                    <a:cubicBezTo>
                      <a:pt x="1269" y="505"/>
                      <a:pt x="1269" y="505"/>
                      <a:pt x="1269" y="505"/>
                    </a:cubicBezTo>
                    <a:cubicBezTo>
                      <a:pt x="1269" y="518"/>
                      <a:pt x="1279" y="528"/>
                      <a:pt x="1291" y="528"/>
                    </a:cubicBezTo>
                    <a:cubicBezTo>
                      <a:pt x="1304" y="528"/>
                      <a:pt x="1314" y="518"/>
                      <a:pt x="1314" y="505"/>
                    </a:cubicBezTo>
                    <a:cubicBezTo>
                      <a:pt x="1314" y="178"/>
                      <a:pt x="1314" y="178"/>
                      <a:pt x="1314" y="178"/>
                    </a:cubicBezTo>
                    <a:cubicBezTo>
                      <a:pt x="1341" y="174"/>
                      <a:pt x="1362" y="150"/>
                      <a:pt x="1362" y="122"/>
                    </a:cubicBezTo>
                    <a:cubicBezTo>
                      <a:pt x="1362" y="57"/>
                      <a:pt x="1362" y="57"/>
                      <a:pt x="1362" y="57"/>
                    </a:cubicBezTo>
                    <a:cubicBezTo>
                      <a:pt x="1362" y="26"/>
                      <a:pt x="1336" y="0"/>
                      <a:pt x="1305" y="0"/>
                    </a:cubicBezTo>
                    <a:cubicBezTo>
                      <a:pt x="57" y="0"/>
                      <a:pt x="57" y="0"/>
                      <a:pt x="57" y="0"/>
                    </a:cubicBezTo>
                    <a:cubicBezTo>
                      <a:pt x="26" y="0"/>
                      <a:pt x="0" y="26"/>
                      <a:pt x="0" y="57"/>
                    </a:cubicBezTo>
                    <a:cubicBezTo>
                      <a:pt x="0" y="122"/>
                      <a:pt x="0" y="122"/>
                      <a:pt x="0" y="122"/>
                    </a:cubicBezTo>
                    <a:cubicBezTo>
                      <a:pt x="0" y="150"/>
                      <a:pt x="21" y="174"/>
                      <a:pt x="48" y="178"/>
                    </a:cubicBezTo>
                    <a:cubicBezTo>
                      <a:pt x="48" y="938"/>
                      <a:pt x="48" y="938"/>
                      <a:pt x="48" y="938"/>
                    </a:cubicBezTo>
                    <a:cubicBezTo>
                      <a:pt x="21" y="942"/>
                      <a:pt x="0" y="966"/>
                      <a:pt x="0" y="994"/>
                    </a:cubicBezTo>
                    <a:cubicBezTo>
                      <a:pt x="0" y="1059"/>
                      <a:pt x="0" y="1059"/>
                      <a:pt x="0" y="1059"/>
                    </a:cubicBezTo>
                    <a:cubicBezTo>
                      <a:pt x="0" y="1090"/>
                      <a:pt x="26" y="1116"/>
                      <a:pt x="57" y="1116"/>
                    </a:cubicBezTo>
                    <a:close/>
                    <a:moveTo>
                      <a:pt x="543" y="1194"/>
                    </a:moveTo>
                    <a:cubicBezTo>
                      <a:pt x="434" y="1491"/>
                      <a:pt x="434" y="1491"/>
                      <a:pt x="434" y="1491"/>
                    </a:cubicBezTo>
                    <a:cubicBezTo>
                      <a:pt x="340" y="1491"/>
                      <a:pt x="340" y="1491"/>
                      <a:pt x="340" y="1491"/>
                    </a:cubicBezTo>
                    <a:cubicBezTo>
                      <a:pt x="448" y="1194"/>
                      <a:pt x="448" y="1194"/>
                      <a:pt x="448" y="1194"/>
                    </a:cubicBezTo>
                    <a:lnTo>
                      <a:pt x="543" y="1194"/>
                    </a:lnTo>
                    <a:close/>
                    <a:moveTo>
                      <a:pt x="1022" y="1491"/>
                    </a:moveTo>
                    <a:cubicBezTo>
                      <a:pt x="928" y="1491"/>
                      <a:pt x="928" y="1491"/>
                      <a:pt x="928" y="1491"/>
                    </a:cubicBezTo>
                    <a:cubicBezTo>
                      <a:pt x="820" y="1194"/>
                      <a:pt x="820" y="1194"/>
                      <a:pt x="820" y="1194"/>
                    </a:cubicBezTo>
                    <a:cubicBezTo>
                      <a:pt x="914" y="1194"/>
                      <a:pt x="914" y="1194"/>
                      <a:pt x="914" y="1194"/>
                    </a:cubicBezTo>
                    <a:lnTo>
                      <a:pt x="1022" y="1491"/>
                    </a:lnTo>
                    <a:close/>
                    <a:moveTo>
                      <a:pt x="45" y="57"/>
                    </a:moveTo>
                    <a:cubicBezTo>
                      <a:pt x="45" y="51"/>
                      <a:pt x="51" y="45"/>
                      <a:pt x="57" y="45"/>
                    </a:cubicBezTo>
                    <a:cubicBezTo>
                      <a:pt x="1305" y="45"/>
                      <a:pt x="1305" y="45"/>
                      <a:pt x="1305" y="45"/>
                    </a:cubicBezTo>
                    <a:cubicBezTo>
                      <a:pt x="1312" y="45"/>
                      <a:pt x="1317" y="51"/>
                      <a:pt x="1317" y="57"/>
                    </a:cubicBezTo>
                    <a:cubicBezTo>
                      <a:pt x="1317" y="122"/>
                      <a:pt x="1317" y="122"/>
                      <a:pt x="1317" y="122"/>
                    </a:cubicBezTo>
                    <a:cubicBezTo>
                      <a:pt x="1317" y="128"/>
                      <a:pt x="1312" y="134"/>
                      <a:pt x="1305" y="134"/>
                    </a:cubicBezTo>
                    <a:cubicBezTo>
                      <a:pt x="1292" y="134"/>
                      <a:pt x="71" y="134"/>
                      <a:pt x="57" y="134"/>
                    </a:cubicBezTo>
                    <a:cubicBezTo>
                      <a:pt x="51" y="134"/>
                      <a:pt x="45" y="128"/>
                      <a:pt x="45" y="122"/>
                    </a:cubicBezTo>
                    <a:lnTo>
                      <a:pt x="45" y="57"/>
                    </a:lnTo>
                    <a:close/>
                    <a:moveTo>
                      <a:pt x="45" y="994"/>
                    </a:moveTo>
                    <a:cubicBezTo>
                      <a:pt x="45" y="988"/>
                      <a:pt x="51" y="982"/>
                      <a:pt x="57" y="982"/>
                    </a:cubicBezTo>
                    <a:cubicBezTo>
                      <a:pt x="1305" y="982"/>
                      <a:pt x="1305" y="982"/>
                      <a:pt x="1305" y="982"/>
                    </a:cubicBezTo>
                    <a:cubicBezTo>
                      <a:pt x="1312" y="982"/>
                      <a:pt x="1317" y="988"/>
                      <a:pt x="1317" y="994"/>
                    </a:cubicBezTo>
                    <a:cubicBezTo>
                      <a:pt x="1317" y="1059"/>
                      <a:pt x="1317" y="1059"/>
                      <a:pt x="1317" y="1059"/>
                    </a:cubicBezTo>
                    <a:cubicBezTo>
                      <a:pt x="1317" y="1065"/>
                      <a:pt x="1312" y="1071"/>
                      <a:pt x="1305" y="1071"/>
                    </a:cubicBezTo>
                    <a:cubicBezTo>
                      <a:pt x="1274" y="1071"/>
                      <a:pt x="65" y="1071"/>
                      <a:pt x="57" y="1071"/>
                    </a:cubicBezTo>
                    <a:cubicBezTo>
                      <a:pt x="51" y="1071"/>
                      <a:pt x="45" y="1065"/>
                      <a:pt x="45" y="1059"/>
                    </a:cubicBezTo>
                    <a:lnTo>
                      <a:pt x="45" y="994"/>
                    </a:lnTo>
                    <a:close/>
                    <a:moveTo>
                      <a:pt x="45" y="994"/>
                    </a:moveTo>
                    <a:cubicBezTo>
                      <a:pt x="45" y="994"/>
                      <a:pt x="45" y="994"/>
                      <a:pt x="45" y="9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4" name="Freeform 316">
                <a:extLst>
                  <a:ext uri="{FF2B5EF4-FFF2-40B4-BE49-F238E27FC236}">
                    <a16:creationId xmlns:a16="http://schemas.microsoft.com/office/drawing/2014/main" id="{80E1D985-C42B-4C2B-84EC-67D4AEB7CAA0}"/>
                  </a:ext>
                </a:extLst>
              </p:cNvPr>
              <p:cNvSpPr>
                <a:spLocks noEditPoints="1"/>
              </p:cNvSpPr>
              <p:nvPr/>
            </p:nvSpPr>
            <p:spPr bwMode="auto">
              <a:xfrm>
                <a:off x="7104626" y="4975764"/>
                <a:ext cx="257263" cy="191778"/>
              </a:xfrm>
              <a:custGeom>
                <a:avLst/>
                <a:gdLst>
                  <a:gd name="T0" fmla="*/ 856 w 919"/>
                  <a:gd name="T1" fmla="*/ 192 h 686"/>
                  <a:gd name="T2" fmla="*/ 917 w 919"/>
                  <a:gd name="T3" fmla="*/ 41 h 686"/>
                  <a:gd name="T4" fmla="*/ 751 w 919"/>
                  <a:gd name="T5" fmla="*/ 57 h 686"/>
                  <a:gd name="T6" fmla="*/ 784 w 919"/>
                  <a:gd name="T7" fmla="*/ 137 h 686"/>
                  <a:gd name="T8" fmla="*/ 387 w 919"/>
                  <a:gd name="T9" fmla="*/ 281 h 686"/>
                  <a:gd name="T10" fmla="*/ 37 w 919"/>
                  <a:gd name="T11" fmla="*/ 554 h 686"/>
                  <a:gd name="T12" fmla="*/ 55 w 919"/>
                  <a:gd name="T13" fmla="*/ 593 h 686"/>
                  <a:gd name="T14" fmla="*/ 23 w 919"/>
                  <a:gd name="T15" fmla="*/ 640 h 686"/>
                  <a:gd name="T16" fmla="*/ 23 w 919"/>
                  <a:gd name="T17" fmla="*/ 686 h 686"/>
                  <a:gd name="T18" fmla="*/ 863 w 919"/>
                  <a:gd name="T19" fmla="*/ 663 h 686"/>
                  <a:gd name="T20" fmla="*/ 812 w 919"/>
                  <a:gd name="T21" fmla="*/ 640 h 686"/>
                  <a:gd name="T22" fmla="*/ 819 w 919"/>
                  <a:gd name="T23" fmla="*/ 165 h 686"/>
                  <a:gd name="T24" fmla="*/ 862 w 919"/>
                  <a:gd name="T25" fmla="*/ 141 h 686"/>
                  <a:gd name="T26" fmla="*/ 870 w 919"/>
                  <a:gd name="T27" fmla="*/ 58 h 686"/>
                  <a:gd name="T28" fmla="*/ 676 w 919"/>
                  <a:gd name="T29" fmla="*/ 344 h 686"/>
                  <a:gd name="T30" fmla="*/ 603 w 919"/>
                  <a:gd name="T31" fmla="*/ 640 h 686"/>
                  <a:gd name="T32" fmla="*/ 399 w 919"/>
                  <a:gd name="T33" fmla="*/ 341 h 686"/>
                  <a:gd name="T34" fmla="*/ 468 w 919"/>
                  <a:gd name="T35" fmla="*/ 640 h 686"/>
                  <a:gd name="T36" fmla="*/ 399 w 919"/>
                  <a:gd name="T37" fmla="*/ 341 h 686"/>
                  <a:gd name="T38" fmla="*/ 264 w 919"/>
                  <a:gd name="T39" fmla="*/ 640 h 686"/>
                  <a:gd name="T40" fmla="*/ 191 w 919"/>
                  <a:gd name="T41" fmla="*/ 484 h 686"/>
                  <a:gd name="T42" fmla="*/ 100 w 919"/>
                  <a:gd name="T43" fmla="*/ 640 h 686"/>
                  <a:gd name="T44" fmla="*/ 146 w 919"/>
                  <a:gd name="T45" fmla="*/ 522 h 686"/>
                  <a:gd name="T46" fmla="*/ 100 w 919"/>
                  <a:gd name="T47" fmla="*/ 640 h 686"/>
                  <a:gd name="T48" fmla="*/ 309 w 919"/>
                  <a:gd name="T49" fmla="*/ 385 h 686"/>
                  <a:gd name="T50" fmla="*/ 354 w 919"/>
                  <a:gd name="T51" fmla="*/ 640 h 686"/>
                  <a:gd name="T52" fmla="*/ 513 w 919"/>
                  <a:gd name="T53" fmla="*/ 640 h 686"/>
                  <a:gd name="T54" fmla="*/ 558 w 919"/>
                  <a:gd name="T55" fmla="*/ 439 h 686"/>
                  <a:gd name="T56" fmla="*/ 513 w 919"/>
                  <a:gd name="T57" fmla="*/ 640 h 686"/>
                  <a:gd name="T58" fmla="*/ 767 w 919"/>
                  <a:gd name="T59" fmla="*/ 640 h 686"/>
                  <a:gd name="T60" fmla="*/ 721 w 919"/>
                  <a:gd name="T61" fmla="*/ 288 h 686"/>
                  <a:gd name="T62" fmla="*/ 767 w 919"/>
                  <a:gd name="T63" fmla="*/ 23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9" h="686">
                    <a:moveTo>
                      <a:pt x="819" y="165"/>
                    </a:moveTo>
                    <a:cubicBezTo>
                      <a:pt x="856" y="192"/>
                      <a:pt x="856" y="192"/>
                      <a:pt x="856" y="192"/>
                    </a:cubicBezTo>
                    <a:cubicBezTo>
                      <a:pt x="875" y="207"/>
                      <a:pt x="902" y="196"/>
                      <a:pt x="904" y="173"/>
                    </a:cubicBezTo>
                    <a:cubicBezTo>
                      <a:pt x="917" y="41"/>
                      <a:pt x="917" y="41"/>
                      <a:pt x="917" y="41"/>
                    </a:cubicBezTo>
                    <a:cubicBezTo>
                      <a:pt x="919" y="18"/>
                      <a:pt x="896" y="0"/>
                      <a:pt x="874" y="9"/>
                    </a:cubicBezTo>
                    <a:cubicBezTo>
                      <a:pt x="751" y="57"/>
                      <a:pt x="751" y="57"/>
                      <a:pt x="751" y="57"/>
                    </a:cubicBezTo>
                    <a:cubicBezTo>
                      <a:pt x="729" y="66"/>
                      <a:pt x="726" y="94"/>
                      <a:pt x="746" y="109"/>
                    </a:cubicBezTo>
                    <a:cubicBezTo>
                      <a:pt x="784" y="137"/>
                      <a:pt x="784" y="137"/>
                      <a:pt x="784" y="137"/>
                    </a:cubicBezTo>
                    <a:cubicBezTo>
                      <a:pt x="576" y="397"/>
                      <a:pt x="576" y="397"/>
                      <a:pt x="576" y="397"/>
                    </a:cubicBezTo>
                    <a:cubicBezTo>
                      <a:pt x="558" y="386"/>
                      <a:pt x="404" y="291"/>
                      <a:pt x="387" y="281"/>
                    </a:cubicBezTo>
                    <a:cubicBezTo>
                      <a:pt x="379" y="275"/>
                      <a:pt x="368" y="276"/>
                      <a:pt x="361" y="283"/>
                    </a:cubicBezTo>
                    <a:cubicBezTo>
                      <a:pt x="37" y="554"/>
                      <a:pt x="37" y="554"/>
                      <a:pt x="37" y="554"/>
                    </a:cubicBezTo>
                    <a:cubicBezTo>
                      <a:pt x="27" y="562"/>
                      <a:pt x="26" y="576"/>
                      <a:pt x="34" y="586"/>
                    </a:cubicBezTo>
                    <a:cubicBezTo>
                      <a:pt x="39" y="592"/>
                      <a:pt x="47" y="595"/>
                      <a:pt x="55" y="593"/>
                    </a:cubicBezTo>
                    <a:cubicBezTo>
                      <a:pt x="55" y="640"/>
                      <a:pt x="55" y="640"/>
                      <a:pt x="55" y="640"/>
                    </a:cubicBezTo>
                    <a:cubicBezTo>
                      <a:pt x="23" y="640"/>
                      <a:pt x="23" y="640"/>
                      <a:pt x="23" y="640"/>
                    </a:cubicBezTo>
                    <a:cubicBezTo>
                      <a:pt x="10" y="640"/>
                      <a:pt x="0" y="651"/>
                      <a:pt x="0" y="663"/>
                    </a:cubicBezTo>
                    <a:cubicBezTo>
                      <a:pt x="0" y="675"/>
                      <a:pt x="10" y="686"/>
                      <a:pt x="23" y="686"/>
                    </a:cubicBezTo>
                    <a:cubicBezTo>
                      <a:pt x="840" y="686"/>
                      <a:pt x="840" y="686"/>
                      <a:pt x="840" y="686"/>
                    </a:cubicBezTo>
                    <a:cubicBezTo>
                      <a:pt x="853" y="686"/>
                      <a:pt x="863" y="675"/>
                      <a:pt x="863" y="663"/>
                    </a:cubicBezTo>
                    <a:cubicBezTo>
                      <a:pt x="863" y="651"/>
                      <a:pt x="853" y="640"/>
                      <a:pt x="840" y="640"/>
                    </a:cubicBezTo>
                    <a:cubicBezTo>
                      <a:pt x="812" y="640"/>
                      <a:pt x="812" y="640"/>
                      <a:pt x="812" y="640"/>
                    </a:cubicBezTo>
                    <a:cubicBezTo>
                      <a:pt x="812" y="174"/>
                      <a:pt x="812" y="174"/>
                      <a:pt x="812" y="174"/>
                    </a:cubicBezTo>
                    <a:lnTo>
                      <a:pt x="819" y="165"/>
                    </a:lnTo>
                    <a:close/>
                    <a:moveTo>
                      <a:pt x="870" y="58"/>
                    </a:moveTo>
                    <a:cubicBezTo>
                      <a:pt x="862" y="141"/>
                      <a:pt x="862" y="141"/>
                      <a:pt x="862" y="141"/>
                    </a:cubicBezTo>
                    <a:cubicBezTo>
                      <a:pt x="794" y="89"/>
                      <a:pt x="794" y="89"/>
                      <a:pt x="794" y="89"/>
                    </a:cubicBezTo>
                    <a:lnTo>
                      <a:pt x="870" y="58"/>
                    </a:lnTo>
                    <a:close/>
                    <a:moveTo>
                      <a:pt x="603" y="436"/>
                    </a:moveTo>
                    <a:cubicBezTo>
                      <a:pt x="676" y="344"/>
                      <a:pt x="676" y="344"/>
                      <a:pt x="676" y="344"/>
                    </a:cubicBezTo>
                    <a:cubicBezTo>
                      <a:pt x="676" y="640"/>
                      <a:pt x="676" y="640"/>
                      <a:pt x="676" y="640"/>
                    </a:cubicBezTo>
                    <a:cubicBezTo>
                      <a:pt x="603" y="640"/>
                      <a:pt x="603" y="640"/>
                      <a:pt x="603" y="640"/>
                    </a:cubicBezTo>
                    <a:lnTo>
                      <a:pt x="603" y="436"/>
                    </a:lnTo>
                    <a:close/>
                    <a:moveTo>
                      <a:pt x="399" y="341"/>
                    </a:moveTo>
                    <a:cubicBezTo>
                      <a:pt x="468" y="383"/>
                      <a:pt x="468" y="383"/>
                      <a:pt x="468" y="383"/>
                    </a:cubicBezTo>
                    <a:cubicBezTo>
                      <a:pt x="468" y="640"/>
                      <a:pt x="468" y="640"/>
                      <a:pt x="468" y="640"/>
                    </a:cubicBezTo>
                    <a:cubicBezTo>
                      <a:pt x="399" y="640"/>
                      <a:pt x="399" y="640"/>
                      <a:pt x="399" y="640"/>
                    </a:cubicBezTo>
                    <a:lnTo>
                      <a:pt x="399" y="341"/>
                    </a:lnTo>
                    <a:close/>
                    <a:moveTo>
                      <a:pt x="264" y="423"/>
                    </a:moveTo>
                    <a:cubicBezTo>
                      <a:pt x="264" y="640"/>
                      <a:pt x="264" y="640"/>
                      <a:pt x="264" y="640"/>
                    </a:cubicBezTo>
                    <a:cubicBezTo>
                      <a:pt x="191" y="640"/>
                      <a:pt x="191" y="640"/>
                      <a:pt x="191" y="640"/>
                    </a:cubicBezTo>
                    <a:cubicBezTo>
                      <a:pt x="191" y="484"/>
                      <a:pt x="191" y="484"/>
                      <a:pt x="191" y="484"/>
                    </a:cubicBezTo>
                    <a:lnTo>
                      <a:pt x="264" y="423"/>
                    </a:lnTo>
                    <a:close/>
                    <a:moveTo>
                      <a:pt x="100" y="640"/>
                    </a:moveTo>
                    <a:cubicBezTo>
                      <a:pt x="100" y="560"/>
                      <a:pt x="100" y="560"/>
                      <a:pt x="100" y="560"/>
                    </a:cubicBezTo>
                    <a:cubicBezTo>
                      <a:pt x="146" y="522"/>
                      <a:pt x="146" y="522"/>
                      <a:pt x="146" y="522"/>
                    </a:cubicBezTo>
                    <a:cubicBezTo>
                      <a:pt x="146" y="640"/>
                      <a:pt x="146" y="640"/>
                      <a:pt x="146" y="640"/>
                    </a:cubicBezTo>
                    <a:lnTo>
                      <a:pt x="100" y="640"/>
                    </a:lnTo>
                    <a:close/>
                    <a:moveTo>
                      <a:pt x="309" y="640"/>
                    </a:moveTo>
                    <a:cubicBezTo>
                      <a:pt x="309" y="385"/>
                      <a:pt x="309" y="385"/>
                      <a:pt x="309" y="385"/>
                    </a:cubicBezTo>
                    <a:cubicBezTo>
                      <a:pt x="354" y="347"/>
                      <a:pt x="354" y="347"/>
                      <a:pt x="354" y="347"/>
                    </a:cubicBezTo>
                    <a:cubicBezTo>
                      <a:pt x="354" y="640"/>
                      <a:pt x="354" y="640"/>
                      <a:pt x="354" y="640"/>
                    </a:cubicBezTo>
                    <a:lnTo>
                      <a:pt x="309" y="640"/>
                    </a:lnTo>
                    <a:close/>
                    <a:moveTo>
                      <a:pt x="513" y="640"/>
                    </a:moveTo>
                    <a:cubicBezTo>
                      <a:pt x="513" y="411"/>
                      <a:pt x="513" y="411"/>
                      <a:pt x="513" y="411"/>
                    </a:cubicBezTo>
                    <a:cubicBezTo>
                      <a:pt x="558" y="439"/>
                      <a:pt x="558" y="439"/>
                      <a:pt x="558" y="439"/>
                    </a:cubicBezTo>
                    <a:cubicBezTo>
                      <a:pt x="558" y="640"/>
                      <a:pt x="558" y="640"/>
                      <a:pt x="558" y="640"/>
                    </a:cubicBezTo>
                    <a:lnTo>
                      <a:pt x="513" y="640"/>
                    </a:lnTo>
                    <a:close/>
                    <a:moveTo>
                      <a:pt x="767" y="231"/>
                    </a:moveTo>
                    <a:cubicBezTo>
                      <a:pt x="767" y="640"/>
                      <a:pt x="767" y="640"/>
                      <a:pt x="767" y="640"/>
                    </a:cubicBezTo>
                    <a:cubicBezTo>
                      <a:pt x="721" y="640"/>
                      <a:pt x="721" y="640"/>
                      <a:pt x="721" y="640"/>
                    </a:cubicBezTo>
                    <a:cubicBezTo>
                      <a:pt x="721" y="288"/>
                      <a:pt x="721" y="288"/>
                      <a:pt x="721" y="288"/>
                    </a:cubicBezTo>
                    <a:cubicBezTo>
                      <a:pt x="747" y="255"/>
                      <a:pt x="726" y="282"/>
                      <a:pt x="767" y="231"/>
                    </a:cubicBezTo>
                    <a:close/>
                    <a:moveTo>
                      <a:pt x="767" y="231"/>
                    </a:moveTo>
                    <a:cubicBezTo>
                      <a:pt x="767" y="231"/>
                      <a:pt x="767" y="231"/>
                      <a:pt x="767" y="23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35" name="Groupe 1860">
              <a:extLst>
                <a:ext uri="{FF2B5EF4-FFF2-40B4-BE49-F238E27FC236}">
                  <a16:creationId xmlns:a16="http://schemas.microsoft.com/office/drawing/2014/main" id="{E2F7586E-FDC4-4783-814E-987C3E77432A}"/>
                </a:ext>
              </a:extLst>
            </p:cNvPr>
            <p:cNvGrpSpPr/>
            <p:nvPr/>
          </p:nvGrpSpPr>
          <p:grpSpPr>
            <a:xfrm>
              <a:off x="8376838" y="2196843"/>
              <a:ext cx="482600" cy="388937"/>
              <a:chOff x="7661276" y="1446213"/>
              <a:chExt cx="482600" cy="388937"/>
            </a:xfrm>
            <a:solidFill>
              <a:schemeClr val="tx2"/>
            </a:solidFill>
          </p:grpSpPr>
          <p:sp>
            <p:nvSpPr>
              <p:cNvPr id="836" name="Freeform 22">
                <a:extLst>
                  <a:ext uri="{FF2B5EF4-FFF2-40B4-BE49-F238E27FC236}">
                    <a16:creationId xmlns:a16="http://schemas.microsoft.com/office/drawing/2014/main" id="{6E5C0465-8D88-4CB9-A015-562264F9BF01}"/>
                  </a:ext>
                </a:extLst>
              </p:cNvPr>
              <p:cNvSpPr>
                <a:spLocks noEditPoints="1"/>
              </p:cNvSpPr>
              <p:nvPr/>
            </p:nvSpPr>
            <p:spPr bwMode="auto">
              <a:xfrm>
                <a:off x="79914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37" name="Freeform 23">
                <a:extLst>
                  <a:ext uri="{FF2B5EF4-FFF2-40B4-BE49-F238E27FC236}">
                    <a16:creationId xmlns:a16="http://schemas.microsoft.com/office/drawing/2014/main" id="{0BFB524C-F628-4E41-B6F9-6DB0613E001A}"/>
                  </a:ext>
                </a:extLst>
              </p:cNvPr>
              <p:cNvSpPr>
                <a:spLocks noEditPoints="1"/>
              </p:cNvSpPr>
              <p:nvPr/>
            </p:nvSpPr>
            <p:spPr bwMode="auto">
              <a:xfrm>
                <a:off x="78263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38" name="Freeform 24">
                <a:extLst>
                  <a:ext uri="{FF2B5EF4-FFF2-40B4-BE49-F238E27FC236}">
                    <a16:creationId xmlns:a16="http://schemas.microsoft.com/office/drawing/2014/main" id="{448A3CEF-0E31-44D1-B4E3-5D1DAFC2ECE5}"/>
                  </a:ext>
                </a:extLst>
              </p:cNvPr>
              <p:cNvSpPr>
                <a:spLocks noEditPoints="1"/>
              </p:cNvSpPr>
              <p:nvPr/>
            </p:nvSpPr>
            <p:spPr bwMode="auto">
              <a:xfrm>
                <a:off x="76612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39" name="Freeform 25">
                <a:extLst>
                  <a:ext uri="{FF2B5EF4-FFF2-40B4-BE49-F238E27FC236}">
                    <a16:creationId xmlns:a16="http://schemas.microsoft.com/office/drawing/2014/main" id="{B9AA3FAD-3D20-4E59-96B6-A6A360701E19}"/>
                  </a:ext>
                </a:extLst>
              </p:cNvPr>
              <p:cNvSpPr>
                <a:spLocks noEditPoints="1"/>
              </p:cNvSpPr>
              <p:nvPr/>
            </p:nvSpPr>
            <p:spPr bwMode="auto">
              <a:xfrm>
                <a:off x="7745413" y="1619250"/>
                <a:ext cx="150813" cy="103187"/>
              </a:xfrm>
              <a:custGeom>
                <a:avLst/>
                <a:gdLst>
                  <a:gd name="T0" fmla="*/ 480 w 483"/>
                  <a:gd name="T1" fmla="*/ 306 h 334"/>
                  <a:gd name="T2" fmla="*/ 408 w 483"/>
                  <a:gd name="T3" fmla="*/ 17 h 334"/>
                  <a:gd name="T4" fmla="*/ 386 w 483"/>
                  <a:gd name="T5" fmla="*/ 0 h 334"/>
                  <a:gd name="T6" fmla="*/ 97 w 483"/>
                  <a:gd name="T7" fmla="*/ 0 h 334"/>
                  <a:gd name="T8" fmla="*/ 75 w 483"/>
                  <a:gd name="T9" fmla="*/ 17 h 334"/>
                  <a:gd name="T10" fmla="*/ 3 w 483"/>
                  <a:gd name="T11" fmla="*/ 306 h 334"/>
                  <a:gd name="T12" fmla="*/ 25 w 483"/>
                  <a:gd name="T13" fmla="*/ 334 h 334"/>
                  <a:gd name="T14" fmla="*/ 458 w 483"/>
                  <a:gd name="T15" fmla="*/ 334 h 334"/>
                  <a:gd name="T16" fmla="*/ 480 w 483"/>
                  <a:gd name="T17" fmla="*/ 306 h 334"/>
                  <a:gd name="T18" fmla="*/ 54 w 483"/>
                  <a:gd name="T19" fmla="*/ 289 h 334"/>
                  <a:gd name="T20" fmla="*/ 115 w 483"/>
                  <a:gd name="T21" fmla="*/ 45 h 334"/>
                  <a:gd name="T22" fmla="*/ 368 w 483"/>
                  <a:gd name="T23" fmla="*/ 45 h 334"/>
                  <a:gd name="T24" fmla="*/ 429 w 483"/>
                  <a:gd name="T25" fmla="*/ 289 h 334"/>
                  <a:gd name="T26" fmla="*/ 54 w 483"/>
                  <a:gd name="T27" fmla="*/ 289 h 334"/>
                  <a:gd name="T28" fmla="*/ 54 w 483"/>
                  <a:gd name="T29" fmla="*/ 289 h 334"/>
                  <a:gd name="T30" fmla="*/ 54 w 483"/>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334">
                    <a:moveTo>
                      <a:pt x="480" y="306"/>
                    </a:moveTo>
                    <a:cubicBezTo>
                      <a:pt x="408" y="17"/>
                      <a:pt x="408" y="17"/>
                      <a:pt x="408" y="17"/>
                    </a:cubicBezTo>
                    <a:cubicBezTo>
                      <a:pt x="405" y="7"/>
                      <a:pt x="396" y="0"/>
                      <a:pt x="386" y="0"/>
                    </a:cubicBezTo>
                    <a:cubicBezTo>
                      <a:pt x="97" y="0"/>
                      <a:pt x="97" y="0"/>
                      <a:pt x="97" y="0"/>
                    </a:cubicBezTo>
                    <a:cubicBezTo>
                      <a:pt x="87" y="0"/>
                      <a:pt x="78" y="7"/>
                      <a:pt x="75" y="17"/>
                    </a:cubicBezTo>
                    <a:cubicBezTo>
                      <a:pt x="3" y="306"/>
                      <a:pt x="3" y="306"/>
                      <a:pt x="3" y="306"/>
                    </a:cubicBezTo>
                    <a:cubicBezTo>
                      <a:pt x="0" y="320"/>
                      <a:pt x="11" y="334"/>
                      <a:pt x="25" y="334"/>
                    </a:cubicBezTo>
                    <a:cubicBezTo>
                      <a:pt x="458" y="334"/>
                      <a:pt x="458" y="334"/>
                      <a:pt x="458" y="334"/>
                    </a:cubicBezTo>
                    <a:cubicBezTo>
                      <a:pt x="472" y="334"/>
                      <a:pt x="483" y="320"/>
                      <a:pt x="480" y="306"/>
                    </a:cubicBezTo>
                    <a:close/>
                    <a:moveTo>
                      <a:pt x="54" y="289"/>
                    </a:moveTo>
                    <a:cubicBezTo>
                      <a:pt x="115" y="45"/>
                      <a:pt x="115" y="45"/>
                      <a:pt x="115" y="45"/>
                    </a:cubicBezTo>
                    <a:cubicBezTo>
                      <a:pt x="368" y="45"/>
                      <a:pt x="368" y="45"/>
                      <a:pt x="368" y="45"/>
                    </a:cubicBezTo>
                    <a:cubicBezTo>
                      <a:pt x="429" y="289"/>
                      <a:pt x="429" y="289"/>
                      <a:pt x="429"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0" name="Freeform 26">
                <a:extLst>
                  <a:ext uri="{FF2B5EF4-FFF2-40B4-BE49-F238E27FC236}">
                    <a16:creationId xmlns:a16="http://schemas.microsoft.com/office/drawing/2014/main" id="{E012575C-B7F9-4608-8E74-36A972E92534}"/>
                  </a:ext>
                </a:extLst>
              </p:cNvPr>
              <p:cNvSpPr>
                <a:spLocks noEditPoints="1"/>
              </p:cNvSpPr>
              <p:nvPr/>
            </p:nvSpPr>
            <p:spPr bwMode="auto">
              <a:xfrm>
                <a:off x="7910513" y="1619250"/>
                <a:ext cx="150813" cy="103187"/>
              </a:xfrm>
              <a:custGeom>
                <a:avLst/>
                <a:gdLst>
                  <a:gd name="T0" fmla="*/ 480 w 483"/>
                  <a:gd name="T1" fmla="*/ 306 h 334"/>
                  <a:gd name="T2" fmla="*/ 408 w 483"/>
                  <a:gd name="T3" fmla="*/ 17 h 334"/>
                  <a:gd name="T4" fmla="*/ 386 w 483"/>
                  <a:gd name="T5" fmla="*/ 0 h 334"/>
                  <a:gd name="T6" fmla="*/ 97 w 483"/>
                  <a:gd name="T7" fmla="*/ 0 h 334"/>
                  <a:gd name="T8" fmla="*/ 75 w 483"/>
                  <a:gd name="T9" fmla="*/ 17 h 334"/>
                  <a:gd name="T10" fmla="*/ 3 w 483"/>
                  <a:gd name="T11" fmla="*/ 306 h 334"/>
                  <a:gd name="T12" fmla="*/ 25 w 483"/>
                  <a:gd name="T13" fmla="*/ 334 h 334"/>
                  <a:gd name="T14" fmla="*/ 279 w 483"/>
                  <a:gd name="T15" fmla="*/ 334 h 334"/>
                  <a:gd name="T16" fmla="*/ 302 w 483"/>
                  <a:gd name="T17" fmla="*/ 311 h 334"/>
                  <a:gd name="T18" fmla="*/ 279 w 483"/>
                  <a:gd name="T19" fmla="*/ 289 h 334"/>
                  <a:gd name="T20" fmla="*/ 54 w 483"/>
                  <a:gd name="T21" fmla="*/ 289 h 334"/>
                  <a:gd name="T22" fmla="*/ 115 w 483"/>
                  <a:gd name="T23" fmla="*/ 45 h 334"/>
                  <a:gd name="T24" fmla="*/ 368 w 483"/>
                  <a:gd name="T25" fmla="*/ 45 h 334"/>
                  <a:gd name="T26" fmla="*/ 429 w 483"/>
                  <a:gd name="T27" fmla="*/ 289 h 334"/>
                  <a:gd name="T28" fmla="*/ 388 w 483"/>
                  <a:gd name="T29" fmla="*/ 289 h 334"/>
                  <a:gd name="T30" fmla="*/ 366 w 483"/>
                  <a:gd name="T31" fmla="*/ 311 h 334"/>
                  <a:gd name="T32" fmla="*/ 388 w 483"/>
                  <a:gd name="T33" fmla="*/ 334 h 334"/>
                  <a:gd name="T34" fmla="*/ 458 w 483"/>
                  <a:gd name="T35" fmla="*/ 334 h 334"/>
                  <a:gd name="T36" fmla="*/ 480 w 483"/>
                  <a:gd name="T37" fmla="*/ 306 h 334"/>
                  <a:gd name="T38" fmla="*/ 480 w 483"/>
                  <a:gd name="T39" fmla="*/ 306 h 334"/>
                  <a:gd name="T40" fmla="*/ 480 w 483"/>
                  <a:gd name="T41" fmla="*/ 30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3" h="334">
                    <a:moveTo>
                      <a:pt x="480" y="306"/>
                    </a:moveTo>
                    <a:cubicBezTo>
                      <a:pt x="408" y="17"/>
                      <a:pt x="408" y="17"/>
                      <a:pt x="408" y="17"/>
                    </a:cubicBezTo>
                    <a:cubicBezTo>
                      <a:pt x="405" y="7"/>
                      <a:pt x="396" y="0"/>
                      <a:pt x="386" y="0"/>
                    </a:cubicBezTo>
                    <a:cubicBezTo>
                      <a:pt x="97" y="0"/>
                      <a:pt x="97" y="0"/>
                      <a:pt x="97" y="0"/>
                    </a:cubicBezTo>
                    <a:cubicBezTo>
                      <a:pt x="87" y="0"/>
                      <a:pt x="78" y="7"/>
                      <a:pt x="75" y="17"/>
                    </a:cubicBezTo>
                    <a:cubicBezTo>
                      <a:pt x="3" y="306"/>
                      <a:pt x="3" y="306"/>
                      <a:pt x="3" y="306"/>
                    </a:cubicBezTo>
                    <a:cubicBezTo>
                      <a:pt x="0" y="320"/>
                      <a:pt x="11" y="334"/>
                      <a:pt x="25" y="334"/>
                    </a:cubicBezTo>
                    <a:cubicBezTo>
                      <a:pt x="279" y="334"/>
                      <a:pt x="279" y="334"/>
                      <a:pt x="279" y="334"/>
                    </a:cubicBezTo>
                    <a:cubicBezTo>
                      <a:pt x="292" y="334"/>
                      <a:pt x="302" y="324"/>
                      <a:pt x="302" y="311"/>
                    </a:cubicBezTo>
                    <a:cubicBezTo>
                      <a:pt x="302" y="299"/>
                      <a:pt x="292" y="289"/>
                      <a:pt x="279" y="289"/>
                    </a:cubicBezTo>
                    <a:cubicBezTo>
                      <a:pt x="54" y="289"/>
                      <a:pt x="54" y="289"/>
                      <a:pt x="54" y="289"/>
                    </a:cubicBezTo>
                    <a:cubicBezTo>
                      <a:pt x="115" y="45"/>
                      <a:pt x="115" y="45"/>
                      <a:pt x="115" y="45"/>
                    </a:cubicBezTo>
                    <a:cubicBezTo>
                      <a:pt x="368" y="45"/>
                      <a:pt x="368" y="45"/>
                      <a:pt x="368" y="45"/>
                    </a:cubicBezTo>
                    <a:cubicBezTo>
                      <a:pt x="429" y="289"/>
                      <a:pt x="429" y="289"/>
                      <a:pt x="429" y="289"/>
                    </a:cubicBezTo>
                    <a:cubicBezTo>
                      <a:pt x="388" y="289"/>
                      <a:pt x="388" y="289"/>
                      <a:pt x="388" y="289"/>
                    </a:cubicBezTo>
                    <a:cubicBezTo>
                      <a:pt x="376" y="289"/>
                      <a:pt x="366" y="299"/>
                      <a:pt x="366" y="311"/>
                    </a:cubicBezTo>
                    <a:cubicBezTo>
                      <a:pt x="366" y="324"/>
                      <a:pt x="376" y="334"/>
                      <a:pt x="388" y="334"/>
                    </a:cubicBezTo>
                    <a:cubicBezTo>
                      <a:pt x="458" y="334"/>
                      <a:pt x="458" y="334"/>
                      <a:pt x="458" y="334"/>
                    </a:cubicBezTo>
                    <a:cubicBezTo>
                      <a:pt x="472" y="334"/>
                      <a:pt x="483" y="320"/>
                      <a:pt x="480" y="306"/>
                    </a:cubicBezTo>
                    <a:close/>
                    <a:moveTo>
                      <a:pt x="480" y="306"/>
                    </a:moveTo>
                    <a:cubicBezTo>
                      <a:pt x="480" y="306"/>
                      <a:pt x="480" y="306"/>
                      <a:pt x="480" y="30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1" name="Freeform 27">
                <a:extLst>
                  <a:ext uri="{FF2B5EF4-FFF2-40B4-BE49-F238E27FC236}">
                    <a16:creationId xmlns:a16="http://schemas.microsoft.com/office/drawing/2014/main" id="{A4B0B47A-D4DD-4E34-A3F5-580546A0A2D2}"/>
                  </a:ext>
                </a:extLst>
              </p:cNvPr>
              <p:cNvSpPr>
                <a:spLocks noEditPoints="1"/>
              </p:cNvSpPr>
              <p:nvPr/>
            </p:nvSpPr>
            <p:spPr bwMode="auto">
              <a:xfrm>
                <a:off x="7826376" y="1506538"/>
                <a:ext cx="152400" cy="103187"/>
              </a:xfrm>
              <a:custGeom>
                <a:avLst/>
                <a:gdLst>
                  <a:gd name="T0" fmla="*/ 480 w 484"/>
                  <a:gd name="T1" fmla="*/ 305 h 333"/>
                  <a:gd name="T2" fmla="*/ 408 w 484"/>
                  <a:gd name="T3" fmla="*/ 17 h 333"/>
                  <a:gd name="T4" fmla="*/ 386 w 484"/>
                  <a:gd name="T5" fmla="*/ 0 h 333"/>
                  <a:gd name="T6" fmla="*/ 98 w 484"/>
                  <a:gd name="T7" fmla="*/ 0 h 333"/>
                  <a:gd name="T8" fmla="*/ 76 w 484"/>
                  <a:gd name="T9" fmla="*/ 17 h 333"/>
                  <a:gd name="T10" fmla="*/ 4 w 484"/>
                  <a:gd name="T11" fmla="*/ 305 h 333"/>
                  <a:gd name="T12" fmla="*/ 26 w 484"/>
                  <a:gd name="T13" fmla="*/ 333 h 333"/>
                  <a:gd name="T14" fmla="*/ 458 w 484"/>
                  <a:gd name="T15" fmla="*/ 333 h 333"/>
                  <a:gd name="T16" fmla="*/ 480 w 484"/>
                  <a:gd name="T17" fmla="*/ 305 h 333"/>
                  <a:gd name="T18" fmla="*/ 54 w 484"/>
                  <a:gd name="T19" fmla="*/ 288 h 333"/>
                  <a:gd name="T20" fmla="*/ 115 w 484"/>
                  <a:gd name="T21" fmla="*/ 45 h 333"/>
                  <a:gd name="T22" fmla="*/ 369 w 484"/>
                  <a:gd name="T23" fmla="*/ 45 h 333"/>
                  <a:gd name="T24" fmla="*/ 430 w 484"/>
                  <a:gd name="T25" fmla="*/ 288 h 333"/>
                  <a:gd name="T26" fmla="*/ 54 w 484"/>
                  <a:gd name="T27" fmla="*/ 288 h 333"/>
                  <a:gd name="T28" fmla="*/ 54 w 484"/>
                  <a:gd name="T29" fmla="*/ 288 h 333"/>
                  <a:gd name="T30" fmla="*/ 54 w 484"/>
                  <a:gd name="T31" fmla="*/ 28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3">
                    <a:moveTo>
                      <a:pt x="480" y="305"/>
                    </a:moveTo>
                    <a:cubicBezTo>
                      <a:pt x="408" y="17"/>
                      <a:pt x="408" y="17"/>
                      <a:pt x="408" y="17"/>
                    </a:cubicBezTo>
                    <a:cubicBezTo>
                      <a:pt x="406" y="7"/>
                      <a:pt x="397" y="0"/>
                      <a:pt x="386" y="0"/>
                    </a:cubicBezTo>
                    <a:cubicBezTo>
                      <a:pt x="98" y="0"/>
                      <a:pt x="98" y="0"/>
                      <a:pt x="98" y="0"/>
                    </a:cubicBezTo>
                    <a:cubicBezTo>
                      <a:pt x="87" y="0"/>
                      <a:pt x="78" y="7"/>
                      <a:pt x="76" y="17"/>
                    </a:cubicBezTo>
                    <a:cubicBezTo>
                      <a:pt x="4" y="305"/>
                      <a:pt x="4" y="305"/>
                      <a:pt x="4" y="305"/>
                    </a:cubicBezTo>
                    <a:cubicBezTo>
                      <a:pt x="0" y="319"/>
                      <a:pt x="11" y="333"/>
                      <a:pt x="26" y="333"/>
                    </a:cubicBezTo>
                    <a:cubicBezTo>
                      <a:pt x="458" y="333"/>
                      <a:pt x="458" y="333"/>
                      <a:pt x="458" y="333"/>
                    </a:cubicBezTo>
                    <a:cubicBezTo>
                      <a:pt x="473" y="333"/>
                      <a:pt x="484" y="319"/>
                      <a:pt x="480" y="305"/>
                    </a:cubicBezTo>
                    <a:close/>
                    <a:moveTo>
                      <a:pt x="54" y="288"/>
                    </a:moveTo>
                    <a:cubicBezTo>
                      <a:pt x="115" y="45"/>
                      <a:pt x="115" y="45"/>
                      <a:pt x="115" y="45"/>
                    </a:cubicBezTo>
                    <a:cubicBezTo>
                      <a:pt x="369" y="45"/>
                      <a:pt x="369" y="45"/>
                      <a:pt x="369" y="45"/>
                    </a:cubicBezTo>
                    <a:cubicBezTo>
                      <a:pt x="430" y="288"/>
                      <a:pt x="430" y="288"/>
                      <a:pt x="430" y="288"/>
                    </a:cubicBezTo>
                    <a:lnTo>
                      <a:pt x="54" y="288"/>
                    </a:lnTo>
                    <a:close/>
                    <a:moveTo>
                      <a:pt x="54" y="288"/>
                    </a:moveTo>
                    <a:cubicBezTo>
                      <a:pt x="54" y="288"/>
                      <a:pt x="54" y="288"/>
                      <a:pt x="54" y="28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2" name="Freeform 28">
                <a:extLst>
                  <a:ext uri="{FF2B5EF4-FFF2-40B4-BE49-F238E27FC236}">
                    <a16:creationId xmlns:a16="http://schemas.microsoft.com/office/drawing/2014/main" id="{CA521C69-02E6-45E6-AE5A-EE14B698EB5E}"/>
                  </a:ext>
                </a:extLst>
              </p:cNvPr>
              <p:cNvSpPr>
                <a:spLocks noEditPoints="1"/>
              </p:cNvSpPr>
              <p:nvPr/>
            </p:nvSpPr>
            <p:spPr bwMode="auto">
              <a:xfrm>
                <a:off x="7896226" y="1446213"/>
                <a:ext cx="14288" cy="28575"/>
              </a:xfrm>
              <a:custGeom>
                <a:avLst/>
                <a:gdLst>
                  <a:gd name="T0" fmla="*/ 23 w 46"/>
                  <a:gd name="T1" fmla="*/ 0 h 93"/>
                  <a:gd name="T2" fmla="*/ 0 w 46"/>
                  <a:gd name="T3" fmla="*/ 23 h 93"/>
                  <a:gd name="T4" fmla="*/ 0 w 46"/>
                  <a:gd name="T5" fmla="*/ 71 h 93"/>
                  <a:gd name="T6" fmla="*/ 23 w 46"/>
                  <a:gd name="T7" fmla="*/ 93 h 93"/>
                  <a:gd name="T8" fmla="*/ 46 w 46"/>
                  <a:gd name="T9" fmla="*/ 71 h 93"/>
                  <a:gd name="T10" fmla="*/ 46 w 46"/>
                  <a:gd name="T11" fmla="*/ 23 h 93"/>
                  <a:gd name="T12" fmla="*/ 23 w 46"/>
                  <a:gd name="T13" fmla="*/ 0 h 93"/>
                  <a:gd name="T14" fmla="*/ 23 w 46"/>
                  <a:gd name="T15" fmla="*/ 0 h 93"/>
                  <a:gd name="T16" fmla="*/ 23 w 46"/>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93">
                    <a:moveTo>
                      <a:pt x="23" y="0"/>
                    </a:moveTo>
                    <a:cubicBezTo>
                      <a:pt x="11" y="0"/>
                      <a:pt x="0" y="10"/>
                      <a:pt x="0" y="23"/>
                    </a:cubicBezTo>
                    <a:cubicBezTo>
                      <a:pt x="0" y="71"/>
                      <a:pt x="0" y="71"/>
                      <a:pt x="0" y="71"/>
                    </a:cubicBezTo>
                    <a:cubicBezTo>
                      <a:pt x="0" y="83"/>
                      <a:pt x="11" y="93"/>
                      <a:pt x="23" y="93"/>
                    </a:cubicBezTo>
                    <a:cubicBezTo>
                      <a:pt x="35" y="93"/>
                      <a:pt x="46" y="83"/>
                      <a:pt x="46" y="71"/>
                    </a:cubicBezTo>
                    <a:cubicBezTo>
                      <a:pt x="46" y="23"/>
                      <a:pt x="46" y="23"/>
                      <a:pt x="46" y="23"/>
                    </a:cubicBezTo>
                    <a:cubicBezTo>
                      <a:pt x="46"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3" name="Freeform 29">
                <a:extLst>
                  <a:ext uri="{FF2B5EF4-FFF2-40B4-BE49-F238E27FC236}">
                    <a16:creationId xmlns:a16="http://schemas.microsoft.com/office/drawing/2014/main" id="{6C578A73-5B86-4A75-9720-3AA5326B3C7E}"/>
                  </a:ext>
                </a:extLst>
              </p:cNvPr>
              <p:cNvSpPr>
                <a:spLocks noEditPoints="1"/>
              </p:cNvSpPr>
              <p:nvPr/>
            </p:nvSpPr>
            <p:spPr bwMode="auto">
              <a:xfrm>
                <a:off x="7826376" y="1463675"/>
                <a:ext cx="23813" cy="28575"/>
              </a:xfrm>
              <a:custGeom>
                <a:avLst/>
                <a:gdLst>
                  <a:gd name="T0" fmla="*/ 69 w 75"/>
                  <a:gd name="T1" fmla="*/ 56 h 93"/>
                  <a:gd name="T2" fmla="*/ 45 w 75"/>
                  <a:gd name="T3" fmla="*/ 15 h 93"/>
                  <a:gd name="T4" fmla="*/ 14 w 75"/>
                  <a:gd name="T5" fmla="*/ 6 h 93"/>
                  <a:gd name="T6" fmla="*/ 6 w 75"/>
                  <a:gd name="T7" fmla="*/ 37 h 93"/>
                  <a:gd name="T8" fmla="*/ 30 w 75"/>
                  <a:gd name="T9" fmla="*/ 79 h 93"/>
                  <a:gd name="T10" fmla="*/ 63 w 75"/>
                  <a:gd name="T11" fmla="*/ 86 h 93"/>
                  <a:gd name="T12" fmla="*/ 69 w 75"/>
                  <a:gd name="T13" fmla="*/ 56 h 93"/>
                  <a:gd name="T14" fmla="*/ 69 w 75"/>
                  <a:gd name="T15" fmla="*/ 56 h 93"/>
                  <a:gd name="T16" fmla="*/ 69 w 75"/>
                  <a:gd name="T17"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69" y="56"/>
                    </a:moveTo>
                    <a:cubicBezTo>
                      <a:pt x="45" y="15"/>
                      <a:pt x="45" y="15"/>
                      <a:pt x="45" y="15"/>
                    </a:cubicBezTo>
                    <a:cubicBezTo>
                      <a:pt x="39" y="4"/>
                      <a:pt x="25" y="0"/>
                      <a:pt x="14" y="6"/>
                    </a:cubicBezTo>
                    <a:cubicBezTo>
                      <a:pt x="4" y="13"/>
                      <a:pt x="0" y="26"/>
                      <a:pt x="6" y="37"/>
                    </a:cubicBezTo>
                    <a:cubicBezTo>
                      <a:pt x="30" y="79"/>
                      <a:pt x="30" y="79"/>
                      <a:pt x="30" y="79"/>
                    </a:cubicBezTo>
                    <a:cubicBezTo>
                      <a:pt x="37" y="90"/>
                      <a:pt x="52" y="93"/>
                      <a:pt x="63" y="86"/>
                    </a:cubicBezTo>
                    <a:cubicBezTo>
                      <a:pt x="72" y="79"/>
                      <a:pt x="75" y="66"/>
                      <a:pt x="69" y="56"/>
                    </a:cubicBezTo>
                    <a:close/>
                    <a:moveTo>
                      <a:pt x="69" y="56"/>
                    </a:moveTo>
                    <a:cubicBezTo>
                      <a:pt x="69" y="56"/>
                      <a:pt x="69" y="56"/>
                      <a:pt x="69" y="5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4" name="Freeform 30">
                <a:extLst>
                  <a:ext uri="{FF2B5EF4-FFF2-40B4-BE49-F238E27FC236}">
                    <a16:creationId xmlns:a16="http://schemas.microsoft.com/office/drawing/2014/main" id="{5D33257B-0317-4755-98C6-1ACC49D25CBD}"/>
                  </a:ext>
                </a:extLst>
              </p:cNvPr>
              <p:cNvSpPr>
                <a:spLocks noEditPoints="1"/>
              </p:cNvSpPr>
              <p:nvPr/>
            </p:nvSpPr>
            <p:spPr bwMode="auto">
              <a:xfrm>
                <a:off x="7777163" y="1512888"/>
                <a:ext cx="28575" cy="22225"/>
              </a:xfrm>
              <a:custGeom>
                <a:avLst/>
                <a:gdLst>
                  <a:gd name="T0" fmla="*/ 79 w 92"/>
                  <a:gd name="T1" fmla="*/ 31 h 73"/>
                  <a:gd name="T2" fmla="*/ 37 w 92"/>
                  <a:gd name="T3" fmla="*/ 7 h 73"/>
                  <a:gd name="T4" fmla="*/ 7 w 92"/>
                  <a:gd name="T5" fmla="*/ 15 h 73"/>
                  <a:gd name="T6" fmla="*/ 15 w 92"/>
                  <a:gd name="T7" fmla="*/ 46 h 73"/>
                  <a:gd name="T8" fmla="*/ 57 w 92"/>
                  <a:gd name="T9" fmla="*/ 70 h 73"/>
                  <a:gd name="T10" fmla="*/ 68 w 92"/>
                  <a:gd name="T11" fmla="*/ 73 h 73"/>
                  <a:gd name="T12" fmla="*/ 90 w 92"/>
                  <a:gd name="T13" fmla="*/ 55 h 73"/>
                  <a:gd name="T14" fmla="*/ 79 w 92"/>
                  <a:gd name="T15" fmla="*/ 31 h 73"/>
                  <a:gd name="T16" fmla="*/ 79 w 92"/>
                  <a:gd name="T17" fmla="*/ 31 h 73"/>
                  <a:gd name="T18" fmla="*/ 79 w 92"/>
                  <a:gd name="T19"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73">
                    <a:moveTo>
                      <a:pt x="79" y="31"/>
                    </a:moveTo>
                    <a:cubicBezTo>
                      <a:pt x="37" y="7"/>
                      <a:pt x="37" y="7"/>
                      <a:pt x="37" y="7"/>
                    </a:cubicBezTo>
                    <a:cubicBezTo>
                      <a:pt x="27" y="0"/>
                      <a:pt x="13" y="4"/>
                      <a:pt x="7" y="15"/>
                    </a:cubicBezTo>
                    <a:cubicBezTo>
                      <a:pt x="0" y="26"/>
                      <a:pt x="4" y="40"/>
                      <a:pt x="15" y="46"/>
                    </a:cubicBezTo>
                    <a:cubicBezTo>
                      <a:pt x="57" y="70"/>
                      <a:pt x="57" y="70"/>
                      <a:pt x="57" y="70"/>
                    </a:cubicBezTo>
                    <a:cubicBezTo>
                      <a:pt x="60" y="72"/>
                      <a:pt x="64" y="73"/>
                      <a:pt x="68" y="73"/>
                    </a:cubicBezTo>
                    <a:cubicBezTo>
                      <a:pt x="78" y="73"/>
                      <a:pt x="88" y="65"/>
                      <a:pt x="90" y="55"/>
                    </a:cubicBezTo>
                    <a:cubicBezTo>
                      <a:pt x="92" y="46"/>
                      <a:pt x="87" y="36"/>
                      <a:pt x="79" y="31"/>
                    </a:cubicBezTo>
                    <a:close/>
                    <a:moveTo>
                      <a:pt x="79" y="31"/>
                    </a:moveTo>
                    <a:cubicBezTo>
                      <a:pt x="79" y="31"/>
                      <a:pt x="79" y="31"/>
                      <a:pt x="79" y="3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5" name="Freeform 31">
                <a:extLst>
                  <a:ext uri="{FF2B5EF4-FFF2-40B4-BE49-F238E27FC236}">
                    <a16:creationId xmlns:a16="http://schemas.microsoft.com/office/drawing/2014/main" id="{5F36B197-91AA-4F9A-ADF2-77CE5A8AB0AE}"/>
                  </a:ext>
                </a:extLst>
              </p:cNvPr>
              <p:cNvSpPr>
                <a:spLocks noEditPoints="1"/>
              </p:cNvSpPr>
              <p:nvPr/>
            </p:nvSpPr>
            <p:spPr bwMode="auto">
              <a:xfrm>
                <a:off x="7954963" y="1463675"/>
                <a:ext cx="23813" cy="28575"/>
              </a:xfrm>
              <a:custGeom>
                <a:avLst/>
                <a:gdLst>
                  <a:gd name="T0" fmla="*/ 61 w 75"/>
                  <a:gd name="T1" fmla="*/ 6 h 93"/>
                  <a:gd name="T2" fmla="*/ 30 w 75"/>
                  <a:gd name="T3" fmla="*/ 15 h 93"/>
                  <a:gd name="T4" fmla="*/ 6 w 75"/>
                  <a:gd name="T5" fmla="*/ 56 h 93"/>
                  <a:gd name="T6" fmla="*/ 14 w 75"/>
                  <a:gd name="T7" fmla="*/ 87 h 93"/>
                  <a:gd name="T8" fmla="*/ 45 w 75"/>
                  <a:gd name="T9" fmla="*/ 79 h 93"/>
                  <a:gd name="T10" fmla="*/ 69 w 75"/>
                  <a:gd name="T11" fmla="*/ 37 h 93"/>
                  <a:gd name="T12" fmla="*/ 61 w 75"/>
                  <a:gd name="T13" fmla="*/ 6 h 93"/>
                  <a:gd name="T14" fmla="*/ 61 w 75"/>
                  <a:gd name="T15" fmla="*/ 6 h 93"/>
                  <a:gd name="T16" fmla="*/ 61 w 75"/>
                  <a:gd name="T1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61" y="6"/>
                    </a:moveTo>
                    <a:cubicBezTo>
                      <a:pt x="50" y="0"/>
                      <a:pt x="36" y="4"/>
                      <a:pt x="30" y="15"/>
                    </a:cubicBezTo>
                    <a:cubicBezTo>
                      <a:pt x="6" y="56"/>
                      <a:pt x="6" y="56"/>
                      <a:pt x="6" y="56"/>
                    </a:cubicBezTo>
                    <a:cubicBezTo>
                      <a:pt x="0" y="67"/>
                      <a:pt x="3" y="81"/>
                      <a:pt x="14" y="87"/>
                    </a:cubicBezTo>
                    <a:cubicBezTo>
                      <a:pt x="25" y="93"/>
                      <a:pt x="39" y="89"/>
                      <a:pt x="45" y="79"/>
                    </a:cubicBezTo>
                    <a:cubicBezTo>
                      <a:pt x="69" y="37"/>
                      <a:pt x="69" y="37"/>
                      <a:pt x="69" y="37"/>
                    </a:cubicBezTo>
                    <a:cubicBezTo>
                      <a:pt x="75" y="26"/>
                      <a:pt x="71" y="13"/>
                      <a:pt x="61" y="6"/>
                    </a:cubicBezTo>
                    <a:close/>
                    <a:moveTo>
                      <a:pt x="61" y="6"/>
                    </a:moveTo>
                    <a:cubicBezTo>
                      <a:pt x="61" y="6"/>
                      <a:pt x="61" y="6"/>
                      <a:pt x="61"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46" name="Freeform 32">
                <a:extLst>
                  <a:ext uri="{FF2B5EF4-FFF2-40B4-BE49-F238E27FC236}">
                    <a16:creationId xmlns:a16="http://schemas.microsoft.com/office/drawing/2014/main" id="{5BDD63B6-048E-4ADF-9D31-10C56ADD7362}"/>
                  </a:ext>
                </a:extLst>
              </p:cNvPr>
              <p:cNvSpPr>
                <a:spLocks noEditPoints="1"/>
              </p:cNvSpPr>
              <p:nvPr/>
            </p:nvSpPr>
            <p:spPr bwMode="auto">
              <a:xfrm>
                <a:off x="7999413" y="1512888"/>
                <a:ext cx="28575" cy="22225"/>
              </a:xfrm>
              <a:custGeom>
                <a:avLst/>
                <a:gdLst>
                  <a:gd name="T0" fmla="*/ 85 w 92"/>
                  <a:gd name="T1" fmla="*/ 15 h 73"/>
                  <a:gd name="T2" fmla="*/ 55 w 92"/>
                  <a:gd name="T3" fmla="*/ 7 h 73"/>
                  <a:gd name="T4" fmla="*/ 13 w 92"/>
                  <a:gd name="T5" fmla="*/ 31 h 73"/>
                  <a:gd name="T6" fmla="*/ 2 w 92"/>
                  <a:gd name="T7" fmla="*/ 55 h 73"/>
                  <a:gd name="T8" fmla="*/ 24 w 92"/>
                  <a:gd name="T9" fmla="*/ 73 h 73"/>
                  <a:gd name="T10" fmla="*/ 35 w 92"/>
                  <a:gd name="T11" fmla="*/ 70 h 73"/>
                  <a:gd name="T12" fmla="*/ 77 w 92"/>
                  <a:gd name="T13" fmla="*/ 46 h 73"/>
                  <a:gd name="T14" fmla="*/ 85 w 92"/>
                  <a:gd name="T15" fmla="*/ 15 h 73"/>
                  <a:gd name="T16" fmla="*/ 85 w 92"/>
                  <a:gd name="T17" fmla="*/ 15 h 73"/>
                  <a:gd name="T18" fmla="*/ 85 w 92"/>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73">
                    <a:moveTo>
                      <a:pt x="85" y="15"/>
                    </a:moveTo>
                    <a:cubicBezTo>
                      <a:pt x="79" y="4"/>
                      <a:pt x="65" y="0"/>
                      <a:pt x="55" y="7"/>
                    </a:cubicBezTo>
                    <a:cubicBezTo>
                      <a:pt x="13" y="31"/>
                      <a:pt x="13" y="31"/>
                      <a:pt x="13" y="31"/>
                    </a:cubicBezTo>
                    <a:cubicBezTo>
                      <a:pt x="5" y="36"/>
                      <a:pt x="0" y="46"/>
                      <a:pt x="2" y="55"/>
                    </a:cubicBezTo>
                    <a:cubicBezTo>
                      <a:pt x="4" y="65"/>
                      <a:pt x="14" y="73"/>
                      <a:pt x="24" y="73"/>
                    </a:cubicBezTo>
                    <a:cubicBezTo>
                      <a:pt x="28" y="73"/>
                      <a:pt x="32" y="72"/>
                      <a:pt x="35" y="70"/>
                    </a:cubicBezTo>
                    <a:cubicBezTo>
                      <a:pt x="77" y="46"/>
                      <a:pt x="77" y="46"/>
                      <a:pt x="77" y="46"/>
                    </a:cubicBezTo>
                    <a:cubicBezTo>
                      <a:pt x="88" y="40"/>
                      <a:pt x="92" y="26"/>
                      <a:pt x="85" y="15"/>
                    </a:cubicBezTo>
                    <a:close/>
                    <a:moveTo>
                      <a:pt x="85" y="15"/>
                    </a:moveTo>
                    <a:cubicBezTo>
                      <a:pt x="85" y="15"/>
                      <a:pt x="85" y="15"/>
                      <a:pt x="85" y="1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847" name="Groupe 1872">
              <a:extLst>
                <a:ext uri="{FF2B5EF4-FFF2-40B4-BE49-F238E27FC236}">
                  <a16:creationId xmlns:a16="http://schemas.microsoft.com/office/drawing/2014/main" id="{73B84A15-453A-45F8-BBFD-5842E67F5A81}"/>
                </a:ext>
              </a:extLst>
            </p:cNvPr>
            <p:cNvGrpSpPr/>
            <p:nvPr/>
          </p:nvGrpSpPr>
          <p:grpSpPr>
            <a:xfrm>
              <a:off x="10415380" y="2985776"/>
              <a:ext cx="270599" cy="269601"/>
              <a:chOff x="4251325" y="2154238"/>
              <a:chExt cx="430213" cy="428626"/>
            </a:xfrm>
            <a:solidFill>
              <a:schemeClr val="tx2"/>
            </a:solidFill>
          </p:grpSpPr>
          <p:sp>
            <p:nvSpPr>
              <p:cNvPr id="848" name="Freeform 70">
                <a:extLst>
                  <a:ext uri="{FF2B5EF4-FFF2-40B4-BE49-F238E27FC236}">
                    <a16:creationId xmlns:a16="http://schemas.microsoft.com/office/drawing/2014/main" id="{71BEBA95-6FE1-4759-A6AB-C2889B113394}"/>
                  </a:ext>
                </a:extLst>
              </p:cNvPr>
              <p:cNvSpPr>
                <a:spLocks/>
              </p:cNvSpPr>
              <p:nvPr/>
            </p:nvSpPr>
            <p:spPr bwMode="auto">
              <a:xfrm>
                <a:off x="4270375" y="2176463"/>
                <a:ext cx="392113" cy="385763"/>
              </a:xfrm>
              <a:custGeom>
                <a:avLst/>
                <a:gdLst>
                  <a:gd name="T0" fmla="*/ 850 w 878"/>
                  <a:gd name="T1" fmla="*/ 21 h 864"/>
                  <a:gd name="T2" fmla="*/ 799 w 878"/>
                  <a:gd name="T3" fmla="*/ 0 h 864"/>
                  <a:gd name="T4" fmla="*/ 748 w 878"/>
                  <a:gd name="T5" fmla="*/ 21 h 864"/>
                  <a:gd name="T6" fmla="*/ 710 w 878"/>
                  <a:gd name="T7" fmla="*/ 59 h 864"/>
                  <a:gd name="T8" fmla="*/ 710 w 878"/>
                  <a:gd name="T9" fmla="*/ 93 h 864"/>
                  <a:gd name="T10" fmla="*/ 744 w 878"/>
                  <a:gd name="T11" fmla="*/ 93 h 864"/>
                  <a:gd name="T12" fmla="*/ 782 w 878"/>
                  <a:gd name="T13" fmla="*/ 55 h 864"/>
                  <a:gd name="T14" fmla="*/ 799 w 878"/>
                  <a:gd name="T15" fmla="*/ 48 h 864"/>
                  <a:gd name="T16" fmla="*/ 816 w 878"/>
                  <a:gd name="T17" fmla="*/ 55 h 864"/>
                  <a:gd name="T18" fmla="*/ 816 w 878"/>
                  <a:gd name="T19" fmla="*/ 89 h 864"/>
                  <a:gd name="T20" fmla="*/ 96 w 878"/>
                  <a:gd name="T21" fmla="*/ 809 h 864"/>
                  <a:gd name="T22" fmla="*/ 79 w 878"/>
                  <a:gd name="T23" fmla="*/ 816 h 864"/>
                  <a:gd name="T24" fmla="*/ 62 w 878"/>
                  <a:gd name="T25" fmla="*/ 809 h 864"/>
                  <a:gd name="T26" fmla="*/ 62 w 878"/>
                  <a:gd name="T27" fmla="*/ 775 h 864"/>
                  <a:gd name="T28" fmla="*/ 676 w 878"/>
                  <a:gd name="T29" fmla="*/ 161 h 864"/>
                  <a:gd name="T30" fmla="*/ 676 w 878"/>
                  <a:gd name="T31" fmla="*/ 127 h 864"/>
                  <a:gd name="T32" fmla="*/ 642 w 878"/>
                  <a:gd name="T33" fmla="*/ 127 h 864"/>
                  <a:gd name="T34" fmla="*/ 28 w 878"/>
                  <a:gd name="T35" fmla="*/ 741 h 864"/>
                  <a:gd name="T36" fmla="*/ 28 w 878"/>
                  <a:gd name="T37" fmla="*/ 843 h 864"/>
                  <a:gd name="T38" fmla="*/ 79 w 878"/>
                  <a:gd name="T39" fmla="*/ 864 h 864"/>
                  <a:gd name="T40" fmla="*/ 130 w 878"/>
                  <a:gd name="T41" fmla="*/ 843 h 864"/>
                  <a:gd name="T42" fmla="*/ 850 w 878"/>
                  <a:gd name="T43" fmla="*/ 123 h 864"/>
                  <a:gd name="T44" fmla="*/ 850 w 878"/>
                  <a:gd name="T45" fmla="*/ 2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864">
                    <a:moveTo>
                      <a:pt x="850" y="21"/>
                    </a:moveTo>
                    <a:cubicBezTo>
                      <a:pt x="836" y="7"/>
                      <a:pt x="818" y="0"/>
                      <a:pt x="799" y="0"/>
                    </a:cubicBezTo>
                    <a:cubicBezTo>
                      <a:pt x="780" y="0"/>
                      <a:pt x="762" y="7"/>
                      <a:pt x="748" y="21"/>
                    </a:cubicBezTo>
                    <a:cubicBezTo>
                      <a:pt x="710" y="59"/>
                      <a:pt x="710" y="59"/>
                      <a:pt x="710" y="59"/>
                    </a:cubicBezTo>
                    <a:cubicBezTo>
                      <a:pt x="701" y="69"/>
                      <a:pt x="701" y="84"/>
                      <a:pt x="710" y="93"/>
                    </a:cubicBezTo>
                    <a:cubicBezTo>
                      <a:pt x="719" y="102"/>
                      <a:pt x="735" y="102"/>
                      <a:pt x="744" y="93"/>
                    </a:cubicBezTo>
                    <a:cubicBezTo>
                      <a:pt x="782" y="55"/>
                      <a:pt x="782" y="55"/>
                      <a:pt x="782" y="55"/>
                    </a:cubicBezTo>
                    <a:cubicBezTo>
                      <a:pt x="787" y="50"/>
                      <a:pt x="793" y="48"/>
                      <a:pt x="799" y="48"/>
                    </a:cubicBezTo>
                    <a:cubicBezTo>
                      <a:pt x="805" y="48"/>
                      <a:pt x="811" y="50"/>
                      <a:pt x="816" y="55"/>
                    </a:cubicBezTo>
                    <a:cubicBezTo>
                      <a:pt x="825" y="64"/>
                      <a:pt x="825" y="80"/>
                      <a:pt x="816" y="89"/>
                    </a:cubicBezTo>
                    <a:cubicBezTo>
                      <a:pt x="96" y="809"/>
                      <a:pt x="96" y="809"/>
                      <a:pt x="96" y="809"/>
                    </a:cubicBezTo>
                    <a:cubicBezTo>
                      <a:pt x="91" y="813"/>
                      <a:pt x="85" y="816"/>
                      <a:pt x="79" y="816"/>
                    </a:cubicBezTo>
                    <a:cubicBezTo>
                      <a:pt x="73" y="816"/>
                      <a:pt x="67" y="813"/>
                      <a:pt x="62" y="809"/>
                    </a:cubicBezTo>
                    <a:cubicBezTo>
                      <a:pt x="53" y="800"/>
                      <a:pt x="53" y="784"/>
                      <a:pt x="62" y="775"/>
                    </a:cubicBezTo>
                    <a:cubicBezTo>
                      <a:pt x="676" y="161"/>
                      <a:pt x="676" y="161"/>
                      <a:pt x="676" y="161"/>
                    </a:cubicBezTo>
                    <a:cubicBezTo>
                      <a:pt x="685" y="152"/>
                      <a:pt x="685" y="136"/>
                      <a:pt x="676" y="127"/>
                    </a:cubicBezTo>
                    <a:cubicBezTo>
                      <a:pt x="667" y="118"/>
                      <a:pt x="652" y="118"/>
                      <a:pt x="642" y="127"/>
                    </a:cubicBezTo>
                    <a:cubicBezTo>
                      <a:pt x="28" y="741"/>
                      <a:pt x="28" y="741"/>
                      <a:pt x="28" y="741"/>
                    </a:cubicBezTo>
                    <a:cubicBezTo>
                      <a:pt x="0" y="769"/>
                      <a:pt x="0" y="815"/>
                      <a:pt x="28" y="843"/>
                    </a:cubicBezTo>
                    <a:cubicBezTo>
                      <a:pt x="42" y="856"/>
                      <a:pt x="60" y="864"/>
                      <a:pt x="79" y="864"/>
                    </a:cubicBezTo>
                    <a:cubicBezTo>
                      <a:pt x="98" y="864"/>
                      <a:pt x="116" y="856"/>
                      <a:pt x="130" y="843"/>
                    </a:cubicBezTo>
                    <a:cubicBezTo>
                      <a:pt x="850" y="123"/>
                      <a:pt x="850" y="123"/>
                      <a:pt x="850" y="123"/>
                    </a:cubicBezTo>
                    <a:cubicBezTo>
                      <a:pt x="878" y="95"/>
                      <a:pt x="878" y="49"/>
                      <a:pt x="85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9" name="Line 71">
                <a:extLst>
                  <a:ext uri="{FF2B5EF4-FFF2-40B4-BE49-F238E27FC236}">
                    <a16:creationId xmlns:a16="http://schemas.microsoft.com/office/drawing/2014/main" id="{827D19EB-AE17-4EF7-8EE6-E7B83F1BFE4B}"/>
                  </a:ext>
                </a:extLst>
              </p:cNvPr>
              <p:cNvSpPr>
                <a:spLocks noChangeShapeType="1"/>
              </p:cNvSpPr>
              <p:nvPr/>
            </p:nvSpPr>
            <p:spPr bwMode="auto">
              <a:xfrm>
                <a:off x="4651375" y="21844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0" name="Line 72">
                <a:extLst>
                  <a:ext uri="{FF2B5EF4-FFF2-40B4-BE49-F238E27FC236}">
                    <a16:creationId xmlns:a16="http://schemas.microsoft.com/office/drawing/2014/main" id="{3C2D37B2-FCC7-4BDB-A1BD-18B7D66CFD9E}"/>
                  </a:ext>
                </a:extLst>
              </p:cNvPr>
              <p:cNvSpPr>
                <a:spLocks noChangeShapeType="1"/>
              </p:cNvSpPr>
              <p:nvPr/>
            </p:nvSpPr>
            <p:spPr bwMode="auto">
              <a:xfrm>
                <a:off x="4651375" y="21844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1" name="Freeform 73">
                <a:extLst>
                  <a:ext uri="{FF2B5EF4-FFF2-40B4-BE49-F238E27FC236}">
                    <a16:creationId xmlns:a16="http://schemas.microsoft.com/office/drawing/2014/main" id="{BF822267-628B-4C09-8AC5-501837168090}"/>
                  </a:ext>
                </a:extLst>
              </p:cNvPr>
              <p:cNvSpPr>
                <a:spLocks noEditPoints="1"/>
              </p:cNvSpPr>
              <p:nvPr/>
            </p:nvSpPr>
            <p:spPr bwMode="auto">
              <a:xfrm>
                <a:off x="4251325" y="2154238"/>
                <a:ext cx="193675" cy="193675"/>
              </a:xfrm>
              <a:custGeom>
                <a:avLst/>
                <a:gdLst>
                  <a:gd name="T0" fmla="*/ 216 w 432"/>
                  <a:gd name="T1" fmla="*/ 432 h 432"/>
                  <a:gd name="T2" fmla="*/ 432 w 432"/>
                  <a:gd name="T3" fmla="*/ 216 h 432"/>
                  <a:gd name="T4" fmla="*/ 216 w 432"/>
                  <a:gd name="T5" fmla="*/ 0 h 432"/>
                  <a:gd name="T6" fmla="*/ 0 w 432"/>
                  <a:gd name="T7" fmla="*/ 216 h 432"/>
                  <a:gd name="T8" fmla="*/ 216 w 432"/>
                  <a:gd name="T9" fmla="*/ 432 h 432"/>
                  <a:gd name="T10" fmla="*/ 216 w 432"/>
                  <a:gd name="T11" fmla="*/ 48 h 432"/>
                  <a:gd name="T12" fmla="*/ 384 w 432"/>
                  <a:gd name="T13" fmla="*/ 216 h 432"/>
                  <a:gd name="T14" fmla="*/ 216 w 432"/>
                  <a:gd name="T15" fmla="*/ 384 h 432"/>
                  <a:gd name="T16" fmla="*/ 48 w 432"/>
                  <a:gd name="T17" fmla="*/ 216 h 432"/>
                  <a:gd name="T18" fmla="*/ 216 w 432"/>
                  <a:gd name="T19" fmla="*/ 4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432"/>
                    </a:moveTo>
                    <a:cubicBezTo>
                      <a:pt x="335" y="432"/>
                      <a:pt x="432" y="335"/>
                      <a:pt x="432" y="216"/>
                    </a:cubicBezTo>
                    <a:cubicBezTo>
                      <a:pt x="432" y="97"/>
                      <a:pt x="335" y="0"/>
                      <a:pt x="216" y="0"/>
                    </a:cubicBezTo>
                    <a:cubicBezTo>
                      <a:pt x="97" y="0"/>
                      <a:pt x="0" y="97"/>
                      <a:pt x="0" y="216"/>
                    </a:cubicBezTo>
                    <a:cubicBezTo>
                      <a:pt x="0" y="335"/>
                      <a:pt x="97" y="432"/>
                      <a:pt x="216" y="432"/>
                    </a:cubicBezTo>
                    <a:close/>
                    <a:moveTo>
                      <a:pt x="216" y="48"/>
                    </a:moveTo>
                    <a:cubicBezTo>
                      <a:pt x="309" y="48"/>
                      <a:pt x="384" y="123"/>
                      <a:pt x="384" y="216"/>
                    </a:cubicBezTo>
                    <a:cubicBezTo>
                      <a:pt x="384" y="309"/>
                      <a:pt x="309" y="384"/>
                      <a:pt x="216" y="384"/>
                    </a:cubicBezTo>
                    <a:cubicBezTo>
                      <a:pt x="123" y="384"/>
                      <a:pt x="48" y="309"/>
                      <a:pt x="48" y="216"/>
                    </a:cubicBezTo>
                    <a:cubicBezTo>
                      <a:pt x="48" y="123"/>
                      <a:pt x="123" y="48"/>
                      <a:pt x="2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2" name="Line 74">
                <a:extLst>
                  <a:ext uri="{FF2B5EF4-FFF2-40B4-BE49-F238E27FC236}">
                    <a16:creationId xmlns:a16="http://schemas.microsoft.com/office/drawing/2014/main" id="{42808B5E-DCA0-40A7-933E-0DB83B090A0D}"/>
                  </a:ext>
                </a:extLst>
              </p:cNvPr>
              <p:cNvSpPr>
                <a:spLocks noChangeShapeType="1"/>
              </p:cNvSpPr>
              <p:nvPr/>
            </p:nvSpPr>
            <p:spPr bwMode="auto">
              <a:xfrm>
                <a:off x="4348163" y="21764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3" name="Line 75">
                <a:extLst>
                  <a:ext uri="{FF2B5EF4-FFF2-40B4-BE49-F238E27FC236}">
                    <a16:creationId xmlns:a16="http://schemas.microsoft.com/office/drawing/2014/main" id="{A34078EF-597D-462E-B624-0B58AED3DE21}"/>
                  </a:ext>
                </a:extLst>
              </p:cNvPr>
              <p:cNvSpPr>
                <a:spLocks noChangeShapeType="1"/>
              </p:cNvSpPr>
              <p:nvPr/>
            </p:nvSpPr>
            <p:spPr bwMode="auto">
              <a:xfrm>
                <a:off x="4348163" y="21764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4" name="Freeform 76">
                <a:extLst>
                  <a:ext uri="{FF2B5EF4-FFF2-40B4-BE49-F238E27FC236}">
                    <a16:creationId xmlns:a16="http://schemas.microsoft.com/office/drawing/2014/main" id="{A6A67D1E-2008-47D4-9BD6-270FF938CD38}"/>
                  </a:ext>
                </a:extLst>
              </p:cNvPr>
              <p:cNvSpPr>
                <a:spLocks noEditPoints="1"/>
              </p:cNvSpPr>
              <p:nvPr/>
            </p:nvSpPr>
            <p:spPr bwMode="auto">
              <a:xfrm>
                <a:off x="4487863" y="2390776"/>
                <a:ext cx="193675" cy="192088"/>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384 h 432"/>
                  <a:gd name="T12" fmla="*/ 48 w 432"/>
                  <a:gd name="T13" fmla="*/ 216 h 432"/>
                  <a:gd name="T14" fmla="*/ 216 w 432"/>
                  <a:gd name="T15" fmla="*/ 48 h 432"/>
                  <a:gd name="T16" fmla="*/ 384 w 432"/>
                  <a:gd name="T17" fmla="*/ 216 h 432"/>
                  <a:gd name="T18" fmla="*/ 216 w 432"/>
                  <a:gd name="T19" fmla="*/ 38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384"/>
                    </a:moveTo>
                    <a:cubicBezTo>
                      <a:pt x="123" y="384"/>
                      <a:pt x="48" y="309"/>
                      <a:pt x="48" y="216"/>
                    </a:cubicBezTo>
                    <a:cubicBezTo>
                      <a:pt x="48" y="123"/>
                      <a:pt x="123" y="48"/>
                      <a:pt x="216" y="48"/>
                    </a:cubicBezTo>
                    <a:cubicBezTo>
                      <a:pt x="309" y="48"/>
                      <a:pt x="384" y="123"/>
                      <a:pt x="384" y="216"/>
                    </a:cubicBezTo>
                    <a:cubicBezTo>
                      <a:pt x="384" y="309"/>
                      <a:pt x="309" y="384"/>
                      <a:pt x="216"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5" name="Line 77">
                <a:extLst>
                  <a:ext uri="{FF2B5EF4-FFF2-40B4-BE49-F238E27FC236}">
                    <a16:creationId xmlns:a16="http://schemas.microsoft.com/office/drawing/2014/main" id="{EAA000FF-7908-41DA-B950-E349956DA1EA}"/>
                  </a:ext>
                </a:extLst>
              </p:cNvPr>
              <p:cNvSpPr>
                <a:spLocks noChangeShapeType="1"/>
              </p:cNvSpPr>
              <p:nvPr/>
            </p:nvSpPr>
            <p:spPr bwMode="auto">
              <a:xfrm>
                <a:off x="4584700" y="2562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6" name="Line 78">
                <a:extLst>
                  <a:ext uri="{FF2B5EF4-FFF2-40B4-BE49-F238E27FC236}">
                    <a16:creationId xmlns:a16="http://schemas.microsoft.com/office/drawing/2014/main" id="{AB4DCB2B-D424-47E4-960E-F060C3464610}"/>
                  </a:ext>
                </a:extLst>
              </p:cNvPr>
              <p:cNvSpPr>
                <a:spLocks noChangeShapeType="1"/>
              </p:cNvSpPr>
              <p:nvPr/>
            </p:nvSpPr>
            <p:spPr bwMode="auto">
              <a:xfrm>
                <a:off x="4584700" y="2562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7" name="Freeform 79">
                <a:extLst>
                  <a:ext uri="{FF2B5EF4-FFF2-40B4-BE49-F238E27FC236}">
                    <a16:creationId xmlns:a16="http://schemas.microsoft.com/office/drawing/2014/main" id="{D8036DB2-18D4-4E5C-8685-96705207531D}"/>
                  </a:ext>
                </a:extLst>
              </p:cNvPr>
              <p:cNvSpPr>
                <a:spLocks/>
              </p:cNvSpPr>
              <p:nvPr/>
            </p:nvSpPr>
            <p:spPr bwMode="auto">
              <a:xfrm>
                <a:off x="4294188" y="2197101"/>
                <a:ext cx="107950" cy="107950"/>
              </a:xfrm>
              <a:custGeom>
                <a:avLst/>
                <a:gdLst>
                  <a:gd name="T0" fmla="*/ 120 w 240"/>
                  <a:gd name="T1" fmla="*/ 240 h 240"/>
                  <a:gd name="T2" fmla="*/ 240 w 240"/>
                  <a:gd name="T3" fmla="*/ 120 h 240"/>
                  <a:gd name="T4" fmla="*/ 236 w 240"/>
                  <a:gd name="T5" fmla="*/ 90 h 240"/>
                  <a:gd name="T6" fmla="*/ 207 w 240"/>
                  <a:gd name="T7" fmla="*/ 73 h 240"/>
                  <a:gd name="T8" fmla="*/ 190 w 240"/>
                  <a:gd name="T9" fmla="*/ 102 h 240"/>
                  <a:gd name="T10" fmla="*/ 192 w 240"/>
                  <a:gd name="T11" fmla="*/ 120 h 240"/>
                  <a:gd name="T12" fmla="*/ 120 w 240"/>
                  <a:gd name="T13" fmla="*/ 192 h 240"/>
                  <a:gd name="T14" fmla="*/ 48 w 240"/>
                  <a:gd name="T15" fmla="*/ 120 h 240"/>
                  <a:gd name="T16" fmla="*/ 120 w 240"/>
                  <a:gd name="T17" fmla="*/ 48 h 240"/>
                  <a:gd name="T18" fmla="*/ 138 w 240"/>
                  <a:gd name="T19" fmla="*/ 50 h 240"/>
                  <a:gd name="T20" fmla="*/ 167 w 240"/>
                  <a:gd name="T21" fmla="*/ 33 h 240"/>
                  <a:gd name="T22" fmla="*/ 150 w 240"/>
                  <a:gd name="T23" fmla="*/ 4 h 240"/>
                  <a:gd name="T24" fmla="*/ 120 w 240"/>
                  <a:gd name="T25" fmla="*/ 0 h 240"/>
                  <a:gd name="T26" fmla="*/ 0 w 240"/>
                  <a:gd name="T27" fmla="*/ 120 h 240"/>
                  <a:gd name="T28" fmla="*/ 120 w 240"/>
                  <a:gd name="T2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40">
                    <a:moveTo>
                      <a:pt x="120" y="240"/>
                    </a:moveTo>
                    <a:cubicBezTo>
                      <a:pt x="186" y="240"/>
                      <a:pt x="240" y="186"/>
                      <a:pt x="240" y="120"/>
                    </a:cubicBezTo>
                    <a:cubicBezTo>
                      <a:pt x="240" y="110"/>
                      <a:pt x="239" y="100"/>
                      <a:pt x="236" y="90"/>
                    </a:cubicBezTo>
                    <a:cubicBezTo>
                      <a:pt x="233" y="77"/>
                      <a:pt x="220" y="69"/>
                      <a:pt x="207" y="73"/>
                    </a:cubicBezTo>
                    <a:cubicBezTo>
                      <a:pt x="194" y="76"/>
                      <a:pt x="186" y="89"/>
                      <a:pt x="190" y="102"/>
                    </a:cubicBezTo>
                    <a:cubicBezTo>
                      <a:pt x="191" y="108"/>
                      <a:pt x="192" y="114"/>
                      <a:pt x="192" y="120"/>
                    </a:cubicBezTo>
                    <a:cubicBezTo>
                      <a:pt x="192" y="160"/>
                      <a:pt x="160" y="192"/>
                      <a:pt x="120" y="192"/>
                    </a:cubicBezTo>
                    <a:cubicBezTo>
                      <a:pt x="80" y="192"/>
                      <a:pt x="48" y="160"/>
                      <a:pt x="48" y="120"/>
                    </a:cubicBezTo>
                    <a:cubicBezTo>
                      <a:pt x="48" y="80"/>
                      <a:pt x="80" y="48"/>
                      <a:pt x="120" y="48"/>
                    </a:cubicBezTo>
                    <a:cubicBezTo>
                      <a:pt x="126" y="48"/>
                      <a:pt x="132" y="49"/>
                      <a:pt x="138" y="50"/>
                    </a:cubicBezTo>
                    <a:cubicBezTo>
                      <a:pt x="151" y="54"/>
                      <a:pt x="164" y="46"/>
                      <a:pt x="167" y="33"/>
                    </a:cubicBezTo>
                    <a:cubicBezTo>
                      <a:pt x="171" y="20"/>
                      <a:pt x="163" y="7"/>
                      <a:pt x="150" y="4"/>
                    </a:cubicBezTo>
                    <a:cubicBezTo>
                      <a:pt x="140" y="1"/>
                      <a:pt x="130" y="0"/>
                      <a:pt x="120" y="0"/>
                    </a:cubicBezTo>
                    <a:cubicBezTo>
                      <a:pt x="54" y="0"/>
                      <a:pt x="0" y="54"/>
                      <a:pt x="0" y="120"/>
                    </a:cubicBezTo>
                    <a:cubicBezTo>
                      <a:pt x="0" y="186"/>
                      <a:pt x="54" y="240"/>
                      <a:pt x="12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8" name="Line 80">
                <a:extLst>
                  <a:ext uri="{FF2B5EF4-FFF2-40B4-BE49-F238E27FC236}">
                    <a16:creationId xmlns:a16="http://schemas.microsoft.com/office/drawing/2014/main" id="{07877F26-7A9D-4B14-9F25-FF54DDDAF079}"/>
                  </a:ext>
                </a:extLst>
              </p:cNvPr>
              <p:cNvSpPr>
                <a:spLocks noChangeShapeType="1"/>
              </p:cNvSpPr>
              <p:nvPr/>
            </p:nvSpPr>
            <p:spPr bwMode="auto">
              <a:xfrm>
                <a:off x="4348163" y="2305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9" name="Line 81">
                <a:extLst>
                  <a:ext uri="{FF2B5EF4-FFF2-40B4-BE49-F238E27FC236}">
                    <a16:creationId xmlns:a16="http://schemas.microsoft.com/office/drawing/2014/main" id="{5E7EC5FD-2412-4E83-9F53-EB983F0D3DB7}"/>
                  </a:ext>
                </a:extLst>
              </p:cNvPr>
              <p:cNvSpPr>
                <a:spLocks noChangeShapeType="1"/>
              </p:cNvSpPr>
              <p:nvPr/>
            </p:nvSpPr>
            <p:spPr bwMode="auto">
              <a:xfrm>
                <a:off x="4348163" y="2305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0" name="Freeform 82">
                <a:extLst>
                  <a:ext uri="{FF2B5EF4-FFF2-40B4-BE49-F238E27FC236}">
                    <a16:creationId xmlns:a16="http://schemas.microsoft.com/office/drawing/2014/main" id="{DD7A0BC3-8553-4319-B7EE-CD7E695DA278}"/>
                  </a:ext>
                </a:extLst>
              </p:cNvPr>
              <p:cNvSpPr>
                <a:spLocks/>
              </p:cNvSpPr>
              <p:nvPr/>
            </p:nvSpPr>
            <p:spPr bwMode="auto">
              <a:xfrm>
                <a:off x="4530725" y="2433638"/>
                <a:ext cx="107950" cy="106363"/>
              </a:xfrm>
              <a:custGeom>
                <a:avLst/>
                <a:gdLst>
                  <a:gd name="T0" fmla="*/ 207 w 240"/>
                  <a:gd name="T1" fmla="*/ 73 h 240"/>
                  <a:gd name="T2" fmla="*/ 190 w 240"/>
                  <a:gd name="T3" fmla="*/ 102 h 240"/>
                  <a:gd name="T4" fmla="*/ 192 w 240"/>
                  <a:gd name="T5" fmla="*/ 120 h 240"/>
                  <a:gd name="T6" fmla="*/ 120 w 240"/>
                  <a:gd name="T7" fmla="*/ 192 h 240"/>
                  <a:gd name="T8" fmla="*/ 48 w 240"/>
                  <a:gd name="T9" fmla="*/ 120 h 240"/>
                  <a:gd name="T10" fmla="*/ 120 w 240"/>
                  <a:gd name="T11" fmla="*/ 48 h 240"/>
                  <a:gd name="T12" fmla="*/ 138 w 240"/>
                  <a:gd name="T13" fmla="*/ 50 h 240"/>
                  <a:gd name="T14" fmla="*/ 167 w 240"/>
                  <a:gd name="T15" fmla="*/ 33 h 240"/>
                  <a:gd name="T16" fmla="*/ 150 w 240"/>
                  <a:gd name="T17" fmla="*/ 4 h 240"/>
                  <a:gd name="T18" fmla="*/ 120 w 240"/>
                  <a:gd name="T19" fmla="*/ 0 h 240"/>
                  <a:gd name="T20" fmla="*/ 0 w 240"/>
                  <a:gd name="T21" fmla="*/ 120 h 240"/>
                  <a:gd name="T22" fmla="*/ 120 w 240"/>
                  <a:gd name="T23" fmla="*/ 240 h 240"/>
                  <a:gd name="T24" fmla="*/ 240 w 240"/>
                  <a:gd name="T25" fmla="*/ 120 h 240"/>
                  <a:gd name="T26" fmla="*/ 236 w 240"/>
                  <a:gd name="T27" fmla="*/ 90 h 240"/>
                  <a:gd name="T28" fmla="*/ 207 w 240"/>
                  <a:gd name="T29"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40">
                    <a:moveTo>
                      <a:pt x="207" y="73"/>
                    </a:moveTo>
                    <a:cubicBezTo>
                      <a:pt x="194" y="76"/>
                      <a:pt x="186" y="89"/>
                      <a:pt x="190" y="102"/>
                    </a:cubicBezTo>
                    <a:cubicBezTo>
                      <a:pt x="191" y="108"/>
                      <a:pt x="192" y="114"/>
                      <a:pt x="192" y="120"/>
                    </a:cubicBezTo>
                    <a:cubicBezTo>
                      <a:pt x="192" y="160"/>
                      <a:pt x="160" y="192"/>
                      <a:pt x="120" y="192"/>
                    </a:cubicBezTo>
                    <a:cubicBezTo>
                      <a:pt x="80" y="192"/>
                      <a:pt x="48" y="160"/>
                      <a:pt x="48" y="120"/>
                    </a:cubicBezTo>
                    <a:cubicBezTo>
                      <a:pt x="48" y="80"/>
                      <a:pt x="80" y="48"/>
                      <a:pt x="120" y="48"/>
                    </a:cubicBezTo>
                    <a:cubicBezTo>
                      <a:pt x="126" y="48"/>
                      <a:pt x="132" y="49"/>
                      <a:pt x="138" y="50"/>
                    </a:cubicBezTo>
                    <a:cubicBezTo>
                      <a:pt x="151" y="54"/>
                      <a:pt x="164" y="46"/>
                      <a:pt x="167" y="33"/>
                    </a:cubicBezTo>
                    <a:cubicBezTo>
                      <a:pt x="171" y="20"/>
                      <a:pt x="163" y="7"/>
                      <a:pt x="150" y="4"/>
                    </a:cubicBezTo>
                    <a:cubicBezTo>
                      <a:pt x="140" y="1"/>
                      <a:pt x="130" y="0"/>
                      <a:pt x="120" y="0"/>
                    </a:cubicBezTo>
                    <a:cubicBezTo>
                      <a:pt x="54" y="0"/>
                      <a:pt x="0" y="54"/>
                      <a:pt x="0" y="120"/>
                    </a:cubicBezTo>
                    <a:cubicBezTo>
                      <a:pt x="0" y="186"/>
                      <a:pt x="54" y="240"/>
                      <a:pt x="120" y="240"/>
                    </a:cubicBezTo>
                    <a:cubicBezTo>
                      <a:pt x="186" y="240"/>
                      <a:pt x="240" y="186"/>
                      <a:pt x="240" y="120"/>
                    </a:cubicBezTo>
                    <a:cubicBezTo>
                      <a:pt x="240" y="110"/>
                      <a:pt x="239" y="100"/>
                      <a:pt x="236" y="90"/>
                    </a:cubicBezTo>
                    <a:cubicBezTo>
                      <a:pt x="233" y="77"/>
                      <a:pt x="220" y="69"/>
                      <a:pt x="20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1" name="Line 83">
                <a:extLst>
                  <a:ext uri="{FF2B5EF4-FFF2-40B4-BE49-F238E27FC236}">
                    <a16:creationId xmlns:a16="http://schemas.microsoft.com/office/drawing/2014/main" id="{C0646286-048E-4625-8EAD-8C9EE70E9080}"/>
                  </a:ext>
                </a:extLst>
              </p:cNvPr>
              <p:cNvSpPr>
                <a:spLocks noChangeShapeType="1"/>
              </p:cNvSpPr>
              <p:nvPr/>
            </p:nvSpPr>
            <p:spPr bwMode="auto">
              <a:xfrm>
                <a:off x="4624388" y="24653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2" name="Line 84">
                <a:extLst>
                  <a:ext uri="{FF2B5EF4-FFF2-40B4-BE49-F238E27FC236}">
                    <a16:creationId xmlns:a16="http://schemas.microsoft.com/office/drawing/2014/main" id="{0AECDF41-C955-4D45-A7C5-D15300FD7484}"/>
                  </a:ext>
                </a:extLst>
              </p:cNvPr>
              <p:cNvSpPr>
                <a:spLocks noChangeShapeType="1"/>
              </p:cNvSpPr>
              <p:nvPr/>
            </p:nvSpPr>
            <p:spPr bwMode="auto">
              <a:xfrm>
                <a:off x="4624388" y="24653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863" name="Groupe 1888">
              <a:extLst>
                <a:ext uri="{FF2B5EF4-FFF2-40B4-BE49-F238E27FC236}">
                  <a16:creationId xmlns:a16="http://schemas.microsoft.com/office/drawing/2014/main" id="{FABB52D9-C49A-4698-B687-11FB3E03BFB9}"/>
                </a:ext>
              </a:extLst>
            </p:cNvPr>
            <p:cNvGrpSpPr/>
            <p:nvPr/>
          </p:nvGrpSpPr>
          <p:grpSpPr>
            <a:xfrm>
              <a:off x="4952861" y="2182659"/>
              <a:ext cx="430239" cy="428400"/>
              <a:chOff x="4949051" y="1432029"/>
              <a:chExt cx="430239" cy="428400"/>
            </a:xfrm>
            <a:solidFill>
              <a:schemeClr val="tx2"/>
            </a:solidFill>
          </p:grpSpPr>
          <p:sp>
            <p:nvSpPr>
              <p:cNvPr id="864" name="Freeform 6">
                <a:extLst>
                  <a:ext uri="{FF2B5EF4-FFF2-40B4-BE49-F238E27FC236}">
                    <a16:creationId xmlns:a16="http://schemas.microsoft.com/office/drawing/2014/main" id="{36A79B2E-ED5F-411D-ABB4-5CA1F6C01DE5}"/>
                  </a:ext>
                </a:extLst>
              </p:cNvPr>
              <p:cNvSpPr>
                <a:spLocks noEditPoints="1"/>
              </p:cNvSpPr>
              <p:nvPr/>
            </p:nvSpPr>
            <p:spPr bwMode="auto">
              <a:xfrm>
                <a:off x="4965599" y="1659329"/>
                <a:ext cx="182024" cy="192136"/>
              </a:xfrm>
              <a:custGeom>
                <a:avLst/>
                <a:gdLst>
                  <a:gd name="T0" fmla="*/ 650 w 650"/>
                  <a:gd name="T1" fmla="*/ 596 h 689"/>
                  <a:gd name="T2" fmla="*/ 650 w 650"/>
                  <a:gd name="T3" fmla="*/ 595 h 689"/>
                  <a:gd name="T4" fmla="*/ 650 w 650"/>
                  <a:gd name="T5" fmla="*/ 594 h 689"/>
                  <a:gd name="T6" fmla="*/ 650 w 650"/>
                  <a:gd name="T7" fmla="*/ 592 h 689"/>
                  <a:gd name="T8" fmla="*/ 650 w 650"/>
                  <a:gd name="T9" fmla="*/ 592 h 689"/>
                  <a:gd name="T10" fmla="*/ 648 w 650"/>
                  <a:gd name="T11" fmla="*/ 587 h 689"/>
                  <a:gd name="T12" fmla="*/ 648 w 650"/>
                  <a:gd name="T13" fmla="*/ 586 h 689"/>
                  <a:gd name="T14" fmla="*/ 647 w 650"/>
                  <a:gd name="T15" fmla="*/ 585 h 689"/>
                  <a:gd name="T16" fmla="*/ 647 w 650"/>
                  <a:gd name="T17" fmla="*/ 584 h 689"/>
                  <a:gd name="T18" fmla="*/ 646 w 650"/>
                  <a:gd name="T19" fmla="*/ 583 h 689"/>
                  <a:gd name="T20" fmla="*/ 645 w 650"/>
                  <a:gd name="T21" fmla="*/ 582 h 689"/>
                  <a:gd name="T22" fmla="*/ 644 w 650"/>
                  <a:gd name="T23" fmla="*/ 581 h 689"/>
                  <a:gd name="T24" fmla="*/ 644 w 650"/>
                  <a:gd name="T25" fmla="*/ 580 h 689"/>
                  <a:gd name="T26" fmla="*/ 642 w 650"/>
                  <a:gd name="T27" fmla="*/ 578 h 689"/>
                  <a:gd name="T28" fmla="*/ 642 w 650"/>
                  <a:gd name="T29" fmla="*/ 578 h 689"/>
                  <a:gd name="T30" fmla="*/ 537 w 650"/>
                  <a:gd name="T31" fmla="*/ 494 h 689"/>
                  <a:gd name="T32" fmla="*/ 505 w 650"/>
                  <a:gd name="T33" fmla="*/ 497 h 689"/>
                  <a:gd name="T34" fmla="*/ 509 w 650"/>
                  <a:gd name="T35" fmla="*/ 529 h 689"/>
                  <a:gd name="T36" fmla="*/ 561 w 650"/>
                  <a:gd name="T37" fmla="*/ 570 h 689"/>
                  <a:gd name="T38" fmla="*/ 207 w 650"/>
                  <a:gd name="T39" fmla="*/ 412 h 689"/>
                  <a:gd name="T40" fmla="*/ 45 w 650"/>
                  <a:gd name="T41" fmla="*/ 22 h 689"/>
                  <a:gd name="T42" fmla="*/ 22 w 650"/>
                  <a:gd name="T43" fmla="*/ 0 h 689"/>
                  <a:gd name="T44" fmla="*/ 0 w 650"/>
                  <a:gd name="T45" fmla="*/ 22 h 689"/>
                  <a:gd name="T46" fmla="*/ 177 w 650"/>
                  <a:gd name="T47" fmla="*/ 444 h 689"/>
                  <a:gd name="T48" fmla="*/ 558 w 650"/>
                  <a:gd name="T49" fmla="*/ 615 h 689"/>
                  <a:gd name="T50" fmla="*/ 506 w 650"/>
                  <a:gd name="T51" fmla="*/ 648 h 689"/>
                  <a:gd name="T52" fmla="*/ 500 w 650"/>
                  <a:gd name="T53" fmla="*/ 679 h 689"/>
                  <a:gd name="T54" fmla="*/ 518 w 650"/>
                  <a:gd name="T55" fmla="*/ 689 h 689"/>
                  <a:gd name="T56" fmla="*/ 531 w 650"/>
                  <a:gd name="T57" fmla="*/ 686 h 689"/>
                  <a:gd name="T58" fmla="*/ 640 w 650"/>
                  <a:gd name="T59" fmla="*/ 614 h 689"/>
                  <a:gd name="T60" fmla="*/ 640 w 650"/>
                  <a:gd name="T61" fmla="*/ 614 h 689"/>
                  <a:gd name="T62" fmla="*/ 642 w 650"/>
                  <a:gd name="T63" fmla="*/ 613 h 689"/>
                  <a:gd name="T64" fmla="*/ 642 w 650"/>
                  <a:gd name="T65" fmla="*/ 613 h 689"/>
                  <a:gd name="T66" fmla="*/ 644 w 650"/>
                  <a:gd name="T67" fmla="*/ 611 h 689"/>
                  <a:gd name="T68" fmla="*/ 644 w 650"/>
                  <a:gd name="T69" fmla="*/ 611 h 689"/>
                  <a:gd name="T70" fmla="*/ 646 w 650"/>
                  <a:gd name="T71" fmla="*/ 609 h 689"/>
                  <a:gd name="T72" fmla="*/ 646 w 650"/>
                  <a:gd name="T73" fmla="*/ 609 h 689"/>
                  <a:gd name="T74" fmla="*/ 647 w 650"/>
                  <a:gd name="T75" fmla="*/ 607 h 689"/>
                  <a:gd name="T76" fmla="*/ 647 w 650"/>
                  <a:gd name="T77" fmla="*/ 607 h 689"/>
                  <a:gd name="T78" fmla="*/ 649 w 650"/>
                  <a:gd name="T79" fmla="*/ 602 h 689"/>
                  <a:gd name="T80" fmla="*/ 649 w 650"/>
                  <a:gd name="T81" fmla="*/ 602 h 689"/>
                  <a:gd name="T82" fmla="*/ 650 w 650"/>
                  <a:gd name="T83" fmla="*/ 600 h 689"/>
                  <a:gd name="T84" fmla="*/ 650 w 650"/>
                  <a:gd name="T85" fmla="*/ 599 h 689"/>
                  <a:gd name="T86" fmla="*/ 650 w 650"/>
                  <a:gd name="T87" fmla="*/ 597 h 689"/>
                  <a:gd name="T88" fmla="*/ 650 w 650"/>
                  <a:gd name="T89" fmla="*/ 597 h 689"/>
                  <a:gd name="T90" fmla="*/ 650 w 650"/>
                  <a:gd name="T91" fmla="*/ 596 h 689"/>
                  <a:gd name="T92" fmla="*/ 650 w 650"/>
                  <a:gd name="T93" fmla="*/ 596 h 689"/>
                  <a:gd name="T94" fmla="*/ 650 w 650"/>
                  <a:gd name="T95" fmla="*/ 596 h 689"/>
                  <a:gd name="T96" fmla="*/ 650 w 650"/>
                  <a:gd name="T97" fmla="*/ 59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 h="689">
                    <a:moveTo>
                      <a:pt x="650" y="596"/>
                    </a:moveTo>
                    <a:cubicBezTo>
                      <a:pt x="650" y="595"/>
                      <a:pt x="650" y="595"/>
                      <a:pt x="650" y="595"/>
                    </a:cubicBezTo>
                    <a:cubicBezTo>
                      <a:pt x="650" y="594"/>
                      <a:pt x="650" y="594"/>
                      <a:pt x="650" y="594"/>
                    </a:cubicBezTo>
                    <a:cubicBezTo>
                      <a:pt x="650" y="593"/>
                      <a:pt x="650" y="593"/>
                      <a:pt x="650" y="592"/>
                    </a:cubicBezTo>
                    <a:cubicBezTo>
                      <a:pt x="650" y="592"/>
                      <a:pt x="650" y="592"/>
                      <a:pt x="650" y="592"/>
                    </a:cubicBezTo>
                    <a:cubicBezTo>
                      <a:pt x="649" y="590"/>
                      <a:pt x="649" y="588"/>
                      <a:pt x="648" y="587"/>
                    </a:cubicBezTo>
                    <a:cubicBezTo>
                      <a:pt x="648" y="587"/>
                      <a:pt x="648" y="586"/>
                      <a:pt x="648" y="586"/>
                    </a:cubicBezTo>
                    <a:cubicBezTo>
                      <a:pt x="648" y="586"/>
                      <a:pt x="647" y="585"/>
                      <a:pt x="647" y="585"/>
                    </a:cubicBezTo>
                    <a:cubicBezTo>
                      <a:pt x="647" y="584"/>
                      <a:pt x="647" y="584"/>
                      <a:pt x="647" y="584"/>
                    </a:cubicBezTo>
                    <a:cubicBezTo>
                      <a:pt x="646" y="584"/>
                      <a:pt x="646" y="583"/>
                      <a:pt x="646" y="583"/>
                    </a:cubicBezTo>
                    <a:cubicBezTo>
                      <a:pt x="646" y="582"/>
                      <a:pt x="646" y="582"/>
                      <a:pt x="645" y="582"/>
                    </a:cubicBezTo>
                    <a:cubicBezTo>
                      <a:pt x="645" y="581"/>
                      <a:pt x="645" y="581"/>
                      <a:pt x="644" y="581"/>
                    </a:cubicBezTo>
                    <a:cubicBezTo>
                      <a:pt x="644" y="580"/>
                      <a:pt x="644" y="580"/>
                      <a:pt x="644" y="580"/>
                    </a:cubicBezTo>
                    <a:cubicBezTo>
                      <a:pt x="643" y="580"/>
                      <a:pt x="643" y="579"/>
                      <a:pt x="642" y="578"/>
                    </a:cubicBezTo>
                    <a:cubicBezTo>
                      <a:pt x="642" y="578"/>
                      <a:pt x="642" y="578"/>
                      <a:pt x="642" y="578"/>
                    </a:cubicBezTo>
                    <a:cubicBezTo>
                      <a:pt x="537" y="494"/>
                      <a:pt x="537" y="494"/>
                      <a:pt x="537" y="494"/>
                    </a:cubicBezTo>
                    <a:cubicBezTo>
                      <a:pt x="527" y="486"/>
                      <a:pt x="513" y="488"/>
                      <a:pt x="505" y="497"/>
                    </a:cubicBezTo>
                    <a:cubicBezTo>
                      <a:pt x="498" y="507"/>
                      <a:pt x="499" y="521"/>
                      <a:pt x="509" y="529"/>
                    </a:cubicBezTo>
                    <a:cubicBezTo>
                      <a:pt x="561" y="570"/>
                      <a:pt x="561" y="570"/>
                      <a:pt x="561" y="570"/>
                    </a:cubicBezTo>
                    <a:cubicBezTo>
                      <a:pt x="424" y="557"/>
                      <a:pt x="300" y="502"/>
                      <a:pt x="207" y="412"/>
                    </a:cubicBezTo>
                    <a:cubicBezTo>
                      <a:pt x="103" y="310"/>
                      <a:pt x="45" y="172"/>
                      <a:pt x="45" y="22"/>
                    </a:cubicBezTo>
                    <a:cubicBezTo>
                      <a:pt x="45" y="10"/>
                      <a:pt x="35" y="0"/>
                      <a:pt x="22" y="0"/>
                    </a:cubicBezTo>
                    <a:cubicBezTo>
                      <a:pt x="10" y="0"/>
                      <a:pt x="0" y="10"/>
                      <a:pt x="0" y="22"/>
                    </a:cubicBezTo>
                    <a:cubicBezTo>
                      <a:pt x="0" y="184"/>
                      <a:pt x="63" y="333"/>
                      <a:pt x="177" y="444"/>
                    </a:cubicBezTo>
                    <a:cubicBezTo>
                      <a:pt x="277" y="541"/>
                      <a:pt x="410" y="600"/>
                      <a:pt x="558" y="615"/>
                    </a:cubicBezTo>
                    <a:cubicBezTo>
                      <a:pt x="506" y="648"/>
                      <a:pt x="506" y="648"/>
                      <a:pt x="506" y="648"/>
                    </a:cubicBezTo>
                    <a:cubicBezTo>
                      <a:pt x="496" y="655"/>
                      <a:pt x="493" y="669"/>
                      <a:pt x="500" y="679"/>
                    </a:cubicBezTo>
                    <a:cubicBezTo>
                      <a:pt x="504" y="686"/>
                      <a:pt x="511" y="689"/>
                      <a:pt x="518" y="689"/>
                    </a:cubicBezTo>
                    <a:cubicBezTo>
                      <a:pt x="523" y="689"/>
                      <a:pt x="527" y="688"/>
                      <a:pt x="531" y="686"/>
                    </a:cubicBezTo>
                    <a:cubicBezTo>
                      <a:pt x="640" y="614"/>
                      <a:pt x="640" y="614"/>
                      <a:pt x="640" y="614"/>
                    </a:cubicBezTo>
                    <a:cubicBezTo>
                      <a:pt x="640" y="614"/>
                      <a:pt x="640" y="614"/>
                      <a:pt x="640" y="614"/>
                    </a:cubicBezTo>
                    <a:cubicBezTo>
                      <a:pt x="641" y="614"/>
                      <a:pt x="642" y="613"/>
                      <a:pt x="642" y="613"/>
                    </a:cubicBezTo>
                    <a:cubicBezTo>
                      <a:pt x="642" y="613"/>
                      <a:pt x="642" y="613"/>
                      <a:pt x="642" y="613"/>
                    </a:cubicBezTo>
                    <a:cubicBezTo>
                      <a:pt x="643" y="612"/>
                      <a:pt x="643" y="612"/>
                      <a:pt x="644" y="611"/>
                    </a:cubicBezTo>
                    <a:cubicBezTo>
                      <a:pt x="644" y="611"/>
                      <a:pt x="644" y="611"/>
                      <a:pt x="644" y="611"/>
                    </a:cubicBezTo>
                    <a:cubicBezTo>
                      <a:pt x="645" y="610"/>
                      <a:pt x="645" y="610"/>
                      <a:pt x="646" y="609"/>
                    </a:cubicBezTo>
                    <a:cubicBezTo>
                      <a:pt x="646" y="609"/>
                      <a:pt x="646" y="609"/>
                      <a:pt x="646" y="609"/>
                    </a:cubicBezTo>
                    <a:cubicBezTo>
                      <a:pt x="646" y="608"/>
                      <a:pt x="647" y="608"/>
                      <a:pt x="647" y="607"/>
                    </a:cubicBezTo>
                    <a:cubicBezTo>
                      <a:pt x="647" y="607"/>
                      <a:pt x="647" y="607"/>
                      <a:pt x="647" y="607"/>
                    </a:cubicBezTo>
                    <a:cubicBezTo>
                      <a:pt x="648" y="605"/>
                      <a:pt x="649" y="604"/>
                      <a:pt x="649" y="602"/>
                    </a:cubicBezTo>
                    <a:cubicBezTo>
                      <a:pt x="649" y="602"/>
                      <a:pt x="649" y="602"/>
                      <a:pt x="649" y="602"/>
                    </a:cubicBezTo>
                    <a:cubicBezTo>
                      <a:pt x="650" y="601"/>
                      <a:pt x="650" y="600"/>
                      <a:pt x="650" y="600"/>
                    </a:cubicBezTo>
                    <a:cubicBezTo>
                      <a:pt x="650" y="600"/>
                      <a:pt x="650" y="599"/>
                      <a:pt x="650" y="599"/>
                    </a:cubicBezTo>
                    <a:cubicBezTo>
                      <a:pt x="650" y="598"/>
                      <a:pt x="650" y="598"/>
                      <a:pt x="650" y="597"/>
                    </a:cubicBezTo>
                    <a:cubicBezTo>
                      <a:pt x="650" y="597"/>
                      <a:pt x="650" y="597"/>
                      <a:pt x="650" y="597"/>
                    </a:cubicBezTo>
                    <a:cubicBezTo>
                      <a:pt x="650" y="597"/>
                      <a:pt x="650" y="597"/>
                      <a:pt x="650" y="596"/>
                    </a:cubicBezTo>
                    <a:cubicBezTo>
                      <a:pt x="650" y="596"/>
                      <a:pt x="650" y="596"/>
                      <a:pt x="650" y="596"/>
                    </a:cubicBezTo>
                    <a:close/>
                    <a:moveTo>
                      <a:pt x="650" y="596"/>
                    </a:moveTo>
                    <a:cubicBezTo>
                      <a:pt x="650" y="596"/>
                      <a:pt x="650" y="596"/>
                      <a:pt x="650" y="59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65" name="Freeform 7">
                <a:extLst>
                  <a:ext uri="{FF2B5EF4-FFF2-40B4-BE49-F238E27FC236}">
                    <a16:creationId xmlns:a16="http://schemas.microsoft.com/office/drawing/2014/main" id="{621E34A3-EC2A-432A-9802-5AFDA5F33520}"/>
                  </a:ext>
                </a:extLst>
              </p:cNvPr>
              <p:cNvSpPr>
                <a:spLocks noEditPoints="1"/>
              </p:cNvSpPr>
              <p:nvPr/>
            </p:nvSpPr>
            <p:spPr bwMode="auto">
              <a:xfrm>
                <a:off x="5180948" y="1443980"/>
                <a:ext cx="182024" cy="193056"/>
              </a:xfrm>
              <a:custGeom>
                <a:avLst/>
                <a:gdLst>
                  <a:gd name="T0" fmla="*/ 474 w 650"/>
                  <a:gd name="T1" fmla="*/ 249 h 692"/>
                  <a:gd name="T2" fmla="*/ 92 w 650"/>
                  <a:gd name="T3" fmla="*/ 78 h 692"/>
                  <a:gd name="T4" fmla="*/ 144 w 650"/>
                  <a:gd name="T5" fmla="*/ 44 h 692"/>
                  <a:gd name="T6" fmla="*/ 151 w 650"/>
                  <a:gd name="T7" fmla="*/ 13 h 692"/>
                  <a:gd name="T8" fmla="*/ 120 w 650"/>
                  <a:gd name="T9" fmla="*/ 7 h 692"/>
                  <a:gd name="T10" fmla="*/ 10 w 650"/>
                  <a:gd name="T11" fmla="*/ 78 h 692"/>
                  <a:gd name="T12" fmla="*/ 10 w 650"/>
                  <a:gd name="T13" fmla="*/ 78 h 692"/>
                  <a:gd name="T14" fmla="*/ 8 w 650"/>
                  <a:gd name="T15" fmla="*/ 79 h 692"/>
                  <a:gd name="T16" fmla="*/ 8 w 650"/>
                  <a:gd name="T17" fmla="*/ 80 h 692"/>
                  <a:gd name="T18" fmla="*/ 6 w 650"/>
                  <a:gd name="T19" fmla="*/ 81 h 692"/>
                  <a:gd name="T20" fmla="*/ 6 w 650"/>
                  <a:gd name="T21" fmla="*/ 82 h 692"/>
                  <a:gd name="T22" fmla="*/ 5 w 650"/>
                  <a:gd name="T23" fmla="*/ 83 h 692"/>
                  <a:gd name="T24" fmla="*/ 4 w 650"/>
                  <a:gd name="T25" fmla="*/ 84 h 692"/>
                  <a:gd name="T26" fmla="*/ 3 w 650"/>
                  <a:gd name="T27" fmla="*/ 85 h 692"/>
                  <a:gd name="T28" fmla="*/ 3 w 650"/>
                  <a:gd name="T29" fmla="*/ 86 h 692"/>
                  <a:gd name="T30" fmla="*/ 1 w 650"/>
                  <a:gd name="T31" fmla="*/ 90 h 692"/>
                  <a:gd name="T32" fmla="*/ 1 w 650"/>
                  <a:gd name="T33" fmla="*/ 91 h 692"/>
                  <a:gd name="T34" fmla="*/ 1 w 650"/>
                  <a:gd name="T35" fmla="*/ 93 h 692"/>
                  <a:gd name="T36" fmla="*/ 0 w 650"/>
                  <a:gd name="T37" fmla="*/ 93 h 692"/>
                  <a:gd name="T38" fmla="*/ 0 w 650"/>
                  <a:gd name="T39" fmla="*/ 95 h 692"/>
                  <a:gd name="T40" fmla="*/ 0 w 650"/>
                  <a:gd name="T41" fmla="*/ 95 h 692"/>
                  <a:gd name="T42" fmla="*/ 0 w 650"/>
                  <a:gd name="T43" fmla="*/ 96 h 692"/>
                  <a:gd name="T44" fmla="*/ 0 w 650"/>
                  <a:gd name="T45" fmla="*/ 97 h 692"/>
                  <a:gd name="T46" fmla="*/ 0 w 650"/>
                  <a:gd name="T47" fmla="*/ 98 h 692"/>
                  <a:gd name="T48" fmla="*/ 0 w 650"/>
                  <a:gd name="T49" fmla="*/ 98 h 692"/>
                  <a:gd name="T50" fmla="*/ 0 w 650"/>
                  <a:gd name="T51" fmla="*/ 100 h 692"/>
                  <a:gd name="T52" fmla="*/ 1 w 650"/>
                  <a:gd name="T53" fmla="*/ 101 h 692"/>
                  <a:gd name="T54" fmla="*/ 2 w 650"/>
                  <a:gd name="T55" fmla="*/ 106 h 692"/>
                  <a:gd name="T56" fmla="*/ 2 w 650"/>
                  <a:gd name="T57" fmla="*/ 106 h 692"/>
                  <a:gd name="T58" fmla="*/ 3 w 650"/>
                  <a:gd name="T59" fmla="*/ 108 h 692"/>
                  <a:gd name="T60" fmla="*/ 4 w 650"/>
                  <a:gd name="T61" fmla="*/ 108 h 692"/>
                  <a:gd name="T62" fmla="*/ 5 w 650"/>
                  <a:gd name="T63" fmla="*/ 110 h 692"/>
                  <a:gd name="T64" fmla="*/ 5 w 650"/>
                  <a:gd name="T65" fmla="*/ 110 h 692"/>
                  <a:gd name="T66" fmla="*/ 6 w 650"/>
                  <a:gd name="T67" fmla="*/ 112 h 692"/>
                  <a:gd name="T68" fmla="*/ 7 w 650"/>
                  <a:gd name="T69" fmla="*/ 112 h 692"/>
                  <a:gd name="T70" fmla="*/ 8 w 650"/>
                  <a:gd name="T71" fmla="*/ 114 h 692"/>
                  <a:gd name="T72" fmla="*/ 8 w 650"/>
                  <a:gd name="T73" fmla="*/ 114 h 692"/>
                  <a:gd name="T74" fmla="*/ 114 w 650"/>
                  <a:gd name="T75" fmla="*/ 198 h 692"/>
                  <a:gd name="T76" fmla="*/ 128 w 650"/>
                  <a:gd name="T77" fmla="*/ 203 h 692"/>
                  <a:gd name="T78" fmla="*/ 145 w 650"/>
                  <a:gd name="T79" fmla="*/ 195 h 692"/>
                  <a:gd name="T80" fmla="*/ 142 w 650"/>
                  <a:gd name="T81" fmla="*/ 164 h 692"/>
                  <a:gd name="T82" fmla="*/ 90 w 650"/>
                  <a:gd name="T83" fmla="*/ 122 h 692"/>
                  <a:gd name="T84" fmla="*/ 443 w 650"/>
                  <a:gd name="T85" fmla="*/ 280 h 692"/>
                  <a:gd name="T86" fmla="*/ 606 w 650"/>
                  <a:gd name="T87" fmla="*/ 670 h 692"/>
                  <a:gd name="T88" fmla="*/ 628 w 650"/>
                  <a:gd name="T89" fmla="*/ 692 h 692"/>
                  <a:gd name="T90" fmla="*/ 650 w 650"/>
                  <a:gd name="T91" fmla="*/ 670 h 692"/>
                  <a:gd name="T92" fmla="*/ 474 w 650"/>
                  <a:gd name="T93" fmla="*/ 249 h 692"/>
                  <a:gd name="T94" fmla="*/ 474 w 650"/>
                  <a:gd name="T95" fmla="*/ 249 h 692"/>
                  <a:gd name="T96" fmla="*/ 474 w 650"/>
                  <a:gd name="T97" fmla="*/ 249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 h="692">
                    <a:moveTo>
                      <a:pt x="474" y="249"/>
                    </a:moveTo>
                    <a:cubicBezTo>
                      <a:pt x="374" y="151"/>
                      <a:pt x="240" y="92"/>
                      <a:pt x="92" y="78"/>
                    </a:cubicBezTo>
                    <a:cubicBezTo>
                      <a:pt x="144" y="44"/>
                      <a:pt x="144" y="44"/>
                      <a:pt x="144" y="44"/>
                    </a:cubicBezTo>
                    <a:cubicBezTo>
                      <a:pt x="154" y="37"/>
                      <a:pt x="157" y="23"/>
                      <a:pt x="151" y="13"/>
                    </a:cubicBezTo>
                    <a:cubicBezTo>
                      <a:pt x="144" y="3"/>
                      <a:pt x="130" y="0"/>
                      <a:pt x="120" y="7"/>
                    </a:cubicBezTo>
                    <a:cubicBezTo>
                      <a:pt x="10" y="78"/>
                      <a:pt x="10" y="78"/>
                      <a:pt x="10" y="78"/>
                    </a:cubicBezTo>
                    <a:cubicBezTo>
                      <a:pt x="10" y="78"/>
                      <a:pt x="10" y="78"/>
                      <a:pt x="10" y="78"/>
                    </a:cubicBezTo>
                    <a:cubicBezTo>
                      <a:pt x="9" y="78"/>
                      <a:pt x="9" y="79"/>
                      <a:pt x="8" y="79"/>
                    </a:cubicBezTo>
                    <a:cubicBezTo>
                      <a:pt x="8" y="80"/>
                      <a:pt x="8" y="80"/>
                      <a:pt x="8" y="80"/>
                    </a:cubicBezTo>
                    <a:cubicBezTo>
                      <a:pt x="7" y="80"/>
                      <a:pt x="7" y="81"/>
                      <a:pt x="6" y="81"/>
                    </a:cubicBezTo>
                    <a:cubicBezTo>
                      <a:pt x="6" y="81"/>
                      <a:pt x="6" y="81"/>
                      <a:pt x="6" y="82"/>
                    </a:cubicBezTo>
                    <a:cubicBezTo>
                      <a:pt x="6" y="82"/>
                      <a:pt x="5" y="83"/>
                      <a:pt x="5" y="83"/>
                    </a:cubicBezTo>
                    <a:cubicBezTo>
                      <a:pt x="5" y="83"/>
                      <a:pt x="4" y="83"/>
                      <a:pt x="4" y="84"/>
                    </a:cubicBezTo>
                    <a:cubicBezTo>
                      <a:pt x="4" y="84"/>
                      <a:pt x="4" y="85"/>
                      <a:pt x="3" y="85"/>
                    </a:cubicBezTo>
                    <a:cubicBezTo>
                      <a:pt x="3" y="85"/>
                      <a:pt x="3" y="85"/>
                      <a:pt x="3" y="86"/>
                    </a:cubicBezTo>
                    <a:cubicBezTo>
                      <a:pt x="2" y="87"/>
                      <a:pt x="2" y="89"/>
                      <a:pt x="1" y="90"/>
                    </a:cubicBezTo>
                    <a:cubicBezTo>
                      <a:pt x="1" y="90"/>
                      <a:pt x="1" y="90"/>
                      <a:pt x="1" y="91"/>
                    </a:cubicBezTo>
                    <a:cubicBezTo>
                      <a:pt x="1" y="91"/>
                      <a:pt x="1" y="92"/>
                      <a:pt x="1" y="93"/>
                    </a:cubicBezTo>
                    <a:cubicBezTo>
                      <a:pt x="0" y="93"/>
                      <a:pt x="0" y="93"/>
                      <a:pt x="0" y="93"/>
                    </a:cubicBezTo>
                    <a:cubicBezTo>
                      <a:pt x="0" y="94"/>
                      <a:pt x="0" y="94"/>
                      <a:pt x="0" y="95"/>
                    </a:cubicBezTo>
                    <a:cubicBezTo>
                      <a:pt x="0" y="95"/>
                      <a:pt x="0" y="95"/>
                      <a:pt x="0" y="95"/>
                    </a:cubicBezTo>
                    <a:cubicBezTo>
                      <a:pt x="0" y="96"/>
                      <a:pt x="0" y="96"/>
                      <a:pt x="0" y="96"/>
                    </a:cubicBezTo>
                    <a:cubicBezTo>
                      <a:pt x="0" y="96"/>
                      <a:pt x="0" y="96"/>
                      <a:pt x="0" y="97"/>
                    </a:cubicBezTo>
                    <a:cubicBezTo>
                      <a:pt x="0" y="97"/>
                      <a:pt x="0" y="97"/>
                      <a:pt x="0" y="98"/>
                    </a:cubicBezTo>
                    <a:cubicBezTo>
                      <a:pt x="0" y="98"/>
                      <a:pt x="0" y="98"/>
                      <a:pt x="0" y="98"/>
                    </a:cubicBezTo>
                    <a:cubicBezTo>
                      <a:pt x="0" y="99"/>
                      <a:pt x="0" y="100"/>
                      <a:pt x="0" y="100"/>
                    </a:cubicBezTo>
                    <a:cubicBezTo>
                      <a:pt x="1" y="100"/>
                      <a:pt x="1" y="101"/>
                      <a:pt x="1" y="101"/>
                    </a:cubicBezTo>
                    <a:cubicBezTo>
                      <a:pt x="1" y="102"/>
                      <a:pt x="1" y="104"/>
                      <a:pt x="2" y="106"/>
                    </a:cubicBezTo>
                    <a:cubicBezTo>
                      <a:pt x="2" y="106"/>
                      <a:pt x="2" y="106"/>
                      <a:pt x="2" y="106"/>
                    </a:cubicBezTo>
                    <a:cubicBezTo>
                      <a:pt x="3" y="107"/>
                      <a:pt x="3" y="107"/>
                      <a:pt x="3" y="108"/>
                    </a:cubicBezTo>
                    <a:cubicBezTo>
                      <a:pt x="3" y="108"/>
                      <a:pt x="3" y="108"/>
                      <a:pt x="4" y="108"/>
                    </a:cubicBezTo>
                    <a:cubicBezTo>
                      <a:pt x="4" y="109"/>
                      <a:pt x="4" y="109"/>
                      <a:pt x="5" y="110"/>
                    </a:cubicBezTo>
                    <a:cubicBezTo>
                      <a:pt x="5" y="110"/>
                      <a:pt x="5" y="110"/>
                      <a:pt x="5" y="110"/>
                    </a:cubicBezTo>
                    <a:cubicBezTo>
                      <a:pt x="5" y="111"/>
                      <a:pt x="6" y="111"/>
                      <a:pt x="6" y="112"/>
                    </a:cubicBezTo>
                    <a:cubicBezTo>
                      <a:pt x="6" y="112"/>
                      <a:pt x="6" y="112"/>
                      <a:pt x="7" y="112"/>
                    </a:cubicBezTo>
                    <a:cubicBezTo>
                      <a:pt x="7" y="113"/>
                      <a:pt x="8" y="113"/>
                      <a:pt x="8" y="114"/>
                    </a:cubicBezTo>
                    <a:cubicBezTo>
                      <a:pt x="8" y="114"/>
                      <a:pt x="8" y="114"/>
                      <a:pt x="8" y="114"/>
                    </a:cubicBezTo>
                    <a:cubicBezTo>
                      <a:pt x="114" y="198"/>
                      <a:pt x="114" y="198"/>
                      <a:pt x="114" y="198"/>
                    </a:cubicBezTo>
                    <a:cubicBezTo>
                      <a:pt x="118" y="202"/>
                      <a:pt x="123" y="203"/>
                      <a:pt x="128" y="203"/>
                    </a:cubicBezTo>
                    <a:cubicBezTo>
                      <a:pt x="134" y="203"/>
                      <a:pt x="141" y="200"/>
                      <a:pt x="145" y="195"/>
                    </a:cubicBezTo>
                    <a:cubicBezTo>
                      <a:pt x="153" y="185"/>
                      <a:pt x="151" y="171"/>
                      <a:pt x="142" y="164"/>
                    </a:cubicBezTo>
                    <a:cubicBezTo>
                      <a:pt x="90" y="122"/>
                      <a:pt x="90" y="122"/>
                      <a:pt x="90" y="122"/>
                    </a:cubicBezTo>
                    <a:cubicBezTo>
                      <a:pt x="227" y="136"/>
                      <a:pt x="350" y="191"/>
                      <a:pt x="443" y="280"/>
                    </a:cubicBezTo>
                    <a:cubicBezTo>
                      <a:pt x="548" y="382"/>
                      <a:pt x="606" y="521"/>
                      <a:pt x="606" y="670"/>
                    </a:cubicBezTo>
                    <a:cubicBezTo>
                      <a:pt x="606" y="682"/>
                      <a:pt x="616" y="692"/>
                      <a:pt x="628" y="692"/>
                    </a:cubicBezTo>
                    <a:cubicBezTo>
                      <a:pt x="640" y="692"/>
                      <a:pt x="650" y="682"/>
                      <a:pt x="650" y="670"/>
                    </a:cubicBezTo>
                    <a:cubicBezTo>
                      <a:pt x="650" y="509"/>
                      <a:pt x="588" y="359"/>
                      <a:pt x="474" y="249"/>
                    </a:cubicBezTo>
                    <a:close/>
                    <a:moveTo>
                      <a:pt x="474" y="249"/>
                    </a:moveTo>
                    <a:cubicBezTo>
                      <a:pt x="474" y="249"/>
                      <a:pt x="474" y="249"/>
                      <a:pt x="474" y="24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66" name="Freeform 8">
                <a:extLst>
                  <a:ext uri="{FF2B5EF4-FFF2-40B4-BE49-F238E27FC236}">
                    <a16:creationId xmlns:a16="http://schemas.microsoft.com/office/drawing/2014/main" id="{9D5C70A3-B80D-44A7-8B29-3E2138E123E2}"/>
                  </a:ext>
                </a:extLst>
              </p:cNvPr>
              <p:cNvSpPr>
                <a:spLocks noEditPoints="1"/>
              </p:cNvSpPr>
              <p:nvPr/>
            </p:nvSpPr>
            <p:spPr bwMode="auto">
              <a:xfrm>
                <a:off x="4949051" y="1432029"/>
                <a:ext cx="233276" cy="232356"/>
              </a:xfrm>
              <a:custGeom>
                <a:avLst/>
                <a:gdLst>
                  <a:gd name="T0" fmla="*/ 416 w 833"/>
                  <a:gd name="T1" fmla="*/ 0 h 833"/>
                  <a:gd name="T2" fmla="*/ 0 w 833"/>
                  <a:gd name="T3" fmla="*/ 416 h 833"/>
                  <a:gd name="T4" fmla="*/ 416 w 833"/>
                  <a:gd name="T5" fmla="*/ 833 h 833"/>
                  <a:gd name="T6" fmla="*/ 833 w 833"/>
                  <a:gd name="T7" fmla="*/ 416 h 833"/>
                  <a:gd name="T8" fmla="*/ 416 w 833"/>
                  <a:gd name="T9" fmla="*/ 0 h 833"/>
                  <a:gd name="T10" fmla="*/ 416 w 833"/>
                  <a:gd name="T11" fmla="*/ 788 h 833"/>
                  <a:gd name="T12" fmla="*/ 44 w 833"/>
                  <a:gd name="T13" fmla="*/ 416 h 833"/>
                  <a:gd name="T14" fmla="*/ 416 w 833"/>
                  <a:gd name="T15" fmla="*/ 44 h 833"/>
                  <a:gd name="T16" fmla="*/ 788 w 833"/>
                  <a:gd name="T17" fmla="*/ 416 h 833"/>
                  <a:gd name="T18" fmla="*/ 416 w 833"/>
                  <a:gd name="T19" fmla="*/ 788 h 833"/>
                  <a:gd name="T20" fmla="*/ 416 w 833"/>
                  <a:gd name="T21" fmla="*/ 788 h 833"/>
                  <a:gd name="T22" fmla="*/ 416 w 833"/>
                  <a:gd name="T23" fmla="*/ 78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833">
                    <a:moveTo>
                      <a:pt x="416" y="0"/>
                    </a:moveTo>
                    <a:cubicBezTo>
                      <a:pt x="187" y="0"/>
                      <a:pt x="0" y="187"/>
                      <a:pt x="0" y="416"/>
                    </a:cubicBezTo>
                    <a:cubicBezTo>
                      <a:pt x="0" y="646"/>
                      <a:pt x="187" y="833"/>
                      <a:pt x="416" y="833"/>
                    </a:cubicBezTo>
                    <a:cubicBezTo>
                      <a:pt x="646" y="833"/>
                      <a:pt x="833" y="646"/>
                      <a:pt x="833" y="416"/>
                    </a:cubicBezTo>
                    <a:cubicBezTo>
                      <a:pt x="833" y="187"/>
                      <a:pt x="646" y="0"/>
                      <a:pt x="416" y="0"/>
                    </a:cubicBezTo>
                    <a:close/>
                    <a:moveTo>
                      <a:pt x="416" y="788"/>
                    </a:moveTo>
                    <a:cubicBezTo>
                      <a:pt x="211" y="788"/>
                      <a:pt x="44" y="621"/>
                      <a:pt x="44" y="416"/>
                    </a:cubicBezTo>
                    <a:cubicBezTo>
                      <a:pt x="44" y="211"/>
                      <a:pt x="211" y="44"/>
                      <a:pt x="416" y="44"/>
                    </a:cubicBezTo>
                    <a:cubicBezTo>
                      <a:pt x="621" y="44"/>
                      <a:pt x="788" y="211"/>
                      <a:pt x="788" y="416"/>
                    </a:cubicBezTo>
                    <a:cubicBezTo>
                      <a:pt x="788" y="621"/>
                      <a:pt x="621" y="788"/>
                      <a:pt x="416" y="788"/>
                    </a:cubicBezTo>
                    <a:close/>
                    <a:moveTo>
                      <a:pt x="416" y="788"/>
                    </a:moveTo>
                    <a:cubicBezTo>
                      <a:pt x="416" y="788"/>
                      <a:pt x="416" y="788"/>
                      <a:pt x="416" y="78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67" name="Freeform 9">
                <a:extLst>
                  <a:ext uri="{FF2B5EF4-FFF2-40B4-BE49-F238E27FC236}">
                    <a16:creationId xmlns:a16="http://schemas.microsoft.com/office/drawing/2014/main" id="{175E0C12-CD10-4C7C-A502-34D60A6C9403}"/>
                  </a:ext>
                </a:extLst>
              </p:cNvPr>
              <p:cNvSpPr>
                <a:spLocks noEditPoints="1"/>
              </p:cNvSpPr>
              <p:nvPr/>
            </p:nvSpPr>
            <p:spPr bwMode="auto">
              <a:xfrm>
                <a:off x="4971574" y="1558664"/>
                <a:ext cx="188459" cy="84577"/>
              </a:xfrm>
              <a:custGeom>
                <a:avLst/>
                <a:gdLst>
                  <a:gd name="T0" fmla="*/ 653 w 673"/>
                  <a:gd name="T1" fmla="*/ 2 h 303"/>
                  <a:gd name="T2" fmla="*/ 627 w 673"/>
                  <a:gd name="T3" fmla="*/ 20 h 303"/>
                  <a:gd name="T4" fmla="*/ 546 w 673"/>
                  <a:gd name="T5" fmla="*/ 172 h 303"/>
                  <a:gd name="T6" fmla="*/ 336 w 673"/>
                  <a:gd name="T7" fmla="*/ 259 h 303"/>
                  <a:gd name="T8" fmla="*/ 127 w 673"/>
                  <a:gd name="T9" fmla="*/ 172 h 303"/>
                  <a:gd name="T10" fmla="*/ 46 w 673"/>
                  <a:gd name="T11" fmla="*/ 20 h 303"/>
                  <a:gd name="T12" fmla="*/ 20 w 673"/>
                  <a:gd name="T13" fmla="*/ 3 h 303"/>
                  <a:gd name="T14" fmla="*/ 2 w 673"/>
                  <a:gd name="T15" fmla="*/ 29 h 303"/>
                  <a:gd name="T16" fmla="*/ 95 w 673"/>
                  <a:gd name="T17" fmla="*/ 203 h 303"/>
                  <a:gd name="T18" fmla="*/ 336 w 673"/>
                  <a:gd name="T19" fmla="*/ 303 h 303"/>
                  <a:gd name="T20" fmla="*/ 577 w 673"/>
                  <a:gd name="T21" fmla="*/ 203 h 303"/>
                  <a:gd name="T22" fmla="*/ 671 w 673"/>
                  <a:gd name="T23" fmla="*/ 28 h 303"/>
                  <a:gd name="T24" fmla="*/ 653 w 673"/>
                  <a:gd name="T25" fmla="*/ 2 h 303"/>
                  <a:gd name="T26" fmla="*/ 653 w 673"/>
                  <a:gd name="T27" fmla="*/ 2 h 303"/>
                  <a:gd name="T28" fmla="*/ 653 w 673"/>
                  <a:gd name="T29" fmla="*/ 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 h="303">
                    <a:moveTo>
                      <a:pt x="653" y="2"/>
                    </a:moveTo>
                    <a:cubicBezTo>
                      <a:pt x="641" y="0"/>
                      <a:pt x="629" y="8"/>
                      <a:pt x="627" y="20"/>
                    </a:cubicBezTo>
                    <a:cubicBezTo>
                      <a:pt x="616" y="77"/>
                      <a:pt x="588" y="130"/>
                      <a:pt x="546" y="172"/>
                    </a:cubicBezTo>
                    <a:cubicBezTo>
                      <a:pt x="490" y="228"/>
                      <a:pt x="416" y="259"/>
                      <a:pt x="336" y="259"/>
                    </a:cubicBezTo>
                    <a:cubicBezTo>
                      <a:pt x="257" y="259"/>
                      <a:pt x="183" y="228"/>
                      <a:pt x="127" y="172"/>
                    </a:cubicBezTo>
                    <a:cubicBezTo>
                      <a:pt x="85" y="130"/>
                      <a:pt x="57" y="78"/>
                      <a:pt x="46" y="20"/>
                    </a:cubicBezTo>
                    <a:cubicBezTo>
                      <a:pt x="43" y="8"/>
                      <a:pt x="32" y="0"/>
                      <a:pt x="20" y="3"/>
                    </a:cubicBezTo>
                    <a:cubicBezTo>
                      <a:pt x="8" y="5"/>
                      <a:pt x="0" y="17"/>
                      <a:pt x="2" y="29"/>
                    </a:cubicBezTo>
                    <a:cubicBezTo>
                      <a:pt x="15" y="95"/>
                      <a:pt x="47" y="155"/>
                      <a:pt x="95" y="203"/>
                    </a:cubicBezTo>
                    <a:cubicBezTo>
                      <a:pt x="160" y="268"/>
                      <a:pt x="245" y="303"/>
                      <a:pt x="336" y="303"/>
                    </a:cubicBezTo>
                    <a:cubicBezTo>
                      <a:pt x="427" y="303"/>
                      <a:pt x="513" y="268"/>
                      <a:pt x="577" y="203"/>
                    </a:cubicBezTo>
                    <a:cubicBezTo>
                      <a:pt x="625" y="155"/>
                      <a:pt x="658" y="95"/>
                      <a:pt x="671" y="28"/>
                    </a:cubicBezTo>
                    <a:cubicBezTo>
                      <a:pt x="673" y="16"/>
                      <a:pt x="665" y="5"/>
                      <a:pt x="653" y="2"/>
                    </a:cubicBezTo>
                    <a:close/>
                    <a:moveTo>
                      <a:pt x="653" y="2"/>
                    </a:moveTo>
                    <a:cubicBezTo>
                      <a:pt x="653" y="2"/>
                      <a:pt x="653" y="2"/>
                      <a:pt x="653" y="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68" name="Freeform 10">
                <a:extLst>
                  <a:ext uri="{FF2B5EF4-FFF2-40B4-BE49-F238E27FC236}">
                    <a16:creationId xmlns:a16="http://schemas.microsoft.com/office/drawing/2014/main" id="{257A85C2-1071-4E7E-90B9-3EDC75A8DBAB}"/>
                  </a:ext>
                </a:extLst>
              </p:cNvPr>
              <p:cNvSpPr>
                <a:spLocks noEditPoints="1"/>
              </p:cNvSpPr>
              <p:nvPr/>
            </p:nvSpPr>
            <p:spPr bwMode="auto">
              <a:xfrm>
                <a:off x="4972264" y="1453173"/>
                <a:ext cx="186621" cy="79521"/>
              </a:xfrm>
              <a:custGeom>
                <a:avLst/>
                <a:gdLst>
                  <a:gd name="T0" fmla="*/ 663 w 666"/>
                  <a:gd name="T1" fmla="*/ 255 h 285"/>
                  <a:gd name="T2" fmla="*/ 574 w 666"/>
                  <a:gd name="T3" fmla="*/ 99 h 285"/>
                  <a:gd name="T4" fmla="*/ 333 w 666"/>
                  <a:gd name="T5" fmla="*/ 0 h 285"/>
                  <a:gd name="T6" fmla="*/ 92 w 666"/>
                  <a:gd name="T7" fmla="*/ 99 h 285"/>
                  <a:gd name="T8" fmla="*/ 3 w 666"/>
                  <a:gd name="T9" fmla="*/ 255 h 285"/>
                  <a:gd name="T10" fmla="*/ 19 w 666"/>
                  <a:gd name="T11" fmla="*/ 282 h 285"/>
                  <a:gd name="T12" fmla="*/ 46 w 666"/>
                  <a:gd name="T13" fmla="*/ 266 h 285"/>
                  <a:gd name="T14" fmla="*/ 124 w 666"/>
                  <a:gd name="T15" fmla="*/ 131 h 285"/>
                  <a:gd name="T16" fmla="*/ 333 w 666"/>
                  <a:gd name="T17" fmla="*/ 44 h 285"/>
                  <a:gd name="T18" fmla="*/ 543 w 666"/>
                  <a:gd name="T19" fmla="*/ 131 h 285"/>
                  <a:gd name="T20" fmla="*/ 620 w 666"/>
                  <a:gd name="T21" fmla="*/ 266 h 285"/>
                  <a:gd name="T22" fmla="*/ 642 w 666"/>
                  <a:gd name="T23" fmla="*/ 283 h 285"/>
                  <a:gd name="T24" fmla="*/ 647 w 666"/>
                  <a:gd name="T25" fmla="*/ 282 h 285"/>
                  <a:gd name="T26" fmla="*/ 663 w 666"/>
                  <a:gd name="T27" fmla="*/ 255 h 285"/>
                  <a:gd name="T28" fmla="*/ 663 w 666"/>
                  <a:gd name="T29" fmla="*/ 255 h 285"/>
                  <a:gd name="T30" fmla="*/ 663 w 666"/>
                  <a:gd name="T31"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6" h="285">
                    <a:moveTo>
                      <a:pt x="663" y="255"/>
                    </a:moveTo>
                    <a:cubicBezTo>
                      <a:pt x="648" y="197"/>
                      <a:pt x="618" y="143"/>
                      <a:pt x="574" y="99"/>
                    </a:cubicBezTo>
                    <a:cubicBezTo>
                      <a:pt x="510" y="35"/>
                      <a:pt x="424" y="0"/>
                      <a:pt x="333" y="0"/>
                    </a:cubicBezTo>
                    <a:cubicBezTo>
                      <a:pt x="242" y="0"/>
                      <a:pt x="157" y="35"/>
                      <a:pt x="92" y="99"/>
                    </a:cubicBezTo>
                    <a:cubicBezTo>
                      <a:pt x="49" y="143"/>
                      <a:pt x="19" y="196"/>
                      <a:pt x="3" y="255"/>
                    </a:cubicBezTo>
                    <a:cubicBezTo>
                      <a:pt x="0" y="267"/>
                      <a:pt x="8" y="279"/>
                      <a:pt x="19" y="282"/>
                    </a:cubicBezTo>
                    <a:cubicBezTo>
                      <a:pt x="31" y="285"/>
                      <a:pt x="43" y="278"/>
                      <a:pt x="46" y="266"/>
                    </a:cubicBezTo>
                    <a:cubicBezTo>
                      <a:pt x="60" y="215"/>
                      <a:pt x="86" y="168"/>
                      <a:pt x="124" y="131"/>
                    </a:cubicBezTo>
                    <a:cubicBezTo>
                      <a:pt x="180" y="75"/>
                      <a:pt x="254" y="44"/>
                      <a:pt x="333" y="44"/>
                    </a:cubicBezTo>
                    <a:cubicBezTo>
                      <a:pt x="413" y="44"/>
                      <a:pt x="487" y="75"/>
                      <a:pt x="543" y="131"/>
                    </a:cubicBezTo>
                    <a:cubicBezTo>
                      <a:pt x="580" y="168"/>
                      <a:pt x="607" y="215"/>
                      <a:pt x="620" y="266"/>
                    </a:cubicBezTo>
                    <a:cubicBezTo>
                      <a:pt x="623" y="276"/>
                      <a:pt x="632" y="283"/>
                      <a:pt x="642" y="283"/>
                    </a:cubicBezTo>
                    <a:cubicBezTo>
                      <a:pt x="644" y="283"/>
                      <a:pt x="646" y="283"/>
                      <a:pt x="647" y="282"/>
                    </a:cubicBezTo>
                    <a:cubicBezTo>
                      <a:pt x="659" y="279"/>
                      <a:pt x="666" y="267"/>
                      <a:pt x="663" y="255"/>
                    </a:cubicBezTo>
                    <a:close/>
                    <a:moveTo>
                      <a:pt x="663" y="255"/>
                    </a:moveTo>
                    <a:cubicBezTo>
                      <a:pt x="663" y="255"/>
                      <a:pt x="663" y="255"/>
                      <a:pt x="663" y="25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69" name="Freeform 11">
                <a:extLst>
                  <a:ext uri="{FF2B5EF4-FFF2-40B4-BE49-F238E27FC236}">
                    <a16:creationId xmlns:a16="http://schemas.microsoft.com/office/drawing/2014/main" id="{82291B67-74E1-4DC0-A4A9-DD6969DE2876}"/>
                  </a:ext>
                </a:extLst>
              </p:cNvPr>
              <p:cNvSpPr>
                <a:spLocks noEditPoints="1"/>
              </p:cNvSpPr>
              <p:nvPr/>
            </p:nvSpPr>
            <p:spPr bwMode="auto">
              <a:xfrm>
                <a:off x="5146014" y="1628073"/>
                <a:ext cx="233276" cy="232356"/>
              </a:xfrm>
              <a:custGeom>
                <a:avLst/>
                <a:gdLst>
                  <a:gd name="T0" fmla="*/ 417 w 833"/>
                  <a:gd name="T1" fmla="*/ 0 h 833"/>
                  <a:gd name="T2" fmla="*/ 0 w 833"/>
                  <a:gd name="T3" fmla="*/ 417 h 833"/>
                  <a:gd name="T4" fmla="*/ 417 w 833"/>
                  <a:gd name="T5" fmla="*/ 833 h 833"/>
                  <a:gd name="T6" fmla="*/ 833 w 833"/>
                  <a:gd name="T7" fmla="*/ 417 h 833"/>
                  <a:gd name="T8" fmla="*/ 417 w 833"/>
                  <a:gd name="T9" fmla="*/ 0 h 833"/>
                  <a:gd name="T10" fmla="*/ 417 w 833"/>
                  <a:gd name="T11" fmla="*/ 789 h 833"/>
                  <a:gd name="T12" fmla="*/ 45 w 833"/>
                  <a:gd name="T13" fmla="*/ 417 h 833"/>
                  <a:gd name="T14" fmla="*/ 417 w 833"/>
                  <a:gd name="T15" fmla="*/ 45 h 833"/>
                  <a:gd name="T16" fmla="*/ 789 w 833"/>
                  <a:gd name="T17" fmla="*/ 417 h 833"/>
                  <a:gd name="T18" fmla="*/ 417 w 833"/>
                  <a:gd name="T19" fmla="*/ 789 h 833"/>
                  <a:gd name="T20" fmla="*/ 417 w 833"/>
                  <a:gd name="T21" fmla="*/ 789 h 833"/>
                  <a:gd name="T22" fmla="*/ 417 w 833"/>
                  <a:gd name="T23" fmla="*/ 78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833">
                    <a:moveTo>
                      <a:pt x="417" y="0"/>
                    </a:moveTo>
                    <a:cubicBezTo>
                      <a:pt x="187" y="0"/>
                      <a:pt x="0" y="187"/>
                      <a:pt x="0" y="417"/>
                    </a:cubicBezTo>
                    <a:cubicBezTo>
                      <a:pt x="0" y="646"/>
                      <a:pt x="187" y="833"/>
                      <a:pt x="417" y="833"/>
                    </a:cubicBezTo>
                    <a:cubicBezTo>
                      <a:pt x="646" y="833"/>
                      <a:pt x="833" y="646"/>
                      <a:pt x="833" y="417"/>
                    </a:cubicBezTo>
                    <a:cubicBezTo>
                      <a:pt x="833" y="187"/>
                      <a:pt x="646" y="0"/>
                      <a:pt x="417" y="0"/>
                    </a:cubicBezTo>
                    <a:close/>
                    <a:moveTo>
                      <a:pt x="417" y="789"/>
                    </a:moveTo>
                    <a:cubicBezTo>
                      <a:pt x="212" y="789"/>
                      <a:pt x="45" y="622"/>
                      <a:pt x="45" y="417"/>
                    </a:cubicBezTo>
                    <a:cubicBezTo>
                      <a:pt x="45" y="212"/>
                      <a:pt x="212" y="45"/>
                      <a:pt x="417" y="45"/>
                    </a:cubicBezTo>
                    <a:cubicBezTo>
                      <a:pt x="622" y="45"/>
                      <a:pt x="789" y="212"/>
                      <a:pt x="789" y="417"/>
                    </a:cubicBezTo>
                    <a:cubicBezTo>
                      <a:pt x="789" y="622"/>
                      <a:pt x="622" y="789"/>
                      <a:pt x="417" y="789"/>
                    </a:cubicBezTo>
                    <a:close/>
                    <a:moveTo>
                      <a:pt x="417" y="789"/>
                    </a:moveTo>
                    <a:cubicBezTo>
                      <a:pt x="417" y="789"/>
                      <a:pt x="417" y="789"/>
                      <a:pt x="417" y="7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70" name="Freeform 12">
                <a:extLst>
                  <a:ext uri="{FF2B5EF4-FFF2-40B4-BE49-F238E27FC236}">
                    <a16:creationId xmlns:a16="http://schemas.microsoft.com/office/drawing/2014/main" id="{AF5E9335-A4E8-40E5-A918-D13F384D73F8}"/>
                  </a:ext>
                </a:extLst>
              </p:cNvPr>
              <p:cNvSpPr>
                <a:spLocks noEditPoints="1"/>
              </p:cNvSpPr>
              <p:nvPr/>
            </p:nvSpPr>
            <p:spPr bwMode="auto">
              <a:xfrm>
                <a:off x="5169227" y="1649217"/>
                <a:ext cx="187080" cy="80670"/>
              </a:xfrm>
              <a:custGeom>
                <a:avLst/>
                <a:gdLst>
                  <a:gd name="T0" fmla="*/ 665 w 668"/>
                  <a:gd name="T1" fmla="*/ 261 h 289"/>
                  <a:gd name="T2" fmla="*/ 575 w 668"/>
                  <a:gd name="T3" fmla="*/ 100 h 289"/>
                  <a:gd name="T4" fmla="*/ 334 w 668"/>
                  <a:gd name="T5" fmla="*/ 0 h 289"/>
                  <a:gd name="T6" fmla="*/ 93 w 668"/>
                  <a:gd name="T7" fmla="*/ 100 h 289"/>
                  <a:gd name="T8" fmla="*/ 3 w 668"/>
                  <a:gd name="T9" fmla="*/ 259 h 289"/>
                  <a:gd name="T10" fmla="*/ 19 w 668"/>
                  <a:gd name="T11" fmla="*/ 286 h 289"/>
                  <a:gd name="T12" fmla="*/ 46 w 668"/>
                  <a:gd name="T13" fmla="*/ 270 h 289"/>
                  <a:gd name="T14" fmla="*/ 124 w 668"/>
                  <a:gd name="T15" fmla="*/ 131 h 289"/>
                  <a:gd name="T16" fmla="*/ 334 w 668"/>
                  <a:gd name="T17" fmla="*/ 44 h 289"/>
                  <a:gd name="T18" fmla="*/ 543 w 668"/>
                  <a:gd name="T19" fmla="*/ 131 h 289"/>
                  <a:gd name="T20" fmla="*/ 622 w 668"/>
                  <a:gd name="T21" fmla="*/ 271 h 289"/>
                  <a:gd name="T22" fmla="*/ 643 w 668"/>
                  <a:gd name="T23" fmla="*/ 288 h 289"/>
                  <a:gd name="T24" fmla="*/ 649 w 668"/>
                  <a:gd name="T25" fmla="*/ 288 h 289"/>
                  <a:gd name="T26" fmla="*/ 665 w 668"/>
                  <a:gd name="T27" fmla="*/ 261 h 289"/>
                  <a:gd name="T28" fmla="*/ 665 w 668"/>
                  <a:gd name="T29" fmla="*/ 261 h 289"/>
                  <a:gd name="T30" fmla="*/ 665 w 668"/>
                  <a:gd name="T31" fmla="*/ 26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8" h="289">
                    <a:moveTo>
                      <a:pt x="665" y="261"/>
                    </a:moveTo>
                    <a:cubicBezTo>
                      <a:pt x="650" y="200"/>
                      <a:pt x="619" y="144"/>
                      <a:pt x="575" y="100"/>
                    </a:cubicBezTo>
                    <a:cubicBezTo>
                      <a:pt x="510" y="35"/>
                      <a:pt x="425" y="0"/>
                      <a:pt x="334" y="0"/>
                    </a:cubicBezTo>
                    <a:cubicBezTo>
                      <a:pt x="243" y="0"/>
                      <a:pt x="157" y="35"/>
                      <a:pt x="93" y="100"/>
                    </a:cubicBezTo>
                    <a:cubicBezTo>
                      <a:pt x="49" y="144"/>
                      <a:pt x="17" y="199"/>
                      <a:pt x="3" y="259"/>
                    </a:cubicBezTo>
                    <a:cubicBezTo>
                      <a:pt x="0" y="271"/>
                      <a:pt x="7" y="283"/>
                      <a:pt x="19" y="286"/>
                    </a:cubicBezTo>
                    <a:cubicBezTo>
                      <a:pt x="31" y="289"/>
                      <a:pt x="43" y="282"/>
                      <a:pt x="46" y="270"/>
                    </a:cubicBezTo>
                    <a:cubicBezTo>
                      <a:pt x="59" y="217"/>
                      <a:pt x="86" y="169"/>
                      <a:pt x="124" y="131"/>
                    </a:cubicBezTo>
                    <a:cubicBezTo>
                      <a:pt x="180" y="75"/>
                      <a:pt x="254" y="44"/>
                      <a:pt x="334" y="44"/>
                    </a:cubicBezTo>
                    <a:cubicBezTo>
                      <a:pt x="413" y="44"/>
                      <a:pt x="487" y="75"/>
                      <a:pt x="543" y="131"/>
                    </a:cubicBezTo>
                    <a:cubicBezTo>
                      <a:pt x="582" y="170"/>
                      <a:pt x="609" y="218"/>
                      <a:pt x="622" y="271"/>
                    </a:cubicBezTo>
                    <a:cubicBezTo>
                      <a:pt x="624" y="281"/>
                      <a:pt x="633" y="288"/>
                      <a:pt x="643" y="288"/>
                    </a:cubicBezTo>
                    <a:cubicBezTo>
                      <a:pt x="645" y="288"/>
                      <a:pt x="647" y="288"/>
                      <a:pt x="649" y="288"/>
                    </a:cubicBezTo>
                    <a:cubicBezTo>
                      <a:pt x="660" y="285"/>
                      <a:pt x="668" y="273"/>
                      <a:pt x="665" y="261"/>
                    </a:cubicBezTo>
                    <a:close/>
                    <a:moveTo>
                      <a:pt x="665" y="261"/>
                    </a:moveTo>
                    <a:cubicBezTo>
                      <a:pt x="665" y="261"/>
                      <a:pt x="665" y="261"/>
                      <a:pt x="665" y="2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71" name="Freeform 13">
                <a:extLst>
                  <a:ext uri="{FF2B5EF4-FFF2-40B4-BE49-F238E27FC236}">
                    <a16:creationId xmlns:a16="http://schemas.microsoft.com/office/drawing/2014/main" id="{CB578204-2ECA-48BF-BF91-DFD1E2D8FD7A}"/>
                  </a:ext>
                </a:extLst>
              </p:cNvPr>
              <p:cNvSpPr>
                <a:spLocks noEditPoints="1"/>
              </p:cNvSpPr>
              <p:nvPr/>
            </p:nvSpPr>
            <p:spPr bwMode="auto">
              <a:xfrm>
                <a:off x="5168767" y="1755627"/>
                <a:ext cx="188230" cy="83658"/>
              </a:xfrm>
              <a:custGeom>
                <a:avLst/>
                <a:gdLst>
                  <a:gd name="T0" fmla="*/ 652 w 672"/>
                  <a:gd name="T1" fmla="*/ 2 h 300"/>
                  <a:gd name="T2" fmla="*/ 626 w 672"/>
                  <a:gd name="T3" fmla="*/ 19 h 300"/>
                  <a:gd name="T4" fmla="*/ 545 w 672"/>
                  <a:gd name="T5" fmla="*/ 169 h 300"/>
                  <a:gd name="T6" fmla="*/ 336 w 672"/>
                  <a:gd name="T7" fmla="*/ 256 h 300"/>
                  <a:gd name="T8" fmla="*/ 126 w 672"/>
                  <a:gd name="T9" fmla="*/ 169 h 300"/>
                  <a:gd name="T10" fmla="*/ 46 w 672"/>
                  <a:gd name="T11" fmla="*/ 21 h 300"/>
                  <a:gd name="T12" fmla="*/ 19 w 672"/>
                  <a:gd name="T13" fmla="*/ 4 h 300"/>
                  <a:gd name="T14" fmla="*/ 2 w 672"/>
                  <a:gd name="T15" fmla="*/ 30 h 300"/>
                  <a:gd name="T16" fmla="*/ 95 w 672"/>
                  <a:gd name="T17" fmla="*/ 201 h 300"/>
                  <a:gd name="T18" fmla="*/ 336 w 672"/>
                  <a:gd name="T19" fmla="*/ 300 h 300"/>
                  <a:gd name="T20" fmla="*/ 577 w 672"/>
                  <a:gd name="T21" fmla="*/ 201 h 300"/>
                  <a:gd name="T22" fmla="*/ 669 w 672"/>
                  <a:gd name="T23" fmla="*/ 28 h 300"/>
                  <a:gd name="T24" fmla="*/ 652 w 672"/>
                  <a:gd name="T25" fmla="*/ 2 h 300"/>
                  <a:gd name="T26" fmla="*/ 652 w 672"/>
                  <a:gd name="T27" fmla="*/ 2 h 300"/>
                  <a:gd name="T28" fmla="*/ 652 w 672"/>
                  <a:gd name="T29"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300">
                    <a:moveTo>
                      <a:pt x="652" y="2"/>
                    </a:moveTo>
                    <a:cubicBezTo>
                      <a:pt x="640" y="0"/>
                      <a:pt x="628" y="7"/>
                      <a:pt x="626" y="19"/>
                    </a:cubicBezTo>
                    <a:cubicBezTo>
                      <a:pt x="614" y="76"/>
                      <a:pt x="586" y="128"/>
                      <a:pt x="545" y="169"/>
                    </a:cubicBezTo>
                    <a:cubicBezTo>
                      <a:pt x="489" y="225"/>
                      <a:pt x="415" y="256"/>
                      <a:pt x="336" y="256"/>
                    </a:cubicBezTo>
                    <a:cubicBezTo>
                      <a:pt x="256" y="256"/>
                      <a:pt x="182" y="225"/>
                      <a:pt x="126" y="169"/>
                    </a:cubicBezTo>
                    <a:cubicBezTo>
                      <a:pt x="85" y="128"/>
                      <a:pt x="57" y="77"/>
                      <a:pt x="46" y="21"/>
                    </a:cubicBezTo>
                    <a:cubicBezTo>
                      <a:pt x="43" y="9"/>
                      <a:pt x="31" y="1"/>
                      <a:pt x="19" y="4"/>
                    </a:cubicBezTo>
                    <a:cubicBezTo>
                      <a:pt x="7" y="6"/>
                      <a:pt x="0" y="18"/>
                      <a:pt x="2" y="30"/>
                    </a:cubicBezTo>
                    <a:cubicBezTo>
                      <a:pt x="16" y="95"/>
                      <a:pt x="48" y="154"/>
                      <a:pt x="95" y="201"/>
                    </a:cubicBezTo>
                    <a:cubicBezTo>
                      <a:pt x="159" y="265"/>
                      <a:pt x="245" y="300"/>
                      <a:pt x="336" y="300"/>
                    </a:cubicBezTo>
                    <a:cubicBezTo>
                      <a:pt x="427" y="300"/>
                      <a:pt x="512" y="265"/>
                      <a:pt x="577" y="201"/>
                    </a:cubicBezTo>
                    <a:cubicBezTo>
                      <a:pt x="624" y="153"/>
                      <a:pt x="656" y="94"/>
                      <a:pt x="669" y="28"/>
                    </a:cubicBezTo>
                    <a:cubicBezTo>
                      <a:pt x="672" y="16"/>
                      <a:pt x="664" y="5"/>
                      <a:pt x="652" y="2"/>
                    </a:cubicBezTo>
                    <a:close/>
                    <a:moveTo>
                      <a:pt x="652" y="2"/>
                    </a:moveTo>
                    <a:cubicBezTo>
                      <a:pt x="652" y="2"/>
                      <a:pt x="652" y="2"/>
                      <a:pt x="652" y="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872" name="Groupe 1897">
              <a:extLst>
                <a:ext uri="{FF2B5EF4-FFF2-40B4-BE49-F238E27FC236}">
                  <a16:creationId xmlns:a16="http://schemas.microsoft.com/office/drawing/2014/main" id="{60D01F1E-AA4E-4BA7-9B40-F7AAF926693C}"/>
                </a:ext>
              </a:extLst>
            </p:cNvPr>
            <p:cNvGrpSpPr/>
            <p:nvPr/>
          </p:nvGrpSpPr>
          <p:grpSpPr>
            <a:xfrm>
              <a:off x="2194906" y="2903559"/>
              <a:ext cx="253253" cy="428400"/>
              <a:chOff x="2144949" y="2152929"/>
              <a:chExt cx="253253" cy="428400"/>
            </a:xfrm>
            <a:solidFill>
              <a:schemeClr val="tx2"/>
            </a:solidFill>
          </p:grpSpPr>
          <p:sp>
            <p:nvSpPr>
              <p:cNvPr id="873" name="Freeform 19">
                <a:extLst>
                  <a:ext uri="{FF2B5EF4-FFF2-40B4-BE49-F238E27FC236}">
                    <a16:creationId xmlns:a16="http://schemas.microsoft.com/office/drawing/2014/main" id="{46B93F93-F37C-4A8D-85ED-6C9639872B9B}"/>
                  </a:ext>
                </a:extLst>
              </p:cNvPr>
              <p:cNvSpPr>
                <a:spLocks noEditPoints="1"/>
              </p:cNvSpPr>
              <p:nvPr/>
            </p:nvSpPr>
            <p:spPr bwMode="auto">
              <a:xfrm>
                <a:off x="2172168" y="2248786"/>
                <a:ext cx="177514" cy="107692"/>
              </a:xfrm>
              <a:custGeom>
                <a:avLst/>
                <a:gdLst>
                  <a:gd name="T0" fmla="*/ 590 w 636"/>
                  <a:gd name="T1" fmla="*/ 0 h 388"/>
                  <a:gd name="T2" fmla="*/ 46 w 636"/>
                  <a:gd name="T3" fmla="*/ 0 h 388"/>
                  <a:gd name="T4" fmla="*/ 0 w 636"/>
                  <a:gd name="T5" fmla="*/ 46 h 388"/>
                  <a:gd name="T6" fmla="*/ 0 w 636"/>
                  <a:gd name="T7" fmla="*/ 342 h 388"/>
                  <a:gd name="T8" fmla="*/ 46 w 636"/>
                  <a:gd name="T9" fmla="*/ 388 h 388"/>
                  <a:gd name="T10" fmla="*/ 590 w 636"/>
                  <a:gd name="T11" fmla="*/ 388 h 388"/>
                  <a:gd name="T12" fmla="*/ 636 w 636"/>
                  <a:gd name="T13" fmla="*/ 342 h 388"/>
                  <a:gd name="T14" fmla="*/ 636 w 636"/>
                  <a:gd name="T15" fmla="*/ 46 h 388"/>
                  <a:gd name="T16" fmla="*/ 590 w 636"/>
                  <a:gd name="T17" fmla="*/ 0 h 388"/>
                  <a:gd name="T18" fmla="*/ 592 w 636"/>
                  <a:gd name="T19" fmla="*/ 342 h 388"/>
                  <a:gd name="T20" fmla="*/ 590 w 636"/>
                  <a:gd name="T21" fmla="*/ 344 h 388"/>
                  <a:gd name="T22" fmla="*/ 46 w 636"/>
                  <a:gd name="T23" fmla="*/ 344 h 388"/>
                  <a:gd name="T24" fmla="*/ 44 w 636"/>
                  <a:gd name="T25" fmla="*/ 342 h 388"/>
                  <a:gd name="T26" fmla="*/ 44 w 636"/>
                  <a:gd name="T27" fmla="*/ 46 h 388"/>
                  <a:gd name="T28" fmla="*/ 46 w 636"/>
                  <a:gd name="T29" fmla="*/ 44 h 388"/>
                  <a:gd name="T30" fmla="*/ 590 w 636"/>
                  <a:gd name="T31" fmla="*/ 44 h 388"/>
                  <a:gd name="T32" fmla="*/ 592 w 636"/>
                  <a:gd name="T33" fmla="*/ 46 h 388"/>
                  <a:gd name="T34" fmla="*/ 592 w 636"/>
                  <a:gd name="T35" fmla="*/ 342 h 388"/>
                  <a:gd name="T36" fmla="*/ 592 w 636"/>
                  <a:gd name="T37" fmla="*/ 342 h 388"/>
                  <a:gd name="T38" fmla="*/ 592 w 636"/>
                  <a:gd name="T39" fmla="*/ 34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6" h="388">
                    <a:moveTo>
                      <a:pt x="590" y="0"/>
                    </a:moveTo>
                    <a:cubicBezTo>
                      <a:pt x="46" y="0"/>
                      <a:pt x="46" y="0"/>
                      <a:pt x="46" y="0"/>
                    </a:cubicBezTo>
                    <a:cubicBezTo>
                      <a:pt x="21" y="0"/>
                      <a:pt x="0" y="20"/>
                      <a:pt x="0" y="46"/>
                    </a:cubicBezTo>
                    <a:cubicBezTo>
                      <a:pt x="0" y="342"/>
                      <a:pt x="0" y="342"/>
                      <a:pt x="0" y="342"/>
                    </a:cubicBezTo>
                    <a:cubicBezTo>
                      <a:pt x="0" y="367"/>
                      <a:pt x="21" y="388"/>
                      <a:pt x="46" y="388"/>
                    </a:cubicBezTo>
                    <a:cubicBezTo>
                      <a:pt x="590" y="388"/>
                      <a:pt x="590" y="388"/>
                      <a:pt x="590" y="388"/>
                    </a:cubicBezTo>
                    <a:cubicBezTo>
                      <a:pt x="615" y="388"/>
                      <a:pt x="636" y="367"/>
                      <a:pt x="636" y="342"/>
                    </a:cubicBezTo>
                    <a:cubicBezTo>
                      <a:pt x="636" y="46"/>
                      <a:pt x="636" y="46"/>
                      <a:pt x="636" y="46"/>
                    </a:cubicBezTo>
                    <a:cubicBezTo>
                      <a:pt x="636" y="20"/>
                      <a:pt x="615" y="0"/>
                      <a:pt x="590" y="0"/>
                    </a:cubicBezTo>
                    <a:close/>
                    <a:moveTo>
                      <a:pt x="592" y="342"/>
                    </a:moveTo>
                    <a:cubicBezTo>
                      <a:pt x="592" y="343"/>
                      <a:pt x="591" y="344"/>
                      <a:pt x="590" y="344"/>
                    </a:cubicBezTo>
                    <a:cubicBezTo>
                      <a:pt x="46" y="344"/>
                      <a:pt x="46" y="344"/>
                      <a:pt x="46" y="344"/>
                    </a:cubicBezTo>
                    <a:cubicBezTo>
                      <a:pt x="45" y="344"/>
                      <a:pt x="44" y="343"/>
                      <a:pt x="44" y="342"/>
                    </a:cubicBezTo>
                    <a:cubicBezTo>
                      <a:pt x="44" y="46"/>
                      <a:pt x="44" y="46"/>
                      <a:pt x="44" y="46"/>
                    </a:cubicBezTo>
                    <a:cubicBezTo>
                      <a:pt x="44" y="45"/>
                      <a:pt x="45" y="44"/>
                      <a:pt x="46" y="44"/>
                    </a:cubicBezTo>
                    <a:cubicBezTo>
                      <a:pt x="590" y="44"/>
                      <a:pt x="590" y="44"/>
                      <a:pt x="590" y="44"/>
                    </a:cubicBezTo>
                    <a:cubicBezTo>
                      <a:pt x="591" y="44"/>
                      <a:pt x="592" y="45"/>
                      <a:pt x="592" y="46"/>
                    </a:cubicBezTo>
                    <a:lnTo>
                      <a:pt x="592" y="342"/>
                    </a:lnTo>
                    <a:close/>
                    <a:moveTo>
                      <a:pt x="592" y="342"/>
                    </a:moveTo>
                    <a:cubicBezTo>
                      <a:pt x="592" y="342"/>
                      <a:pt x="592" y="342"/>
                      <a:pt x="592" y="3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4" name="Freeform 20">
                <a:extLst>
                  <a:ext uri="{FF2B5EF4-FFF2-40B4-BE49-F238E27FC236}">
                    <a16:creationId xmlns:a16="http://schemas.microsoft.com/office/drawing/2014/main" id="{F20B41E9-E14C-4062-9179-50D0F0704921}"/>
                  </a:ext>
                </a:extLst>
              </p:cNvPr>
              <p:cNvSpPr>
                <a:spLocks noEditPoints="1"/>
              </p:cNvSpPr>
              <p:nvPr/>
            </p:nvSpPr>
            <p:spPr bwMode="auto">
              <a:xfrm>
                <a:off x="2185185" y="2435768"/>
                <a:ext cx="44970" cy="44970"/>
              </a:xfrm>
              <a:custGeom>
                <a:avLst/>
                <a:gdLst>
                  <a:gd name="T0" fmla="*/ 120 w 162"/>
                  <a:gd name="T1" fmla="*/ 0 h 162"/>
                  <a:gd name="T2" fmla="*/ 42 w 162"/>
                  <a:gd name="T3" fmla="*/ 0 h 162"/>
                  <a:gd name="T4" fmla="*/ 0 w 162"/>
                  <a:gd name="T5" fmla="*/ 42 h 162"/>
                  <a:gd name="T6" fmla="*/ 0 w 162"/>
                  <a:gd name="T7" fmla="*/ 119 h 162"/>
                  <a:gd name="T8" fmla="*/ 42 w 162"/>
                  <a:gd name="T9" fmla="*/ 162 h 162"/>
                  <a:gd name="T10" fmla="*/ 120 w 162"/>
                  <a:gd name="T11" fmla="*/ 162 h 162"/>
                  <a:gd name="T12" fmla="*/ 162 w 162"/>
                  <a:gd name="T13" fmla="*/ 119 h 162"/>
                  <a:gd name="T14" fmla="*/ 162 w 162"/>
                  <a:gd name="T15" fmla="*/ 42 h 162"/>
                  <a:gd name="T16" fmla="*/ 120 w 162"/>
                  <a:gd name="T17" fmla="*/ 0 h 162"/>
                  <a:gd name="T18" fmla="*/ 118 w 162"/>
                  <a:gd name="T19" fmla="*/ 117 h 162"/>
                  <a:gd name="T20" fmla="*/ 45 w 162"/>
                  <a:gd name="T21" fmla="*/ 117 h 162"/>
                  <a:gd name="T22" fmla="*/ 45 w 162"/>
                  <a:gd name="T23" fmla="*/ 44 h 162"/>
                  <a:gd name="T24" fmla="*/ 118 w 162"/>
                  <a:gd name="T25" fmla="*/ 44 h 162"/>
                  <a:gd name="T26" fmla="*/ 118 w 162"/>
                  <a:gd name="T27" fmla="*/ 117 h 162"/>
                  <a:gd name="T28" fmla="*/ 118 w 162"/>
                  <a:gd name="T29" fmla="*/ 117 h 162"/>
                  <a:gd name="T30" fmla="*/ 118 w 162"/>
                  <a:gd name="T31"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19"/>
                      <a:pt x="0" y="119"/>
                      <a:pt x="0" y="119"/>
                    </a:cubicBezTo>
                    <a:cubicBezTo>
                      <a:pt x="0" y="143"/>
                      <a:pt x="19" y="162"/>
                      <a:pt x="42" y="162"/>
                    </a:cubicBezTo>
                    <a:cubicBezTo>
                      <a:pt x="120" y="162"/>
                      <a:pt x="120" y="162"/>
                      <a:pt x="120" y="162"/>
                    </a:cubicBezTo>
                    <a:cubicBezTo>
                      <a:pt x="143" y="162"/>
                      <a:pt x="162" y="143"/>
                      <a:pt x="162" y="119"/>
                    </a:cubicBezTo>
                    <a:cubicBezTo>
                      <a:pt x="162" y="42"/>
                      <a:pt x="162" y="42"/>
                      <a:pt x="162" y="42"/>
                    </a:cubicBezTo>
                    <a:cubicBezTo>
                      <a:pt x="162" y="19"/>
                      <a:pt x="143" y="0"/>
                      <a:pt x="120" y="0"/>
                    </a:cubicBezTo>
                    <a:close/>
                    <a:moveTo>
                      <a:pt x="118" y="117"/>
                    </a:moveTo>
                    <a:cubicBezTo>
                      <a:pt x="45" y="117"/>
                      <a:pt x="45" y="117"/>
                      <a:pt x="45" y="117"/>
                    </a:cubicBezTo>
                    <a:cubicBezTo>
                      <a:pt x="45" y="44"/>
                      <a:pt x="45" y="44"/>
                      <a:pt x="45"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5" name="Freeform 21">
                <a:extLst>
                  <a:ext uri="{FF2B5EF4-FFF2-40B4-BE49-F238E27FC236}">
                    <a16:creationId xmlns:a16="http://schemas.microsoft.com/office/drawing/2014/main" id="{ED1A6444-C63A-447F-9BAE-0CCAFFBE45D1}"/>
                  </a:ext>
                </a:extLst>
              </p:cNvPr>
              <p:cNvSpPr>
                <a:spLocks noEditPoints="1"/>
              </p:cNvSpPr>
              <p:nvPr/>
            </p:nvSpPr>
            <p:spPr bwMode="auto">
              <a:xfrm>
                <a:off x="2238440" y="2435768"/>
                <a:ext cx="44970" cy="44970"/>
              </a:xfrm>
              <a:custGeom>
                <a:avLst/>
                <a:gdLst>
                  <a:gd name="T0" fmla="*/ 120 w 162"/>
                  <a:gd name="T1" fmla="*/ 0 h 162"/>
                  <a:gd name="T2" fmla="*/ 42 w 162"/>
                  <a:gd name="T3" fmla="*/ 0 h 162"/>
                  <a:gd name="T4" fmla="*/ 0 w 162"/>
                  <a:gd name="T5" fmla="*/ 42 h 162"/>
                  <a:gd name="T6" fmla="*/ 0 w 162"/>
                  <a:gd name="T7" fmla="*/ 119 h 162"/>
                  <a:gd name="T8" fmla="*/ 42 w 162"/>
                  <a:gd name="T9" fmla="*/ 162 h 162"/>
                  <a:gd name="T10" fmla="*/ 120 w 162"/>
                  <a:gd name="T11" fmla="*/ 162 h 162"/>
                  <a:gd name="T12" fmla="*/ 162 w 162"/>
                  <a:gd name="T13" fmla="*/ 119 h 162"/>
                  <a:gd name="T14" fmla="*/ 162 w 162"/>
                  <a:gd name="T15" fmla="*/ 42 h 162"/>
                  <a:gd name="T16" fmla="*/ 120 w 162"/>
                  <a:gd name="T17" fmla="*/ 0 h 162"/>
                  <a:gd name="T18" fmla="*/ 118 w 162"/>
                  <a:gd name="T19" fmla="*/ 117 h 162"/>
                  <a:gd name="T20" fmla="*/ 45 w 162"/>
                  <a:gd name="T21" fmla="*/ 117 h 162"/>
                  <a:gd name="T22" fmla="*/ 45 w 162"/>
                  <a:gd name="T23" fmla="*/ 44 h 162"/>
                  <a:gd name="T24" fmla="*/ 118 w 162"/>
                  <a:gd name="T25" fmla="*/ 44 h 162"/>
                  <a:gd name="T26" fmla="*/ 118 w 162"/>
                  <a:gd name="T27" fmla="*/ 117 h 162"/>
                  <a:gd name="T28" fmla="*/ 118 w 162"/>
                  <a:gd name="T29" fmla="*/ 117 h 162"/>
                  <a:gd name="T30" fmla="*/ 118 w 162"/>
                  <a:gd name="T31"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19"/>
                      <a:pt x="0" y="119"/>
                      <a:pt x="0" y="119"/>
                    </a:cubicBezTo>
                    <a:cubicBezTo>
                      <a:pt x="0" y="143"/>
                      <a:pt x="19" y="162"/>
                      <a:pt x="42" y="162"/>
                    </a:cubicBezTo>
                    <a:cubicBezTo>
                      <a:pt x="120" y="162"/>
                      <a:pt x="120" y="162"/>
                      <a:pt x="120" y="162"/>
                    </a:cubicBezTo>
                    <a:cubicBezTo>
                      <a:pt x="143" y="162"/>
                      <a:pt x="162" y="143"/>
                      <a:pt x="162" y="119"/>
                    </a:cubicBezTo>
                    <a:cubicBezTo>
                      <a:pt x="162" y="42"/>
                      <a:pt x="162" y="42"/>
                      <a:pt x="162" y="42"/>
                    </a:cubicBezTo>
                    <a:cubicBezTo>
                      <a:pt x="162" y="19"/>
                      <a:pt x="143" y="0"/>
                      <a:pt x="120" y="0"/>
                    </a:cubicBezTo>
                    <a:close/>
                    <a:moveTo>
                      <a:pt x="118" y="117"/>
                    </a:moveTo>
                    <a:cubicBezTo>
                      <a:pt x="45" y="117"/>
                      <a:pt x="45" y="117"/>
                      <a:pt x="45" y="117"/>
                    </a:cubicBezTo>
                    <a:cubicBezTo>
                      <a:pt x="45" y="44"/>
                      <a:pt x="45" y="44"/>
                      <a:pt x="45"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6" name="Freeform 22">
                <a:extLst>
                  <a:ext uri="{FF2B5EF4-FFF2-40B4-BE49-F238E27FC236}">
                    <a16:creationId xmlns:a16="http://schemas.microsoft.com/office/drawing/2014/main" id="{DA066269-54D0-4DD7-9785-A5837F65703F}"/>
                  </a:ext>
                </a:extLst>
              </p:cNvPr>
              <p:cNvSpPr>
                <a:spLocks noEditPoints="1"/>
              </p:cNvSpPr>
              <p:nvPr/>
            </p:nvSpPr>
            <p:spPr bwMode="auto">
              <a:xfrm>
                <a:off x="2291694" y="2435768"/>
                <a:ext cx="44970" cy="44970"/>
              </a:xfrm>
              <a:custGeom>
                <a:avLst/>
                <a:gdLst>
                  <a:gd name="T0" fmla="*/ 120 w 162"/>
                  <a:gd name="T1" fmla="*/ 0 h 162"/>
                  <a:gd name="T2" fmla="*/ 42 w 162"/>
                  <a:gd name="T3" fmla="*/ 0 h 162"/>
                  <a:gd name="T4" fmla="*/ 0 w 162"/>
                  <a:gd name="T5" fmla="*/ 42 h 162"/>
                  <a:gd name="T6" fmla="*/ 0 w 162"/>
                  <a:gd name="T7" fmla="*/ 119 h 162"/>
                  <a:gd name="T8" fmla="*/ 42 w 162"/>
                  <a:gd name="T9" fmla="*/ 162 h 162"/>
                  <a:gd name="T10" fmla="*/ 120 w 162"/>
                  <a:gd name="T11" fmla="*/ 162 h 162"/>
                  <a:gd name="T12" fmla="*/ 162 w 162"/>
                  <a:gd name="T13" fmla="*/ 119 h 162"/>
                  <a:gd name="T14" fmla="*/ 162 w 162"/>
                  <a:gd name="T15" fmla="*/ 42 h 162"/>
                  <a:gd name="T16" fmla="*/ 120 w 162"/>
                  <a:gd name="T17" fmla="*/ 0 h 162"/>
                  <a:gd name="T18" fmla="*/ 118 w 162"/>
                  <a:gd name="T19" fmla="*/ 117 h 162"/>
                  <a:gd name="T20" fmla="*/ 44 w 162"/>
                  <a:gd name="T21" fmla="*/ 117 h 162"/>
                  <a:gd name="T22" fmla="*/ 44 w 162"/>
                  <a:gd name="T23" fmla="*/ 44 h 162"/>
                  <a:gd name="T24" fmla="*/ 118 w 162"/>
                  <a:gd name="T25" fmla="*/ 44 h 162"/>
                  <a:gd name="T26" fmla="*/ 118 w 162"/>
                  <a:gd name="T27" fmla="*/ 117 h 162"/>
                  <a:gd name="T28" fmla="*/ 118 w 162"/>
                  <a:gd name="T29" fmla="*/ 117 h 162"/>
                  <a:gd name="T30" fmla="*/ 118 w 162"/>
                  <a:gd name="T31"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19"/>
                      <a:pt x="0" y="119"/>
                      <a:pt x="0" y="119"/>
                    </a:cubicBezTo>
                    <a:cubicBezTo>
                      <a:pt x="0" y="143"/>
                      <a:pt x="19" y="162"/>
                      <a:pt x="42" y="162"/>
                    </a:cubicBezTo>
                    <a:cubicBezTo>
                      <a:pt x="120" y="162"/>
                      <a:pt x="120" y="162"/>
                      <a:pt x="120" y="162"/>
                    </a:cubicBezTo>
                    <a:cubicBezTo>
                      <a:pt x="143" y="162"/>
                      <a:pt x="162" y="143"/>
                      <a:pt x="162" y="119"/>
                    </a:cubicBezTo>
                    <a:cubicBezTo>
                      <a:pt x="162" y="42"/>
                      <a:pt x="162" y="42"/>
                      <a:pt x="162" y="42"/>
                    </a:cubicBezTo>
                    <a:cubicBezTo>
                      <a:pt x="162" y="19"/>
                      <a:pt x="143" y="0"/>
                      <a:pt x="120" y="0"/>
                    </a:cubicBezTo>
                    <a:close/>
                    <a:moveTo>
                      <a:pt x="118" y="117"/>
                    </a:moveTo>
                    <a:cubicBezTo>
                      <a:pt x="44" y="117"/>
                      <a:pt x="44" y="117"/>
                      <a:pt x="44" y="117"/>
                    </a:cubicBezTo>
                    <a:cubicBezTo>
                      <a:pt x="44" y="44"/>
                      <a:pt x="44" y="44"/>
                      <a:pt x="44"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7" name="Freeform 23">
                <a:extLst>
                  <a:ext uri="{FF2B5EF4-FFF2-40B4-BE49-F238E27FC236}">
                    <a16:creationId xmlns:a16="http://schemas.microsoft.com/office/drawing/2014/main" id="{5E5825A6-A66F-408C-9996-68E2B3D061D9}"/>
                  </a:ext>
                </a:extLst>
              </p:cNvPr>
              <p:cNvSpPr>
                <a:spLocks noEditPoints="1"/>
              </p:cNvSpPr>
              <p:nvPr/>
            </p:nvSpPr>
            <p:spPr bwMode="auto">
              <a:xfrm>
                <a:off x="2185185" y="2376596"/>
                <a:ext cx="44970" cy="44970"/>
              </a:xfrm>
              <a:custGeom>
                <a:avLst/>
                <a:gdLst>
                  <a:gd name="T0" fmla="*/ 120 w 162"/>
                  <a:gd name="T1" fmla="*/ 0 h 162"/>
                  <a:gd name="T2" fmla="*/ 42 w 162"/>
                  <a:gd name="T3" fmla="*/ 0 h 162"/>
                  <a:gd name="T4" fmla="*/ 0 w 162"/>
                  <a:gd name="T5" fmla="*/ 42 h 162"/>
                  <a:gd name="T6" fmla="*/ 0 w 162"/>
                  <a:gd name="T7" fmla="*/ 120 h 162"/>
                  <a:gd name="T8" fmla="*/ 42 w 162"/>
                  <a:gd name="T9" fmla="*/ 162 h 162"/>
                  <a:gd name="T10" fmla="*/ 120 w 162"/>
                  <a:gd name="T11" fmla="*/ 162 h 162"/>
                  <a:gd name="T12" fmla="*/ 162 w 162"/>
                  <a:gd name="T13" fmla="*/ 120 h 162"/>
                  <a:gd name="T14" fmla="*/ 162 w 162"/>
                  <a:gd name="T15" fmla="*/ 42 h 162"/>
                  <a:gd name="T16" fmla="*/ 120 w 162"/>
                  <a:gd name="T17" fmla="*/ 0 h 162"/>
                  <a:gd name="T18" fmla="*/ 118 w 162"/>
                  <a:gd name="T19" fmla="*/ 118 h 162"/>
                  <a:gd name="T20" fmla="*/ 45 w 162"/>
                  <a:gd name="T21" fmla="*/ 118 h 162"/>
                  <a:gd name="T22" fmla="*/ 45 w 162"/>
                  <a:gd name="T23" fmla="*/ 44 h 162"/>
                  <a:gd name="T24" fmla="*/ 118 w 162"/>
                  <a:gd name="T25" fmla="*/ 44 h 162"/>
                  <a:gd name="T26" fmla="*/ 118 w 162"/>
                  <a:gd name="T27" fmla="*/ 118 h 162"/>
                  <a:gd name="T28" fmla="*/ 118 w 162"/>
                  <a:gd name="T29" fmla="*/ 118 h 162"/>
                  <a:gd name="T30" fmla="*/ 118 w 162"/>
                  <a:gd name="T31" fmla="*/ 11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20"/>
                      <a:pt x="0" y="120"/>
                      <a:pt x="0" y="120"/>
                    </a:cubicBezTo>
                    <a:cubicBezTo>
                      <a:pt x="0" y="143"/>
                      <a:pt x="19" y="162"/>
                      <a:pt x="42" y="162"/>
                    </a:cubicBezTo>
                    <a:cubicBezTo>
                      <a:pt x="120" y="162"/>
                      <a:pt x="120" y="162"/>
                      <a:pt x="120" y="162"/>
                    </a:cubicBezTo>
                    <a:cubicBezTo>
                      <a:pt x="143" y="162"/>
                      <a:pt x="162" y="143"/>
                      <a:pt x="162" y="120"/>
                    </a:cubicBezTo>
                    <a:cubicBezTo>
                      <a:pt x="162" y="42"/>
                      <a:pt x="162" y="42"/>
                      <a:pt x="162" y="42"/>
                    </a:cubicBezTo>
                    <a:cubicBezTo>
                      <a:pt x="162" y="19"/>
                      <a:pt x="143" y="0"/>
                      <a:pt x="120" y="0"/>
                    </a:cubicBezTo>
                    <a:close/>
                    <a:moveTo>
                      <a:pt x="118" y="118"/>
                    </a:moveTo>
                    <a:cubicBezTo>
                      <a:pt x="45" y="118"/>
                      <a:pt x="45" y="118"/>
                      <a:pt x="45" y="118"/>
                    </a:cubicBezTo>
                    <a:cubicBezTo>
                      <a:pt x="45" y="44"/>
                      <a:pt x="45" y="44"/>
                      <a:pt x="45" y="44"/>
                    </a:cubicBezTo>
                    <a:cubicBezTo>
                      <a:pt x="118" y="44"/>
                      <a:pt x="118" y="44"/>
                      <a:pt x="118" y="44"/>
                    </a:cubicBezTo>
                    <a:lnTo>
                      <a:pt x="118" y="118"/>
                    </a:lnTo>
                    <a:close/>
                    <a:moveTo>
                      <a:pt x="118" y="118"/>
                    </a:moveTo>
                    <a:cubicBezTo>
                      <a:pt x="118" y="118"/>
                      <a:pt x="118" y="118"/>
                      <a:pt x="118"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8" name="Freeform 24">
                <a:extLst>
                  <a:ext uri="{FF2B5EF4-FFF2-40B4-BE49-F238E27FC236}">
                    <a16:creationId xmlns:a16="http://schemas.microsoft.com/office/drawing/2014/main" id="{93B0AB04-C66A-482C-B945-326A4FE67B22}"/>
                  </a:ext>
                </a:extLst>
              </p:cNvPr>
              <p:cNvSpPr>
                <a:spLocks noEditPoints="1"/>
              </p:cNvSpPr>
              <p:nvPr/>
            </p:nvSpPr>
            <p:spPr bwMode="auto">
              <a:xfrm>
                <a:off x="2238440" y="2376596"/>
                <a:ext cx="44970" cy="44970"/>
              </a:xfrm>
              <a:custGeom>
                <a:avLst/>
                <a:gdLst>
                  <a:gd name="T0" fmla="*/ 120 w 162"/>
                  <a:gd name="T1" fmla="*/ 0 h 162"/>
                  <a:gd name="T2" fmla="*/ 42 w 162"/>
                  <a:gd name="T3" fmla="*/ 0 h 162"/>
                  <a:gd name="T4" fmla="*/ 0 w 162"/>
                  <a:gd name="T5" fmla="*/ 42 h 162"/>
                  <a:gd name="T6" fmla="*/ 0 w 162"/>
                  <a:gd name="T7" fmla="*/ 120 h 162"/>
                  <a:gd name="T8" fmla="*/ 42 w 162"/>
                  <a:gd name="T9" fmla="*/ 162 h 162"/>
                  <a:gd name="T10" fmla="*/ 120 w 162"/>
                  <a:gd name="T11" fmla="*/ 162 h 162"/>
                  <a:gd name="T12" fmla="*/ 162 w 162"/>
                  <a:gd name="T13" fmla="*/ 120 h 162"/>
                  <a:gd name="T14" fmla="*/ 162 w 162"/>
                  <a:gd name="T15" fmla="*/ 42 h 162"/>
                  <a:gd name="T16" fmla="*/ 120 w 162"/>
                  <a:gd name="T17" fmla="*/ 0 h 162"/>
                  <a:gd name="T18" fmla="*/ 118 w 162"/>
                  <a:gd name="T19" fmla="*/ 118 h 162"/>
                  <a:gd name="T20" fmla="*/ 45 w 162"/>
                  <a:gd name="T21" fmla="*/ 118 h 162"/>
                  <a:gd name="T22" fmla="*/ 45 w 162"/>
                  <a:gd name="T23" fmla="*/ 44 h 162"/>
                  <a:gd name="T24" fmla="*/ 118 w 162"/>
                  <a:gd name="T25" fmla="*/ 44 h 162"/>
                  <a:gd name="T26" fmla="*/ 118 w 162"/>
                  <a:gd name="T27" fmla="*/ 118 h 162"/>
                  <a:gd name="T28" fmla="*/ 118 w 162"/>
                  <a:gd name="T29" fmla="*/ 118 h 162"/>
                  <a:gd name="T30" fmla="*/ 118 w 162"/>
                  <a:gd name="T31" fmla="*/ 11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20"/>
                      <a:pt x="0" y="120"/>
                      <a:pt x="0" y="120"/>
                    </a:cubicBezTo>
                    <a:cubicBezTo>
                      <a:pt x="0" y="143"/>
                      <a:pt x="19" y="162"/>
                      <a:pt x="42" y="162"/>
                    </a:cubicBezTo>
                    <a:cubicBezTo>
                      <a:pt x="120" y="162"/>
                      <a:pt x="120" y="162"/>
                      <a:pt x="120" y="162"/>
                    </a:cubicBezTo>
                    <a:cubicBezTo>
                      <a:pt x="143" y="162"/>
                      <a:pt x="162" y="143"/>
                      <a:pt x="162" y="120"/>
                    </a:cubicBezTo>
                    <a:cubicBezTo>
                      <a:pt x="162" y="42"/>
                      <a:pt x="162" y="42"/>
                      <a:pt x="162" y="42"/>
                    </a:cubicBezTo>
                    <a:cubicBezTo>
                      <a:pt x="162" y="19"/>
                      <a:pt x="143" y="0"/>
                      <a:pt x="120" y="0"/>
                    </a:cubicBezTo>
                    <a:close/>
                    <a:moveTo>
                      <a:pt x="118" y="118"/>
                    </a:moveTo>
                    <a:cubicBezTo>
                      <a:pt x="45" y="118"/>
                      <a:pt x="45" y="118"/>
                      <a:pt x="45" y="118"/>
                    </a:cubicBezTo>
                    <a:cubicBezTo>
                      <a:pt x="45" y="44"/>
                      <a:pt x="45" y="44"/>
                      <a:pt x="45" y="44"/>
                    </a:cubicBezTo>
                    <a:cubicBezTo>
                      <a:pt x="118" y="44"/>
                      <a:pt x="118" y="44"/>
                      <a:pt x="118" y="44"/>
                    </a:cubicBezTo>
                    <a:lnTo>
                      <a:pt x="118" y="118"/>
                    </a:lnTo>
                    <a:close/>
                    <a:moveTo>
                      <a:pt x="118" y="118"/>
                    </a:moveTo>
                    <a:cubicBezTo>
                      <a:pt x="118" y="118"/>
                      <a:pt x="118" y="118"/>
                      <a:pt x="118"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9" name="Freeform 25">
                <a:extLst>
                  <a:ext uri="{FF2B5EF4-FFF2-40B4-BE49-F238E27FC236}">
                    <a16:creationId xmlns:a16="http://schemas.microsoft.com/office/drawing/2014/main" id="{EC9DF8ED-8113-44D9-9813-DB8CC3265B0E}"/>
                  </a:ext>
                </a:extLst>
              </p:cNvPr>
              <p:cNvSpPr>
                <a:spLocks noEditPoints="1"/>
              </p:cNvSpPr>
              <p:nvPr/>
            </p:nvSpPr>
            <p:spPr bwMode="auto">
              <a:xfrm>
                <a:off x="2291694" y="2376596"/>
                <a:ext cx="44970" cy="44970"/>
              </a:xfrm>
              <a:custGeom>
                <a:avLst/>
                <a:gdLst>
                  <a:gd name="T0" fmla="*/ 120 w 162"/>
                  <a:gd name="T1" fmla="*/ 0 h 162"/>
                  <a:gd name="T2" fmla="*/ 42 w 162"/>
                  <a:gd name="T3" fmla="*/ 0 h 162"/>
                  <a:gd name="T4" fmla="*/ 0 w 162"/>
                  <a:gd name="T5" fmla="*/ 42 h 162"/>
                  <a:gd name="T6" fmla="*/ 0 w 162"/>
                  <a:gd name="T7" fmla="*/ 120 h 162"/>
                  <a:gd name="T8" fmla="*/ 42 w 162"/>
                  <a:gd name="T9" fmla="*/ 162 h 162"/>
                  <a:gd name="T10" fmla="*/ 120 w 162"/>
                  <a:gd name="T11" fmla="*/ 162 h 162"/>
                  <a:gd name="T12" fmla="*/ 162 w 162"/>
                  <a:gd name="T13" fmla="*/ 120 h 162"/>
                  <a:gd name="T14" fmla="*/ 162 w 162"/>
                  <a:gd name="T15" fmla="*/ 42 h 162"/>
                  <a:gd name="T16" fmla="*/ 120 w 162"/>
                  <a:gd name="T17" fmla="*/ 0 h 162"/>
                  <a:gd name="T18" fmla="*/ 118 w 162"/>
                  <a:gd name="T19" fmla="*/ 118 h 162"/>
                  <a:gd name="T20" fmla="*/ 44 w 162"/>
                  <a:gd name="T21" fmla="*/ 118 h 162"/>
                  <a:gd name="T22" fmla="*/ 44 w 162"/>
                  <a:gd name="T23" fmla="*/ 44 h 162"/>
                  <a:gd name="T24" fmla="*/ 118 w 162"/>
                  <a:gd name="T25" fmla="*/ 44 h 162"/>
                  <a:gd name="T26" fmla="*/ 118 w 162"/>
                  <a:gd name="T27" fmla="*/ 118 h 162"/>
                  <a:gd name="T28" fmla="*/ 118 w 162"/>
                  <a:gd name="T29" fmla="*/ 118 h 162"/>
                  <a:gd name="T30" fmla="*/ 118 w 162"/>
                  <a:gd name="T31" fmla="*/ 11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2">
                    <a:moveTo>
                      <a:pt x="120" y="0"/>
                    </a:moveTo>
                    <a:cubicBezTo>
                      <a:pt x="42" y="0"/>
                      <a:pt x="42" y="0"/>
                      <a:pt x="42" y="0"/>
                    </a:cubicBezTo>
                    <a:cubicBezTo>
                      <a:pt x="19" y="0"/>
                      <a:pt x="0" y="19"/>
                      <a:pt x="0" y="42"/>
                    </a:cubicBezTo>
                    <a:cubicBezTo>
                      <a:pt x="0" y="120"/>
                      <a:pt x="0" y="120"/>
                      <a:pt x="0" y="120"/>
                    </a:cubicBezTo>
                    <a:cubicBezTo>
                      <a:pt x="0" y="143"/>
                      <a:pt x="19" y="162"/>
                      <a:pt x="42" y="162"/>
                    </a:cubicBezTo>
                    <a:cubicBezTo>
                      <a:pt x="120" y="162"/>
                      <a:pt x="120" y="162"/>
                      <a:pt x="120" y="162"/>
                    </a:cubicBezTo>
                    <a:cubicBezTo>
                      <a:pt x="143" y="162"/>
                      <a:pt x="162" y="143"/>
                      <a:pt x="162" y="120"/>
                    </a:cubicBezTo>
                    <a:cubicBezTo>
                      <a:pt x="162" y="42"/>
                      <a:pt x="162" y="42"/>
                      <a:pt x="162" y="42"/>
                    </a:cubicBezTo>
                    <a:cubicBezTo>
                      <a:pt x="162" y="19"/>
                      <a:pt x="143" y="0"/>
                      <a:pt x="120" y="0"/>
                    </a:cubicBezTo>
                    <a:close/>
                    <a:moveTo>
                      <a:pt x="118" y="118"/>
                    </a:moveTo>
                    <a:cubicBezTo>
                      <a:pt x="44" y="118"/>
                      <a:pt x="44" y="118"/>
                      <a:pt x="44" y="118"/>
                    </a:cubicBezTo>
                    <a:cubicBezTo>
                      <a:pt x="44" y="44"/>
                      <a:pt x="44" y="44"/>
                      <a:pt x="44" y="44"/>
                    </a:cubicBezTo>
                    <a:cubicBezTo>
                      <a:pt x="118" y="44"/>
                      <a:pt x="118" y="44"/>
                      <a:pt x="118" y="44"/>
                    </a:cubicBezTo>
                    <a:lnTo>
                      <a:pt x="118" y="118"/>
                    </a:lnTo>
                    <a:close/>
                    <a:moveTo>
                      <a:pt x="118" y="118"/>
                    </a:moveTo>
                    <a:cubicBezTo>
                      <a:pt x="118" y="118"/>
                      <a:pt x="118" y="118"/>
                      <a:pt x="118"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0" name="Freeform 26">
                <a:extLst>
                  <a:ext uri="{FF2B5EF4-FFF2-40B4-BE49-F238E27FC236}">
                    <a16:creationId xmlns:a16="http://schemas.microsoft.com/office/drawing/2014/main" id="{05F8A69F-9D18-40FD-89EF-63AB52B567D9}"/>
                  </a:ext>
                </a:extLst>
              </p:cNvPr>
              <p:cNvSpPr>
                <a:spLocks noEditPoints="1"/>
              </p:cNvSpPr>
              <p:nvPr/>
            </p:nvSpPr>
            <p:spPr bwMode="auto">
              <a:xfrm>
                <a:off x="2185185" y="2492572"/>
                <a:ext cx="44970" cy="44970"/>
              </a:xfrm>
              <a:custGeom>
                <a:avLst/>
                <a:gdLst>
                  <a:gd name="T0" fmla="*/ 120 w 162"/>
                  <a:gd name="T1" fmla="*/ 0 h 161"/>
                  <a:gd name="T2" fmla="*/ 42 w 162"/>
                  <a:gd name="T3" fmla="*/ 0 h 161"/>
                  <a:gd name="T4" fmla="*/ 0 w 162"/>
                  <a:gd name="T5" fmla="*/ 42 h 161"/>
                  <a:gd name="T6" fmla="*/ 0 w 162"/>
                  <a:gd name="T7" fmla="*/ 119 h 161"/>
                  <a:gd name="T8" fmla="*/ 42 w 162"/>
                  <a:gd name="T9" fmla="*/ 161 h 161"/>
                  <a:gd name="T10" fmla="*/ 120 w 162"/>
                  <a:gd name="T11" fmla="*/ 161 h 161"/>
                  <a:gd name="T12" fmla="*/ 162 w 162"/>
                  <a:gd name="T13" fmla="*/ 119 h 161"/>
                  <a:gd name="T14" fmla="*/ 162 w 162"/>
                  <a:gd name="T15" fmla="*/ 42 h 161"/>
                  <a:gd name="T16" fmla="*/ 120 w 162"/>
                  <a:gd name="T17" fmla="*/ 0 h 161"/>
                  <a:gd name="T18" fmla="*/ 118 w 162"/>
                  <a:gd name="T19" fmla="*/ 117 h 161"/>
                  <a:gd name="T20" fmla="*/ 45 w 162"/>
                  <a:gd name="T21" fmla="*/ 117 h 161"/>
                  <a:gd name="T22" fmla="*/ 45 w 162"/>
                  <a:gd name="T23" fmla="*/ 44 h 161"/>
                  <a:gd name="T24" fmla="*/ 118 w 162"/>
                  <a:gd name="T25" fmla="*/ 44 h 161"/>
                  <a:gd name="T26" fmla="*/ 118 w 162"/>
                  <a:gd name="T27" fmla="*/ 117 h 161"/>
                  <a:gd name="T28" fmla="*/ 118 w 162"/>
                  <a:gd name="T29" fmla="*/ 117 h 161"/>
                  <a:gd name="T30" fmla="*/ 118 w 162"/>
                  <a:gd name="T31" fmla="*/ 1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1">
                    <a:moveTo>
                      <a:pt x="120" y="0"/>
                    </a:moveTo>
                    <a:cubicBezTo>
                      <a:pt x="42" y="0"/>
                      <a:pt x="42" y="0"/>
                      <a:pt x="42" y="0"/>
                    </a:cubicBezTo>
                    <a:cubicBezTo>
                      <a:pt x="19" y="0"/>
                      <a:pt x="0" y="18"/>
                      <a:pt x="0" y="42"/>
                    </a:cubicBezTo>
                    <a:cubicBezTo>
                      <a:pt x="0" y="119"/>
                      <a:pt x="0" y="119"/>
                      <a:pt x="0" y="119"/>
                    </a:cubicBezTo>
                    <a:cubicBezTo>
                      <a:pt x="0" y="142"/>
                      <a:pt x="19" y="161"/>
                      <a:pt x="42" y="161"/>
                    </a:cubicBezTo>
                    <a:cubicBezTo>
                      <a:pt x="120" y="161"/>
                      <a:pt x="120" y="161"/>
                      <a:pt x="120" y="161"/>
                    </a:cubicBezTo>
                    <a:cubicBezTo>
                      <a:pt x="143" y="161"/>
                      <a:pt x="162" y="142"/>
                      <a:pt x="162" y="119"/>
                    </a:cubicBezTo>
                    <a:cubicBezTo>
                      <a:pt x="162" y="42"/>
                      <a:pt x="162" y="42"/>
                      <a:pt x="162" y="42"/>
                    </a:cubicBezTo>
                    <a:cubicBezTo>
                      <a:pt x="162" y="18"/>
                      <a:pt x="143" y="0"/>
                      <a:pt x="120" y="0"/>
                    </a:cubicBezTo>
                    <a:close/>
                    <a:moveTo>
                      <a:pt x="118" y="117"/>
                    </a:moveTo>
                    <a:cubicBezTo>
                      <a:pt x="45" y="117"/>
                      <a:pt x="45" y="117"/>
                      <a:pt x="45" y="117"/>
                    </a:cubicBezTo>
                    <a:cubicBezTo>
                      <a:pt x="45" y="44"/>
                      <a:pt x="45" y="44"/>
                      <a:pt x="45"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1" name="Freeform 27">
                <a:extLst>
                  <a:ext uri="{FF2B5EF4-FFF2-40B4-BE49-F238E27FC236}">
                    <a16:creationId xmlns:a16="http://schemas.microsoft.com/office/drawing/2014/main" id="{621B3A49-4DD0-487C-B6A2-F985123C559B}"/>
                  </a:ext>
                </a:extLst>
              </p:cNvPr>
              <p:cNvSpPr>
                <a:spLocks noEditPoints="1"/>
              </p:cNvSpPr>
              <p:nvPr/>
            </p:nvSpPr>
            <p:spPr bwMode="auto">
              <a:xfrm>
                <a:off x="2238440" y="2492572"/>
                <a:ext cx="44970" cy="44970"/>
              </a:xfrm>
              <a:custGeom>
                <a:avLst/>
                <a:gdLst>
                  <a:gd name="T0" fmla="*/ 120 w 162"/>
                  <a:gd name="T1" fmla="*/ 0 h 161"/>
                  <a:gd name="T2" fmla="*/ 42 w 162"/>
                  <a:gd name="T3" fmla="*/ 0 h 161"/>
                  <a:gd name="T4" fmla="*/ 0 w 162"/>
                  <a:gd name="T5" fmla="*/ 42 h 161"/>
                  <a:gd name="T6" fmla="*/ 0 w 162"/>
                  <a:gd name="T7" fmla="*/ 119 h 161"/>
                  <a:gd name="T8" fmla="*/ 42 w 162"/>
                  <a:gd name="T9" fmla="*/ 161 h 161"/>
                  <a:gd name="T10" fmla="*/ 120 w 162"/>
                  <a:gd name="T11" fmla="*/ 161 h 161"/>
                  <a:gd name="T12" fmla="*/ 162 w 162"/>
                  <a:gd name="T13" fmla="*/ 119 h 161"/>
                  <a:gd name="T14" fmla="*/ 162 w 162"/>
                  <a:gd name="T15" fmla="*/ 42 h 161"/>
                  <a:gd name="T16" fmla="*/ 120 w 162"/>
                  <a:gd name="T17" fmla="*/ 0 h 161"/>
                  <a:gd name="T18" fmla="*/ 118 w 162"/>
                  <a:gd name="T19" fmla="*/ 117 h 161"/>
                  <a:gd name="T20" fmla="*/ 45 w 162"/>
                  <a:gd name="T21" fmla="*/ 117 h 161"/>
                  <a:gd name="T22" fmla="*/ 45 w 162"/>
                  <a:gd name="T23" fmla="*/ 44 h 161"/>
                  <a:gd name="T24" fmla="*/ 118 w 162"/>
                  <a:gd name="T25" fmla="*/ 44 h 161"/>
                  <a:gd name="T26" fmla="*/ 118 w 162"/>
                  <a:gd name="T27" fmla="*/ 117 h 161"/>
                  <a:gd name="T28" fmla="*/ 118 w 162"/>
                  <a:gd name="T29" fmla="*/ 117 h 161"/>
                  <a:gd name="T30" fmla="*/ 118 w 162"/>
                  <a:gd name="T31" fmla="*/ 1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1">
                    <a:moveTo>
                      <a:pt x="120" y="0"/>
                    </a:moveTo>
                    <a:cubicBezTo>
                      <a:pt x="42" y="0"/>
                      <a:pt x="42" y="0"/>
                      <a:pt x="42" y="0"/>
                    </a:cubicBezTo>
                    <a:cubicBezTo>
                      <a:pt x="19" y="0"/>
                      <a:pt x="0" y="18"/>
                      <a:pt x="0" y="42"/>
                    </a:cubicBezTo>
                    <a:cubicBezTo>
                      <a:pt x="0" y="119"/>
                      <a:pt x="0" y="119"/>
                      <a:pt x="0" y="119"/>
                    </a:cubicBezTo>
                    <a:cubicBezTo>
                      <a:pt x="0" y="142"/>
                      <a:pt x="19" y="161"/>
                      <a:pt x="42" y="161"/>
                    </a:cubicBezTo>
                    <a:cubicBezTo>
                      <a:pt x="120" y="161"/>
                      <a:pt x="120" y="161"/>
                      <a:pt x="120" y="161"/>
                    </a:cubicBezTo>
                    <a:cubicBezTo>
                      <a:pt x="143" y="161"/>
                      <a:pt x="162" y="142"/>
                      <a:pt x="162" y="119"/>
                    </a:cubicBezTo>
                    <a:cubicBezTo>
                      <a:pt x="162" y="42"/>
                      <a:pt x="162" y="42"/>
                      <a:pt x="162" y="42"/>
                    </a:cubicBezTo>
                    <a:cubicBezTo>
                      <a:pt x="162" y="18"/>
                      <a:pt x="143" y="0"/>
                      <a:pt x="120" y="0"/>
                    </a:cubicBezTo>
                    <a:close/>
                    <a:moveTo>
                      <a:pt x="118" y="117"/>
                    </a:moveTo>
                    <a:cubicBezTo>
                      <a:pt x="45" y="117"/>
                      <a:pt x="45" y="117"/>
                      <a:pt x="45" y="117"/>
                    </a:cubicBezTo>
                    <a:cubicBezTo>
                      <a:pt x="45" y="44"/>
                      <a:pt x="45" y="44"/>
                      <a:pt x="45"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2" name="Freeform 28">
                <a:extLst>
                  <a:ext uri="{FF2B5EF4-FFF2-40B4-BE49-F238E27FC236}">
                    <a16:creationId xmlns:a16="http://schemas.microsoft.com/office/drawing/2014/main" id="{7C0B771D-7770-48BF-908F-2D1AA3EBA751}"/>
                  </a:ext>
                </a:extLst>
              </p:cNvPr>
              <p:cNvSpPr>
                <a:spLocks noEditPoints="1"/>
              </p:cNvSpPr>
              <p:nvPr/>
            </p:nvSpPr>
            <p:spPr bwMode="auto">
              <a:xfrm>
                <a:off x="2291694" y="2492572"/>
                <a:ext cx="44970" cy="44970"/>
              </a:xfrm>
              <a:custGeom>
                <a:avLst/>
                <a:gdLst>
                  <a:gd name="T0" fmla="*/ 120 w 162"/>
                  <a:gd name="T1" fmla="*/ 0 h 161"/>
                  <a:gd name="T2" fmla="*/ 42 w 162"/>
                  <a:gd name="T3" fmla="*/ 0 h 161"/>
                  <a:gd name="T4" fmla="*/ 0 w 162"/>
                  <a:gd name="T5" fmla="*/ 42 h 161"/>
                  <a:gd name="T6" fmla="*/ 0 w 162"/>
                  <a:gd name="T7" fmla="*/ 119 h 161"/>
                  <a:gd name="T8" fmla="*/ 42 w 162"/>
                  <a:gd name="T9" fmla="*/ 161 h 161"/>
                  <a:gd name="T10" fmla="*/ 120 w 162"/>
                  <a:gd name="T11" fmla="*/ 161 h 161"/>
                  <a:gd name="T12" fmla="*/ 162 w 162"/>
                  <a:gd name="T13" fmla="*/ 119 h 161"/>
                  <a:gd name="T14" fmla="*/ 162 w 162"/>
                  <a:gd name="T15" fmla="*/ 42 h 161"/>
                  <a:gd name="T16" fmla="*/ 120 w 162"/>
                  <a:gd name="T17" fmla="*/ 0 h 161"/>
                  <a:gd name="T18" fmla="*/ 118 w 162"/>
                  <a:gd name="T19" fmla="*/ 117 h 161"/>
                  <a:gd name="T20" fmla="*/ 44 w 162"/>
                  <a:gd name="T21" fmla="*/ 117 h 161"/>
                  <a:gd name="T22" fmla="*/ 44 w 162"/>
                  <a:gd name="T23" fmla="*/ 44 h 161"/>
                  <a:gd name="T24" fmla="*/ 118 w 162"/>
                  <a:gd name="T25" fmla="*/ 44 h 161"/>
                  <a:gd name="T26" fmla="*/ 118 w 162"/>
                  <a:gd name="T27" fmla="*/ 117 h 161"/>
                  <a:gd name="T28" fmla="*/ 118 w 162"/>
                  <a:gd name="T29" fmla="*/ 117 h 161"/>
                  <a:gd name="T30" fmla="*/ 118 w 162"/>
                  <a:gd name="T31" fmla="*/ 1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1">
                    <a:moveTo>
                      <a:pt x="120" y="0"/>
                    </a:moveTo>
                    <a:cubicBezTo>
                      <a:pt x="42" y="0"/>
                      <a:pt x="42" y="0"/>
                      <a:pt x="42" y="0"/>
                    </a:cubicBezTo>
                    <a:cubicBezTo>
                      <a:pt x="19" y="0"/>
                      <a:pt x="0" y="18"/>
                      <a:pt x="0" y="42"/>
                    </a:cubicBezTo>
                    <a:cubicBezTo>
                      <a:pt x="0" y="119"/>
                      <a:pt x="0" y="119"/>
                      <a:pt x="0" y="119"/>
                    </a:cubicBezTo>
                    <a:cubicBezTo>
                      <a:pt x="0" y="142"/>
                      <a:pt x="19" y="161"/>
                      <a:pt x="42" y="161"/>
                    </a:cubicBezTo>
                    <a:cubicBezTo>
                      <a:pt x="120" y="161"/>
                      <a:pt x="120" y="161"/>
                      <a:pt x="120" y="161"/>
                    </a:cubicBezTo>
                    <a:cubicBezTo>
                      <a:pt x="143" y="161"/>
                      <a:pt x="162" y="142"/>
                      <a:pt x="162" y="119"/>
                    </a:cubicBezTo>
                    <a:cubicBezTo>
                      <a:pt x="162" y="42"/>
                      <a:pt x="162" y="42"/>
                      <a:pt x="162" y="42"/>
                    </a:cubicBezTo>
                    <a:cubicBezTo>
                      <a:pt x="162" y="18"/>
                      <a:pt x="143" y="0"/>
                      <a:pt x="120" y="0"/>
                    </a:cubicBezTo>
                    <a:close/>
                    <a:moveTo>
                      <a:pt x="118" y="117"/>
                    </a:moveTo>
                    <a:cubicBezTo>
                      <a:pt x="44" y="117"/>
                      <a:pt x="44" y="117"/>
                      <a:pt x="44" y="117"/>
                    </a:cubicBezTo>
                    <a:cubicBezTo>
                      <a:pt x="44" y="44"/>
                      <a:pt x="44" y="44"/>
                      <a:pt x="44" y="44"/>
                    </a:cubicBezTo>
                    <a:cubicBezTo>
                      <a:pt x="118" y="44"/>
                      <a:pt x="118" y="44"/>
                      <a:pt x="118" y="44"/>
                    </a:cubicBezTo>
                    <a:lnTo>
                      <a:pt x="118" y="117"/>
                    </a:lnTo>
                    <a:close/>
                    <a:moveTo>
                      <a:pt x="118" y="117"/>
                    </a:moveTo>
                    <a:cubicBezTo>
                      <a:pt x="118" y="117"/>
                      <a:pt x="118" y="117"/>
                      <a:pt x="11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3" name="Freeform 29">
                <a:extLst>
                  <a:ext uri="{FF2B5EF4-FFF2-40B4-BE49-F238E27FC236}">
                    <a16:creationId xmlns:a16="http://schemas.microsoft.com/office/drawing/2014/main" id="{C583FDE1-A8E3-48B6-B111-7F31825D635E}"/>
                  </a:ext>
                </a:extLst>
              </p:cNvPr>
              <p:cNvSpPr>
                <a:spLocks noEditPoints="1"/>
              </p:cNvSpPr>
              <p:nvPr/>
            </p:nvSpPr>
            <p:spPr bwMode="auto">
              <a:xfrm>
                <a:off x="2144949" y="2152929"/>
                <a:ext cx="253253" cy="428400"/>
              </a:xfrm>
              <a:custGeom>
                <a:avLst/>
                <a:gdLst>
                  <a:gd name="T0" fmla="*/ 825 w 904"/>
                  <a:gd name="T1" fmla="*/ 297 h 1536"/>
                  <a:gd name="T2" fmla="*/ 768 w 904"/>
                  <a:gd name="T3" fmla="*/ 192 h 1536"/>
                  <a:gd name="T4" fmla="*/ 674 w 904"/>
                  <a:gd name="T5" fmla="*/ 128 h 1536"/>
                  <a:gd name="T6" fmla="*/ 625 w 904"/>
                  <a:gd name="T7" fmla="*/ 0 h 1536"/>
                  <a:gd name="T8" fmla="*/ 154 w 904"/>
                  <a:gd name="T9" fmla="*/ 49 h 1536"/>
                  <a:gd name="T10" fmla="*/ 124 w 904"/>
                  <a:gd name="T11" fmla="*/ 128 h 1536"/>
                  <a:gd name="T12" fmla="*/ 60 w 904"/>
                  <a:gd name="T13" fmla="*/ 249 h 1536"/>
                  <a:gd name="T14" fmla="*/ 0 w 904"/>
                  <a:gd name="T15" fmla="*/ 880 h 1536"/>
                  <a:gd name="T16" fmla="*/ 38 w 904"/>
                  <a:gd name="T17" fmla="*/ 1202 h 1536"/>
                  <a:gd name="T18" fmla="*/ 60 w 904"/>
                  <a:gd name="T19" fmla="*/ 1248 h 1536"/>
                  <a:gd name="T20" fmla="*/ 83 w 904"/>
                  <a:gd name="T21" fmla="*/ 1202 h 1536"/>
                  <a:gd name="T22" fmla="*/ 44 w 904"/>
                  <a:gd name="T23" fmla="*/ 880 h 1536"/>
                  <a:gd name="T24" fmla="*/ 70 w 904"/>
                  <a:gd name="T25" fmla="*/ 293 h 1536"/>
                  <a:gd name="T26" fmla="*/ 784 w 904"/>
                  <a:gd name="T27" fmla="*/ 319 h 1536"/>
                  <a:gd name="T28" fmla="*/ 784 w 904"/>
                  <a:gd name="T29" fmla="*/ 897 h 1536"/>
                  <a:gd name="T30" fmla="*/ 784 w 904"/>
                  <a:gd name="T31" fmla="*/ 897 h 1536"/>
                  <a:gd name="T32" fmla="*/ 746 w 904"/>
                  <a:gd name="T33" fmla="*/ 1202 h 1536"/>
                  <a:gd name="T34" fmla="*/ 717 w 904"/>
                  <a:gd name="T35" fmla="*/ 1492 h 1536"/>
                  <a:gd name="T36" fmla="*/ 685 w 904"/>
                  <a:gd name="T37" fmla="*/ 1480 h 1536"/>
                  <a:gd name="T38" fmla="*/ 209 w 904"/>
                  <a:gd name="T39" fmla="*/ 1414 h 1536"/>
                  <a:gd name="T40" fmla="*/ 143 w 904"/>
                  <a:gd name="T41" fmla="*/ 1492 h 1536"/>
                  <a:gd name="T42" fmla="*/ 83 w 904"/>
                  <a:gd name="T43" fmla="*/ 1463 h 1536"/>
                  <a:gd name="T44" fmla="*/ 60 w 904"/>
                  <a:gd name="T45" fmla="*/ 1343 h 1536"/>
                  <a:gd name="T46" fmla="*/ 38 w 904"/>
                  <a:gd name="T47" fmla="*/ 1463 h 1536"/>
                  <a:gd name="T48" fmla="*/ 717 w 904"/>
                  <a:gd name="T49" fmla="*/ 1536 h 1536"/>
                  <a:gd name="T50" fmla="*/ 790 w 904"/>
                  <a:gd name="T51" fmla="*/ 1202 h 1536"/>
                  <a:gd name="T52" fmla="*/ 827 w 904"/>
                  <a:gd name="T53" fmla="*/ 919 h 1536"/>
                  <a:gd name="T54" fmla="*/ 904 w 904"/>
                  <a:gd name="T55" fmla="*/ 872 h 1536"/>
                  <a:gd name="T56" fmla="*/ 857 w 904"/>
                  <a:gd name="T57" fmla="*/ 297 h 1536"/>
                  <a:gd name="T58" fmla="*/ 104 w 904"/>
                  <a:gd name="T59" fmla="*/ 249 h 1536"/>
                  <a:gd name="T60" fmla="*/ 124 w 904"/>
                  <a:gd name="T61" fmla="*/ 172 h 1536"/>
                  <a:gd name="T62" fmla="*/ 154 w 904"/>
                  <a:gd name="T63" fmla="*/ 249 h 1536"/>
                  <a:gd name="T64" fmla="*/ 198 w 904"/>
                  <a:gd name="T65" fmla="*/ 49 h 1536"/>
                  <a:gd name="T66" fmla="*/ 625 w 904"/>
                  <a:gd name="T67" fmla="*/ 44 h 1536"/>
                  <a:gd name="T68" fmla="*/ 630 w 904"/>
                  <a:gd name="T69" fmla="*/ 249 h 1536"/>
                  <a:gd name="T70" fmla="*/ 724 w 904"/>
                  <a:gd name="T71" fmla="*/ 249 h 1536"/>
                  <a:gd name="T72" fmla="*/ 674 w 904"/>
                  <a:gd name="T73" fmla="*/ 172 h 1536"/>
                  <a:gd name="T74" fmla="*/ 724 w 904"/>
                  <a:gd name="T75" fmla="*/ 192 h 1536"/>
                  <a:gd name="T76" fmla="*/ 641 w 904"/>
                  <a:gd name="T77" fmla="*/ 1492 h 1536"/>
                  <a:gd name="T78" fmla="*/ 188 w 904"/>
                  <a:gd name="T79" fmla="*/ 1480 h 1536"/>
                  <a:gd name="T80" fmla="*/ 619 w 904"/>
                  <a:gd name="T81" fmla="*/ 1458 h 1536"/>
                  <a:gd name="T82" fmla="*/ 641 w 904"/>
                  <a:gd name="T83" fmla="*/ 1492 h 1536"/>
                  <a:gd name="T84" fmla="*/ 857 w 904"/>
                  <a:gd name="T85" fmla="*/ 875 h 1536"/>
                  <a:gd name="T86" fmla="*/ 828 w 904"/>
                  <a:gd name="T87" fmla="*/ 341 h 1536"/>
                  <a:gd name="T88" fmla="*/ 860 w 904"/>
                  <a:gd name="T89" fmla="*/ 344 h 1536"/>
                  <a:gd name="T90" fmla="*/ 860 w 904"/>
                  <a:gd name="T91" fmla="*/ 87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4" h="1536">
                    <a:moveTo>
                      <a:pt x="857" y="297"/>
                    </a:moveTo>
                    <a:cubicBezTo>
                      <a:pt x="825" y="297"/>
                      <a:pt x="825" y="297"/>
                      <a:pt x="825" y="297"/>
                    </a:cubicBezTo>
                    <a:cubicBezTo>
                      <a:pt x="816" y="272"/>
                      <a:pt x="794" y="253"/>
                      <a:pt x="768" y="249"/>
                    </a:cubicBezTo>
                    <a:cubicBezTo>
                      <a:pt x="768" y="192"/>
                      <a:pt x="768" y="192"/>
                      <a:pt x="768" y="192"/>
                    </a:cubicBezTo>
                    <a:cubicBezTo>
                      <a:pt x="768" y="157"/>
                      <a:pt x="739" y="128"/>
                      <a:pt x="704" y="128"/>
                    </a:cubicBezTo>
                    <a:cubicBezTo>
                      <a:pt x="674" y="128"/>
                      <a:pt x="674" y="128"/>
                      <a:pt x="674" y="128"/>
                    </a:cubicBezTo>
                    <a:cubicBezTo>
                      <a:pt x="674" y="49"/>
                      <a:pt x="674" y="49"/>
                      <a:pt x="674" y="49"/>
                    </a:cubicBezTo>
                    <a:cubicBezTo>
                      <a:pt x="674" y="22"/>
                      <a:pt x="652" y="0"/>
                      <a:pt x="625" y="0"/>
                    </a:cubicBezTo>
                    <a:cubicBezTo>
                      <a:pt x="203" y="0"/>
                      <a:pt x="203" y="0"/>
                      <a:pt x="203" y="0"/>
                    </a:cubicBezTo>
                    <a:cubicBezTo>
                      <a:pt x="176" y="0"/>
                      <a:pt x="154" y="22"/>
                      <a:pt x="154" y="49"/>
                    </a:cubicBezTo>
                    <a:cubicBezTo>
                      <a:pt x="154" y="128"/>
                      <a:pt x="154" y="128"/>
                      <a:pt x="154" y="128"/>
                    </a:cubicBezTo>
                    <a:cubicBezTo>
                      <a:pt x="124" y="128"/>
                      <a:pt x="124" y="128"/>
                      <a:pt x="124" y="128"/>
                    </a:cubicBezTo>
                    <a:cubicBezTo>
                      <a:pt x="89" y="128"/>
                      <a:pt x="60" y="157"/>
                      <a:pt x="60" y="192"/>
                    </a:cubicBezTo>
                    <a:cubicBezTo>
                      <a:pt x="60" y="249"/>
                      <a:pt x="60" y="249"/>
                      <a:pt x="60" y="249"/>
                    </a:cubicBezTo>
                    <a:cubicBezTo>
                      <a:pt x="26" y="254"/>
                      <a:pt x="0" y="283"/>
                      <a:pt x="0" y="319"/>
                    </a:cubicBezTo>
                    <a:cubicBezTo>
                      <a:pt x="0" y="880"/>
                      <a:pt x="0" y="880"/>
                      <a:pt x="0" y="880"/>
                    </a:cubicBezTo>
                    <a:cubicBezTo>
                      <a:pt x="0" y="936"/>
                      <a:pt x="7" y="992"/>
                      <a:pt x="20" y="1046"/>
                    </a:cubicBezTo>
                    <a:cubicBezTo>
                      <a:pt x="32" y="1097"/>
                      <a:pt x="38" y="1150"/>
                      <a:pt x="38" y="1202"/>
                    </a:cubicBezTo>
                    <a:cubicBezTo>
                      <a:pt x="38" y="1226"/>
                      <a:pt x="38" y="1226"/>
                      <a:pt x="38" y="1226"/>
                    </a:cubicBezTo>
                    <a:cubicBezTo>
                      <a:pt x="38" y="1238"/>
                      <a:pt x="48" y="1248"/>
                      <a:pt x="60" y="1248"/>
                    </a:cubicBezTo>
                    <a:cubicBezTo>
                      <a:pt x="73" y="1248"/>
                      <a:pt x="83" y="1238"/>
                      <a:pt x="83" y="1226"/>
                    </a:cubicBezTo>
                    <a:cubicBezTo>
                      <a:pt x="83" y="1202"/>
                      <a:pt x="83" y="1202"/>
                      <a:pt x="83" y="1202"/>
                    </a:cubicBezTo>
                    <a:cubicBezTo>
                      <a:pt x="83" y="1146"/>
                      <a:pt x="76" y="1090"/>
                      <a:pt x="63" y="1036"/>
                    </a:cubicBezTo>
                    <a:cubicBezTo>
                      <a:pt x="50" y="985"/>
                      <a:pt x="44" y="932"/>
                      <a:pt x="44" y="880"/>
                    </a:cubicBezTo>
                    <a:cubicBezTo>
                      <a:pt x="44" y="319"/>
                      <a:pt x="44" y="319"/>
                      <a:pt x="44" y="319"/>
                    </a:cubicBezTo>
                    <a:cubicBezTo>
                      <a:pt x="44" y="305"/>
                      <a:pt x="56" y="293"/>
                      <a:pt x="70" y="293"/>
                    </a:cubicBezTo>
                    <a:cubicBezTo>
                      <a:pt x="758" y="293"/>
                      <a:pt x="758" y="293"/>
                      <a:pt x="758" y="293"/>
                    </a:cubicBezTo>
                    <a:cubicBezTo>
                      <a:pt x="772" y="293"/>
                      <a:pt x="784" y="305"/>
                      <a:pt x="784" y="319"/>
                    </a:cubicBezTo>
                    <a:cubicBezTo>
                      <a:pt x="784" y="880"/>
                      <a:pt x="784" y="880"/>
                      <a:pt x="784" y="880"/>
                    </a:cubicBezTo>
                    <a:cubicBezTo>
                      <a:pt x="784" y="885"/>
                      <a:pt x="784" y="891"/>
                      <a:pt x="784" y="897"/>
                    </a:cubicBezTo>
                    <a:cubicBezTo>
                      <a:pt x="784" y="897"/>
                      <a:pt x="784" y="897"/>
                      <a:pt x="784" y="897"/>
                    </a:cubicBezTo>
                    <a:cubicBezTo>
                      <a:pt x="784" y="897"/>
                      <a:pt x="784" y="897"/>
                      <a:pt x="784" y="897"/>
                    </a:cubicBezTo>
                    <a:cubicBezTo>
                      <a:pt x="783" y="944"/>
                      <a:pt x="776" y="990"/>
                      <a:pt x="765" y="1036"/>
                    </a:cubicBezTo>
                    <a:cubicBezTo>
                      <a:pt x="752" y="1090"/>
                      <a:pt x="746" y="1146"/>
                      <a:pt x="746" y="1202"/>
                    </a:cubicBezTo>
                    <a:cubicBezTo>
                      <a:pt x="746" y="1463"/>
                      <a:pt x="746" y="1463"/>
                      <a:pt x="746" y="1463"/>
                    </a:cubicBezTo>
                    <a:cubicBezTo>
                      <a:pt x="746" y="1479"/>
                      <a:pt x="733" y="1492"/>
                      <a:pt x="717" y="1492"/>
                    </a:cubicBezTo>
                    <a:cubicBezTo>
                      <a:pt x="685" y="1492"/>
                      <a:pt x="685" y="1492"/>
                      <a:pt x="685" y="1492"/>
                    </a:cubicBezTo>
                    <a:cubicBezTo>
                      <a:pt x="685" y="1480"/>
                      <a:pt x="685" y="1480"/>
                      <a:pt x="685" y="1480"/>
                    </a:cubicBezTo>
                    <a:cubicBezTo>
                      <a:pt x="685" y="1444"/>
                      <a:pt x="655" y="1414"/>
                      <a:pt x="619" y="1414"/>
                    </a:cubicBezTo>
                    <a:cubicBezTo>
                      <a:pt x="209" y="1414"/>
                      <a:pt x="209" y="1414"/>
                      <a:pt x="209" y="1414"/>
                    </a:cubicBezTo>
                    <a:cubicBezTo>
                      <a:pt x="173" y="1414"/>
                      <a:pt x="143" y="1444"/>
                      <a:pt x="143" y="1480"/>
                    </a:cubicBezTo>
                    <a:cubicBezTo>
                      <a:pt x="143" y="1492"/>
                      <a:pt x="143" y="1492"/>
                      <a:pt x="143" y="1492"/>
                    </a:cubicBezTo>
                    <a:cubicBezTo>
                      <a:pt x="111" y="1492"/>
                      <a:pt x="111" y="1492"/>
                      <a:pt x="111" y="1492"/>
                    </a:cubicBezTo>
                    <a:cubicBezTo>
                      <a:pt x="95" y="1492"/>
                      <a:pt x="83" y="1479"/>
                      <a:pt x="83" y="1463"/>
                    </a:cubicBezTo>
                    <a:cubicBezTo>
                      <a:pt x="83" y="1365"/>
                      <a:pt x="83" y="1365"/>
                      <a:pt x="83" y="1365"/>
                    </a:cubicBezTo>
                    <a:cubicBezTo>
                      <a:pt x="83" y="1353"/>
                      <a:pt x="73" y="1343"/>
                      <a:pt x="60" y="1343"/>
                    </a:cubicBezTo>
                    <a:cubicBezTo>
                      <a:pt x="48" y="1343"/>
                      <a:pt x="38" y="1353"/>
                      <a:pt x="38" y="1365"/>
                    </a:cubicBezTo>
                    <a:cubicBezTo>
                      <a:pt x="38" y="1463"/>
                      <a:pt x="38" y="1463"/>
                      <a:pt x="38" y="1463"/>
                    </a:cubicBezTo>
                    <a:cubicBezTo>
                      <a:pt x="38" y="1503"/>
                      <a:pt x="71" y="1536"/>
                      <a:pt x="111" y="1536"/>
                    </a:cubicBezTo>
                    <a:cubicBezTo>
                      <a:pt x="717" y="1536"/>
                      <a:pt x="717" y="1536"/>
                      <a:pt x="717" y="1536"/>
                    </a:cubicBezTo>
                    <a:cubicBezTo>
                      <a:pt x="757" y="1536"/>
                      <a:pt x="790" y="1503"/>
                      <a:pt x="790" y="1463"/>
                    </a:cubicBezTo>
                    <a:cubicBezTo>
                      <a:pt x="790" y="1202"/>
                      <a:pt x="790" y="1202"/>
                      <a:pt x="790" y="1202"/>
                    </a:cubicBezTo>
                    <a:cubicBezTo>
                      <a:pt x="790" y="1150"/>
                      <a:pt x="796" y="1097"/>
                      <a:pt x="808" y="1046"/>
                    </a:cubicBezTo>
                    <a:cubicBezTo>
                      <a:pt x="818" y="1005"/>
                      <a:pt x="825" y="962"/>
                      <a:pt x="827" y="919"/>
                    </a:cubicBezTo>
                    <a:cubicBezTo>
                      <a:pt x="857" y="919"/>
                      <a:pt x="857" y="919"/>
                      <a:pt x="857" y="919"/>
                    </a:cubicBezTo>
                    <a:cubicBezTo>
                      <a:pt x="883" y="919"/>
                      <a:pt x="904" y="898"/>
                      <a:pt x="904" y="872"/>
                    </a:cubicBezTo>
                    <a:cubicBezTo>
                      <a:pt x="904" y="344"/>
                      <a:pt x="904" y="344"/>
                      <a:pt x="904" y="344"/>
                    </a:cubicBezTo>
                    <a:cubicBezTo>
                      <a:pt x="904" y="318"/>
                      <a:pt x="883" y="297"/>
                      <a:pt x="857" y="297"/>
                    </a:cubicBezTo>
                    <a:close/>
                    <a:moveTo>
                      <a:pt x="154" y="249"/>
                    </a:moveTo>
                    <a:cubicBezTo>
                      <a:pt x="104" y="249"/>
                      <a:pt x="104" y="249"/>
                      <a:pt x="104" y="249"/>
                    </a:cubicBezTo>
                    <a:cubicBezTo>
                      <a:pt x="104" y="192"/>
                      <a:pt x="104" y="192"/>
                      <a:pt x="104" y="192"/>
                    </a:cubicBezTo>
                    <a:cubicBezTo>
                      <a:pt x="104" y="181"/>
                      <a:pt x="113" y="172"/>
                      <a:pt x="124" y="172"/>
                    </a:cubicBezTo>
                    <a:cubicBezTo>
                      <a:pt x="154" y="172"/>
                      <a:pt x="154" y="172"/>
                      <a:pt x="154" y="172"/>
                    </a:cubicBezTo>
                    <a:lnTo>
                      <a:pt x="154" y="249"/>
                    </a:lnTo>
                    <a:close/>
                    <a:moveTo>
                      <a:pt x="198" y="249"/>
                    </a:moveTo>
                    <a:cubicBezTo>
                      <a:pt x="198" y="49"/>
                      <a:pt x="198" y="49"/>
                      <a:pt x="198" y="49"/>
                    </a:cubicBezTo>
                    <a:cubicBezTo>
                      <a:pt x="198" y="46"/>
                      <a:pt x="200" y="44"/>
                      <a:pt x="203" y="44"/>
                    </a:cubicBezTo>
                    <a:cubicBezTo>
                      <a:pt x="625" y="44"/>
                      <a:pt x="625" y="44"/>
                      <a:pt x="625" y="44"/>
                    </a:cubicBezTo>
                    <a:cubicBezTo>
                      <a:pt x="628" y="44"/>
                      <a:pt x="630" y="46"/>
                      <a:pt x="630" y="49"/>
                    </a:cubicBezTo>
                    <a:cubicBezTo>
                      <a:pt x="630" y="249"/>
                      <a:pt x="630" y="249"/>
                      <a:pt x="630" y="249"/>
                    </a:cubicBezTo>
                    <a:lnTo>
                      <a:pt x="198" y="249"/>
                    </a:lnTo>
                    <a:close/>
                    <a:moveTo>
                      <a:pt x="724" y="249"/>
                    </a:moveTo>
                    <a:cubicBezTo>
                      <a:pt x="674" y="249"/>
                      <a:pt x="674" y="249"/>
                      <a:pt x="674" y="249"/>
                    </a:cubicBezTo>
                    <a:cubicBezTo>
                      <a:pt x="674" y="172"/>
                      <a:pt x="674" y="172"/>
                      <a:pt x="674" y="172"/>
                    </a:cubicBezTo>
                    <a:cubicBezTo>
                      <a:pt x="704" y="172"/>
                      <a:pt x="704" y="172"/>
                      <a:pt x="704" y="172"/>
                    </a:cubicBezTo>
                    <a:cubicBezTo>
                      <a:pt x="715" y="172"/>
                      <a:pt x="724" y="181"/>
                      <a:pt x="724" y="192"/>
                    </a:cubicBezTo>
                    <a:lnTo>
                      <a:pt x="724" y="249"/>
                    </a:lnTo>
                    <a:close/>
                    <a:moveTo>
                      <a:pt x="641" y="1492"/>
                    </a:moveTo>
                    <a:cubicBezTo>
                      <a:pt x="188" y="1492"/>
                      <a:pt x="188" y="1492"/>
                      <a:pt x="188" y="1492"/>
                    </a:cubicBezTo>
                    <a:cubicBezTo>
                      <a:pt x="188" y="1480"/>
                      <a:pt x="188" y="1480"/>
                      <a:pt x="188" y="1480"/>
                    </a:cubicBezTo>
                    <a:cubicBezTo>
                      <a:pt x="188" y="1468"/>
                      <a:pt x="197" y="1458"/>
                      <a:pt x="209" y="1458"/>
                    </a:cubicBezTo>
                    <a:cubicBezTo>
                      <a:pt x="619" y="1458"/>
                      <a:pt x="619" y="1458"/>
                      <a:pt x="619" y="1458"/>
                    </a:cubicBezTo>
                    <a:cubicBezTo>
                      <a:pt x="631" y="1458"/>
                      <a:pt x="641" y="1468"/>
                      <a:pt x="641" y="1480"/>
                    </a:cubicBezTo>
                    <a:lnTo>
                      <a:pt x="641" y="1492"/>
                    </a:lnTo>
                    <a:close/>
                    <a:moveTo>
                      <a:pt x="860" y="872"/>
                    </a:moveTo>
                    <a:cubicBezTo>
                      <a:pt x="860" y="874"/>
                      <a:pt x="858" y="875"/>
                      <a:pt x="857" y="875"/>
                    </a:cubicBezTo>
                    <a:cubicBezTo>
                      <a:pt x="828" y="875"/>
                      <a:pt x="828" y="875"/>
                      <a:pt x="828" y="875"/>
                    </a:cubicBezTo>
                    <a:cubicBezTo>
                      <a:pt x="828" y="341"/>
                      <a:pt x="828" y="341"/>
                      <a:pt x="828" y="341"/>
                    </a:cubicBezTo>
                    <a:cubicBezTo>
                      <a:pt x="857" y="341"/>
                      <a:pt x="857" y="341"/>
                      <a:pt x="857" y="341"/>
                    </a:cubicBezTo>
                    <a:cubicBezTo>
                      <a:pt x="858" y="341"/>
                      <a:pt x="860" y="342"/>
                      <a:pt x="860" y="344"/>
                    </a:cubicBezTo>
                    <a:lnTo>
                      <a:pt x="860" y="872"/>
                    </a:lnTo>
                    <a:close/>
                    <a:moveTo>
                      <a:pt x="860" y="872"/>
                    </a:moveTo>
                    <a:cubicBezTo>
                      <a:pt x="860" y="872"/>
                      <a:pt x="860" y="872"/>
                      <a:pt x="860" y="8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4" name="Freeform 30">
                <a:extLst>
                  <a:ext uri="{FF2B5EF4-FFF2-40B4-BE49-F238E27FC236}">
                    <a16:creationId xmlns:a16="http://schemas.microsoft.com/office/drawing/2014/main" id="{DBF138CE-067D-47EF-9E8A-829B1C0BF8FF}"/>
                  </a:ext>
                </a:extLst>
              </p:cNvPr>
              <p:cNvSpPr>
                <a:spLocks noEditPoints="1"/>
              </p:cNvSpPr>
              <p:nvPr/>
            </p:nvSpPr>
            <p:spPr bwMode="auto">
              <a:xfrm>
                <a:off x="2283410" y="2201449"/>
                <a:ext cx="24852" cy="11834"/>
              </a:xfrm>
              <a:custGeom>
                <a:avLst/>
                <a:gdLst>
                  <a:gd name="T0" fmla="*/ 64 w 86"/>
                  <a:gd name="T1" fmla="*/ 0 h 44"/>
                  <a:gd name="T2" fmla="*/ 22 w 86"/>
                  <a:gd name="T3" fmla="*/ 0 h 44"/>
                  <a:gd name="T4" fmla="*/ 0 w 86"/>
                  <a:gd name="T5" fmla="*/ 22 h 44"/>
                  <a:gd name="T6" fmla="*/ 22 w 86"/>
                  <a:gd name="T7" fmla="*/ 44 h 44"/>
                  <a:gd name="T8" fmla="*/ 64 w 86"/>
                  <a:gd name="T9" fmla="*/ 44 h 44"/>
                  <a:gd name="T10" fmla="*/ 86 w 86"/>
                  <a:gd name="T11" fmla="*/ 22 h 44"/>
                  <a:gd name="T12" fmla="*/ 64 w 86"/>
                  <a:gd name="T13" fmla="*/ 0 h 44"/>
                  <a:gd name="T14" fmla="*/ 64 w 86"/>
                  <a:gd name="T15" fmla="*/ 0 h 44"/>
                  <a:gd name="T16" fmla="*/ 64 w 8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4">
                    <a:moveTo>
                      <a:pt x="64" y="0"/>
                    </a:moveTo>
                    <a:cubicBezTo>
                      <a:pt x="22" y="0"/>
                      <a:pt x="22" y="0"/>
                      <a:pt x="22" y="0"/>
                    </a:cubicBezTo>
                    <a:cubicBezTo>
                      <a:pt x="10" y="0"/>
                      <a:pt x="0" y="10"/>
                      <a:pt x="0" y="22"/>
                    </a:cubicBezTo>
                    <a:cubicBezTo>
                      <a:pt x="0" y="34"/>
                      <a:pt x="10" y="44"/>
                      <a:pt x="22" y="44"/>
                    </a:cubicBezTo>
                    <a:cubicBezTo>
                      <a:pt x="64" y="44"/>
                      <a:pt x="64" y="44"/>
                      <a:pt x="64" y="44"/>
                    </a:cubicBezTo>
                    <a:cubicBezTo>
                      <a:pt x="76" y="44"/>
                      <a:pt x="86" y="34"/>
                      <a:pt x="86" y="22"/>
                    </a:cubicBezTo>
                    <a:cubicBezTo>
                      <a:pt x="86" y="10"/>
                      <a:pt x="76"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5" name="Freeform 31">
                <a:extLst>
                  <a:ext uri="{FF2B5EF4-FFF2-40B4-BE49-F238E27FC236}">
                    <a16:creationId xmlns:a16="http://schemas.microsoft.com/office/drawing/2014/main" id="{69249143-70AB-48E9-BB68-DE85EA2141F0}"/>
                  </a:ext>
                </a:extLst>
              </p:cNvPr>
              <p:cNvSpPr>
                <a:spLocks noEditPoints="1"/>
              </p:cNvSpPr>
              <p:nvPr/>
            </p:nvSpPr>
            <p:spPr bwMode="auto">
              <a:xfrm>
                <a:off x="2213588" y="2201449"/>
                <a:ext cx="43787" cy="11834"/>
              </a:xfrm>
              <a:custGeom>
                <a:avLst/>
                <a:gdLst>
                  <a:gd name="T0" fmla="*/ 136 w 158"/>
                  <a:gd name="T1" fmla="*/ 0 h 44"/>
                  <a:gd name="T2" fmla="*/ 22 w 158"/>
                  <a:gd name="T3" fmla="*/ 0 h 44"/>
                  <a:gd name="T4" fmla="*/ 0 w 158"/>
                  <a:gd name="T5" fmla="*/ 22 h 44"/>
                  <a:gd name="T6" fmla="*/ 22 w 158"/>
                  <a:gd name="T7" fmla="*/ 44 h 44"/>
                  <a:gd name="T8" fmla="*/ 136 w 158"/>
                  <a:gd name="T9" fmla="*/ 44 h 44"/>
                  <a:gd name="T10" fmla="*/ 158 w 158"/>
                  <a:gd name="T11" fmla="*/ 22 h 44"/>
                  <a:gd name="T12" fmla="*/ 136 w 158"/>
                  <a:gd name="T13" fmla="*/ 0 h 44"/>
                  <a:gd name="T14" fmla="*/ 136 w 158"/>
                  <a:gd name="T15" fmla="*/ 0 h 44"/>
                  <a:gd name="T16" fmla="*/ 136 w 15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44">
                    <a:moveTo>
                      <a:pt x="136" y="0"/>
                    </a:moveTo>
                    <a:cubicBezTo>
                      <a:pt x="22" y="0"/>
                      <a:pt x="22" y="0"/>
                      <a:pt x="22" y="0"/>
                    </a:cubicBezTo>
                    <a:cubicBezTo>
                      <a:pt x="10" y="0"/>
                      <a:pt x="0" y="10"/>
                      <a:pt x="0" y="22"/>
                    </a:cubicBezTo>
                    <a:cubicBezTo>
                      <a:pt x="0" y="34"/>
                      <a:pt x="10" y="44"/>
                      <a:pt x="22" y="44"/>
                    </a:cubicBezTo>
                    <a:cubicBezTo>
                      <a:pt x="136" y="44"/>
                      <a:pt x="136" y="44"/>
                      <a:pt x="136" y="44"/>
                    </a:cubicBezTo>
                    <a:cubicBezTo>
                      <a:pt x="148" y="44"/>
                      <a:pt x="158" y="34"/>
                      <a:pt x="158" y="22"/>
                    </a:cubicBezTo>
                    <a:cubicBezTo>
                      <a:pt x="158" y="10"/>
                      <a:pt x="148" y="0"/>
                      <a:pt x="136" y="0"/>
                    </a:cubicBezTo>
                    <a:close/>
                    <a:moveTo>
                      <a:pt x="136" y="0"/>
                    </a:moveTo>
                    <a:cubicBezTo>
                      <a:pt x="136" y="0"/>
                      <a:pt x="136" y="0"/>
                      <a:pt x="1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6" name="Freeform 32">
                <a:extLst>
                  <a:ext uri="{FF2B5EF4-FFF2-40B4-BE49-F238E27FC236}">
                    <a16:creationId xmlns:a16="http://schemas.microsoft.com/office/drawing/2014/main" id="{1EFDAE82-CBD5-4478-A4A0-65D682169A84}"/>
                  </a:ext>
                </a:extLst>
              </p:cNvPr>
              <p:cNvSpPr>
                <a:spLocks noEditPoints="1"/>
              </p:cNvSpPr>
              <p:nvPr/>
            </p:nvSpPr>
            <p:spPr bwMode="auto">
              <a:xfrm>
                <a:off x="2213588" y="2174231"/>
                <a:ext cx="94674" cy="13018"/>
              </a:xfrm>
              <a:custGeom>
                <a:avLst/>
                <a:gdLst>
                  <a:gd name="T0" fmla="*/ 317 w 339"/>
                  <a:gd name="T1" fmla="*/ 0 h 44"/>
                  <a:gd name="T2" fmla="*/ 22 w 339"/>
                  <a:gd name="T3" fmla="*/ 0 h 44"/>
                  <a:gd name="T4" fmla="*/ 0 w 339"/>
                  <a:gd name="T5" fmla="*/ 22 h 44"/>
                  <a:gd name="T6" fmla="*/ 22 w 339"/>
                  <a:gd name="T7" fmla="*/ 44 h 44"/>
                  <a:gd name="T8" fmla="*/ 317 w 339"/>
                  <a:gd name="T9" fmla="*/ 44 h 44"/>
                  <a:gd name="T10" fmla="*/ 339 w 339"/>
                  <a:gd name="T11" fmla="*/ 22 h 44"/>
                  <a:gd name="T12" fmla="*/ 317 w 339"/>
                  <a:gd name="T13" fmla="*/ 0 h 44"/>
                  <a:gd name="T14" fmla="*/ 317 w 339"/>
                  <a:gd name="T15" fmla="*/ 0 h 44"/>
                  <a:gd name="T16" fmla="*/ 317 w 339"/>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44">
                    <a:moveTo>
                      <a:pt x="317" y="0"/>
                    </a:moveTo>
                    <a:cubicBezTo>
                      <a:pt x="22" y="0"/>
                      <a:pt x="22" y="0"/>
                      <a:pt x="22" y="0"/>
                    </a:cubicBezTo>
                    <a:cubicBezTo>
                      <a:pt x="10" y="0"/>
                      <a:pt x="0" y="10"/>
                      <a:pt x="0" y="22"/>
                    </a:cubicBezTo>
                    <a:cubicBezTo>
                      <a:pt x="0" y="34"/>
                      <a:pt x="10" y="44"/>
                      <a:pt x="22" y="44"/>
                    </a:cubicBezTo>
                    <a:cubicBezTo>
                      <a:pt x="317" y="44"/>
                      <a:pt x="317" y="44"/>
                      <a:pt x="317" y="44"/>
                    </a:cubicBezTo>
                    <a:cubicBezTo>
                      <a:pt x="329" y="44"/>
                      <a:pt x="339" y="34"/>
                      <a:pt x="339" y="22"/>
                    </a:cubicBezTo>
                    <a:cubicBezTo>
                      <a:pt x="339" y="10"/>
                      <a:pt x="329" y="0"/>
                      <a:pt x="317" y="0"/>
                    </a:cubicBezTo>
                    <a:close/>
                    <a:moveTo>
                      <a:pt x="317" y="0"/>
                    </a:moveTo>
                    <a:cubicBezTo>
                      <a:pt x="317" y="0"/>
                      <a:pt x="317" y="0"/>
                      <a:pt x="3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 name="Gruppieren 2">
              <a:extLst>
                <a:ext uri="{FF2B5EF4-FFF2-40B4-BE49-F238E27FC236}">
                  <a16:creationId xmlns:a16="http://schemas.microsoft.com/office/drawing/2014/main" id="{A7D88DDE-5965-413B-8B3C-C2339D6C7725}"/>
                </a:ext>
              </a:extLst>
            </p:cNvPr>
            <p:cNvGrpSpPr/>
            <p:nvPr/>
          </p:nvGrpSpPr>
          <p:grpSpPr>
            <a:xfrm>
              <a:off x="4979750" y="2918023"/>
              <a:ext cx="379412" cy="392112"/>
              <a:chOff x="4979750" y="2918023"/>
              <a:chExt cx="379412" cy="392112"/>
            </a:xfrm>
          </p:grpSpPr>
          <p:sp>
            <p:nvSpPr>
              <p:cNvPr id="891" name="Freeform 306">
                <a:extLst>
                  <a:ext uri="{FF2B5EF4-FFF2-40B4-BE49-F238E27FC236}">
                    <a16:creationId xmlns:a16="http://schemas.microsoft.com/office/drawing/2014/main" id="{30B28D47-3E49-4406-8C02-87F01ECCE8BB}"/>
                  </a:ext>
                </a:extLst>
              </p:cNvPr>
              <p:cNvSpPr>
                <a:spLocks noEditPoints="1"/>
              </p:cNvSpPr>
              <p:nvPr/>
            </p:nvSpPr>
            <p:spPr bwMode="auto">
              <a:xfrm>
                <a:off x="5222637" y="3192660"/>
                <a:ext cx="103187" cy="88900"/>
              </a:xfrm>
              <a:custGeom>
                <a:avLst/>
                <a:gdLst>
                  <a:gd name="T0" fmla="*/ 389 w 415"/>
                  <a:gd name="T1" fmla="*/ 351 h 351"/>
                  <a:gd name="T2" fmla="*/ 407 w 415"/>
                  <a:gd name="T3" fmla="*/ 343 h 351"/>
                  <a:gd name="T4" fmla="*/ 404 w 415"/>
                  <a:gd name="T5" fmla="*/ 311 h 351"/>
                  <a:gd name="T6" fmla="*/ 40 w 415"/>
                  <a:gd name="T7" fmla="*/ 8 h 351"/>
                  <a:gd name="T8" fmla="*/ 8 w 415"/>
                  <a:gd name="T9" fmla="*/ 11 h 351"/>
                  <a:gd name="T10" fmla="*/ 11 w 415"/>
                  <a:gd name="T11" fmla="*/ 43 h 351"/>
                  <a:gd name="T12" fmla="*/ 375 w 415"/>
                  <a:gd name="T13" fmla="*/ 346 h 351"/>
                  <a:gd name="T14" fmla="*/ 389 w 415"/>
                  <a:gd name="T15" fmla="*/ 351 h 351"/>
                  <a:gd name="T16" fmla="*/ 389 w 415"/>
                  <a:gd name="T17" fmla="*/ 351 h 351"/>
                  <a:gd name="T18" fmla="*/ 389 w 415"/>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89" y="351"/>
                    </a:moveTo>
                    <a:cubicBezTo>
                      <a:pt x="396" y="351"/>
                      <a:pt x="402" y="349"/>
                      <a:pt x="407" y="343"/>
                    </a:cubicBezTo>
                    <a:cubicBezTo>
                      <a:pt x="415" y="333"/>
                      <a:pt x="413" y="319"/>
                      <a:pt x="404" y="311"/>
                    </a:cubicBezTo>
                    <a:cubicBezTo>
                      <a:pt x="40" y="8"/>
                      <a:pt x="40" y="8"/>
                      <a:pt x="40" y="8"/>
                    </a:cubicBezTo>
                    <a:cubicBezTo>
                      <a:pt x="30" y="0"/>
                      <a:pt x="16" y="1"/>
                      <a:pt x="8" y="11"/>
                    </a:cubicBezTo>
                    <a:cubicBezTo>
                      <a:pt x="0" y="21"/>
                      <a:pt x="1" y="35"/>
                      <a:pt x="11" y="43"/>
                    </a:cubicBezTo>
                    <a:cubicBezTo>
                      <a:pt x="375" y="346"/>
                      <a:pt x="375" y="346"/>
                      <a:pt x="375" y="346"/>
                    </a:cubicBezTo>
                    <a:cubicBezTo>
                      <a:pt x="379" y="350"/>
                      <a:pt x="384" y="351"/>
                      <a:pt x="389" y="351"/>
                    </a:cubicBezTo>
                    <a:close/>
                    <a:moveTo>
                      <a:pt x="389" y="351"/>
                    </a:moveTo>
                    <a:cubicBezTo>
                      <a:pt x="389" y="351"/>
                      <a:pt x="389" y="351"/>
                      <a:pt x="389" y="3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2" name="Freeform 307">
                <a:extLst>
                  <a:ext uri="{FF2B5EF4-FFF2-40B4-BE49-F238E27FC236}">
                    <a16:creationId xmlns:a16="http://schemas.microsoft.com/office/drawing/2014/main" id="{DC0DD808-3970-483F-A412-EFFD363E22AE}"/>
                  </a:ext>
                </a:extLst>
              </p:cNvPr>
              <p:cNvSpPr>
                <a:spLocks noEditPoints="1"/>
              </p:cNvSpPr>
              <p:nvPr/>
            </p:nvSpPr>
            <p:spPr bwMode="auto">
              <a:xfrm>
                <a:off x="5013087" y="3192660"/>
                <a:ext cx="103187" cy="88900"/>
              </a:xfrm>
              <a:custGeom>
                <a:avLst/>
                <a:gdLst>
                  <a:gd name="T0" fmla="*/ 375 w 415"/>
                  <a:gd name="T1" fmla="*/ 8 h 351"/>
                  <a:gd name="T2" fmla="*/ 11 w 415"/>
                  <a:gd name="T3" fmla="*/ 311 h 351"/>
                  <a:gd name="T4" fmla="*/ 8 w 415"/>
                  <a:gd name="T5" fmla="*/ 343 h 351"/>
                  <a:gd name="T6" fmla="*/ 26 w 415"/>
                  <a:gd name="T7" fmla="*/ 351 h 351"/>
                  <a:gd name="T8" fmla="*/ 40 w 415"/>
                  <a:gd name="T9" fmla="*/ 346 h 351"/>
                  <a:gd name="T10" fmla="*/ 404 w 415"/>
                  <a:gd name="T11" fmla="*/ 43 h 351"/>
                  <a:gd name="T12" fmla="*/ 407 w 415"/>
                  <a:gd name="T13" fmla="*/ 11 h 351"/>
                  <a:gd name="T14" fmla="*/ 375 w 415"/>
                  <a:gd name="T15" fmla="*/ 8 h 351"/>
                  <a:gd name="T16" fmla="*/ 375 w 415"/>
                  <a:gd name="T17" fmla="*/ 8 h 351"/>
                  <a:gd name="T18" fmla="*/ 375 w 415"/>
                  <a:gd name="T19"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1">
                    <a:moveTo>
                      <a:pt x="375" y="8"/>
                    </a:moveTo>
                    <a:cubicBezTo>
                      <a:pt x="11" y="311"/>
                      <a:pt x="11" y="311"/>
                      <a:pt x="11" y="311"/>
                    </a:cubicBezTo>
                    <a:cubicBezTo>
                      <a:pt x="1" y="319"/>
                      <a:pt x="0" y="333"/>
                      <a:pt x="8" y="343"/>
                    </a:cubicBezTo>
                    <a:cubicBezTo>
                      <a:pt x="13" y="349"/>
                      <a:pt x="19" y="351"/>
                      <a:pt x="26" y="351"/>
                    </a:cubicBezTo>
                    <a:cubicBezTo>
                      <a:pt x="31" y="351"/>
                      <a:pt x="36" y="350"/>
                      <a:pt x="40" y="346"/>
                    </a:cubicBezTo>
                    <a:cubicBezTo>
                      <a:pt x="404" y="43"/>
                      <a:pt x="404" y="43"/>
                      <a:pt x="404" y="43"/>
                    </a:cubicBezTo>
                    <a:cubicBezTo>
                      <a:pt x="414" y="35"/>
                      <a:pt x="415" y="21"/>
                      <a:pt x="407" y="11"/>
                    </a:cubicBezTo>
                    <a:cubicBezTo>
                      <a:pt x="399" y="1"/>
                      <a:pt x="385" y="0"/>
                      <a:pt x="375" y="8"/>
                    </a:cubicBezTo>
                    <a:close/>
                    <a:moveTo>
                      <a:pt x="375" y="8"/>
                    </a:moveTo>
                    <a:cubicBezTo>
                      <a:pt x="375" y="8"/>
                      <a:pt x="375" y="8"/>
                      <a:pt x="375" y="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3" name="Freeform 308">
                <a:extLst>
                  <a:ext uri="{FF2B5EF4-FFF2-40B4-BE49-F238E27FC236}">
                    <a16:creationId xmlns:a16="http://schemas.microsoft.com/office/drawing/2014/main" id="{C3497E09-B3B9-479D-B619-C14064645BD4}"/>
                  </a:ext>
                </a:extLst>
              </p:cNvPr>
              <p:cNvSpPr>
                <a:spLocks noEditPoints="1"/>
              </p:cNvSpPr>
              <p:nvPr/>
            </p:nvSpPr>
            <p:spPr bwMode="auto">
              <a:xfrm>
                <a:off x="4979750" y="2918023"/>
                <a:ext cx="379412" cy="392112"/>
              </a:xfrm>
              <a:custGeom>
                <a:avLst/>
                <a:gdLst>
                  <a:gd name="T0" fmla="*/ 1528 w 1536"/>
                  <a:gd name="T1" fmla="*/ 568 h 1559"/>
                  <a:gd name="T2" fmla="*/ 1367 w 1536"/>
                  <a:gd name="T3" fmla="*/ 287 h 1559"/>
                  <a:gd name="T4" fmla="*/ 965 w 1536"/>
                  <a:gd name="T5" fmla="*/ 99 h 1559"/>
                  <a:gd name="T6" fmla="*/ 581 w 1536"/>
                  <a:gd name="T7" fmla="*/ 91 h 1559"/>
                  <a:gd name="T8" fmla="*/ 525 w 1536"/>
                  <a:gd name="T9" fmla="*/ 99 h 1559"/>
                  <a:gd name="T10" fmla="*/ 525 w 1536"/>
                  <a:gd name="T11" fmla="*/ 145 h 1559"/>
                  <a:gd name="T12" fmla="*/ 1321 w 1536"/>
                  <a:gd name="T13" fmla="*/ 287 h 1559"/>
                  <a:gd name="T14" fmla="*/ 926 w 1536"/>
                  <a:gd name="T15" fmla="*/ 1045 h 1559"/>
                  <a:gd name="T16" fmla="*/ 214 w 1536"/>
                  <a:gd name="T17" fmla="*/ 715 h 1559"/>
                  <a:gd name="T18" fmla="*/ 214 w 1536"/>
                  <a:gd name="T19" fmla="*/ 444 h 1559"/>
                  <a:gd name="T20" fmla="*/ 357 w 1536"/>
                  <a:gd name="T21" fmla="*/ 145 h 1559"/>
                  <a:gd name="T22" fmla="*/ 456 w 1536"/>
                  <a:gd name="T23" fmla="*/ 122 h 1559"/>
                  <a:gd name="T24" fmla="*/ 357 w 1536"/>
                  <a:gd name="T25" fmla="*/ 99 h 1559"/>
                  <a:gd name="T26" fmla="*/ 169 w 1536"/>
                  <a:gd name="T27" fmla="*/ 434 h 1559"/>
                  <a:gd name="T28" fmla="*/ 0 w 1536"/>
                  <a:gd name="T29" fmla="*/ 585 h 1559"/>
                  <a:gd name="T30" fmla="*/ 0 w 1536"/>
                  <a:gd name="T31" fmla="*/ 1393 h 1559"/>
                  <a:gd name="T32" fmla="*/ 1188 w 1536"/>
                  <a:gd name="T33" fmla="*/ 1559 h 1559"/>
                  <a:gd name="T34" fmla="*/ 1188 w 1536"/>
                  <a:gd name="T35" fmla="*/ 1513 h 1559"/>
                  <a:gd name="T36" fmla="*/ 46 w 1536"/>
                  <a:gd name="T37" fmla="*/ 1393 h 1559"/>
                  <a:gd name="T38" fmla="*/ 177 w 1536"/>
                  <a:gd name="T39" fmla="*/ 743 h 1559"/>
                  <a:gd name="T40" fmla="*/ 581 w 1536"/>
                  <a:gd name="T41" fmla="*/ 1080 h 1559"/>
                  <a:gd name="T42" fmla="*/ 955 w 1536"/>
                  <a:gd name="T43" fmla="*/ 1080 h 1559"/>
                  <a:gd name="T44" fmla="*/ 1359 w 1536"/>
                  <a:gd name="T45" fmla="*/ 743 h 1559"/>
                  <a:gd name="T46" fmla="*/ 1490 w 1536"/>
                  <a:gd name="T47" fmla="*/ 1393 h 1559"/>
                  <a:gd name="T48" fmla="*/ 1279 w 1536"/>
                  <a:gd name="T49" fmla="*/ 1513 h 1559"/>
                  <a:gd name="T50" fmla="*/ 1279 w 1536"/>
                  <a:gd name="T51" fmla="*/ 1559 h 1559"/>
                  <a:gd name="T52" fmla="*/ 1536 w 1536"/>
                  <a:gd name="T53" fmla="*/ 1393 h 1559"/>
                  <a:gd name="T54" fmla="*/ 1536 w 1536"/>
                  <a:gd name="T55" fmla="*/ 585 h 1559"/>
                  <a:gd name="T56" fmla="*/ 649 w 1536"/>
                  <a:gd name="T57" fmla="*/ 99 h 1559"/>
                  <a:gd name="T58" fmla="*/ 169 w 1536"/>
                  <a:gd name="T59" fmla="*/ 493 h 1559"/>
                  <a:gd name="T60" fmla="*/ 58 w 1536"/>
                  <a:gd name="T61" fmla="*/ 585 h 1559"/>
                  <a:gd name="T62" fmla="*/ 1367 w 1536"/>
                  <a:gd name="T63" fmla="*/ 677 h 1559"/>
                  <a:gd name="T64" fmla="*/ 1477 w 1536"/>
                  <a:gd name="T65" fmla="*/ 585 h 1559"/>
                  <a:gd name="T66" fmla="*/ 1367 w 1536"/>
                  <a:gd name="T67" fmla="*/ 67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59">
                    <a:moveTo>
                      <a:pt x="1536" y="585"/>
                    </a:moveTo>
                    <a:cubicBezTo>
                      <a:pt x="1536" y="578"/>
                      <a:pt x="1533" y="572"/>
                      <a:pt x="1528" y="568"/>
                    </a:cubicBezTo>
                    <a:cubicBezTo>
                      <a:pt x="1367" y="434"/>
                      <a:pt x="1367" y="434"/>
                      <a:pt x="1367" y="434"/>
                    </a:cubicBezTo>
                    <a:cubicBezTo>
                      <a:pt x="1367" y="287"/>
                      <a:pt x="1367" y="287"/>
                      <a:pt x="1367" y="287"/>
                    </a:cubicBezTo>
                    <a:cubicBezTo>
                      <a:pt x="1367" y="184"/>
                      <a:pt x="1283" y="99"/>
                      <a:pt x="1179" y="99"/>
                    </a:cubicBezTo>
                    <a:cubicBezTo>
                      <a:pt x="965" y="99"/>
                      <a:pt x="965" y="99"/>
                      <a:pt x="965" y="99"/>
                    </a:cubicBezTo>
                    <a:cubicBezTo>
                      <a:pt x="955" y="91"/>
                      <a:pt x="955" y="91"/>
                      <a:pt x="955" y="91"/>
                    </a:cubicBezTo>
                    <a:cubicBezTo>
                      <a:pt x="847" y="0"/>
                      <a:pt x="689" y="0"/>
                      <a:pt x="581" y="91"/>
                    </a:cubicBezTo>
                    <a:cubicBezTo>
                      <a:pt x="571" y="99"/>
                      <a:pt x="571" y="99"/>
                      <a:pt x="571" y="99"/>
                    </a:cubicBezTo>
                    <a:cubicBezTo>
                      <a:pt x="525" y="99"/>
                      <a:pt x="525" y="99"/>
                      <a:pt x="525" y="99"/>
                    </a:cubicBezTo>
                    <a:cubicBezTo>
                      <a:pt x="512" y="99"/>
                      <a:pt x="502" y="109"/>
                      <a:pt x="502" y="122"/>
                    </a:cubicBezTo>
                    <a:cubicBezTo>
                      <a:pt x="502" y="135"/>
                      <a:pt x="512" y="145"/>
                      <a:pt x="525" y="145"/>
                    </a:cubicBezTo>
                    <a:cubicBezTo>
                      <a:pt x="1179" y="145"/>
                      <a:pt x="1179" y="145"/>
                      <a:pt x="1179" y="145"/>
                    </a:cubicBezTo>
                    <a:cubicBezTo>
                      <a:pt x="1257" y="145"/>
                      <a:pt x="1321" y="209"/>
                      <a:pt x="1321" y="287"/>
                    </a:cubicBezTo>
                    <a:cubicBezTo>
                      <a:pt x="1321" y="715"/>
                      <a:pt x="1321" y="715"/>
                      <a:pt x="1321" y="715"/>
                    </a:cubicBezTo>
                    <a:cubicBezTo>
                      <a:pt x="926" y="1045"/>
                      <a:pt x="926" y="1045"/>
                      <a:pt x="926" y="1045"/>
                    </a:cubicBezTo>
                    <a:cubicBezTo>
                      <a:pt x="834" y="1121"/>
                      <a:pt x="702" y="1121"/>
                      <a:pt x="610" y="1044"/>
                    </a:cubicBezTo>
                    <a:cubicBezTo>
                      <a:pt x="214" y="715"/>
                      <a:pt x="214" y="715"/>
                      <a:pt x="214" y="715"/>
                    </a:cubicBezTo>
                    <a:cubicBezTo>
                      <a:pt x="214" y="444"/>
                      <a:pt x="214" y="444"/>
                      <a:pt x="214" y="444"/>
                    </a:cubicBezTo>
                    <a:cubicBezTo>
                      <a:pt x="214" y="444"/>
                      <a:pt x="214" y="444"/>
                      <a:pt x="214" y="444"/>
                    </a:cubicBezTo>
                    <a:cubicBezTo>
                      <a:pt x="214" y="287"/>
                      <a:pt x="214" y="287"/>
                      <a:pt x="214" y="287"/>
                    </a:cubicBezTo>
                    <a:cubicBezTo>
                      <a:pt x="214" y="209"/>
                      <a:pt x="278" y="145"/>
                      <a:pt x="357" y="145"/>
                    </a:cubicBezTo>
                    <a:cubicBezTo>
                      <a:pt x="433" y="145"/>
                      <a:pt x="433" y="145"/>
                      <a:pt x="433" y="145"/>
                    </a:cubicBezTo>
                    <a:cubicBezTo>
                      <a:pt x="446" y="145"/>
                      <a:pt x="456" y="135"/>
                      <a:pt x="456" y="122"/>
                    </a:cubicBezTo>
                    <a:cubicBezTo>
                      <a:pt x="456" y="109"/>
                      <a:pt x="446" y="99"/>
                      <a:pt x="433" y="99"/>
                    </a:cubicBezTo>
                    <a:cubicBezTo>
                      <a:pt x="357" y="99"/>
                      <a:pt x="357" y="99"/>
                      <a:pt x="357" y="99"/>
                    </a:cubicBezTo>
                    <a:cubicBezTo>
                      <a:pt x="253" y="99"/>
                      <a:pt x="169" y="184"/>
                      <a:pt x="169" y="287"/>
                    </a:cubicBezTo>
                    <a:cubicBezTo>
                      <a:pt x="169" y="434"/>
                      <a:pt x="169" y="434"/>
                      <a:pt x="169" y="434"/>
                    </a:cubicBezTo>
                    <a:cubicBezTo>
                      <a:pt x="8" y="568"/>
                      <a:pt x="8" y="568"/>
                      <a:pt x="8" y="568"/>
                    </a:cubicBezTo>
                    <a:cubicBezTo>
                      <a:pt x="3" y="572"/>
                      <a:pt x="0" y="578"/>
                      <a:pt x="0" y="585"/>
                    </a:cubicBezTo>
                    <a:cubicBezTo>
                      <a:pt x="0" y="585"/>
                      <a:pt x="0" y="585"/>
                      <a:pt x="0" y="585"/>
                    </a:cubicBezTo>
                    <a:cubicBezTo>
                      <a:pt x="0" y="1393"/>
                      <a:pt x="0" y="1393"/>
                      <a:pt x="0" y="1393"/>
                    </a:cubicBezTo>
                    <a:cubicBezTo>
                      <a:pt x="0" y="1485"/>
                      <a:pt x="74" y="1559"/>
                      <a:pt x="166" y="1559"/>
                    </a:cubicBezTo>
                    <a:cubicBezTo>
                      <a:pt x="1188" y="1559"/>
                      <a:pt x="1188" y="1559"/>
                      <a:pt x="1188" y="1559"/>
                    </a:cubicBezTo>
                    <a:cubicBezTo>
                      <a:pt x="1200" y="1559"/>
                      <a:pt x="1210" y="1549"/>
                      <a:pt x="1210" y="1536"/>
                    </a:cubicBezTo>
                    <a:cubicBezTo>
                      <a:pt x="1210" y="1524"/>
                      <a:pt x="1200" y="1513"/>
                      <a:pt x="1188" y="1513"/>
                    </a:cubicBezTo>
                    <a:cubicBezTo>
                      <a:pt x="166" y="1513"/>
                      <a:pt x="166" y="1513"/>
                      <a:pt x="166" y="1513"/>
                    </a:cubicBezTo>
                    <a:cubicBezTo>
                      <a:pt x="100" y="1513"/>
                      <a:pt x="46" y="1459"/>
                      <a:pt x="46" y="1393"/>
                    </a:cubicBezTo>
                    <a:cubicBezTo>
                      <a:pt x="46" y="634"/>
                      <a:pt x="46" y="634"/>
                      <a:pt x="46" y="634"/>
                    </a:cubicBezTo>
                    <a:cubicBezTo>
                      <a:pt x="177" y="743"/>
                      <a:pt x="177" y="743"/>
                      <a:pt x="177" y="743"/>
                    </a:cubicBezTo>
                    <a:cubicBezTo>
                      <a:pt x="177" y="743"/>
                      <a:pt x="177" y="743"/>
                      <a:pt x="177" y="743"/>
                    </a:cubicBezTo>
                    <a:cubicBezTo>
                      <a:pt x="581" y="1080"/>
                      <a:pt x="581" y="1080"/>
                      <a:pt x="581" y="1080"/>
                    </a:cubicBezTo>
                    <a:cubicBezTo>
                      <a:pt x="635" y="1125"/>
                      <a:pt x="702" y="1147"/>
                      <a:pt x="768" y="1147"/>
                    </a:cubicBezTo>
                    <a:cubicBezTo>
                      <a:pt x="834" y="1147"/>
                      <a:pt x="901" y="1125"/>
                      <a:pt x="955" y="1080"/>
                    </a:cubicBezTo>
                    <a:cubicBezTo>
                      <a:pt x="1359" y="743"/>
                      <a:pt x="1359" y="743"/>
                      <a:pt x="1359" y="743"/>
                    </a:cubicBezTo>
                    <a:cubicBezTo>
                      <a:pt x="1359" y="743"/>
                      <a:pt x="1359" y="743"/>
                      <a:pt x="1359" y="743"/>
                    </a:cubicBezTo>
                    <a:cubicBezTo>
                      <a:pt x="1490" y="634"/>
                      <a:pt x="1490" y="634"/>
                      <a:pt x="1490" y="634"/>
                    </a:cubicBezTo>
                    <a:cubicBezTo>
                      <a:pt x="1490" y="1393"/>
                      <a:pt x="1490" y="1393"/>
                      <a:pt x="1490" y="1393"/>
                    </a:cubicBezTo>
                    <a:cubicBezTo>
                      <a:pt x="1490" y="1459"/>
                      <a:pt x="1436" y="1513"/>
                      <a:pt x="1370" y="1513"/>
                    </a:cubicBezTo>
                    <a:cubicBezTo>
                      <a:pt x="1279" y="1513"/>
                      <a:pt x="1279" y="1513"/>
                      <a:pt x="1279" y="1513"/>
                    </a:cubicBezTo>
                    <a:cubicBezTo>
                      <a:pt x="1266" y="1513"/>
                      <a:pt x="1256" y="1524"/>
                      <a:pt x="1256" y="1536"/>
                    </a:cubicBezTo>
                    <a:cubicBezTo>
                      <a:pt x="1256" y="1549"/>
                      <a:pt x="1266" y="1559"/>
                      <a:pt x="1279" y="1559"/>
                    </a:cubicBezTo>
                    <a:cubicBezTo>
                      <a:pt x="1370" y="1559"/>
                      <a:pt x="1370" y="1559"/>
                      <a:pt x="1370" y="1559"/>
                    </a:cubicBezTo>
                    <a:cubicBezTo>
                      <a:pt x="1461" y="1559"/>
                      <a:pt x="1536" y="1485"/>
                      <a:pt x="1536" y="1393"/>
                    </a:cubicBezTo>
                    <a:cubicBezTo>
                      <a:pt x="1536" y="585"/>
                      <a:pt x="1536" y="585"/>
                      <a:pt x="1536" y="585"/>
                    </a:cubicBezTo>
                    <a:cubicBezTo>
                      <a:pt x="1536" y="585"/>
                      <a:pt x="1536" y="585"/>
                      <a:pt x="1536" y="585"/>
                    </a:cubicBezTo>
                    <a:close/>
                    <a:moveTo>
                      <a:pt x="887" y="99"/>
                    </a:moveTo>
                    <a:cubicBezTo>
                      <a:pt x="649" y="99"/>
                      <a:pt x="649" y="99"/>
                      <a:pt x="649" y="99"/>
                    </a:cubicBezTo>
                    <a:cubicBezTo>
                      <a:pt x="723" y="58"/>
                      <a:pt x="813" y="58"/>
                      <a:pt x="887" y="99"/>
                    </a:cubicBezTo>
                    <a:close/>
                    <a:moveTo>
                      <a:pt x="169" y="493"/>
                    </a:moveTo>
                    <a:cubicBezTo>
                      <a:pt x="169" y="677"/>
                      <a:pt x="169" y="677"/>
                      <a:pt x="169" y="677"/>
                    </a:cubicBezTo>
                    <a:cubicBezTo>
                      <a:pt x="58" y="585"/>
                      <a:pt x="58" y="585"/>
                      <a:pt x="58" y="585"/>
                    </a:cubicBezTo>
                    <a:lnTo>
                      <a:pt x="169" y="493"/>
                    </a:lnTo>
                    <a:close/>
                    <a:moveTo>
                      <a:pt x="1367" y="677"/>
                    </a:moveTo>
                    <a:cubicBezTo>
                      <a:pt x="1367" y="493"/>
                      <a:pt x="1367" y="493"/>
                      <a:pt x="1367" y="493"/>
                    </a:cubicBezTo>
                    <a:cubicBezTo>
                      <a:pt x="1477" y="585"/>
                      <a:pt x="1477" y="585"/>
                      <a:pt x="1477" y="585"/>
                    </a:cubicBezTo>
                    <a:lnTo>
                      <a:pt x="1367" y="677"/>
                    </a:lnTo>
                    <a:close/>
                    <a:moveTo>
                      <a:pt x="1367" y="677"/>
                    </a:moveTo>
                    <a:cubicBezTo>
                      <a:pt x="1367" y="677"/>
                      <a:pt x="1367" y="677"/>
                      <a:pt x="1367" y="67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89" name="Freeform 12">
                <a:extLst>
                  <a:ext uri="{FF2B5EF4-FFF2-40B4-BE49-F238E27FC236}">
                    <a16:creationId xmlns:a16="http://schemas.microsoft.com/office/drawing/2014/main" id="{43965613-88AA-4624-ABB8-52D4FC40D2A6}"/>
                  </a:ext>
                </a:extLst>
              </p:cNvPr>
              <p:cNvSpPr>
                <a:spLocks noEditPoints="1"/>
              </p:cNvSpPr>
              <p:nvPr/>
            </p:nvSpPr>
            <p:spPr bwMode="auto">
              <a:xfrm>
                <a:off x="5077108" y="2967835"/>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7" name="Gruppieren 6">
              <a:extLst>
                <a:ext uri="{FF2B5EF4-FFF2-40B4-BE49-F238E27FC236}">
                  <a16:creationId xmlns:a16="http://schemas.microsoft.com/office/drawing/2014/main" id="{910F37A7-D5E1-497B-B55E-282F3D39706B}"/>
                </a:ext>
              </a:extLst>
            </p:cNvPr>
            <p:cNvGrpSpPr/>
            <p:nvPr/>
          </p:nvGrpSpPr>
          <p:grpSpPr>
            <a:xfrm>
              <a:off x="3644963" y="2904213"/>
              <a:ext cx="317922" cy="428571"/>
              <a:chOff x="3644963" y="2904213"/>
              <a:chExt cx="317922" cy="428571"/>
            </a:xfrm>
          </p:grpSpPr>
          <p:sp>
            <p:nvSpPr>
              <p:cNvPr id="895" name="Freeform 22">
                <a:extLst>
                  <a:ext uri="{FF2B5EF4-FFF2-40B4-BE49-F238E27FC236}">
                    <a16:creationId xmlns:a16="http://schemas.microsoft.com/office/drawing/2014/main" id="{8F6DDE64-AC50-4B38-B744-9678FEFD84C7}"/>
                  </a:ext>
                </a:extLst>
              </p:cNvPr>
              <p:cNvSpPr>
                <a:spLocks noEditPoints="1"/>
              </p:cNvSpPr>
              <p:nvPr/>
            </p:nvSpPr>
            <p:spPr bwMode="auto">
              <a:xfrm>
                <a:off x="3644963" y="2904213"/>
                <a:ext cx="317922" cy="353766"/>
              </a:xfrm>
              <a:custGeom>
                <a:avLst/>
                <a:gdLst>
                  <a:gd name="T0" fmla="*/ 1039 w 1135"/>
                  <a:gd name="T1" fmla="*/ 0 h 1270"/>
                  <a:gd name="T2" fmla="*/ 419 w 1135"/>
                  <a:gd name="T3" fmla="*/ 0 h 1270"/>
                  <a:gd name="T4" fmla="*/ 403 w 1135"/>
                  <a:gd name="T5" fmla="*/ 7 h 1270"/>
                  <a:gd name="T6" fmla="*/ 7 w 1135"/>
                  <a:gd name="T7" fmla="*/ 403 h 1270"/>
                  <a:gd name="T8" fmla="*/ 0 w 1135"/>
                  <a:gd name="T9" fmla="*/ 419 h 1270"/>
                  <a:gd name="T10" fmla="*/ 0 w 1135"/>
                  <a:gd name="T11" fmla="*/ 1247 h 1270"/>
                  <a:gd name="T12" fmla="*/ 23 w 1135"/>
                  <a:gd name="T13" fmla="*/ 1270 h 1270"/>
                  <a:gd name="T14" fmla="*/ 45 w 1135"/>
                  <a:gd name="T15" fmla="*/ 1247 h 1270"/>
                  <a:gd name="T16" fmla="*/ 45 w 1135"/>
                  <a:gd name="T17" fmla="*/ 441 h 1270"/>
                  <a:gd name="T18" fmla="*/ 330 w 1135"/>
                  <a:gd name="T19" fmla="*/ 441 h 1270"/>
                  <a:gd name="T20" fmla="*/ 436 w 1135"/>
                  <a:gd name="T21" fmla="*/ 363 h 1270"/>
                  <a:gd name="T22" fmla="*/ 441 w 1135"/>
                  <a:gd name="T23" fmla="*/ 330 h 1270"/>
                  <a:gd name="T24" fmla="*/ 441 w 1135"/>
                  <a:gd name="T25" fmla="*/ 45 h 1270"/>
                  <a:gd name="T26" fmla="*/ 1039 w 1135"/>
                  <a:gd name="T27" fmla="*/ 45 h 1270"/>
                  <a:gd name="T28" fmla="*/ 1090 w 1135"/>
                  <a:gd name="T29" fmla="*/ 97 h 1270"/>
                  <a:gd name="T30" fmla="*/ 1090 w 1135"/>
                  <a:gd name="T31" fmla="*/ 401 h 1270"/>
                  <a:gd name="T32" fmla="*/ 1113 w 1135"/>
                  <a:gd name="T33" fmla="*/ 424 h 1270"/>
                  <a:gd name="T34" fmla="*/ 1135 w 1135"/>
                  <a:gd name="T35" fmla="*/ 401 h 1270"/>
                  <a:gd name="T36" fmla="*/ 1135 w 1135"/>
                  <a:gd name="T37" fmla="*/ 97 h 1270"/>
                  <a:gd name="T38" fmla="*/ 1039 w 1135"/>
                  <a:gd name="T39" fmla="*/ 0 h 1270"/>
                  <a:gd name="T40" fmla="*/ 396 w 1135"/>
                  <a:gd name="T41" fmla="*/ 330 h 1270"/>
                  <a:gd name="T42" fmla="*/ 330 w 1135"/>
                  <a:gd name="T43" fmla="*/ 396 h 1270"/>
                  <a:gd name="T44" fmla="*/ 77 w 1135"/>
                  <a:gd name="T45" fmla="*/ 396 h 1270"/>
                  <a:gd name="T46" fmla="*/ 396 w 1135"/>
                  <a:gd name="T47" fmla="*/ 77 h 1270"/>
                  <a:gd name="T48" fmla="*/ 396 w 1135"/>
                  <a:gd name="T49" fmla="*/ 330 h 1270"/>
                  <a:gd name="T50" fmla="*/ 396 w 1135"/>
                  <a:gd name="T51" fmla="*/ 330 h 1270"/>
                  <a:gd name="T52" fmla="*/ 396 w 1135"/>
                  <a:gd name="T53" fmla="*/ 33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270">
                    <a:moveTo>
                      <a:pt x="1039" y="0"/>
                    </a:moveTo>
                    <a:cubicBezTo>
                      <a:pt x="1039" y="0"/>
                      <a:pt x="419" y="0"/>
                      <a:pt x="419" y="0"/>
                    </a:cubicBezTo>
                    <a:cubicBezTo>
                      <a:pt x="413" y="0"/>
                      <a:pt x="407" y="2"/>
                      <a:pt x="403" y="7"/>
                    </a:cubicBezTo>
                    <a:cubicBezTo>
                      <a:pt x="403" y="7"/>
                      <a:pt x="7" y="403"/>
                      <a:pt x="7" y="403"/>
                    </a:cubicBezTo>
                    <a:cubicBezTo>
                      <a:pt x="2" y="407"/>
                      <a:pt x="0" y="413"/>
                      <a:pt x="0" y="419"/>
                    </a:cubicBezTo>
                    <a:cubicBezTo>
                      <a:pt x="0" y="1247"/>
                      <a:pt x="0" y="1247"/>
                      <a:pt x="0" y="1247"/>
                    </a:cubicBezTo>
                    <a:cubicBezTo>
                      <a:pt x="0" y="1260"/>
                      <a:pt x="10" y="1270"/>
                      <a:pt x="23" y="1270"/>
                    </a:cubicBezTo>
                    <a:cubicBezTo>
                      <a:pt x="35" y="1270"/>
                      <a:pt x="45" y="1260"/>
                      <a:pt x="45" y="1247"/>
                    </a:cubicBezTo>
                    <a:cubicBezTo>
                      <a:pt x="45" y="441"/>
                      <a:pt x="45" y="441"/>
                      <a:pt x="45" y="441"/>
                    </a:cubicBezTo>
                    <a:cubicBezTo>
                      <a:pt x="330" y="441"/>
                      <a:pt x="330" y="441"/>
                      <a:pt x="330" y="441"/>
                    </a:cubicBezTo>
                    <a:cubicBezTo>
                      <a:pt x="380" y="441"/>
                      <a:pt x="422" y="408"/>
                      <a:pt x="436" y="363"/>
                    </a:cubicBezTo>
                    <a:cubicBezTo>
                      <a:pt x="439" y="353"/>
                      <a:pt x="441" y="341"/>
                      <a:pt x="441" y="330"/>
                    </a:cubicBezTo>
                    <a:cubicBezTo>
                      <a:pt x="441" y="45"/>
                      <a:pt x="441" y="45"/>
                      <a:pt x="441" y="45"/>
                    </a:cubicBezTo>
                    <a:cubicBezTo>
                      <a:pt x="1039" y="45"/>
                      <a:pt x="1039" y="45"/>
                      <a:pt x="1039" y="45"/>
                    </a:cubicBezTo>
                    <a:cubicBezTo>
                      <a:pt x="1067" y="45"/>
                      <a:pt x="1090" y="68"/>
                      <a:pt x="1090" y="97"/>
                    </a:cubicBezTo>
                    <a:cubicBezTo>
                      <a:pt x="1090" y="401"/>
                      <a:pt x="1090" y="401"/>
                      <a:pt x="1090" y="401"/>
                    </a:cubicBezTo>
                    <a:cubicBezTo>
                      <a:pt x="1090" y="414"/>
                      <a:pt x="1100" y="424"/>
                      <a:pt x="1113" y="424"/>
                    </a:cubicBezTo>
                    <a:cubicBezTo>
                      <a:pt x="1125" y="424"/>
                      <a:pt x="1135" y="414"/>
                      <a:pt x="1135" y="401"/>
                    </a:cubicBezTo>
                    <a:cubicBezTo>
                      <a:pt x="1135" y="97"/>
                      <a:pt x="1135" y="97"/>
                      <a:pt x="1135" y="97"/>
                    </a:cubicBezTo>
                    <a:cubicBezTo>
                      <a:pt x="1135" y="43"/>
                      <a:pt x="1092" y="0"/>
                      <a:pt x="1039" y="0"/>
                    </a:cubicBezTo>
                    <a:close/>
                    <a:moveTo>
                      <a:pt x="396" y="330"/>
                    </a:moveTo>
                    <a:cubicBezTo>
                      <a:pt x="396" y="366"/>
                      <a:pt x="366" y="396"/>
                      <a:pt x="330" y="396"/>
                    </a:cubicBezTo>
                    <a:cubicBezTo>
                      <a:pt x="77" y="396"/>
                      <a:pt x="77" y="396"/>
                      <a:pt x="77" y="396"/>
                    </a:cubicBezTo>
                    <a:cubicBezTo>
                      <a:pt x="396" y="77"/>
                      <a:pt x="396" y="77"/>
                      <a:pt x="396" y="77"/>
                    </a:cubicBezTo>
                    <a:cubicBezTo>
                      <a:pt x="396" y="330"/>
                      <a:pt x="396" y="330"/>
                      <a:pt x="396" y="330"/>
                    </a:cubicBezTo>
                    <a:close/>
                    <a:moveTo>
                      <a:pt x="396" y="330"/>
                    </a:moveTo>
                    <a:cubicBezTo>
                      <a:pt x="396" y="330"/>
                      <a:pt x="396" y="330"/>
                      <a:pt x="396" y="33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6" name="Freeform 23">
                <a:extLst>
                  <a:ext uri="{FF2B5EF4-FFF2-40B4-BE49-F238E27FC236}">
                    <a16:creationId xmlns:a16="http://schemas.microsoft.com/office/drawing/2014/main" id="{0734661A-4D47-47A8-B88D-192B65523370}"/>
                  </a:ext>
                </a:extLst>
              </p:cNvPr>
              <p:cNvSpPr>
                <a:spLocks noEditPoints="1"/>
              </p:cNvSpPr>
              <p:nvPr/>
            </p:nvSpPr>
            <p:spPr bwMode="auto">
              <a:xfrm>
                <a:off x="3644963" y="3035122"/>
                <a:ext cx="317922" cy="297662"/>
              </a:xfrm>
              <a:custGeom>
                <a:avLst/>
                <a:gdLst>
                  <a:gd name="T0" fmla="*/ 1113 w 1135"/>
                  <a:gd name="T1" fmla="*/ 0 h 1067"/>
                  <a:gd name="T2" fmla="*/ 1090 w 1135"/>
                  <a:gd name="T3" fmla="*/ 22 h 1067"/>
                  <a:gd name="T4" fmla="*/ 1090 w 1135"/>
                  <a:gd name="T5" fmla="*/ 970 h 1067"/>
                  <a:gd name="T6" fmla="*/ 1039 w 1135"/>
                  <a:gd name="T7" fmla="*/ 1022 h 1067"/>
                  <a:gd name="T8" fmla="*/ 97 w 1135"/>
                  <a:gd name="T9" fmla="*/ 1022 h 1067"/>
                  <a:gd name="T10" fmla="*/ 45 w 1135"/>
                  <a:gd name="T11" fmla="*/ 970 h 1067"/>
                  <a:gd name="T12" fmla="*/ 45 w 1135"/>
                  <a:gd name="T13" fmla="*/ 868 h 1067"/>
                  <a:gd name="T14" fmla="*/ 23 w 1135"/>
                  <a:gd name="T15" fmla="*/ 846 h 1067"/>
                  <a:gd name="T16" fmla="*/ 0 w 1135"/>
                  <a:gd name="T17" fmla="*/ 868 h 1067"/>
                  <a:gd name="T18" fmla="*/ 0 w 1135"/>
                  <a:gd name="T19" fmla="*/ 970 h 1067"/>
                  <a:gd name="T20" fmla="*/ 97 w 1135"/>
                  <a:gd name="T21" fmla="*/ 1067 h 1067"/>
                  <a:gd name="T22" fmla="*/ 1039 w 1135"/>
                  <a:gd name="T23" fmla="*/ 1067 h 1067"/>
                  <a:gd name="T24" fmla="*/ 1135 w 1135"/>
                  <a:gd name="T25" fmla="*/ 970 h 1067"/>
                  <a:gd name="T26" fmla="*/ 1135 w 1135"/>
                  <a:gd name="T27" fmla="*/ 22 h 1067"/>
                  <a:gd name="T28" fmla="*/ 1113 w 1135"/>
                  <a:gd name="T29" fmla="*/ 0 h 1067"/>
                  <a:gd name="T30" fmla="*/ 1113 w 1135"/>
                  <a:gd name="T31" fmla="*/ 0 h 1067"/>
                  <a:gd name="T32" fmla="*/ 1113 w 1135"/>
                  <a:gd name="T33"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5" h="1067">
                    <a:moveTo>
                      <a:pt x="1113" y="0"/>
                    </a:moveTo>
                    <a:cubicBezTo>
                      <a:pt x="1100" y="0"/>
                      <a:pt x="1090" y="10"/>
                      <a:pt x="1090" y="22"/>
                    </a:cubicBezTo>
                    <a:cubicBezTo>
                      <a:pt x="1090" y="970"/>
                      <a:pt x="1090" y="970"/>
                      <a:pt x="1090" y="970"/>
                    </a:cubicBezTo>
                    <a:cubicBezTo>
                      <a:pt x="1090" y="999"/>
                      <a:pt x="1067" y="1022"/>
                      <a:pt x="1039" y="1022"/>
                    </a:cubicBezTo>
                    <a:cubicBezTo>
                      <a:pt x="97" y="1022"/>
                      <a:pt x="97" y="1022"/>
                      <a:pt x="97" y="1022"/>
                    </a:cubicBezTo>
                    <a:cubicBezTo>
                      <a:pt x="68" y="1022"/>
                      <a:pt x="45" y="999"/>
                      <a:pt x="45" y="970"/>
                    </a:cubicBezTo>
                    <a:cubicBezTo>
                      <a:pt x="45" y="868"/>
                      <a:pt x="45" y="868"/>
                      <a:pt x="45" y="868"/>
                    </a:cubicBezTo>
                    <a:cubicBezTo>
                      <a:pt x="45" y="856"/>
                      <a:pt x="35" y="846"/>
                      <a:pt x="23" y="846"/>
                    </a:cubicBezTo>
                    <a:cubicBezTo>
                      <a:pt x="10" y="846"/>
                      <a:pt x="0" y="856"/>
                      <a:pt x="0" y="868"/>
                    </a:cubicBezTo>
                    <a:cubicBezTo>
                      <a:pt x="0" y="970"/>
                      <a:pt x="0" y="970"/>
                      <a:pt x="0" y="970"/>
                    </a:cubicBezTo>
                    <a:cubicBezTo>
                      <a:pt x="0" y="1024"/>
                      <a:pt x="43" y="1067"/>
                      <a:pt x="97" y="1067"/>
                    </a:cubicBezTo>
                    <a:cubicBezTo>
                      <a:pt x="1039" y="1067"/>
                      <a:pt x="1039" y="1067"/>
                      <a:pt x="1039" y="1067"/>
                    </a:cubicBezTo>
                    <a:cubicBezTo>
                      <a:pt x="1092" y="1067"/>
                      <a:pt x="1135" y="1024"/>
                      <a:pt x="1135" y="970"/>
                    </a:cubicBezTo>
                    <a:cubicBezTo>
                      <a:pt x="1135" y="22"/>
                      <a:pt x="1135" y="22"/>
                      <a:pt x="1135" y="22"/>
                    </a:cubicBezTo>
                    <a:cubicBezTo>
                      <a:pt x="1135" y="10"/>
                      <a:pt x="1125" y="0"/>
                      <a:pt x="1113" y="0"/>
                    </a:cubicBezTo>
                    <a:close/>
                    <a:moveTo>
                      <a:pt x="1113" y="0"/>
                    </a:moveTo>
                    <a:cubicBezTo>
                      <a:pt x="1113" y="0"/>
                      <a:pt x="1113" y="0"/>
                      <a:pt x="111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7" name="Line 38">
                <a:extLst>
                  <a:ext uri="{FF2B5EF4-FFF2-40B4-BE49-F238E27FC236}">
                    <a16:creationId xmlns:a16="http://schemas.microsoft.com/office/drawing/2014/main" id="{7C13A527-985D-4603-928E-1B954A25728B}"/>
                  </a:ext>
                </a:extLst>
              </p:cNvPr>
              <p:cNvSpPr>
                <a:spLocks noChangeShapeType="1"/>
              </p:cNvSpPr>
              <p:nvPr/>
            </p:nvSpPr>
            <p:spPr bwMode="auto">
              <a:xfrm>
                <a:off x="3888553" y="31964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8" name="Line 39">
                <a:extLst>
                  <a:ext uri="{FF2B5EF4-FFF2-40B4-BE49-F238E27FC236}">
                    <a16:creationId xmlns:a16="http://schemas.microsoft.com/office/drawing/2014/main" id="{D2F35464-BB98-4938-BA91-2EB68B0968DD}"/>
                  </a:ext>
                </a:extLst>
              </p:cNvPr>
              <p:cNvSpPr>
                <a:spLocks noChangeShapeType="1"/>
              </p:cNvSpPr>
              <p:nvPr/>
            </p:nvSpPr>
            <p:spPr bwMode="auto">
              <a:xfrm>
                <a:off x="3888553" y="31964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9" name="Line 41">
                <a:extLst>
                  <a:ext uri="{FF2B5EF4-FFF2-40B4-BE49-F238E27FC236}">
                    <a16:creationId xmlns:a16="http://schemas.microsoft.com/office/drawing/2014/main" id="{936116DA-17CE-48B5-BEF1-D75EBFB7AA30}"/>
                  </a:ext>
                </a:extLst>
              </p:cNvPr>
              <p:cNvSpPr>
                <a:spLocks noChangeShapeType="1"/>
              </p:cNvSpPr>
              <p:nvPr/>
            </p:nvSpPr>
            <p:spPr bwMode="auto">
              <a:xfrm>
                <a:off x="3903488" y="316087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0" name="Line 42">
                <a:extLst>
                  <a:ext uri="{FF2B5EF4-FFF2-40B4-BE49-F238E27FC236}">
                    <a16:creationId xmlns:a16="http://schemas.microsoft.com/office/drawing/2014/main" id="{94081A42-FA3E-458F-94E3-48F0260E0BCC}"/>
                  </a:ext>
                </a:extLst>
              </p:cNvPr>
              <p:cNvSpPr>
                <a:spLocks noChangeShapeType="1"/>
              </p:cNvSpPr>
              <p:nvPr/>
            </p:nvSpPr>
            <p:spPr bwMode="auto">
              <a:xfrm>
                <a:off x="3903488" y="316087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1" name="Line 44">
                <a:extLst>
                  <a:ext uri="{FF2B5EF4-FFF2-40B4-BE49-F238E27FC236}">
                    <a16:creationId xmlns:a16="http://schemas.microsoft.com/office/drawing/2014/main" id="{31DD7D17-C728-4D5F-B5C4-DB6F4002FD22}"/>
                  </a:ext>
                </a:extLst>
              </p:cNvPr>
              <p:cNvSpPr>
                <a:spLocks noChangeShapeType="1"/>
              </p:cNvSpPr>
              <p:nvPr/>
            </p:nvSpPr>
            <p:spPr bwMode="auto">
              <a:xfrm>
                <a:off x="3846047" y="316087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2" name="Line 45">
                <a:extLst>
                  <a:ext uri="{FF2B5EF4-FFF2-40B4-BE49-F238E27FC236}">
                    <a16:creationId xmlns:a16="http://schemas.microsoft.com/office/drawing/2014/main" id="{39B00E35-AC63-46EF-8C68-CE54EBF80C94}"/>
                  </a:ext>
                </a:extLst>
              </p:cNvPr>
              <p:cNvSpPr>
                <a:spLocks noChangeShapeType="1"/>
              </p:cNvSpPr>
              <p:nvPr/>
            </p:nvSpPr>
            <p:spPr bwMode="auto">
              <a:xfrm>
                <a:off x="3846047" y="316087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3" name="Line 47">
                <a:extLst>
                  <a:ext uri="{FF2B5EF4-FFF2-40B4-BE49-F238E27FC236}">
                    <a16:creationId xmlns:a16="http://schemas.microsoft.com/office/drawing/2014/main" id="{E2804B19-EB45-4ABC-8F74-FB6567C2EA9E}"/>
                  </a:ext>
                </a:extLst>
              </p:cNvPr>
              <p:cNvSpPr>
                <a:spLocks noChangeShapeType="1"/>
              </p:cNvSpPr>
              <p:nvPr/>
            </p:nvSpPr>
            <p:spPr bwMode="auto">
              <a:xfrm>
                <a:off x="3744951" y="30793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4" name="Line 48">
                <a:extLst>
                  <a:ext uri="{FF2B5EF4-FFF2-40B4-BE49-F238E27FC236}">
                    <a16:creationId xmlns:a16="http://schemas.microsoft.com/office/drawing/2014/main" id="{745378EB-C45E-4BB9-A9B1-A278A37EE7CC}"/>
                  </a:ext>
                </a:extLst>
              </p:cNvPr>
              <p:cNvSpPr>
                <a:spLocks noChangeShapeType="1"/>
              </p:cNvSpPr>
              <p:nvPr/>
            </p:nvSpPr>
            <p:spPr bwMode="auto">
              <a:xfrm>
                <a:off x="3744951" y="30793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5" name="Line 50">
                <a:extLst>
                  <a:ext uri="{FF2B5EF4-FFF2-40B4-BE49-F238E27FC236}">
                    <a16:creationId xmlns:a16="http://schemas.microsoft.com/office/drawing/2014/main" id="{F0B21921-462B-4250-AA5A-ED031363CBC8}"/>
                  </a:ext>
                </a:extLst>
              </p:cNvPr>
              <p:cNvSpPr>
                <a:spLocks noChangeShapeType="1"/>
              </p:cNvSpPr>
              <p:nvPr/>
            </p:nvSpPr>
            <p:spPr bwMode="auto">
              <a:xfrm>
                <a:off x="3786308" y="311951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6" name="Line 51">
                <a:extLst>
                  <a:ext uri="{FF2B5EF4-FFF2-40B4-BE49-F238E27FC236}">
                    <a16:creationId xmlns:a16="http://schemas.microsoft.com/office/drawing/2014/main" id="{F38D9438-C18C-46E6-9094-0499BBC2F581}"/>
                  </a:ext>
                </a:extLst>
              </p:cNvPr>
              <p:cNvSpPr>
                <a:spLocks noChangeShapeType="1"/>
              </p:cNvSpPr>
              <p:nvPr/>
            </p:nvSpPr>
            <p:spPr bwMode="auto">
              <a:xfrm>
                <a:off x="3786308" y="311951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7" name="Line 53">
                <a:extLst>
                  <a:ext uri="{FF2B5EF4-FFF2-40B4-BE49-F238E27FC236}">
                    <a16:creationId xmlns:a16="http://schemas.microsoft.com/office/drawing/2014/main" id="{E560B2CC-C8F2-4C4D-A4B8-88649256F911}"/>
                  </a:ext>
                </a:extLst>
              </p:cNvPr>
              <p:cNvSpPr>
                <a:spLocks noChangeShapeType="1"/>
              </p:cNvSpPr>
              <p:nvPr/>
            </p:nvSpPr>
            <p:spPr bwMode="auto">
              <a:xfrm>
                <a:off x="3886255" y="313444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8" name="Line 54">
                <a:extLst>
                  <a:ext uri="{FF2B5EF4-FFF2-40B4-BE49-F238E27FC236}">
                    <a16:creationId xmlns:a16="http://schemas.microsoft.com/office/drawing/2014/main" id="{BB3B28E5-FB64-46CB-A41C-41FF23B8EC7A}"/>
                  </a:ext>
                </a:extLst>
              </p:cNvPr>
              <p:cNvSpPr>
                <a:spLocks noChangeShapeType="1"/>
              </p:cNvSpPr>
              <p:nvPr/>
            </p:nvSpPr>
            <p:spPr bwMode="auto">
              <a:xfrm>
                <a:off x="3886255" y="313444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09" name="AutoShape 56">
                <a:extLst>
                  <a:ext uri="{FF2B5EF4-FFF2-40B4-BE49-F238E27FC236}">
                    <a16:creationId xmlns:a16="http://schemas.microsoft.com/office/drawing/2014/main" id="{7D09772D-24DD-4B94-ABF1-E1E3D79BB651}"/>
                  </a:ext>
                </a:extLst>
              </p:cNvPr>
              <p:cNvSpPr>
                <a:spLocks noChangeAspect="1" noChangeArrowheads="1" noTextEdit="1"/>
              </p:cNvSpPr>
              <p:nvPr/>
            </p:nvSpPr>
            <p:spPr bwMode="auto">
              <a:xfrm>
                <a:off x="3686247" y="3039902"/>
                <a:ext cx="2143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0" name="Freeform 58">
                <a:extLst>
                  <a:ext uri="{FF2B5EF4-FFF2-40B4-BE49-F238E27FC236}">
                    <a16:creationId xmlns:a16="http://schemas.microsoft.com/office/drawing/2014/main" id="{623B61DA-A66D-4759-892B-9C1ABBBFE303}"/>
                  </a:ext>
                </a:extLst>
              </p:cNvPr>
              <p:cNvSpPr>
                <a:spLocks/>
              </p:cNvSpPr>
              <p:nvPr/>
            </p:nvSpPr>
            <p:spPr bwMode="auto">
              <a:xfrm>
                <a:off x="3698947" y="3039902"/>
                <a:ext cx="61913" cy="74613"/>
              </a:xfrm>
              <a:custGeom>
                <a:avLst/>
                <a:gdLst>
                  <a:gd name="T0" fmla="*/ 230 w 254"/>
                  <a:gd name="T1" fmla="*/ 0 h 305"/>
                  <a:gd name="T2" fmla="*/ 24 w 254"/>
                  <a:gd name="T3" fmla="*/ 0 h 305"/>
                  <a:gd name="T4" fmla="*/ 0 w 254"/>
                  <a:gd name="T5" fmla="*/ 24 h 305"/>
                  <a:gd name="T6" fmla="*/ 24 w 254"/>
                  <a:gd name="T7" fmla="*/ 48 h 305"/>
                  <a:gd name="T8" fmla="*/ 103 w 254"/>
                  <a:gd name="T9" fmla="*/ 48 h 305"/>
                  <a:gd name="T10" fmla="*/ 103 w 254"/>
                  <a:gd name="T11" fmla="*/ 281 h 305"/>
                  <a:gd name="T12" fmla="*/ 127 w 254"/>
                  <a:gd name="T13" fmla="*/ 305 h 305"/>
                  <a:gd name="T14" fmla="*/ 151 w 254"/>
                  <a:gd name="T15" fmla="*/ 281 h 305"/>
                  <a:gd name="T16" fmla="*/ 151 w 254"/>
                  <a:gd name="T17" fmla="*/ 48 h 305"/>
                  <a:gd name="T18" fmla="*/ 230 w 254"/>
                  <a:gd name="T19" fmla="*/ 48 h 305"/>
                  <a:gd name="T20" fmla="*/ 254 w 254"/>
                  <a:gd name="T21" fmla="*/ 24 h 305"/>
                  <a:gd name="T22" fmla="*/ 230 w 254"/>
                  <a:gd name="T2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5">
                    <a:moveTo>
                      <a:pt x="230" y="0"/>
                    </a:moveTo>
                    <a:cubicBezTo>
                      <a:pt x="24" y="0"/>
                      <a:pt x="24" y="0"/>
                      <a:pt x="24" y="0"/>
                    </a:cubicBezTo>
                    <a:cubicBezTo>
                      <a:pt x="11" y="0"/>
                      <a:pt x="0" y="11"/>
                      <a:pt x="0" y="24"/>
                    </a:cubicBezTo>
                    <a:cubicBezTo>
                      <a:pt x="0" y="38"/>
                      <a:pt x="11" y="48"/>
                      <a:pt x="24" y="48"/>
                    </a:cubicBezTo>
                    <a:cubicBezTo>
                      <a:pt x="103" y="48"/>
                      <a:pt x="103" y="48"/>
                      <a:pt x="103" y="48"/>
                    </a:cubicBezTo>
                    <a:cubicBezTo>
                      <a:pt x="103" y="281"/>
                      <a:pt x="103" y="281"/>
                      <a:pt x="103" y="281"/>
                    </a:cubicBezTo>
                    <a:cubicBezTo>
                      <a:pt x="103" y="294"/>
                      <a:pt x="114" y="305"/>
                      <a:pt x="127" y="305"/>
                    </a:cubicBezTo>
                    <a:cubicBezTo>
                      <a:pt x="140" y="305"/>
                      <a:pt x="151" y="294"/>
                      <a:pt x="151" y="281"/>
                    </a:cubicBezTo>
                    <a:cubicBezTo>
                      <a:pt x="151" y="48"/>
                      <a:pt x="151" y="48"/>
                      <a:pt x="151" y="48"/>
                    </a:cubicBezTo>
                    <a:cubicBezTo>
                      <a:pt x="230" y="48"/>
                      <a:pt x="230" y="48"/>
                      <a:pt x="230" y="48"/>
                    </a:cubicBezTo>
                    <a:cubicBezTo>
                      <a:pt x="243" y="48"/>
                      <a:pt x="254" y="38"/>
                      <a:pt x="254" y="24"/>
                    </a:cubicBezTo>
                    <a:cubicBezTo>
                      <a:pt x="254" y="11"/>
                      <a:pt x="243" y="0"/>
                      <a:pt x="2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1" name="Line 59">
                <a:extLst>
                  <a:ext uri="{FF2B5EF4-FFF2-40B4-BE49-F238E27FC236}">
                    <a16:creationId xmlns:a16="http://schemas.microsoft.com/office/drawing/2014/main" id="{3113FD33-C3E3-4F6A-8601-AD55AEB66820}"/>
                  </a:ext>
                </a:extLst>
              </p:cNvPr>
              <p:cNvSpPr>
                <a:spLocks noChangeShapeType="1"/>
              </p:cNvSpPr>
              <p:nvPr/>
            </p:nvSpPr>
            <p:spPr bwMode="auto">
              <a:xfrm>
                <a:off x="3756097" y="30399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2" name="Line 60">
                <a:extLst>
                  <a:ext uri="{FF2B5EF4-FFF2-40B4-BE49-F238E27FC236}">
                    <a16:creationId xmlns:a16="http://schemas.microsoft.com/office/drawing/2014/main" id="{6AC98BCD-A72E-42D2-97CB-988D4D8DB3DB}"/>
                  </a:ext>
                </a:extLst>
              </p:cNvPr>
              <p:cNvSpPr>
                <a:spLocks noChangeShapeType="1"/>
              </p:cNvSpPr>
              <p:nvPr/>
            </p:nvSpPr>
            <p:spPr bwMode="auto">
              <a:xfrm>
                <a:off x="3756097" y="30399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3" name="Freeform 61">
                <a:extLst>
                  <a:ext uri="{FF2B5EF4-FFF2-40B4-BE49-F238E27FC236}">
                    <a16:creationId xmlns:a16="http://schemas.microsoft.com/office/drawing/2014/main" id="{18FD60CA-1369-4EF2-9C7E-8DA04DF0A880}"/>
                  </a:ext>
                </a:extLst>
              </p:cNvPr>
              <p:cNvSpPr>
                <a:spLocks noEditPoints="1"/>
              </p:cNvSpPr>
              <p:nvPr/>
            </p:nvSpPr>
            <p:spPr bwMode="auto">
              <a:xfrm>
                <a:off x="3754510" y="3039902"/>
                <a:ext cx="63500" cy="76200"/>
              </a:xfrm>
              <a:custGeom>
                <a:avLst/>
                <a:gdLst>
                  <a:gd name="T0" fmla="*/ 255 w 259"/>
                  <a:gd name="T1" fmla="*/ 274 h 308"/>
                  <a:gd name="T2" fmla="*/ 184 w 259"/>
                  <a:gd name="T3" fmla="*/ 36 h 308"/>
                  <a:gd name="T4" fmla="*/ 136 w 259"/>
                  <a:gd name="T5" fmla="*/ 0 h 308"/>
                  <a:gd name="T6" fmla="*/ 123 w 259"/>
                  <a:gd name="T7" fmla="*/ 0 h 308"/>
                  <a:gd name="T8" fmla="*/ 76 w 259"/>
                  <a:gd name="T9" fmla="*/ 36 h 308"/>
                  <a:gd name="T10" fmla="*/ 4 w 259"/>
                  <a:gd name="T11" fmla="*/ 274 h 308"/>
                  <a:gd name="T12" fmla="*/ 20 w 259"/>
                  <a:gd name="T13" fmla="*/ 304 h 308"/>
                  <a:gd name="T14" fmla="*/ 50 w 259"/>
                  <a:gd name="T15" fmla="*/ 288 h 308"/>
                  <a:gd name="T16" fmla="*/ 60 w 259"/>
                  <a:gd name="T17" fmla="*/ 254 h 308"/>
                  <a:gd name="T18" fmla="*/ 199 w 259"/>
                  <a:gd name="T19" fmla="*/ 254 h 308"/>
                  <a:gd name="T20" fmla="*/ 209 w 259"/>
                  <a:gd name="T21" fmla="*/ 288 h 308"/>
                  <a:gd name="T22" fmla="*/ 232 w 259"/>
                  <a:gd name="T23" fmla="*/ 305 h 308"/>
                  <a:gd name="T24" fmla="*/ 239 w 259"/>
                  <a:gd name="T25" fmla="*/ 304 h 308"/>
                  <a:gd name="T26" fmla="*/ 255 w 259"/>
                  <a:gd name="T27" fmla="*/ 274 h 308"/>
                  <a:gd name="T28" fmla="*/ 75 w 259"/>
                  <a:gd name="T29" fmla="*/ 205 h 308"/>
                  <a:gd name="T30" fmla="*/ 122 w 259"/>
                  <a:gd name="T31" fmla="*/ 49 h 308"/>
                  <a:gd name="T32" fmla="*/ 123 w 259"/>
                  <a:gd name="T33" fmla="*/ 48 h 308"/>
                  <a:gd name="T34" fmla="*/ 136 w 259"/>
                  <a:gd name="T35" fmla="*/ 48 h 308"/>
                  <a:gd name="T36" fmla="*/ 138 w 259"/>
                  <a:gd name="T37" fmla="*/ 49 h 308"/>
                  <a:gd name="T38" fmla="*/ 185 w 259"/>
                  <a:gd name="T39" fmla="*/ 205 h 308"/>
                  <a:gd name="T40" fmla="*/ 75 w 259"/>
                  <a:gd name="T41" fmla="*/ 20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308">
                    <a:moveTo>
                      <a:pt x="255" y="274"/>
                    </a:moveTo>
                    <a:cubicBezTo>
                      <a:pt x="184" y="36"/>
                      <a:pt x="184" y="36"/>
                      <a:pt x="184" y="36"/>
                    </a:cubicBezTo>
                    <a:cubicBezTo>
                      <a:pt x="178" y="14"/>
                      <a:pt x="158" y="0"/>
                      <a:pt x="136" y="0"/>
                    </a:cubicBezTo>
                    <a:cubicBezTo>
                      <a:pt x="123" y="0"/>
                      <a:pt x="123" y="0"/>
                      <a:pt x="123" y="0"/>
                    </a:cubicBezTo>
                    <a:cubicBezTo>
                      <a:pt x="101" y="0"/>
                      <a:pt x="82" y="14"/>
                      <a:pt x="76" y="36"/>
                    </a:cubicBezTo>
                    <a:cubicBezTo>
                      <a:pt x="4" y="274"/>
                      <a:pt x="4" y="274"/>
                      <a:pt x="4" y="274"/>
                    </a:cubicBezTo>
                    <a:cubicBezTo>
                      <a:pt x="0" y="287"/>
                      <a:pt x="8" y="300"/>
                      <a:pt x="20" y="304"/>
                    </a:cubicBezTo>
                    <a:cubicBezTo>
                      <a:pt x="33" y="308"/>
                      <a:pt x="46" y="300"/>
                      <a:pt x="50" y="288"/>
                    </a:cubicBezTo>
                    <a:cubicBezTo>
                      <a:pt x="60" y="254"/>
                      <a:pt x="60" y="254"/>
                      <a:pt x="60" y="254"/>
                    </a:cubicBezTo>
                    <a:cubicBezTo>
                      <a:pt x="199" y="254"/>
                      <a:pt x="199" y="254"/>
                      <a:pt x="199" y="254"/>
                    </a:cubicBezTo>
                    <a:cubicBezTo>
                      <a:pt x="209" y="288"/>
                      <a:pt x="209" y="288"/>
                      <a:pt x="209" y="288"/>
                    </a:cubicBezTo>
                    <a:cubicBezTo>
                      <a:pt x="212" y="298"/>
                      <a:pt x="222" y="305"/>
                      <a:pt x="232" y="305"/>
                    </a:cubicBezTo>
                    <a:cubicBezTo>
                      <a:pt x="235" y="305"/>
                      <a:pt x="237" y="305"/>
                      <a:pt x="239" y="304"/>
                    </a:cubicBezTo>
                    <a:cubicBezTo>
                      <a:pt x="252" y="300"/>
                      <a:pt x="259" y="287"/>
                      <a:pt x="255" y="274"/>
                    </a:cubicBezTo>
                    <a:close/>
                    <a:moveTo>
                      <a:pt x="75" y="205"/>
                    </a:moveTo>
                    <a:cubicBezTo>
                      <a:pt x="122" y="49"/>
                      <a:pt x="122" y="49"/>
                      <a:pt x="122" y="49"/>
                    </a:cubicBezTo>
                    <a:cubicBezTo>
                      <a:pt x="122" y="49"/>
                      <a:pt x="123" y="48"/>
                      <a:pt x="123" y="48"/>
                    </a:cubicBezTo>
                    <a:cubicBezTo>
                      <a:pt x="136" y="48"/>
                      <a:pt x="136" y="48"/>
                      <a:pt x="136" y="48"/>
                    </a:cubicBezTo>
                    <a:cubicBezTo>
                      <a:pt x="137" y="48"/>
                      <a:pt x="138" y="49"/>
                      <a:pt x="138" y="49"/>
                    </a:cubicBezTo>
                    <a:cubicBezTo>
                      <a:pt x="185" y="205"/>
                      <a:pt x="185" y="205"/>
                      <a:pt x="185" y="205"/>
                    </a:cubicBezTo>
                    <a:lnTo>
                      <a:pt x="75" y="20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4" name="Line 62">
                <a:extLst>
                  <a:ext uri="{FF2B5EF4-FFF2-40B4-BE49-F238E27FC236}">
                    <a16:creationId xmlns:a16="http://schemas.microsoft.com/office/drawing/2014/main" id="{2749551B-ADA2-4476-87FB-D04557D46B6C}"/>
                  </a:ext>
                </a:extLst>
              </p:cNvPr>
              <p:cNvSpPr>
                <a:spLocks noChangeShapeType="1"/>
              </p:cNvSpPr>
              <p:nvPr/>
            </p:nvSpPr>
            <p:spPr bwMode="auto">
              <a:xfrm>
                <a:off x="3773560" y="30907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5" name="Line 63">
                <a:extLst>
                  <a:ext uri="{FF2B5EF4-FFF2-40B4-BE49-F238E27FC236}">
                    <a16:creationId xmlns:a16="http://schemas.microsoft.com/office/drawing/2014/main" id="{36F51F19-5D6C-46DE-9617-2F88935ABBA1}"/>
                  </a:ext>
                </a:extLst>
              </p:cNvPr>
              <p:cNvSpPr>
                <a:spLocks noChangeShapeType="1"/>
              </p:cNvSpPr>
              <p:nvPr/>
            </p:nvSpPr>
            <p:spPr bwMode="auto">
              <a:xfrm>
                <a:off x="3773560" y="30907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6" name="Freeform 64">
                <a:extLst>
                  <a:ext uri="{FF2B5EF4-FFF2-40B4-BE49-F238E27FC236}">
                    <a16:creationId xmlns:a16="http://schemas.microsoft.com/office/drawing/2014/main" id="{82EF50F0-B4A8-4D93-BEB6-F09B9D3B76F6}"/>
                  </a:ext>
                </a:extLst>
              </p:cNvPr>
              <p:cNvSpPr>
                <a:spLocks/>
              </p:cNvSpPr>
              <p:nvPr/>
            </p:nvSpPr>
            <p:spPr bwMode="auto">
              <a:xfrm>
                <a:off x="3824360" y="3039902"/>
                <a:ext cx="57150" cy="74613"/>
              </a:xfrm>
              <a:custGeom>
                <a:avLst/>
                <a:gdLst>
                  <a:gd name="T0" fmla="*/ 227 w 234"/>
                  <a:gd name="T1" fmla="*/ 270 h 308"/>
                  <a:gd name="T2" fmla="*/ 146 w 234"/>
                  <a:gd name="T3" fmla="*/ 156 h 308"/>
                  <a:gd name="T4" fmla="*/ 227 w 234"/>
                  <a:gd name="T5" fmla="*/ 41 h 308"/>
                  <a:gd name="T6" fmla="*/ 221 w 234"/>
                  <a:gd name="T7" fmla="*/ 8 h 308"/>
                  <a:gd name="T8" fmla="*/ 187 w 234"/>
                  <a:gd name="T9" fmla="*/ 13 h 308"/>
                  <a:gd name="T10" fmla="*/ 117 w 234"/>
                  <a:gd name="T11" fmla="*/ 114 h 308"/>
                  <a:gd name="T12" fmla="*/ 47 w 234"/>
                  <a:gd name="T13" fmla="*/ 13 h 308"/>
                  <a:gd name="T14" fmla="*/ 14 w 234"/>
                  <a:gd name="T15" fmla="*/ 8 h 308"/>
                  <a:gd name="T16" fmla="*/ 8 w 234"/>
                  <a:gd name="T17" fmla="*/ 41 h 308"/>
                  <a:gd name="T18" fmla="*/ 88 w 234"/>
                  <a:gd name="T19" fmla="*/ 156 h 308"/>
                  <a:gd name="T20" fmla="*/ 8 w 234"/>
                  <a:gd name="T21" fmla="*/ 270 h 308"/>
                  <a:gd name="T22" fmla="*/ 14 w 234"/>
                  <a:gd name="T23" fmla="*/ 304 h 308"/>
                  <a:gd name="T24" fmla="*/ 27 w 234"/>
                  <a:gd name="T25" fmla="*/ 308 h 308"/>
                  <a:gd name="T26" fmla="*/ 47 w 234"/>
                  <a:gd name="T27" fmla="*/ 298 h 308"/>
                  <a:gd name="T28" fmla="*/ 117 w 234"/>
                  <a:gd name="T29" fmla="*/ 197 h 308"/>
                  <a:gd name="T30" fmla="*/ 187 w 234"/>
                  <a:gd name="T31" fmla="*/ 298 h 308"/>
                  <a:gd name="T32" fmla="*/ 207 w 234"/>
                  <a:gd name="T33" fmla="*/ 308 h 308"/>
                  <a:gd name="T34" fmla="*/ 221 w 234"/>
                  <a:gd name="T35" fmla="*/ 304 h 308"/>
                  <a:gd name="T36" fmla="*/ 227 w 234"/>
                  <a:gd name="T37" fmla="*/ 2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308">
                    <a:moveTo>
                      <a:pt x="227" y="270"/>
                    </a:moveTo>
                    <a:cubicBezTo>
                      <a:pt x="146" y="156"/>
                      <a:pt x="146" y="156"/>
                      <a:pt x="146" y="156"/>
                    </a:cubicBezTo>
                    <a:cubicBezTo>
                      <a:pt x="227" y="41"/>
                      <a:pt x="227" y="41"/>
                      <a:pt x="227" y="41"/>
                    </a:cubicBezTo>
                    <a:cubicBezTo>
                      <a:pt x="234" y="30"/>
                      <a:pt x="232" y="15"/>
                      <a:pt x="221" y="8"/>
                    </a:cubicBezTo>
                    <a:cubicBezTo>
                      <a:pt x="210" y="0"/>
                      <a:pt x="195" y="3"/>
                      <a:pt x="187" y="13"/>
                    </a:cubicBezTo>
                    <a:cubicBezTo>
                      <a:pt x="117" y="114"/>
                      <a:pt x="117" y="114"/>
                      <a:pt x="117" y="114"/>
                    </a:cubicBezTo>
                    <a:cubicBezTo>
                      <a:pt x="47" y="13"/>
                      <a:pt x="47" y="13"/>
                      <a:pt x="47" y="13"/>
                    </a:cubicBezTo>
                    <a:cubicBezTo>
                      <a:pt x="39" y="3"/>
                      <a:pt x="24" y="0"/>
                      <a:pt x="14" y="8"/>
                    </a:cubicBezTo>
                    <a:cubicBezTo>
                      <a:pt x="3" y="15"/>
                      <a:pt x="0" y="30"/>
                      <a:pt x="8" y="41"/>
                    </a:cubicBezTo>
                    <a:cubicBezTo>
                      <a:pt x="88" y="156"/>
                      <a:pt x="88" y="156"/>
                      <a:pt x="88" y="156"/>
                    </a:cubicBezTo>
                    <a:cubicBezTo>
                      <a:pt x="8" y="270"/>
                      <a:pt x="8" y="270"/>
                      <a:pt x="8" y="270"/>
                    </a:cubicBezTo>
                    <a:cubicBezTo>
                      <a:pt x="0" y="281"/>
                      <a:pt x="3" y="296"/>
                      <a:pt x="14" y="304"/>
                    </a:cubicBezTo>
                    <a:cubicBezTo>
                      <a:pt x="18" y="306"/>
                      <a:pt x="23" y="308"/>
                      <a:pt x="27" y="308"/>
                    </a:cubicBezTo>
                    <a:cubicBezTo>
                      <a:pt x="35" y="308"/>
                      <a:pt x="42" y="304"/>
                      <a:pt x="47" y="298"/>
                    </a:cubicBezTo>
                    <a:cubicBezTo>
                      <a:pt x="117" y="197"/>
                      <a:pt x="117" y="197"/>
                      <a:pt x="117" y="197"/>
                    </a:cubicBezTo>
                    <a:cubicBezTo>
                      <a:pt x="187" y="298"/>
                      <a:pt x="187" y="298"/>
                      <a:pt x="187" y="298"/>
                    </a:cubicBezTo>
                    <a:cubicBezTo>
                      <a:pt x="192" y="304"/>
                      <a:pt x="199" y="308"/>
                      <a:pt x="207" y="308"/>
                    </a:cubicBezTo>
                    <a:cubicBezTo>
                      <a:pt x="212" y="308"/>
                      <a:pt x="217" y="306"/>
                      <a:pt x="221" y="304"/>
                    </a:cubicBezTo>
                    <a:cubicBezTo>
                      <a:pt x="232" y="296"/>
                      <a:pt x="234" y="281"/>
                      <a:pt x="227" y="2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7" name="Line 65">
                <a:extLst>
                  <a:ext uri="{FF2B5EF4-FFF2-40B4-BE49-F238E27FC236}">
                    <a16:creationId xmlns:a16="http://schemas.microsoft.com/office/drawing/2014/main" id="{3AE6B1D1-6E66-4577-A03E-8E8C1753D425}"/>
                  </a:ext>
                </a:extLst>
              </p:cNvPr>
              <p:cNvSpPr>
                <a:spLocks noChangeShapeType="1"/>
              </p:cNvSpPr>
              <p:nvPr/>
            </p:nvSpPr>
            <p:spPr bwMode="auto">
              <a:xfrm>
                <a:off x="3879922" y="31049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8" name="Line 66">
                <a:extLst>
                  <a:ext uri="{FF2B5EF4-FFF2-40B4-BE49-F238E27FC236}">
                    <a16:creationId xmlns:a16="http://schemas.microsoft.com/office/drawing/2014/main" id="{8BC95225-C109-489A-9314-ED9DEF439A47}"/>
                  </a:ext>
                </a:extLst>
              </p:cNvPr>
              <p:cNvSpPr>
                <a:spLocks noChangeShapeType="1"/>
              </p:cNvSpPr>
              <p:nvPr/>
            </p:nvSpPr>
            <p:spPr bwMode="auto">
              <a:xfrm>
                <a:off x="3879922" y="31049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919" name="Freeform 67">
                <a:extLst>
                  <a:ext uri="{FF2B5EF4-FFF2-40B4-BE49-F238E27FC236}">
                    <a16:creationId xmlns:a16="http://schemas.microsoft.com/office/drawing/2014/main" id="{AD54B100-B4A9-4520-8657-902E75DFD34B}"/>
                  </a:ext>
                </a:extLst>
              </p:cNvPr>
              <p:cNvSpPr>
                <a:spLocks/>
              </p:cNvSpPr>
              <p:nvPr/>
            </p:nvSpPr>
            <p:spPr bwMode="auto">
              <a:xfrm>
                <a:off x="3686247" y="3147852"/>
                <a:ext cx="23813" cy="11113"/>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1" y="0"/>
                      <a:pt x="0" y="11"/>
                      <a:pt x="0" y="24"/>
                    </a:cubicBezTo>
                    <a:cubicBezTo>
                      <a:pt x="0" y="38"/>
                      <a:pt x="11" y="48"/>
                      <a:pt x="24" y="48"/>
                    </a:cubicBezTo>
                    <a:cubicBezTo>
                      <a:pt x="75" y="48"/>
                      <a:pt x="75" y="48"/>
                      <a:pt x="75" y="48"/>
                    </a:cubicBezTo>
                    <a:cubicBezTo>
                      <a:pt x="89" y="48"/>
                      <a:pt x="99" y="38"/>
                      <a:pt x="99" y="24"/>
                    </a:cubicBezTo>
                    <a:cubicBezTo>
                      <a:pt x="99" y="11"/>
                      <a:pt x="89"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20" name="Line 68">
                <a:extLst>
                  <a:ext uri="{FF2B5EF4-FFF2-40B4-BE49-F238E27FC236}">
                    <a16:creationId xmlns:a16="http://schemas.microsoft.com/office/drawing/2014/main" id="{9A6CD9D9-D228-4019-B39E-EC572424D8BD}"/>
                  </a:ext>
                </a:extLst>
              </p:cNvPr>
              <p:cNvSpPr>
                <a:spLocks noChangeShapeType="1"/>
              </p:cNvSpPr>
              <p:nvPr/>
            </p:nvSpPr>
            <p:spPr bwMode="auto">
              <a:xfrm>
                <a:off x="3705297"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1" name="Line 69">
                <a:extLst>
                  <a:ext uri="{FF2B5EF4-FFF2-40B4-BE49-F238E27FC236}">
                    <a16:creationId xmlns:a16="http://schemas.microsoft.com/office/drawing/2014/main" id="{39F67AFA-C1F9-4485-A1C2-6676D79556A1}"/>
                  </a:ext>
                </a:extLst>
              </p:cNvPr>
              <p:cNvSpPr>
                <a:spLocks noChangeShapeType="1"/>
              </p:cNvSpPr>
              <p:nvPr/>
            </p:nvSpPr>
            <p:spPr bwMode="auto">
              <a:xfrm>
                <a:off x="3705297"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2" name="Freeform 70">
                <a:extLst>
                  <a:ext uri="{FF2B5EF4-FFF2-40B4-BE49-F238E27FC236}">
                    <a16:creationId xmlns:a16="http://schemas.microsoft.com/office/drawing/2014/main" id="{F252DB37-799E-48A7-979D-17AFFEBABFB8}"/>
                  </a:ext>
                </a:extLst>
              </p:cNvPr>
              <p:cNvSpPr>
                <a:spLocks/>
              </p:cNvSpPr>
              <p:nvPr/>
            </p:nvSpPr>
            <p:spPr bwMode="auto">
              <a:xfrm>
                <a:off x="3686247" y="3171665"/>
                <a:ext cx="23813"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1" y="0"/>
                      <a:pt x="0" y="11"/>
                      <a:pt x="0" y="24"/>
                    </a:cubicBezTo>
                    <a:cubicBezTo>
                      <a:pt x="0" y="37"/>
                      <a:pt x="11" y="48"/>
                      <a:pt x="24" y="48"/>
                    </a:cubicBezTo>
                    <a:cubicBezTo>
                      <a:pt x="75" y="48"/>
                      <a:pt x="75" y="48"/>
                      <a:pt x="75" y="48"/>
                    </a:cubicBezTo>
                    <a:cubicBezTo>
                      <a:pt x="89" y="48"/>
                      <a:pt x="99" y="37"/>
                      <a:pt x="99" y="24"/>
                    </a:cubicBezTo>
                    <a:cubicBezTo>
                      <a:pt x="99" y="11"/>
                      <a:pt x="89"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23" name="Line 71">
                <a:extLst>
                  <a:ext uri="{FF2B5EF4-FFF2-40B4-BE49-F238E27FC236}">
                    <a16:creationId xmlns:a16="http://schemas.microsoft.com/office/drawing/2014/main" id="{073C30DB-48E2-4849-B8C0-C68CECADDB8A}"/>
                  </a:ext>
                </a:extLst>
              </p:cNvPr>
              <p:cNvSpPr>
                <a:spLocks noChangeShapeType="1"/>
              </p:cNvSpPr>
              <p:nvPr/>
            </p:nvSpPr>
            <p:spPr bwMode="auto">
              <a:xfrm>
                <a:off x="3705297"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4" name="Line 72">
                <a:extLst>
                  <a:ext uri="{FF2B5EF4-FFF2-40B4-BE49-F238E27FC236}">
                    <a16:creationId xmlns:a16="http://schemas.microsoft.com/office/drawing/2014/main" id="{D4C84255-23EC-4787-A889-E7AC1A1014B4}"/>
                  </a:ext>
                </a:extLst>
              </p:cNvPr>
              <p:cNvSpPr>
                <a:spLocks noChangeShapeType="1"/>
              </p:cNvSpPr>
              <p:nvPr/>
            </p:nvSpPr>
            <p:spPr bwMode="auto">
              <a:xfrm>
                <a:off x="3705297"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5" name="Freeform 73">
                <a:extLst>
                  <a:ext uri="{FF2B5EF4-FFF2-40B4-BE49-F238E27FC236}">
                    <a16:creationId xmlns:a16="http://schemas.microsoft.com/office/drawing/2014/main" id="{A002C715-E0BD-4265-9C66-CA19CCF103D6}"/>
                  </a:ext>
                </a:extLst>
              </p:cNvPr>
              <p:cNvSpPr>
                <a:spLocks/>
              </p:cNvSpPr>
              <p:nvPr/>
            </p:nvSpPr>
            <p:spPr bwMode="auto">
              <a:xfrm>
                <a:off x="3686247" y="3197065"/>
                <a:ext cx="23813"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1" y="0"/>
                      <a:pt x="0" y="10"/>
                      <a:pt x="0" y="24"/>
                    </a:cubicBezTo>
                    <a:cubicBezTo>
                      <a:pt x="0" y="37"/>
                      <a:pt x="11" y="48"/>
                      <a:pt x="24" y="48"/>
                    </a:cubicBezTo>
                    <a:cubicBezTo>
                      <a:pt x="75" y="48"/>
                      <a:pt x="75" y="48"/>
                      <a:pt x="75" y="48"/>
                    </a:cubicBezTo>
                    <a:cubicBezTo>
                      <a:pt x="89" y="48"/>
                      <a:pt x="99" y="37"/>
                      <a:pt x="99" y="24"/>
                    </a:cubicBezTo>
                    <a:cubicBezTo>
                      <a:pt x="99" y="10"/>
                      <a:pt x="89"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26" name="Line 74">
                <a:extLst>
                  <a:ext uri="{FF2B5EF4-FFF2-40B4-BE49-F238E27FC236}">
                    <a16:creationId xmlns:a16="http://schemas.microsoft.com/office/drawing/2014/main" id="{3B41A52E-3C54-4823-89FF-4E3D4C0C667C}"/>
                  </a:ext>
                </a:extLst>
              </p:cNvPr>
              <p:cNvSpPr>
                <a:spLocks noChangeShapeType="1"/>
              </p:cNvSpPr>
              <p:nvPr/>
            </p:nvSpPr>
            <p:spPr bwMode="auto">
              <a:xfrm>
                <a:off x="3705297"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7" name="Line 75">
                <a:extLst>
                  <a:ext uri="{FF2B5EF4-FFF2-40B4-BE49-F238E27FC236}">
                    <a16:creationId xmlns:a16="http://schemas.microsoft.com/office/drawing/2014/main" id="{9575C0AA-D244-4757-A758-BF9D163A4A36}"/>
                  </a:ext>
                </a:extLst>
              </p:cNvPr>
              <p:cNvSpPr>
                <a:spLocks noChangeShapeType="1"/>
              </p:cNvSpPr>
              <p:nvPr/>
            </p:nvSpPr>
            <p:spPr bwMode="auto">
              <a:xfrm>
                <a:off x="3705297"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8" name="Freeform 76">
                <a:extLst>
                  <a:ext uri="{FF2B5EF4-FFF2-40B4-BE49-F238E27FC236}">
                    <a16:creationId xmlns:a16="http://schemas.microsoft.com/office/drawing/2014/main" id="{8EA58903-4FEC-45EE-B12A-7DA3F95B76FE}"/>
                  </a:ext>
                </a:extLst>
              </p:cNvPr>
              <p:cNvSpPr>
                <a:spLocks/>
              </p:cNvSpPr>
              <p:nvPr/>
            </p:nvSpPr>
            <p:spPr bwMode="auto">
              <a:xfrm>
                <a:off x="3875160" y="3147852"/>
                <a:ext cx="25400" cy="11113"/>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1"/>
                      <a:pt x="0" y="24"/>
                    </a:cubicBezTo>
                    <a:cubicBezTo>
                      <a:pt x="0" y="38"/>
                      <a:pt x="10" y="48"/>
                      <a:pt x="24" y="48"/>
                    </a:cubicBezTo>
                    <a:cubicBezTo>
                      <a:pt x="75" y="48"/>
                      <a:pt x="75" y="48"/>
                      <a:pt x="75" y="48"/>
                    </a:cubicBezTo>
                    <a:cubicBezTo>
                      <a:pt x="88" y="48"/>
                      <a:pt x="99" y="38"/>
                      <a:pt x="99" y="24"/>
                    </a:cubicBezTo>
                    <a:cubicBezTo>
                      <a:pt x="99" y="11"/>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29" name="Line 77">
                <a:extLst>
                  <a:ext uri="{FF2B5EF4-FFF2-40B4-BE49-F238E27FC236}">
                    <a16:creationId xmlns:a16="http://schemas.microsoft.com/office/drawing/2014/main" id="{BCC2A624-05C7-4E49-83E4-19BE021D1EA3}"/>
                  </a:ext>
                </a:extLst>
              </p:cNvPr>
              <p:cNvSpPr>
                <a:spLocks noChangeShapeType="1"/>
              </p:cNvSpPr>
              <p:nvPr/>
            </p:nvSpPr>
            <p:spPr bwMode="auto">
              <a:xfrm>
                <a:off x="3894210"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0" name="Line 78">
                <a:extLst>
                  <a:ext uri="{FF2B5EF4-FFF2-40B4-BE49-F238E27FC236}">
                    <a16:creationId xmlns:a16="http://schemas.microsoft.com/office/drawing/2014/main" id="{83F4A679-4F2F-460D-AAC9-1EBE16F4B300}"/>
                  </a:ext>
                </a:extLst>
              </p:cNvPr>
              <p:cNvSpPr>
                <a:spLocks noChangeShapeType="1"/>
              </p:cNvSpPr>
              <p:nvPr/>
            </p:nvSpPr>
            <p:spPr bwMode="auto">
              <a:xfrm>
                <a:off x="3894210"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1" name="Freeform 79">
                <a:extLst>
                  <a:ext uri="{FF2B5EF4-FFF2-40B4-BE49-F238E27FC236}">
                    <a16:creationId xmlns:a16="http://schemas.microsoft.com/office/drawing/2014/main" id="{5D368EC9-2454-4DC7-AA67-60797F40ACC2}"/>
                  </a:ext>
                </a:extLst>
              </p:cNvPr>
              <p:cNvSpPr>
                <a:spLocks/>
              </p:cNvSpPr>
              <p:nvPr/>
            </p:nvSpPr>
            <p:spPr bwMode="auto">
              <a:xfrm>
                <a:off x="3875160" y="3171665"/>
                <a:ext cx="25400"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1"/>
                      <a:pt x="0" y="24"/>
                    </a:cubicBezTo>
                    <a:cubicBezTo>
                      <a:pt x="0" y="37"/>
                      <a:pt x="10" y="48"/>
                      <a:pt x="24" y="48"/>
                    </a:cubicBezTo>
                    <a:cubicBezTo>
                      <a:pt x="75" y="48"/>
                      <a:pt x="75" y="48"/>
                      <a:pt x="75" y="48"/>
                    </a:cubicBezTo>
                    <a:cubicBezTo>
                      <a:pt x="88" y="48"/>
                      <a:pt x="99" y="37"/>
                      <a:pt x="99" y="24"/>
                    </a:cubicBezTo>
                    <a:cubicBezTo>
                      <a:pt x="99" y="11"/>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32" name="Line 80">
                <a:extLst>
                  <a:ext uri="{FF2B5EF4-FFF2-40B4-BE49-F238E27FC236}">
                    <a16:creationId xmlns:a16="http://schemas.microsoft.com/office/drawing/2014/main" id="{43144A59-E86D-449A-9768-707713B0DBD8}"/>
                  </a:ext>
                </a:extLst>
              </p:cNvPr>
              <p:cNvSpPr>
                <a:spLocks noChangeShapeType="1"/>
              </p:cNvSpPr>
              <p:nvPr/>
            </p:nvSpPr>
            <p:spPr bwMode="auto">
              <a:xfrm>
                <a:off x="3894210"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3" name="Line 81">
                <a:extLst>
                  <a:ext uri="{FF2B5EF4-FFF2-40B4-BE49-F238E27FC236}">
                    <a16:creationId xmlns:a16="http://schemas.microsoft.com/office/drawing/2014/main" id="{22FB0357-3514-48DE-A472-FED58B241A51}"/>
                  </a:ext>
                </a:extLst>
              </p:cNvPr>
              <p:cNvSpPr>
                <a:spLocks noChangeShapeType="1"/>
              </p:cNvSpPr>
              <p:nvPr/>
            </p:nvSpPr>
            <p:spPr bwMode="auto">
              <a:xfrm>
                <a:off x="3894210"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4" name="Freeform 82">
                <a:extLst>
                  <a:ext uri="{FF2B5EF4-FFF2-40B4-BE49-F238E27FC236}">
                    <a16:creationId xmlns:a16="http://schemas.microsoft.com/office/drawing/2014/main" id="{C8E80E35-2FE3-45FA-AEB5-7ABFD2177A90}"/>
                  </a:ext>
                </a:extLst>
              </p:cNvPr>
              <p:cNvSpPr>
                <a:spLocks/>
              </p:cNvSpPr>
              <p:nvPr/>
            </p:nvSpPr>
            <p:spPr bwMode="auto">
              <a:xfrm>
                <a:off x="3875160" y="3197065"/>
                <a:ext cx="25400"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0"/>
                      <a:pt x="0" y="24"/>
                    </a:cubicBezTo>
                    <a:cubicBezTo>
                      <a:pt x="0" y="37"/>
                      <a:pt x="10" y="48"/>
                      <a:pt x="24" y="48"/>
                    </a:cubicBezTo>
                    <a:cubicBezTo>
                      <a:pt x="75" y="48"/>
                      <a:pt x="75" y="48"/>
                      <a:pt x="75" y="48"/>
                    </a:cubicBezTo>
                    <a:cubicBezTo>
                      <a:pt x="88" y="48"/>
                      <a:pt x="99" y="37"/>
                      <a:pt x="99" y="24"/>
                    </a:cubicBezTo>
                    <a:cubicBezTo>
                      <a:pt x="99" y="10"/>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35" name="Line 83">
                <a:extLst>
                  <a:ext uri="{FF2B5EF4-FFF2-40B4-BE49-F238E27FC236}">
                    <a16:creationId xmlns:a16="http://schemas.microsoft.com/office/drawing/2014/main" id="{E8951C27-A2CA-4E18-BC22-77715AFD74BB}"/>
                  </a:ext>
                </a:extLst>
              </p:cNvPr>
              <p:cNvSpPr>
                <a:spLocks noChangeShapeType="1"/>
              </p:cNvSpPr>
              <p:nvPr/>
            </p:nvSpPr>
            <p:spPr bwMode="auto">
              <a:xfrm>
                <a:off x="3894210"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6" name="Line 84">
                <a:extLst>
                  <a:ext uri="{FF2B5EF4-FFF2-40B4-BE49-F238E27FC236}">
                    <a16:creationId xmlns:a16="http://schemas.microsoft.com/office/drawing/2014/main" id="{28141C9E-7D26-46AE-8E94-B271C3BA411C}"/>
                  </a:ext>
                </a:extLst>
              </p:cNvPr>
              <p:cNvSpPr>
                <a:spLocks noChangeShapeType="1"/>
              </p:cNvSpPr>
              <p:nvPr/>
            </p:nvSpPr>
            <p:spPr bwMode="auto">
              <a:xfrm>
                <a:off x="3894210"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7" name="Freeform 85">
                <a:extLst>
                  <a:ext uri="{FF2B5EF4-FFF2-40B4-BE49-F238E27FC236}">
                    <a16:creationId xmlns:a16="http://schemas.microsoft.com/office/drawing/2014/main" id="{D493068D-0CB3-42D9-A326-EFA0BB26A8CC}"/>
                  </a:ext>
                </a:extLst>
              </p:cNvPr>
              <p:cNvSpPr>
                <a:spLocks/>
              </p:cNvSpPr>
              <p:nvPr/>
            </p:nvSpPr>
            <p:spPr bwMode="auto">
              <a:xfrm>
                <a:off x="3724347" y="3147852"/>
                <a:ext cx="87313" cy="11113"/>
              </a:xfrm>
              <a:custGeom>
                <a:avLst/>
                <a:gdLst>
                  <a:gd name="T0" fmla="*/ 332 w 356"/>
                  <a:gd name="T1" fmla="*/ 0 h 48"/>
                  <a:gd name="T2" fmla="*/ 24 w 356"/>
                  <a:gd name="T3" fmla="*/ 0 h 48"/>
                  <a:gd name="T4" fmla="*/ 0 w 356"/>
                  <a:gd name="T5" fmla="*/ 24 h 48"/>
                  <a:gd name="T6" fmla="*/ 24 w 356"/>
                  <a:gd name="T7" fmla="*/ 48 h 48"/>
                  <a:gd name="T8" fmla="*/ 332 w 356"/>
                  <a:gd name="T9" fmla="*/ 48 h 48"/>
                  <a:gd name="T10" fmla="*/ 356 w 356"/>
                  <a:gd name="T11" fmla="*/ 24 h 48"/>
                  <a:gd name="T12" fmla="*/ 332 w 35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6" h="48">
                    <a:moveTo>
                      <a:pt x="332" y="0"/>
                    </a:moveTo>
                    <a:cubicBezTo>
                      <a:pt x="24" y="0"/>
                      <a:pt x="24" y="0"/>
                      <a:pt x="24" y="0"/>
                    </a:cubicBezTo>
                    <a:cubicBezTo>
                      <a:pt x="11" y="0"/>
                      <a:pt x="0" y="11"/>
                      <a:pt x="0" y="24"/>
                    </a:cubicBezTo>
                    <a:cubicBezTo>
                      <a:pt x="0" y="38"/>
                      <a:pt x="11" y="48"/>
                      <a:pt x="24" y="48"/>
                    </a:cubicBezTo>
                    <a:cubicBezTo>
                      <a:pt x="332" y="48"/>
                      <a:pt x="332" y="48"/>
                      <a:pt x="332" y="48"/>
                    </a:cubicBezTo>
                    <a:cubicBezTo>
                      <a:pt x="345" y="48"/>
                      <a:pt x="356" y="38"/>
                      <a:pt x="356" y="24"/>
                    </a:cubicBezTo>
                    <a:cubicBezTo>
                      <a:pt x="356" y="11"/>
                      <a:pt x="345" y="0"/>
                      <a:pt x="33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38" name="Line 86">
                <a:extLst>
                  <a:ext uri="{FF2B5EF4-FFF2-40B4-BE49-F238E27FC236}">
                    <a16:creationId xmlns:a16="http://schemas.microsoft.com/office/drawing/2014/main" id="{04C7D625-9D92-41C3-AF10-5A7E7697D710}"/>
                  </a:ext>
                </a:extLst>
              </p:cNvPr>
              <p:cNvSpPr>
                <a:spLocks noChangeShapeType="1"/>
              </p:cNvSpPr>
              <p:nvPr/>
            </p:nvSpPr>
            <p:spPr bwMode="auto">
              <a:xfrm>
                <a:off x="3805310"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9" name="Line 87">
                <a:extLst>
                  <a:ext uri="{FF2B5EF4-FFF2-40B4-BE49-F238E27FC236}">
                    <a16:creationId xmlns:a16="http://schemas.microsoft.com/office/drawing/2014/main" id="{A66B74B4-AC87-4151-9E8C-A9820D7A9585}"/>
                  </a:ext>
                </a:extLst>
              </p:cNvPr>
              <p:cNvSpPr>
                <a:spLocks noChangeShapeType="1"/>
              </p:cNvSpPr>
              <p:nvPr/>
            </p:nvSpPr>
            <p:spPr bwMode="auto">
              <a:xfrm>
                <a:off x="3805310" y="314785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0" name="Freeform 88">
                <a:extLst>
                  <a:ext uri="{FF2B5EF4-FFF2-40B4-BE49-F238E27FC236}">
                    <a16:creationId xmlns:a16="http://schemas.microsoft.com/office/drawing/2014/main" id="{4A181C15-373B-493D-981B-7F7A6BFDCC4A}"/>
                  </a:ext>
                </a:extLst>
              </p:cNvPr>
              <p:cNvSpPr>
                <a:spLocks/>
              </p:cNvSpPr>
              <p:nvPr/>
            </p:nvSpPr>
            <p:spPr bwMode="auto">
              <a:xfrm>
                <a:off x="3724347" y="3171665"/>
                <a:ext cx="61913" cy="12700"/>
              </a:xfrm>
              <a:custGeom>
                <a:avLst/>
                <a:gdLst>
                  <a:gd name="T0" fmla="*/ 229 w 253"/>
                  <a:gd name="T1" fmla="*/ 0 h 48"/>
                  <a:gd name="T2" fmla="*/ 24 w 253"/>
                  <a:gd name="T3" fmla="*/ 0 h 48"/>
                  <a:gd name="T4" fmla="*/ 0 w 253"/>
                  <a:gd name="T5" fmla="*/ 24 h 48"/>
                  <a:gd name="T6" fmla="*/ 24 w 253"/>
                  <a:gd name="T7" fmla="*/ 48 h 48"/>
                  <a:gd name="T8" fmla="*/ 229 w 253"/>
                  <a:gd name="T9" fmla="*/ 48 h 48"/>
                  <a:gd name="T10" fmla="*/ 253 w 253"/>
                  <a:gd name="T11" fmla="*/ 24 h 48"/>
                  <a:gd name="T12" fmla="*/ 229 w 25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53" h="48">
                    <a:moveTo>
                      <a:pt x="229" y="0"/>
                    </a:moveTo>
                    <a:cubicBezTo>
                      <a:pt x="24" y="0"/>
                      <a:pt x="24" y="0"/>
                      <a:pt x="24" y="0"/>
                    </a:cubicBezTo>
                    <a:cubicBezTo>
                      <a:pt x="11" y="0"/>
                      <a:pt x="0" y="11"/>
                      <a:pt x="0" y="24"/>
                    </a:cubicBezTo>
                    <a:cubicBezTo>
                      <a:pt x="0" y="37"/>
                      <a:pt x="11" y="48"/>
                      <a:pt x="24" y="48"/>
                    </a:cubicBezTo>
                    <a:cubicBezTo>
                      <a:pt x="229" y="48"/>
                      <a:pt x="229" y="48"/>
                      <a:pt x="229" y="48"/>
                    </a:cubicBezTo>
                    <a:cubicBezTo>
                      <a:pt x="242" y="48"/>
                      <a:pt x="253" y="37"/>
                      <a:pt x="253" y="24"/>
                    </a:cubicBezTo>
                    <a:cubicBezTo>
                      <a:pt x="253" y="11"/>
                      <a:pt x="242" y="0"/>
                      <a:pt x="229"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41" name="Line 89">
                <a:extLst>
                  <a:ext uri="{FF2B5EF4-FFF2-40B4-BE49-F238E27FC236}">
                    <a16:creationId xmlns:a16="http://schemas.microsoft.com/office/drawing/2014/main" id="{D76EB2A0-BEDF-4214-92E6-9F8749C52B67}"/>
                  </a:ext>
                </a:extLst>
              </p:cNvPr>
              <p:cNvSpPr>
                <a:spLocks noChangeShapeType="1"/>
              </p:cNvSpPr>
              <p:nvPr/>
            </p:nvSpPr>
            <p:spPr bwMode="auto">
              <a:xfrm>
                <a:off x="3779910"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2" name="Line 90">
                <a:extLst>
                  <a:ext uri="{FF2B5EF4-FFF2-40B4-BE49-F238E27FC236}">
                    <a16:creationId xmlns:a16="http://schemas.microsoft.com/office/drawing/2014/main" id="{559D501F-D07D-43FD-B0FB-72B22E08D5E4}"/>
                  </a:ext>
                </a:extLst>
              </p:cNvPr>
              <p:cNvSpPr>
                <a:spLocks noChangeShapeType="1"/>
              </p:cNvSpPr>
              <p:nvPr/>
            </p:nvSpPr>
            <p:spPr bwMode="auto">
              <a:xfrm>
                <a:off x="3779910" y="3171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3" name="Freeform 91">
                <a:extLst>
                  <a:ext uri="{FF2B5EF4-FFF2-40B4-BE49-F238E27FC236}">
                    <a16:creationId xmlns:a16="http://schemas.microsoft.com/office/drawing/2014/main" id="{C698F93E-2EC1-417A-B86F-F1AED7960700}"/>
                  </a:ext>
                </a:extLst>
              </p:cNvPr>
              <p:cNvSpPr>
                <a:spLocks/>
              </p:cNvSpPr>
              <p:nvPr/>
            </p:nvSpPr>
            <p:spPr bwMode="auto">
              <a:xfrm>
                <a:off x="3724347" y="3197065"/>
                <a:ext cx="87313" cy="12700"/>
              </a:xfrm>
              <a:custGeom>
                <a:avLst/>
                <a:gdLst>
                  <a:gd name="T0" fmla="*/ 332 w 356"/>
                  <a:gd name="T1" fmla="*/ 0 h 48"/>
                  <a:gd name="T2" fmla="*/ 24 w 356"/>
                  <a:gd name="T3" fmla="*/ 0 h 48"/>
                  <a:gd name="T4" fmla="*/ 0 w 356"/>
                  <a:gd name="T5" fmla="*/ 24 h 48"/>
                  <a:gd name="T6" fmla="*/ 24 w 356"/>
                  <a:gd name="T7" fmla="*/ 48 h 48"/>
                  <a:gd name="T8" fmla="*/ 332 w 356"/>
                  <a:gd name="T9" fmla="*/ 48 h 48"/>
                  <a:gd name="T10" fmla="*/ 356 w 356"/>
                  <a:gd name="T11" fmla="*/ 24 h 48"/>
                  <a:gd name="T12" fmla="*/ 332 w 35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6" h="48">
                    <a:moveTo>
                      <a:pt x="332" y="0"/>
                    </a:moveTo>
                    <a:cubicBezTo>
                      <a:pt x="24" y="0"/>
                      <a:pt x="24" y="0"/>
                      <a:pt x="24" y="0"/>
                    </a:cubicBezTo>
                    <a:cubicBezTo>
                      <a:pt x="11" y="0"/>
                      <a:pt x="0" y="10"/>
                      <a:pt x="0" y="24"/>
                    </a:cubicBezTo>
                    <a:cubicBezTo>
                      <a:pt x="0" y="37"/>
                      <a:pt x="11" y="48"/>
                      <a:pt x="24" y="48"/>
                    </a:cubicBezTo>
                    <a:cubicBezTo>
                      <a:pt x="332" y="48"/>
                      <a:pt x="332" y="48"/>
                      <a:pt x="332" y="48"/>
                    </a:cubicBezTo>
                    <a:cubicBezTo>
                      <a:pt x="345" y="48"/>
                      <a:pt x="356" y="37"/>
                      <a:pt x="356" y="24"/>
                    </a:cubicBezTo>
                    <a:cubicBezTo>
                      <a:pt x="356" y="10"/>
                      <a:pt x="345" y="0"/>
                      <a:pt x="33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44" name="Line 92">
                <a:extLst>
                  <a:ext uri="{FF2B5EF4-FFF2-40B4-BE49-F238E27FC236}">
                    <a16:creationId xmlns:a16="http://schemas.microsoft.com/office/drawing/2014/main" id="{D8580F86-811A-4FB4-B2B0-74217AF59BB2}"/>
                  </a:ext>
                </a:extLst>
              </p:cNvPr>
              <p:cNvSpPr>
                <a:spLocks noChangeShapeType="1"/>
              </p:cNvSpPr>
              <p:nvPr/>
            </p:nvSpPr>
            <p:spPr bwMode="auto">
              <a:xfrm>
                <a:off x="3805310"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5" name="Line 93">
                <a:extLst>
                  <a:ext uri="{FF2B5EF4-FFF2-40B4-BE49-F238E27FC236}">
                    <a16:creationId xmlns:a16="http://schemas.microsoft.com/office/drawing/2014/main" id="{2EFFB838-E85E-4780-BF59-5A5FA930B3B6}"/>
                  </a:ext>
                </a:extLst>
              </p:cNvPr>
              <p:cNvSpPr>
                <a:spLocks noChangeShapeType="1"/>
              </p:cNvSpPr>
              <p:nvPr/>
            </p:nvSpPr>
            <p:spPr bwMode="auto">
              <a:xfrm>
                <a:off x="3805310" y="31970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6" name="Freeform 94">
                <a:extLst>
                  <a:ext uri="{FF2B5EF4-FFF2-40B4-BE49-F238E27FC236}">
                    <a16:creationId xmlns:a16="http://schemas.microsoft.com/office/drawing/2014/main" id="{21AD880E-9909-46F2-8C1B-1E65F6A1DB98}"/>
                  </a:ext>
                </a:extLst>
              </p:cNvPr>
              <p:cNvSpPr>
                <a:spLocks/>
              </p:cNvSpPr>
              <p:nvPr/>
            </p:nvSpPr>
            <p:spPr bwMode="auto">
              <a:xfrm>
                <a:off x="3749747" y="3247865"/>
                <a:ext cx="55563" cy="11113"/>
              </a:xfrm>
              <a:custGeom>
                <a:avLst/>
                <a:gdLst>
                  <a:gd name="T0" fmla="*/ 204 w 228"/>
                  <a:gd name="T1" fmla="*/ 0 h 48"/>
                  <a:gd name="T2" fmla="*/ 25 w 228"/>
                  <a:gd name="T3" fmla="*/ 0 h 48"/>
                  <a:gd name="T4" fmla="*/ 0 w 228"/>
                  <a:gd name="T5" fmla="*/ 24 h 48"/>
                  <a:gd name="T6" fmla="*/ 25 w 228"/>
                  <a:gd name="T7" fmla="*/ 48 h 48"/>
                  <a:gd name="T8" fmla="*/ 204 w 228"/>
                  <a:gd name="T9" fmla="*/ 48 h 48"/>
                  <a:gd name="T10" fmla="*/ 228 w 228"/>
                  <a:gd name="T11" fmla="*/ 24 h 48"/>
                  <a:gd name="T12" fmla="*/ 204 w 22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28" h="48">
                    <a:moveTo>
                      <a:pt x="204" y="0"/>
                    </a:moveTo>
                    <a:cubicBezTo>
                      <a:pt x="25" y="0"/>
                      <a:pt x="25" y="0"/>
                      <a:pt x="25" y="0"/>
                    </a:cubicBezTo>
                    <a:cubicBezTo>
                      <a:pt x="11" y="0"/>
                      <a:pt x="0" y="11"/>
                      <a:pt x="0" y="24"/>
                    </a:cubicBezTo>
                    <a:cubicBezTo>
                      <a:pt x="0" y="37"/>
                      <a:pt x="11" y="48"/>
                      <a:pt x="25" y="48"/>
                    </a:cubicBezTo>
                    <a:cubicBezTo>
                      <a:pt x="204" y="48"/>
                      <a:pt x="204" y="48"/>
                      <a:pt x="204" y="48"/>
                    </a:cubicBezTo>
                    <a:cubicBezTo>
                      <a:pt x="217" y="48"/>
                      <a:pt x="228" y="37"/>
                      <a:pt x="228" y="24"/>
                    </a:cubicBezTo>
                    <a:cubicBezTo>
                      <a:pt x="228" y="11"/>
                      <a:pt x="217" y="0"/>
                      <a:pt x="20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47" name="Line 95">
                <a:extLst>
                  <a:ext uri="{FF2B5EF4-FFF2-40B4-BE49-F238E27FC236}">
                    <a16:creationId xmlns:a16="http://schemas.microsoft.com/office/drawing/2014/main" id="{9464BADE-D2B5-4D2E-98F2-8341BAE80A3E}"/>
                  </a:ext>
                </a:extLst>
              </p:cNvPr>
              <p:cNvSpPr>
                <a:spLocks noChangeShapeType="1"/>
              </p:cNvSpPr>
              <p:nvPr/>
            </p:nvSpPr>
            <p:spPr bwMode="auto">
              <a:xfrm>
                <a:off x="3798960" y="32478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8" name="Line 96">
                <a:extLst>
                  <a:ext uri="{FF2B5EF4-FFF2-40B4-BE49-F238E27FC236}">
                    <a16:creationId xmlns:a16="http://schemas.microsoft.com/office/drawing/2014/main" id="{EFEAF9C3-12DE-4D26-AD4B-964C0CA22DB3}"/>
                  </a:ext>
                </a:extLst>
              </p:cNvPr>
              <p:cNvSpPr>
                <a:spLocks noChangeShapeType="1"/>
              </p:cNvSpPr>
              <p:nvPr/>
            </p:nvSpPr>
            <p:spPr bwMode="auto">
              <a:xfrm>
                <a:off x="3798960" y="32478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9" name="Freeform 97">
                <a:extLst>
                  <a:ext uri="{FF2B5EF4-FFF2-40B4-BE49-F238E27FC236}">
                    <a16:creationId xmlns:a16="http://schemas.microsoft.com/office/drawing/2014/main" id="{A5C651E1-E0FA-4991-A0B0-75ABBA6018C1}"/>
                  </a:ext>
                </a:extLst>
              </p:cNvPr>
              <p:cNvSpPr>
                <a:spLocks/>
              </p:cNvSpPr>
              <p:nvPr/>
            </p:nvSpPr>
            <p:spPr bwMode="auto">
              <a:xfrm>
                <a:off x="3749747" y="3298665"/>
                <a:ext cx="36513" cy="11113"/>
              </a:xfrm>
              <a:custGeom>
                <a:avLst/>
                <a:gdLst>
                  <a:gd name="T0" fmla="*/ 127 w 151"/>
                  <a:gd name="T1" fmla="*/ 0 h 48"/>
                  <a:gd name="T2" fmla="*/ 25 w 151"/>
                  <a:gd name="T3" fmla="*/ 0 h 48"/>
                  <a:gd name="T4" fmla="*/ 0 w 151"/>
                  <a:gd name="T5" fmla="*/ 24 h 48"/>
                  <a:gd name="T6" fmla="*/ 25 w 151"/>
                  <a:gd name="T7" fmla="*/ 48 h 48"/>
                  <a:gd name="T8" fmla="*/ 127 w 151"/>
                  <a:gd name="T9" fmla="*/ 48 h 48"/>
                  <a:gd name="T10" fmla="*/ 151 w 151"/>
                  <a:gd name="T11" fmla="*/ 24 h 48"/>
                  <a:gd name="T12" fmla="*/ 127 w 15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51" h="48">
                    <a:moveTo>
                      <a:pt x="127" y="0"/>
                    </a:moveTo>
                    <a:cubicBezTo>
                      <a:pt x="25" y="0"/>
                      <a:pt x="25" y="0"/>
                      <a:pt x="25" y="0"/>
                    </a:cubicBezTo>
                    <a:cubicBezTo>
                      <a:pt x="11" y="0"/>
                      <a:pt x="0" y="11"/>
                      <a:pt x="0" y="24"/>
                    </a:cubicBezTo>
                    <a:cubicBezTo>
                      <a:pt x="0" y="37"/>
                      <a:pt x="11" y="48"/>
                      <a:pt x="25" y="48"/>
                    </a:cubicBezTo>
                    <a:cubicBezTo>
                      <a:pt x="127" y="48"/>
                      <a:pt x="127" y="48"/>
                      <a:pt x="127" y="48"/>
                    </a:cubicBezTo>
                    <a:cubicBezTo>
                      <a:pt x="140" y="48"/>
                      <a:pt x="151" y="37"/>
                      <a:pt x="151" y="24"/>
                    </a:cubicBezTo>
                    <a:cubicBezTo>
                      <a:pt x="151" y="11"/>
                      <a:pt x="140" y="0"/>
                      <a:pt x="127"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50" name="Line 98">
                <a:extLst>
                  <a:ext uri="{FF2B5EF4-FFF2-40B4-BE49-F238E27FC236}">
                    <a16:creationId xmlns:a16="http://schemas.microsoft.com/office/drawing/2014/main" id="{E748099E-A6F8-48AB-AC28-0A8C9306B2F8}"/>
                  </a:ext>
                </a:extLst>
              </p:cNvPr>
              <p:cNvSpPr>
                <a:spLocks noChangeShapeType="1"/>
              </p:cNvSpPr>
              <p:nvPr/>
            </p:nvSpPr>
            <p:spPr bwMode="auto">
              <a:xfrm>
                <a:off x="3779910" y="3298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1" name="Line 99">
                <a:extLst>
                  <a:ext uri="{FF2B5EF4-FFF2-40B4-BE49-F238E27FC236}">
                    <a16:creationId xmlns:a16="http://schemas.microsoft.com/office/drawing/2014/main" id="{F7EFAC41-C424-43F8-9E8F-C3C78518D645}"/>
                  </a:ext>
                </a:extLst>
              </p:cNvPr>
              <p:cNvSpPr>
                <a:spLocks noChangeShapeType="1"/>
              </p:cNvSpPr>
              <p:nvPr/>
            </p:nvSpPr>
            <p:spPr bwMode="auto">
              <a:xfrm>
                <a:off x="3779910" y="3298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2" name="Freeform 100">
                <a:extLst>
                  <a:ext uri="{FF2B5EF4-FFF2-40B4-BE49-F238E27FC236}">
                    <a16:creationId xmlns:a16="http://schemas.microsoft.com/office/drawing/2014/main" id="{0C9CE431-F0EB-4F73-A810-00C9FA8CAA37}"/>
                  </a:ext>
                </a:extLst>
              </p:cNvPr>
              <p:cNvSpPr>
                <a:spLocks/>
              </p:cNvSpPr>
              <p:nvPr/>
            </p:nvSpPr>
            <p:spPr bwMode="auto">
              <a:xfrm>
                <a:off x="3800547" y="3298665"/>
                <a:ext cx="23813" cy="11113"/>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1"/>
                      <a:pt x="0" y="24"/>
                    </a:cubicBezTo>
                    <a:cubicBezTo>
                      <a:pt x="0" y="37"/>
                      <a:pt x="10" y="48"/>
                      <a:pt x="24" y="48"/>
                    </a:cubicBezTo>
                    <a:cubicBezTo>
                      <a:pt x="75" y="48"/>
                      <a:pt x="75" y="48"/>
                      <a:pt x="75" y="48"/>
                    </a:cubicBezTo>
                    <a:cubicBezTo>
                      <a:pt x="88" y="48"/>
                      <a:pt x="99" y="37"/>
                      <a:pt x="99" y="24"/>
                    </a:cubicBezTo>
                    <a:cubicBezTo>
                      <a:pt x="99" y="11"/>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53" name="Line 101">
                <a:extLst>
                  <a:ext uri="{FF2B5EF4-FFF2-40B4-BE49-F238E27FC236}">
                    <a16:creationId xmlns:a16="http://schemas.microsoft.com/office/drawing/2014/main" id="{FE776A2C-1EAB-4EB5-B64D-66A2649D03EB}"/>
                  </a:ext>
                </a:extLst>
              </p:cNvPr>
              <p:cNvSpPr>
                <a:spLocks noChangeShapeType="1"/>
              </p:cNvSpPr>
              <p:nvPr/>
            </p:nvSpPr>
            <p:spPr bwMode="auto">
              <a:xfrm>
                <a:off x="3818010" y="3298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4" name="Line 102">
                <a:extLst>
                  <a:ext uri="{FF2B5EF4-FFF2-40B4-BE49-F238E27FC236}">
                    <a16:creationId xmlns:a16="http://schemas.microsoft.com/office/drawing/2014/main" id="{F2B5FEBB-930C-49BB-A72B-7B377CB971FA}"/>
                  </a:ext>
                </a:extLst>
              </p:cNvPr>
              <p:cNvSpPr>
                <a:spLocks noChangeShapeType="1"/>
              </p:cNvSpPr>
              <p:nvPr/>
            </p:nvSpPr>
            <p:spPr bwMode="auto">
              <a:xfrm>
                <a:off x="3818010" y="32986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5" name="Freeform 103">
                <a:extLst>
                  <a:ext uri="{FF2B5EF4-FFF2-40B4-BE49-F238E27FC236}">
                    <a16:creationId xmlns:a16="http://schemas.microsoft.com/office/drawing/2014/main" id="{411F660C-7FFA-43AE-97C4-03A2C583A8BF}"/>
                  </a:ext>
                </a:extLst>
              </p:cNvPr>
              <p:cNvSpPr>
                <a:spLocks/>
              </p:cNvSpPr>
              <p:nvPr/>
            </p:nvSpPr>
            <p:spPr bwMode="auto">
              <a:xfrm>
                <a:off x="3749747" y="3273265"/>
                <a:ext cx="93663" cy="11113"/>
              </a:xfrm>
              <a:custGeom>
                <a:avLst/>
                <a:gdLst>
                  <a:gd name="T0" fmla="*/ 355 w 379"/>
                  <a:gd name="T1" fmla="*/ 0 h 49"/>
                  <a:gd name="T2" fmla="*/ 22 w 379"/>
                  <a:gd name="T3" fmla="*/ 0 h 49"/>
                  <a:gd name="T4" fmla="*/ 1 w 379"/>
                  <a:gd name="T5" fmla="*/ 13 h 49"/>
                  <a:gd name="T6" fmla="*/ 1 w 379"/>
                  <a:gd name="T7" fmla="*/ 19 h 49"/>
                  <a:gd name="T8" fmla="*/ 0 w 379"/>
                  <a:gd name="T9" fmla="*/ 35 h 49"/>
                  <a:gd name="T10" fmla="*/ 22 w 379"/>
                  <a:gd name="T11" fmla="*/ 49 h 49"/>
                  <a:gd name="T12" fmla="*/ 355 w 379"/>
                  <a:gd name="T13" fmla="*/ 49 h 49"/>
                  <a:gd name="T14" fmla="*/ 379 w 379"/>
                  <a:gd name="T15" fmla="*/ 24 h 49"/>
                  <a:gd name="T16" fmla="*/ 355 w 37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9">
                    <a:moveTo>
                      <a:pt x="355" y="0"/>
                    </a:moveTo>
                    <a:cubicBezTo>
                      <a:pt x="22" y="0"/>
                      <a:pt x="22" y="0"/>
                      <a:pt x="22" y="0"/>
                    </a:cubicBezTo>
                    <a:cubicBezTo>
                      <a:pt x="13" y="0"/>
                      <a:pt x="5" y="5"/>
                      <a:pt x="1" y="13"/>
                    </a:cubicBezTo>
                    <a:cubicBezTo>
                      <a:pt x="1" y="15"/>
                      <a:pt x="1" y="17"/>
                      <a:pt x="1" y="19"/>
                    </a:cubicBezTo>
                    <a:cubicBezTo>
                      <a:pt x="1" y="24"/>
                      <a:pt x="0" y="29"/>
                      <a:pt x="0" y="35"/>
                    </a:cubicBezTo>
                    <a:cubicBezTo>
                      <a:pt x="4" y="43"/>
                      <a:pt x="12" y="49"/>
                      <a:pt x="22" y="49"/>
                    </a:cubicBezTo>
                    <a:cubicBezTo>
                      <a:pt x="355" y="49"/>
                      <a:pt x="355" y="49"/>
                      <a:pt x="355" y="49"/>
                    </a:cubicBezTo>
                    <a:cubicBezTo>
                      <a:pt x="368" y="49"/>
                      <a:pt x="379" y="38"/>
                      <a:pt x="379" y="24"/>
                    </a:cubicBezTo>
                    <a:cubicBezTo>
                      <a:pt x="379" y="11"/>
                      <a:pt x="368" y="0"/>
                      <a:pt x="35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56" name="Line 104">
                <a:extLst>
                  <a:ext uri="{FF2B5EF4-FFF2-40B4-BE49-F238E27FC236}">
                    <a16:creationId xmlns:a16="http://schemas.microsoft.com/office/drawing/2014/main" id="{6BE16A91-943C-4712-8A12-E2D2F7082823}"/>
                  </a:ext>
                </a:extLst>
              </p:cNvPr>
              <p:cNvSpPr>
                <a:spLocks noChangeShapeType="1"/>
              </p:cNvSpPr>
              <p:nvPr/>
            </p:nvSpPr>
            <p:spPr bwMode="auto">
              <a:xfrm>
                <a:off x="3837060" y="32732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7" name="Line 105">
                <a:extLst>
                  <a:ext uri="{FF2B5EF4-FFF2-40B4-BE49-F238E27FC236}">
                    <a16:creationId xmlns:a16="http://schemas.microsoft.com/office/drawing/2014/main" id="{22BB27FF-79AE-4DE3-9914-088DF99395CB}"/>
                  </a:ext>
                </a:extLst>
              </p:cNvPr>
              <p:cNvSpPr>
                <a:spLocks noChangeShapeType="1"/>
              </p:cNvSpPr>
              <p:nvPr/>
            </p:nvSpPr>
            <p:spPr bwMode="auto">
              <a:xfrm>
                <a:off x="3837060" y="327326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8" name="Oval 106">
                <a:extLst>
                  <a:ext uri="{FF2B5EF4-FFF2-40B4-BE49-F238E27FC236}">
                    <a16:creationId xmlns:a16="http://schemas.microsoft.com/office/drawing/2014/main" id="{BEC34CB3-4743-422E-A156-320457237F2F}"/>
                  </a:ext>
                </a:extLst>
              </p:cNvPr>
              <p:cNvSpPr>
                <a:spLocks noChangeArrowheads="1"/>
              </p:cNvSpPr>
              <p:nvPr/>
            </p:nvSpPr>
            <p:spPr bwMode="auto">
              <a:xfrm>
                <a:off x="3800547" y="3171665"/>
                <a:ext cx="11113" cy="12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59" name="Line 107">
                <a:extLst>
                  <a:ext uri="{FF2B5EF4-FFF2-40B4-BE49-F238E27FC236}">
                    <a16:creationId xmlns:a16="http://schemas.microsoft.com/office/drawing/2014/main" id="{01819171-F01C-44A6-B299-1FEC32BD6C66}"/>
                  </a:ext>
                </a:extLst>
              </p:cNvPr>
              <p:cNvSpPr>
                <a:spLocks noChangeShapeType="1"/>
              </p:cNvSpPr>
              <p:nvPr/>
            </p:nvSpPr>
            <p:spPr bwMode="auto">
              <a:xfrm>
                <a:off x="38116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0" name="Line 108">
                <a:extLst>
                  <a:ext uri="{FF2B5EF4-FFF2-40B4-BE49-F238E27FC236}">
                    <a16:creationId xmlns:a16="http://schemas.microsoft.com/office/drawing/2014/main" id="{5BE2ACF4-B12B-430C-BDC7-3D6E32ECD2F1}"/>
                  </a:ext>
                </a:extLst>
              </p:cNvPr>
              <p:cNvSpPr>
                <a:spLocks noChangeShapeType="1"/>
              </p:cNvSpPr>
              <p:nvPr/>
            </p:nvSpPr>
            <p:spPr bwMode="auto">
              <a:xfrm>
                <a:off x="38116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1" name="Oval 109">
                <a:extLst>
                  <a:ext uri="{FF2B5EF4-FFF2-40B4-BE49-F238E27FC236}">
                    <a16:creationId xmlns:a16="http://schemas.microsoft.com/office/drawing/2014/main" id="{6F4AF753-1147-41F4-BBD0-1EE9D3F35233}"/>
                  </a:ext>
                </a:extLst>
              </p:cNvPr>
              <p:cNvSpPr>
                <a:spLocks noChangeArrowheads="1"/>
              </p:cNvSpPr>
              <p:nvPr/>
            </p:nvSpPr>
            <p:spPr bwMode="auto">
              <a:xfrm>
                <a:off x="3824360" y="3171665"/>
                <a:ext cx="12700" cy="12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62" name="Line 110">
                <a:extLst>
                  <a:ext uri="{FF2B5EF4-FFF2-40B4-BE49-F238E27FC236}">
                    <a16:creationId xmlns:a16="http://schemas.microsoft.com/office/drawing/2014/main" id="{BE24B72C-4C33-481A-A492-9F4F1785C26C}"/>
                  </a:ext>
                </a:extLst>
              </p:cNvPr>
              <p:cNvSpPr>
                <a:spLocks noChangeShapeType="1"/>
              </p:cNvSpPr>
              <p:nvPr/>
            </p:nvSpPr>
            <p:spPr bwMode="auto">
              <a:xfrm>
                <a:off x="38370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3" name="Line 111">
                <a:extLst>
                  <a:ext uri="{FF2B5EF4-FFF2-40B4-BE49-F238E27FC236}">
                    <a16:creationId xmlns:a16="http://schemas.microsoft.com/office/drawing/2014/main" id="{F2197BED-0D58-4FC6-A805-8BA7ED6BBCD5}"/>
                  </a:ext>
                </a:extLst>
              </p:cNvPr>
              <p:cNvSpPr>
                <a:spLocks noChangeShapeType="1"/>
              </p:cNvSpPr>
              <p:nvPr/>
            </p:nvSpPr>
            <p:spPr bwMode="auto">
              <a:xfrm>
                <a:off x="38370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4" name="Oval 112">
                <a:extLst>
                  <a:ext uri="{FF2B5EF4-FFF2-40B4-BE49-F238E27FC236}">
                    <a16:creationId xmlns:a16="http://schemas.microsoft.com/office/drawing/2014/main" id="{584B59C8-6AAE-4A93-A9FC-08D56B78EFA0}"/>
                  </a:ext>
                </a:extLst>
              </p:cNvPr>
              <p:cNvSpPr>
                <a:spLocks noChangeArrowheads="1"/>
              </p:cNvSpPr>
              <p:nvPr/>
            </p:nvSpPr>
            <p:spPr bwMode="auto">
              <a:xfrm>
                <a:off x="3849760" y="3171665"/>
                <a:ext cx="12700" cy="12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65" name="Line 113">
                <a:extLst>
                  <a:ext uri="{FF2B5EF4-FFF2-40B4-BE49-F238E27FC236}">
                    <a16:creationId xmlns:a16="http://schemas.microsoft.com/office/drawing/2014/main" id="{74E49F8A-63E5-4EEA-BDB9-13B9A5F66445}"/>
                  </a:ext>
                </a:extLst>
              </p:cNvPr>
              <p:cNvSpPr>
                <a:spLocks noChangeShapeType="1"/>
              </p:cNvSpPr>
              <p:nvPr/>
            </p:nvSpPr>
            <p:spPr bwMode="auto">
              <a:xfrm>
                <a:off x="38624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6" name="Line 114">
                <a:extLst>
                  <a:ext uri="{FF2B5EF4-FFF2-40B4-BE49-F238E27FC236}">
                    <a16:creationId xmlns:a16="http://schemas.microsoft.com/office/drawing/2014/main" id="{FECABE6F-0448-406F-968C-96986505B038}"/>
                  </a:ext>
                </a:extLst>
              </p:cNvPr>
              <p:cNvSpPr>
                <a:spLocks noChangeShapeType="1"/>
              </p:cNvSpPr>
              <p:nvPr/>
            </p:nvSpPr>
            <p:spPr bwMode="auto">
              <a:xfrm>
                <a:off x="3862460" y="31780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7" name="Oval 115">
                <a:extLst>
                  <a:ext uri="{FF2B5EF4-FFF2-40B4-BE49-F238E27FC236}">
                    <a16:creationId xmlns:a16="http://schemas.microsoft.com/office/drawing/2014/main" id="{969AC499-64E3-40B8-85A1-478E62AE9713}"/>
                  </a:ext>
                </a:extLst>
              </p:cNvPr>
              <p:cNvSpPr>
                <a:spLocks noChangeArrowheads="1"/>
              </p:cNvSpPr>
              <p:nvPr/>
            </p:nvSpPr>
            <p:spPr bwMode="auto">
              <a:xfrm>
                <a:off x="3824360" y="3147852"/>
                <a:ext cx="12700" cy="111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68" name="Line 116">
                <a:extLst>
                  <a:ext uri="{FF2B5EF4-FFF2-40B4-BE49-F238E27FC236}">
                    <a16:creationId xmlns:a16="http://schemas.microsoft.com/office/drawing/2014/main" id="{5A9C0FA3-6C28-48A5-A425-CCEA51234A31}"/>
                  </a:ext>
                </a:extLst>
              </p:cNvPr>
              <p:cNvSpPr>
                <a:spLocks noChangeShapeType="1"/>
              </p:cNvSpPr>
              <p:nvPr/>
            </p:nvSpPr>
            <p:spPr bwMode="auto">
              <a:xfrm>
                <a:off x="3837060" y="31526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9" name="Line 117">
                <a:extLst>
                  <a:ext uri="{FF2B5EF4-FFF2-40B4-BE49-F238E27FC236}">
                    <a16:creationId xmlns:a16="http://schemas.microsoft.com/office/drawing/2014/main" id="{90A9F574-78A9-4E14-89C9-ADDAD57C3B95}"/>
                  </a:ext>
                </a:extLst>
              </p:cNvPr>
              <p:cNvSpPr>
                <a:spLocks noChangeShapeType="1"/>
              </p:cNvSpPr>
              <p:nvPr/>
            </p:nvSpPr>
            <p:spPr bwMode="auto">
              <a:xfrm>
                <a:off x="3837060" y="31526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0" name="Oval 118">
                <a:extLst>
                  <a:ext uri="{FF2B5EF4-FFF2-40B4-BE49-F238E27FC236}">
                    <a16:creationId xmlns:a16="http://schemas.microsoft.com/office/drawing/2014/main" id="{9BD3614E-F9D5-42F8-9856-F95F287326A5}"/>
                  </a:ext>
                </a:extLst>
              </p:cNvPr>
              <p:cNvSpPr>
                <a:spLocks noChangeArrowheads="1"/>
              </p:cNvSpPr>
              <p:nvPr/>
            </p:nvSpPr>
            <p:spPr bwMode="auto">
              <a:xfrm>
                <a:off x="3849760" y="3147852"/>
                <a:ext cx="12700" cy="111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71" name="Line 119">
                <a:extLst>
                  <a:ext uri="{FF2B5EF4-FFF2-40B4-BE49-F238E27FC236}">
                    <a16:creationId xmlns:a16="http://schemas.microsoft.com/office/drawing/2014/main" id="{2D9C2597-29BC-4231-9831-A93559B9972F}"/>
                  </a:ext>
                </a:extLst>
              </p:cNvPr>
              <p:cNvSpPr>
                <a:spLocks noChangeShapeType="1"/>
              </p:cNvSpPr>
              <p:nvPr/>
            </p:nvSpPr>
            <p:spPr bwMode="auto">
              <a:xfrm>
                <a:off x="3862460" y="31526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2" name="Line 120">
                <a:extLst>
                  <a:ext uri="{FF2B5EF4-FFF2-40B4-BE49-F238E27FC236}">
                    <a16:creationId xmlns:a16="http://schemas.microsoft.com/office/drawing/2014/main" id="{63E412DC-9035-4946-AA97-994B5E12435E}"/>
                  </a:ext>
                </a:extLst>
              </p:cNvPr>
              <p:cNvSpPr>
                <a:spLocks noChangeShapeType="1"/>
              </p:cNvSpPr>
              <p:nvPr/>
            </p:nvSpPr>
            <p:spPr bwMode="auto">
              <a:xfrm>
                <a:off x="3862460" y="31526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3" name="Oval 121">
                <a:extLst>
                  <a:ext uri="{FF2B5EF4-FFF2-40B4-BE49-F238E27FC236}">
                    <a16:creationId xmlns:a16="http://schemas.microsoft.com/office/drawing/2014/main" id="{B634740A-A530-465F-B28A-6A3EE100D442}"/>
                  </a:ext>
                </a:extLst>
              </p:cNvPr>
              <p:cNvSpPr>
                <a:spLocks noChangeArrowheads="1"/>
              </p:cNvSpPr>
              <p:nvPr/>
            </p:nvSpPr>
            <p:spPr bwMode="auto">
              <a:xfrm>
                <a:off x="3824360" y="3197065"/>
                <a:ext cx="12700" cy="12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74" name="Line 122">
                <a:extLst>
                  <a:ext uri="{FF2B5EF4-FFF2-40B4-BE49-F238E27FC236}">
                    <a16:creationId xmlns:a16="http://schemas.microsoft.com/office/drawing/2014/main" id="{3739E008-3421-4D65-AA2C-D95486DF4EFF}"/>
                  </a:ext>
                </a:extLst>
              </p:cNvPr>
              <p:cNvSpPr>
                <a:spLocks noChangeShapeType="1"/>
              </p:cNvSpPr>
              <p:nvPr/>
            </p:nvSpPr>
            <p:spPr bwMode="auto">
              <a:xfrm>
                <a:off x="3837060" y="32034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5" name="Line 123">
                <a:extLst>
                  <a:ext uri="{FF2B5EF4-FFF2-40B4-BE49-F238E27FC236}">
                    <a16:creationId xmlns:a16="http://schemas.microsoft.com/office/drawing/2014/main" id="{7C7D0496-F848-4F70-AB2F-16ECCEA9106C}"/>
                  </a:ext>
                </a:extLst>
              </p:cNvPr>
              <p:cNvSpPr>
                <a:spLocks noChangeShapeType="1"/>
              </p:cNvSpPr>
              <p:nvPr/>
            </p:nvSpPr>
            <p:spPr bwMode="auto">
              <a:xfrm>
                <a:off x="3837060" y="32034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6" name="Oval 124">
                <a:extLst>
                  <a:ext uri="{FF2B5EF4-FFF2-40B4-BE49-F238E27FC236}">
                    <a16:creationId xmlns:a16="http://schemas.microsoft.com/office/drawing/2014/main" id="{3CC0127D-F48F-4C4F-8C26-DAEA2430FA3B}"/>
                  </a:ext>
                </a:extLst>
              </p:cNvPr>
              <p:cNvSpPr>
                <a:spLocks noChangeArrowheads="1"/>
              </p:cNvSpPr>
              <p:nvPr/>
            </p:nvSpPr>
            <p:spPr bwMode="auto">
              <a:xfrm>
                <a:off x="3849760" y="3197065"/>
                <a:ext cx="12700" cy="12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77" name="Line 125">
                <a:extLst>
                  <a:ext uri="{FF2B5EF4-FFF2-40B4-BE49-F238E27FC236}">
                    <a16:creationId xmlns:a16="http://schemas.microsoft.com/office/drawing/2014/main" id="{2DC37E02-4AF2-448B-B956-57025100FAA6}"/>
                  </a:ext>
                </a:extLst>
              </p:cNvPr>
              <p:cNvSpPr>
                <a:spLocks noChangeShapeType="1"/>
              </p:cNvSpPr>
              <p:nvPr/>
            </p:nvSpPr>
            <p:spPr bwMode="auto">
              <a:xfrm>
                <a:off x="3862460" y="32034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8" name="Line 126">
                <a:extLst>
                  <a:ext uri="{FF2B5EF4-FFF2-40B4-BE49-F238E27FC236}">
                    <a16:creationId xmlns:a16="http://schemas.microsoft.com/office/drawing/2014/main" id="{FA7C9614-282B-487A-8B2D-E510D850DC9F}"/>
                  </a:ext>
                </a:extLst>
              </p:cNvPr>
              <p:cNvSpPr>
                <a:spLocks noChangeShapeType="1"/>
              </p:cNvSpPr>
              <p:nvPr/>
            </p:nvSpPr>
            <p:spPr bwMode="auto">
              <a:xfrm>
                <a:off x="3862460" y="320341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uppieren 7">
              <a:extLst>
                <a:ext uri="{FF2B5EF4-FFF2-40B4-BE49-F238E27FC236}">
                  <a16:creationId xmlns:a16="http://schemas.microsoft.com/office/drawing/2014/main" id="{A8BBEC67-D63C-4BCA-AB17-D7F6C1DC250B}"/>
                </a:ext>
              </a:extLst>
            </p:cNvPr>
            <p:cNvGrpSpPr/>
            <p:nvPr/>
          </p:nvGrpSpPr>
          <p:grpSpPr>
            <a:xfrm>
              <a:off x="2878317" y="2902963"/>
              <a:ext cx="369888" cy="428625"/>
              <a:chOff x="2878317" y="2902963"/>
              <a:chExt cx="369888" cy="428625"/>
            </a:xfrm>
          </p:grpSpPr>
          <p:sp>
            <p:nvSpPr>
              <p:cNvPr id="980" name="Freeform 130">
                <a:extLst>
                  <a:ext uri="{FF2B5EF4-FFF2-40B4-BE49-F238E27FC236}">
                    <a16:creationId xmlns:a16="http://schemas.microsoft.com/office/drawing/2014/main" id="{A54B76D5-5072-43DA-A720-11AFDFAC6111}"/>
                  </a:ext>
                </a:extLst>
              </p:cNvPr>
              <p:cNvSpPr>
                <a:spLocks noEditPoints="1"/>
              </p:cNvSpPr>
              <p:nvPr/>
            </p:nvSpPr>
            <p:spPr bwMode="auto">
              <a:xfrm>
                <a:off x="2878317" y="2902963"/>
                <a:ext cx="369888" cy="428625"/>
              </a:xfrm>
              <a:custGeom>
                <a:avLst/>
                <a:gdLst>
                  <a:gd name="T0" fmla="*/ 1291 w 1313"/>
                  <a:gd name="T1" fmla="*/ 450 h 1536"/>
                  <a:gd name="T2" fmla="*/ 1313 w 1313"/>
                  <a:gd name="T3" fmla="*/ 428 h 1536"/>
                  <a:gd name="T4" fmla="*/ 1313 w 1313"/>
                  <a:gd name="T5" fmla="*/ 289 h 1536"/>
                  <a:gd name="T6" fmla="*/ 1267 w 1313"/>
                  <a:gd name="T7" fmla="*/ 243 h 1536"/>
                  <a:gd name="T8" fmla="*/ 1035 w 1313"/>
                  <a:gd name="T9" fmla="*/ 243 h 1536"/>
                  <a:gd name="T10" fmla="*/ 1035 w 1313"/>
                  <a:gd name="T11" fmla="*/ 44 h 1536"/>
                  <a:gd name="T12" fmla="*/ 1020 w 1313"/>
                  <a:gd name="T13" fmla="*/ 14 h 1536"/>
                  <a:gd name="T14" fmla="*/ 981 w 1313"/>
                  <a:gd name="T15" fmla="*/ 6 h 1536"/>
                  <a:gd name="T16" fmla="*/ 847 w 1313"/>
                  <a:gd name="T17" fmla="*/ 39 h 1536"/>
                  <a:gd name="T18" fmla="*/ 847 w 1313"/>
                  <a:gd name="T19" fmla="*/ 39 h 1536"/>
                  <a:gd name="T20" fmla="*/ 693 w 1313"/>
                  <a:gd name="T21" fmla="*/ 1 h 1536"/>
                  <a:gd name="T22" fmla="*/ 671 w 1313"/>
                  <a:gd name="T23" fmla="*/ 1 h 1536"/>
                  <a:gd name="T24" fmla="*/ 518 w 1313"/>
                  <a:gd name="T25" fmla="*/ 39 h 1536"/>
                  <a:gd name="T26" fmla="*/ 517 w 1313"/>
                  <a:gd name="T27" fmla="*/ 39 h 1536"/>
                  <a:gd name="T28" fmla="*/ 363 w 1313"/>
                  <a:gd name="T29" fmla="*/ 1 h 1536"/>
                  <a:gd name="T30" fmla="*/ 341 w 1313"/>
                  <a:gd name="T31" fmla="*/ 1 h 1536"/>
                  <a:gd name="T32" fmla="*/ 188 w 1313"/>
                  <a:gd name="T33" fmla="*/ 39 h 1536"/>
                  <a:gd name="T34" fmla="*/ 187 w 1313"/>
                  <a:gd name="T35" fmla="*/ 39 h 1536"/>
                  <a:gd name="T36" fmla="*/ 53 w 1313"/>
                  <a:gd name="T37" fmla="*/ 6 h 1536"/>
                  <a:gd name="T38" fmla="*/ 15 w 1313"/>
                  <a:gd name="T39" fmla="*/ 14 h 1536"/>
                  <a:gd name="T40" fmla="*/ 0 w 1313"/>
                  <a:gd name="T41" fmla="*/ 44 h 1536"/>
                  <a:gd name="T42" fmla="*/ 0 w 1313"/>
                  <a:gd name="T43" fmla="*/ 1138 h 1536"/>
                  <a:gd name="T44" fmla="*/ 22 w 1313"/>
                  <a:gd name="T45" fmla="*/ 1161 h 1536"/>
                  <a:gd name="T46" fmla="*/ 45 w 1313"/>
                  <a:gd name="T47" fmla="*/ 1138 h 1536"/>
                  <a:gd name="T48" fmla="*/ 45 w 1313"/>
                  <a:gd name="T49" fmla="*/ 50 h 1536"/>
                  <a:gd name="T50" fmla="*/ 176 w 1313"/>
                  <a:gd name="T51" fmla="*/ 82 h 1536"/>
                  <a:gd name="T52" fmla="*/ 198 w 1313"/>
                  <a:gd name="T53" fmla="*/ 82 h 1536"/>
                  <a:gd name="T54" fmla="*/ 352 w 1313"/>
                  <a:gd name="T55" fmla="*/ 45 h 1536"/>
                  <a:gd name="T56" fmla="*/ 353 w 1313"/>
                  <a:gd name="T57" fmla="*/ 45 h 1536"/>
                  <a:gd name="T58" fmla="*/ 506 w 1313"/>
                  <a:gd name="T59" fmla="*/ 82 h 1536"/>
                  <a:gd name="T60" fmla="*/ 528 w 1313"/>
                  <a:gd name="T61" fmla="*/ 82 h 1536"/>
                  <a:gd name="T62" fmla="*/ 682 w 1313"/>
                  <a:gd name="T63" fmla="*/ 45 h 1536"/>
                  <a:gd name="T64" fmla="*/ 683 w 1313"/>
                  <a:gd name="T65" fmla="*/ 45 h 1536"/>
                  <a:gd name="T66" fmla="*/ 836 w 1313"/>
                  <a:gd name="T67" fmla="*/ 82 h 1536"/>
                  <a:gd name="T68" fmla="*/ 858 w 1313"/>
                  <a:gd name="T69" fmla="*/ 82 h 1536"/>
                  <a:gd name="T70" fmla="*/ 990 w 1313"/>
                  <a:gd name="T71" fmla="*/ 50 h 1536"/>
                  <a:gd name="T72" fmla="*/ 990 w 1313"/>
                  <a:gd name="T73" fmla="*/ 1374 h 1536"/>
                  <a:gd name="T74" fmla="*/ 1036 w 1313"/>
                  <a:gd name="T75" fmla="*/ 1487 h 1536"/>
                  <a:gd name="T76" fmla="*/ 1038 w 1313"/>
                  <a:gd name="T77" fmla="*/ 1490 h 1536"/>
                  <a:gd name="T78" fmla="*/ 1040 w 1313"/>
                  <a:gd name="T79" fmla="*/ 1491 h 1536"/>
                  <a:gd name="T80" fmla="*/ 236 w 1313"/>
                  <a:gd name="T81" fmla="*/ 1491 h 1536"/>
                  <a:gd name="T82" fmla="*/ 45 w 1313"/>
                  <a:gd name="T83" fmla="*/ 1300 h 1536"/>
                  <a:gd name="T84" fmla="*/ 45 w 1313"/>
                  <a:gd name="T85" fmla="*/ 1241 h 1536"/>
                  <a:gd name="T86" fmla="*/ 22 w 1313"/>
                  <a:gd name="T87" fmla="*/ 1219 h 1536"/>
                  <a:gd name="T88" fmla="*/ 0 w 1313"/>
                  <a:gd name="T89" fmla="*/ 1241 h 1536"/>
                  <a:gd name="T90" fmla="*/ 0 w 1313"/>
                  <a:gd name="T91" fmla="*/ 1300 h 1536"/>
                  <a:gd name="T92" fmla="*/ 236 w 1313"/>
                  <a:gd name="T93" fmla="*/ 1536 h 1536"/>
                  <a:gd name="T94" fmla="*/ 1151 w 1313"/>
                  <a:gd name="T95" fmla="*/ 1536 h 1536"/>
                  <a:gd name="T96" fmla="*/ 1313 w 1313"/>
                  <a:gd name="T97" fmla="*/ 1374 h 1536"/>
                  <a:gd name="T98" fmla="*/ 1313 w 1313"/>
                  <a:gd name="T99" fmla="*/ 531 h 1536"/>
                  <a:gd name="T100" fmla="*/ 1291 w 1313"/>
                  <a:gd name="T101" fmla="*/ 509 h 1536"/>
                  <a:gd name="T102" fmla="*/ 1268 w 1313"/>
                  <a:gd name="T103" fmla="*/ 531 h 1536"/>
                  <a:gd name="T104" fmla="*/ 1268 w 1313"/>
                  <a:gd name="T105" fmla="*/ 1374 h 1536"/>
                  <a:gd name="T106" fmla="*/ 1151 w 1313"/>
                  <a:gd name="T107" fmla="*/ 1491 h 1536"/>
                  <a:gd name="T108" fmla="*/ 1082 w 1313"/>
                  <a:gd name="T109" fmla="*/ 1468 h 1536"/>
                  <a:gd name="T110" fmla="*/ 1035 w 1313"/>
                  <a:gd name="T111" fmla="*/ 1374 h 1536"/>
                  <a:gd name="T112" fmla="*/ 1035 w 1313"/>
                  <a:gd name="T113" fmla="*/ 288 h 1536"/>
                  <a:gd name="T114" fmla="*/ 1267 w 1313"/>
                  <a:gd name="T115" fmla="*/ 288 h 1536"/>
                  <a:gd name="T116" fmla="*/ 1268 w 1313"/>
                  <a:gd name="T117" fmla="*/ 289 h 1536"/>
                  <a:gd name="T118" fmla="*/ 1268 w 1313"/>
                  <a:gd name="T119" fmla="*/ 428 h 1536"/>
                  <a:gd name="T120" fmla="*/ 1291 w 1313"/>
                  <a:gd name="T121" fmla="*/ 450 h 1536"/>
                  <a:gd name="T122" fmla="*/ 1291 w 1313"/>
                  <a:gd name="T123" fmla="*/ 450 h 1536"/>
                  <a:gd name="T124" fmla="*/ 1291 w 1313"/>
                  <a:gd name="T125" fmla="*/ 45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3" h="1536">
                    <a:moveTo>
                      <a:pt x="1291" y="450"/>
                    </a:moveTo>
                    <a:cubicBezTo>
                      <a:pt x="1303" y="450"/>
                      <a:pt x="1313" y="440"/>
                      <a:pt x="1313" y="428"/>
                    </a:cubicBezTo>
                    <a:cubicBezTo>
                      <a:pt x="1313" y="289"/>
                      <a:pt x="1313" y="289"/>
                      <a:pt x="1313" y="289"/>
                    </a:cubicBezTo>
                    <a:cubicBezTo>
                      <a:pt x="1313" y="264"/>
                      <a:pt x="1292" y="243"/>
                      <a:pt x="1267" y="243"/>
                    </a:cubicBezTo>
                    <a:cubicBezTo>
                      <a:pt x="1035" y="243"/>
                      <a:pt x="1035" y="243"/>
                      <a:pt x="1035" y="243"/>
                    </a:cubicBezTo>
                    <a:cubicBezTo>
                      <a:pt x="1035" y="44"/>
                      <a:pt x="1035" y="44"/>
                      <a:pt x="1035" y="44"/>
                    </a:cubicBezTo>
                    <a:cubicBezTo>
                      <a:pt x="1035" y="32"/>
                      <a:pt x="1029" y="22"/>
                      <a:pt x="1020" y="14"/>
                    </a:cubicBezTo>
                    <a:cubicBezTo>
                      <a:pt x="1009" y="6"/>
                      <a:pt x="995" y="3"/>
                      <a:pt x="981" y="6"/>
                    </a:cubicBezTo>
                    <a:cubicBezTo>
                      <a:pt x="847" y="39"/>
                      <a:pt x="847" y="39"/>
                      <a:pt x="847" y="39"/>
                    </a:cubicBezTo>
                    <a:cubicBezTo>
                      <a:pt x="847" y="39"/>
                      <a:pt x="847" y="39"/>
                      <a:pt x="847" y="39"/>
                    </a:cubicBezTo>
                    <a:cubicBezTo>
                      <a:pt x="693" y="1"/>
                      <a:pt x="693" y="1"/>
                      <a:pt x="693" y="1"/>
                    </a:cubicBezTo>
                    <a:cubicBezTo>
                      <a:pt x="686" y="0"/>
                      <a:pt x="678" y="0"/>
                      <a:pt x="671" y="1"/>
                    </a:cubicBezTo>
                    <a:cubicBezTo>
                      <a:pt x="518" y="39"/>
                      <a:pt x="518" y="39"/>
                      <a:pt x="518" y="39"/>
                    </a:cubicBezTo>
                    <a:cubicBezTo>
                      <a:pt x="517" y="39"/>
                      <a:pt x="517" y="39"/>
                      <a:pt x="517" y="39"/>
                    </a:cubicBezTo>
                    <a:cubicBezTo>
                      <a:pt x="363" y="1"/>
                      <a:pt x="363" y="1"/>
                      <a:pt x="363" y="1"/>
                    </a:cubicBezTo>
                    <a:cubicBezTo>
                      <a:pt x="356" y="0"/>
                      <a:pt x="349" y="0"/>
                      <a:pt x="341" y="1"/>
                    </a:cubicBezTo>
                    <a:cubicBezTo>
                      <a:pt x="188" y="39"/>
                      <a:pt x="188" y="39"/>
                      <a:pt x="188" y="39"/>
                    </a:cubicBezTo>
                    <a:cubicBezTo>
                      <a:pt x="188" y="39"/>
                      <a:pt x="187" y="39"/>
                      <a:pt x="187" y="39"/>
                    </a:cubicBezTo>
                    <a:cubicBezTo>
                      <a:pt x="53" y="6"/>
                      <a:pt x="53" y="6"/>
                      <a:pt x="53" y="6"/>
                    </a:cubicBezTo>
                    <a:cubicBezTo>
                      <a:pt x="40" y="3"/>
                      <a:pt x="25" y="6"/>
                      <a:pt x="15" y="14"/>
                    </a:cubicBezTo>
                    <a:cubicBezTo>
                      <a:pt x="5" y="22"/>
                      <a:pt x="0" y="33"/>
                      <a:pt x="0" y="44"/>
                    </a:cubicBezTo>
                    <a:cubicBezTo>
                      <a:pt x="0" y="1138"/>
                      <a:pt x="0" y="1138"/>
                      <a:pt x="0" y="1138"/>
                    </a:cubicBezTo>
                    <a:cubicBezTo>
                      <a:pt x="0" y="1151"/>
                      <a:pt x="10" y="1161"/>
                      <a:pt x="22" y="1161"/>
                    </a:cubicBezTo>
                    <a:cubicBezTo>
                      <a:pt x="35" y="1161"/>
                      <a:pt x="45" y="1151"/>
                      <a:pt x="45" y="1138"/>
                    </a:cubicBezTo>
                    <a:cubicBezTo>
                      <a:pt x="45" y="50"/>
                      <a:pt x="45" y="50"/>
                      <a:pt x="45" y="50"/>
                    </a:cubicBezTo>
                    <a:cubicBezTo>
                      <a:pt x="176" y="82"/>
                      <a:pt x="176" y="82"/>
                      <a:pt x="176" y="82"/>
                    </a:cubicBezTo>
                    <a:cubicBezTo>
                      <a:pt x="184" y="84"/>
                      <a:pt x="191" y="84"/>
                      <a:pt x="198" y="82"/>
                    </a:cubicBezTo>
                    <a:cubicBezTo>
                      <a:pt x="352" y="45"/>
                      <a:pt x="352" y="45"/>
                      <a:pt x="352" y="45"/>
                    </a:cubicBezTo>
                    <a:cubicBezTo>
                      <a:pt x="352" y="45"/>
                      <a:pt x="352" y="45"/>
                      <a:pt x="353" y="45"/>
                    </a:cubicBezTo>
                    <a:cubicBezTo>
                      <a:pt x="506" y="82"/>
                      <a:pt x="506" y="82"/>
                      <a:pt x="506" y="82"/>
                    </a:cubicBezTo>
                    <a:cubicBezTo>
                      <a:pt x="514" y="84"/>
                      <a:pt x="521" y="84"/>
                      <a:pt x="528" y="82"/>
                    </a:cubicBezTo>
                    <a:cubicBezTo>
                      <a:pt x="682" y="45"/>
                      <a:pt x="682" y="45"/>
                      <a:pt x="682" y="45"/>
                    </a:cubicBezTo>
                    <a:cubicBezTo>
                      <a:pt x="682" y="45"/>
                      <a:pt x="682" y="45"/>
                      <a:pt x="683" y="45"/>
                    </a:cubicBezTo>
                    <a:cubicBezTo>
                      <a:pt x="836" y="82"/>
                      <a:pt x="836" y="82"/>
                      <a:pt x="836" y="82"/>
                    </a:cubicBezTo>
                    <a:cubicBezTo>
                      <a:pt x="843" y="84"/>
                      <a:pt x="851" y="84"/>
                      <a:pt x="858" y="82"/>
                    </a:cubicBezTo>
                    <a:cubicBezTo>
                      <a:pt x="990" y="50"/>
                      <a:pt x="990" y="50"/>
                      <a:pt x="990" y="50"/>
                    </a:cubicBezTo>
                    <a:cubicBezTo>
                      <a:pt x="990" y="1374"/>
                      <a:pt x="990" y="1374"/>
                      <a:pt x="990" y="1374"/>
                    </a:cubicBezTo>
                    <a:cubicBezTo>
                      <a:pt x="990" y="1416"/>
                      <a:pt x="1006" y="1457"/>
                      <a:pt x="1036" y="1487"/>
                    </a:cubicBezTo>
                    <a:cubicBezTo>
                      <a:pt x="1037" y="1488"/>
                      <a:pt x="1037" y="1489"/>
                      <a:pt x="1038" y="1490"/>
                    </a:cubicBezTo>
                    <a:cubicBezTo>
                      <a:pt x="1039" y="1490"/>
                      <a:pt x="1039" y="1491"/>
                      <a:pt x="1040" y="1491"/>
                    </a:cubicBezTo>
                    <a:cubicBezTo>
                      <a:pt x="236" y="1491"/>
                      <a:pt x="236" y="1491"/>
                      <a:pt x="236" y="1491"/>
                    </a:cubicBezTo>
                    <a:cubicBezTo>
                      <a:pt x="131" y="1491"/>
                      <a:pt x="45" y="1405"/>
                      <a:pt x="45" y="1300"/>
                    </a:cubicBezTo>
                    <a:cubicBezTo>
                      <a:pt x="45" y="1241"/>
                      <a:pt x="45" y="1241"/>
                      <a:pt x="45" y="1241"/>
                    </a:cubicBezTo>
                    <a:cubicBezTo>
                      <a:pt x="45" y="1229"/>
                      <a:pt x="35" y="1219"/>
                      <a:pt x="22" y="1219"/>
                    </a:cubicBezTo>
                    <a:cubicBezTo>
                      <a:pt x="10" y="1219"/>
                      <a:pt x="0" y="1229"/>
                      <a:pt x="0" y="1241"/>
                    </a:cubicBezTo>
                    <a:cubicBezTo>
                      <a:pt x="0" y="1300"/>
                      <a:pt x="0" y="1300"/>
                      <a:pt x="0" y="1300"/>
                    </a:cubicBezTo>
                    <a:cubicBezTo>
                      <a:pt x="0" y="1430"/>
                      <a:pt x="106" y="1536"/>
                      <a:pt x="236" y="1536"/>
                    </a:cubicBezTo>
                    <a:cubicBezTo>
                      <a:pt x="1151" y="1536"/>
                      <a:pt x="1151" y="1536"/>
                      <a:pt x="1151" y="1536"/>
                    </a:cubicBezTo>
                    <a:cubicBezTo>
                      <a:pt x="1241" y="1536"/>
                      <a:pt x="1313" y="1463"/>
                      <a:pt x="1313" y="1374"/>
                    </a:cubicBezTo>
                    <a:cubicBezTo>
                      <a:pt x="1313" y="531"/>
                      <a:pt x="1313" y="531"/>
                      <a:pt x="1313" y="531"/>
                    </a:cubicBezTo>
                    <a:cubicBezTo>
                      <a:pt x="1313" y="519"/>
                      <a:pt x="1303" y="509"/>
                      <a:pt x="1291" y="509"/>
                    </a:cubicBezTo>
                    <a:cubicBezTo>
                      <a:pt x="1278" y="509"/>
                      <a:pt x="1268" y="519"/>
                      <a:pt x="1268" y="531"/>
                    </a:cubicBezTo>
                    <a:cubicBezTo>
                      <a:pt x="1268" y="1374"/>
                      <a:pt x="1268" y="1374"/>
                      <a:pt x="1268" y="1374"/>
                    </a:cubicBezTo>
                    <a:cubicBezTo>
                      <a:pt x="1268" y="1439"/>
                      <a:pt x="1216" y="1491"/>
                      <a:pt x="1151" y="1491"/>
                    </a:cubicBezTo>
                    <a:cubicBezTo>
                      <a:pt x="1125" y="1491"/>
                      <a:pt x="1101" y="1482"/>
                      <a:pt x="1082" y="1468"/>
                    </a:cubicBezTo>
                    <a:cubicBezTo>
                      <a:pt x="1053" y="1447"/>
                      <a:pt x="1035" y="1413"/>
                      <a:pt x="1035" y="1374"/>
                    </a:cubicBezTo>
                    <a:cubicBezTo>
                      <a:pt x="1035" y="288"/>
                      <a:pt x="1035" y="288"/>
                      <a:pt x="1035" y="288"/>
                    </a:cubicBezTo>
                    <a:cubicBezTo>
                      <a:pt x="1267" y="288"/>
                      <a:pt x="1267" y="288"/>
                      <a:pt x="1267" y="288"/>
                    </a:cubicBezTo>
                    <a:cubicBezTo>
                      <a:pt x="1268" y="288"/>
                      <a:pt x="1268" y="289"/>
                      <a:pt x="1268" y="289"/>
                    </a:cubicBezTo>
                    <a:cubicBezTo>
                      <a:pt x="1268" y="428"/>
                      <a:pt x="1268" y="428"/>
                      <a:pt x="1268" y="428"/>
                    </a:cubicBezTo>
                    <a:cubicBezTo>
                      <a:pt x="1268" y="440"/>
                      <a:pt x="1278" y="450"/>
                      <a:pt x="1291" y="450"/>
                    </a:cubicBezTo>
                    <a:close/>
                    <a:moveTo>
                      <a:pt x="1291" y="450"/>
                    </a:moveTo>
                    <a:cubicBezTo>
                      <a:pt x="1291" y="450"/>
                      <a:pt x="1291" y="450"/>
                      <a:pt x="1291" y="45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81" name="Freeform 12">
                <a:extLst>
                  <a:ext uri="{FF2B5EF4-FFF2-40B4-BE49-F238E27FC236}">
                    <a16:creationId xmlns:a16="http://schemas.microsoft.com/office/drawing/2014/main" id="{521449DA-6D96-40EF-86AA-B213FD8995E4}"/>
                  </a:ext>
                </a:extLst>
              </p:cNvPr>
              <p:cNvSpPr>
                <a:spLocks noEditPoints="1"/>
              </p:cNvSpPr>
              <p:nvPr/>
            </p:nvSpPr>
            <p:spPr bwMode="auto">
              <a:xfrm>
                <a:off x="2928482" y="2943116"/>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82" name="Line 38">
                <a:extLst>
                  <a:ext uri="{FF2B5EF4-FFF2-40B4-BE49-F238E27FC236}">
                    <a16:creationId xmlns:a16="http://schemas.microsoft.com/office/drawing/2014/main" id="{87F0E02A-B2B5-4C04-81B5-01E815155CAF}"/>
                  </a:ext>
                </a:extLst>
              </p:cNvPr>
              <p:cNvSpPr>
                <a:spLocks noChangeShapeType="1"/>
              </p:cNvSpPr>
              <p:nvPr/>
            </p:nvSpPr>
            <p:spPr bwMode="auto">
              <a:xfrm>
                <a:off x="3088875" y="31940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3" name="Line 39">
                <a:extLst>
                  <a:ext uri="{FF2B5EF4-FFF2-40B4-BE49-F238E27FC236}">
                    <a16:creationId xmlns:a16="http://schemas.microsoft.com/office/drawing/2014/main" id="{9981C743-A194-4C15-B671-C9CCCCD43695}"/>
                  </a:ext>
                </a:extLst>
              </p:cNvPr>
              <p:cNvSpPr>
                <a:spLocks noChangeShapeType="1"/>
              </p:cNvSpPr>
              <p:nvPr/>
            </p:nvSpPr>
            <p:spPr bwMode="auto">
              <a:xfrm>
                <a:off x="3088875" y="31940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4" name="Freeform 70">
                <a:extLst>
                  <a:ext uri="{FF2B5EF4-FFF2-40B4-BE49-F238E27FC236}">
                    <a16:creationId xmlns:a16="http://schemas.microsoft.com/office/drawing/2014/main" id="{FB947D22-30D3-4C0B-BAE5-54A1919CAC73}"/>
                  </a:ext>
                </a:extLst>
              </p:cNvPr>
              <p:cNvSpPr>
                <a:spLocks/>
              </p:cNvSpPr>
              <p:nvPr/>
            </p:nvSpPr>
            <p:spPr bwMode="auto">
              <a:xfrm>
                <a:off x="2926574" y="3169264"/>
                <a:ext cx="23813"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1" y="0"/>
                      <a:pt x="0" y="11"/>
                      <a:pt x="0" y="24"/>
                    </a:cubicBezTo>
                    <a:cubicBezTo>
                      <a:pt x="0" y="37"/>
                      <a:pt x="11" y="48"/>
                      <a:pt x="24" y="48"/>
                    </a:cubicBezTo>
                    <a:cubicBezTo>
                      <a:pt x="75" y="48"/>
                      <a:pt x="75" y="48"/>
                      <a:pt x="75" y="48"/>
                    </a:cubicBezTo>
                    <a:cubicBezTo>
                      <a:pt x="89" y="48"/>
                      <a:pt x="99" y="37"/>
                      <a:pt x="99" y="24"/>
                    </a:cubicBezTo>
                    <a:cubicBezTo>
                      <a:pt x="99" y="11"/>
                      <a:pt x="89"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85" name="Freeform 73">
                <a:extLst>
                  <a:ext uri="{FF2B5EF4-FFF2-40B4-BE49-F238E27FC236}">
                    <a16:creationId xmlns:a16="http://schemas.microsoft.com/office/drawing/2014/main" id="{5CD07E94-39A7-451B-B03B-D6880EC07A17}"/>
                  </a:ext>
                </a:extLst>
              </p:cNvPr>
              <p:cNvSpPr>
                <a:spLocks/>
              </p:cNvSpPr>
              <p:nvPr/>
            </p:nvSpPr>
            <p:spPr bwMode="auto">
              <a:xfrm>
                <a:off x="2926574" y="3194664"/>
                <a:ext cx="23813"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1" y="0"/>
                      <a:pt x="0" y="10"/>
                      <a:pt x="0" y="24"/>
                    </a:cubicBezTo>
                    <a:cubicBezTo>
                      <a:pt x="0" y="37"/>
                      <a:pt x="11" y="48"/>
                      <a:pt x="24" y="48"/>
                    </a:cubicBezTo>
                    <a:cubicBezTo>
                      <a:pt x="75" y="48"/>
                      <a:pt x="75" y="48"/>
                      <a:pt x="75" y="48"/>
                    </a:cubicBezTo>
                    <a:cubicBezTo>
                      <a:pt x="89" y="48"/>
                      <a:pt x="99" y="37"/>
                      <a:pt x="99" y="24"/>
                    </a:cubicBezTo>
                    <a:cubicBezTo>
                      <a:pt x="99" y="10"/>
                      <a:pt x="89"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86" name="Line 74">
                <a:extLst>
                  <a:ext uri="{FF2B5EF4-FFF2-40B4-BE49-F238E27FC236}">
                    <a16:creationId xmlns:a16="http://schemas.microsoft.com/office/drawing/2014/main" id="{1B598825-9A9E-4D6B-BAE0-7D565ED7CB8A}"/>
                  </a:ext>
                </a:extLst>
              </p:cNvPr>
              <p:cNvSpPr>
                <a:spLocks noChangeShapeType="1"/>
              </p:cNvSpPr>
              <p:nvPr/>
            </p:nvSpPr>
            <p:spPr bwMode="auto">
              <a:xfrm>
                <a:off x="2945624"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7" name="Line 75">
                <a:extLst>
                  <a:ext uri="{FF2B5EF4-FFF2-40B4-BE49-F238E27FC236}">
                    <a16:creationId xmlns:a16="http://schemas.microsoft.com/office/drawing/2014/main" id="{C8A56868-B625-446A-8905-D279189C74AD}"/>
                  </a:ext>
                </a:extLst>
              </p:cNvPr>
              <p:cNvSpPr>
                <a:spLocks noChangeShapeType="1"/>
              </p:cNvSpPr>
              <p:nvPr/>
            </p:nvSpPr>
            <p:spPr bwMode="auto">
              <a:xfrm>
                <a:off x="2945624"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8" name="Freeform 79">
                <a:extLst>
                  <a:ext uri="{FF2B5EF4-FFF2-40B4-BE49-F238E27FC236}">
                    <a16:creationId xmlns:a16="http://schemas.microsoft.com/office/drawing/2014/main" id="{BD98BF8A-4A84-4E32-99A5-F5E4B2E07AEA}"/>
                  </a:ext>
                </a:extLst>
              </p:cNvPr>
              <p:cNvSpPr>
                <a:spLocks/>
              </p:cNvSpPr>
              <p:nvPr/>
            </p:nvSpPr>
            <p:spPr bwMode="auto">
              <a:xfrm>
                <a:off x="3075482" y="3169264"/>
                <a:ext cx="25400"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1"/>
                      <a:pt x="0" y="24"/>
                    </a:cubicBezTo>
                    <a:cubicBezTo>
                      <a:pt x="0" y="37"/>
                      <a:pt x="10" y="48"/>
                      <a:pt x="24" y="48"/>
                    </a:cubicBezTo>
                    <a:cubicBezTo>
                      <a:pt x="75" y="48"/>
                      <a:pt x="75" y="48"/>
                      <a:pt x="75" y="48"/>
                    </a:cubicBezTo>
                    <a:cubicBezTo>
                      <a:pt x="88" y="48"/>
                      <a:pt x="99" y="37"/>
                      <a:pt x="99" y="24"/>
                    </a:cubicBezTo>
                    <a:cubicBezTo>
                      <a:pt x="99" y="11"/>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89" name="Freeform 82">
                <a:extLst>
                  <a:ext uri="{FF2B5EF4-FFF2-40B4-BE49-F238E27FC236}">
                    <a16:creationId xmlns:a16="http://schemas.microsoft.com/office/drawing/2014/main" id="{77F17DDE-E8AA-45AD-9EEA-F21C1CD3D949}"/>
                  </a:ext>
                </a:extLst>
              </p:cNvPr>
              <p:cNvSpPr>
                <a:spLocks/>
              </p:cNvSpPr>
              <p:nvPr/>
            </p:nvSpPr>
            <p:spPr bwMode="auto">
              <a:xfrm>
                <a:off x="3075482" y="3194664"/>
                <a:ext cx="25400" cy="12700"/>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0"/>
                      <a:pt x="0" y="24"/>
                    </a:cubicBezTo>
                    <a:cubicBezTo>
                      <a:pt x="0" y="37"/>
                      <a:pt x="10" y="48"/>
                      <a:pt x="24" y="48"/>
                    </a:cubicBezTo>
                    <a:cubicBezTo>
                      <a:pt x="75" y="48"/>
                      <a:pt x="75" y="48"/>
                      <a:pt x="75" y="48"/>
                    </a:cubicBezTo>
                    <a:cubicBezTo>
                      <a:pt x="88" y="48"/>
                      <a:pt x="99" y="37"/>
                      <a:pt x="99" y="24"/>
                    </a:cubicBezTo>
                    <a:cubicBezTo>
                      <a:pt x="99" y="10"/>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90" name="Line 83">
                <a:extLst>
                  <a:ext uri="{FF2B5EF4-FFF2-40B4-BE49-F238E27FC236}">
                    <a16:creationId xmlns:a16="http://schemas.microsoft.com/office/drawing/2014/main" id="{B6DDEFC7-DDB9-4C2C-AA53-5E57ED1BA67E}"/>
                  </a:ext>
                </a:extLst>
              </p:cNvPr>
              <p:cNvSpPr>
                <a:spLocks noChangeShapeType="1"/>
              </p:cNvSpPr>
              <p:nvPr/>
            </p:nvSpPr>
            <p:spPr bwMode="auto">
              <a:xfrm>
                <a:off x="3094532"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1" name="Line 84">
                <a:extLst>
                  <a:ext uri="{FF2B5EF4-FFF2-40B4-BE49-F238E27FC236}">
                    <a16:creationId xmlns:a16="http://schemas.microsoft.com/office/drawing/2014/main" id="{19937190-3089-4A4E-85BB-9905A8C42E24}"/>
                  </a:ext>
                </a:extLst>
              </p:cNvPr>
              <p:cNvSpPr>
                <a:spLocks noChangeShapeType="1"/>
              </p:cNvSpPr>
              <p:nvPr/>
            </p:nvSpPr>
            <p:spPr bwMode="auto">
              <a:xfrm>
                <a:off x="3094532"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2" name="Freeform 88">
                <a:extLst>
                  <a:ext uri="{FF2B5EF4-FFF2-40B4-BE49-F238E27FC236}">
                    <a16:creationId xmlns:a16="http://schemas.microsoft.com/office/drawing/2014/main" id="{0FB78D52-A1DA-4463-A561-93E8C51E0E98}"/>
                  </a:ext>
                </a:extLst>
              </p:cNvPr>
              <p:cNvSpPr>
                <a:spLocks/>
              </p:cNvSpPr>
              <p:nvPr/>
            </p:nvSpPr>
            <p:spPr bwMode="auto">
              <a:xfrm>
                <a:off x="2964674" y="3169264"/>
                <a:ext cx="61913" cy="12700"/>
              </a:xfrm>
              <a:custGeom>
                <a:avLst/>
                <a:gdLst>
                  <a:gd name="T0" fmla="*/ 229 w 253"/>
                  <a:gd name="T1" fmla="*/ 0 h 48"/>
                  <a:gd name="T2" fmla="*/ 24 w 253"/>
                  <a:gd name="T3" fmla="*/ 0 h 48"/>
                  <a:gd name="T4" fmla="*/ 0 w 253"/>
                  <a:gd name="T5" fmla="*/ 24 h 48"/>
                  <a:gd name="T6" fmla="*/ 24 w 253"/>
                  <a:gd name="T7" fmla="*/ 48 h 48"/>
                  <a:gd name="T8" fmla="*/ 229 w 253"/>
                  <a:gd name="T9" fmla="*/ 48 h 48"/>
                  <a:gd name="T10" fmla="*/ 253 w 253"/>
                  <a:gd name="T11" fmla="*/ 24 h 48"/>
                  <a:gd name="T12" fmla="*/ 229 w 25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53" h="48">
                    <a:moveTo>
                      <a:pt x="229" y="0"/>
                    </a:moveTo>
                    <a:cubicBezTo>
                      <a:pt x="24" y="0"/>
                      <a:pt x="24" y="0"/>
                      <a:pt x="24" y="0"/>
                    </a:cubicBezTo>
                    <a:cubicBezTo>
                      <a:pt x="11" y="0"/>
                      <a:pt x="0" y="11"/>
                      <a:pt x="0" y="24"/>
                    </a:cubicBezTo>
                    <a:cubicBezTo>
                      <a:pt x="0" y="37"/>
                      <a:pt x="11" y="48"/>
                      <a:pt x="24" y="48"/>
                    </a:cubicBezTo>
                    <a:cubicBezTo>
                      <a:pt x="229" y="48"/>
                      <a:pt x="229" y="48"/>
                      <a:pt x="229" y="48"/>
                    </a:cubicBezTo>
                    <a:cubicBezTo>
                      <a:pt x="242" y="48"/>
                      <a:pt x="253" y="37"/>
                      <a:pt x="253" y="24"/>
                    </a:cubicBezTo>
                    <a:cubicBezTo>
                      <a:pt x="253" y="11"/>
                      <a:pt x="242" y="0"/>
                      <a:pt x="229"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93" name="Freeform 91">
                <a:extLst>
                  <a:ext uri="{FF2B5EF4-FFF2-40B4-BE49-F238E27FC236}">
                    <a16:creationId xmlns:a16="http://schemas.microsoft.com/office/drawing/2014/main" id="{3A3877C5-BC42-4350-BBC7-CBC455988BBE}"/>
                  </a:ext>
                </a:extLst>
              </p:cNvPr>
              <p:cNvSpPr>
                <a:spLocks/>
              </p:cNvSpPr>
              <p:nvPr/>
            </p:nvSpPr>
            <p:spPr bwMode="auto">
              <a:xfrm>
                <a:off x="2964674" y="3194664"/>
                <a:ext cx="87313" cy="12700"/>
              </a:xfrm>
              <a:custGeom>
                <a:avLst/>
                <a:gdLst>
                  <a:gd name="T0" fmla="*/ 332 w 356"/>
                  <a:gd name="T1" fmla="*/ 0 h 48"/>
                  <a:gd name="T2" fmla="*/ 24 w 356"/>
                  <a:gd name="T3" fmla="*/ 0 h 48"/>
                  <a:gd name="T4" fmla="*/ 0 w 356"/>
                  <a:gd name="T5" fmla="*/ 24 h 48"/>
                  <a:gd name="T6" fmla="*/ 24 w 356"/>
                  <a:gd name="T7" fmla="*/ 48 h 48"/>
                  <a:gd name="T8" fmla="*/ 332 w 356"/>
                  <a:gd name="T9" fmla="*/ 48 h 48"/>
                  <a:gd name="T10" fmla="*/ 356 w 356"/>
                  <a:gd name="T11" fmla="*/ 24 h 48"/>
                  <a:gd name="T12" fmla="*/ 332 w 35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6" h="48">
                    <a:moveTo>
                      <a:pt x="332" y="0"/>
                    </a:moveTo>
                    <a:cubicBezTo>
                      <a:pt x="24" y="0"/>
                      <a:pt x="24" y="0"/>
                      <a:pt x="24" y="0"/>
                    </a:cubicBezTo>
                    <a:cubicBezTo>
                      <a:pt x="11" y="0"/>
                      <a:pt x="0" y="10"/>
                      <a:pt x="0" y="24"/>
                    </a:cubicBezTo>
                    <a:cubicBezTo>
                      <a:pt x="0" y="37"/>
                      <a:pt x="11" y="48"/>
                      <a:pt x="24" y="48"/>
                    </a:cubicBezTo>
                    <a:cubicBezTo>
                      <a:pt x="332" y="48"/>
                      <a:pt x="332" y="48"/>
                      <a:pt x="332" y="48"/>
                    </a:cubicBezTo>
                    <a:cubicBezTo>
                      <a:pt x="345" y="48"/>
                      <a:pt x="356" y="37"/>
                      <a:pt x="356" y="24"/>
                    </a:cubicBezTo>
                    <a:cubicBezTo>
                      <a:pt x="356" y="10"/>
                      <a:pt x="345" y="0"/>
                      <a:pt x="33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94" name="Line 92">
                <a:extLst>
                  <a:ext uri="{FF2B5EF4-FFF2-40B4-BE49-F238E27FC236}">
                    <a16:creationId xmlns:a16="http://schemas.microsoft.com/office/drawing/2014/main" id="{5010C05B-7267-4D28-AF06-0EEFE0527011}"/>
                  </a:ext>
                </a:extLst>
              </p:cNvPr>
              <p:cNvSpPr>
                <a:spLocks noChangeShapeType="1"/>
              </p:cNvSpPr>
              <p:nvPr/>
            </p:nvSpPr>
            <p:spPr bwMode="auto">
              <a:xfrm>
                <a:off x="3045637"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5" name="Line 93">
                <a:extLst>
                  <a:ext uri="{FF2B5EF4-FFF2-40B4-BE49-F238E27FC236}">
                    <a16:creationId xmlns:a16="http://schemas.microsoft.com/office/drawing/2014/main" id="{5389AE7B-79B4-422A-A624-489E88B2518B}"/>
                  </a:ext>
                </a:extLst>
              </p:cNvPr>
              <p:cNvSpPr>
                <a:spLocks noChangeShapeType="1"/>
              </p:cNvSpPr>
              <p:nvPr/>
            </p:nvSpPr>
            <p:spPr bwMode="auto">
              <a:xfrm>
                <a:off x="3045637" y="3194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6" name="Freeform 94">
                <a:extLst>
                  <a:ext uri="{FF2B5EF4-FFF2-40B4-BE49-F238E27FC236}">
                    <a16:creationId xmlns:a16="http://schemas.microsoft.com/office/drawing/2014/main" id="{F8B31A17-3C02-44B1-8853-9A1AFBB58FFC}"/>
                  </a:ext>
                </a:extLst>
              </p:cNvPr>
              <p:cNvSpPr>
                <a:spLocks/>
              </p:cNvSpPr>
              <p:nvPr/>
            </p:nvSpPr>
            <p:spPr bwMode="auto">
              <a:xfrm>
                <a:off x="2927500" y="3245464"/>
                <a:ext cx="55563" cy="11113"/>
              </a:xfrm>
              <a:custGeom>
                <a:avLst/>
                <a:gdLst>
                  <a:gd name="T0" fmla="*/ 204 w 228"/>
                  <a:gd name="T1" fmla="*/ 0 h 48"/>
                  <a:gd name="T2" fmla="*/ 25 w 228"/>
                  <a:gd name="T3" fmla="*/ 0 h 48"/>
                  <a:gd name="T4" fmla="*/ 0 w 228"/>
                  <a:gd name="T5" fmla="*/ 24 h 48"/>
                  <a:gd name="T6" fmla="*/ 25 w 228"/>
                  <a:gd name="T7" fmla="*/ 48 h 48"/>
                  <a:gd name="T8" fmla="*/ 204 w 228"/>
                  <a:gd name="T9" fmla="*/ 48 h 48"/>
                  <a:gd name="T10" fmla="*/ 228 w 228"/>
                  <a:gd name="T11" fmla="*/ 24 h 48"/>
                  <a:gd name="T12" fmla="*/ 204 w 22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28" h="48">
                    <a:moveTo>
                      <a:pt x="204" y="0"/>
                    </a:moveTo>
                    <a:cubicBezTo>
                      <a:pt x="25" y="0"/>
                      <a:pt x="25" y="0"/>
                      <a:pt x="25" y="0"/>
                    </a:cubicBezTo>
                    <a:cubicBezTo>
                      <a:pt x="11" y="0"/>
                      <a:pt x="0" y="11"/>
                      <a:pt x="0" y="24"/>
                    </a:cubicBezTo>
                    <a:cubicBezTo>
                      <a:pt x="0" y="37"/>
                      <a:pt x="11" y="48"/>
                      <a:pt x="25" y="48"/>
                    </a:cubicBezTo>
                    <a:cubicBezTo>
                      <a:pt x="204" y="48"/>
                      <a:pt x="204" y="48"/>
                      <a:pt x="204" y="48"/>
                    </a:cubicBezTo>
                    <a:cubicBezTo>
                      <a:pt x="217" y="48"/>
                      <a:pt x="228" y="37"/>
                      <a:pt x="228" y="24"/>
                    </a:cubicBezTo>
                    <a:cubicBezTo>
                      <a:pt x="228" y="11"/>
                      <a:pt x="217" y="0"/>
                      <a:pt x="20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997" name="Line 95">
                <a:extLst>
                  <a:ext uri="{FF2B5EF4-FFF2-40B4-BE49-F238E27FC236}">
                    <a16:creationId xmlns:a16="http://schemas.microsoft.com/office/drawing/2014/main" id="{05ED87A2-8DBD-4BF9-91ED-FB9B49FA8EFA}"/>
                  </a:ext>
                </a:extLst>
              </p:cNvPr>
              <p:cNvSpPr>
                <a:spLocks noChangeShapeType="1"/>
              </p:cNvSpPr>
              <p:nvPr/>
            </p:nvSpPr>
            <p:spPr bwMode="auto">
              <a:xfrm>
                <a:off x="2976713" y="32454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8" name="Line 96">
                <a:extLst>
                  <a:ext uri="{FF2B5EF4-FFF2-40B4-BE49-F238E27FC236}">
                    <a16:creationId xmlns:a16="http://schemas.microsoft.com/office/drawing/2014/main" id="{E8ADCC5F-7735-4AB0-85B0-6B32F10DE0FB}"/>
                  </a:ext>
                </a:extLst>
              </p:cNvPr>
              <p:cNvSpPr>
                <a:spLocks noChangeShapeType="1"/>
              </p:cNvSpPr>
              <p:nvPr/>
            </p:nvSpPr>
            <p:spPr bwMode="auto">
              <a:xfrm>
                <a:off x="2976713" y="32454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9" name="Freeform 97">
                <a:extLst>
                  <a:ext uri="{FF2B5EF4-FFF2-40B4-BE49-F238E27FC236}">
                    <a16:creationId xmlns:a16="http://schemas.microsoft.com/office/drawing/2014/main" id="{EF6E8883-EF24-4957-AE3C-13C979B3B161}"/>
                  </a:ext>
                </a:extLst>
              </p:cNvPr>
              <p:cNvSpPr>
                <a:spLocks/>
              </p:cNvSpPr>
              <p:nvPr/>
            </p:nvSpPr>
            <p:spPr bwMode="auto">
              <a:xfrm>
                <a:off x="2927500" y="3296264"/>
                <a:ext cx="36513" cy="11113"/>
              </a:xfrm>
              <a:custGeom>
                <a:avLst/>
                <a:gdLst>
                  <a:gd name="T0" fmla="*/ 127 w 151"/>
                  <a:gd name="T1" fmla="*/ 0 h 48"/>
                  <a:gd name="T2" fmla="*/ 25 w 151"/>
                  <a:gd name="T3" fmla="*/ 0 h 48"/>
                  <a:gd name="T4" fmla="*/ 0 w 151"/>
                  <a:gd name="T5" fmla="*/ 24 h 48"/>
                  <a:gd name="T6" fmla="*/ 25 w 151"/>
                  <a:gd name="T7" fmla="*/ 48 h 48"/>
                  <a:gd name="T8" fmla="*/ 127 w 151"/>
                  <a:gd name="T9" fmla="*/ 48 h 48"/>
                  <a:gd name="T10" fmla="*/ 151 w 151"/>
                  <a:gd name="T11" fmla="*/ 24 h 48"/>
                  <a:gd name="T12" fmla="*/ 127 w 15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51" h="48">
                    <a:moveTo>
                      <a:pt x="127" y="0"/>
                    </a:moveTo>
                    <a:cubicBezTo>
                      <a:pt x="25" y="0"/>
                      <a:pt x="25" y="0"/>
                      <a:pt x="25" y="0"/>
                    </a:cubicBezTo>
                    <a:cubicBezTo>
                      <a:pt x="11" y="0"/>
                      <a:pt x="0" y="11"/>
                      <a:pt x="0" y="24"/>
                    </a:cubicBezTo>
                    <a:cubicBezTo>
                      <a:pt x="0" y="37"/>
                      <a:pt x="11" y="48"/>
                      <a:pt x="25" y="48"/>
                    </a:cubicBezTo>
                    <a:cubicBezTo>
                      <a:pt x="127" y="48"/>
                      <a:pt x="127" y="48"/>
                      <a:pt x="127" y="48"/>
                    </a:cubicBezTo>
                    <a:cubicBezTo>
                      <a:pt x="140" y="48"/>
                      <a:pt x="151" y="37"/>
                      <a:pt x="151" y="24"/>
                    </a:cubicBezTo>
                    <a:cubicBezTo>
                      <a:pt x="151" y="11"/>
                      <a:pt x="140" y="0"/>
                      <a:pt x="127"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00" name="Line 98">
                <a:extLst>
                  <a:ext uri="{FF2B5EF4-FFF2-40B4-BE49-F238E27FC236}">
                    <a16:creationId xmlns:a16="http://schemas.microsoft.com/office/drawing/2014/main" id="{E5CF3E37-8F51-4A2E-89A2-368595E2616D}"/>
                  </a:ext>
                </a:extLst>
              </p:cNvPr>
              <p:cNvSpPr>
                <a:spLocks noChangeShapeType="1"/>
              </p:cNvSpPr>
              <p:nvPr/>
            </p:nvSpPr>
            <p:spPr bwMode="auto">
              <a:xfrm>
                <a:off x="2957663" y="3296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1" name="Line 99">
                <a:extLst>
                  <a:ext uri="{FF2B5EF4-FFF2-40B4-BE49-F238E27FC236}">
                    <a16:creationId xmlns:a16="http://schemas.microsoft.com/office/drawing/2014/main" id="{078B843B-E342-4F60-8B4D-10B5C5B1F5F1}"/>
                  </a:ext>
                </a:extLst>
              </p:cNvPr>
              <p:cNvSpPr>
                <a:spLocks noChangeShapeType="1"/>
              </p:cNvSpPr>
              <p:nvPr/>
            </p:nvSpPr>
            <p:spPr bwMode="auto">
              <a:xfrm>
                <a:off x="2957663" y="3296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2" name="Freeform 100">
                <a:extLst>
                  <a:ext uri="{FF2B5EF4-FFF2-40B4-BE49-F238E27FC236}">
                    <a16:creationId xmlns:a16="http://schemas.microsoft.com/office/drawing/2014/main" id="{8AD6D7AE-7F83-406B-BC3E-D66F38C0EBF7}"/>
                  </a:ext>
                </a:extLst>
              </p:cNvPr>
              <p:cNvSpPr>
                <a:spLocks/>
              </p:cNvSpPr>
              <p:nvPr/>
            </p:nvSpPr>
            <p:spPr bwMode="auto">
              <a:xfrm>
                <a:off x="2978300" y="3296264"/>
                <a:ext cx="23813" cy="11113"/>
              </a:xfrm>
              <a:custGeom>
                <a:avLst/>
                <a:gdLst>
                  <a:gd name="T0" fmla="*/ 75 w 99"/>
                  <a:gd name="T1" fmla="*/ 0 h 48"/>
                  <a:gd name="T2" fmla="*/ 24 w 99"/>
                  <a:gd name="T3" fmla="*/ 0 h 48"/>
                  <a:gd name="T4" fmla="*/ 0 w 99"/>
                  <a:gd name="T5" fmla="*/ 24 h 48"/>
                  <a:gd name="T6" fmla="*/ 24 w 99"/>
                  <a:gd name="T7" fmla="*/ 48 h 48"/>
                  <a:gd name="T8" fmla="*/ 75 w 99"/>
                  <a:gd name="T9" fmla="*/ 48 h 48"/>
                  <a:gd name="T10" fmla="*/ 99 w 99"/>
                  <a:gd name="T11" fmla="*/ 24 h 48"/>
                  <a:gd name="T12" fmla="*/ 75 w 9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99" h="48">
                    <a:moveTo>
                      <a:pt x="75" y="0"/>
                    </a:moveTo>
                    <a:cubicBezTo>
                      <a:pt x="24" y="0"/>
                      <a:pt x="24" y="0"/>
                      <a:pt x="24" y="0"/>
                    </a:cubicBezTo>
                    <a:cubicBezTo>
                      <a:pt x="10" y="0"/>
                      <a:pt x="0" y="11"/>
                      <a:pt x="0" y="24"/>
                    </a:cubicBezTo>
                    <a:cubicBezTo>
                      <a:pt x="0" y="37"/>
                      <a:pt x="10" y="48"/>
                      <a:pt x="24" y="48"/>
                    </a:cubicBezTo>
                    <a:cubicBezTo>
                      <a:pt x="75" y="48"/>
                      <a:pt x="75" y="48"/>
                      <a:pt x="75" y="48"/>
                    </a:cubicBezTo>
                    <a:cubicBezTo>
                      <a:pt x="88" y="48"/>
                      <a:pt x="99" y="37"/>
                      <a:pt x="99" y="24"/>
                    </a:cubicBezTo>
                    <a:cubicBezTo>
                      <a:pt x="99" y="11"/>
                      <a:pt x="88" y="0"/>
                      <a:pt x="7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03" name="Line 101">
                <a:extLst>
                  <a:ext uri="{FF2B5EF4-FFF2-40B4-BE49-F238E27FC236}">
                    <a16:creationId xmlns:a16="http://schemas.microsoft.com/office/drawing/2014/main" id="{21D84735-52C0-4C33-9959-1C0FA35B1A40}"/>
                  </a:ext>
                </a:extLst>
              </p:cNvPr>
              <p:cNvSpPr>
                <a:spLocks noChangeShapeType="1"/>
              </p:cNvSpPr>
              <p:nvPr/>
            </p:nvSpPr>
            <p:spPr bwMode="auto">
              <a:xfrm>
                <a:off x="2995763" y="3296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4" name="Line 102">
                <a:extLst>
                  <a:ext uri="{FF2B5EF4-FFF2-40B4-BE49-F238E27FC236}">
                    <a16:creationId xmlns:a16="http://schemas.microsoft.com/office/drawing/2014/main" id="{54B52DCC-246C-4E52-822E-3451ADA88AC5}"/>
                  </a:ext>
                </a:extLst>
              </p:cNvPr>
              <p:cNvSpPr>
                <a:spLocks noChangeShapeType="1"/>
              </p:cNvSpPr>
              <p:nvPr/>
            </p:nvSpPr>
            <p:spPr bwMode="auto">
              <a:xfrm>
                <a:off x="2995763" y="3296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5" name="Freeform 103">
                <a:extLst>
                  <a:ext uri="{FF2B5EF4-FFF2-40B4-BE49-F238E27FC236}">
                    <a16:creationId xmlns:a16="http://schemas.microsoft.com/office/drawing/2014/main" id="{808A0DFC-8B64-42B1-BA50-03FF27E6A7DA}"/>
                  </a:ext>
                </a:extLst>
              </p:cNvPr>
              <p:cNvSpPr>
                <a:spLocks/>
              </p:cNvSpPr>
              <p:nvPr/>
            </p:nvSpPr>
            <p:spPr bwMode="auto">
              <a:xfrm>
                <a:off x="2927500" y="3270864"/>
                <a:ext cx="93663" cy="11113"/>
              </a:xfrm>
              <a:custGeom>
                <a:avLst/>
                <a:gdLst>
                  <a:gd name="T0" fmla="*/ 355 w 379"/>
                  <a:gd name="T1" fmla="*/ 0 h 49"/>
                  <a:gd name="T2" fmla="*/ 22 w 379"/>
                  <a:gd name="T3" fmla="*/ 0 h 49"/>
                  <a:gd name="T4" fmla="*/ 1 w 379"/>
                  <a:gd name="T5" fmla="*/ 13 h 49"/>
                  <a:gd name="T6" fmla="*/ 1 w 379"/>
                  <a:gd name="T7" fmla="*/ 19 h 49"/>
                  <a:gd name="T8" fmla="*/ 0 w 379"/>
                  <a:gd name="T9" fmla="*/ 35 h 49"/>
                  <a:gd name="T10" fmla="*/ 22 w 379"/>
                  <a:gd name="T11" fmla="*/ 49 h 49"/>
                  <a:gd name="T12" fmla="*/ 355 w 379"/>
                  <a:gd name="T13" fmla="*/ 49 h 49"/>
                  <a:gd name="T14" fmla="*/ 379 w 379"/>
                  <a:gd name="T15" fmla="*/ 24 h 49"/>
                  <a:gd name="T16" fmla="*/ 355 w 37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9">
                    <a:moveTo>
                      <a:pt x="355" y="0"/>
                    </a:moveTo>
                    <a:cubicBezTo>
                      <a:pt x="22" y="0"/>
                      <a:pt x="22" y="0"/>
                      <a:pt x="22" y="0"/>
                    </a:cubicBezTo>
                    <a:cubicBezTo>
                      <a:pt x="13" y="0"/>
                      <a:pt x="5" y="5"/>
                      <a:pt x="1" y="13"/>
                    </a:cubicBezTo>
                    <a:cubicBezTo>
                      <a:pt x="1" y="15"/>
                      <a:pt x="1" y="17"/>
                      <a:pt x="1" y="19"/>
                    </a:cubicBezTo>
                    <a:cubicBezTo>
                      <a:pt x="1" y="24"/>
                      <a:pt x="0" y="29"/>
                      <a:pt x="0" y="35"/>
                    </a:cubicBezTo>
                    <a:cubicBezTo>
                      <a:pt x="4" y="43"/>
                      <a:pt x="12" y="49"/>
                      <a:pt x="22" y="49"/>
                    </a:cubicBezTo>
                    <a:cubicBezTo>
                      <a:pt x="355" y="49"/>
                      <a:pt x="355" y="49"/>
                      <a:pt x="355" y="49"/>
                    </a:cubicBezTo>
                    <a:cubicBezTo>
                      <a:pt x="368" y="49"/>
                      <a:pt x="379" y="38"/>
                      <a:pt x="379" y="24"/>
                    </a:cubicBezTo>
                    <a:cubicBezTo>
                      <a:pt x="379" y="11"/>
                      <a:pt x="368" y="0"/>
                      <a:pt x="35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006" name="Line 104">
                <a:extLst>
                  <a:ext uri="{FF2B5EF4-FFF2-40B4-BE49-F238E27FC236}">
                    <a16:creationId xmlns:a16="http://schemas.microsoft.com/office/drawing/2014/main" id="{6D2081AC-60BA-460B-BB95-0997F70CF08D}"/>
                  </a:ext>
                </a:extLst>
              </p:cNvPr>
              <p:cNvSpPr>
                <a:spLocks noChangeShapeType="1"/>
              </p:cNvSpPr>
              <p:nvPr/>
            </p:nvSpPr>
            <p:spPr bwMode="auto">
              <a:xfrm>
                <a:off x="3014813" y="32708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7" name="Line 105">
                <a:extLst>
                  <a:ext uri="{FF2B5EF4-FFF2-40B4-BE49-F238E27FC236}">
                    <a16:creationId xmlns:a16="http://schemas.microsoft.com/office/drawing/2014/main" id="{AAFA77F3-5725-4506-9120-CF1E8674051E}"/>
                  </a:ext>
                </a:extLst>
              </p:cNvPr>
              <p:cNvSpPr>
                <a:spLocks noChangeShapeType="1"/>
              </p:cNvSpPr>
              <p:nvPr/>
            </p:nvSpPr>
            <p:spPr bwMode="auto">
              <a:xfrm>
                <a:off x="3014813" y="32708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8" name="Line 107">
                <a:extLst>
                  <a:ext uri="{FF2B5EF4-FFF2-40B4-BE49-F238E27FC236}">
                    <a16:creationId xmlns:a16="http://schemas.microsoft.com/office/drawing/2014/main" id="{47BDCE6B-7226-44F0-8C29-385CBADF15A6}"/>
                  </a:ext>
                </a:extLst>
              </p:cNvPr>
              <p:cNvSpPr>
                <a:spLocks noChangeShapeType="1"/>
              </p:cNvSpPr>
              <p:nvPr/>
            </p:nvSpPr>
            <p:spPr bwMode="auto">
              <a:xfrm>
                <a:off x="3051987"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9" name="Line 108">
                <a:extLst>
                  <a:ext uri="{FF2B5EF4-FFF2-40B4-BE49-F238E27FC236}">
                    <a16:creationId xmlns:a16="http://schemas.microsoft.com/office/drawing/2014/main" id="{D0572F91-2E81-4FB1-A168-6EFEBC594120}"/>
                  </a:ext>
                </a:extLst>
              </p:cNvPr>
              <p:cNvSpPr>
                <a:spLocks noChangeShapeType="1"/>
              </p:cNvSpPr>
              <p:nvPr/>
            </p:nvSpPr>
            <p:spPr bwMode="auto">
              <a:xfrm>
                <a:off x="3051987"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0" name="Line 110">
                <a:extLst>
                  <a:ext uri="{FF2B5EF4-FFF2-40B4-BE49-F238E27FC236}">
                    <a16:creationId xmlns:a16="http://schemas.microsoft.com/office/drawing/2014/main" id="{0D0074E3-5B31-439A-A558-22C0FB1206CD}"/>
                  </a:ext>
                </a:extLst>
              </p:cNvPr>
              <p:cNvSpPr>
                <a:spLocks noChangeShapeType="1"/>
              </p:cNvSpPr>
              <p:nvPr/>
            </p:nvSpPr>
            <p:spPr bwMode="auto">
              <a:xfrm>
                <a:off x="3077387"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1" name="Line 111">
                <a:extLst>
                  <a:ext uri="{FF2B5EF4-FFF2-40B4-BE49-F238E27FC236}">
                    <a16:creationId xmlns:a16="http://schemas.microsoft.com/office/drawing/2014/main" id="{7713636D-2FA6-4CF1-9ED5-9F52F27C4591}"/>
                  </a:ext>
                </a:extLst>
              </p:cNvPr>
              <p:cNvSpPr>
                <a:spLocks noChangeShapeType="1"/>
              </p:cNvSpPr>
              <p:nvPr/>
            </p:nvSpPr>
            <p:spPr bwMode="auto">
              <a:xfrm>
                <a:off x="3077387"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2" name="Line 113">
                <a:extLst>
                  <a:ext uri="{FF2B5EF4-FFF2-40B4-BE49-F238E27FC236}">
                    <a16:creationId xmlns:a16="http://schemas.microsoft.com/office/drawing/2014/main" id="{526F115C-D5A5-4BAA-86BA-5182DEA0608C}"/>
                  </a:ext>
                </a:extLst>
              </p:cNvPr>
              <p:cNvSpPr>
                <a:spLocks noChangeShapeType="1"/>
              </p:cNvSpPr>
              <p:nvPr/>
            </p:nvSpPr>
            <p:spPr bwMode="auto">
              <a:xfrm>
                <a:off x="3062782"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3" name="Line 114">
                <a:extLst>
                  <a:ext uri="{FF2B5EF4-FFF2-40B4-BE49-F238E27FC236}">
                    <a16:creationId xmlns:a16="http://schemas.microsoft.com/office/drawing/2014/main" id="{0C86A0AB-1A8D-419A-8E8D-EE4408402467}"/>
                  </a:ext>
                </a:extLst>
              </p:cNvPr>
              <p:cNvSpPr>
                <a:spLocks noChangeShapeType="1"/>
              </p:cNvSpPr>
              <p:nvPr/>
            </p:nvSpPr>
            <p:spPr bwMode="auto">
              <a:xfrm>
                <a:off x="3062782" y="31756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4" name="Line 122">
                <a:extLst>
                  <a:ext uri="{FF2B5EF4-FFF2-40B4-BE49-F238E27FC236}">
                    <a16:creationId xmlns:a16="http://schemas.microsoft.com/office/drawing/2014/main" id="{1552C03A-F190-4A2C-8E5B-FD62C800D339}"/>
                  </a:ext>
                </a:extLst>
              </p:cNvPr>
              <p:cNvSpPr>
                <a:spLocks noChangeShapeType="1"/>
              </p:cNvSpPr>
              <p:nvPr/>
            </p:nvSpPr>
            <p:spPr bwMode="auto">
              <a:xfrm>
                <a:off x="3077387" y="32010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5" name="Line 123">
                <a:extLst>
                  <a:ext uri="{FF2B5EF4-FFF2-40B4-BE49-F238E27FC236}">
                    <a16:creationId xmlns:a16="http://schemas.microsoft.com/office/drawing/2014/main" id="{3614C61A-D3A1-4338-BCC8-D59DEBA54247}"/>
                  </a:ext>
                </a:extLst>
              </p:cNvPr>
              <p:cNvSpPr>
                <a:spLocks noChangeShapeType="1"/>
              </p:cNvSpPr>
              <p:nvPr/>
            </p:nvSpPr>
            <p:spPr bwMode="auto">
              <a:xfrm>
                <a:off x="3077387" y="32010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6" name="Line 125">
                <a:extLst>
                  <a:ext uri="{FF2B5EF4-FFF2-40B4-BE49-F238E27FC236}">
                    <a16:creationId xmlns:a16="http://schemas.microsoft.com/office/drawing/2014/main" id="{5AEEC8D3-6119-4591-9150-256DFE74D3CA}"/>
                  </a:ext>
                </a:extLst>
              </p:cNvPr>
              <p:cNvSpPr>
                <a:spLocks noChangeShapeType="1"/>
              </p:cNvSpPr>
              <p:nvPr/>
            </p:nvSpPr>
            <p:spPr bwMode="auto">
              <a:xfrm>
                <a:off x="3062782" y="32010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7" name="Line 126">
                <a:extLst>
                  <a:ext uri="{FF2B5EF4-FFF2-40B4-BE49-F238E27FC236}">
                    <a16:creationId xmlns:a16="http://schemas.microsoft.com/office/drawing/2014/main" id="{8760C8B1-BC2A-473D-AFDF-E0B0661BFEB4}"/>
                  </a:ext>
                </a:extLst>
              </p:cNvPr>
              <p:cNvSpPr>
                <a:spLocks noChangeShapeType="1"/>
              </p:cNvSpPr>
              <p:nvPr/>
            </p:nvSpPr>
            <p:spPr bwMode="auto">
              <a:xfrm>
                <a:off x="3062782" y="32010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18" name="Groupe 2043">
              <a:extLst>
                <a:ext uri="{FF2B5EF4-FFF2-40B4-BE49-F238E27FC236}">
                  <a16:creationId xmlns:a16="http://schemas.microsoft.com/office/drawing/2014/main" id="{75B27408-3BE1-44C9-8EB3-BCE8E2710295}"/>
                </a:ext>
              </a:extLst>
            </p:cNvPr>
            <p:cNvGrpSpPr/>
            <p:nvPr/>
          </p:nvGrpSpPr>
          <p:grpSpPr>
            <a:xfrm>
              <a:off x="4270370" y="3006978"/>
              <a:ext cx="390781" cy="221753"/>
              <a:chOff x="4270370" y="2256348"/>
              <a:chExt cx="390781" cy="221753"/>
            </a:xfrm>
            <a:solidFill>
              <a:schemeClr val="tx2"/>
            </a:solidFill>
          </p:grpSpPr>
          <p:sp>
            <p:nvSpPr>
              <p:cNvPr id="1019" name="Freeform 144">
                <a:extLst>
                  <a:ext uri="{FF2B5EF4-FFF2-40B4-BE49-F238E27FC236}">
                    <a16:creationId xmlns:a16="http://schemas.microsoft.com/office/drawing/2014/main" id="{CBDEEFAF-8E08-4486-A3B5-424084CF7275}"/>
                  </a:ext>
                </a:extLst>
              </p:cNvPr>
              <p:cNvSpPr>
                <a:spLocks noEditPoints="1"/>
              </p:cNvSpPr>
              <p:nvPr/>
            </p:nvSpPr>
            <p:spPr bwMode="auto">
              <a:xfrm>
                <a:off x="4270370" y="2256348"/>
                <a:ext cx="390781" cy="221753"/>
              </a:xfrm>
              <a:custGeom>
                <a:avLst/>
                <a:gdLst>
                  <a:gd name="T0" fmla="*/ 1461 w 1536"/>
                  <a:gd name="T1" fmla="*/ 0 h 869"/>
                  <a:gd name="T2" fmla="*/ 75 w 1536"/>
                  <a:gd name="T3" fmla="*/ 0 h 869"/>
                  <a:gd name="T4" fmla="*/ 0 w 1536"/>
                  <a:gd name="T5" fmla="*/ 75 h 869"/>
                  <a:gd name="T6" fmla="*/ 0 w 1536"/>
                  <a:gd name="T7" fmla="*/ 794 h 869"/>
                  <a:gd name="T8" fmla="*/ 75 w 1536"/>
                  <a:gd name="T9" fmla="*/ 869 h 869"/>
                  <a:gd name="T10" fmla="*/ 1461 w 1536"/>
                  <a:gd name="T11" fmla="*/ 869 h 869"/>
                  <a:gd name="T12" fmla="*/ 1536 w 1536"/>
                  <a:gd name="T13" fmla="*/ 794 h 869"/>
                  <a:gd name="T14" fmla="*/ 1536 w 1536"/>
                  <a:gd name="T15" fmla="*/ 75 h 869"/>
                  <a:gd name="T16" fmla="*/ 1461 w 1536"/>
                  <a:gd name="T17" fmla="*/ 0 h 869"/>
                  <a:gd name="T18" fmla="*/ 1488 w 1536"/>
                  <a:gd name="T19" fmla="*/ 794 h 869"/>
                  <a:gd name="T20" fmla="*/ 1461 w 1536"/>
                  <a:gd name="T21" fmla="*/ 821 h 869"/>
                  <a:gd name="T22" fmla="*/ 75 w 1536"/>
                  <a:gd name="T23" fmla="*/ 821 h 869"/>
                  <a:gd name="T24" fmla="*/ 48 w 1536"/>
                  <a:gd name="T25" fmla="*/ 794 h 869"/>
                  <a:gd name="T26" fmla="*/ 48 w 1536"/>
                  <a:gd name="T27" fmla="*/ 75 h 869"/>
                  <a:gd name="T28" fmla="*/ 75 w 1536"/>
                  <a:gd name="T29" fmla="*/ 48 h 869"/>
                  <a:gd name="T30" fmla="*/ 1461 w 1536"/>
                  <a:gd name="T31" fmla="*/ 48 h 869"/>
                  <a:gd name="T32" fmla="*/ 1488 w 1536"/>
                  <a:gd name="T33" fmla="*/ 75 h 869"/>
                  <a:gd name="T34" fmla="*/ 1488 w 1536"/>
                  <a:gd name="T35" fmla="*/ 794 h 869"/>
                  <a:gd name="T36" fmla="*/ 1488 w 1536"/>
                  <a:gd name="T37" fmla="*/ 794 h 869"/>
                  <a:gd name="T38" fmla="*/ 1488 w 1536"/>
                  <a:gd name="T39" fmla="*/ 794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869">
                    <a:moveTo>
                      <a:pt x="1461" y="0"/>
                    </a:moveTo>
                    <a:cubicBezTo>
                      <a:pt x="75" y="0"/>
                      <a:pt x="75" y="0"/>
                      <a:pt x="75" y="0"/>
                    </a:cubicBezTo>
                    <a:cubicBezTo>
                      <a:pt x="34" y="0"/>
                      <a:pt x="0" y="34"/>
                      <a:pt x="0" y="75"/>
                    </a:cubicBezTo>
                    <a:cubicBezTo>
                      <a:pt x="0" y="794"/>
                      <a:pt x="0" y="794"/>
                      <a:pt x="0" y="794"/>
                    </a:cubicBezTo>
                    <a:cubicBezTo>
                      <a:pt x="0" y="835"/>
                      <a:pt x="34" y="869"/>
                      <a:pt x="75" y="869"/>
                    </a:cubicBezTo>
                    <a:cubicBezTo>
                      <a:pt x="1461" y="869"/>
                      <a:pt x="1461" y="869"/>
                      <a:pt x="1461" y="869"/>
                    </a:cubicBezTo>
                    <a:cubicBezTo>
                      <a:pt x="1502" y="869"/>
                      <a:pt x="1536" y="835"/>
                      <a:pt x="1536" y="794"/>
                    </a:cubicBezTo>
                    <a:cubicBezTo>
                      <a:pt x="1536" y="75"/>
                      <a:pt x="1536" y="75"/>
                      <a:pt x="1536" y="75"/>
                    </a:cubicBezTo>
                    <a:cubicBezTo>
                      <a:pt x="1536" y="34"/>
                      <a:pt x="1502" y="0"/>
                      <a:pt x="1461" y="0"/>
                    </a:cubicBezTo>
                    <a:close/>
                    <a:moveTo>
                      <a:pt x="1488" y="794"/>
                    </a:moveTo>
                    <a:cubicBezTo>
                      <a:pt x="1488" y="809"/>
                      <a:pt x="1476" y="821"/>
                      <a:pt x="1461" y="821"/>
                    </a:cubicBezTo>
                    <a:cubicBezTo>
                      <a:pt x="75" y="821"/>
                      <a:pt x="75" y="821"/>
                      <a:pt x="75" y="821"/>
                    </a:cubicBezTo>
                    <a:cubicBezTo>
                      <a:pt x="60" y="821"/>
                      <a:pt x="48" y="809"/>
                      <a:pt x="48" y="794"/>
                    </a:cubicBezTo>
                    <a:cubicBezTo>
                      <a:pt x="48" y="75"/>
                      <a:pt x="48" y="75"/>
                      <a:pt x="48" y="75"/>
                    </a:cubicBezTo>
                    <a:cubicBezTo>
                      <a:pt x="48" y="60"/>
                      <a:pt x="60" y="48"/>
                      <a:pt x="75" y="48"/>
                    </a:cubicBezTo>
                    <a:cubicBezTo>
                      <a:pt x="1461" y="48"/>
                      <a:pt x="1461" y="48"/>
                      <a:pt x="1461" y="48"/>
                    </a:cubicBezTo>
                    <a:cubicBezTo>
                      <a:pt x="1476" y="48"/>
                      <a:pt x="1488" y="60"/>
                      <a:pt x="1488" y="75"/>
                    </a:cubicBezTo>
                    <a:lnTo>
                      <a:pt x="1488" y="794"/>
                    </a:lnTo>
                    <a:close/>
                    <a:moveTo>
                      <a:pt x="1488" y="794"/>
                    </a:moveTo>
                    <a:cubicBezTo>
                      <a:pt x="1488" y="794"/>
                      <a:pt x="1488" y="794"/>
                      <a:pt x="14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0" name="Freeform 147">
                <a:extLst>
                  <a:ext uri="{FF2B5EF4-FFF2-40B4-BE49-F238E27FC236}">
                    <a16:creationId xmlns:a16="http://schemas.microsoft.com/office/drawing/2014/main" id="{2DCDDA1A-3C11-4447-AEF0-D6310B444D33}"/>
                  </a:ext>
                </a:extLst>
              </p:cNvPr>
              <p:cNvSpPr>
                <a:spLocks noEditPoints="1"/>
              </p:cNvSpPr>
              <p:nvPr/>
            </p:nvSpPr>
            <p:spPr bwMode="auto">
              <a:xfrm>
                <a:off x="4603775" y="2295116"/>
                <a:ext cx="24811" cy="12406"/>
              </a:xfrm>
              <a:custGeom>
                <a:avLst/>
                <a:gdLst>
                  <a:gd name="T0" fmla="*/ 76 w 100"/>
                  <a:gd name="T1" fmla="*/ 0 h 48"/>
                  <a:gd name="T2" fmla="*/ 24 w 100"/>
                  <a:gd name="T3" fmla="*/ 0 h 48"/>
                  <a:gd name="T4" fmla="*/ 0 w 100"/>
                  <a:gd name="T5" fmla="*/ 24 h 48"/>
                  <a:gd name="T6" fmla="*/ 24 w 100"/>
                  <a:gd name="T7" fmla="*/ 48 h 48"/>
                  <a:gd name="T8" fmla="*/ 76 w 100"/>
                  <a:gd name="T9" fmla="*/ 48 h 48"/>
                  <a:gd name="T10" fmla="*/ 100 w 100"/>
                  <a:gd name="T11" fmla="*/ 24 h 48"/>
                  <a:gd name="T12" fmla="*/ 76 w 100"/>
                  <a:gd name="T13" fmla="*/ 0 h 48"/>
                  <a:gd name="T14" fmla="*/ 76 w 100"/>
                  <a:gd name="T15" fmla="*/ 0 h 48"/>
                  <a:gd name="T16" fmla="*/ 76 w 10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48">
                    <a:moveTo>
                      <a:pt x="76" y="0"/>
                    </a:moveTo>
                    <a:cubicBezTo>
                      <a:pt x="24" y="0"/>
                      <a:pt x="24" y="0"/>
                      <a:pt x="24" y="0"/>
                    </a:cubicBezTo>
                    <a:cubicBezTo>
                      <a:pt x="11" y="0"/>
                      <a:pt x="0" y="11"/>
                      <a:pt x="0" y="24"/>
                    </a:cubicBezTo>
                    <a:cubicBezTo>
                      <a:pt x="0" y="37"/>
                      <a:pt x="11" y="48"/>
                      <a:pt x="24" y="48"/>
                    </a:cubicBezTo>
                    <a:cubicBezTo>
                      <a:pt x="76" y="48"/>
                      <a:pt x="76" y="48"/>
                      <a:pt x="76" y="48"/>
                    </a:cubicBezTo>
                    <a:cubicBezTo>
                      <a:pt x="89" y="48"/>
                      <a:pt x="100" y="37"/>
                      <a:pt x="100" y="24"/>
                    </a:cubicBezTo>
                    <a:cubicBezTo>
                      <a:pt x="100" y="11"/>
                      <a:pt x="89" y="0"/>
                      <a:pt x="76" y="0"/>
                    </a:cubicBezTo>
                    <a:close/>
                    <a:moveTo>
                      <a:pt x="76" y="0"/>
                    </a:moveTo>
                    <a:cubicBezTo>
                      <a:pt x="76" y="0"/>
                      <a:pt x="76" y="0"/>
                      <a:pt x="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1" name="Freeform 148">
                <a:extLst>
                  <a:ext uri="{FF2B5EF4-FFF2-40B4-BE49-F238E27FC236}">
                    <a16:creationId xmlns:a16="http://schemas.microsoft.com/office/drawing/2014/main" id="{C3B3C8FF-E8F8-4C8D-9D50-B375218B7B82}"/>
                  </a:ext>
                </a:extLst>
              </p:cNvPr>
              <p:cNvSpPr>
                <a:spLocks noEditPoints="1"/>
              </p:cNvSpPr>
              <p:nvPr/>
            </p:nvSpPr>
            <p:spPr bwMode="auto">
              <a:xfrm>
                <a:off x="4563456" y="2295116"/>
                <a:ext cx="26363" cy="12406"/>
              </a:xfrm>
              <a:custGeom>
                <a:avLst/>
                <a:gdLst>
                  <a:gd name="T0" fmla="*/ 76 w 100"/>
                  <a:gd name="T1" fmla="*/ 0 h 48"/>
                  <a:gd name="T2" fmla="*/ 24 w 100"/>
                  <a:gd name="T3" fmla="*/ 0 h 48"/>
                  <a:gd name="T4" fmla="*/ 0 w 100"/>
                  <a:gd name="T5" fmla="*/ 24 h 48"/>
                  <a:gd name="T6" fmla="*/ 24 w 100"/>
                  <a:gd name="T7" fmla="*/ 48 h 48"/>
                  <a:gd name="T8" fmla="*/ 76 w 100"/>
                  <a:gd name="T9" fmla="*/ 48 h 48"/>
                  <a:gd name="T10" fmla="*/ 100 w 100"/>
                  <a:gd name="T11" fmla="*/ 24 h 48"/>
                  <a:gd name="T12" fmla="*/ 76 w 100"/>
                  <a:gd name="T13" fmla="*/ 0 h 48"/>
                  <a:gd name="T14" fmla="*/ 76 w 100"/>
                  <a:gd name="T15" fmla="*/ 0 h 48"/>
                  <a:gd name="T16" fmla="*/ 76 w 10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48">
                    <a:moveTo>
                      <a:pt x="76" y="0"/>
                    </a:moveTo>
                    <a:cubicBezTo>
                      <a:pt x="24" y="0"/>
                      <a:pt x="24" y="0"/>
                      <a:pt x="24" y="0"/>
                    </a:cubicBezTo>
                    <a:cubicBezTo>
                      <a:pt x="11" y="0"/>
                      <a:pt x="0" y="11"/>
                      <a:pt x="0" y="24"/>
                    </a:cubicBezTo>
                    <a:cubicBezTo>
                      <a:pt x="0" y="37"/>
                      <a:pt x="11" y="48"/>
                      <a:pt x="24" y="48"/>
                    </a:cubicBezTo>
                    <a:cubicBezTo>
                      <a:pt x="76" y="48"/>
                      <a:pt x="76" y="48"/>
                      <a:pt x="76" y="48"/>
                    </a:cubicBezTo>
                    <a:cubicBezTo>
                      <a:pt x="89" y="48"/>
                      <a:pt x="100" y="37"/>
                      <a:pt x="100" y="24"/>
                    </a:cubicBezTo>
                    <a:cubicBezTo>
                      <a:pt x="100" y="11"/>
                      <a:pt x="89" y="0"/>
                      <a:pt x="76" y="0"/>
                    </a:cubicBezTo>
                    <a:close/>
                    <a:moveTo>
                      <a:pt x="76" y="0"/>
                    </a:moveTo>
                    <a:cubicBezTo>
                      <a:pt x="76" y="0"/>
                      <a:pt x="76" y="0"/>
                      <a:pt x="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2" name="Freeform 152">
                <a:extLst>
                  <a:ext uri="{FF2B5EF4-FFF2-40B4-BE49-F238E27FC236}">
                    <a16:creationId xmlns:a16="http://schemas.microsoft.com/office/drawing/2014/main" id="{B8A8B7F7-8CBC-43A9-8553-450803B3748F}"/>
                  </a:ext>
                </a:extLst>
              </p:cNvPr>
              <p:cNvSpPr>
                <a:spLocks noEditPoints="1"/>
              </p:cNvSpPr>
              <p:nvPr/>
            </p:nvSpPr>
            <p:spPr bwMode="auto">
              <a:xfrm>
                <a:off x="4589818" y="2321478"/>
                <a:ext cx="38768" cy="12406"/>
              </a:xfrm>
              <a:custGeom>
                <a:avLst/>
                <a:gdLst>
                  <a:gd name="T0" fmla="*/ 127 w 151"/>
                  <a:gd name="T1" fmla="*/ 0 h 48"/>
                  <a:gd name="T2" fmla="*/ 24 w 151"/>
                  <a:gd name="T3" fmla="*/ 0 h 48"/>
                  <a:gd name="T4" fmla="*/ 0 w 151"/>
                  <a:gd name="T5" fmla="*/ 24 h 48"/>
                  <a:gd name="T6" fmla="*/ 24 w 151"/>
                  <a:gd name="T7" fmla="*/ 48 h 48"/>
                  <a:gd name="T8" fmla="*/ 127 w 151"/>
                  <a:gd name="T9" fmla="*/ 48 h 48"/>
                  <a:gd name="T10" fmla="*/ 151 w 151"/>
                  <a:gd name="T11" fmla="*/ 24 h 48"/>
                  <a:gd name="T12" fmla="*/ 127 w 151"/>
                  <a:gd name="T13" fmla="*/ 0 h 48"/>
                  <a:gd name="T14" fmla="*/ 127 w 151"/>
                  <a:gd name="T15" fmla="*/ 0 h 48"/>
                  <a:gd name="T16" fmla="*/ 127 w 15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8">
                    <a:moveTo>
                      <a:pt x="127" y="0"/>
                    </a:moveTo>
                    <a:cubicBezTo>
                      <a:pt x="24" y="0"/>
                      <a:pt x="24" y="0"/>
                      <a:pt x="24" y="0"/>
                    </a:cubicBezTo>
                    <a:cubicBezTo>
                      <a:pt x="11" y="0"/>
                      <a:pt x="0" y="10"/>
                      <a:pt x="0" y="24"/>
                    </a:cubicBezTo>
                    <a:cubicBezTo>
                      <a:pt x="0" y="37"/>
                      <a:pt x="11" y="48"/>
                      <a:pt x="24" y="48"/>
                    </a:cubicBezTo>
                    <a:cubicBezTo>
                      <a:pt x="127" y="48"/>
                      <a:pt x="127" y="48"/>
                      <a:pt x="127" y="48"/>
                    </a:cubicBezTo>
                    <a:cubicBezTo>
                      <a:pt x="140" y="48"/>
                      <a:pt x="151" y="37"/>
                      <a:pt x="151" y="24"/>
                    </a:cubicBezTo>
                    <a:cubicBezTo>
                      <a:pt x="151" y="10"/>
                      <a:pt x="140" y="0"/>
                      <a:pt x="127" y="0"/>
                    </a:cubicBezTo>
                    <a:close/>
                    <a:moveTo>
                      <a:pt x="127" y="0"/>
                    </a:moveTo>
                    <a:cubicBezTo>
                      <a:pt x="127" y="0"/>
                      <a:pt x="127"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3" name="Freeform 157">
                <a:extLst>
                  <a:ext uri="{FF2B5EF4-FFF2-40B4-BE49-F238E27FC236}">
                    <a16:creationId xmlns:a16="http://schemas.microsoft.com/office/drawing/2014/main" id="{07403CFD-52C0-4D25-904A-9B6F8C8274B6}"/>
                  </a:ext>
                </a:extLst>
              </p:cNvPr>
              <p:cNvSpPr>
                <a:spLocks noEditPoints="1"/>
              </p:cNvSpPr>
              <p:nvPr/>
            </p:nvSpPr>
            <p:spPr bwMode="auto">
              <a:xfrm>
                <a:off x="4530891" y="2392811"/>
                <a:ext cx="97696" cy="52724"/>
              </a:xfrm>
              <a:custGeom>
                <a:avLst/>
                <a:gdLst>
                  <a:gd name="T0" fmla="*/ 376 w 385"/>
                  <a:gd name="T1" fmla="*/ 11 h 205"/>
                  <a:gd name="T2" fmla="*/ 342 w 385"/>
                  <a:gd name="T3" fmla="*/ 8 h 205"/>
                  <a:gd name="T4" fmla="*/ 205 w 385"/>
                  <a:gd name="T5" fmla="*/ 122 h 205"/>
                  <a:gd name="T6" fmla="*/ 144 w 385"/>
                  <a:gd name="T7" fmla="*/ 61 h 205"/>
                  <a:gd name="T8" fmla="*/ 110 w 385"/>
                  <a:gd name="T9" fmla="*/ 61 h 205"/>
                  <a:gd name="T10" fmla="*/ 48 w 385"/>
                  <a:gd name="T11" fmla="*/ 123 h 205"/>
                  <a:gd name="T12" fmla="*/ 48 w 385"/>
                  <a:gd name="T13" fmla="*/ 27 h 205"/>
                  <a:gd name="T14" fmla="*/ 24 w 385"/>
                  <a:gd name="T15" fmla="*/ 3 h 205"/>
                  <a:gd name="T16" fmla="*/ 0 w 385"/>
                  <a:gd name="T17" fmla="*/ 27 h 205"/>
                  <a:gd name="T18" fmla="*/ 0 w 385"/>
                  <a:gd name="T19" fmla="*/ 181 h 205"/>
                  <a:gd name="T20" fmla="*/ 15 w 385"/>
                  <a:gd name="T21" fmla="*/ 203 h 205"/>
                  <a:gd name="T22" fmla="*/ 24 w 385"/>
                  <a:gd name="T23" fmla="*/ 205 h 205"/>
                  <a:gd name="T24" fmla="*/ 41 w 385"/>
                  <a:gd name="T25" fmla="*/ 198 h 205"/>
                  <a:gd name="T26" fmla="*/ 127 w 385"/>
                  <a:gd name="T27" fmla="*/ 112 h 205"/>
                  <a:gd name="T28" fmla="*/ 187 w 385"/>
                  <a:gd name="T29" fmla="*/ 172 h 205"/>
                  <a:gd name="T30" fmla="*/ 219 w 385"/>
                  <a:gd name="T31" fmla="*/ 174 h 205"/>
                  <a:gd name="T32" fmla="*/ 373 w 385"/>
                  <a:gd name="T33" fmla="*/ 45 h 205"/>
                  <a:gd name="T34" fmla="*/ 376 w 385"/>
                  <a:gd name="T35" fmla="*/ 11 h 205"/>
                  <a:gd name="T36" fmla="*/ 376 w 385"/>
                  <a:gd name="T37" fmla="*/ 11 h 205"/>
                  <a:gd name="T38" fmla="*/ 376 w 385"/>
                  <a:gd name="T39" fmla="*/ 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205">
                    <a:moveTo>
                      <a:pt x="376" y="11"/>
                    </a:moveTo>
                    <a:cubicBezTo>
                      <a:pt x="368" y="1"/>
                      <a:pt x="352" y="0"/>
                      <a:pt x="342" y="8"/>
                    </a:cubicBezTo>
                    <a:cubicBezTo>
                      <a:pt x="205" y="122"/>
                      <a:pt x="205" y="122"/>
                      <a:pt x="205" y="122"/>
                    </a:cubicBezTo>
                    <a:cubicBezTo>
                      <a:pt x="144" y="61"/>
                      <a:pt x="144" y="61"/>
                      <a:pt x="144" y="61"/>
                    </a:cubicBezTo>
                    <a:cubicBezTo>
                      <a:pt x="134" y="52"/>
                      <a:pt x="119" y="52"/>
                      <a:pt x="110" y="61"/>
                    </a:cubicBezTo>
                    <a:cubicBezTo>
                      <a:pt x="48" y="123"/>
                      <a:pt x="48" y="123"/>
                      <a:pt x="48" y="123"/>
                    </a:cubicBezTo>
                    <a:cubicBezTo>
                      <a:pt x="48" y="27"/>
                      <a:pt x="48" y="27"/>
                      <a:pt x="48" y="27"/>
                    </a:cubicBezTo>
                    <a:cubicBezTo>
                      <a:pt x="48" y="13"/>
                      <a:pt x="37" y="3"/>
                      <a:pt x="24" y="3"/>
                    </a:cubicBezTo>
                    <a:cubicBezTo>
                      <a:pt x="11" y="3"/>
                      <a:pt x="0" y="13"/>
                      <a:pt x="0" y="27"/>
                    </a:cubicBezTo>
                    <a:cubicBezTo>
                      <a:pt x="0" y="181"/>
                      <a:pt x="0" y="181"/>
                      <a:pt x="0" y="181"/>
                    </a:cubicBezTo>
                    <a:cubicBezTo>
                      <a:pt x="0" y="190"/>
                      <a:pt x="6" y="199"/>
                      <a:pt x="15" y="203"/>
                    </a:cubicBezTo>
                    <a:cubicBezTo>
                      <a:pt x="18" y="204"/>
                      <a:pt x="21" y="205"/>
                      <a:pt x="24" y="205"/>
                    </a:cubicBezTo>
                    <a:cubicBezTo>
                      <a:pt x="30" y="205"/>
                      <a:pt x="37" y="202"/>
                      <a:pt x="41" y="198"/>
                    </a:cubicBezTo>
                    <a:cubicBezTo>
                      <a:pt x="127" y="112"/>
                      <a:pt x="127" y="112"/>
                      <a:pt x="127" y="112"/>
                    </a:cubicBezTo>
                    <a:cubicBezTo>
                      <a:pt x="187" y="172"/>
                      <a:pt x="187" y="172"/>
                      <a:pt x="187" y="172"/>
                    </a:cubicBezTo>
                    <a:cubicBezTo>
                      <a:pt x="196" y="181"/>
                      <a:pt x="210" y="181"/>
                      <a:pt x="219" y="174"/>
                    </a:cubicBezTo>
                    <a:cubicBezTo>
                      <a:pt x="373" y="45"/>
                      <a:pt x="373" y="45"/>
                      <a:pt x="373" y="45"/>
                    </a:cubicBezTo>
                    <a:cubicBezTo>
                      <a:pt x="383" y="37"/>
                      <a:pt x="385" y="22"/>
                      <a:pt x="376" y="11"/>
                    </a:cubicBezTo>
                    <a:close/>
                    <a:moveTo>
                      <a:pt x="376" y="11"/>
                    </a:moveTo>
                    <a:cubicBezTo>
                      <a:pt x="376" y="11"/>
                      <a:pt x="376" y="11"/>
                      <a:pt x="37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4" name="Freeform 12">
                <a:extLst>
                  <a:ext uri="{FF2B5EF4-FFF2-40B4-BE49-F238E27FC236}">
                    <a16:creationId xmlns:a16="http://schemas.microsoft.com/office/drawing/2014/main" id="{345EA3CF-7311-48A8-AFF7-67CA0F331F5E}"/>
                  </a:ext>
                </a:extLst>
              </p:cNvPr>
              <p:cNvSpPr>
                <a:spLocks noChangeAspect="1" noEditPoints="1"/>
              </p:cNvSpPr>
              <p:nvPr/>
            </p:nvSpPr>
            <p:spPr bwMode="auto">
              <a:xfrm>
                <a:off x="4292130" y="2274351"/>
                <a:ext cx="171819" cy="180000"/>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25" name="Freeform 147">
                <a:extLst>
                  <a:ext uri="{FF2B5EF4-FFF2-40B4-BE49-F238E27FC236}">
                    <a16:creationId xmlns:a16="http://schemas.microsoft.com/office/drawing/2014/main" id="{EC30402E-F9FF-40E9-BA0E-AD88B98E8D2C}"/>
                  </a:ext>
                </a:extLst>
              </p:cNvPr>
              <p:cNvSpPr>
                <a:spLocks noEditPoints="1"/>
              </p:cNvSpPr>
              <p:nvPr/>
            </p:nvSpPr>
            <p:spPr bwMode="auto">
              <a:xfrm>
                <a:off x="4571374" y="2321622"/>
                <a:ext cx="24811" cy="12406"/>
              </a:xfrm>
              <a:custGeom>
                <a:avLst/>
                <a:gdLst>
                  <a:gd name="T0" fmla="*/ 76 w 100"/>
                  <a:gd name="T1" fmla="*/ 0 h 48"/>
                  <a:gd name="T2" fmla="*/ 24 w 100"/>
                  <a:gd name="T3" fmla="*/ 0 h 48"/>
                  <a:gd name="T4" fmla="*/ 0 w 100"/>
                  <a:gd name="T5" fmla="*/ 24 h 48"/>
                  <a:gd name="T6" fmla="*/ 24 w 100"/>
                  <a:gd name="T7" fmla="*/ 48 h 48"/>
                  <a:gd name="T8" fmla="*/ 76 w 100"/>
                  <a:gd name="T9" fmla="*/ 48 h 48"/>
                  <a:gd name="T10" fmla="*/ 100 w 100"/>
                  <a:gd name="T11" fmla="*/ 24 h 48"/>
                  <a:gd name="T12" fmla="*/ 76 w 100"/>
                  <a:gd name="T13" fmla="*/ 0 h 48"/>
                  <a:gd name="T14" fmla="*/ 76 w 100"/>
                  <a:gd name="T15" fmla="*/ 0 h 48"/>
                  <a:gd name="T16" fmla="*/ 76 w 10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48">
                    <a:moveTo>
                      <a:pt x="76" y="0"/>
                    </a:moveTo>
                    <a:cubicBezTo>
                      <a:pt x="24" y="0"/>
                      <a:pt x="24" y="0"/>
                      <a:pt x="24" y="0"/>
                    </a:cubicBezTo>
                    <a:cubicBezTo>
                      <a:pt x="11" y="0"/>
                      <a:pt x="0" y="11"/>
                      <a:pt x="0" y="24"/>
                    </a:cubicBezTo>
                    <a:cubicBezTo>
                      <a:pt x="0" y="37"/>
                      <a:pt x="11" y="48"/>
                      <a:pt x="24" y="48"/>
                    </a:cubicBezTo>
                    <a:cubicBezTo>
                      <a:pt x="76" y="48"/>
                      <a:pt x="76" y="48"/>
                      <a:pt x="76" y="48"/>
                    </a:cubicBezTo>
                    <a:cubicBezTo>
                      <a:pt x="89" y="48"/>
                      <a:pt x="100" y="37"/>
                      <a:pt x="100" y="24"/>
                    </a:cubicBezTo>
                    <a:cubicBezTo>
                      <a:pt x="100" y="11"/>
                      <a:pt x="89" y="0"/>
                      <a:pt x="76" y="0"/>
                    </a:cubicBezTo>
                    <a:close/>
                    <a:moveTo>
                      <a:pt x="76" y="0"/>
                    </a:moveTo>
                    <a:cubicBezTo>
                      <a:pt x="76" y="0"/>
                      <a:pt x="76" y="0"/>
                      <a:pt x="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6" name="Freeform 148">
                <a:extLst>
                  <a:ext uri="{FF2B5EF4-FFF2-40B4-BE49-F238E27FC236}">
                    <a16:creationId xmlns:a16="http://schemas.microsoft.com/office/drawing/2014/main" id="{C6AA9774-2707-4109-8B23-DD74D11CFB3D}"/>
                  </a:ext>
                </a:extLst>
              </p:cNvPr>
              <p:cNvSpPr>
                <a:spLocks noEditPoints="1"/>
              </p:cNvSpPr>
              <p:nvPr/>
            </p:nvSpPr>
            <p:spPr bwMode="auto">
              <a:xfrm>
                <a:off x="4531055" y="2321622"/>
                <a:ext cx="26363" cy="12406"/>
              </a:xfrm>
              <a:custGeom>
                <a:avLst/>
                <a:gdLst>
                  <a:gd name="T0" fmla="*/ 76 w 100"/>
                  <a:gd name="T1" fmla="*/ 0 h 48"/>
                  <a:gd name="T2" fmla="*/ 24 w 100"/>
                  <a:gd name="T3" fmla="*/ 0 h 48"/>
                  <a:gd name="T4" fmla="*/ 0 w 100"/>
                  <a:gd name="T5" fmla="*/ 24 h 48"/>
                  <a:gd name="T6" fmla="*/ 24 w 100"/>
                  <a:gd name="T7" fmla="*/ 48 h 48"/>
                  <a:gd name="T8" fmla="*/ 76 w 100"/>
                  <a:gd name="T9" fmla="*/ 48 h 48"/>
                  <a:gd name="T10" fmla="*/ 100 w 100"/>
                  <a:gd name="T11" fmla="*/ 24 h 48"/>
                  <a:gd name="T12" fmla="*/ 76 w 100"/>
                  <a:gd name="T13" fmla="*/ 0 h 48"/>
                  <a:gd name="T14" fmla="*/ 76 w 100"/>
                  <a:gd name="T15" fmla="*/ 0 h 48"/>
                  <a:gd name="T16" fmla="*/ 76 w 10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48">
                    <a:moveTo>
                      <a:pt x="76" y="0"/>
                    </a:moveTo>
                    <a:cubicBezTo>
                      <a:pt x="24" y="0"/>
                      <a:pt x="24" y="0"/>
                      <a:pt x="24" y="0"/>
                    </a:cubicBezTo>
                    <a:cubicBezTo>
                      <a:pt x="11" y="0"/>
                      <a:pt x="0" y="11"/>
                      <a:pt x="0" y="24"/>
                    </a:cubicBezTo>
                    <a:cubicBezTo>
                      <a:pt x="0" y="37"/>
                      <a:pt x="11" y="48"/>
                      <a:pt x="24" y="48"/>
                    </a:cubicBezTo>
                    <a:cubicBezTo>
                      <a:pt x="76" y="48"/>
                      <a:pt x="76" y="48"/>
                      <a:pt x="76" y="48"/>
                    </a:cubicBezTo>
                    <a:cubicBezTo>
                      <a:pt x="89" y="48"/>
                      <a:pt x="100" y="37"/>
                      <a:pt x="100" y="24"/>
                    </a:cubicBezTo>
                    <a:cubicBezTo>
                      <a:pt x="100" y="11"/>
                      <a:pt x="89" y="0"/>
                      <a:pt x="76" y="0"/>
                    </a:cubicBezTo>
                    <a:close/>
                    <a:moveTo>
                      <a:pt x="76" y="0"/>
                    </a:moveTo>
                    <a:cubicBezTo>
                      <a:pt x="76" y="0"/>
                      <a:pt x="76" y="0"/>
                      <a:pt x="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7" name="Freeform 152">
                <a:extLst>
                  <a:ext uri="{FF2B5EF4-FFF2-40B4-BE49-F238E27FC236}">
                    <a16:creationId xmlns:a16="http://schemas.microsoft.com/office/drawing/2014/main" id="{1D257938-0DF9-40E6-98D2-747DE6E7EC05}"/>
                  </a:ext>
                </a:extLst>
              </p:cNvPr>
              <p:cNvSpPr>
                <a:spLocks noEditPoints="1"/>
              </p:cNvSpPr>
              <p:nvPr/>
            </p:nvSpPr>
            <p:spPr bwMode="auto">
              <a:xfrm>
                <a:off x="4557417" y="2347984"/>
                <a:ext cx="38768" cy="12406"/>
              </a:xfrm>
              <a:custGeom>
                <a:avLst/>
                <a:gdLst>
                  <a:gd name="T0" fmla="*/ 127 w 151"/>
                  <a:gd name="T1" fmla="*/ 0 h 48"/>
                  <a:gd name="T2" fmla="*/ 24 w 151"/>
                  <a:gd name="T3" fmla="*/ 0 h 48"/>
                  <a:gd name="T4" fmla="*/ 0 w 151"/>
                  <a:gd name="T5" fmla="*/ 24 h 48"/>
                  <a:gd name="T6" fmla="*/ 24 w 151"/>
                  <a:gd name="T7" fmla="*/ 48 h 48"/>
                  <a:gd name="T8" fmla="*/ 127 w 151"/>
                  <a:gd name="T9" fmla="*/ 48 h 48"/>
                  <a:gd name="T10" fmla="*/ 151 w 151"/>
                  <a:gd name="T11" fmla="*/ 24 h 48"/>
                  <a:gd name="T12" fmla="*/ 127 w 151"/>
                  <a:gd name="T13" fmla="*/ 0 h 48"/>
                  <a:gd name="T14" fmla="*/ 127 w 151"/>
                  <a:gd name="T15" fmla="*/ 0 h 48"/>
                  <a:gd name="T16" fmla="*/ 127 w 15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8">
                    <a:moveTo>
                      <a:pt x="127" y="0"/>
                    </a:moveTo>
                    <a:cubicBezTo>
                      <a:pt x="24" y="0"/>
                      <a:pt x="24" y="0"/>
                      <a:pt x="24" y="0"/>
                    </a:cubicBezTo>
                    <a:cubicBezTo>
                      <a:pt x="11" y="0"/>
                      <a:pt x="0" y="10"/>
                      <a:pt x="0" y="24"/>
                    </a:cubicBezTo>
                    <a:cubicBezTo>
                      <a:pt x="0" y="37"/>
                      <a:pt x="11" y="48"/>
                      <a:pt x="24" y="48"/>
                    </a:cubicBezTo>
                    <a:cubicBezTo>
                      <a:pt x="127" y="48"/>
                      <a:pt x="127" y="48"/>
                      <a:pt x="127" y="48"/>
                    </a:cubicBezTo>
                    <a:cubicBezTo>
                      <a:pt x="140" y="48"/>
                      <a:pt x="151" y="37"/>
                      <a:pt x="151" y="24"/>
                    </a:cubicBezTo>
                    <a:cubicBezTo>
                      <a:pt x="151" y="10"/>
                      <a:pt x="140" y="0"/>
                      <a:pt x="127" y="0"/>
                    </a:cubicBezTo>
                    <a:close/>
                    <a:moveTo>
                      <a:pt x="127" y="0"/>
                    </a:moveTo>
                    <a:cubicBezTo>
                      <a:pt x="127" y="0"/>
                      <a:pt x="127"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28" name="Groupe 2053">
              <a:extLst>
                <a:ext uri="{FF2B5EF4-FFF2-40B4-BE49-F238E27FC236}">
                  <a16:creationId xmlns:a16="http://schemas.microsoft.com/office/drawing/2014/main" id="{C275D071-1A12-4D41-B70D-4B62E649A0E2}"/>
                </a:ext>
              </a:extLst>
            </p:cNvPr>
            <p:cNvGrpSpPr/>
            <p:nvPr/>
          </p:nvGrpSpPr>
          <p:grpSpPr>
            <a:xfrm>
              <a:off x="5643749" y="2867065"/>
              <a:ext cx="436562" cy="467455"/>
              <a:chOff x="5643749" y="2116435"/>
              <a:chExt cx="436562" cy="467455"/>
            </a:xfrm>
            <a:solidFill>
              <a:schemeClr val="tx2"/>
            </a:solidFill>
          </p:grpSpPr>
          <p:grpSp>
            <p:nvGrpSpPr>
              <p:cNvPr id="1029" name="Groupe 2054">
                <a:extLst>
                  <a:ext uri="{FF2B5EF4-FFF2-40B4-BE49-F238E27FC236}">
                    <a16:creationId xmlns:a16="http://schemas.microsoft.com/office/drawing/2014/main" id="{479B1700-B774-4AE5-903C-E0C184583F04}"/>
                  </a:ext>
                </a:extLst>
              </p:cNvPr>
              <p:cNvGrpSpPr/>
              <p:nvPr/>
            </p:nvGrpSpPr>
            <p:grpSpPr>
              <a:xfrm flipH="1">
                <a:off x="5643749" y="2116435"/>
                <a:ext cx="436562" cy="467455"/>
                <a:chOff x="2109788" y="5284058"/>
                <a:chExt cx="436562" cy="467455"/>
              </a:xfrm>
              <a:grpFill/>
            </p:grpSpPr>
            <p:sp>
              <p:nvSpPr>
                <p:cNvPr id="1031" name="Freeform 26">
                  <a:extLst>
                    <a:ext uri="{FF2B5EF4-FFF2-40B4-BE49-F238E27FC236}">
                      <a16:creationId xmlns:a16="http://schemas.microsoft.com/office/drawing/2014/main" id="{F32BAF22-09B9-402D-A1E0-827EB29D2F5D}"/>
                    </a:ext>
                  </a:extLst>
                </p:cNvPr>
                <p:cNvSpPr>
                  <a:spLocks/>
                </p:cNvSpPr>
                <p:nvPr/>
              </p:nvSpPr>
              <p:spPr bwMode="auto">
                <a:xfrm>
                  <a:off x="2365559" y="5284058"/>
                  <a:ext cx="2397" cy="7494"/>
                </a:xfrm>
                <a:custGeom>
                  <a:avLst/>
                  <a:gdLst>
                    <a:gd name="T0" fmla="*/ 5 w 7"/>
                    <a:gd name="T1" fmla="*/ 21 h 21"/>
                    <a:gd name="T2" fmla="*/ 7 w 7"/>
                    <a:gd name="T3" fmla="*/ 20 h 21"/>
                    <a:gd name="T4" fmla="*/ 0 w 7"/>
                    <a:gd name="T5" fmla="*/ 0 h 21"/>
                    <a:gd name="T6" fmla="*/ 5 w 7"/>
                    <a:gd name="T7" fmla="*/ 21 h 21"/>
                  </a:gdLst>
                  <a:ahLst/>
                  <a:cxnLst>
                    <a:cxn ang="0">
                      <a:pos x="T0" y="T1"/>
                    </a:cxn>
                    <a:cxn ang="0">
                      <a:pos x="T2" y="T3"/>
                    </a:cxn>
                    <a:cxn ang="0">
                      <a:pos x="T4" y="T5"/>
                    </a:cxn>
                    <a:cxn ang="0">
                      <a:pos x="T6" y="T7"/>
                    </a:cxn>
                  </a:cxnLst>
                  <a:rect l="0" t="0" r="r" b="b"/>
                  <a:pathLst>
                    <a:path w="7" h="21">
                      <a:moveTo>
                        <a:pt x="5" y="21"/>
                      </a:moveTo>
                      <a:cubicBezTo>
                        <a:pt x="6" y="21"/>
                        <a:pt x="6" y="20"/>
                        <a:pt x="7" y="20"/>
                      </a:cubicBezTo>
                      <a:cubicBezTo>
                        <a:pt x="5" y="14"/>
                        <a:pt x="3" y="7"/>
                        <a:pt x="0" y="0"/>
                      </a:cubicBezTo>
                      <a:cubicBezTo>
                        <a:pt x="2" y="7"/>
                        <a:pt x="4" y="14"/>
                        <a:pt x="5"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32" name="Freeform 50">
                  <a:extLst>
                    <a:ext uri="{FF2B5EF4-FFF2-40B4-BE49-F238E27FC236}">
                      <a16:creationId xmlns:a16="http://schemas.microsoft.com/office/drawing/2014/main" id="{4734204A-13C2-4C1E-8AA4-EEC792F836E5}"/>
                    </a:ext>
                  </a:extLst>
                </p:cNvPr>
                <p:cNvSpPr>
                  <a:spLocks noEditPoints="1"/>
                </p:cNvSpPr>
                <p:nvPr/>
              </p:nvSpPr>
              <p:spPr bwMode="auto">
                <a:xfrm>
                  <a:off x="2266950" y="5359400"/>
                  <a:ext cx="279400" cy="392113"/>
                </a:xfrm>
                <a:custGeom>
                  <a:avLst/>
                  <a:gdLst>
                    <a:gd name="T0" fmla="*/ 894 w 942"/>
                    <a:gd name="T1" fmla="*/ 683 h 1328"/>
                    <a:gd name="T2" fmla="*/ 247 w 942"/>
                    <a:gd name="T3" fmla="*/ 36 h 1328"/>
                    <a:gd name="T4" fmla="*/ 160 w 942"/>
                    <a:gd name="T5" fmla="*/ 0 h 1328"/>
                    <a:gd name="T6" fmla="*/ 21 w 942"/>
                    <a:gd name="T7" fmla="*/ 0 h 1328"/>
                    <a:gd name="T8" fmla="*/ 0 w 942"/>
                    <a:gd name="T9" fmla="*/ 21 h 1328"/>
                    <a:gd name="T10" fmla="*/ 22 w 942"/>
                    <a:gd name="T11" fmla="*/ 42 h 1328"/>
                    <a:gd name="T12" fmla="*/ 22 w 942"/>
                    <a:gd name="T13" fmla="*/ 42 h 1328"/>
                    <a:gd name="T14" fmla="*/ 160 w 942"/>
                    <a:gd name="T15" fmla="*/ 42 h 1328"/>
                    <a:gd name="T16" fmla="*/ 160 w 942"/>
                    <a:gd name="T17" fmla="*/ 42 h 1328"/>
                    <a:gd name="T18" fmla="*/ 217 w 942"/>
                    <a:gd name="T19" fmla="*/ 66 h 1328"/>
                    <a:gd name="T20" fmla="*/ 864 w 942"/>
                    <a:gd name="T21" fmla="*/ 713 h 1328"/>
                    <a:gd name="T22" fmla="*/ 864 w 942"/>
                    <a:gd name="T23" fmla="*/ 828 h 1328"/>
                    <a:gd name="T24" fmla="*/ 441 w 942"/>
                    <a:gd name="T25" fmla="*/ 1251 h 1328"/>
                    <a:gd name="T26" fmla="*/ 327 w 942"/>
                    <a:gd name="T27" fmla="*/ 1251 h 1328"/>
                    <a:gd name="T28" fmla="*/ 183 w 942"/>
                    <a:gd name="T29" fmla="*/ 1108 h 1328"/>
                    <a:gd name="T30" fmla="*/ 154 w 942"/>
                    <a:gd name="T31" fmla="*/ 1138 h 1328"/>
                    <a:gd name="T32" fmla="*/ 297 w 942"/>
                    <a:gd name="T33" fmla="*/ 1281 h 1328"/>
                    <a:gd name="T34" fmla="*/ 471 w 942"/>
                    <a:gd name="T35" fmla="*/ 1281 h 1328"/>
                    <a:gd name="T36" fmla="*/ 894 w 942"/>
                    <a:gd name="T37" fmla="*/ 858 h 1328"/>
                    <a:gd name="T38" fmla="*/ 894 w 942"/>
                    <a:gd name="T39" fmla="*/ 683 h 1328"/>
                    <a:gd name="T40" fmla="*/ 894 w 942"/>
                    <a:gd name="T41" fmla="*/ 683 h 1328"/>
                    <a:gd name="T42" fmla="*/ 894 w 942"/>
                    <a:gd name="T43" fmla="*/ 683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2" h="1328">
                      <a:moveTo>
                        <a:pt x="894" y="683"/>
                      </a:moveTo>
                      <a:cubicBezTo>
                        <a:pt x="247" y="36"/>
                        <a:pt x="247" y="36"/>
                        <a:pt x="247" y="36"/>
                      </a:cubicBezTo>
                      <a:cubicBezTo>
                        <a:pt x="224" y="13"/>
                        <a:pt x="192" y="0"/>
                        <a:pt x="160" y="0"/>
                      </a:cubicBezTo>
                      <a:cubicBezTo>
                        <a:pt x="21" y="0"/>
                        <a:pt x="21" y="0"/>
                        <a:pt x="21" y="0"/>
                      </a:cubicBezTo>
                      <a:cubicBezTo>
                        <a:pt x="10" y="0"/>
                        <a:pt x="0" y="9"/>
                        <a:pt x="0" y="21"/>
                      </a:cubicBezTo>
                      <a:cubicBezTo>
                        <a:pt x="0" y="33"/>
                        <a:pt x="10" y="42"/>
                        <a:pt x="22" y="42"/>
                      </a:cubicBezTo>
                      <a:cubicBezTo>
                        <a:pt x="22" y="42"/>
                        <a:pt x="22" y="42"/>
                        <a:pt x="22" y="42"/>
                      </a:cubicBezTo>
                      <a:cubicBezTo>
                        <a:pt x="160" y="42"/>
                        <a:pt x="160" y="42"/>
                        <a:pt x="160" y="42"/>
                      </a:cubicBezTo>
                      <a:cubicBezTo>
                        <a:pt x="160" y="42"/>
                        <a:pt x="160" y="42"/>
                        <a:pt x="160" y="42"/>
                      </a:cubicBezTo>
                      <a:cubicBezTo>
                        <a:pt x="181" y="42"/>
                        <a:pt x="202" y="51"/>
                        <a:pt x="217" y="66"/>
                      </a:cubicBezTo>
                      <a:cubicBezTo>
                        <a:pt x="864" y="713"/>
                        <a:pt x="864" y="713"/>
                        <a:pt x="864" y="713"/>
                      </a:cubicBezTo>
                      <a:cubicBezTo>
                        <a:pt x="896" y="745"/>
                        <a:pt x="896" y="796"/>
                        <a:pt x="864" y="828"/>
                      </a:cubicBezTo>
                      <a:cubicBezTo>
                        <a:pt x="441" y="1251"/>
                        <a:pt x="441" y="1251"/>
                        <a:pt x="441" y="1251"/>
                      </a:cubicBezTo>
                      <a:cubicBezTo>
                        <a:pt x="410" y="1282"/>
                        <a:pt x="358" y="1282"/>
                        <a:pt x="327" y="1251"/>
                      </a:cubicBezTo>
                      <a:cubicBezTo>
                        <a:pt x="183" y="1108"/>
                        <a:pt x="183" y="1108"/>
                        <a:pt x="183" y="1108"/>
                      </a:cubicBezTo>
                      <a:cubicBezTo>
                        <a:pt x="164" y="1089"/>
                        <a:pt x="134" y="1118"/>
                        <a:pt x="154" y="1138"/>
                      </a:cubicBezTo>
                      <a:cubicBezTo>
                        <a:pt x="297" y="1281"/>
                        <a:pt x="297" y="1281"/>
                        <a:pt x="297" y="1281"/>
                      </a:cubicBezTo>
                      <a:cubicBezTo>
                        <a:pt x="344" y="1328"/>
                        <a:pt x="424" y="1328"/>
                        <a:pt x="471" y="1281"/>
                      </a:cubicBezTo>
                      <a:cubicBezTo>
                        <a:pt x="894" y="858"/>
                        <a:pt x="894" y="858"/>
                        <a:pt x="894" y="858"/>
                      </a:cubicBezTo>
                      <a:cubicBezTo>
                        <a:pt x="942" y="810"/>
                        <a:pt x="942" y="731"/>
                        <a:pt x="894" y="683"/>
                      </a:cubicBezTo>
                      <a:close/>
                      <a:moveTo>
                        <a:pt x="894" y="683"/>
                      </a:moveTo>
                      <a:cubicBezTo>
                        <a:pt x="894" y="683"/>
                        <a:pt x="894" y="683"/>
                        <a:pt x="894" y="68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33" name="Freeform 51">
                  <a:extLst>
                    <a:ext uri="{FF2B5EF4-FFF2-40B4-BE49-F238E27FC236}">
                      <a16:creationId xmlns:a16="http://schemas.microsoft.com/office/drawing/2014/main" id="{CFA4A204-B776-4378-AE6F-654F3AEA16E7}"/>
                    </a:ext>
                  </a:extLst>
                </p:cNvPr>
                <p:cNvSpPr>
                  <a:spLocks noEditPoints="1"/>
                </p:cNvSpPr>
                <p:nvPr/>
              </p:nvSpPr>
              <p:spPr bwMode="auto">
                <a:xfrm>
                  <a:off x="2109788" y="5318125"/>
                  <a:ext cx="193675" cy="360363"/>
                </a:xfrm>
                <a:custGeom>
                  <a:avLst/>
                  <a:gdLst>
                    <a:gd name="T0" fmla="*/ 202 w 649"/>
                    <a:gd name="T1" fmla="*/ 741 h 1218"/>
                    <a:gd name="T2" fmla="*/ 179 w 649"/>
                    <a:gd name="T3" fmla="*/ 683 h 1218"/>
                    <a:gd name="T4" fmla="*/ 179 w 649"/>
                    <a:gd name="T5" fmla="*/ 390 h 1218"/>
                    <a:gd name="T6" fmla="*/ 203 w 649"/>
                    <a:gd name="T7" fmla="*/ 333 h 1218"/>
                    <a:gd name="T8" fmla="*/ 253 w 649"/>
                    <a:gd name="T9" fmla="*/ 283 h 1218"/>
                    <a:gd name="T10" fmla="*/ 324 w 649"/>
                    <a:gd name="T11" fmla="*/ 355 h 1218"/>
                    <a:gd name="T12" fmla="*/ 338 w 649"/>
                    <a:gd name="T13" fmla="*/ 488 h 1218"/>
                    <a:gd name="T14" fmla="*/ 413 w 649"/>
                    <a:gd name="T15" fmla="*/ 519 h 1218"/>
                    <a:gd name="T16" fmla="*/ 487 w 649"/>
                    <a:gd name="T17" fmla="*/ 488 h 1218"/>
                    <a:gd name="T18" fmla="*/ 487 w 649"/>
                    <a:gd name="T19" fmla="*/ 338 h 1218"/>
                    <a:gd name="T20" fmla="*/ 413 w 649"/>
                    <a:gd name="T21" fmla="*/ 307 h 1218"/>
                    <a:gd name="T22" fmla="*/ 354 w 649"/>
                    <a:gd name="T23" fmla="*/ 325 h 1218"/>
                    <a:gd name="T24" fmla="*/ 282 w 649"/>
                    <a:gd name="T25" fmla="*/ 253 h 1218"/>
                    <a:gd name="T26" fmla="*/ 332 w 649"/>
                    <a:gd name="T27" fmla="*/ 203 h 1218"/>
                    <a:gd name="T28" fmla="*/ 390 w 649"/>
                    <a:gd name="T29" fmla="*/ 179 h 1218"/>
                    <a:gd name="T30" fmla="*/ 432 w 649"/>
                    <a:gd name="T31" fmla="*/ 179 h 1218"/>
                    <a:gd name="T32" fmla="*/ 432 w 649"/>
                    <a:gd name="T33" fmla="*/ 137 h 1218"/>
                    <a:gd name="T34" fmla="*/ 390 w 649"/>
                    <a:gd name="T35" fmla="*/ 137 h 1218"/>
                    <a:gd name="T36" fmla="*/ 302 w 649"/>
                    <a:gd name="T37" fmla="*/ 173 h 1218"/>
                    <a:gd name="T38" fmla="*/ 253 w 649"/>
                    <a:gd name="T39" fmla="*/ 223 h 1218"/>
                    <a:gd name="T40" fmla="*/ 49 w 649"/>
                    <a:gd name="T41" fmla="*/ 20 h 1218"/>
                    <a:gd name="T42" fmla="*/ 19 w 649"/>
                    <a:gd name="T43" fmla="*/ 49 h 1218"/>
                    <a:gd name="T44" fmla="*/ 223 w 649"/>
                    <a:gd name="T45" fmla="*/ 253 h 1218"/>
                    <a:gd name="T46" fmla="*/ 173 w 649"/>
                    <a:gd name="T47" fmla="*/ 303 h 1218"/>
                    <a:gd name="T48" fmla="*/ 137 w 649"/>
                    <a:gd name="T49" fmla="*/ 390 h 1218"/>
                    <a:gd name="T50" fmla="*/ 136 w 649"/>
                    <a:gd name="T51" fmla="*/ 683 h 1218"/>
                    <a:gd name="T52" fmla="*/ 173 w 649"/>
                    <a:gd name="T53" fmla="*/ 771 h 1218"/>
                    <a:gd name="T54" fmla="*/ 601 w 649"/>
                    <a:gd name="T55" fmla="*/ 1198 h 1218"/>
                    <a:gd name="T56" fmla="*/ 630 w 649"/>
                    <a:gd name="T57" fmla="*/ 1169 h 1218"/>
                    <a:gd name="T58" fmla="*/ 202 w 649"/>
                    <a:gd name="T59" fmla="*/ 741 h 1218"/>
                    <a:gd name="T60" fmla="*/ 413 w 649"/>
                    <a:gd name="T61" fmla="*/ 349 h 1218"/>
                    <a:gd name="T62" fmla="*/ 458 w 649"/>
                    <a:gd name="T63" fmla="*/ 368 h 1218"/>
                    <a:gd name="T64" fmla="*/ 476 w 649"/>
                    <a:gd name="T65" fmla="*/ 413 h 1218"/>
                    <a:gd name="T66" fmla="*/ 458 w 649"/>
                    <a:gd name="T67" fmla="*/ 458 h 1218"/>
                    <a:gd name="T68" fmla="*/ 413 w 649"/>
                    <a:gd name="T69" fmla="*/ 477 h 1218"/>
                    <a:gd name="T70" fmla="*/ 368 w 649"/>
                    <a:gd name="T71" fmla="*/ 458 h 1218"/>
                    <a:gd name="T72" fmla="*/ 355 w 649"/>
                    <a:gd name="T73" fmla="*/ 386 h 1218"/>
                    <a:gd name="T74" fmla="*/ 395 w 649"/>
                    <a:gd name="T75" fmla="*/ 425 h 1218"/>
                    <a:gd name="T76" fmla="*/ 424 w 649"/>
                    <a:gd name="T77" fmla="*/ 395 h 1218"/>
                    <a:gd name="T78" fmla="*/ 385 w 649"/>
                    <a:gd name="T79" fmla="*/ 356 h 1218"/>
                    <a:gd name="T80" fmla="*/ 413 w 649"/>
                    <a:gd name="T81" fmla="*/ 349 h 1218"/>
                    <a:gd name="T82" fmla="*/ 413 w 649"/>
                    <a:gd name="T83" fmla="*/ 349 h 1218"/>
                    <a:gd name="T84" fmla="*/ 413 w 649"/>
                    <a:gd name="T85" fmla="*/ 349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9" h="1218">
                      <a:moveTo>
                        <a:pt x="202" y="741"/>
                      </a:moveTo>
                      <a:cubicBezTo>
                        <a:pt x="187" y="725"/>
                        <a:pt x="179" y="705"/>
                        <a:pt x="179" y="683"/>
                      </a:cubicBezTo>
                      <a:cubicBezTo>
                        <a:pt x="179" y="390"/>
                        <a:pt x="179" y="390"/>
                        <a:pt x="179" y="390"/>
                      </a:cubicBezTo>
                      <a:cubicBezTo>
                        <a:pt x="179" y="368"/>
                        <a:pt x="188" y="348"/>
                        <a:pt x="203" y="333"/>
                      </a:cubicBezTo>
                      <a:cubicBezTo>
                        <a:pt x="253" y="283"/>
                        <a:pt x="253" y="283"/>
                        <a:pt x="253" y="283"/>
                      </a:cubicBezTo>
                      <a:cubicBezTo>
                        <a:pt x="324" y="355"/>
                        <a:pt x="324" y="355"/>
                        <a:pt x="324" y="355"/>
                      </a:cubicBezTo>
                      <a:cubicBezTo>
                        <a:pt x="297" y="396"/>
                        <a:pt x="302" y="452"/>
                        <a:pt x="338" y="488"/>
                      </a:cubicBezTo>
                      <a:cubicBezTo>
                        <a:pt x="358" y="508"/>
                        <a:pt x="384" y="519"/>
                        <a:pt x="413" y="519"/>
                      </a:cubicBezTo>
                      <a:cubicBezTo>
                        <a:pt x="441" y="519"/>
                        <a:pt x="467" y="508"/>
                        <a:pt x="487" y="488"/>
                      </a:cubicBezTo>
                      <a:cubicBezTo>
                        <a:pt x="529" y="447"/>
                        <a:pt x="529" y="380"/>
                        <a:pt x="487" y="338"/>
                      </a:cubicBezTo>
                      <a:cubicBezTo>
                        <a:pt x="467" y="318"/>
                        <a:pt x="441" y="307"/>
                        <a:pt x="413" y="307"/>
                      </a:cubicBezTo>
                      <a:cubicBezTo>
                        <a:pt x="392" y="307"/>
                        <a:pt x="371" y="313"/>
                        <a:pt x="354" y="325"/>
                      </a:cubicBezTo>
                      <a:cubicBezTo>
                        <a:pt x="282" y="253"/>
                        <a:pt x="282" y="253"/>
                        <a:pt x="282" y="253"/>
                      </a:cubicBezTo>
                      <a:cubicBezTo>
                        <a:pt x="332" y="203"/>
                        <a:pt x="332" y="203"/>
                        <a:pt x="332" y="203"/>
                      </a:cubicBezTo>
                      <a:cubicBezTo>
                        <a:pt x="348" y="188"/>
                        <a:pt x="368" y="180"/>
                        <a:pt x="390" y="179"/>
                      </a:cubicBezTo>
                      <a:cubicBezTo>
                        <a:pt x="432" y="179"/>
                        <a:pt x="432" y="179"/>
                        <a:pt x="432" y="179"/>
                      </a:cubicBezTo>
                      <a:cubicBezTo>
                        <a:pt x="459" y="179"/>
                        <a:pt x="459" y="137"/>
                        <a:pt x="432" y="137"/>
                      </a:cubicBezTo>
                      <a:cubicBezTo>
                        <a:pt x="390" y="137"/>
                        <a:pt x="390" y="137"/>
                        <a:pt x="390" y="137"/>
                      </a:cubicBezTo>
                      <a:cubicBezTo>
                        <a:pt x="357" y="137"/>
                        <a:pt x="326" y="150"/>
                        <a:pt x="302" y="173"/>
                      </a:cubicBezTo>
                      <a:cubicBezTo>
                        <a:pt x="253" y="223"/>
                        <a:pt x="253" y="223"/>
                        <a:pt x="253" y="223"/>
                      </a:cubicBezTo>
                      <a:cubicBezTo>
                        <a:pt x="49" y="20"/>
                        <a:pt x="49" y="20"/>
                        <a:pt x="49" y="20"/>
                      </a:cubicBezTo>
                      <a:cubicBezTo>
                        <a:pt x="30" y="0"/>
                        <a:pt x="0" y="30"/>
                        <a:pt x="19" y="49"/>
                      </a:cubicBezTo>
                      <a:cubicBezTo>
                        <a:pt x="223" y="253"/>
                        <a:pt x="223" y="253"/>
                        <a:pt x="223" y="253"/>
                      </a:cubicBezTo>
                      <a:cubicBezTo>
                        <a:pt x="173" y="303"/>
                        <a:pt x="173" y="303"/>
                        <a:pt x="173" y="303"/>
                      </a:cubicBezTo>
                      <a:cubicBezTo>
                        <a:pt x="150" y="326"/>
                        <a:pt x="137" y="357"/>
                        <a:pt x="137" y="390"/>
                      </a:cubicBezTo>
                      <a:cubicBezTo>
                        <a:pt x="136" y="683"/>
                        <a:pt x="136" y="683"/>
                        <a:pt x="136" y="683"/>
                      </a:cubicBezTo>
                      <a:cubicBezTo>
                        <a:pt x="136" y="716"/>
                        <a:pt x="149" y="747"/>
                        <a:pt x="173" y="771"/>
                      </a:cubicBezTo>
                      <a:cubicBezTo>
                        <a:pt x="601" y="1198"/>
                        <a:pt x="601" y="1198"/>
                        <a:pt x="601" y="1198"/>
                      </a:cubicBezTo>
                      <a:cubicBezTo>
                        <a:pt x="620" y="1218"/>
                        <a:pt x="649" y="1188"/>
                        <a:pt x="630" y="1169"/>
                      </a:cubicBezTo>
                      <a:lnTo>
                        <a:pt x="202" y="741"/>
                      </a:lnTo>
                      <a:close/>
                      <a:moveTo>
                        <a:pt x="413" y="349"/>
                      </a:moveTo>
                      <a:cubicBezTo>
                        <a:pt x="430" y="349"/>
                        <a:pt x="446" y="356"/>
                        <a:pt x="458" y="368"/>
                      </a:cubicBezTo>
                      <a:cubicBezTo>
                        <a:pt x="470" y="380"/>
                        <a:pt x="476" y="396"/>
                        <a:pt x="476" y="413"/>
                      </a:cubicBezTo>
                      <a:cubicBezTo>
                        <a:pt x="476" y="430"/>
                        <a:pt x="470" y="446"/>
                        <a:pt x="458" y="458"/>
                      </a:cubicBezTo>
                      <a:cubicBezTo>
                        <a:pt x="446" y="470"/>
                        <a:pt x="430" y="477"/>
                        <a:pt x="413" y="477"/>
                      </a:cubicBezTo>
                      <a:cubicBezTo>
                        <a:pt x="396" y="477"/>
                        <a:pt x="380" y="470"/>
                        <a:pt x="368" y="458"/>
                      </a:cubicBezTo>
                      <a:cubicBezTo>
                        <a:pt x="348" y="439"/>
                        <a:pt x="344" y="409"/>
                        <a:pt x="355" y="386"/>
                      </a:cubicBezTo>
                      <a:cubicBezTo>
                        <a:pt x="395" y="425"/>
                        <a:pt x="395" y="425"/>
                        <a:pt x="395" y="425"/>
                      </a:cubicBezTo>
                      <a:cubicBezTo>
                        <a:pt x="414" y="444"/>
                        <a:pt x="444" y="414"/>
                        <a:pt x="424" y="395"/>
                      </a:cubicBezTo>
                      <a:cubicBezTo>
                        <a:pt x="385" y="356"/>
                        <a:pt x="385" y="356"/>
                        <a:pt x="385" y="356"/>
                      </a:cubicBezTo>
                      <a:cubicBezTo>
                        <a:pt x="394" y="352"/>
                        <a:pt x="403" y="349"/>
                        <a:pt x="413" y="349"/>
                      </a:cubicBezTo>
                      <a:close/>
                      <a:moveTo>
                        <a:pt x="413" y="349"/>
                      </a:moveTo>
                      <a:cubicBezTo>
                        <a:pt x="413" y="349"/>
                        <a:pt x="413" y="349"/>
                        <a:pt x="413" y="34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030" name="Freeform 12">
                <a:extLst>
                  <a:ext uri="{FF2B5EF4-FFF2-40B4-BE49-F238E27FC236}">
                    <a16:creationId xmlns:a16="http://schemas.microsoft.com/office/drawing/2014/main" id="{24FDD585-6C89-4E7A-96A9-0B1A04DC4988}"/>
                  </a:ext>
                </a:extLst>
              </p:cNvPr>
              <p:cNvSpPr>
                <a:spLocks noEditPoints="1"/>
              </p:cNvSpPr>
              <p:nvPr/>
            </p:nvSpPr>
            <p:spPr bwMode="auto">
              <a:xfrm rot="2735799">
                <a:off x="5751089" y="2287598"/>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34" name="Groupe 2059">
              <a:extLst>
                <a:ext uri="{FF2B5EF4-FFF2-40B4-BE49-F238E27FC236}">
                  <a16:creationId xmlns:a16="http://schemas.microsoft.com/office/drawing/2014/main" id="{13FB5A2E-B18D-4853-BB76-356F4F2A9E51}"/>
                </a:ext>
              </a:extLst>
            </p:cNvPr>
            <p:cNvGrpSpPr/>
            <p:nvPr/>
          </p:nvGrpSpPr>
          <p:grpSpPr>
            <a:xfrm>
              <a:off x="6408538" y="2902574"/>
              <a:ext cx="226800" cy="428400"/>
              <a:chOff x="6408538" y="2151944"/>
              <a:chExt cx="226800" cy="428400"/>
            </a:xfrm>
            <a:solidFill>
              <a:schemeClr val="tx2"/>
            </a:solidFill>
          </p:grpSpPr>
          <p:grpSp>
            <p:nvGrpSpPr>
              <p:cNvPr id="1035" name="Groupe 2060">
                <a:extLst>
                  <a:ext uri="{FF2B5EF4-FFF2-40B4-BE49-F238E27FC236}">
                    <a16:creationId xmlns:a16="http://schemas.microsoft.com/office/drawing/2014/main" id="{96E00B96-8D56-4475-9862-062A6522422F}"/>
                  </a:ext>
                </a:extLst>
              </p:cNvPr>
              <p:cNvGrpSpPr/>
              <p:nvPr/>
            </p:nvGrpSpPr>
            <p:grpSpPr>
              <a:xfrm>
                <a:off x="6408538" y="2151944"/>
                <a:ext cx="226800" cy="428400"/>
                <a:chOff x="7119620" y="3468370"/>
                <a:chExt cx="230188" cy="433388"/>
              </a:xfrm>
              <a:grpFill/>
            </p:grpSpPr>
            <p:sp>
              <p:nvSpPr>
                <p:cNvPr id="1037" name="Freeform 53">
                  <a:extLst>
                    <a:ext uri="{FF2B5EF4-FFF2-40B4-BE49-F238E27FC236}">
                      <a16:creationId xmlns:a16="http://schemas.microsoft.com/office/drawing/2014/main" id="{2DF39F47-0342-4989-8925-442AA2158417}"/>
                    </a:ext>
                  </a:extLst>
                </p:cNvPr>
                <p:cNvSpPr>
                  <a:spLocks noEditPoints="1"/>
                </p:cNvSpPr>
                <p:nvPr/>
              </p:nvSpPr>
              <p:spPr bwMode="auto">
                <a:xfrm>
                  <a:off x="7119620" y="3566795"/>
                  <a:ext cx="12700" cy="244475"/>
                </a:xfrm>
                <a:custGeom>
                  <a:avLst/>
                  <a:gdLst>
                    <a:gd name="T0" fmla="*/ 23 w 45"/>
                    <a:gd name="T1" fmla="*/ 868 h 868"/>
                    <a:gd name="T2" fmla="*/ 45 w 45"/>
                    <a:gd name="T3" fmla="*/ 845 h 868"/>
                    <a:gd name="T4" fmla="*/ 45 w 45"/>
                    <a:gd name="T5" fmla="*/ 22 h 868"/>
                    <a:gd name="T6" fmla="*/ 23 w 45"/>
                    <a:gd name="T7" fmla="*/ 0 h 868"/>
                    <a:gd name="T8" fmla="*/ 0 w 45"/>
                    <a:gd name="T9" fmla="*/ 22 h 868"/>
                    <a:gd name="T10" fmla="*/ 0 w 45"/>
                    <a:gd name="T11" fmla="*/ 845 h 868"/>
                    <a:gd name="T12" fmla="*/ 23 w 45"/>
                    <a:gd name="T13" fmla="*/ 868 h 868"/>
                    <a:gd name="T14" fmla="*/ 23 w 45"/>
                    <a:gd name="T15" fmla="*/ 868 h 868"/>
                    <a:gd name="T16" fmla="*/ 23 w 45"/>
                    <a:gd name="T17"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68">
                      <a:moveTo>
                        <a:pt x="23" y="868"/>
                      </a:moveTo>
                      <a:cubicBezTo>
                        <a:pt x="35" y="868"/>
                        <a:pt x="45" y="858"/>
                        <a:pt x="45" y="845"/>
                      </a:cubicBezTo>
                      <a:cubicBezTo>
                        <a:pt x="45" y="22"/>
                        <a:pt x="45" y="22"/>
                        <a:pt x="45" y="22"/>
                      </a:cubicBezTo>
                      <a:cubicBezTo>
                        <a:pt x="45" y="10"/>
                        <a:pt x="35" y="0"/>
                        <a:pt x="23" y="0"/>
                      </a:cubicBezTo>
                      <a:cubicBezTo>
                        <a:pt x="10" y="0"/>
                        <a:pt x="0" y="10"/>
                        <a:pt x="0" y="22"/>
                      </a:cubicBezTo>
                      <a:cubicBezTo>
                        <a:pt x="0" y="845"/>
                        <a:pt x="0" y="845"/>
                        <a:pt x="0" y="845"/>
                      </a:cubicBezTo>
                      <a:cubicBezTo>
                        <a:pt x="0" y="858"/>
                        <a:pt x="10" y="868"/>
                        <a:pt x="23" y="868"/>
                      </a:cubicBezTo>
                      <a:close/>
                      <a:moveTo>
                        <a:pt x="23" y="868"/>
                      </a:moveTo>
                      <a:cubicBezTo>
                        <a:pt x="23" y="868"/>
                        <a:pt x="23" y="868"/>
                        <a:pt x="23" y="86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8" name="Freeform 54">
                  <a:extLst>
                    <a:ext uri="{FF2B5EF4-FFF2-40B4-BE49-F238E27FC236}">
                      <a16:creationId xmlns:a16="http://schemas.microsoft.com/office/drawing/2014/main" id="{76153579-0A61-4699-924C-3A1D89E325F2}"/>
                    </a:ext>
                  </a:extLst>
                </p:cNvPr>
                <p:cNvSpPr>
                  <a:spLocks noEditPoints="1"/>
                </p:cNvSpPr>
                <p:nvPr/>
              </p:nvSpPr>
              <p:spPr bwMode="auto">
                <a:xfrm>
                  <a:off x="7119620" y="3692208"/>
                  <a:ext cx="230188" cy="209550"/>
                </a:xfrm>
                <a:custGeom>
                  <a:avLst/>
                  <a:gdLst>
                    <a:gd name="T0" fmla="*/ 790 w 813"/>
                    <a:gd name="T1" fmla="*/ 0 h 746"/>
                    <a:gd name="T2" fmla="*/ 768 w 813"/>
                    <a:gd name="T3" fmla="*/ 23 h 746"/>
                    <a:gd name="T4" fmla="*/ 768 w 813"/>
                    <a:gd name="T5" fmla="*/ 634 h 746"/>
                    <a:gd name="T6" fmla="*/ 700 w 813"/>
                    <a:gd name="T7" fmla="*/ 701 h 746"/>
                    <a:gd name="T8" fmla="*/ 112 w 813"/>
                    <a:gd name="T9" fmla="*/ 701 h 746"/>
                    <a:gd name="T10" fmla="*/ 45 w 813"/>
                    <a:gd name="T11" fmla="*/ 634 h 746"/>
                    <a:gd name="T12" fmla="*/ 45 w 813"/>
                    <a:gd name="T13" fmla="*/ 494 h 746"/>
                    <a:gd name="T14" fmla="*/ 23 w 813"/>
                    <a:gd name="T15" fmla="*/ 472 h 746"/>
                    <a:gd name="T16" fmla="*/ 0 w 813"/>
                    <a:gd name="T17" fmla="*/ 494 h 746"/>
                    <a:gd name="T18" fmla="*/ 0 w 813"/>
                    <a:gd name="T19" fmla="*/ 634 h 746"/>
                    <a:gd name="T20" fmla="*/ 112 w 813"/>
                    <a:gd name="T21" fmla="*/ 746 h 746"/>
                    <a:gd name="T22" fmla="*/ 700 w 813"/>
                    <a:gd name="T23" fmla="*/ 746 h 746"/>
                    <a:gd name="T24" fmla="*/ 813 w 813"/>
                    <a:gd name="T25" fmla="*/ 634 h 746"/>
                    <a:gd name="T26" fmla="*/ 813 w 813"/>
                    <a:gd name="T27" fmla="*/ 23 h 746"/>
                    <a:gd name="T28" fmla="*/ 790 w 813"/>
                    <a:gd name="T29" fmla="*/ 0 h 746"/>
                    <a:gd name="T30" fmla="*/ 790 w 813"/>
                    <a:gd name="T31" fmla="*/ 0 h 746"/>
                    <a:gd name="T32" fmla="*/ 790 w 813"/>
                    <a:gd name="T3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3" h="746">
                      <a:moveTo>
                        <a:pt x="790" y="0"/>
                      </a:moveTo>
                      <a:cubicBezTo>
                        <a:pt x="778" y="0"/>
                        <a:pt x="768" y="11"/>
                        <a:pt x="768" y="23"/>
                      </a:cubicBezTo>
                      <a:cubicBezTo>
                        <a:pt x="768" y="634"/>
                        <a:pt x="768" y="634"/>
                        <a:pt x="768" y="634"/>
                      </a:cubicBezTo>
                      <a:cubicBezTo>
                        <a:pt x="768" y="671"/>
                        <a:pt x="738" y="701"/>
                        <a:pt x="700" y="701"/>
                      </a:cubicBezTo>
                      <a:cubicBezTo>
                        <a:pt x="112" y="701"/>
                        <a:pt x="112" y="701"/>
                        <a:pt x="112" y="701"/>
                      </a:cubicBezTo>
                      <a:cubicBezTo>
                        <a:pt x="75" y="701"/>
                        <a:pt x="45" y="671"/>
                        <a:pt x="45" y="634"/>
                      </a:cubicBezTo>
                      <a:cubicBezTo>
                        <a:pt x="45" y="494"/>
                        <a:pt x="45" y="494"/>
                        <a:pt x="45" y="494"/>
                      </a:cubicBezTo>
                      <a:cubicBezTo>
                        <a:pt x="45" y="482"/>
                        <a:pt x="35" y="472"/>
                        <a:pt x="23" y="472"/>
                      </a:cubicBezTo>
                      <a:cubicBezTo>
                        <a:pt x="10" y="472"/>
                        <a:pt x="0" y="482"/>
                        <a:pt x="0" y="494"/>
                      </a:cubicBezTo>
                      <a:cubicBezTo>
                        <a:pt x="0" y="634"/>
                        <a:pt x="0" y="634"/>
                        <a:pt x="0" y="634"/>
                      </a:cubicBezTo>
                      <a:cubicBezTo>
                        <a:pt x="0" y="696"/>
                        <a:pt x="50" y="746"/>
                        <a:pt x="112" y="746"/>
                      </a:cubicBezTo>
                      <a:cubicBezTo>
                        <a:pt x="700" y="746"/>
                        <a:pt x="700" y="746"/>
                        <a:pt x="700" y="746"/>
                      </a:cubicBezTo>
                      <a:cubicBezTo>
                        <a:pt x="762" y="746"/>
                        <a:pt x="813" y="696"/>
                        <a:pt x="813" y="634"/>
                      </a:cubicBezTo>
                      <a:cubicBezTo>
                        <a:pt x="813" y="23"/>
                        <a:pt x="813" y="23"/>
                        <a:pt x="813" y="23"/>
                      </a:cubicBezTo>
                      <a:cubicBezTo>
                        <a:pt x="813" y="11"/>
                        <a:pt x="803" y="0"/>
                        <a:pt x="790" y="0"/>
                      </a:cubicBezTo>
                      <a:close/>
                      <a:moveTo>
                        <a:pt x="790" y="0"/>
                      </a:moveTo>
                      <a:cubicBezTo>
                        <a:pt x="790" y="0"/>
                        <a:pt x="790" y="0"/>
                        <a:pt x="790"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39" name="Freeform 55">
                  <a:extLst>
                    <a:ext uri="{FF2B5EF4-FFF2-40B4-BE49-F238E27FC236}">
                      <a16:creationId xmlns:a16="http://schemas.microsoft.com/office/drawing/2014/main" id="{7713407E-0AE8-4A37-B0E4-2351176A9EF9}"/>
                    </a:ext>
                  </a:extLst>
                </p:cNvPr>
                <p:cNvSpPr>
                  <a:spLocks noEditPoints="1"/>
                </p:cNvSpPr>
                <p:nvPr/>
              </p:nvSpPr>
              <p:spPr bwMode="auto">
                <a:xfrm>
                  <a:off x="7119620" y="3468370"/>
                  <a:ext cx="230188" cy="211138"/>
                </a:xfrm>
                <a:custGeom>
                  <a:avLst/>
                  <a:gdLst>
                    <a:gd name="T0" fmla="*/ 700 w 813"/>
                    <a:gd name="T1" fmla="*/ 0 h 745"/>
                    <a:gd name="T2" fmla="*/ 112 w 813"/>
                    <a:gd name="T3" fmla="*/ 0 h 745"/>
                    <a:gd name="T4" fmla="*/ 0 w 813"/>
                    <a:gd name="T5" fmla="*/ 112 h 745"/>
                    <a:gd name="T6" fmla="*/ 0 w 813"/>
                    <a:gd name="T7" fmla="*/ 281 h 745"/>
                    <a:gd name="T8" fmla="*/ 23 w 813"/>
                    <a:gd name="T9" fmla="*/ 304 h 745"/>
                    <a:gd name="T10" fmla="*/ 45 w 813"/>
                    <a:gd name="T11" fmla="*/ 281 h 745"/>
                    <a:gd name="T12" fmla="*/ 45 w 813"/>
                    <a:gd name="T13" fmla="*/ 112 h 745"/>
                    <a:gd name="T14" fmla="*/ 112 w 813"/>
                    <a:gd name="T15" fmla="*/ 45 h 745"/>
                    <a:gd name="T16" fmla="*/ 207 w 813"/>
                    <a:gd name="T17" fmla="*/ 45 h 745"/>
                    <a:gd name="T18" fmla="*/ 329 w 813"/>
                    <a:gd name="T19" fmla="*/ 121 h 745"/>
                    <a:gd name="T20" fmla="*/ 484 w 813"/>
                    <a:gd name="T21" fmla="*/ 121 h 745"/>
                    <a:gd name="T22" fmla="*/ 606 w 813"/>
                    <a:gd name="T23" fmla="*/ 45 h 745"/>
                    <a:gd name="T24" fmla="*/ 700 w 813"/>
                    <a:gd name="T25" fmla="*/ 45 h 745"/>
                    <a:gd name="T26" fmla="*/ 768 w 813"/>
                    <a:gd name="T27" fmla="*/ 112 h 745"/>
                    <a:gd name="T28" fmla="*/ 768 w 813"/>
                    <a:gd name="T29" fmla="*/ 723 h 745"/>
                    <a:gd name="T30" fmla="*/ 790 w 813"/>
                    <a:gd name="T31" fmla="*/ 745 h 745"/>
                    <a:gd name="T32" fmla="*/ 813 w 813"/>
                    <a:gd name="T33" fmla="*/ 723 h 745"/>
                    <a:gd name="T34" fmla="*/ 813 w 813"/>
                    <a:gd name="T35" fmla="*/ 112 h 745"/>
                    <a:gd name="T36" fmla="*/ 700 w 813"/>
                    <a:gd name="T37" fmla="*/ 0 h 745"/>
                    <a:gd name="T38" fmla="*/ 484 w 813"/>
                    <a:gd name="T39" fmla="*/ 76 h 745"/>
                    <a:gd name="T40" fmla="*/ 329 w 813"/>
                    <a:gd name="T41" fmla="*/ 76 h 745"/>
                    <a:gd name="T42" fmla="*/ 260 w 813"/>
                    <a:gd name="T43" fmla="*/ 45 h 745"/>
                    <a:gd name="T44" fmla="*/ 552 w 813"/>
                    <a:gd name="T45" fmla="*/ 45 h 745"/>
                    <a:gd name="T46" fmla="*/ 484 w 813"/>
                    <a:gd name="T47" fmla="*/ 76 h 745"/>
                    <a:gd name="T48" fmla="*/ 484 w 813"/>
                    <a:gd name="T49" fmla="*/ 76 h 745"/>
                    <a:gd name="T50" fmla="*/ 484 w 813"/>
                    <a:gd name="T51" fmla="*/ 7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745">
                      <a:moveTo>
                        <a:pt x="700" y="0"/>
                      </a:moveTo>
                      <a:cubicBezTo>
                        <a:pt x="112" y="0"/>
                        <a:pt x="112" y="0"/>
                        <a:pt x="112" y="0"/>
                      </a:cubicBezTo>
                      <a:cubicBezTo>
                        <a:pt x="50" y="0"/>
                        <a:pt x="0" y="50"/>
                        <a:pt x="0" y="112"/>
                      </a:cubicBezTo>
                      <a:cubicBezTo>
                        <a:pt x="0" y="281"/>
                        <a:pt x="0" y="281"/>
                        <a:pt x="0" y="281"/>
                      </a:cubicBezTo>
                      <a:cubicBezTo>
                        <a:pt x="0" y="294"/>
                        <a:pt x="10" y="304"/>
                        <a:pt x="23" y="304"/>
                      </a:cubicBezTo>
                      <a:cubicBezTo>
                        <a:pt x="35" y="304"/>
                        <a:pt x="45" y="294"/>
                        <a:pt x="45" y="281"/>
                      </a:cubicBezTo>
                      <a:cubicBezTo>
                        <a:pt x="45" y="112"/>
                        <a:pt x="45" y="112"/>
                        <a:pt x="45" y="112"/>
                      </a:cubicBezTo>
                      <a:cubicBezTo>
                        <a:pt x="45" y="75"/>
                        <a:pt x="75" y="45"/>
                        <a:pt x="112" y="45"/>
                      </a:cubicBezTo>
                      <a:cubicBezTo>
                        <a:pt x="207" y="45"/>
                        <a:pt x="207" y="45"/>
                        <a:pt x="207" y="45"/>
                      </a:cubicBezTo>
                      <a:cubicBezTo>
                        <a:pt x="229" y="91"/>
                        <a:pt x="277" y="121"/>
                        <a:pt x="329" y="121"/>
                      </a:cubicBezTo>
                      <a:cubicBezTo>
                        <a:pt x="484" y="121"/>
                        <a:pt x="484" y="121"/>
                        <a:pt x="484" y="121"/>
                      </a:cubicBezTo>
                      <a:cubicBezTo>
                        <a:pt x="536" y="121"/>
                        <a:pt x="583" y="91"/>
                        <a:pt x="606" y="45"/>
                      </a:cubicBezTo>
                      <a:cubicBezTo>
                        <a:pt x="700" y="45"/>
                        <a:pt x="700" y="45"/>
                        <a:pt x="700" y="45"/>
                      </a:cubicBezTo>
                      <a:cubicBezTo>
                        <a:pt x="738" y="45"/>
                        <a:pt x="768" y="75"/>
                        <a:pt x="768" y="112"/>
                      </a:cubicBezTo>
                      <a:cubicBezTo>
                        <a:pt x="768" y="723"/>
                        <a:pt x="768" y="723"/>
                        <a:pt x="768" y="723"/>
                      </a:cubicBezTo>
                      <a:cubicBezTo>
                        <a:pt x="768" y="735"/>
                        <a:pt x="778" y="745"/>
                        <a:pt x="790" y="745"/>
                      </a:cubicBezTo>
                      <a:cubicBezTo>
                        <a:pt x="803" y="745"/>
                        <a:pt x="813" y="735"/>
                        <a:pt x="813" y="723"/>
                      </a:cubicBezTo>
                      <a:cubicBezTo>
                        <a:pt x="813" y="112"/>
                        <a:pt x="813" y="112"/>
                        <a:pt x="813" y="112"/>
                      </a:cubicBezTo>
                      <a:cubicBezTo>
                        <a:pt x="813" y="50"/>
                        <a:pt x="762" y="0"/>
                        <a:pt x="700" y="0"/>
                      </a:cubicBezTo>
                      <a:close/>
                      <a:moveTo>
                        <a:pt x="484" y="76"/>
                      </a:moveTo>
                      <a:cubicBezTo>
                        <a:pt x="329" y="76"/>
                        <a:pt x="329" y="76"/>
                        <a:pt x="329" y="76"/>
                      </a:cubicBezTo>
                      <a:cubicBezTo>
                        <a:pt x="302" y="76"/>
                        <a:pt x="277" y="64"/>
                        <a:pt x="260" y="45"/>
                      </a:cubicBezTo>
                      <a:cubicBezTo>
                        <a:pt x="552" y="45"/>
                        <a:pt x="552" y="45"/>
                        <a:pt x="552" y="45"/>
                      </a:cubicBezTo>
                      <a:cubicBezTo>
                        <a:pt x="535" y="64"/>
                        <a:pt x="511" y="76"/>
                        <a:pt x="484" y="76"/>
                      </a:cubicBezTo>
                      <a:close/>
                      <a:moveTo>
                        <a:pt x="484" y="76"/>
                      </a:moveTo>
                      <a:cubicBezTo>
                        <a:pt x="484" y="76"/>
                        <a:pt x="484" y="76"/>
                        <a:pt x="484" y="7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40" name="Freeform 56">
                  <a:extLst>
                    <a:ext uri="{FF2B5EF4-FFF2-40B4-BE49-F238E27FC236}">
                      <a16:creationId xmlns:a16="http://schemas.microsoft.com/office/drawing/2014/main" id="{D4D4F626-7EAB-4BBD-A87C-3CBA6CB0388F}"/>
                    </a:ext>
                  </a:extLst>
                </p:cNvPr>
                <p:cNvSpPr>
                  <a:spLocks noEditPoints="1"/>
                </p:cNvSpPr>
                <p:nvPr/>
              </p:nvSpPr>
              <p:spPr bwMode="auto">
                <a:xfrm>
                  <a:off x="7202170" y="3860483"/>
                  <a:ext cx="65088" cy="12700"/>
                </a:xfrm>
                <a:custGeom>
                  <a:avLst/>
                  <a:gdLst>
                    <a:gd name="T0" fmla="*/ 207 w 229"/>
                    <a:gd name="T1" fmla="*/ 45 h 45"/>
                    <a:gd name="T2" fmla="*/ 229 w 229"/>
                    <a:gd name="T3" fmla="*/ 23 h 45"/>
                    <a:gd name="T4" fmla="*/ 207 w 229"/>
                    <a:gd name="T5" fmla="*/ 0 h 45"/>
                    <a:gd name="T6" fmla="*/ 22 w 229"/>
                    <a:gd name="T7" fmla="*/ 0 h 45"/>
                    <a:gd name="T8" fmla="*/ 0 w 229"/>
                    <a:gd name="T9" fmla="*/ 23 h 45"/>
                    <a:gd name="T10" fmla="*/ 22 w 229"/>
                    <a:gd name="T11" fmla="*/ 45 h 45"/>
                    <a:gd name="T12" fmla="*/ 207 w 229"/>
                    <a:gd name="T13" fmla="*/ 45 h 45"/>
                    <a:gd name="T14" fmla="*/ 207 w 229"/>
                    <a:gd name="T15" fmla="*/ 45 h 45"/>
                    <a:gd name="T16" fmla="*/ 207 w 22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5">
                      <a:moveTo>
                        <a:pt x="207" y="45"/>
                      </a:moveTo>
                      <a:cubicBezTo>
                        <a:pt x="219" y="45"/>
                        <a:pt x="229" y="35"/>
                        <a:pt x="229" y="23"/>
                      </a:cubicBezTo>
                      <a:cubicBezTo>
                        <a:pt x="229" y="10"/>
                        <a:pt x="219" y="0"/>
                        <a:pt x="207" y="0"/>
                      </a:cubicBezTo>
                      <a:cubicBezTo>
                        <a:pt x="22" y="0"/>
                        <a:pt x="22" y="0"/>
                        <a:pt x="22" y="0"/>
                      </a:cubicBezTo>
                      <a:cubicBezTo>
                        <a:pt x="10" y="0"/>
                        <a:pt x="0" y="10"/>
                        <a:pt x="0" y="23"/>
                      </a:cubicBezTo>
                      <a:cubicBezTo>
                        <a:pt x="0" y="35"/>
                        <a:pt x="10" y="45"/>
                        <a:pt x="22" y="45"/>
                      </a:cubicBezTo>
                      <a:lnTo>
                        <a:pt x="207" y="45"/>
                      </a:lnTo>
                      <a:close/>
                      <a:moveTo>
                        <a:pt x="207" y="45"/>
                      </a:moveTo>
                      <a:cubicBezTo>
                        <a:pt x="207" y="45"/>
                        <a:pt x="207" y="45"/>
                        <a:pt x="207"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36" name="Freeform 12">
                <a:extLst>
                  <a:ext uri="{FF2B5EF4-FFF2-40B4-BE49-F238E27FC236}">
                    <a16:creationId xmlns:a16="http://schemas.microsoft.com/office/drawing/2014/main" id="{9C2C1D40-7C54-472E-8993-17B00DB27AD3}"/>
                  </a:ext>
                </a:extLst>
              </p:cNvPr>
              <p:cNvSpPr>
                <a:spLocks noEditPoints="1"/>
              </p:cNvSpPr>
              <p:nvPr/>
            </p:nvSpPr>
            <p:spPr bwMode="auto">
              <a:xfrm>
                <a:off x="6429632" y="2270977"/>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41" name="Groupe 2066">
              <a:extLst>
                <a:ext uri="{FF2B5EF4-FFF2-40B4-BE49-F238E27FC236}">
                  <a16:creationId xmlns:a16="http://schemas.microsoft.com/office/drawing/2014/main" id="{8446584C-BC4A-4424-B753-599A5AE93A5E}"/>
                </a:ext>
              </a:extLst>
            </p:cNvPr>
            <p:cNvGrpSpPr/>
            <p:nvPr/>
          </p:nvGrpSpPr>
          <p:grpSpPr>
            <a:xfrm>
              <a:off x="4298385" y="3630039"/>
              <a:ext cx="415925" cy="428625"/>
              <a:chOff x="3597126" y="2879409"/>
              <a:chExt cx="415925" cy="428625"/>
            </a:xfrm>
            <a:solidFill>
              <a:schemeClr val="tx2"/>
            </a:solidFill>
          </p:grpSpPr>
          <p:sp>
            <p:nvSpPr>
              <p:cNvPr id="1042" name="Freeform 173">
                <a:extLst>
                  <a:ext uri="{FF2B5EF4-FFF2-40B4-BE49-F238E27FC236}">
                    <a16:creationId xmlns:a16="http://schemas.microsoft.com/office/drawing/2014/main" id="{6A1C3C11-CDAC-45C4-B503-9AE062D22CDA}"/>
                  </a:ext>
                </a:extLst>
              </p:cNvPr>
              <p:cNvSpPr>
                <a:spLocks noEditPoints="1"/>
              </p:cNvSpPr>
              <p:nvPr/>
            </p:nvSpPr>
            <p:spPr bwMode="auto">
              <a:xfrm>
                <a:off x="3771751" y="3092134"/>
                <a:ext cx="66675" cy="12700"/>
              </a:xfrm>
              <a:custGeom>
                <a:avLst/>
                <a:gdLst>
                  <a:gd name="T0" fmla="*/ 218 w 242"/>
                  <a:gd name="T1" fmla="*/ 0 h 48"/>
                  <a:gd name="T2" fmla="*/ 24 w 242"/>
                  <a:gd name="T3" fmla="*/ 0 h 48"/>
                  <a:gd name="T4" fmla="*/ 0 w 242"/>
                  <a:gd name="T5" fmla="*/ 24 h 48"/>
                  <a:gd name="T6" fmla="*/ 24 w 242"/>
                  <a:gd name="T7" fmla="*/ 48 h 48"/>
                  <a:gd name="T8" fmla="*/ 218 w 242"/>
                  <a:gd name="T9" fmla="*/ 48 h 48"/>
                  <a:gd name="T10" fmla="*/ 242 w 242"/>
                  <a:gd name="T11" fmla="*/ 24 h 48"/>
                  <a:gd name="T12" fmla="*/ 218 w 242"/>
                  <a:gd name="T13" fmla="*/ 0 h 48"/>
                  <a:gd name="T14" fmla="*/ 218 w 242"/>
                  <a:gd name="T15" fmla="*/ 0 h 48"/>
                  <a:gd name="T16" fmla="*/ 218 w 24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48">
                    <a:moveTo>
                      <a:pt x="218" y="0"/>
                    </a:moveTo>
                    <a:cubicBezTo>
                      <a:pt x="24" y="0"/>
                      <a:pt x="24" y="0"/>
                      <a:pt x="24" y="0"/>
                    </a:cubicBezTo>
                    <a:cubicBezTo>
                      <a:pt x="11" y="0"/>
                      <a:pt x="0" y="11"/>
                      <a:pt x="0" y="24"/>
                    </a:cubicBezTo>
                    <a:cubicBezTo>
                      <a:pt x="0" y="38"/>
                      <a:pt x="11" y="48"/>
                      <a:pt x="24" y="48"/>
                    </a:cubicBezTo>
                    <a:cubicBezTo>
                      <a:pt x="218" y="48"/>
                      <a:pt x="218" y="48"/>
                      <a:pt x="218" y="48"/>
                    </a:cubicBezTo>
                    <a:cubicBezTo>
                      <a:pt x="231" y="48"/>
                      <a:pt x="242" y="38"/>
                      <a:pt x="242" y="24"/>
                    </a:cubicBezTo>
                    <a:cubicBezTo>
                      <a:pt x="242" y="11"/>
                      <a:pt x="231" y="0"/>
                      <a:pt x="218" y="0"/>
                    </a:cubicBezTo>
                    <a:close/>
                    <a:moveTo>
                      <a:pt x="218" y="0"/>
                    </a:moveTo>
                    <a:cubicBezTo>
                      <a:pt x="218" y="0"/>
                      <a:pt x="218" y="0"/>
                      <a:pt x="21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3" name="Freeform 174">
                <a:extLst>
                  <a:ext uri="{FF2B5EF4-FFF2-40B4-BE49-F238E27FC236}">
                    <a16:creationId xmlns:a16="http://schemas.microsoft.com/office/drawing/2014/main" id="{1B686D84-6754-49F8-9CD1-CA40622A4D57}"/>
                  </a:ext>
                </a:extLst>
              </p:cNvPr>
              <p:cNvSpPr>
                <a:spLocks noEditPoints="1"/>
              </p:cNvSpPr>
              <p:nvPr/>
            </p:nvSpPr>
            <p:spPr bwMode="auto">
              <a:xfrm>
                <a:off x="3597126" y="2879409"/>
                <a:ext cx="415925" cy="428625"/>
              </a:xfrm>
              <a:custGeom>
                <a:avLst/>
                <a:gdLst>
                  <a:gd name="T0" fmla="*/ 1461 w 1480"/>
                  <a:gd name="T1" fmla="*/ 39 h 1536"/>
                  <a:gd name="T2" fmla="*/ 1387 w 1480"/>
                  <a:gd name="T3" fmla="*/ 0 h 1536"/>
                  <a:gd name="T4" fmla="*/ 93 w 1480"/>
                  <a:gd name="T5" fmla="*/ 0 h 1536"/>
                  <a:gd name="T6" fmla="*/ 19 w 1480"/>
                  <a:gd name="T7" fmla="*/ 39 h 1536"/>
                  <a:gd name="T8" fmla="*/ 11 w 1480"/>
                  <a:gd name="T9" fmla="*/ 123 h 1536"/>
                  <a:gd name="T10" fmla="*/ 573 w 1480"/>
                  <a:gd name="T11" fmla="*/ 1481 h 1536"/>
                  <a:gd name="T12" fmla="*/ 655 w 1480"/>
                  <a:gd name="T13" fmla="*/ 1536 h 1536"/>
                  <a:gd name="T14" fmla="*/ 825 w 1480"/>
                  <a:gd name="T15" fmla="*/ 1536 h 1536"/>
                  <a:gd name="T16" fmla="*/ 907 w 1480"/>
                  <a:gd name="T17" fmla="*/ 1481 h 1536"/>
                  <a:gd name="T18" fmla="*/ 1469 w 1480"/>
                  <a:gd name="T19" fmla="*/ 123 h 1536"/>
                  <a:gd name="T20" fmla="*/ 1461 w 1480"/>
                  <a:gd name="T21" fmla="*/ 39 h 1536"/>
                  <a:gd name="T22" fmla="*/ 1424 w 1480"/>
                  <a:gd name="T23" fmla="*/ 104 h 1536"/>
                  <a:gd name="T24" fmla="*/ 1253 w 1480"/>
                  <a:gd name="T25" fmla="*/ 517 h 1536"/>
                  <a:gd name="T26" fmla="*/ 1176 w 1480"/>
                  <a:gd name="T27" fmla="*/ 517 h 1536"/>
                  <a:gd name="T28" fmla="*/ 1151 w 1480"/>
                  <a:gd name="T29" fmla="*/ 542 h 1536"/>
                  <a:gd name="T30" fmla="*/ 1176 w 1480"/>
                  <a:gd name="T31" fmla="*/ 566 h 1536"/>
                  <a:gd name="T32" fmla="*/ 1233 w 1480"/>
                  <a:gd name="T33" fmla="*/ 566 h 1536"/>
                  <a:gd name="T34" fmla="*/ 1093 w 1480"/>
                  <a:gd name="T35" fmla="*/ 905 h 1536"/>
                  <a:gd name="T36" fmla="*/ 1015 w 1480"/>
                  <a:gd name="T37" fmla="*/ 905 h 1536"/>
                  <a:gd name="T38" fmla="*/ 991 w 1480"/>
                  <a:gd name="T39" fmla="*/ 930 h 1536"/>
                  <a:gd name="T40" fmla="*/ 1015 w 1480"/>
                  <a:gd name="T41" fmla="*/ 954 h 1536"/>
                  <a:gd name="T42" fmla="*/ 1073 w 1480"/>
                  <a:gd name="T43" fmla="*/ 954 h 1536"/>
                  <a:gd name="T44" fmla="*/ 959 w 1480"/>
                  <a:gd name="T45" fmla="*/ 1229 h 1536"/>
                  <a:gd name="T46" fmla="*/ 882 w 1480"/>
                  <a:gd name="T47" fmla="*/ 1229 h 1536"/>
                  <a:gd name="T48" fmla="*/ 857 w 1480"/>
                  <a:gd name="T49" fmla="*/ 1253 h 1536"/>
                  <a:gd name="T50" fmla="*/ 882 w 1480"/>
                  <a:gd name="T51" fmla="*/ 1277 h 1536"/>
                  <a:gd name="T52" fmla="*/ 939 w 1480"/>
                  <a:gd name="T53" fmla="*/ 1277 h 1536"/>
                  <a:gd name="T54" fmla="*/ 862 w 1480"/>
                  <a:gd name="T55" fmla="*/ 1463 h 1536"/>
                  <a:gd name="T56" fmla="*/ 825 w 1480"/>
                  <a:gd name="T57" fmla="*/ 1487 h 1536"/>
                  <a:gd name="T58" fmla="*/ 655 w 1480"/>
                  <a:gd name="T59" fmla="*/ 1487 h 1536"/>
                  <a:gd name="T60" fmla="*/ 618 w 1480"/>
                  <a:gd name="T61" fmla="*/ 1463 h 1536"/>
                  <a:gd name="T62" fmla="*/ 541 w 1480"/>
                  <a:gd name="T63" fmla="*/ 1277 h 1536"/>
                  <a:gd name="T64" fmla="*/ 792 w 1480"/>
                  <a:gd name="T65" fmla="*/ 1277 h 1536"/>
                  <a:gd name="T66" fmla="*/ 817 w 1480"/>
                  <a:gd name="T67" fmla="*/ 1253 h 1536"/>
                  <a:gd name="T68" fmla="*/ 792 w 1480"/>
                  <a:gd name="T69" fmla="*/ 1229 h 1536"/>
                  <a:gd name="T70" fmla="*/ 521 w 1480"/>
                  <a:gd name="T71" fmla="*/ 1229 h 1536"/>
                  <a:gd name="T72" fmla="*/ 407 w 1480"/>
                  <a:gd name="T73" fmla="*/ 954 h 1536"/>
                  <a:gd name="T74" fmla="*/ 921 w 1480"/>
                  <a:gd name="T75" fmla="*/ 954 h 1536"/>
                  <a:gd name="T76" fmla="*/ 945 w 1480"/>
                  <a:gd name="T77" fmla="*/ 930 h 1536"/>
                  <a:gd name="T78" fmla="*/ 921 w 1480"/>
                  <a:gd name="T79" fmla="*/ 905 h 1536"/>
                  <a:gd name="T80" fmla="*/ 387 w 1480"/>
                  <a:gd name="T81" fmla="*/ 905 h 1536"/>
                  <a:gd name="T82" fmla="*/ 247 w 1480"/>
                  <a:gd name="T83" fmla="*/ 566 h 1536"/>
                  <a:gd name="T84" fmla="*/ 1078 w 1480"/>
                  <a:gd name="T85" fmla="*/ 566 h 1536"/>
                  <a:gd name="T86" fmla="*/ 1103 w 1480"/>
                  <a:gd name="T87" fmla="*/ 542 h 1536"/>
                  <a:gd name="T88" fmla="*/ 1078 w 1480"/>
                  <a:gd name="T89" fmla="*/ 517 h 1536"/>
                  <a:gd name="T90" fmla="*/ 227 w 1480"/>
                  <a:gd name="T91" fmla="*/ 517 h 1536"/>
                  <a:gd name="T92" fmla="*/ 56 w 1480"/>
                  <a:gd name="T93" fmla="*/ 104 h 1536"/>
                  <a:gd name="T94" fmla="*/ 60 w 1480"/>
                  <a:gd name="T95" fmla="*/ 66 h 1536"/>
                  <a:gd name="T96" fmla="*/ 93 w 1480"/>
                  <a:gd name="T97" fmla="*/ 48 h 1536"/>
                  <a:gd name="T98" fmla="*/ 1387 w 1480"/>
                  <a:gd name="T99" fmla="*/ 48 h 1536"/>
                  <a:gd name="T100" fmla="*/ 1420 w 1480"/>
                  <a:gd name="T101" fmla="*/ 66 h 1536"/>
                  <a:gd name="T102" fmla="*/ 1424 w 1480"/>
                  <a:gd name="T103" fmla="*/ 104 h 1536"/>
                  <a:gd name="T104" fmla="*/ 1424 w 1480"/>
                  <a:gd name="T105" fmla="*/ 104 h 1536"/>
                  <a:gd name="T106" fmla="*/ 1424 w 1480"/>
                  <a:gd name="T107" fmla="*/ 10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0" h="1536">
                    <a:moveTo>
                      <a:pt x="1461" y="39"/>
                    </a:moveTo>
                    <a:cubicBezTo>
                      <a:pt x="1444" y="15"/>
                      <a:pt x="1417" y="0"/>
                      <a:pt x="1387" y="0"/>
                    </a:cubicBezTo>
                    <a:cubicBezTo>
                      <a:pt x="93" y="0"/>
                      <a:pt x="93" y="0"/>
                      <a:pt x="93" y="0"/>
                    </a:cubicBezTo>
                    <a:cubicBezTo>
                      <a:pt x="64" y="0"/>
                      <a:pt x="36" y="15"/>
                      <a:pt x="19" y="39"/>
                    </a:cubicBezTo>
                    <a:cubicBezTo>
                      <a:pt x="3" y="64"/>
                      <a:pt x="0" y="95"/>
                      <a:pt x="11" y="123"/>
                    </a:cubicBezTo>
                    <a:cubicBezTo>
                      <a:pt x="573" y="1481"/>
                      <a:pt x="573" y="1481"/>
                      <a:pt x="573" y="1481"/>
                    </a:cubicBezTo>
                    <a:cubicBezTo>
                      <a:pt x="587" y="1514"/>
                      <a:pt x="619" y="1536"/>
                      <a:pt x="655" y="1536"/>
                    </a:cubicBezTo>
                    <a:cubicBezTo>
                      <a:pt x="825" y="1536"/>
                      <a:pt x="825" y="1536"/>
                      <a:pt x="825" y="1536"/>
                    </a:cubicBezTo>
                    <a:cubicBezTo>
                      <a:pt x="861" y="1536"/>
                      <a:pt x="893" y="1514"/>
                      <a:pt x="907" y="1481"/>
                    </a:cubicBezTo>
                    <a:cubicBezTo>
                      <a:pt x="1469" y="123"/>
                      <a:pt x="1469" y="123"/>
                      <a:pt x="1469" y="123"/>
                    </a:cubicBezTo>
                    <a:cubicBezTo>
                      <a:pt x="1480" y="95"/>
                      <a:pt x="1477" y="64"/>
                      <a:pt x="1461" y="39"/>
                    </a:cubicBezTo>
                    <a:close/>
                    <a:moveTo>
                      <a:pt x="1424" y="104"/>
                    </a:moveTo>
                    <a:cubicBezTo>
                      <a:pt x="1253" y="517"/>
                      <a:pt x="1253" y="517"/>
                      <a:pt x="1253" y="517"/>
                    </a:cubicBezTo>
                    <a:cubicBezTo>
                      <a:pt x="1176" y="517"/>
                      <a:pt x="1176" y="517"/>
                      <a:pt x="1176" y="517"/>
                    </a:cubicBezTo>
                    <a:cubicBezTo>
                      <a:pt x="1162" y="517"/>
                      <a:pt x="1151" y="528"/>
                      <a:pt x="1151" y="542"/>
                    </a:cubicBezTo>
                    <a:cubicBezTo>
                      <a:pt x="1151" y="555"/>
                      <a:pt x="1162" y="566"/>
                      <a:pt x="1176" y="566"/>
                    </a:cubicBezTo>
                    <a:cubicBezTo>
                      <a:pt x="1233" y="566"/>
                      <a:pt x="1233" y="566"/>
                      <a:pt x="1233" y="566"/>
                    </a:cubicBezTo>
                    <a:cubicBezTo>
                      <a:pt x="1093" y="905"/>
                      <a:pt x="1093" y="905"/>
                      <a:pt x="1093" y="905"/>
                    </a:cubicBezTo>
                    <a:cubicBezTo>
                      <a:pt x="1015" y="905"/>
                      <a:pt x="1015" y="905"/>
                      <a:pt x="1015" y="905"/>
                    </a:cubicBezTo>
                    <a:cubicBezTo>
                      <a:pt x="1002" y="905"/>
                      <a:pt x="991" y="916"/>
                      <a:pt x="991" y="930"/>
                    </a:cubicBezTo>
                    <a:cubicBezTo>
                      <a:pt x="991" y="943"/>
                      <a:pt x="1002" y="954"/>
                      <a:pt x="1015" y="954"/>
                    </a:cubicBezTo>
                    <a:cubicBezTo>
                      <a:pt x="1073" y="954"/>
                      <a:pt x="1073" y="954"/>
                      <a:pt x="1073" y="954"/>
                    </a:cubicBezTo>
                    <a:cubicBezTo>
                      <a:pt x="959" y="1229"/>
                      <a:pt x="959" y="1229"/>
                      <a:pt x="959" y="1229"/>
                    </a:cubicBezTo>
                    <a:cubicBezTo>
                      <a:pt x="882" y="1229"/>
                      <a:pt x="882" y="1229"/>
                      <a:pt x="882" y="1229"/>
                    </a:cubicBezTo>
                    <a:cubicBezTo>
                      <a:pt x="868" y="1229"/>
                      <a:pt x="857" y="1240"/>
                      <a:pt x="857" y="1253"/>
                    </a:cubicBezTo>
                    <a:cubicBezTo>
                      <a:pt x="857" y="1266"/>
                      <a:pt x="868" y="1277"/>
                      <a:pt x="882" y="1277"/>
                    </a:cubicBezTo>
                    <a:cubicBezTo>
                      <a:pt x="939" y="1277"/>
                      <a:pt x="939" y="1277"/>
                      <a:pt x="939" y="1277"/>
                    </a:cubicBezTo>
                    <a:cubicBezTo>
                      <a:pt x="862" y="1463"/>
                      <a:pt x="862" y="1463"/>
                      <a:pt x="862" y="1463"/>
                    </a:cubicBezTo>
                    <a:cubicBezTo>
                      <a:pt x="856" y="1478"/>
                      <a:pt x="841" y="1487"/>
                      <a:pt x="825" y="1487"/>
                    </a:cubicBezTo>
                    <a:cubicBezTo>
                      <a:pt x="655" y="1487"/>
                      <a:pt x="655" y="1487"/>
                      <a:pt x="655" y="1487"/>
                    </a:cubicBezTo>
                    <a:cubicBezTo>
                      <a:pt x="639" y="1487"/>
                      <a:pt x="624" y="1478"/>
                      <a:pt x="618" y="1463"/>
                    </a:cubicBezTo>
                    <a:cubicBezTo>
                      <a:pt x="541" y="1277"/>
                      <a:pt x="541" y="1277"/>
                      <a:pt x="541" y="1277"/>
                    </a:cubicBezTo>
                    <a:cubicBezTo>
                      <a:pt x="792" y="1277"/>
                      <a:pt x="792" y="1277"/>
                      <a:pt x="792" y="1277"/>
                    </a:cubicBezTo>
                    <a:cubicBezTo>
                      <a:pt x="806" y="1277"/>
                      <a:pt x="817" y="1266"/>
                      <a:pt x="817" y="1253"/>
                    </a:cubicBezTo>
                    <a:cubicBezTo>
                      <a:pt x="817" y="1240"/>
                      <a:pt x="806" y="1229"/>
                      <a:pt x="792" y="1229"/>
                    </a:cubicBezTo>
                    <a:cubicBezTo>
                      <a:pt x="521" y="1229"/>
                      <a:pt x="521" y="1229"/>
                      <a:pt x="521" y="1229"/>
                    </a:cubicBezTo>
                    <a:cubicBezTo>
                      <a:pt x="407" y="954"/>
                      <a:pt x="407" y="954"/>
                      <a:pt x="407" y="954"/>
                    </a:cubicBezTo>
                    <a:cubicBezTo>
                      <a:pt x="921" y="954"/>
                      <a:pt x="921" y="954"/>
                      <a:pt x="921" y="954"/>
                    </a:cubicBezTo>
                    <a:cubicBezTo>
                      <a:pt x="934" y="954"/>
                      <a:pt x="945" y="943"/>
                      <a:pt x="945" y="930"/>
                    </a:cubicBezTo>
                    <a:cubicBezTo>
                      <a:pt x="945" y="916"/>
                      <a:pt x="934" y="905"/>
                      <a:pt x="921" y="905"/>
                    </a:cubicBezTo>
                    <a:cubicBezTo>
                      <a:pt x="387" y="905"/>
                      <a:pt x="387" y="905"/>
                      <a:pt x="387" y="905"/>
                    </a:cubicBezTo>
                    <a:cubicBezTo>
                      <a:pt x="247" y="566"/>
                      <a:pt x="247" y="566"/>
                      <a:pt x="247" y="566"/>
                    </a:cubicBezTo>
                    <a:cubicBezTo>
                      <a:pt x="1078" y="566"/>
                      <a:pt x="1078" y="566"/>
                      <a:pt x="1078" y="566"/>
                    </a:cubicBezTo>
                    <a:cubicBezTo>
                      <a:pt x="1092" y="566"/>
                      <a:pt x="1103" y="555"/>
                      <a:pt x="1103" y="542"/>
                    </a:cubicBezTo>
                    <a:cubicBezTo>
                      <a:pt x="1103" y="528"/>
                      <a:pt x="1092" y="517"/>
                      <a:pt x="1078" y="517"/>
                    </a:cubicBezTo>
                    <a:cubicBezTo>
                      <a:pt x="227" y="517"/>
                      <a:pt x="227" y="517"/>
                      <a:pt x="227" y="517"/>
                    </a:cubicBezTo>
                    <a:cubicBezTo>
                      <a:pt x="56" y="104"/>
                      <a:pt x="56" y="104"/>
                      <a:pt x="56" y="104"/>
                    </a:cubicBezTo>
                    <a:cubicBezTo>
                      <a:pt x="51" y="92"/>
                      <a:pt x="52" y="78"/>
                      <a:pt x="60" y="66"/>
                    </a:cubicBezTo>
                    <a:cubicBezTo>
                      <a:pt x="67" y="55"/>
                      <a:pt x="80" y="48"/>
                      <a:pt x="93" y="48"/>
                    </a:cubicBezTo>
                    <a:cubicBezTo>
                      <a:pt x="1387" y="48"/>
                      <a:pt x="1387" y="48"/>
                      <a:pt x="1387" y="48"/>
                    </a:cubicBezTo>
                    <a:cubicBezTo>
                      <a:pt x="1400" y="48"/>
                      <a:pt x="1413" y="55"/>
                      <a:pt x="1420" y="66"/>
                    </a:cubicBezTo>
                    <a:cubicBezTo>
                      <a:pt x="1428" y="78"/>
                      <a:pt x="1429" y="92"/>
                      <a:pt x="1424" y="104"/>
                    </a:cubicBezTo>
                    <a:close/>
                    <a:moveTo>
                      <a:pt x="1424" y="104"/>
                    </a:moveTo>
                    <a:cubicBezTo>
                      <a:pt x="1424" y="104"/>
                      <a:pt x="1424" y="104"/>
                      <a:pt x="1424" y="10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4" name="Freeform 175">
                <a:extLst>
                  <a:ext uri="{FF2B5EF4-FFF2-40B4-BE49-F238E27FC236}">
                    <a16:creationId xmlns:a16="http://schemas.microsoft.com/office/drawing/2014/main" id="{B9FC2575-8DF1-4B94-93E4-10469D8E2E7C}"/>
                  </a:ext>
                </a:extLst>
              </p:cNvPr>
              <p:cNvSpPr>
                <a:spLocks noEditPoints="1"/>
              </p:cNvSpPr>
              <p:nvPr/>
            </p:nvSpPr>
            <p:spPr bwMode="auto">
              <a:xfrm>
                <a:off x="3774926" y="3177859"/>
                <a:ext cx="60325" cy="12700"/>
              </a:xfrm>
              <a:custGeom>
                <a:avLst/>
                <a:gdLst>
                  <a:gd name="T0" fmla="*/ 186 w 210"/>
                  <a:gd name="T1" fmla="*/ 0 h 49"/>
                  <a:gd name="T2" fmla="*/ 24 w 210"/>
                  <a:gd name="T3" fmla="*/ 0 h 49"/>
                  <a:gd name="T4" fmla="*/ 0 w 210"/>
                  <a:gd name="T5" fmla="*/ 24 h 49"/>
                  <a:gd name="T6" fmla="*/ 24 w 210"/>
                  <a:gd name="T7" fmla="*/ 49 h 49"/>
                  <a:gd name="T8" fmla="*/ 186 w 210"/>
                  <a:gd name="T9" fmla="*/ 49 h 49"/>
                  <a:gd name="T10" fmla="*/ 210 w 210"/>
                  <a:gd name="T11" fmla="*/ 24 h 49"/>
                  <a:gd name="T12" fmla="*/ 186 w 210"/>
                  <a:gd name="T13" fmla="*/ 0 h 49"/>
                  <a:gd name="T14" fmla="*/ 186 w 210"/>
                  <a:gd name="T15" fmla="*/ 0 h 49"/>
                  <a:gd name="T16" fmla="*/ 186 w 21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9">
                    <a:moveTo>
                      <a:pt x="186" y="0"/>
                    </a:moveTo>
                    <a:cubicBezTo>
                      <a:pt x="24" y="0"/>
                      <a:pt x="24" y="0"/>
                      <a:pt x="24" y="0"/>
                    </a:cubicBezTo>
                    <a:cubicBezTo>
                      <a:pt x="11" y="0"/>
                      <a:pt x="0" y="11"/>
                      <a:pt x="0" y="24"/>
                    </a:cubicBezTo>
                    <a:cubicBezTo>
                      <a:pt x="0" y="38"/>
                      <a:pt x="11" y="49"/>
                      <a:pt x="24" y="49"/>
                    </a:cubicBezTo>
                    <a:cubicBezTo>
                      <a:pt x="186" y="49"/>
                      <a:pt x="186" y="49"/>
                      <a:pt x="186" y="49"/>
                    </a:cubicBezTo>
                    <a:cubicBezTo>
                      <a:pt x="199" y="49"/>
                      <a:pt x="210" y="38"/>
                      <a:pt x="210" y="24"/>
                    </a:cubicBezTo>
                    <a:cubicBezTo>
                      <a:pt x="210" y="11"/>
                      <a:pt x="199" y="0"/>
                      <a:pt x="186" y="0"/>
                    </a:cubicBezTo>
                    <a:close/>
                    <a:moveTo>
                      <a:pt x="186" y="0"/>
                    </a:moveTo>
                    <a:cubicBezTo>
                      <a:pt x="186" y="0"/>
                      <a:pt x="186" y="0"/>
                      <a:pt x="18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5" name="Freeform 176">
                <a:extLst>
                  <a:ext uri="{FF2B5EF4-FFF2-40B4-BE49-F238E27FC236}">
                    <a16:creationId xmlns:a16="http://schemas.microsoft.com/office/drawing/2014/main" id="{64D18C6A-9544-460E-84FC-1BEF36294C67}"/>
                  </a:ext>
                </a:extLst>
              </p:cNvPr>
              <p:cNvSpPr>
                <a:spLocks noEditPoints="1"/>
              </p:cNvSpPr>
              <p:nvPr/>
            </p:nvSpPr>
            <p:spPr bwMode="auto">
              <a:xfrm>
                <a:off x="3752701" y="3065147"/>
                <a:ext cx="104775" cy="12700"/>
              </a:xfrm>
              <a:custGeom>
                <a:avLst/>
                <a:gdLst>
                  <a:gd name="T0" fmla="*/ 348 w 372"/>
                  <a:gd name="T1" fmla="*/ 0 h 48"/>
                  <a:gd name="T2" fmla="*/ 24 w 372"/>
                  <a:gd name="T3" fmla="*/ 0 h 48"/>
                  <a:gd name="T4" fmla="*/ 0 w 372"/>
                  <a:gd name="T5" fmla="*/ 24 h 48"/>
                  <a:gd name="T6" fmla="*/ 24 w 372"/>
                  <a:gd name="T7" fmla="*/ 48 h 48"/>
                  <a:gd name="T8" fmla="*/ 348 w 372"/>
                  <a:gd name="T9" fmla="*/ 48 h 48"/>
                  <a:gd name="T10" fmla="*/ 372 w 372"/>
                  <a:gd name="T11" fmla="*/ 24 h 48"/>
                  <a:gd name="T12" fmla="*/ 348 w 372"/>
                  <a:gd name="T13" fmla="*/ 0 h 48"/>
                  <a:gd name="T14" fmla="*/ 348 w 372"/>
                  <a:gd name="T15" fmla="*/ 0 h 48"/>
                  <a:gd name="T16" fmla="*/ 348 w 37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8">
                    <a:moveTo>
                      <a:pt x="348" y="0"/>
                    </a:moveTo>
                    <a:cubicBezTo>
                      <a:pt x="24" y="0"/>
                      <a:pt x="24" y="0"/>
                      <a:pt x="24" y="0"/>
                    </a:cubicBezTo>
                    <a:cubicBezTo>
                      <a:pt x="11" y="0"/>
                      <a:pt x="0" y="11"/>
                      <a:pt x="0" y="24"/>
                    </a:cubicBezTo>
                    <a:cubicBezTo>
                      <a:pt x="0" y="38"/>
                      <a:pt x="11" y="48"/>
                      <a:pt x="24" y="48"/>
                    </a:cubicBezTo>
                    <a:cubicBezTo>
                      <a:pt x="348" y="48"/>
                      <a:pt x="348" y="48"/>
                      <a:pt x="348" y="48"/>
                    </a:cubicBezTo>
                    <a:cubicBezTo>
                      <a:pt x="361" y="48"/>
                      <a:pt x="372" y="38"/>
                      <a:pt x="372" y="24"/>
                    </a:cubicBezTo>
                    <a:cubicBezTo>
                      <a:pt x="372" y="11"/>
                      <a:pt x="361" y="0"/>
                      <a:pt x="348" y="0"/>
                    </a:cubicBezTo>
                    <a:close/>
                    <a:moveTo>
                      <a:pt x="348" y="0"/>
                    </a:moveTo>
                    <a:cubicBezTo>
                      <a:pt x="348" y="0"/>
                      <a:pt x="348" y="0"/>
                      <a:pt x="34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6" name="Freeform 177">
                <a:extLst>
                  <a:ext uri="{FF2B5EF4-FFF2-40B4-BE49-F238E27FC236}">
                    <a16:creationId xmlns:a16="http://schemas.microsoft.com/office/drawing/2014/main" id="{EC54E60B-62EB-47DB-90A3-CF62CDFD4522}"/>
                  </a:ext>
                </a:extLst>
              </p:cNvPr>
              <p:cNvSpPr>
                <a:spLocks noEditPoints="1"/>
              </p:cNvSpPr>
              <p:nvPr/>
            </p:nvSpPr>
            <p:spPr bwMode="auto">
              <a:xfrm>
                <a:off x="3789214" y="3258822"/>
                <a:ext cx="31750" cy="12700"/>
              </a:xfrm>
              <a:custGeom>
                <a:avLst/>
                <a:gdLst>
                  <a:gd name="T0" fmla="*/ 89 w 114"/>
                  <a:gd name="T1" fmla="*/ 0 h 49"/>
                  <a:gd name="T2" fmla="*/ 25 w 114"/>
                  <a:gd name="T3" fmla="*/ 0 h 49"/>
                  <a:gd name="T4" fmla="*/ 0 w 114"/>
                  <a:gd name="T5" fmla="*/ 24 h 49"/>
                  <a:gd name="T6" fmla="*/ 25 w 114"/>
                  <a:gd name="T7" fmla="*/ 49 h 49"/>
                  <a:gd name="T8" fmla="*/ 89 w 114"/>
                  <a:gd name="T9" fmla="*/ 49 h 49"/>
                  <a:gd name="T10" fmla="*/ 114 w 114"/>
                  <a:gd name="T11" fmla="*/ 24 h 49"/>
                  <a:gd name="T12" fmla="*/ 89 w 114"/>
                  <a:gd name="T13" fmla="*/ 0 h 49"/>
                  <a:gd name="T14" fmla="*/ 89 w 114"/>
                  <a:gd name="T15" fmla="*/ 0 h 49"/>
                  <a:gd name="T16" fmla="*/ 89 w 1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9">
                    <a:moveTo>
                      <a:pt x="89" y="0"/>
                    </a:moveTo>
                    <a:cubicBezTo>
                      <a:pt x="25" y="0"/>
                      <a:pt x="25" y="0"/>
                      <a:pt x="25" y="0"/>
                    </a:cubicBezTo>
                    <a:cubicBezTo>
                      <a:pt x="11" y="0"/>
                      <a:pt x="0" y="11"/>
                      <a:pt x="0" y="24"/>
                    </a:cubicBezTo>
                    <a:cubicBezTo>
                      <a:pt x="0" y="38"/>
                      <a:pt x="11" y="49"/>
                      <a:pt x="25" y="49"/>
                    </a:cubicBezTo>
                    <a:cubicBezTo>
                      <a:pt x="89" y="49"/>
                      <a:pt x="89" y="49"/>
                      <a:pt x="89" y="49"/>
                    </a:cubicBezTo>
                    <a:cubicBezTo>
                      <a:pt x="103" y="49"/>
                      <a:pt x="114" y="38"/>
                      <a:pt x="114" y="24"/>
                    </a:cubicBezTo>
                    <a:cubicBezTo>
                      <a:pt x="114" y="11"/>
                      <a:pt x="103" y="0"/>
                      <a:pt x="89" y="0"/>
                    </a:cubicBezTo>
                    <a:close/>
                    <a:moveTo>
                      <a:pt x="89" y="0"/>
                    </a:moveTo>
                    <a:cubicBezTo>
                      <a:pt x="89" y="0"/>
                      <a:pt x="89" y="0"/>
                      <a:pt x="89"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7" name="Freeform 173">
                <a:extLst>
                  <a:ext uri="{FF2B5EF4-FFF2-40B4-BE49-F238E27FC236}">
                    <a16:creationId xmlns:a16="http://schemas.microsoft.com/office/drawing/2014/main" id="{5C4D851B-ACB1-42A8-A341-D5A37A1DD836}"/>
                  </a:ext>
                </a:extLst>
              </p:cNvPr>
              <p:cNvSpPr>
                <a:spLocks noEditPoints="1"/>
              </p:cNvSpPr>
              <p:nvPr/>
            </p:nvSpPr>
            <p:spPr bwMode="auto">
              <a:xfrm>
                <a:off x="3771751" y="2965451"/>
                <a:ext cx="66675" cy="12700"/>
              </a:xfrm>
              <a:custGeom>
                <a:avLst/>
                <a:gdLst>
                  <a:gd name="T0" fmla="*/ 218 w 242"/>
                  <a:gd name="T1" fmla="*/ 0 h 48"/>
                  <a:gd name="T2" fmla="*/ 24 w 242"/>
                  <a:gd name="T3" fmla="*/ 0 h 48"/>
                  <a:gd name="T4" fmla="*/ 0 w 242"/>
                  <a:gd name="T5" fmla="*/ 24 h 48"/>
                  <a:gd name="T6" fmla="*/ 24 w 242"/>
                  <a:gd name="T7" fmla="*/ 48 h 48"/>
                  <a:gd name="T8" fmla="*/ 218 w 242"/>
                  <a:gd name="T9" fmla="*/ 48 h 48"/>
                  <a:gd name="T10" fmla="*/ 242 w 242"/>
                  <a:gd name="T11" fmla="*/ 24 h 48"/>
                  <a:gd name="T12" fmla="*/ 218 w 242"/>
                  <a:gd name="T13" fmla="*/ 0 h 48"/>
                  <a:gd name="T14" fmla="*/ 218 w 242"/>
                  <a:gd name="T15" fmla="*/ 0 h 48"/>
                  <a:gd name="T16" fmla="*/ 218 w 24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48">
                    <a:moveTo>
                      <a:pt x="218" y="0"/>
                    </a:moveTo>
                    <a:cubicBezTo>
                      <a:pt x="24" y="0"/>
                      <a:pt x="24" y="0"/>
                      <a:pt x="24" y="0"/>
                    </a:cubicBezTo>
                    <a:cubicBezTo>
                      <a:pt x="11" y="0"/>
                      <a:pt x="0" y="11"/>
                      <a:pt x="0" y="24"/>
                    </a:cubicBezTo>
                    <a:cubicBezTo>
                      <a:pt x="0" y="38"/>
                      <a:pt x="11" y="48"/>
                      <a:pt x="24" y="48"/>
                    </a:cubicBezTo>
                    <a:cubicBezTo>
                      <a:pt x="218" y="48"/>
                      <a:pt x="218" y="48"/>
                      <a:pt x="218" y="48"/>
                    </a:cubicBezTo>
                    <a:cubicBezTo>
                      <a:pt x="231" y="48"/>
                      <a:pt x="242" y="38"/>
                      <a:pt x="242" y="24"/>
                    </a:cubicBezTo>
                    <a:cubicBezTo>
                      <a:pt x="242" y="11"/>
                      <a:pt x="231" y="0"/>
                      <a:pt x="218" y="0"/>
                    </a:cubicBezTo>
                    <a:close/>
                    <a:moveTo>
                      <a:pt x="218" y="0"/>
                    </a:moveTo>
                    <a:cubicBezTo>
                      <a:pt x="218" y="0"/>
                      <a:pt x="218" y="0"/>
                      <a:pt x="21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48" name="Freeform 176">
                <a:extLst>
                  <a:ext uri="{FF2B5EF4-FFF2-40B4-BE49-F238E27FC236}">
                    <a16:creationId xmlns:a16="http://schemas.microsoft.com/office/drawing/2014/main" id="{71CE3171-15D2-4104-833F-BE808A352C19}"/>
                  </a:ext>
                </a:extLst>
              </p:cNvPr>
              <p:cNvSpPr>
                <a:spLocks noEditPoints="1"/>
              </p:cNvSpPr>
              <p:nvPr/>
            </p:nvSpPr>
            <p:spPr bwMode="auto">
              <a:xfrm>
                <a:off x="3752701" y="2938464"/>
                <a:ext cx="104775" cy="12700"/>
              </a:xfrm>
              <a:custGeom>
                <a:avLst/>
                <a:gdLst>
                  <a:gd name="T0" fmla="*/ 348 w 372"/>
                  <a:gd name="T1" fmla="*/ 0 h 48"/>
                  <a:gd name="T2" fmla="*/ 24 w 372"/>
                  <a:gd name="T3" fmla="*/ 0 h 48"/>
                  <a:gd name="T4" fmla="*/ 0 w 372"/>
                  <a:gd name="T5" fmla="*/ 24 h 48"/>
                  <a:gd name="T6" fmla="*/ 24 w 372"/>
                  <a:gd name="T7" fmla="*/ 48 h 48"/>
                  <a:gd name="T8" fmla="*/ 348 w 372"/>
                  <a:gd name="T9" fmla="*/ 48 h 48"/>
                  <a:gd name="T10" fmla="*/ 372 w 372"/>
                  <a:gd name="T11" fmla="*/ 24 h 48"/>
                  <a:gd name="T12" fmla="*/ 348 w 372"/>
                  <a:gd name="T13" fmla="*/ 0 h 48"/>
                  <a:gd name="T14" fmla="*/ 348 w 372"/>
                  <a:gd name="T15" fmla="*/ 0 h 48"/>
                  <a:gd name="T16" fmla="*/ 348 w 37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8">
                    <a:moveTo>
                      <a:pt x="348" y="0"/>
                    </a:moveTo>
                    <a:cubicBezTo>
                      <a:pt x="24" y="0"/>
                      <a:pt x="24" y="0"/>
                      <a:pt x="24" y="0"/>
                    </a:cubicBezTo>
                    <a:cubicBezTo>
                      <a:pt x="11" y="0"/>
                      <a:pt x="0" y="11"/>
                      <a:pt x="0" y="24"/>
                    </a:cubicBezTo>
                    <a:cubicBezTo>
                      <a:pt x="0" y="38"/>
                      <a:pt x="11" y="48"/>
                      <a:pt x="24" y="48"/>
                    </a:cubicBezTo>
                    <a:cubicBezTo>
                      <a:pt x="348" y="48"/>
                      <a:pt x="348" y="48"/>
                      <a:pt x="348" y="48"/>
                    </a:cubicBezTo>
                    <a:cubicBezTo>
                      <a:pt x="361" y="48"/>
                      <a:pt x="372" y="38"/>
                      <a:pt x="372" y="24"/>
                    </a:cubicBezTo>
                    <a:cubicBezTo>
                      <a:pt x="372" y="11"/>
                      <a:pt x="361" y="0"/>
                      <a:pt x="348" y="0"/>
                    </a:cubicBezTo>
                    <a:close/>
                    <a:moveTo>
                      <a:pt x="348" y="0"/>
                    </a:moveTo>
                    <a:cubicBezTo>
                      <a:pt x="348" y="0"/>
                      <a:pt x="348" y="0"/>
                      <a:pt x="34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049" name="Groupe 2074">
              <a:extLst>
                <a:ext uri="{FF2B5EF4-FFF2-40B4-BE49-F238E27FC236}">
                  <a16:creationId xmlns:a16="http://schemas.microsoft.com/office/drawing/2014/main" id="{94330E65-36D9-4CDC-B26A-3EB18350D1D2}"/>
                </a:ext>
              </a:extLst>
            </p:cNvPr>
            <p:cNvGrpSpPr/>
            <p:nvPr/>
          </p:nvGrpSpPr>
          <p:grpSpPr>
            <a:xfrm>
              <a:off x="3587750" y="3628133"/>
              <a:ext cx="430213" cy="428625"/>
              <a:chOff x="3587750" y="2877503"/>
              <a:chExt cx="430213" cy="428625"/>
            </a:xfrm>
            <a:solidFill>
              <a:schemeClr val="tx2"/>
            </a:solidFill>
          </p:grpSpPr>
          <p:sp>
            <p:nvSpPr>
              <p:cNvPr id="1050" name="Freeform 181">
                <a:extLst>
                  <a:ext uri="{FF2B5EF4-FFF2-40B4-BE49-F238E27FC236}">
                    <a16:creationId xmlns:a16="http://schemas.microsoft.com/office/drawing/2014/main" id="{031967CE-2223-43CE-A202-DEF96A84D1A0}"/>
                  </a:ext>
                </a:extLst>
              </p:cNvPr>
              <p:cNvSpPr>
                <a:spLocks noEditPoints="1"/>
              </p:cNvSpPr>
              <p:nvPr/>
            </p:nvSpPr>
            <p:spPr bwMode="auto">
              <a:xfrm>
                <a:off x="3632200" y="2877503"/>
                <a:ext cx="385763" cy="365125"/>
              </a:xfrm>
              <a:custGeom>
                <a:avLst/>
                <a:gdLst>
                  <a:gd name="T0" fmla="*/ 25 w 1381"/>
                  <a:gd name="T1" fmla="*/ 582 h 1310"/>
                  <a:gd name="T2" fmla="*/ 25 w 1381"/>
                  <a:gd name="T3" fmla="*/ 631 h 1310"/>
                  <a:gd name="T4" fmla="*/ 328 w 1381"/>
                  <a:gd name="T5" fmla="*/ 692 h 1310"/>
                  <a:gd name="T6" fmla="*/ 288 w 1381"/>
                  <a:gd name="T7" fmla="*/ 1261 h 1310"/>
                  <a:gd name="T8" fmla="*/ 118 w 1381"/>
                  <a:gd name="T9" fmla="*/ 1221 h 1310"/>
                  <a:gd name="T10" fmla="*/ 94 w 1381"/>
                  <a:gd name="T11" fmla="*/ 679 h 1310"/>
                  <a:gd name="T12" fmla="*/ 69 w 1381"/>
                  <a:gd name="T13" fmla="*/ 1221 h 1310"/>
                  <a:gd name="T14" fmla="*/ 288 w 1381"/>
                  <a:gd name="T15" fmla="*/ 1310 h 1310"/>
                  <a:gd name="T16" fmla="*/ 377 w 1381"/>
                  <a:gd name="T17" fmla="*/ 692 h 1310"/>
                  <a:gd name="T18" fmla="*/ 526 w 1381"/>
                  <a:gd name="T19" fmla="*/ 743 h 1310"/>
                  <a:gd name="T20" fmla="*/ 457 w 1381"/>
                  <a:gd name="T21" fmla="*/ 833 h 1310"/>
                  <a:gd name="T22" fmla="*/ 546 w 1381"/>
                  <a:gd name="T23" fmla="*/ 1310 h 1310"/>
                  <a:gd name="T24" fmla="*/ 765 w 1381"/>
                  <a:gd name="T25" fmla="*/ 1221 h 1310"/>
                  <a:gd name="T26" fmla="*/ 697 w 1381"/>
                  <a:gd name="T27" fmla="*/ 746 h 1310"/>
                  <a:gd name="T28" fmla="*/ 885 w 1381"/>
                  <a:gd name="T29" fmla="*/ 273 h 1310"/>
                  <a:gd name="T30" fmla="*/ 988 w 1381"/>
                  <a:gd name="T31" fmla="*/ 210 h 1310"/>
                  <a:gd name="T32" fmla="*/ 1273 w 1381"/>
                  <a:gd name="T33" fmla="*/ 233 h 1310"/>
                  <a:gd name="T34" fmla="*/ 1307 w 1381"/>
                  <a:gd name="T35" fmla="*/ 268 h 1310"/>
                  <a:gd name="T36" fmla="*/ 1372 w 1381"/>
                  <a:gd name="T37" fmla="*/ 169 h 1310"/>
                  <a:gd name="T38" fmla="*/ 1273 w 1381"/>
                  <a:gd name="T39" fmla="*/ 104 h 1310"/>
                  <a:gd name="T40" fmla="*/ 1296 w 1381"/>
                  <a:gd name="T41" fmla="*/ 162 h 1310"/>
                  <a:gd name="T42" fmla="*/ 902 w 1381"/>
                  <a:gd name="T43" fmla="*/ 97 h 1310"/>
                  <a:gd name="T44" fmla="*/ 842 w 1381"/>
                  <a:gd name="T45" fmla="*/ 252 h 1310"/>
                  <a:gd name="T46" fmla="*/ 611 w 1381"/>
                  <a:gd name="T47" fmla="*/ 679 h 1310"/>
                  <a:gd name="T48" fmla="*/ 438 w 1381"/>
                  <a:gd name="T49" fmla="*/ 631 h 1310"/>
                  <a:gd name="T50" fmla="*/ 377 w 1381"/>
                  <a:gd name="T51" fmla="*/ 521 h 1310"/>
                  <a:gd name="T52" fmla="*/ 288 w 1381"/>
                  <a:gd name="T53" fmla="*/ 0 h 1310"/>
                  <a:gd name="T54" fmla="*/ 69 w 1381"/>
                  <a:gd name="T55" fmla="*/ 89 h 1310"/>
                  <a:gd name="T56" fmla="*/ 94 w 1381"/>
                  <a:gd name="T57" fmla="*/ 535 h 1310"/>
                  <a:gd name="T58" fmla="*/ 118 w 1381"/>
                  <a:gd name="T59" fmla="*/ 89 h 1310"/>
                  <a:gd name="T60" fmla="*/ 288 w 1381"/>
                  <a:gd name="T61" fmla="*/ 48 h 1310"/>
                  <a:gd name="T62" fmla="*/ 328 w 1381"/>
                  <a:gd name="T63" fmla="*/ 521 h 1310"/>
                  <a:gd name="T64" fmla="*/ 902 w 1381"/>
                  <a:gd name="T65" fmla="*/ 146 h 1310"/>
                  <a:gd name="T66" fmla="*/ 902 w 1381"/>
                  <a:gd name="T67" fmla="*/ 226 h 1310"/>
                  <a:gd name="T68" fmla="*/ 902 w 1381"/>
                  <a:gd name="T69" fmla="*/ 146 h 1310"/>
                  <a:gd name="T70" fmla="*/ 651 w 1381"/>
                  <a:gd name="T71" fmla="*/ 768 h 1310"/>
                  <a:gd name="T72" fmla="*/ 571 w 1381"/>
                  <a:gd name="T73" fmla="*/ 768 h 1310"/>
                  <a:gd name="T74" fmla="*/ 611 w 1381"/>
                  <a:gd name="T75" fmla="*/ 857 h 1310"/>
                  <a:gd name="T76" fmla="*/ 716 w 1381"/>
                  <a:gd name="T77" fmla="*/ 833 h 1310"/>
                  <a:gd name="T78" fmla="*/ 676 w 1381"/>
                  <a:gd name="T79" fmla="*/ 1261 h 1310"/>
                  <a:gd name="T80" fmla="*/ 506 w 1381"/>
                  <a:gd name="T81" fmla="*/ 1221 h 1310"/>
                  <a:gd name="T82" fmla="*/ 527 w 1381"/>
                  <a:gd name="T83" fmla="*/ 797 h 1310"/>
                  <a:gd name="T84" fmla="*/ 352 w 1381"/>
                  <a:gd name="T85" fmla="*/ 566 h 1310"/>
                  <a:gd name="T86" fmla="*/ 352 w 1381"/>
                  <a:gd name="T87" fmla="*/ 647 h 1310"/>
                  <a:gd name="T88" fmla="*/ 352 w 1381"/>
                  <a:gd name="T89" fmla="*/ 566 h 1310"/>
                  <a:gd name="T90" fmla="*/ 352 w 1381"/>
                  <a:gd name="T91" fmla="*/ 56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1" h="1310">
                    <a:moveTo>
                      <a:pt x="267" y="582"/>
                    </a:moveTo>
                    <a:cubicBezTo>
                      <a:pt x="25" y="582"/>
                      <a:pt x="25" y="582"/>
                      <a:pt x="25" y="582"/>
                    </a:cubicBezTo>
                    <a:cubicBezTo>
                      <a:pt x="11" y="582"/>
                      <a:pt x="0" y="593"/>
                      <a:pt x="0" y="606"/>
                    </a:cubicBezTo>
                    <a:cubicBezTo>
                      <a:pt x="0" y="620"/>
                      <a:pt x="11" y="631"/>
                      <a:pt x="25" y="631"/>
                    </a:cubicBezTo>
                    <a:cubicBezTo>
                      <a:pt x="267" y="631"/>
                      <a:pt x="267" y="631"/>
                      <a:pt x="267" y="631"/>
                    </a:cubicBezTo>
                    <a:cubicBezTo>
                      <a:pt x="275" y="660"/>
                      <a:pt x="298" y="683"/>
                      <a:pt x="328" y="692"/>
                    </a:cubicBezTo>
                    <a:cubicBezTo>
                      <a:pt x="328" y="1221"/>
                      <a:pt x="328" y="1221"/>
                      <a:pt x="328" y="1221"/>
                    </a:cubicBezTo>
                    <a:cubicBezTo>
                      <a:pt x="328" y="1243"/>
                      <a:pt x="310" y="1261"/>
                      <a:pt x="288" y="1261"/>
                    </a:cubicBezTo>
                    <a:cubicBezTo>
                      <a:pt x="158" y="1261"/>
                      <a:pt x="158" y="1261"/>
                      <a:pt x="158" y="1261"/>
                    </a:cubicBezTo>
                    <a:cubicBezTo>
                      <a:pt x="136" y="1261"/>
                      <a:pt x="118" y="1243"/>
                      <a:pt x="118" y="1221"/>
                    </a:cubicBezTo>
                    <a:cubicBezTo>
                      <a:pt x="118" y="703"/>
                      <a:pt x="118" y="703"/>
                      <a:pt x="118" y="703"/>
                    </a:cubicBezTo>
                    <a:cubicBezTo>
                      <a:pt x="118" y="690"/>
                      <a:pt x="107" y="679"/>
                      <a:pt x="94" y="679"/>
                    </a:cubicBezTo>
                    <a:cubicBezTo>
                      <a:pt x="80" y="679"/>
                      <a:pt x="69" y="690"/>
                      <a:pt x="69" y="703"/>
                    </a:cubicBezTo>
                    <a:cubicBezTo>
                      <a:pt x="69" y="1221"/>
                      <a:pt x="69" y="1221"/>
                      <a:pt x="69" y="1221"/>
                    </a:cubicBezTo>
                    <a:cubicBezTo>
                      <a:pt x="69" y="1270"/>
                      <a:pt x="109" y="1310"/>
                      <a:pt x="158" y="1310"/>
                    </a:cubicBezTo>
                    <a:cubicBezTo>
                      <a:pt x="288" y="1310"/>
                      <a:pt x="288" y="1310"/>
                      <a:pt x="288" y="1310"/>
                    </a:cubicBezTo>
                    <a:cubicBezTo>
                      <a:pt x="337" y="1310"/>
                      <a:pt x="377" y="1270"/>
                      <a:pt x="377" y="1221"/>
                    </a:cubicBezTo>
                    <a:cubicBezTo>
                      <a:pt x="377" y="692"/>
                      <a:pt x="377" y="692"/>
                      <a:pt x="377" y="692"/>
                    </a:cubicBezTo>
                    <a:cubicBezTo>
                      <a:pt x="390" y="688"/>
                      <a:pt x="402" y="681"/>
                      <a:pt x="412" y="672"/>
                    </a:cubicBezTo>
                    <a:cubicBezTo>
                      <a:pt x="526" y="743"/>
                      <a:pt x="526" y="743"/>
                      <a:pt x="526" y="743"/>
                    </a:cubicBezTo>
                    <a:cubicBezTo>
                      <a:pt x="525" y="744"/>
                      <a:pt x="525" y="745"/>
                      <a:pt x="525" y="746"/>
                    </a:cubicBezTo>
                    <a:cubicBezTo>
                      <a:pt x="486" y="756"/>
                      <a:pt x="457" y="791"/>
                      <a:pt x="457" y="833"/>
                    </a:cubicBezTo>
                    <a:cubicBezTo>
                      <a:pt x="457" y="1221"/>
                      <a:pt x="457" y="1221"/>
                      <a:pt x="457" y="1221"/>
                    </a:cubicBezTo>
                    <a:cubicBezTo>
                      <a:pt x="457" y="1270"/>
                      <a:pt x="497" y="1310"/>
                      <a:pt x="546" y="1310"/>
                    </a:cubicBezTo>
                    <a:cubicBezTo>
                      <a:pt x="676" y="1310"/>
                      <a:pt x="676" y="1310"/>
                      <a:pt x="676" y="1310"/>
                    </a:cubicBezTo>
                    <a:cubicBezTo>
                      <a:pt x="725" y="1310"/>
                      <a:pt x="765" y="1270"/>
                      <a:pt x="765" y="1221"/>
                    </a:cubicBezTo>
                    <a:cubicBezTo>
                      <a:pt x="765" y="833"/>
                      <a:pt x="765" y="833"/>
                      <a:pt x="765" y="833"/>
                    </a:cubicBezTo>
                    <a:cubicBezTo>
                      <a:pt x="765" y="791"/>
                      <a:pt x="736" y="756"/>
                      <a:pt x="697" y="746"/>
                    </a:cubicBezTo>
                    <a:cubicBezTo>
                      <a:pt x="693" y="729"/>
                      <a:pt x="684" y="714"/>
                      <a:pt x="671" y="702"/>
                    </a:cubicBezTo>
                    <a:cubicBezTo>
                      <a:pt x="885" y="273"/>
                      <a:pt x="885" y="273"/>
                      <a:pt x="885" y="273"/>
                    </a:cubicBezTo>
                    <a:cubicBezTo>
                      <a:pt x="891" y="274"/>
                      <a:pt x="896" y="275"/>
                      <a:pt x="902" y="275"/>
                    </a:cubicBezTo>
                    <a:cubicBezTo>
                      <a:pt x="943" y="275"/>
                      <a:pt x="977" y="247"/>
                      <a:pt x="988" y="210"/>
                    </a:cubicBezTo>
                    <a:cubicBezTo>
                      <a:pt x="1296" y="210"/>
                      <a:pt x="1296" y="210"/>
                      <a:pt x="1296" y="210"/>
                    </a:cubicBezTo>
                    <a:cubicBezTo>
                      <a:pt x="1273" y="233"/>
                      <a:pt x="1273" y="233"/>
                      <a:pt x="1273" y="233"/>
                    </a:cubicBezTo>
                    <a:cubicBezTo>
                      <a:pt x="1263" y="243"/>
                      <a:pt x="1263" y="258"/>
                      <a:pt x="1273" y="268"/>
                    </a:cubicBezTo>
                    <a:cubicBezTo>
                      <a:pt x="1282" y="277"/>
                      <a:pt x="1298" y="277"/>
                      <a:pt x="1307" y="268"/>
                    </a:cubicBezTo>
                    <a:cubicBezTo>
                      <a:pt x="1372" y="203"/>
                      <a:pt x="1372" y="203"/>
                      <a:pt x="1372" y="203"/>
                    </a:cubicBezTo>
                    <a:cubicBezTo>
                      <a:pt x="1381" y="194"/>
                      <a:pt x="1381" y="178"/>
                      <a:pt x="1372" y="169"/>
                    </a:cubicBezTo>
                    <a:cubicBezTo>
                      <a:pt x="1307" y="104"/>
                      <a:pt x="1307" y="104"/>
                      <a:pt x="1307" y="104"/>
                    </a:cubicBezTo>
                    <a:cubicBezTo>
                      <a:pt x="1298" y="95"/>
                      <a:pt x="1282" y="95"/>
                      <a:pt x="1273" y="104"/>
                    </a:cubicBezTo>
                    <a:cubicBezTo>
                      <a:pt x="1263" y="114"/>
                      <a:pt x="1263" y="129"/>
                      <a:pt x="1273" y="138"/>
                    </a:cubicBezTo>
                    <a:cubicBezTo>
                      <a:pt x="1296" y="162"/>
                      <a:pt x="1296" y="162"/>
                      <a:pt x="1296" y="162"/>
                    </a:cubicBezTo>
                    <a:cubicBezTo>
                      <a:pt x="988" y="162"/>
                      <a:pt x="988" y="162"/>
                      <a:pt x="988" y="162"/>
                    </a:cubicBezTo>
                    <a:cubicBezTo>
                      <a:pt x="977" y="124"/>
                      <a:pt x="943" y="97"/>
                      <a:pt x="902" y="97"/>
                    </a:cubicBezTo>
                    <a:cubicBezTo>
                      <a:pt x="853" y="97"/>
                      <a:pt x="813" y="137"/>
                      <a:pt x="813" y="186"/>
                    </a:cubicBezTo>
                    <a:cubicBezTo>
                      <a:pt x="813" y="212"/>
                      <a:pt x="824" y="235"/>
                      <a:pt x="842" y="252"/>
                    </a:cubicBezTo>
                    <a:cubicBezTo>
                      <a:pt x="628" y="681"/>
                      <a:pt x="628" y="681"/>
                      <a:pt x="628" y="681"/>
                    </a:cubicBezTo>
                    <a:cubicBezTo>
                      <a:pt x="622" y="680"/>
                      <a:pt x="617" y="679"/>
                      <a:pt x="611" y="679"/>
                    </a:cubicBezTo>
                    <a:cubicBezTo>
                      <a:pt x="588" y="679"/>
                      <a:pt x="567" y="688"/>
                      <a:pt x="551" y="702"/>
                    </a:cubicBezTo>
                    <a:cubicBezTo>
                      <a:pt x="438" y="631"/>
                      <a:pt x="438" y="631"/>
                      <a:pt x="438" y="631"/>
                    </a:cubicBezTo>
                    <a:cubicBezTo>
                      <a:pt x="440" y="623"/>
                      <a:pt x="441" y="615"/>
                      <a:pt x="441" y="606"/>
                    </a:cubicBezTo>
                    <a:cubicBezTo>
                      <a:pt x="441" y="566"/>
                      <a:pt x="414" y="531"/>
                      <a:pt x="377" y="521"/>
                    </a:cubicBezTo>
                    <a:cubicBezTo>
                      <a:pt x="377" y="89"/>
                      <a:pt x="377" y="89"/>
                      <a:pt x="377" y="89"/>
                    </a:cubicBezTo>
                    <a:cubicBezTo>
                      <a:pt x="377" y="40"/>
                      <a:pt x="337" y="0"/>
                      <a:pt x="288" y="0"/>
                    </a:cubicBezTo>
                    <a:cubicBezTo>
                      <a:pt x="158" y="0"/>
                      <a:pt x="158" y="0"/>
                      <a:pt x="158" y="0"/>
                    </a:cubicBezTo>
                    <a:cubicBezTo>
                      <a:pt x="109" y="0"/>
                      <a:pt x="69" y="40"/>
                      <a:pt x="69" y="89"/>
                    </a:cubicBezTo>
                    <a:cubicBezTo>
                      <a:pt x="69" y="510"/>
                      <a:pt x="69" y="510"/>
                      <a:pt x="69" y="510"/>
                    </a:cubicBezTo>
                    <a:cubicBezTo>
                      <a:pt x="69" y="524"/>
                      <a:pt x="80" y="535"/>
                      <a:pt x="94" y="535"/>
                    </a:cubicBezTo>
                    <a:cubicBezTo>
                      <a:pt x="107" y="535"/>
                      <a:pt x="118" y="524"/>
                      <a:pt x="118" y="510"/>
                    </a:cubicBezTo>
                    <a:cubicBezTo>
                      <a:pt x="118" y="89"/>
                      <a:pt x="118" y="89"/>
                      <a:pt x="118" y="89"/>
                    </a:cubicBezTo>
                    <a:cubicBezTo>
                      <a:pt x="118" y="67"/>
                      <a:pt x="136" y="48"/>
                      <a:pt x="158" y="48"/>
                    </a:cubicBezTo>
                    <a:cubicBezTo>
                      <a:pt x="288" y="48"/>
                      <a:pt x="288" y="48"/>
                      <a:pt x="288" y="48"/>
                    </a:cubicBezTo>
                    <a:cubicBezTo>
                      <a:pt x="310" y="48"/>
                      <a:pt x="328" y="67"/>
                      <a:pt x="328" y="89"/>
                    </a:cubicBezTo>
                    <a:cubicBezTo>
                      <a:pt x="328" y="521"/>
                      <a:pt x="328" y="521"/>
                      <a:pt x="328" y="521"/>
                    </a:cubicBezTo>
                    <a:cubicBezTo>
                      <a:pt x="298" y="529"/>
                      <a:pt x="275" y="552"/>
                      <a:pt x="267" y="582"/>
                    </a:cubicBezTo>
                    <a:close/>
                    <a:moveTo>
                      <a:pt x="902" y="146"/>
                    </a:moveTo>
                    <a:cubicBezTo>
                      <a:pt x="924" y="146"/>
                      <a:pt x="942" y="164"/>
                      <a:pt x="942" y="186"/>
                    </a:cubicBezTo>
                    <a:cubicBezTo>
                      <a:pt x="942" y="208"/>
                      <a:pt x="924" y="226"/>
                      <a:pt x="902" y="226"/>
                    </a:cubicBezTo>
                    <a:cubicBezTo>
                      <a:pt x="880" y="226"/>
                      <a:pt x="862" y="208"/>
                      <a:pt x="862" y="186"/>
                    </a:cubicBezTo>
                    <a:cubicBezTo>
                      <a:pt x="862" y="164"/>
                      <a:pt x="880" y="146"/>
                      <a:pt x="902" y="146"/>
                    </a:cubicBezTo>
                    <a:close/>
                    <a:moveTo>
                      <a:pt x="611" y="728"/>
                    </a:moveTo>
                    <a:cubicBezTo>
                      <a:pt x="633" y="728"/>
                      <a:pt x="651" y="746"/>
                      <a:pt x="651" y="768"/>
                    </a:cubicBezTo>
                    <a:cubicBezTo>
                      <a:pt x="651" y="790"/>
                      <a:pt x="633" y="808"/>
                      <a:pt x="611" y="808"/>
                    </a:cubicBezTo>
                    <a:cubicBezTo>
                      <a:pt x="589" y="808"/>
                      <a:pt x="571" y="790"/>
                      <a:pt x="571" y="768"/>
                    </a:cubicBezTo>
                    <a:cubicBezTo>
                      <a:pt x="571" y="746"/>
                      <a:pt x="589" y="728"/>
                      <a:pt x="611" y="728"/>
                    </a:cubicBezTo>
                    <a:close/>
                    <a:moveTo>
                      <a:pt x="611" y="857"/>
                    </a:moveTo>
                    <a:cubicBezTo>
                      <a:pt x="650" y="857"/>
                      <a:pt x="683" y="832"/>
                      <a:pt x="695" y="797"/>
                    </a:cubicBezTo>
                    <a:cubicBezTo>
                      <a:pt x="708" y="804"/>
                      <a:pt x="716" y="817"/>
                      <a:pt x="716" y="833"/>
                    </a:cubicBezTo>
                    <a:cubicBezTo>
                      <a:pt x="716" y="1221"/>
                      <a:pt x="716" y="1221"/>
                      <a:pt x="716" y="1221"/>
                    </a:cubicBezTo>
                    <a:cubicBezTo>
                      <a:pt x="716" y="1243"/>
                      <a:pt x="698" y="1261"/>
                      <a:pt x="676" y="1261"/>
                    </a:cubicBezTo>
                    <a:cubicBezTo>
                      <a:pt x="546" y="1261"/>
                      <a:pt x="546" y="1261"/>
                      <a:pt x="546" y="1261"/>
                    </a:cubicBezTo>
                    <a:cubicBezTo>
                      <a:pt x="524" y="1261"/>
                      <a:pt x="506" y="1243"/>
                      <a:pt x="506" y="1221"/>
                    </a:cubicBezTo>
                    <a:cubicBezTo>
                      <a:pt x="506" y="833"/>
                      <a:pt x="506" y="833"/>
                      <a:pt x="506" y="833"/>
                    </a:cubicBezTo>
                    <a:cubicBezTo>
                      <a:pt x="506" y="817"/>
                      <a:pt x="514" y="804"/>
                      <a:pt x="527" y="797"/>
                    </a:cubicBezTo>
                    <a:cubicBezTo>
                      <a:pt x="539" y="832"/>
                      <a:pt x="572" y="857"/>
                      <a:pt x="611" y="857"/>
                    </a:cubicBezTo>
                    <a:close/>
                    <a:moveTo>
                      <a:pt x="352" y="566"/>
                    </a:moveTo>
                    <a:cubicBezTo>
                      <a:pt x="375" y="566"/>
                      <a:pt x="393" y="584"/>
                      <a:pt x="393" y="606"/>
                    </a:cubicBezTo>
                    <a:cubicBezTo>
                      <a:pt x="393" y="629"/>
                      <a:pt x="375" y="647"/>
                      <a:pt x="352" y="647"/>
                    </a:cubicBezTo>
                    <a:cubicBezTo>
                      <a:pt x="330" y="647"/>
                      <a:pt x="312" y="629"/>
                      <a:pt x="312" y="606"/>
                    </a:cubicBezTo>
                    <a:cubicBezTo>
                      <a:pt x="312" y="584"/>
                      <a:pt x="330" y="566"/>
                      <a:pt x="352" y="566"/>
                    </a:cubicBezTo>
                    <a:close/>
                    <a:moveTo>
                      <a:pt x="352" y="566"/>
                    </a:moveTo>
                    <a:cubicBezTo>
                      <a:pt x="352" y="566"/>
                      <a:pt x="352" y="566"/>
                      <a:pt x="352" y="56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51" name="Freeform 182">
                <a:extLst>
                  <a:ext uri="{FF2B5EF4-FFF2-40B4-BE49-F238E27FC236}">
                    <a16:creationId xmlns:a16="http://schemas.microsoft.com/office/drawing/2014/main" id="{A9276723-05B7-461C-A758-6D9AB1396B7E}"/>
                  </a:ext>
                </a:extLst>
              </p:cNvPr>
              <p:cNvSpPr>
                <a:spLocks noEditPoints="1"/>
              </p:cNvSpPr>
              <p:nvPr/>
            </p:nvSpPr>
            <p:spPr bwMode="auto">
              <a:xfrm>
                <a:off x="3587750" y="2877503"/>
                <a:ext cx="430213" cy="428625"/>
              </a:xfrm>
              <a:custGeom>
                <a:avLst/>
                <a:gdLst>
                  <a:gd name="T0" fmla="*/ 1466 w 1540"/>
                  <a:gd name="T1" fmla="*/ 1367 h 1538"/>
                  <a:gd name="T2" fmla="*/ 1432 w 1540"/>
                  <a:gd name="T3" fmla="*/ 1367 h 1538"/>
                  <a:gd name="T4" fmla="*/ 1432 w 1540"/>
                  <a:gd name="T5" fmla="*/ 1402 h 1538"/>
                  <a:gd name="T6" fmla="*/ 1455 w 1540"/>
                  <a:gd name="T7" fmla="*/ 1425 h 1538"/>
                  <a:gd name="T8" fmla="*/ 156 w 1540"/>
                  <a:gd name="T9" fmla="*/ 1425 h 1538"/>
                  <a:gd name="T10" fmla="*/ 115 w 1540"/>
                  <a:gd name="T11" fmla="*/ 1384 h 1538"/>
                  <a:gd name="T12" fmla="*/ 115 w 1540"/>
                  <a:gd name="T13" fmla="*/ 85 h 1538"/>
                  <a:gd name="T14" fmla="*/ 138 w 1540"/>
                  <a:gd name="T15" fmla="*/ 108 h 1538"/>
                  <a:gd name="T16" fmla="*/ 173 w 1540"/>
                  <a:gd name="T17" fmla="*/ 108 h 1538"/>
                  <a:gd name="T18" fmla="*/ 173 w 1540"/>
                  <a:gd name="T19" fmla="*/ 74 h 1538"/>
                  <a:gd name="T20" fmla="*/ 108 w 1540"/>
                  <a:gd name="T21" fmla="*/ 9 h 1538"/>
                  <a:gd name="T22" fmla="*/ 74 w 1540"/>
                  <a:gd name="T23" fmla="*/ 9 h 1538"/>
                  <a:gd name="T24" fmla="*/ 9 w 1540"/>
                  <a:gd name="T25" fmla="*/ 74 h 1538"/>
                  <a:gd name="T26" fmla="*/ 9 w 1540"/>
                  <a:gd name="T27" fmla="*/ 108 h 1538"/>
                  <a:gd name="T28" fmla="*/ 43 w 1540"/>
                  <a:gd name="T29" fmla="*/ 108 h 1538"/>
                  <a:gd name="T30" fmla="*/ 67 w 1540"/>
                  <a:gd name="T31" fmla="*/ 85 h 1538"/>
                  <a:gd name="T32" fmla="*/ 67 w 1540"/>
                  <a:gd name="T33" fmla="*/ 1384 h 1538"/>
                  <a:gd name="T34" fmla="*/ 156 w 1540"/>
                  <a:gd name="T35" fmla="*/ 1473 h 1538"/>
                  <a:gd name="T36" fmla="*/ 1455 w 1540"/>
                  <a:gd name="T37" fmla="*/ 1473 h 1538"/>
                  <a:gd name="T38" fmla="*/ 1432 w 1540"/>
                  <a:gd name="T39" fmla="*/ 1497 h 1538"/>
                  <a:gd name="T40" fmla="*/ 1432 w 1540"/>
                  <a:gd name="T41" fmla="*/ 1531 h 1538"/>
                  <a:gd name="T42" fmla="*/ 1449 w 1540"/>
                  <a:gd name="T43" fmla="*/ 1538 h 1538"/>
                  <a:gd name="T44" fmla="*/ 1466 w 1540"/>
                  <a:gd name="T45" fmla="*/ 1531 h 1538"/>
                  <a:gd name="T46" fmla="*/ 1531 w 1540"/>
                  <a:gd name="T47" fmla="*/ 1466 h 1538"/>
                  <a:gd name="T48" fmla="*/ 1531 w 1540"/>
                  <a:gd name="T49" fmla="*/ 1432 h 1538"/>
                  <a:gd name="T50" fmla="*/ 1466 w 1540"/>
                  <a:gd name="T51" fmla="*/ 1367 h 1538"/>
                  <a:gd name="T52" fmla="*/ 1466 w 1540"/>
                  <a:gd name="T53" fmla="*/ 1367 h 1538"/>
                  <a:gd name="T54" fmla="*/ 1466 w 1540"/>
                  <a:gd name="T55" fmla="*/ 1367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38">
                    <a:moveTo>
                      <a:pt x="1466" y="1367"/>
                    </a:moveTo>
                    <a:cubicBezTo>
                      <a:pt x="1457" y="1358"/>
                      <a:pt x="1441" y="1358"/>
                      <a:pt x="1432" y="1367"/>
                    </a:cubicBezTo>
                    <a:cubicBezTo>
                      <a:pt x="1422" y="1377"/>
                      <a:pt x="1422" y="1392"/>
                      <a:pt x="1432" y="1402"/>
                    </a:cubicBezTo>
                    <a:cubicBezTo>
                      <a:pt x="1455" y="1425"/>
                      <a:pt x="1455" y="1425"/>
                      <a:pt x="1455" y="1425"/>
                    </a:cubicBezTo>
                    <a:cubicBezTo>
                      <a:pt x="156" y="1425"/>
                      <a:pt x="156" y="1425"/>
                      <a:pt x="156" y="1425"/>
                    </a:cubicBezTo>
                    <a:cubicBezTo>
                      <a:pt x="133" y="1425"/>
                      <a:pt x="115" y="1407"/>
                      <a:pt x="115" y="1384"/>
                    </a:cubicBezTo>
                    <a:cubicBezTo>
                      <a:pt x="115" y="85"/>
                      <a:pt x="115" y="85"/>
                      <a:pt x="115" y="85"/>
                    </a:cubicBezTo>
                    <a:cubicBezTo>
                      <a:pt x="138" y="108"/>
                      <a:pt x="138" y="108"/>
                      <a:pt x="138" y="108"/>
                    </a:cubicBezTo>
                    <a:cubicBezTo>
                      <a:pt x="148" y="118"/>
                      <a:pt x="163" y="118"/>
                      <a:pt x="173" y="108"/>
                    </a:cubicBezTo>
                    <a:cubicBezTo>
                      <a:pt x="182" y="99"/>
                      <a:pt x="182" y="83"/>
                      <a:pt x="173" y="74"/>
                    </a:cubicBezTo>
                    <a:cubicBezTo>
                      <a:pt x="108" y="9"/>
                      <a:pt x="108" y="9"/>
                      <a:pt x="108" y="9"/>
                    </a:cubicBezTo>
                    <a:cubicBezTo>
                      <a:pt x="99" y="0"/>
                      <a:pt x="83" y="0"/>
                      <a:pt x="74" y="9"/>
                    </a:cubicBezTo>
                    <a:cubicBezTo>
                      <a:pt x="9" y="74"/>
                      <a:pt x="9" y="74"/>
                      <a:pt x="9" y="74"/>
                    </a:cubicBezTo>
                    <a:cubicBezTo>
                      <a:pt x="0" y="83"/>
                      <a:pt x="0" y="99"/>
                      <a:pt x="9" y="108"/>
                    </a:cubicBezTo>
                    <a:cubicBezTo>
                      <a:pt x="19" y="118"/>
                      <a:pt x="34" y="118"/>
                      <a:pt x="43" y="108"/>
                    </a:cubicBezTo>
                    <a:cubicBezTo>
                      <a:pt x="67" y="85"/>
                      <a:pt x="67" y="85"/>
                      <a:pt x="67" y="85"/>
                    </a:cubicBezTo>
                    <a:cubicBezTo>
                      <a:pt x="67" y="1384"/>
                      <a:pt x="67" y="1384"/>
                      <a:pt x="67" y="1384"/>
                    </a:cubicBezTo>
                    <a:cubicBezTo>
                      <a:pt x="67" y="1433"/>
                      <a:pt x="107" y="1473"/>
                      <a:pt x="156" y="1473"/>
                    </a:cubicBezTo>
                    <a:cubicBezTo>
                      <a:pt x="1455" y="1473"/>
                      <a:pt x="1455" y="1473"/>
                      <a:pt x="1455" y="1473"/>
                    </a:cubicBezTo>
                    <a:cubicBezTo>
                      <a:pt x="1432" y="1497"/>
                      <a:pt x="1432" y="1497"/>
                      <a:pt x="1432" y="1497"/>
                    </a:cubicBezTo>
                    <a:cubicBezTo>
                      <a:pt x="1422" y="1506"/>
                      <a:pt x="1422" y="1521"/>
                      <a:pt x="1432" y="1531"/>
                    </a:cubicBezTo>
                    <a:cubicBezTo>
                      <a:pt x="1437" y="1536"/>
                      <a:pt x="1443" y="1538"/>
                      <a:pt x="1449" y="1538"/>
                    </a:cubicBezTo>
                    <a:cubicBezTo>
                      <a:pt x="1455" y="1538"/>
                      <a:pt x="1461" y="1536"/>
                      <a:pt x="1466" y="1531"/>
                    </a:cubicBezTo>
                    <a:cubicBezTo>
                      <a:pt x="1531" y="1466"/>
                      <a:pt x="1531" y="1466"/>
                      <a:pt x="1531" y="1466"/>
                    </a:cubicBezTo>
                    <a:cubicBezTo>
                      <a:pt x="1540" y="1457"/>
                      <a:pt x="1540" y="1441"/>
                      <a:pt x="1531" y="1432"/>
                    </a:cubicBezTo>
                    <a:lnTo>
                      <a:pt x="1466" y="1367"/>
                    </a:lnTo>
                    <a:close/>
                    <a:moveTo>
                      <a:pt x="1466" y="1367"/>
                    </a:moveTo>
                    <a:cubicBezTo>
                      <a:pt x="1466" y="1367"/>
                      <a:pt x="1466" y="1367"/>
                      <a:pt x="1466" y="136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52" name="Freeform 183">
                <a:extLst>
                  <a:ext uri="{FF2B5EF4-FFF2-40B4-BE49-F238E27FC236}">
                    <a16:creationId xmlns:a16="http://schemas.microsoft.com/office/drawing/2014/main" id="{707D21E5-0BDA-4E51-8501-40720AA92198}"/>
                  </a:ext>
                </a:extLst>
              </p:cNvPr>
              <p:cNvSpPr>
                <a:spLocks noEditPoints="1"/>
              </p:cNvSpPr>
              <p:nvPr/>
            </p:nvSpPr>
            <p:spPr bwMode="auto">
              <a:xfrm>
                <a:off x="3868738" y="2985453"/>
                <a:ext cx="85725" cy="257175"/>
              </a:xfrm>
              <a:custGeom>
                <a:avLst/>
                <a:gdLst>
                  <a:gd name="T0" fmla="*/ 89 w 308"/>
                  <a:gd name="T1" fmla="*/ 0 h 922"/>
                  <a:gd name="T2" fmla="*/ 0 w 308"/>
                  <a:gd name="T3" fmla="*/ 89 h 922"/>
                  <a:gd name="T4" fmla="*/ 0 w 308"/>
                  <a:gd name="T5" fmla="*/ 833 h 922"/>
                  <a:gd name="T6" fmla="*/ 89 w 308"/>
                  <a:gd name="T7" fmla="*/ 922 h 922"/>
                  <a:gd name="T8" fmla="*/ 219 w 308"/>
                  <a:gd name="T9" fmla="*/ 922 h 922"/>
                  <a:gd name="T10" fmla="*/ 308 w 308"/>
                  <a:gd name="T11" fmla="*/ 833 h 922"/>
                  <a:gd name="T12" fmla="*/ 308 w 308"/>
                  <a:gd name="T13" fmla="*/ 89 h 922"/>
                  <a:gd name="T14" fmla="*/ 219 w 308"/>
                  <a:gd name="T15" fmla="*/ 0 h 922"/>
                  <a:gd name="T16" fmla="*/ 89 w 308"/>
                  <a:gd name="T17" fmla="*/ 0 h 922"/>
                  <a:gd name="T18" fmla="*/ 259 w 308"/>
                  <a:gd name="T19" fmla="*/ 89 h 922"/>
                  <a:gd name="T20" fmla="*/ 259 w 308"/>
                  <a:gd name="T21" fmla="*/ 833 h 922"/>
                  <a:gd name="T22" fmla="*/ 219 w 308"/>
                  <a:gd name="T23" fmla="*/ 873 h 922"/>
                  <a:gd name="T24" fmla="*/ 89 w 308"/>
                  <a:gd name="T25" fmla="*/ 873 h 922"/>
                  <a:gd name="T26" fmla="*/ 49 w 308"/>
                  <a:gd name="T27" fmla="*/ 833 h 922"/>
                  <a:gd name="T28" fmla="*/ 49 w 308"/>
                  <a:gd name="T29" fmla="*/ 89 h 922"/>
                  <a:gd name="T30" fmla="*/ 89 w 308"/>
                  <a:gd name="T31" fmla="*/ 49 h 922"/>
                  <a:gd name="T32" fmla="*/ 219 w 308"/>
                  <a:gd name="T33" fmla="*/ 49 h 922"/>
                  <a:gd name="T34" fmla="*/ 259 w 308"/>
                  <a:gd name="T35" fmla="*/ 89 h 922"/>
                  <a:gd name="T36" fmla="*/ 259 w 308"/>
                  <a:gd name="T37" fmla="*/ 89 h 922"/>
                  <a:gd name="T38" fmla="*/ 259 w 308"/>
                  <a:gd name="T39" fmla="*/ 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922">
                    <a:moveTo>
                      <a:pt x="89" y="0"/>
                    </a:moveTo>
                    <a:cubicBezTo>
                      <a:pt x="40" y="0"/>
                      <a:pt x="0" y="40"/>
                      <a:pt x="0" y="89"/>
                    </a:cubicBezTo>
                    <a:cubicBezTo>
                      <a:pt x="0" y="833"/>
                      <a:pt x="0" y="833"/>
                      <a:pt x="0" y="833"/>
                    </a:cubicBezTo>
                    <a:cubicBezTo>
                      <a:pt x="0" y="882"/>
                      <a:pt x="40" y="922"/>
                      <a:pt x="89" y="922"/>
                    </a:cubicBezTo>
                    <a:cubicBezTo>
                      <a:pt x="219" y="922"/>
                      <a:pt x="219" y="922"/>
                      <a:pt x="219" y="922"/>
                    </a:cubicBezTo>
                    <a:cubicBezTo>
                      <a:pt x="268" y="922"/>
                      <a:pt x="308" y="882"/>
                      <a:pt x="308" y="833"/>
                    </a:cubicBezTo>
                    <a:cubicBezTo>
                      <a:pt x="308" y="89"/>
                      <a:pt x="308" y="89"/>
                      <a:pt x="308" y="89"/>
                    </a:cubicBezTo>
                    <a:cubicBezTo>
                      <a:pt x="308" y="40"/>
                      <a:pt x="268" y="0"/>
                      <a:pt x="219" y="0"/>
                    </a:cubicBezTo>
                    <a:lnTo>
                      <a:pt x="89" y="0"/>
                    </a:lnTo>
                    <a:close/>
                    <a:moveTo>
                      <a:pt x="259" y="89"/>
                    </a:moveTo>
                    <a:cubicBezTo>
                      <a:pt x="259" y="833"/>
                      <a:pt x="259" y="833"/>
                      <a:pt x="259" y="833"/>
                    </a:cubicBezTo>
                    <a:cubicBezTo>
                      <a:pt x="259" y="855"/>
                      <a:pt x="241" y="873"/>
                      <a:pt x="219" y="873"/>
                    </a:cubicBezTo>
                    <a:cubicBezTo>
                      <a:pt x="89" y="873"/>
                      <a:pt x="89" y="873"/>
                      <a:pt x="89" y="873"/>
                    </a:cubicBezTo>
                    <a:cubicBezTo>
                      <a:pt x="67" y="873"/>
                      <a:pt x="49" y="855"/>
                      <a:pt x="49" y="833"/>
                    </a:cubicBezTo>
                    <a:cubicBezTo>
                      <a:pt x="49" y="89"/>
                      <a:pt x="49" y="89"/>
                      <a:pt x="49" y="89"/>
                    </a:cubicBezTo>
                    <a:cubicBezTo>
                      <a:pt x="49" y="67"/>
                      <a:pt x="67" y="49"/>
                      <a:pt x="89" y="49"/>
                    </a:cubicBezTo>
                    <a:cubicBezTo>
                      <a:pt x="219" y="49"/>
                      <a:pt x="219" y="49"/>
                      <a:pt x="219" y="49"/>
                    </a:cubicBezTo>
                    <a:cubicBezTo>
                      <a:pt x="241" y="49"/>
                      <a:pt x="259" y="67"/>
                      <a:pt x="259" y="89"/>
                    </a:cubicBezTo>
                    <a:close/>
                    <a:moveTo>
                      <a:pt x="259" y="89"/>
                    </a:moveTo>
                    <a:cubicBezTo>
                      <a:pt x="259" y="89"/>
                      <a:pt x="259" y="89"/>
                      <a:pt x="259" y="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053" name="Line 81">
              <a:extLst>
                <a:ext uri="{FF2B5EF4-FFF2-40B4-BE49-F238E27FC236}">
                  <a16:creationId xmlns:a16="http://schemas.microsoft.com/office/drawing/2014/main" id="{67B51371-6126-437D-BFF5-78A2C8889D03}"/>
                </a:ext>
              </a:extLst>
            </p:cNvPr>
            <p:cNvSpPr>
              <a:spLocks noChangeShapeType="1"/>
            </p:cNvSpPr>
            <p:nvPr/>
          </p:nvSpPr>
          <p:spPr bwMode="auto">
            <a:xfrm>
              <a:off x="5059363" y="2788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4" name="Line 82">
              <a:extLst>
                <a:ext uri="{FF2B5EF4-FFF2-40B4-BE49-F238E27FC236}">
                  <a16:creationId xmlns:a16="http://schemas.microsoft.com/office/drawing/2014/main" id="{A2836A75-6B9F-435E-8CD7-6E4F8663B7FA}"/>
                </a:ext>
              </a:extLst>
            </p:cNvPr>
            <p:cNvSpPr>
              <a:spLocks noChangeShapeType="1"/>
            </p:cNvSpPr>
            <p:nvPr/>
          </p:nvSpPr>
          <p:spPr bwMode="auto">
            <a:xfrm>
              <a:off x="5059363" y="2788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055" name="Groupe 2080">
              <a:extLst>
                <a:ext uri="{FF2B5EF4-FFF2-40B4-BE49-F238E27FC236}">
                  <a16:creationId xmlns:a16="http://schemas.microsoft.com/office/drawing/2014/main" id="{1C65B003-CDA2-4D5F-9083-949B0D87C980}"/>
                </a:ext>
              </a:extLst>
            </p:cNvPr>
            <p:cNvGrpSpPr/>
            <p:nvPr/>
          </p:nvGrpSpPr>
          <p:grpSpPr>
            <a:xfrm>
              <a:off x="7067550" y="2891851"/>
              <a:ext cx="331788" cy="439738"/>
              <a:chOff x="7067550" y="2141221"/>
              <a:chExt cx="331788" cy="439738"/>
            </a:xfrm>
            <a:solidFill>
              <a:schemeClr val="tx2"/>
            </a:solidFill>
          </p:grpSpPr>
          <p:sp>
            <p:nvSpPr>
              <p:cNvPr id="1056" name="Freeform 104">
                <a:extLst>
                  <a:ext uri="{FF2B5EF4-FFF2-40B4-BE49-F238E27FC236}">
                    <a16:creationId xmlns:a16="http://schemas.microsoft.com/office/drawing/2014/main" id="{FEFCD615-836C-493F-B530-4BC96EA639F6}"/>
                  </a:ext>
                </a:extLst>
              </p:cNvPr>
              <p:cNvSpPr>
                <a:spLocks noEditPoints="1"/>
              </p:cNvSpPr>
              <p:nvPr/>
            </p:nvSpPr>
            <p:spPr bwMode="auto">
              <a:xfrm>
                <a:off x="7099300" y="2431733"/>
                <a:ext cx="158750" cy="149225"/>
              </a:xfrm>
              <a:custGeom>
                <a:avLst/>
                <a:gdLst>
                  <a:gd name="T0" fmla="*/ 542 w 565"/>
                  <a:gd name="T1" fmla="*/ 490 h 536"/>
                  <a:gd name="T2" fmla="*/ 375 w 565"/>
                  <a:gd name="T3" fmla="*/ 490 h 536"/>
                  <a:gd name="T4" fmla="*/ 366 w 565"/>
                  <a:gd name="T5" fmla="*/ 482 h 536"/>
                  <a:gd name="T6" fmla="*/ 366 w 565"/>
                  <a:gd name="T7" fmla="*/ 308 h 536"/>
                  <a:gd name="T8" fmla="*/ 358 w 565"/>
                  <a:gd name="T9" fmla="*/ 291 h 536"/>
                  <a:gd name="T10" fmla="*/ 340 w 565"/>
                  <a:gd name="T11" fmla="*/ 286 h 536"/>
                  <a:gd name="T12" fmla="*/ 172 w 565"/>
                  <a:gd name="T13" fmla="*/ 314 h 536"/>
                  <a:gd name="T14" fmla="*/ 95 w 565"/>
                  <a:gd name="T15" fmla="*/ 235 h 536"/>
                  <a:gd name="T16" fmla="*/ 95 w 565"/>
                  <a:gd name="T17" fmla="*/ 23 h 536"/>
                  <a:gd name="T18" fmla="*/ 72 w 565"/>
                  <a:gd name="T19" fmla="*/ 0 h 536"/>
                  <a:gd name="T20" fmla="*/ 23 w 565"/>
                  <a:gd name="T21" fmla="*/ 0 h 536"/>
                  <a:gd name="T22" fmla="*/ 0 w 565"/>
                  <a:gd name="T23" fmla="*/ 23 h 536"/>
                  <a:gd name="T24" fmla="*/ 23 w 565"/>
                  <a:gd name="T25" fmla="*/ 46 h 536"/>
                  <a:gd name="T26" fmla="*/ 49 w 565"/>
                  <a:gd name="T27" fmla="*/ 46 h 536"/>
                  <a:gd name="T28" fmla="*/ 49 w 565"/>
                  <a:gd name="T29" fmla="*/ 235 h 536"/>
                  <a:gd name="T30" fmla="*/ 174 w 565"/>
                  <a:gd name="T31" fmla="*/ 360 h 536"/>
                  <a:gd name="T32" fmla="*/ 321 w 565"/>
                  <a:gd name="T33" fmla="*/ 335 h 536"/>
                  <a:gd name="T34" fmla="*/ 321 w 565"/>
                  <a:gd name="T35" fmla="*/ 482 h 536"/>
                  <a:gd name="T36" fmla="*/ 375 w 565"/>
                  <a:gd name="T37" fmla="*/ 536 h 536"/>
                  <a:gd name="T38" fmla="*/ 542 w 565"/>
                  <a:gd name="T39" fmla="*/ 536 h 536"/>
                  <a:gd name="T40" fmla="*/ 565 w 565"/>
                  <a:gd name="T41" fmla="*/ 513 h 536"/>
                  <a:gd name="T42" fmla="*/ 542 w 565"/>
                  <a:gd name="T43" fmla="*/ 490 h 536"/>
                  <a:gd name="T44" fmla="*/ 542 w 565"/>
                  <a:gd name="T45" fmla="*/ 490 h 536"/>
                  <a:gd name="T46" fmla="*/ 542 w 565"/>
                  <a:gd name="T47" fmla="*/ 49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5" h="536">
                    <a:moveTo>
                      <a:pt x="542" y="490"/>
                    </a:moveTo>
                    <a:cubicBezTo>
                      <a:pt x="375" y="490"/>
                      <a:pt x="375" y="490"/>
                      <a:pt x="375" y="490"/>
                    </a:cubicBezTo>
                    <a:cubicBezTo>
                      <a:pt x="370" y="490"/>
                      <a:pt x="366" y="487"/>
                      <a:pt x="366" y="482"/>
                    </a:cubicBezTo>
                    <a:cubicBezTo>
                      <a:pt x="366" y="308"/>
                      <a:pt x="366" y="308"/>
                      <a:pt x="366" y="308"/>
                    </a:cubicBezTo>
                    <a:cubicBezTo>
                      <a:pt x="366" y="302"/>
                      <a:pt x="363" y="295"/>
                      <a:pt x="358" y="291"/>
                    </a:cubicBezTo>
                    <a:cubicBezTo>
                      <a:pt x="353" y="287"/>
                      <a:pt x="346" y="285"/>
                      <a:pt x="340" y="286"/>
                    </a:cubicBezTo>
                    <a:cubicBezTo>
                      <a:pt x="172" y="314"/>
                      <a:pt x="172" y="314"/>
                      <a:pt x="172" y="314"/>
                    </a:cubicBezTo>
                    <a:cubicBezTo>
                      <a:pt x="129" y="313"/>
                      <a:pt x="95" y="278"/>
                      <a:pt x="95" y="235"/>
                    </a:cubicBezTo>
                    <a:cubicBezTo>
                      <a:pt x="95" y="23"/>
                      <a:pt x="95" y="23"/>
                      <a:pt x="95" y="23"/>
                    </a:cubicBezTo>
                    <a:cubicBezTo>
                      <a:pt x="95" y="11"/>
                      <a:pt x="85" y="0"/>
                      <a:pt x="72" y="0"/>
                    </a:cubicBezTo>
                    <a:cubicBezTo>
                      <a:pt x="72" y="0"/>
                      <a:pt x="23" y="0"/>
                      <a:pt x="23" y="0"/>
                    </a:cubicBezTo>
                    <a:cubicBezTo>
                      <a:pt x="11" y="0"/>
                      <a:pt x="0" y="10"/>
                      <a:pt x="0" y="23"/>
                    </a:cubicBezTo>
                    <a:cubicBezTo>
                      <a:pt x="0" y="36"/>
                      <a:pt x="11" y="46"/>
                      <a:pt x="23" y="46"/>
                    </a:cubicBezTo>
                    <a:cubicBezTo>
                      <a:pt x="49" y="46"/>
                      <a:pt x="49" y="46"/>
                      <a:pt x="49" y="46"/>
                    </a:cubicBezTo>
                    <a:cubicBezTo>
                      <a:pt x="49" y="235"/>
                      <a:pt x="49" y="235"/>
                      <a:pt x="49" y="235"/>
                    </a:cubicBezTo>
                    <a:cubicBezTo>
                      <a:pt x="49" y="304"/>
                      <a:pt x="105" y="360"/>
                      <a:pt x="174" y="360"/>
                    </a:cubicBezTo>
                    <a:cubicBezTo>
                      <a:pt x="177" y="360"/>
                      <a:pt x="170" y="360"/>
                      <a:pt x="321" y="335"/>
                    </a:cubicBezTo>
                    <a:cubicBezTo>
                      <a:pt x="321" y="482"/>
                      <a:pt x="321" y="482"/>
                      <a:pt x="321" y="482"/>
                    </a:cubicBezTo>
                    <a:cubicBezTo>
                      <a:pt x="321" y="512"/>
                      <a:pt x="345" y="536"/>
                      <a:pt x="375" y="536"/>
                    </a:cubicBezTo>
                    <a:cubicBezTo>
                      <a:pt x="542" y="536"/>
                      <a:pt x="542" y="536"/>
                      <a:pt x="542" y="536"/>
                    </a:cubicBezTo>
                    <a:cubicBezTo>
                      <a:pt x="554" y="536"/>
                      <a:pt x="565" y="526"/>
                      <a:pt x="565" y="513"/>
                    </a:cubicBezTo>
                    <a:cubicBezTo>
                      <a:pt x="565" y="501"/>
                      <a:pt x="554" y="490"/>
                      <a:pt x="542" y="490"/>
                    </a:cubicBezTo>
                    <a:close/>
                    <a:moveTo>
                      <a:pt x="542" y="490"/>
                    </a:moveTo>
                    <a:cubicBezTo>
                      <a:pt x="542" y="490"/>
                      <a:pt x="542" y="490"/>
                      <a:pt x="542" y="49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57" name="Freeform 105">
                <a:extLst>
                  <a:ext uri="{FF2B5EF4-FFF2-40B4-BE49-F238E27FC236}">
                    <a16:creationId xmlns:a16="http://schemas.microsoft.com/office/drawing/2014/main" id="{774518F1-0849-4783-85E0-91F5BD94D474}"/>
                  </a:ext>
                </a:extLst>
              </p:cNvPr>
              <p:cNvSpPr>
                <a:spLocks/>
              </p:cNvSpPr>
              <p:nvPr/>
            </p:nvSpPr>
            <p:spPr bwMode="auto">
              <a:xfrm>
                <a:off x="7067550" y="2174558"/>
                <a:ext cx="101600" cy="261938"/>
              </a:xfrm>
              <a:custGeom>
                <a:avLst/>
                <a:gdLst>
                  <a:gd name="T0" fmla="*/ 355 w 362"/>
                  <a:gd name="T1" fmla="*/ 13 h 934"/>
                  <a:gd name="T2" fmla="*/ 324 w 362"/>
                  <a:gd name="T3" fmla="*/ 7 h 934"/>
                  <a:gd name="T4" fmla="*/ 91 w 362"/>
                  <a:gd name="T5" fmla="*/ 443 h 934"/>
                  <a:gd name="T6" fmla="*/ 98 w 362"/>
                  <a:gd name="T7" fmla="*/ 524 h 934"/>
                  <a:gd name="T8" fmla="*/ 0 w 362"/>
                  <a:gd name="T9" fmla="*/ 834 h 934"/>
                  <a:gd name="T10" fmla="*/ 36 w 362"/>
                  <a:gd name="T11" fmla="*/ 925 h 934"/>
                  <a:gd name="T12" fmla="*/ 69 w 362"/>
                  <a:gd name="T13" fmla="*/ 926 h 934"/>
                  <a:gd name="T14" fmla="*/ 69 w 362"/>
                  <a:gd name="T15" fmla="*/ 893 h 934"/>
                  <a:gd name="T16" fmla="*/ 50 w 362"/>
                  <a:gd name="T17" fmla="*/ 807 h 934"/>
                  <a:gd name="T18" fmla="*/ 143 w 362"/>
                  <a:gd name="T19" fmla="*/ 533 h 934"/>
                  <a:gd name="T20" fmla="*/ 144 w 362"/>
                  <a:gd name="T21" fmla="*/ 522 h 934"/>
                  <a:gd name="T22" fmla="*/ 137 w 362"/>
                  <a:gd name="T23" fmla="*/ 443 h 934"/>
                  <a:gd name="T24" fmla="*/ 349 w 362"/>
                  <a:gd name="T25" fmla="*/ 45 h 934"/>
                  <a:gd name="T26" fmla="*/ 355 w 362"/>
                  <a:gd name="T27" fmla="*/ 1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934">
                    <a:moveTo>
                      <a:pt x="355" y="13"/>
                    </a:moveTo>
                    <a:cubicBezTo>
                      <a:pt x="348" y="3"/>
                      <a:pt x="334" y="0"/>
                      <a:pt x="324" y="7"/>
                    </a:cubicBezTo>
                    <a:cubicBezTo>
                      <a:pt x="178" y="105"/>
                      <a:pt x="91" y="268"/>
                      <a:pt x="91" y="443"/>
                    </a:cubicBezTo>
                    <a:cubicBezTo>
                      <a:pt x="91" y="470"/>
                      <a:pt x="94" y="497"/>
                      <a:pt x="98" y="524"/>
                    </a:cubicBezTo>
                    <a:cubicBezTo>
                      <a:pt x="7" y="798"/>
                      <a:pt x="0" y="797"/>
                      <a:pt x="0" y="834"/>
                    </a:cubicBezTo>
                    <a:cubicBezTo>
                      <a:pt x="0" y="868"/>
                      <a:pt x="13" y="901"/>
                      <a:pt x="36" y="925"/>
                    </a:cubicBezTo>
                    <a:cubicBezTo>
                      <a:pt x="45" y="934"/>
                      <a:pt x="59" y="934"/>
                      <a:pt x="69" y="926"/>
                    </a:cubicBezTo>
                    <a:cubicBezTo>
                      <a:pt x="78" y="917"/>
                      <a:pt x="78" y="903"/>
                      <a:pt x="69" y="893"/>
                    </a:cubicBezTo>
                    <a:cubicBezTo>
                      <a:pt x="48" y="871"/>
                      <a:pt x="39" y="838"/>
                      <a:pt x="50" y="807"/>
                    </a:cubicBezTo>
                    <a:cubicBezTo>
                      <a:pt x="143" y="533"/>
                      <a:pt x="143" y="533"/>
                      <a:pt x="143" y="533"/>
                    </a:cubicBezTo>
                    <a:cubicBezTo>
                      <a:pt x="144" y="530"/>
                      <a:pt x="144" y="526"/>
                      <a:pt x="144" y="522"/>
                    </a:cubicBezTo>
                    <a:cubicBezTo>
                      <a:pt x="139" y="496"/>
                      <a:pt x="137" y="469"/>
                      <a:pt x="137" y="443"/>
                    </a:cubicBezTo>
                    <a:cubicBezTo>
                      <a:pt x="137" y="283"/>
                      <a:pt x="216" y="134"/>
                      <a:pt x="349" y="45"/>
                    </a:cubicBezTo>
                    <a:cubicBezTo>
                      <a:pt x="359" y="38"/>
                      <a:pt x="362" y="24"/>
                      <a:pt x="35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58" name="Line 106">
                <a:extLst>
                  <a:ext uri="{FF2B5EF4-FFF2-40B4-BE49-F238E27FC236}">
                    <a16:creationId xmlns:a16="http://schemas.microsoft.com/office/drawing/2014/main" id="{24ABF1DF-F25F-4BD8-93BF-C8A72DAB84DF}"/>
                  </a:ext>
                </a:extLst>
              </p:cNvPr>
              <p:cNvSpPr>
                <a:spLocks noChangeShapeType="1"/>
              </p:cNvSpPr>
              <p:nvPr/>
            </p:nvSpPr>
            <p:spPr bwMode="auto">
              <a:xfrm>
                <a:off x="7167563" y="217932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9" name="Line 107">
                <a:extLst>
                  <a:ext uri="{FF2B5EF4-FFF2-40B4-BE49-F238E27FC236}">
                    <a16:creationId xmlns:a16="http://schemas.microsoft.com/office/drawing/2014/main" id="{B9366415-D9C0-4546-B8DE-024864B31DA8}"/>
                  </a:ext>
                </a:extLst>
              </p:cNvPr>
              <p:cNvSpPr>
                <a:spLocks noChangeShapeType="1"/>
              </p:cNvSpPr>
              <p:nvPr/>
            </p:nvSpPr>
            <p:spPr bwMode="auto">
              <a:xfrm>
                <a:off x="7167563" y="217932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0" name="Freeform 108">
                <a:extLst>
                  <a:ext uri="{FF2B5EF4-FFF2-40B4-BE49-F238E27FC236}">
                    <a16:creationId xmlns:a16="http://schemas.microsoft.com/office/drawing/2014/main" id="{A78A7165-89A7-4562-8083-BDDC5A644751}"/>
                  </a:ext>
                </a:extLst>
              </p:cNvPr>
              <p:cNvSpPr>
                <a:spLocks/>
              </p:cNvSpPr>
              <p:nvPr/>
            </p:nvSpPr>
            <p:spPr bwMode="auto">
              <a:xfrm>
                <a:off x="7177088" y="2141221"/>
                <a:ext cx="222250" cy="209550"/>
              </a:xfrm>
              <a:custGeom>
                <a:avLst/>
                <a:gdLst>
                  <a:gd name="T0" fmla="*/ 594 w 789"/>
                  <a:gd name="T1" fmla="*/ 188 h 750"/>
                  <a:gd name="T2" fmla="*/ 17 w 789"/>
                  <a:gd name="T3" fmla="*/ 81 h 750"/>
                  <a:gd name="T4" fmla="*/ 5 w 789"/>
                  <a:gd name="T5" fmla="*/ 111 h 750"/>
                  <a:gd name="T6" fmla="*/ 35 w 789"/>
                  <a:gd name="T7" fmla="*/ 123 h 750"/>
                  <a:gd name="T8" fmla="*/ 229 w 789"/>
                  <a:gd name="T9" fmla="*/ 84 h 750"/>
                  <a:gd name="T10" fmla="*/ 680 w 789"/>
                  <a:gd name="T11" fmla="*/ 718 h 750"/>
                  <a:gd name="T12" fmla="*/ 694 w 789"/>
                  <a:gd name="T13" fmla="*/ 747 h 750"/>
                  <a:gd name="T14" fmla="*/ 723 w 789"/>
                  <a:gd name="T15" fmla="*/ 732 h 750"/>
                  <a:gd name="T16" fmla="*/ 594 w 789"/>
                  <a:gd name="T17" fmla="*/ 18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9" h="750">
                    <a:moveTo>
                      <a:pt x="594" y="188"/>
                    </a:moveTo>
                    <a:cubicBezTo>
                      <a:pt x="435" y="32"/>
                      <a:pt x="204" y="0"/>
                      <a:pt x="17" y="81"/>
                    </a:cubicBezTo>
                    <a:cubicBezTo>
                      <a:pt x="6" y="86"/>
                      <a:pt x="0" y="100"/>
                      <a:pt x="5" y="111"/>
                    </a:cubicBezTo>
                    <a:cubicBezTo>
                      <a:pt x="10" y="123"/>
                      <a:pt x="24" y="128"/>
                      <a:pt x="35" y="123"/>
                    </a:cubicBezTo>
                    <a:cubicBezTo>
                      <a:pt x="135" y="80"/>
                      <a:pt x="214" y="85"/>
                      <a:pt x="229" y="84"/>
                    </a:cubicBezTo>
                    <a:cubicBezTo>
                      <a:pt x="547" y="85"/>
                      <a:pt x="784" y="390"/>
                      <a:pt x="680" y="718"/>
                    </a:cubicBezTo>
                    <a:cubicBezTo>
                      <a:pt x="676" y="730"/>
                      <a:pt x="682" y="743"/>
                      <a:pt x="694" y="747"/>
                    </a:cubicBezTo>
                    <a:cubicBezTo>
                      <a:pt x="706" y="750"/>
                      <a:pt x="719" y="744"/>
                      <a:pt x="723" y="732"/>
                    </a:cubicBezTo>
                    <a:cubicBezTo>
                      <a:pt x="789" y="523"/>
                      <a:pt x="730" y="321"/>
                      <a:pt x="594" y="188"/>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61" name="Line 109">
                <a:extLst>
                  <a:ext uri="{FF2B5EF4-FFF2-40B4-BE49-F238E27FC236}">
                    <a16:creationId xmlns:a16="http://schemas.microsoft.com/office/drawing/2014/main" id="{8E38007E-56FD-48AA-A924-E9D3ADC85FD4}"/>
                  </a:ext>
                </a:extLst>
              </p:cNvPr>
              <p:cNvSpPr>
                <a:spLocks noChangeShapeType="1"/>
              </p:cNvSpPr>
              <p:nvPr/>
            </p:nvSpPr>
            <p:spPr bwMode="auto">
              <a:xfrm>
                <a:off x="7343775" y="21936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2" name="Line 110">
                <a:extLst>
                  <a:ext uri="{FF2B5EF4-FFF2-40B4-BE49-F238E27FC236}">
                    <a16:creationId xmlns:a16="http://schemas.microsoft.com/office/drawing/2014/main" id="{A2A89264-6EF0-4916-B128-35BACB5AD326}"/>
                  </a:ext>
                </a:extLst>
              </p:cNvPr>
              <p:cNvSpPr>
                <a:spLocks noChangeShapeType="1"/>
              </p:cNvSpPr>
              <p:nvPr/>
            </p:nvSpPr>
            <p:spPr bwMode="auto">
              <a:xfrm>
                <a:off x="7343775" y="219360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3" name="Freeform 111">
                <a:extLst>
                  <a:ext uri="{FF2B5EF4-FFF2-40B4-BE49-F238E27FC236}">
                    <a16:creationId xmlns:a16="http://schemas.microsoft.com/office/drawing/2014/main" id="{40FA0E3E-44FD-4BE0-B8AF-04F4C59D0666}"/>
                  </a:ext>
                </a:extLst>
              </p:cNvPr>
              <p:cNvSpPr>
                <a:spLocks/>
              </p:cNvSpPr>
              <p:nvPr/>
            </p:nvSpPr>
            <p:spPr bwMode="auto">
              <a:xfrm>
                <a:off x="7270750" y="2360296"/>
                <a:ext cx="101600" cy="220663"/>
              </a:xfrm>
              <a:custGeom>
                <a:avLst/>
                <a:gdLst>
                  <a:gd name="T0" fmla="*/ 345 w 360"/>
                  <a:gd name="T1" fmla="*/ 6 h 791"/>
                  <a:gd name="T2" fmla="*/ 314 w 360"/>
                  <a:gd name="T3" fmla="*/ 15 h 791"/>
                  <a:gd name="T4" fmla="*/ 238 w 360"/>
                  <a:gd name="T5" fmla="*/ 243 h 791"/>
                  <a:gd name="T6" fmla="*/ 238 w 360"/>
                  <a:gd name="T7" fmla="*/ 737 h 791"/>
                  <a:gd name="T8" fmla="*/ 230 w 360"/>
                  <a:gd name="T9" fmla="*/ 745 h 791"/>
                  <a:gd name="T10" fmla="*/ 23 w 360"/>
                  <a:gd name="T11" fmla="*/ 745 h 791"/>
                  <a:gd name="T12" fmla="*/ 0 w 360"/>
                  <a:gd name="T13" fmla="*/ 768 h 791"/>
                  <a:gd name="T14" fmla="*/ 23 w 360"/>
                  <a:gd name="T15" fmla="*/ 791 h 791"/>
                  <a:gd name="T16" fmla="*/ 230 w 360"/>
                  <a:gd name="T17" fmla="*/ 791 h 791"/>
                  <a:gd name="T18" fmla="*/ 284 w 360"/>
                  <a:gd name="T19" fmla="*/ 737 h 791"/>
                  <a:gd name="T20" fmla="*/ 284 w 360"/>
                  <a:gd name="T21" fmla="*/ 243 h 791"/>
                  <a:gd name="T22" fmla="*/ 354 w 360"/>
                  <a:gd name="T23" fmla="*/ 37 h 791"/>
                  <a:gd name="T24" fmla="*/ 345 w 360"/>
                  <a:gd name="T25" fmla="*/ 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791">
                    <a:moveTo>
                      <a:pt x="345" y="6"/>
                    </a:moveTo>
                    <a:cubicBezTo>
                      <a:pt x="334" y="0"/>
                      <a:pt x="320" y="4"/>
                      <a:pt x="314" y="15"/>
                    </a:cubicBezTo>
                    <a:cubicBezTo>
                      <a:pt x="292" y="55"/>
                      <a:pt x="238" y="122"/>
                      <a:pt x="238" y="243"/>
                    </a:cubicBezTo>
                    <a:cubicBezTo>
                      <a:pt x="238" y="737"/>
                      <a:pt x="238" y="737"/>
                      <a:pt x="238" y="737"/>
                    </a:cubicBezTo>
                    <a:cubicBezTo>
                      <a:pt x="238" y="742"/>
                      <a:pt x="234" y="745"/>
                      <a:pt x="230" y="745"/>
                    </a:cubicBezTo>
                    <a:cubicBezTo>
                      <a:pt x="23" y="745"/>
                      <a:pt x="23" y="745"/>
                      <a:pt x="23" y="745"/>
                    </a:cubicBezTo>
                    <a:cubicBezTo>
                      <a:pt x="10" y="745"/>
                      <a:pt x="0" y="756"/>
                      <a:pt x="0" y="768"/>
                    </a:cubicBezTo>
                    <a:cubicBezTo>
                      <a:pt x="0" y="781"/>
                      <a:pt x="10" y="791"/>
                      <a:pt x="23" y="791"/>
                    </a:cubicBezTo>
                    <a:cubicBezTo>
                      <a:pt x="230" y="791"/>
                      <a:pt x="230" y="791"/>
                      <a:pt x="230" y="791"/>
                    </a:cubicBezTo>
                    <a:cubicBezTo>
                      <a:pt x="260" y="791"/>
                      <a:pt x="284" y="767"/>
                      <a:pt x="284" y="737"/>
                    </a:cubicBezTo>
                    <a:cubicBezTo>
                      <a:pt x="284" y="243"/>
                      <a:pt x="284" y="243"/>
                      <a:pt x="284" y="243"/>
                    </a:cubicBezTo>
                    <a:cubicBezTo>
                      <a:pt x="284" y="136"/>
                      <a:pt x="331" y="80"/>
                      <a:pt x="354" y="37"/>
                    </a:cubicBezTo>
                    <a:cubicBezTo>
                      <a:pt x="360" y="25"/>
                      <a:pt x="356" y="12"/>
                      <a:pt x="345" y="6"/>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64" name="Line 112">
                <a:extLst>
                  <a:ext uri="{FF2B5EF4-FFF2-40B4-BE49-F238E27FC236}">
                    <a16:creationId xmlns:a16="http://schemas.microsoft.com/office/drawing/2014/main" id="{7885A9F2-BCE7-4E53-BC7A-4F363D9FFEBF}"/>
                  </a:ext>
                </a:extLst>
              </p:cNvPr>
              <p:cNvSpPr>
                <a:spLocks noChangeShapeType="1"/>
              </p:cNvSpPr>
              <p:nvPr/>
            </p:nvSpPr>
            <p:spPr bwMode="auto">
              <a:xfrm>
                <a:off x="7367588" y="236188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5" name="Line 113">
                <a:extLst>
                  <a:ext uri="{FF2B5EF4-FFF2-40B4-BE49-F238E27FC236}">
                    <a16:creationId xmlns:a16="http://schemas.microsoft.com/office/drawing/2014/main" id="{2C74F696-5588-43E4-ABB5-6B70023701E1}"/>
                  </a:ext>
                </a:extLst>
              </p:cNvPr>
              <p:cNvSpPr>
                <a:spLocks noChangeShapeType="1"/>
              </p:cNvSpPr>
              <p:nvPr/>
            </p:nvSpPr>
            <p:spPr bwMode="auto">
              <a:xfrm>
                <a:off x="7367588" y="236188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6" name="Freeform 12">
                <a:extLst>
                  <a:ext uri="{FF2B5EF4-FFF2-40B4-BE49-F238E27FC236}">
                    <a16:creationId xmlns:a16="http://schemas.microsoft.com/office/drawing/2014/main" id="{0B3B03B7-4B9A-4B5C-BDDA-8D8196E9ADB9}"/>
                  </a:ext>
                </a:extLst>
              </p:cNvPr>
              <p:cNvSpPr>
                <a:spLocks noEditPoints="1"/>
              </p:cNvSpPr>
              <p:nvPr/>
            </p:nvSpPr>
            <p:spPr bwMode="auto">
              <a:xfrm>
                <a:off x="7138885" y="2261989"/>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067" name="Groupe 2092">
              <a:extLst>
                <a:ext uri="{FF2B5EF4-FFF2-40B4-BE49-F238E27FC236}">
                  <a16:creationId xmlns:a16="http://schemas.microsoft.com/office/drawing/2014/main" id="{AA61B287-D5A0-4831-BD5D-289867CBF366}"/>
                </a:ext>
              </a:extLst>
            </p:cNvPr>
            <p:cNvGrpSpPr/>
            <p:nvPr/>
          </p:nvGrpSpPr>
          <p:grpSpPr>
            <a:xfrm>
              <a:off x="5010150" y="3630355"/>
              <a:ext cx="331788" cy="428626"/>
              <a:chOff x="5010150" y="2879725"/>
              <a:chExt cx="331788" cy="428626"/>
            </a:xfrm>
            <a:solidFill>
              <a:schemeClr val="tx2"/>
            </a:solidFill>
          </p:grpSpPr>
          <p:sp>
            <p:nvSpPr>
              <p:cNvPr id="1068" name="Freeform 155">
                <a:extLst>
                  <a:ext uri="{FF2B5EF4-FFF2-40B4-BE49-F238E27FC236}">
                    <a16:creationId xmlns:a16="http://schemas.microsoft.com/office/drawing/2014/main" id="{9C4C4978-6664-4081-90FD-0B6FC19B692C}"/>
                  </a:ext>
                </a:extLst>
              </p:cNvPr>
              <p:cNvSpPr>
                <a:spLocks noEditPoints="1"/>
              </p:cNvSpPr>
              <p:nvPr/>
            </p:nvSpPr>
            <p:spPr bwMode="auto">
              <a:xfrm>
                <a:off x="5010150" y="3032125"/>
                <a:ext cx="266700" cy="125413"/>
              </a:xfrm>
              <a:custGeom>
                <a:avLst/>
                <a:gdLst>
                  <a:gd name="T0" fmla="*/ 0 w 952"/>
                  <a:gd name="T1" fmla="*/ 22 h 452"/>
                  <a:gd name="T2" fmla="*/ 0 w 952"/>
                  <a:gd name="T3" fmla="*/ 429 h 452"/>
                  <a:gd name="T4" fmla="*/ 22 w 952"/>
                  <a:gd name="T5" fmla="*/ 452 h 452"/>
                  <a:gd name="T6" fmla="*/ 619 w 952"/>
                  <a:gd name="T7" fmla="*/ 452 h 452"/>
                  <a:gd name="T8" fmla="*/ 642 w 952"/>
                  <a:gd name="T9" fmla="*/ 429 h 452"/>
                  <a:gd name="T10" fmla="*/ 619 w 952"/>
                  <a:gd name="T11" fmla="*/ 407 h 452"/>
                  <a:gd name="T12" fmla="*/ 45 w 952"/>
                  <a:gd name="T13" fmla="*/ 407 h 452"/>
                  <a:gd name="T14" fmla="*/ 45 w 952"/>
                  <a:gd name="T15" fmla="*/ 45 h 452"/>
                  <a:gd name="T16" fmla="*/ 700 w 952"/>
                  <a:gd name="T17" fmla="*/ 45 h 452"/>
                  <a:gd name="T18" fmla="*/ 757 w 952"/>
                  <a:gd name="T19" fmla="*/ 82 h 452"/>
                  <a:gd name="T20" fmla="*/ 758 w 952"/>
                  <a:gd name="T21" fmla="*/ 84 h 452"/>
                  <a:gd name="T22" fmla="*/ 893 w 952"/>
                  <a:gd name="T23" fmla="*/ 296 h 452"/>
                  <a:gd name="T24" fmla="*/ 889 w 952"/>
                  <a:gd name="T25" fmla="*/ 375 h 452"/>
                  <a:gd name="T26" fmla="*/ 836 w 952"/>
                  <a:gd name="T27" fmla="*/ 407 h 452"/>
                  <a:gd name="T28" fmla="*/ 718 w 952"/>
                  <a:gd name="T29" fmla="*/ 407 h 452"/>
                  <a:gd name="T30" fmla="*/ 696 w 952"/>
                  <a:gd name="T31" fmla="*/ 429 h 452"/>
                  <a:gd name="T32" fmla="*/ 718 w 952"/>
                  <a:gd name="T33" fmla="*/ 452 h 452"/>
                  <a:gd name="T34" fmla="*/ 836 w 952"/>
                  <a:gd name="T35" fmla="*/ 452 h 452"/>
                  <a:gd name="T36" fmla="*/ 927 w 952"/>
                  <a:gd name="T37" fmla="*/ 399 h 452"/>
                  <a:gd name="T38" fmla="*/ 932 w 952"/>
                  <a:gd name="T39" fmla="*/ 274 h 452"/>
                  <a:gd name="T40" fmla="*/ 931 w 952"/>
                  <a:gd name="T41" fmla="*/ 272 h 452"/>
                  <a:gd name="T42" fmla="*/ 796 w 952"/>
                  <a:gd name="T43" fmla="*/ 61 h 452"/>
                  <a:gd name="T44" fmla="*/ 700 w 952"/>
                  <a:gd name="T45" fmla="*/ 0 h 452"/>
                  <a:gd name="T46" fmla="*/ 22 w 952"/>
                  <a:gd name="T47" fmla="*/ 0 h 452"/>
                  <a:gd name="T48" fmla="*/ 0 w 952"/>
                  <a:gd name="T49" fmla="*/ 22 h 452"/>
                  <a:gd name="T50" fmla="*/ 0 w 952"/>
                  <a:gd name="T51" fmla="*/ 22 h 452"/>
                  <a:gd name="T52" fmla="*/ 0 w 952"/>
                  <a:gd name="T53"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2" h="452">
                    <a:moveTo>
                      <a:pt x="0" y="22"/>
                    </a:moveTo>
                    <a:cubicBezTo>
                      <a:pt x="0" y="429"/>
                      <a:pt x="0" y="429"/>
                      <a:pt x="0" y="429"/>
                    </a:cubicBezTo>
                    <a:cubicBezTo>
                      <a:pt x="0" y="441"/>
                      <a:pt x="10" y="452"/>
                      <a:pt x="22" y="452"/>
                    </a:cubicBezTo>
                    <a:cubicBezTo>
                      <a:pt x="619" y="452"/>
                      <a:pt x="619" y="452"/>
                      <a:pt x="619" y="452"/>
                    </a:cubicBezTo>
                    <a:cubicBezTo>
                      <a:pt x="632" y="452"/>
                      <a:pt x="642" y="441"/>
                      <a:pt x="642" y="429"/>
                    </a:cubicBezTo>
                    <a:cubicBezTo>
                      <a:pt x="642" y="417"/>
                      <a:pt x="632" y="407"/>
                      <a:pt x="619" y="407"/>
                    </a:cubicBezTo>
                    <a:cubicBezTo>
                      <a:pt x="45" y="407"/>
                      <a:pt x="45" y="407"/>
                      <a:pt x="45" y="407"/>
                    </a:cubicBezTo>
                    <a:cubicBezTo>
                      <a:pt x="45" y="45"/>
                      <a:pt x="45" y="45"/>
                      <a:pt x="45" y="45"/>
                    </a:cubicBezTo>
                    <a:cubicBezTo>
                      <a:pt x="700" y="45"/>
                      <a:pt x="700" y="45"/>
                      <a:pt x="700" y="45"/>
                    </a:cubicBezTo>
                    <a:cubicBezTo>
                      <a:pt x="723" y="45"/>
                      <a:pt x="745" y="59"/>
                      <a:pt x="757" y="82"/>
                    </a:cubicBezTo>
                    <a:cubicBezTo>
                      <a:pt x="757" y="83"/>
                      <a:pt x="757" y="84"/>
                      <a:pt x="758" y="84"/>
                    </a:cubicBezTo>
                    <a:cubicBezTo>
                      <a:pt x="893" y="296"/>
                      <a:pt x="893" y="296"/>
                      <a:pt x="893" y="296"/>
                    </a:cubicBezTo>
                    <a:cubicBezTo>
                      <a:pt x="905" y="321"/>
                      <a:pt x="904" y="351"/>
                      <a:pt x="889" y="375"/>
                    </a:cubicBezTo>
                    <a:cubicBezTo>
                      <a:pt x="876" y="395"/>
                      <a:pt x="857" y="407"/>
                      <a:pt x="836" y="407"/>
                    </a:cubicBezTo>
                    <a:cubicBezTo>
                      <a:pt x="718" y="407"/>
                      <a:pt x="718" y="407"/>
                      <a:pt x="718" y="407"/>
                    </a:cubicBezTo>
                    <a:cubicBezTo>
                      <a:pt x="706" y="407"/>
                      <a:pt x="696" y="417"/>
                      <a:pt x="696" y="429"/>
                    </a:cubicBezTo>
                    <a:cubicBezTo>
                      <a:pt x="696" y="441"/>
                      <a:pt x="706" y="452"/>
                      <a:pt x="718" y="452"/>
                    </a:cubicBezTo>
                    <a:cubicBezTo>
                      <a:pt x="836" y="452"/>
                      <a:pt x="836" y="452"/>
                      <a:pt x="836" y="452"/>
                    </a:cubicBezTo>
                    <a:cubicBezTo>
                      <a:pt x="873" y="452"/>
                      <a:pt x="907" y="432"/>
                      <a:pt x="927" y="399"/>
                    </a:cubicBezTo>
                    <a:cubicBezTo>
                      <a:pt x="950" y="362"/>
                      <a:pt x="952" y="314"/>
                      <a:pt x="932" y="274"/>
                    </a:cubicBezTo>
                    <a:cubicBezTo>
                      <a:pt x="932" y="274"/>
                      <a:pt x="932" y="273"/>
                      <a:pt x="931" y="272"/>
                    </a:cubicBezTo>
                    <a:cubicBezTo>
                      <a:pt x="796" y="61"/>
                      <a:pt x="796" y="61"/>
                      <a:pt x="796" y="61"/>
                    </a:cubicBezTo>
                    <a:cubicBezTo>
                      <a:pt x="777" y="23"/>
                      <a:pt x="740" y="0"/>
                      <a:pt x="700" y="0"/>
                    </a:cubicBezTo>
                    <a:cubicBezTo>
                      <a:pt x="22" y="0"/>
                      <a:pt x="22" y="0"/>
                      <a:pt x="22" y="0"/>
                    </a:cubicBezTo>
                    <a:cubicBezTo>
                      <a:pt x="10" y="0"/>
                      <a:pt x="0" y="10"/>
                      <a:pt x="0" y="22"/>
                    </a:cubicBezTo>
                    <a:close/>
                    <a:moveTo>
                      <a:pt x="0" y="22"/>
                    </a:moveTo>
                    <a:cubicBezTo>
                      <a:pt x="0" y="22"/>
                      <a:pt x="0" y="22"/>
                      <a:pt x="0" y="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69" name="Freeform 156">
                <a:extLst>
                  <a:ext uri="{FF2B5EF4-FFF2-40B4-BE49-F238E27FC236}">
                    <a16:creationId xmlns:a16="http://schemas.microsoft.com/office/drawing/2014/main" id="{4F09B8E1-21C4-4728-8D5B-107E1A86D01D}"/>
                  </a:ext>
                </a:extLst>
              </p:cNvPr>
              <p:cNvSpPr>
                <a:spLocks noEditPoints="1"/>
              </p:cNvSpPr>
              <p:nvPr/>
            </p:nvSpPr>
            <p:spPr bwMode="auto">
              <a:xfrm>
                <a:off x="5010150" y="2879725"/>
                <a:ext cx="192088" cy="127000"/>
              </a:xfrm>
              <a:custGeom>
                <a:avLst/>
                <a:gdLst>
                  <a:gd name="T0" fmla="*/ 22 w 686"/>
                  <a:gd name="T1" fmla="*/ 452 h 452"/>
                  <a:gd name="T2" fmla="*/ 207 w 686"/>
                  <a:gd name="T3" fmla="*/ 452 h 452"/>
                  <a:gd name="T4" fmla="*/ 230 w 686"/>
                  <a:gd name="T5" fmla="*/ 429 h 452"/>
                  <a:gd name="T6" fmla="*/ 207 w 686"/>
                  <a:gd name="T7" fmla="*/ 407 h 452"/>
                  <a:gd name="T8" fmla="*/ 45 w 686"/>
                  <a:gd name="T9" fmla="*/ 407 h 452"/>
                  <a:gd name="T10" fmla="*/ 45 w 686"/>
                  <a:gd name="T11" fmla="*/ 45 h 452"/>
                  <a:gd name="T12" fmla="*/ 434 w 686"/>
                  <a:gd name="T13" fmla="*/ 45 h 452"/>
                  <a:gd name="T14" fmla="*/ 490 w 686"/>
                  <a:gd name="T15" fmla="*/ 82 h 452"/>
                  <a:gd name="T16" fmla="*/ 491 w 686"/>
                  <a:gd name="T17" fmla="*/ 84 h 452"/>
                  <a:gd name="T18" fmla="*/ 626 w 686"/>
                  <a:gd name="T19" fmla="*/ 296 h 452"/>
                  <a:gd name="T20" fmla="*/ 622 w 686"/>
                  <a:gd name="T21" fmla="*/ 375 h 452"/>
                  <a:gd name="T22" fmla="*/ 570 w 686"/>
                  <a:gd name="T23" fmla="*/ 407 h 452"/>
                  <a:gd name="T24" fmla="*/ 306 w 686"/>
                  <a:gd name="T25" fmla="*/ 407 h 452"/>
                  <a:gd name="T26" fmla="*/ 284 w 686"/>
                  <a:gd name="T27" fmla="*/ 429 h 452"/>
                  <a:gd name="T28" fmla="*/ 306 w 686"/>
                  <a:gd name="T29" fmla="*/ 452 h 452"/>
                  <a:gd name="T30" fmla="*/ 570 w 686"/>
                  <a:gd name="T31" fmla="*/ 452 h 452"/>
                  <a:gd name="T32" fmla="*/ 661 w 686"/>
                  <a:gd name="T33" fmla="*/ 399 h 452"/>
                  <a:gd name="T34" fmla="*/ 666 w 686"/>
                  <a:gd name="T35" fmla="*/ 275 h 452"/>
                  <a:gd name="T36" fmla="*/ 665 w 686"/>
                  <a:gd name="T37" fmla="*/ 273 h 452"/>
                  <a:gd name="T38" fmla="*/ 530 w 686"/>
                  <a:gd name="T39" fmla="*/ 61 h 452"/>
                  <a:gd name="T40" fmla="*/ 434 w 686"/>
                  <a:gd name="T41" fmla="*/ 0 h 452"/>
                  <a:gd name="T42" fmla="*/ 22 w 686"/>
                  <a:gd name="T43" fmla="*/ 0 h 452"/>
                  <a:gd name="T44" fmla="*/ 0 w 686"/>
                  <a:gd name="T45" fmla="*/ 22 h 452"/>
                  <a:gd name="T46" fmla="*/ 0 w 686"/>
                  <a:gd name="T47" fmla="*/ 429 h 452"/>
                  <a:gd name="T48" fmla="*/ 22 w 686"/>
                  <a:gd name="T49" fmla="*/ 452 h 452"/>
                  <a:gd name="T50" fmla="*/ 22 w 686"/>
                  <a:gd name="T51" fmla="*/ 452 h 452"/>
                  <a:gd name="T52" fmla="*/ 22 w 686"/>
                  <a:gd name="T53"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6" h="452">
                    <a:moveTo>
                      <a:pt x="22" y="452"/>
                    </a:moveTo>
                    <a:cubicBezTo>
                      <a:pt x="207" y="452"/>
                      <a:pt x="207" y="452"/>
                      <a:pt x="207" y="452"/>
                    </a:cubicBezTo>
                    <a:cubicBezTo>
                      <a:pt x="220" y="452"/>
                      <a:pt x="230" y="442"/>
                      <a:pt x="230" y="429"/>
                    </a:cubicBezTo>
                    <a:cubicBezTo>
                      <a:pt x="230" y="417"/>
                      <a:pt x="220" y="407"/>
                      <a:pt x="207" y="407"/>
                    </a:cubicBezTo>
                    <a:cubicBezTo>
                      <a:pt x="45" y="407"/>
                      <a:pt x="45" y="407"/>
                      <a:pt x="45" y="407"/>
                    </a:cubicBezTo>
                    <a:cubicBezTo>
                      <a:pt x="45" y="45"/>
                      <a:pt x="45" y="45"/>
                      <a:pt x="45" y="45"/>
                    </a:cubicBezTo>
                    <a:cubicBezTo>
                      <a:pt x="434" y="45"/>
                      <a:pt x="434" y="45"/>
                      <a:pt x="434" y="45"/>
                    </a:cubicBezTo>
                    <a:cubicBezTo>
                      <a:pt x="457" y="45"/>
                      <a:pt x="479" y="59"/>
                      <a:pt x="490" y="82"/>
                    </a:cubicBezTo>
                    <a:cubicBezTo>
                      <a:pt x="491" y="83"/>
                      <a:pt x="491" y="84"/>
                      <a:pt x="491" y="84"/>
                    </a:cubicBezTo>
                    <a:cubicBezTo>
                      <a:pt x="626" y="296"/>
                      <a:pt x="626" y="296"/>
                      <a:pt x="626" y="296"/>
                    </a:cubicBezTo>
                    <a:cubicBezTo>
                      <a:pt x="639" y="321"/>
                      <a:pt x="637" y="351"/>
                      <a:pt x="622" y="375"/>
                    </a:cubicBezTo>
                    <a:cubicBezTo>
                      <a:pt x="610" y="395"/>
                      <a:pt x="591" y="407"/>
                      <a:pt x="570" y="407"/>
                    </a:cubicBezTo>
                    <a:cubicBezTo>
                      <a:pt x="306" y="407"/>
                      <a:pt x="306" y="407"/>
                      <a:pt x="306" y="407"/>
                    </a:cubicBezTo>
                    <a:cubicBezTo>
                      <a:pt x="294" y="407"/>
                      <a:pt x="284" y="417"/>
                      <a:pt x="284" y="429"/>
                    </a:cubicBezTo>
                    <a:cubicBezTo>
                      <a:pt x="284" y="442"/>
                      <a:pt x="294" y="452"/>
                      <a:pt x="306" y="452"/>
                    </a:cubicBezTo>
                    <a:cubicBezTo>
                      <a:pt x="570" y="452"/>
                      <a:pt x="570" y="452"/>
                      <a:pt x="570" y="452"/>
                    </a:cubicBezTo>
                    <a:cubicBezTo>
                      <a:pt x="606" y="452"/>
                      <a:pt x="640" y="432"/>
                      <a:pt x="661" y="399"/>
                    </a:cubicBezTo>
                    <a:cubicBezTo>
                      <a:pt x="684" y="362"/>
                      <a:pt x="686" y="314"/>
                      <a:pt x="666" y="275"/>
                    </a:cubicBezTo>
                    <a:cubicBezTo>
                      <a:pt x="666" y="274"/>
                      <a:pt x="665" y="273"/>
                      <a:pt x="665" y="273"/>
                    </a:cubicBezTo>
                    <a:cubicBezTo>
                      <a:pt x="530" y="61"/>
                      <a:pt x="530" y="61"/>
                      <a:pt x="530" y="61"/>
                    </a:cubicBezTo>
                    <a:cubicBezTo>
                      <a:pt x="511" y="23"/>
                      <a:pt x="474" y="0"/>
                      <a:pt x="434" y="0"/>
                    </a:cubicBezTo>
                    <a:cubicBezTo>
                      <a:pt x="22" y="0"/>
                      <a:pt x="22" y="0"/>
                      <a:pt x="22" y="0"/>
                    </a:cubicBezTo>
                    <a:cubicBezTo>
                      <a:pt x="10" y="0"/>
                      <a:pt x="0" y="10"/>
                      <a:pt x="0" y="22"/>
                    </a:cubicBezTo>
                    <a:cubicBezTo>
                      <a:pt x="0" y="429"/>
                      <a:pt x="0" y="429"/>
                      <a:pt x="0" y="429"/>
                    </a:cubicBezTo>
                    <a:cubicBezTo>
                      <a:pt x="0" y="442"/>
                      <a:pt x="10" y="452"/>
                      <a:pt x="22" y="452"/>
                    </a:cubicBezTo>
                    <a:close/>
                    <a:moveTo>
                      <a:pt x="22" y="452"/>
                    </a:moveTo>
                    <a:cubicBezTo>
                      <a:pt x="22" y="452"/>
                      <a:pt x="22" y="452"/>
                      <a:pt x="22" y="45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70" name="Freeform 157">
                <a:extLst>
                  <a:ext uri="{FF2B5EF4-FFF2-40B4-BE49-F238E27FC236}">
                    <a16:creationId xmlns:a16="http://schemas.microsoft.com/office/drawing/2014/main" id="{73A96B2B-EC51-4172-ACC1-3641C3C27FD6}"/>
                  </a:ext>
                </a:extLst>
              </p:cNvPr>
              <p:cNvSpPr>
                <a:spLocks noEditPoints="1"/>
              </p:cNvSpPr>
              <p:nvPr/>
            </p:nvSpPr>
            <p:spPr bwMode="auto">
              <a:xfrm>
                <a:off x="5010150" y="3182938"/>
                <a:ext cx="331788" cy="125413"/>
              </a:xfrm>
              <a:custGeom>
                <a:avLst/>
                <a:gdLst>
                  <a:gd name="T0" fmla="*/ 1164 w 1184"/>
                  <a:gd name="T1" fmla="*/ 275 h 452"/>
                  <a:gd name="T2" fmla="*/ 1163 w 1184"/>
                  <a:gd name="T3" fmla="*/ 273 h 452"/>
                  <a:gd name="T4" fmla="*/ 1028 w 1184"/>
                  <a:gd name="T5" fmla="*/ 62 h 452"/>
                  <a:gd name="T6" fmla="*/ 932 w 1184"/>
                  <a:gd name="T7" fmla="*/ 0 h 452"/>
                  <a:gd name="T8" fmla="*/ 22 w 1184"/>
                  <a:gd name="T9" fmla="*/ 0 h 452"/>
                  <a:gd name="T10" fmla="*/ 0 w 1184"/>
                  <a:gd name="T11" fmla="*/ 23 h 452"/>
                  <a:gd name="T12" fmla="*/ 0 w 1184"/>
                  <a:gd name="T13" fmla="*/ 430 h 452"/>
                  <a:gd name="T14" fmla="*/ 22 w 1184"/>
                  <a:gd name="T15" fmla="*/ 452 h 452"/>
                  <a:gd name="T16" fmla="*/ 142 w 1184"/>
                  <a:gd name="T17" fmla="*/ 452 h 452"/>
                  <a:gd name="T18" fmla="*/ 165 w 1184"/>
                  <a:gd name="T19" fmla="*/ 430 h 452"/>
                  <a:gd name="T20" fmla="*/ 142 w 1184"/>
                  <a:gd name="T21" fmla="*/ 407 h 452"/>
                  <a:gd name="T22" fmla="*/ 45 w 1184"/>
                  <a:gd name="T23" fmla="*/ 407 h 452"/>
                  <a:gd name="T24" fmla="*/ 45 w 1184"/>
                  <a:gd name="T25" fmla="*/ 45 h 452"/>
                  <a:gd name="T26" fmla="*/ 932 w 1184"/>
                  <a:gd name="T27" fmla="*/ 45 h 452"/>
                  <a:gd name="T28" fmla="*/ 988 w 1184"/>
                  <a:gd name="T29" fmla="*/ 83 h 452"/>
                  <a:gd name="T30" fmla="*/ 989 w 1184"/>
                  <a:gd name="T31" fmla="*/ 85 h 452"/>
                  <a:gd name="T32" fmla="*/ 1124 w 1184"/>
                  <a:gd name="T33" fmla="*/ 296 h 452"/>
                  <a:gd name="T34" fmla="*/ 1120 w 1184"/>
                  <a:gd name="T35" fmla="*/ 376 h 452"/>
                  <a:gd name="T36" fmla="*/ 1068 w 1184"/>
                  <a:gd name="T37" fmla="*/ 407 h 452"/>
                  <a:gd name="T38" fmla="*/ 241 w 1184"/>
                  <a:gd name="T39" fmla="*/ 407 h 452"/>
                  <a:gd name="T40" fmla="*/ 219 w 1184"/>
                  <a:gd name="T41" fmla="*/ 430 h 452"/>
                  <a:gd name="T42" fmla="*/ 241 w 1184"/>
                  <a:gd name="T43" fmla="*/ 452 h 452"/>
                  <a:gd name="T44" fmla="*/ 1068 w 1184"/>
                  <a:gd name="T45" fmla="*/ 452 h 452"/>
                  <a:gd name="T46" fmla="*/ 1159 w 1184"/>
                  <a:gd name="T47" fmla="*/ 399 h 452"/>
                  <a:gd name="T48" fmla="*/ 1164 w 1184"/>
                  <a:gd name="T49" fmla="*/ 275 h 452"/>
                  <a:gd name="T50" fmla="*/ 1164 w 1184"/>
                  <a:gd name="T51" fmla="*/ 275 h 452"/>
                  <a:gd name="T52" fmla="*/ 1164 w 1184"/>
                  <a:gd name="T53" fmla="*/ 27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4" h="452">
                    <a:moveTo>
                      <a:pt x="1164" y="275"/>
                    </a:moveTo>
                    <a:cubicBezTo>
                      <a:pt x="1164" y="274"/>
                      <a:pt x="1163" y="274"/>
                      <a:pt x="1163" y="273"/>
                    </a:cubicBezTo>
                    <a:cubicBezTo>
                      <a:pt x="1028" y="62"/>
                      <a:pt x="1028" y="62"/>
                      <a:pt x="1028" y="62"/>
                    </a:cubicBezTo>
                    <a:cubicBezTo>
                      <a:pt x="1008" y="24"/>
                      <a:pt x="972" y="0"/>
                      <a:pt x="932" y="0"/>
                    </a:cubicBezTo>
                    <a:cubicBezTo>
                      <a:pt x="22" y="0"/>
                      <a:pt x="22" y="0"/>
                      <a:pt x="22" y="0"/>
                    </a:cubicBezTo>
                    <a:cubicBezTo>
                      <a:pt x="10" y="0"/>
                      <a:pt x="0" y="10"/>
                      <a:pt x="0" y="23"/>
                    </a:cubicBezTo>
                    <a:cubicBezTo>
                      <a:pt x="0" y="430"/>
                      <a:pt x="0" y="430"/>
                      <a:pt x="0" y="430"/>
                    </a:cubicBezTo>
                    <a:cubicBezTo>
                      <a:pt x="0" y="442"/>
                      <a:pt x="10" y="452"/>
                      <a:pt x="22" y="452"/>
                    </a:cubicBezTo>
                    <a:cubicBezTo>
                      <a:pt x="142" y="452"/>
                      <a:pt x="142" y="452"/>
                      <a:pt x="142" y="452"/>
                    </a:cubicBezTo>
                    <a:cubicBezTo>
                      <a:pt x="155" y="452"/>
                      <a:pt x="165" y="442"/>
                      <a:pt x="165" y="430"/>
                    </a:cubicBezTo>
                    <a:cubicBezTo>
                      <a:pt x="165" y="417"/>
                      <a:pt x="155" y="407"/>
                      <a:pt x="142" y="407"/>
                    </a:cubicBezTo>
                    <a:cubicBezTo>
                      <a:pt x="45" y="407"/>
                      <a:pt x="45" y="407"/>
                      <a:pt x="45" y="407"/>
                    </a:cubicBezTo>
                    <a:cubicBezTo>
                      <a:pt x="45" y="45"/>
                      <a:pt x="45" y="45"/>
                      <a:pt x="45" y="45"/>
                    </a:cubicBezTo>
                    <a:cubicBezTo>
                      <a:pt x="932" y="45"/>
                      <a:pt x="932" y="45"/>
                      <a:pt x="932" y="45"/>
                    </a:cubicBezTo>
                    <a:cubicBezTo>
                      <a:pt x="955" y="45"/>
                      <a:pt x="977" y="60"/>
                      <a:pt x="988" y="83"/>
                    </a:cubicBezTo>
                    <a:cubicBezTo>
                      <a:pt x="989" y="83"/>
                      <a:pt x="989" y="84"/>
                      <a:pt x="989" y="85"/>
                    </a:cubicBezTo>
                    <a:cubicBezTo>
                      <a:pt x="1124" y="296"/>
                      <a:pt x="1124" y="296"/>
                      <a:pt x="1124" y="296"/>
                    </a:cubicBezTo>
                    <a:cubicBezTo>
                      <a:pt x="1137" y="321"/>
                      <a:pt x="1135" y="352"/>
                      <a:pt x="1120" y="376"/>
                    </a:cubicBezTo>
                    <a:cubicBezTo>
                      <a:pt x="1108" y="396"/>
                      <a:pt x="1089" y="407"/>
                      <a:pt x="1068" y="407"/>
                    </a:cubicBezTo>
                    <a:cubicBezTo>
                      <a:pt x="241" y="407"/>
                      <a:pt x="241" y="407"/>
                      <a:pt x="241" y="407"/>
                    </a:cubicBezTo>
                    <a:cubicBezTo>
                      <a:pt x="229" y="407"/>
                      <a:pt x="219" y="417"/>
                      <a:pt x="219" y="430"/>
                    </a:cubicBezTo>
                    <a:cubicBezTo>
                      <a:pt x="219" y="442"/>
                      <a:pt x="229" y="452"/>
                      <a:pt x="241" y="452"/>
                    </a:cubicBezTo>
                    <a:cubicBezTo>
                      <a:pt x="1068" y="452"/>
                      <a:pt x="1068" y="452"/>
                      <a:pt x="1068" y="452"/>
                    </a:cubicBezTo>
                    <a:cubicBezTo>
                      <a:pt x="1104" y="452"/>
                      <a:pt x="1138" y="432"/>
                      <a:pt x="1159" y="399"/>
                    </a:cubicBezTo>
                    <a:cubicBezTo>
                      <a:pt x="1182" y="362"/>
                      <a:pt x="1184" y="314"/>
                      <a:pt x="1164" y="275"/>
                    </a:cubicBezTo>
                    <a:close/>
                    <a:moveTo>
                      <a:pt x="1164" y="275"/>
                    </a:moveTo>
                    <a:cubicBezTo>
                      <a:pt x="1164" y="275"/>
                      <a:pt x="1164" y="275"/>
                      <a:pt x="1164" y="27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071" name="Line 5">
              <a:extLst>
                <a:ext uri="{FF2B5EF4-FFF2-40B4-BE49-F238E27FC236}">
                  <a16:creationId xmlns:a16="http://schemas.microsoft.com/office/drawing/2014/main" id="{74CD023E-4D17-4124-A230-115746C88895}"/>
                </a:ext>
              </a:extLst>
            </p:cNvPr>
            <p:cNvSpPr>
              <a:spLocks noChangeShapeType="1"/>
            </p:cNvSpPr>
            <p:nvPr/>
          </p:nvSpPr>
          <p:spPr bwMode="auto">
            <a:xfrm>
              <a:off x="6645275" y="31318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2" name="Line 6">
              <a:extLst>
                <a:ext uri="{FF2B5EF4-FFF2-40B4-BE49-F238E27FC236}">
                  <a16:creationId xmlns:a16="http://schemas.microsoft.com/office/drawing/2014/main" id="{89FE1A3C-0519-4871-AF25-31964F571CE6}"/>
                </a:ext>
              </a:extLst>
            </p:cNvPr>
            <p:cNvSpPr>
              <a:spLocks noChangeShapeType="1"/>
            </p:cNvSpPr>
            <p:nvPr/>
          </p:nvSpPr>
          <p:spPr bwMode="auto">
            <a:xfrm>
              <a:off x="6645275" y="31318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3" name="Line 131">
              <a:extLst>
                <a:ext uri="{FF2B5EF4-FFF2-40B4-BE49-F238E27FC236}">
                  <a16:creationId xmlns:a16="http://schemas.microsoft.com/office/drawing/2014/main" id="{778F7B72-2E3E-4C79-81F5-EA27C3C6CEC7}"/>
                </a:ext>
              </a:extLst>
            </p:cNvPr>
            <p:cNvSpPr>
              <a:spLocks noChangeShapeType="1"/>
            </p:cNvSpPr>
            <p:nvPr/>
          </p:nvSpPr>
          <p:spPr bwMode="auto">
            <a:xfrm>
              <a:off x="6696075" y="3416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4" name="Line 132">
              <a:extLst>
                <a:ext uri="{FF2B5EF4-FFF2-40B4-BE49-F238E27FC236}">
                  <a16:creationId xmlns:a16="http://schemas.microsoft.com/office/drawing/2014/main" id="{E8431EB7-E364-41C2-9762-3D5E5B5B1A42}"/>
                </a:ext>
              </a:extLst>
            </p:cNvPr>
            <p:cNvSpPr>
              <a:spLocks noChangeShapeType="1"/>
            </p:cNvSpPr>
            <p:nvPr/>
          </p:nvSpPr>
          <p:spPr bwMode="auto">
            <a:xfrm>
              <a:off x="6696075" y="3416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 name="Gruppieren 1">
              <a:extLst>
                <a:ext uri="{FF2B5EF4-FFF2-40B4-BE49-F238E27FC236}">
                  <a16:creationId xmlns:a16="http://schemas.microsoft.com/office/drawing/2014/main" id="{F338F0AE-D382-4809-AE67-3ACAE1B225EA}"/>
                </a:ext>
              </a:extLst>
            </p:cNvPr>
            <p:cNvGrpSpPr/>
            <p:nvPr/>
          </p:nvGrpSpPr>
          <p:grpSpPr>
            <a:xfrm>
              <a:off x="7013593" y="3629088"/>
              <a:ext cx="479407" cy="428401"/>
              <a:chOff x="7013593" y="3629088"/>
              <a:chExt cx="479407" cy="428401"/>
            </a:xfrm>
          </p:grpSpPr>
          <p:sp>
            <p:nvSpPr>
              <p:cNvPr id="557" name="Freeform 268">
                <a:extLst>
                  <a:ext uri="{FF2B5EF4-FFF2-40B4-BE49-F238E27FC236}">
                    <a16:creationId xmlns:a16="http://schemas.microsoft.com/office/drawing/2014/main" id="{A7BB21BB-5401-4377-A1DE-5C796D6B2B53}"/>
                  </a:ext>
                </a:extLst>
              </p:cNvPr>
              <p:cNvSpPr>
                <a:spLocks noEditPoints="1"/>
              </p:cNvSpPr>
              <p:nvPr/>
            </p:nvSpPr>
            <p:spPr bwMode="auto">
              <a:xfrm rot="3110866" flipH="1">
                <a:off x="7012971" y="3629710"/>
                <a:ext cx="337226" cy="335982"/>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558" name="Freeform 148">
                <a:extLst>
                  <a:ext uri="{FF2B5EF4-FFF2-40B4-BE49-F238E27FC236}">
                    <a16:creationId xmlns:a16="http://schemas.microsoft.com/office/drawing/2014/main" id="{602607F9-6783-455C-9202-994E5CBF4B5F}"/>
                  </a:ext>
                </a:extLst>
              </p:cNvPr>
              <p:cNvSpPr>
                <a:spLocks noEditPoints="1"/>
              </p:cNvSpPr>
              <p:nvPr/>
            </p:nvSpPr>
            <p:spPr bwMode="auto">
              <a:xfrm rot="16200000" flipH="1">
                <a:off x="7197147" y="3811415"/>
                <a:ext cx="245141" cy="247007"/>
              </a:xfrm>
              <a:custGeom>
                <a:avLst/>
                <a:gdLst>
                  <a:gd name="T0" fmla="*/ 792 w 793"/>
                  <a:gd name="T1" fmla="*/ 637 h 794"/>
                  <a:gd name="T2" fmla="*/ 769 w 793"/>
                  <a:gd name="T3" fmla="*/ 591 h 794"/>
                  <a:gd name="T4" fmla="*/ 509 w 793"/>
                  <a:gd name="T5" fmla="*/ 379 h 794"/>
                  <a:gd name="T6" fmla="*/ 425 w 793"/>
                  <a:gd name="T7" fmla="*/ 383 h 794"/>
                  <a:gd name="T8" fmla="*/ 419 w 793"/>
                  <a:gd name="T9" fmla="*/ 389 h 794"/>
                  <a:gd name="T10" fmla="*/ 356 w 793"/>
                  <a:gd name="T11" fmla="*/ 326 h 794"/>
                  <a:gd name="T12" fmla="*/ 490 w 793"/>
                  <a:gd name="T13" fmla="*/ 26 h 794"/>
                  <a:gd name="T14" fmla="*/ 470 w 793"/>
                  <a:gd name="T15" fmla="*/ 1 h 794"/>
                  <a:gd name="T16" fmla="*/ 446 w 793"/>
                  <a:gd name="T17" fmla="*/ 22 h 794"/>
                  <a:gd name="T18" fmla="*/ 22 w 793"/>
                  <a:gd name="T19" fmla="*/ 447 h 794"/>
                  <a:gd name="T20" fmla="*/ 2 w 793"/>
                  <a:gd name="T21" fmla="*/ 472 h 794"/>
                  <a:gd name="T22" fmla="*/ 26 w 793"/>
                  <a:gd name="T23" fmla="*/ 492 h 794"/>
                  <a:gd name="T24" fmla="*/ 324 w 793"/>
                  <a:gd name="T25" fmla="*/ 357 h 794"/>
                  <a:gd name="T26" fmla="*/ 387 w 793"/>
                  <a:gd name="T27" fmla="*/ 421 h 794"/>
                  <a:gd name="T28" fmla="*/ 381 w 793"/>
                  <a:gd name="T29" fmla="*/ 427 h 794"/>
                  <a:gd name="T30" fmla="*/ 377 w 793"/>
                  <a:gd name="T31" fmla="*/ 511 h 794"/>
                  <a:gd name="T32" fmla="*/ 590 w 793"/>
                  <a:gd name="T33" fmla="*/ 771 h 794"/>
                  <a:gd name="T34" fmla="*/ 635 w 793"/>
                  <a:gd name="T35" fmla="*/ 794 h 794"/>
                  <a:gd name="T36" fmla="*/ 638 w 793"/>
                  <a:gd name="T37" fmla="*/ 794 h 794"/>
                  <a:gd name="T38" fmla="*/ 683 w 793"/>
                  <a:gd name="T39" fmla="*/ 776 h 794"/>
                  <a:gd name="T40" fmla="*/ 774 w 793"/>
                  <a:gd name="T41" fmla="*/ 685 h 794"/>
                  <a:gd name="T42" fmla="*/ 792 w 793"/>
                  <a:gd name="T43" fmla="*/ 637 h 794"/>
                  <a:gd name="T44" fmla="*/ 742 w 793"/>
                  <a:gd name="T45" fmla="*/ 653 h 794"/>
                  <a:gd name="T46" fmla="*/ 651 w 793"/>
                  <a:gd name="T47" fmla="*/ 744 h 794"/>
                  <a:gd name="T48" fmla="*/ 637 w 793"/>
                  <a:gd name="T49" fmla="*/ 749 h 794"/>
                  <a:gd name="T50" fmla="*/ 625 w 793"/>
                  <a:gd name="T51" fmla="*/ 742 h 794"/>
                  <a:gd name="T52" fmla="*/ 412 w 793"/>
                  <a:gd name="T53" fmla="*/ 482 h 794"/>
                  <a:gd name="T54" fmla="*/ 413 w 793"/>
                  <a:gd name="T55" fmla="*/ 458 h 794"/>
                  <a:gd name="T56" fmla="*/ 457 w 793"/>
                  <a:gd name="T57" fmla="*/ 415 h 794"/>
                  <a:gd name="T58" fmla="*/ 480 w 793"/>
                  <a:gd name="T59" fmla="*/ 414 h 794"/>
                  <a:gd name="T60" fmla="*/ 741 w 793"/>
                  <a:gd name="T61" fmla="*/ 626 h 794"/>
                  <a:gd name="T62" fmla="*/ 747 w 793"/>
                  <a:gd name="T63" fmla="*/ 639 h 794"/>
                  <a:gd name="T64" fmla="*/ 742 w 793"/>
                  <a:gd name="T65" fmla="*/ 653 h 794"/>
                  <a:gd name="T66" fmla="*/ 742 w 793"/>
                  <a:gd name="T67" fmla="*/ 653 h 794"/>
                  <a:gd name="T68" fmla="*/ 742 w 793"/>
                  <a:gd name="T69" fmla="*/ 65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3" h="794">
                    <a:moveTo>
                      <a:pt x="792" y="637"/>
                    </a:moveTo>
                    <a:cubicBezTo>
                      <a:pt x="791" y="619"/>
                      <a:pt x="783" y="603"/>
                      <a:pt x="769" y="591"/>
                    </a:cubicBezTo>
                    <a:cubicBezTo>
                      <a:pt x="509" y="379"/>
                      <a:pt x="509" y="379"/>
                      <a:pt x="509" y="379"/>
                    </a:cubicBezTo>
                    <a:cubicBezTo>
                      <a:pt x="484" y="359"/>
                      <a:pt x="448" y="360"/>
                      <a:pt x="425" y="383"/>
                    </a:cubicBezTo>
                    <a:cubicBezTo>
                      <a:pt x="419" y="389"/>
                      <a:pt x="419" y="389"/>
                      <a:pt x="419" y="389"/>
                    </a:cubicBezTo>
                    <a:cubicBezTo>
                      <a:pt x="356" y="326"/>
                      <a:pt x="356" y="326"/>
                      <a:pt x="356" y="326"/>
                    </a:cubicBezTo>
                    <a:cubicBezTo>
                      <a:pt x="431" y="243"/>
                      <a:pt x="479" y="138"/>
                      <a:pt x="490" y="26"/>
                    </a:cubicBezTo>
                    <a:cubicBezTo>
                      <a:pt x="492" y="14"/>
                      <a:pt x="483" y="3"/>
                      <a:pt x="470" y="1"/>
                    </a:cubicBezTo>
                    <a:cubicBezTo>
                      <a:pt x="458" y="0"/>
                      <a:pt x="447" y="9"/>
                      <a:pt x="446" y="22"/>
                    </a:cubicBezTo>
                    <a:cubicBezTo>
                      <a:pt x="422" y="246"/>
                      <a:pt x="246" y="423"/>
                      <a:pt x="22" y="447"/>
                    </a:cubicBezTo>
                    <a:cubicBezTo>
                      <a:pt x="9" y="449"/>
                      <a:pt x="0" y="460"/>
                      <a:pt x="2" y="472"/>
                    </a:cubicBezTo>
                    <a:cubicBezTo>
                      <a:pt x="3" y="485"/>
                      <a:pt x="14" y="493"/>
                      <a:pt x="26" y="492"/>
                    </a:cubicBezTo>
                    <a:cubicBezTo>
                      <a:pt x="137" y="480"/>
                      <a:pt x="242" y="432"/>
                      <a:pt x="324" y="357"/>
                    </a:cubicBezTo>
                    <a:cubicBezTo>
                      <a:pt x="387" y="421"/>
                      <a:pt x="387" y="421"/>
                      <a:pt x="387" y="421"/>
                    </a:cubicBezTo>
                    <a:cubicBezTo>
                      <a:pt x="381" y="427"/>
                      <a:pt x="381" y="427"/>
                      <a:pt x="381" y="427"/>
                    </a:cubicBezTo>
                    <a:cubicBezTo>
                      <a:pt x="359" y="449"/>
                      <a:pt x="357" y="486"/>
                      <a:pt x="377" y="511"/>
                    </a:cubicBezTo>
                    <a:cubicBezTo>
                      <a:pt x="590" y="771"/>
                      <a:pt x="590" y="771"/>
                      <a:pt x="590" y="771"/>
                    </a:cubicBezTo>
                    <a:cubicBezTo>
                      <a:pt x="601" y="785"/>
                      <a:pt x="617" y="793"/>
                      <a:pt x="635" y="794"/>
                    </a:cubicBezTo>
                    <a:cubicBezTo>
                      <a:pt x="636" y="794"/>
                      <a:pt x="637" y="794"/>
                      <a:pt x="638" y="794"/>
                    </a:cubicBezTo>
                    <a:cubicBezTo>
                      <a:pt x="655" y="794"/>
                      <a:pt x="671" y="787"/>
                      <a:pt x="683" y="776"/>
                    </a:cubicBezTo>
                    <a:cubicBezTo>
                      <a:pt x="774" y="685"/>
                      <a:pt x="774" y="685"/>
                      <a:pt x="774" y="685"/>
                    </a:cubicBezTo>
                    <a:cubicBezTo>
                      <a:pt x="786" y="672"/>
                      <a:pt x="793" y="655"/>
                      <a:pt x="792" y="637"/>
                    </a:cubicBezTo>
                    <a:close/>
                    <a:moveTo>
                      <a:pt x="742" y="653"/>
                    </a:moveTo>
                    <a:cubicBezTo>
                      <a:pt x="651" y="744"/>
                      <a:pt x="651" y="744"/>
                      <a:pt x="651" y="744"/>
                    </a:cubicBezTo>
                    <a:cubicBezTo>
                      <a:pt x="647" y="747"/>
                      <a:pt x="643" y="749"/>
                      <a:pt x="637" y="749"/>
                    </a:cubicBezTo>
                    <a:cubicBezTo>
                      <a:pt x="632" y="749"/>
                      <a:pt x="628" y="746"/>
                      <a:pt x="625" y="742"/>
                    </a:cubicBezTo>
                    <a:cubicBezTo>
                      <a:pt x="412" y="482"/>
                      <a:pt x="412" y="482"/>
                      <a:pt x="412" y="482"/>
                    </a:cubicBezTo>
                    <a:cubicBezTo>
                      <a:pt x="406" y="475"/>
                      <a:pt x="407" y="465"/>
                      <a:pt x="413" y="458"/>
                    </a:cubicBezTo>
                    <a:cubicBezTo>
                      <a:pt x="457" y="415"/>
                      <a:pt x="457" y="415"/>
                      <a:pt x="457" y="415"/>
                    </a:cubicBezTo>
                    <a:cubicBezTo>
                      <a:pt x="463" y="409"/>
                      <a:pt x="473" y="408"/>
                      <a:pt x="480" y="414"/>
                    </a:cubicBezTo>
                    <a:cubicBezTo>
                      <a:pt x="741" y="626"/>
                      <a:pt x="741" y="626"/>
                      <a:pt x="741" y="626"/>
                    </a:cubicBezTo>
                    <a:cubicBezTo>
                      <a:pt x="745" y="630"/>
                      <a:pt x="747" y="634"/>
                      <a:pt x="747" y="639"/>
                    </a:cubicBezTo>
                    <a:cubicBezTo>
                      <a:pt x="747" y="644"/>
                      <a:pt x="746" y="649"/>
                      <a:pt x="742" y="653"/>
                    </a:cubicBezTo>
                    <a:close/>
                    <a:moveTo>
                      <a:pt x="742" y="653"/>
                    </a:moveTo>
                    <a:cubicBezTo>
                      <a:pt x="742" y="653"/>
                      <a:pt x="742" y="653"/>
                      <a:pt x="742" y="65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556" name="Freeform 268">
                <a:extLst>
                  <a:ext uri="{FF2B5EF4-FFF2-40B4-BE49-F238E27FC236}">
                    <a16:creationId xmlns:a16="http://schemas.microsoft.com/office/drawing/2014/main" id="{CC62A772-C277-40FB-80B7-BCD01530FAC8}"/>
                  </a:ext>
                </a:extLst>
              </p:cNvPr>
              <p:cNvSpPr>
                <a:spLocks noEditPoints="1"/>
              </p:cNvSpPr>
              <p:nvPr/>
            </p:nvSpPr>
            <p:spPr bwMode="auto">
              <a:xfrm rot="10001260" flipH="1">
                <a:off x="7053950" y="3671110"/>
                <a:ext cx="254103" cy="253164"/>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075" name="Line 159">
                <a:extLst>
                  <a:ext uri="{FF2B5EF4-FFF2-40B4-BE49-F238E27FC236}">
                    <a16:creationId xmlns:a16="http://schemas.microsoft.com/office/drawing/2014/main" id="{3851068B-BA29-46E8-805D-CC263CE2650E}"/>
                  </a:ext>
                </a:extLst>
              </p:cNvPr>
              <p:cNvSpPr>
                <a:spLocks noChangeShapeType="1"/>
              </p:cNvSpPr>
              <p:nvPr/>
            </p:nvSpPr>
            <p:spPr bwMode="auto">
              <a:xfrm>
                <a:off x="7493000" y="367321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6" name="Line 160">
                <a:extLst>
                  <a:ext uri="{FF2B5EF4-FFF2-40B4-BE49-F238E27FC236}">
                    <a16:creationId xmlns:a16="http://schemas.microsoft.com/office/drawing/2014/main" id="{31AED565-FB32-4040-B372-286B1EE9DD47}"/>
                  </a:ext>
                </a:extLst>
              </p:cNvPr>
              <p:cNvSpPr>
                <a:spLocks noChangeShapeType="1"/>
              </p:cNvSpPr>
              <p:nvPr/>
            </p:nvSpPr>
            <p:spPr bwMode="auto">
              <a:xfrm>
                <a:off x="7493000" y="367321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77" name="Groupe 2104">
              <a:extLst>
                <a:ext uri="{FF2B5EF4-FFF2-40B4-BE49-F238E27FC236}">
                  <a16:creationId xmlns:a16="http://schemas.microsoft.com/office/drawing/2014/main" id="{9F6DBE62-90FF-442A-B96B-65716A58D076}"/>
                </a:ext>
              </a:extLst>
            </p:cNvPr>
            <p:cNvGrpSpPr/>
            <p:nvPr/>
          </p:nvGrpSpPr>
          <p:grpSpPr>
            <a:xfrm>
              <a:off x="9040287" y="3628133"/>
              <a:ext cx="380282" cy="428400"/>
              <a:chOff x="9040287" y="2877503"/>
              <a:chExt cx="380282" cy="428400"/>
            </a:xfrm>
            <a:solidFill>
              <a:schemeClr val="tx2"/>
            </a:solidFill>
          </p:grpSpPr>
          <p:sp>
            <p:nvSpPr>
              <p:cNvPr id="1078" name="Freeform 315">
                <a:extLst>
                  <a:ext uri="{FF2B5EF4-FFF2-40B4-BE49-F238E27FC236}">
                    <a16:creationId xmlns:a16="http://schemas.microsoft.com/office/drawing/2014/main" id="{FE2FA897-97E5-4819-942F-68DEFCF749F3}"/>
                  </a:ext>
                </a:extLst>
              </p:cNvPr>
              <p:cNvSpPr>
                <a:spLocks noEditPoints="1"/>
              </p:cNvSpPr>
              <p:nvPr/>
            </p:nvSpPr>
            <p:spPr bwMode="auto">
              <a:xfrm>
                <a:off x="9040287" y="2877503"/>
                <a:ext cx="380282" cy="428400"/>
              </a:xfrm>
              <a:custGeom>
                <a:avLst/>
                <a:gdLst>
                  <a:gd name="T0" fmla="*/ 304 w 1362"/>
                  <a:gd name="T1" fmla="*/ 1116 h 1536"/>
                  <a:gd name="T2" fmla="*/ 366 w 1362"/>
                  <a:gd name="T3" fmla="*/ 1194 h 1536"/>
                  <a:gd name="T4" fmla="*/ 297 w 1362"/>
                  <a:gd name="T5" fmla="*/ 1477 h 1536"/>
                  <a:gd name="T6" fmla="*/ 435 w 1362"/>
                  <a:gd name="T7" fmla="*/ 1536 h 1536"/>
                  <a:gd name="T8" fmla="*/ 590 w 1362"/>
                  <a:gd name="T9" fmla="*/ 1194 h 1536"/>
                  <a:gd name="T10" fmla="*/ 651 w 1362"/>
                  <a:gd name="T11" fmla="*/ 1172 h 1536"/>
                  <a:gd name="T12" fmla="*/ 366 w 1362"/>
                  <a:gd name="T13" fmla="*/ 1149 h 1536"/>
                  <a:gd name="T14" fmla="*/ 349 w 1362"/>
                  <a:gd name="T15" fmla="*/ 1116 h 1536"/>
                  <a:gd name="T16" fmla="*/ 1013 w 1362"/>
                  <a:gd name="T17" fmla="*/ 1132 h 1536"/>
                  <a:gd name="T18" fmla="*/ 734 w 1362"/>
                  <a:gd name="T19" fmla="*/ 1149 h 1536"/>
                  <a:gd name="T20" fmla="*/ 734 w 1362"/>
                  <a:gd name="T21" fmla="*/ 1194 h 1536"/>
                  <a:gd name="T22" fmla="*/ 886 w 1362"/>
                  <a:gd name="T23" fmla="*/ 1507 h 1536"/>
                  <a:gd name="T24" fmla="*/ 1024 w 1362"/>
                  <a:gd name="T25" fmla="*/ 1536 h 1536"/>
                  <a:gd name="T26" fmla="*/ 962 w 1362"/>
                  <a:gd name="T27" fmla="*/ 1194 h 1536"/>
                  <a:gd name="T28" fmla="*/ 1058 w 1362"/>
                  <a:gd name="T29" fmla="*/ 1132 h 1536"/>
                  <a:gd name="T30" fmla="*/ 1305 w 1362"/>
                  <a:gd name="T31" fmla="*/ 1116 h 1536"/>
                  <a:gd name="T32" fmla="*/ 1362 w 1362"/>
                  <a:gd name="T33" fmla="*/ 994 h 1536"/>
                  <a:gd name="T34" fmla="*/ 1314 w 1362"/>
                  <a:gd name="T35" fmla="*/ 610 h 1536"/>
                  <a:gd name="T36" fmla="*/ 1269 w 1362"/>
                  <a:gd name="T37" fmla="*/ 610 h 1536"/>
                  <a:gd name="T38" fmla="*/ 93 w 1362"/>
                  <a:gd name="T39" fmla="*/ 937 h 1536"/>
                  <a:gd name="T40" fmla="*/ 1269 w 1362"/>
                  <a:gd name="T41" fmla="*/ 179 h 1536"/>
                  <a:gd name="T42" fmla="*/ 1291 w 1362"/>
                  <a:gd name="T43" fmla="*/ 528 h 1536"/>
                  <a:gd name="T44" fmla="*/ 1314 w 1362"/>
                  <a:gd name="T45" fmla="*/ 178 h 1536"/>
                  <a:gd name="T46" fmla="*/ 1362 w 1362"/>
                  <a:gd name="T47" fmla="*/ 57 h 1536"/>
                  <a:gd name="T48" fmla="*/ 57 w 1362"/>
                  <a:gd name="T49" fmla="*/ 0 h 1536"/>
                  <a:gd name="T50" fmla="*/ 0 w 1362"/>
                  <a:gd name="T51" fmla="*/ 122 h 1536"/>
                  <a:gd name="T52" fmla="*/ 48 w 1362"/>
                  <a:gd name="T53" fmla="*/ 938 h 1536"/>
                  <a:gd name="T54" fmla="*/ 0 w 1362"/>
                  <a:gd name="T55" fmla="*/ 1059 h 1536"/>
                  <a:gd name="T56" fmla="*/ 543 w 1362"/>
                  <a:gd name="T57" fmla="*/ 1194 h 1536"/>
                  <a:gd name="T58" fmla="*/ 340 w 1362"/>
                  <a:gd name="T59" fmla="*/ 1491 h 1536"/>
                  <a:gd name="T60" fmla="*/ 543 w 1362"/>
                  <a:gd name="T61" fmla="*/ 1194 h 1536"/>
                  <a:gd name="T62" fmla="*/ 928 w 1362"/>
                  <a:gd name="T63" fmla="*/ 1491 h 1536"/>
                  <a:gd name="T64" fmla="*/ 914 w 1362"/>
                  <a:gd name="T65" fmla="*/ 1194 h 1536"/>
                  <a:gd name="T66" fmla="*/ 45 w 1362"/>
                  <a:gd name="T67" fmla="*/ 57 h 1536"/>
                  <a:gd name="T68" fmla="*/ 1305 w 1362"/>
                  <a:gd name="T69" fmla="*/ 45 h 1536"/>
                  <a:gd name="T70" fmla="*/ 1317 w 1362"/>
                  <a:gd name="T71" fmla="*/ 122 h 1536"/>
                  <a:gd name="T72" fmla="*/ 57 w 1362"/>
                  <a:gd name="T73" fmla="*/ 134 h 1536"/>
                  <a:gd name="T74" fmla="*/ 45 w 1362"/>
                  <a:gd name="T75" fmla="*/ 57 h 1536"/>
                  <a:gd name="T76" fmla="*/ 57 w 1362"/>
                  <a:gd name="T77" fmla="*/ 982 h 1536"/>
                  <a:gd name="T78" fmla="*/ 1317 w 1362"/>
                  <a:gd name="T79" fmla="*/ 994 h 1536"/>
                  <a:gd name="T80" fmla="*/ 1305 w 1362"/>
                  <a:gd name="T81" fmla="*/ 1071 h 1536"/>
                  <a:gd name="T82" fmla="*/ 45 w 1362"/>
                  <a:gd name="T83" fmla="*/ 1059 h 1536"/>
                  <a:gd name="T84" fmla="*/ 45 w 1362"/>
                  <a:gd name="T85" fmla="*/ 99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1536">
                    <a:moveTo>
                      <a:pt x="57" y="1116"/>
                    </a:moveTo>
                    <a:cubicBezTo>
                      <a:pt x="304" y="1116"/>
                      <a:pt x="304" y="1116"/>
                      <a:pt x="304" y="1116"/>
                    </a:cubicBezTo>
                    <a:cubicBezTo>
                      <a:pt x="304" y="1132"/>
                      <a:pt x="304" y="1132"/>
                      <a:pt x="304" y="1132"/>
                    </a:cubicBezTo>
                    <a:cubicBezTo>
                      <a:pt x="304" y="1166"/>
                      <a:pt x="332" y="1194"/>
                      <a:pt x="366" y="1194"/>
                    </a:cubicBezTo>
                    <a:cubicBezTo>
                      <a:pt x="400" y="1194"/>
                      <a:pt x="400" y="1194"/>
                      <a:pt x="400" y="1194"/>
                    </a:cubicBezTo>
                    <a:cubicBezTo>
                      <a:pt x="297" y="1477"/>
                      <a:pt x="297" y="1477"/>
                      <a:pt x="297" y="1477"/>
                    </a:cubicBezTo>
                    <a:cubicBezTo>
                      <a:pt x="287" y="1506"/>
                      <a:pt x="308" y="1536"/>
                      <a:pt x="338" y="1536"/>
                    </a:cubicBezTo>
                    <a:cubicBezTo>
                      <a:pt x="435" y="1536"/>
                      <a:pt x="435" y="1536"/>
                      <a:pt x="435" y="1536"/>
                    </a:cubicBezTo>
                    <a:cubicBezTo>
                      <a:pt x="454" y="1536"/>
                      <a:pt x="470" y="1524"/>
                      <a:pt x="477" y="1507"/>
                    </a:cubicBezTo>
                    <a:cubicBezTo>
                      <a:pt x="590" y="1194"/>
                      <a:pt x="590" y="1194"/>
                      <a:pt x="590" y="1194"/>
                    </a:cubicBezTo>
                    <a:cubicBezTo>
                      <a:pt x="629" y="1194"/>
                      <a:pt x="629" y="1194"/>
                      <a:pt x="629" y="1194"/>
                    </a:cubicBezTo>
                    <a:cubicBezTo>
                      <a:pt x="641" y="1194"/>
                      <a:pt x="651" y="1184"/>
                      <a:pt x="651" y="1172"/>
                    </a:cubicBezTo>
                    <a:cubicBezTo>
                      <a:pt x="651" y="1159"/>
                      <a:pt x="641" y="1149"/>
                      <a:pt x="629" y="1149"/>
                    </a:cubicBezTo>
                    <a:cubicBezTo>
                      <a:pt x="597" y="1149"/>
                      <a:pt x="397" y="1149"/>
                      <a:pt x="366" y="1149"/>
                    </a:cubicBezTo>
                    <a:cubicBezTo>
                      <a:pt x="357" y="1149"/>
                      <a:pt x="349" y="1142"/>
                      <a:pt x="349" y="1132"/>
                    </a:cubicBezTo>
                    <a:cubicBezTo>
                      <a:pt x="349" y="1116"/>
                      <a:pt x="349" y="1116"/>
                      <a:pt x="349" y="1116"/>
                    </a:cubicBezTo>
                    <a:cubicBezTo>
                      <a:pt x="1013" y="1116"/>
                      <a:pt x="1013" y="1116"/>
                      <a:pt x="1013" y="1116"/>
                    </a:cubicBezTo>
                    <a:cubicBezTo>
                      <a:pt x="1013" y="1132"/>
                      <a:pt x="1013" y="1132"/>
                      <a:pt x="1013" y="1132"/>
                    </a:cubicBezTo>
                    <a:cubicBezTo>
                      <a:pt x="1013" y="1142"/>
                      <a:pt x="1005" y="1149"/>
                      <a:pt x="996" y="1149"/>
                    </a:cubicBezTo>
                    <a:cubicBezTo>
                      <a:pt x="968" y="1149"/>
                      <a:pt x="761" y="1149"/>
                      <a:pt x="734" y="1149"/>
                    </a:cubicBezTo>
                    <a:cubicBezTo>
                      <a:pt x="721" y="1149"/>
                      <a:pt x="711" y="1159"/>
                      <a:pt x="711" y="1172"/>
                    </a:cubicBezTo>
                    <a:cubicBezTo>
                      <a:pt x="711" y="1184"/>
                      <a:pt x="721" y="1194"/>
                      <a:pt x="734" y="1194"/>
                    </a:cubicBezTo>
                    <a:cubicBezTo>
                      <a:pt x="772" y="1194"/>
                      <a:pt x="772" y="1194"/>
                      <a:pt x="772" y="1194"/>
                    </a:cubicBezTo>
                    <a:cubicBezTo>
                      <a:pt x="886" y="1507"/>
                      <a:pt x="886" y="1507"/>
                      <a:pt x="886" y="1507"/>
                    </a:cubicBezTo>
                    <a:cubicBezTo>
                      <a:pt x="892" y="1524"/>
                      <a:pt x="908" y="1536"/>
                      <a:pt x="927" y="1536"/>
                    </a:cubicBezTo>
                    <a:cubicBezTo>
                      <a:pt x="1024" y="1536"/>
                      <a:pt x="1024" y="1536"/>
                      <a:pt x="1024" y="1536"/>
                    </a:cubicBezTo>
                    <a:cubicBezTo>
                      <a:pt x="1054" y="1536"/>
                      <a:pt x="1075" y="1506"/>
                      <a:pt x="1065" y="1477"/>
                    </a:cubicBezTo>
                    <a:cubicBezTo>
                      <a:pt x="962" y="1194"/>
                      <a:pt x="962" y="1194"/>
                      <a:pt x="962" y="1194"/>
                    </a:cubicBezTo>
                    <a:cubicBezTo>
                      <a:pt x="996" y="1194"/>
                      <a:pt x="996" y="1194"/>
                      <a:pt x="996" y="1194"/>
                    </a:cubicBezTo>
                    <a:cubicBezTo>
                      <a:pt x="1030" y="1194"/>
                      <a:pt x="1058" y="1166"/>
                      <a:pt x="1058" y="1132"/>
                    </a:cubicBezTo>
                    <a:cubicBezTo>
                      <a:pt x="1058" y="1116"/>
                      <a:pt x="1058" y="1116"/>
                      <a:pt x="1058" y="1116"/>
                    </a:cubicBezTo>
                    <a:cubicBezTo>
                      <a:pt x="1305" y="1116"/>
                      <a:pt x="1305" y="1116"/>
                      <a:pt x="1305" y="1116"/>
                    </a:cubicBezTo>
                    <a:cubicBezTo>
                      <a:pt x="1336" y="1116"/>
                      <a:pt x="1362" y="1090"/>
                      <a:pt x="1362" y="1059"/>
                    </a:cubicBezTo>
                    <a:cubicBezTo>
                      <a:pt x="1362" y="994"/>
                      <a:pt x="1362" y="994"/>
                      <a:pt x="1362" y="994"/>
                    </a:cubicBezTo>
                    <a:cubicBezTo>
                      <a:pt x="1362" y="966"/>
                      <a:pt x="1341" y="942"/>
                      <a:pt x="1314" y="938"/>
                    </a:cubicBezTo>
                    <a:cubicBezTo>
                      <a:pt x="1314" y="610"/>
                      <a:pt x="1314" y="610"/>
                      <a:pt x="1314" y="610"/>
                    </a:cubicBezTo>
                    <a:cubicBezTo>
                      <a:pt x="1314" y="598"/>
                      <a:pt x="1304" y="588"/>
                      <a:pt x="1291" y="588"/>
                    </a:cubicBezTo>
                    <a:cubicBezTo>
                      <a:pt x="1279" y="588"/>
                      <a:pt x="1269" y="598"/>
                      <a:pt x="1269" y="610"/>
                    </a:cubicBezTo>
                    <a:cubicBezTo>
                      <a:pt x="1269" y="937"/>
                      <a:pt x="1269" y="937"/>
                      <a:pt x="1269" y="937"/>
                    </a:cubicBezTo>
                    <a:cubicBezTo>
                      <a:pt x="93" y="937"/>
                      <a:pt x="93" y="937"/>
                      <a:pt x="93" y="937"/>
                    </a:cubicBezTo>
                    <a:cubicBezTo>
                      <a:pt x="93" y="179"/>
                      <a:pt x="93" y="179"/>
                      <a:pt x="93" y="179"/>
                    </a:cubicBezTo>
                    <a:cubicBezTo>
                      <a:pt x="1269" y="179"/>
                      <a:pt x="1269" y="179"/>
                      <a:pt x="1269" y="179"/>
                    </a:cubicBezTo>
                    <a:cubicBezTo>
                      <a:pt x="1269" y="505"/>
                      <a:pt x="1269" y="505"/>
                      <a:pt x="1269" y="505"/>
                    </a:cubicBezTo>
                    <a:cubicBezTo>
                      <a:pt x="1269" y="518"/>
                      <a:pt x="1279" y="528"/>
                      <a:pt x="1291" y="528"/>
                    </a:cubicBezTo>
                    <a:cubicBezTo>
                      <a:pt x="1304" y="528"/>
                      <a:pt x="1314" y="518"/>
                      <a:pt x="1314" y="505"/>
                    </a:cubicBezTo>
                    <a:cubicBezTo>
                      <a:pt x="1314" y="178"/>
                      <a:pt x="1314" y="178"/>
                      <a:pt x="1314" y="178"/>
                    </a:cubicBezTo>
                    <a:cubicBezTo>
                      <a:pt x="1341" y="174"/>
                      <a:pt x="1362" y="150"/>
                      <a:pt x="1362" y="122"/>
                    </a:cubicBezTo>
                    <a:cubicBezTo>
                      <a:pt x="1362" y="57"/>
                      <a:pt x="1362" y="57"/>
                      <a:pt x="1362" y="57"/>
                    </a:cubicBezTo>
                    <a:cubicBezTo>
                      <a:pt x="1362" y="26"/>
                      <a:pt x="1336" y="0"/>
                      <a:pt x="1305" y="0"/>
                    </a:cubicBezTo>
                    <a:cubicBezTo>
                      <a:pt x="57" y="0"/>
                      <a:pt x="57" y="0"/>
                      <a:pt x="57" y="0"/>
                    </a:cubicBezTo>
                    <a:cubicBezTo>
                      <a:pt x="26" y="0"/>
                      <a:pt x="0" y="26"/>
                      <a:pt x="0" y="57"/>
                    </a:cubicBezTo>
                    <a:cubicBezTo>
                      <a:pt x="0" y="122"/>
                      <a:pt x="0" y="122"/>
                      <a:pt x="0" y="122"/>
                    </a:cubicBezTo>
                    <a:cubicBezTo>
                      <a:pt x="0" y="150"/>
                      <a:pt x="21" y="174"/>
                      <a:pt x="48" y="178"/>
                    </a:cubicBezTo>
                    <a:cubicBezTo>
                      <a:pt x="48" y="938"/>
                      <a:pt x="48" y="938"/>
                      <a:pt x="48" y="938"/>
                    </a:cubicBezTo>
                    <a:cubicBezTo>
                      <a:pt x="21" y="942"/>
                      <a:pt x="0" y="966"/>
                      <a:pt x="0" y="994"/>
                    </a:cubicBezTo>
                    <a:cubicBezTo>
                      <a:pt x="0" y="1059"/>
                      <a:pt x="0" y="1059"/>
                      <a:pt x="0" y="1059"/>
                    </a:cubicBezTo>
                    <a:cubicBezTo>
                      <a:pt x="0" y="1090"/>
                      <a:pt x="26" y="1116"/>
                      <a:pt x="57" y="1116"/>
                    </a:cubicBezTo>
                    <a:close/>
                    <a:moveTo>
                      <a:pt x="543" y="1194"/>
                    </a:moveTo>
                    <a:cubicBezTo>
                      <a:pt x="434" y="1491"/>
                      <a:pt x="434" y="1491"/>
                      <a:pt x="434" y="1491"/>
                    </a:cubicBezTo>
                    <a:cubicBezTo>
                      <a:pt x="340" y="1491"/>
                      <a:pt x="340" y="1491"/>
                      <a:pt x="340" y="1491"/>
                    </a:cubicBezTo>
                    <a:cubicBezTo>
                      <a:pt x="448" y="1194"/>
                      <a:pt x="448" y="1194"/>
                      <a:pt x="448" y="1194"/>
                    </a:cubicBezTo>
                    <a:lnTo>
                      <a:pt x="543" y="1194"/>
                    </a:lnTo>
                    <a:close/>
                    <a:moveTo>
                      <a:pt x="1022" y="1491"/>
                    </a:moveTo>
                    <a:cubicBezTo>
                      <a:pt x="928" y="1491"/>
                      <a:pt x="928" y="1491"/>
                      <a:pt x="928" y="1491"/>
                    </a:cubicBezTo>
                    <a:cubicBezTo>
                      <a:pt x="820" y="1194"/>
                      <a:pt x="820" y="1194"/>
                      <a:pt x="820" y="1194"/>
                    </a:cubicBezTo>
                    <a:cubicBezTo>
                      <a:pt x="914" y="1194"/>
                      <a:pt x="914" y="1194"/>
                      <a:pt x="914" y="1194"/>
                    </a:cubicBezTo>
                    <a:lnTo>
                      <a:pt x="1022" y="1491"/>
                    </a:lnTo>
                    <a:close/>
                    <a:moveTo>
                      <a:pt x="45" y="57"/>
                    </a:moveTo>
                    <a:cubicBezTo>
                      <a:pt x="45" y="51"/>
                      <a:pt x="51" y="45"/>
                      <a:pt x="57" y="45"/>
                    </a:cubicBezTo>
                    <a:cubicBezTo>
                      <a:pt x="1305" y="45"/>
                      <a:pt x="1305" y="45"/>
                      <a:pt x="1305" y="45"/>
                    </a:cubicBezTo>
                    <a:cubicBezTo>
                      <a:pt x="1312" y="45"/>
                      <a:pt x="1317" y="51"/>
                      <a:pt x="1317" y="57"/>
                    </a:cubicBezTo>
                    <a:cubicBezTo>
                      <a:pt x="1317" y="122"/>
                      <a:pt x="1317" y="122"/>
                      <a:pt x="1317" y="122"/>
                    </a:cubicBezTo>
                    <a:cubicBezTo>
                      <a:pt x="1317" y="128"/>
                      <a:pt x="1312" y="134"/>
                      <a:pt x="1305" y="134"/>
                    </a:cubicBezTo>
                    <a:cubicBezTo>
                      <a:pt x="1292" y="134"/>
                      <a:pt x="71" y="134"/>
                      <a:pt x="57" y="134"/>
                    </a:cubicBezTo>
                    <a:cubicBezTo>
                      <a:pt x="51" y="134"/>
                      <a:pt x="45" y="128"/>
                      <a:pt x="45" y="122"/>
                    </a:cubicBezTo>
                    <a:lnTo>
                      <a:pt x="45" y="57"/>
                    </a:lnTo>
                    <a:close/>
                    <a:moveTo>
                      <a:pt x="45" y="994"/>
                    </a:moveTo>
                    <a:cubicBezTo>
                      <a:pt x="45" y="988"/>
                      <a:pt x="51" y="982"/>
                      <a:pt x="57" y="982"/>
                    </a:cubicBezTo>
                    <a:cubicBezTo>
                      <a:pt x="1305" y="982"/>
                      <a:pt x="1305" y="982"/>
                      <a:pt x="1305" y="982"/>
                    </a:cubicBezTo>
                    <a:cubicBezTo>
                      <a:pt x="1312" y="982"/>
                      <a:pt x="1317" y="988"/>
                      <a:pt x="1317" y="994"/>
                    </a:cubicBezTo>
                    <a:cubicBezTo>
                      <a:pt x="1317" y="1059"/>
                      <a:pt x="1317" y="1059"/>
                      <a:pt x="1317" y="1059"/>
                    </a:cubicBezTo>
                    <a:cubicBezTo>
                      <a:pt x="1317" y="1065"/>
                      <a:pt x="1312" y="1071"/>
                      <a:pt x="1305" y="1071"/>
                    </a:cubicBezTo>
                    <a:cubicBezTo>
                      <a:pt x="1274" y="1071"/>
                      <a:pt x="65" y="1071"/>
                      <a:pt x="57" y="1071"/>
                    </a:cubicBezTo>
                    <a:cubicBezTo>
                      <a:pt x="51" y="1071"/>
                      <a:pt x="45" y="1065"/>
                      <a:pt x="45" y="1059"/>
                    </a:cubicBezTo>
                    <a:lnTo>
                      <a:pt x="45" y="994"/>
                    </a:lnTo>
                    <a:close/>
                    <a:moveTo>
                      <a:pt x="45" y="994"/>
                    </a:moveTo>
                    <a:cubicBezTo>
                      <a:pt x="45" y="994"/>
                      <a:pt x="45" y="994"/>
                      <a:pt x="45" y="99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79" name="Freeform 12">
                <a:extLst>
                  <a:ext uri="{FF2B5EF4-FFF2-40B4-BE49-F238E27FC236}">
                    <a16:creationId xmlns:a16="http://schemas.microsoft.com/office/drawing/2014/main" id="{E4256678-8D37-4C3C-B51D-C7582940DA39}"/>
                  </a:ext>
                </a:extLst>
              </p:cNvPr>
              <p:cNvSpPr>
                <a:spLocks noEditPoints="1"/>
              </p:cNvSpPr>
              <p:nvPr/>
            </p:nvSpPr>
            <p:spPr bwMode="auto">
              <a:xfrm>
                <a:off x="9136399" y="2937867"/>
                <a:ext cx="182457" cy="191145"/>
              </a:xfrm>
              <a:custGeom>
                <a:avLst/>
                <a:gdLst>
                  <a:gd name="T0" fmla="*/ 212 w 837"/>
                  <a:gd name="T1" fmla="*/ 744 h 878"/>
                  <a:gd name="T2" fmla="*/ 84 w 837"/>
                  <a:gd name="T3" fmla="*/ 640 h 878"/>
                  <a:gd name="T4" fmla="*/ 84 w 837"/>
                  <a:gd name="T5" fmla="*/ 473 h 878"/>
                  <a:gd name="T6" fmla="*/ 104 w 837"/>
                  <a:gd name="T7" fmla="*/ 439 h 878"/>
                  <a:gd name="T8" fmla="*/ 84 w 837"/>
                  <a:gd name="T9" fmla="*/ 405 h 878"/>
                  <a:gd name="T10" fmla="*/ 84 w 837"/>
                  <a:gd name="T11" fmla="*/ 238 h 878"/>
                  <a:gd name="T12" fmla="*/ 212 w 837"/>
                  <a:gd name="T13" fmla="*/ 134 h 878"/>
                  <a:gd name="T14" fmla="*/ 814 w 837"/>
                  <a:gd name="T15" fmla="*/ 202 h 878"/>
                  <a:gd name="T16" fmla="*/ 719 w 837"/>
                  <a:gd name="T17" fmla="*/ 323 h 878"/>
                  <a:gd name="T18" fmla="*/ 489 w 837"/>
                  <a:gd name="T19" fmla="*/ 167 h 878"/>
                  <a:gd name="T20" fmla="*/ 465 w 837"/>
                  <a:gd name="T21" fmla="*/ 238 h 878"/>
                  <a:gd name="T22" fmla="*/ 465 w 837"/>
                  <a:gd name="T23" fmla="*/ 405 h 878"/>
                  <a:gd name="T24" fmla="*/ 271 w 837"/>
                  <a:gd name="T25" fmla="*/ 439 h 878"/>
                  <a:gd name="T26" fmla="*/ 465 w 837"/>
                  <a:gd name="T27" fmla="*/ 473 h 878"/>
                  <a:gd name="T28" fmla="*/ 465 w 837"/>
                  <a:gd name="T29" fmla="*/ 640 h 878"/>
                  <a:gd name="T30" fmla="*/ 489 w 837"/>
                  <a:gd name="T31" fmla="*/ 711 h 878"/>
                  <a:gd name="T32" fmla="*/ 719 w 837"/>
                  <a:gd name="T33" fmla="*/ 555 h 878"/>
                  <a:gd name="T34" fmla="*/ 814 w 837"/>
                  <a:gd name="T35" fmla="*/ 676 h 878"/>
                  <a:gd name="T36" fmla="*/ 644 w 837"/>
                  <a:gd name="T37" fmla="*/ 817 h 878"/>
                  <a:gd name="T38" fmla="*/ 774 w 837"/>
                  <a:gd name="T39" fmla="*/ 654 h 878"/>
                  <a:gd name="T40" fmla="*/ 731 w 837"/>
                  <a:gd name="T41" fmla="*/ 599 h 878"/>
                  <a:gd name="T42" fmla="*/ 489 w 837"/>
                  <a:gd name="T43" fmla="*/ 756 h 878"/>
                  <a:gd name="T44" fmla="*/ 278 w 837"/>
                  <a:gd name="T45" fmla="*/ 606 h 878"/>
                  <a:gd name="T46" fmla="*/ 465 w 837"/>
                  <a:gd name="T47" fmla="*/ 594 h 878"/>
                  <a:gd name="T48" fmla="*/ 465 w 837"/>
                  <a:gd name="T49" fmla="*/ 518 h 878"/>
                  <a:gd name="T50" fmla="*/ 230 w 837"/>
                  <a:gd name="T51" fmla="*/ 499 h 878"/>
                  <a:gd name="T52" fmla="*/ 230 w 837"/>
                  <a:gd name="T53" fmla="*/ 379 h 878"/>
                  <a:gd name="T54" fmla="*/ 465 w 837"/>
                  <a:gd name="T55" fmla="*/ 360 h 878"/>
                  <a:gd name="T56" fmla="*/ 465 w 837"/>
                  <a:gd name="T57" fmla="*/ 284 h 878"/>
                  <a:gd name="T58" fmla="*/ 278 w 837"/>
                  <a:gd name="T59" fmla="*/ 272 h 878"/>
                  <a:gd name="T60" fmla="*/ 489 w 837"/>
                  <a:gd name="T61" fmla="*/ 122 h 878"/>
                  <a:gd name="T62" fmla="*/ 731 w 837"/>
                  <a:gd name="T63" fmla="*/ 279 h 878"/>
                  <a:gd name="T64" fmla="*/ 774 w 837"/>
                  <a:gd name="T65" fmla="*/ 224 h 878"/>
                  <a:gd name="T66" fmla="*/ 247 w 837"/>
                  <a:gd name="T67" fmla="*/ 163 h 878"/>
                  <a:gd name="T68" fmla="*/ 161 w 837"/>
                  <a:gd name="T69" fmla="*/ 284 h 878"/>
                  <a:gd name="T70" fmla="*/ 46 w 837"/>
                  <a:gd name="T71" fmla="*/ 322 h 878"/>
                  <a:gd name="T72" fmla="*/ 130 w 837"/>
                  <a:gd name="T73" fmla="*/ 360 h 878"/>
                  <a:gd name="T74" fmla="*/ 153 w 837"/>
                  <a:gd name="T75" fmla="*/ 385 h 878"/>
                  <a:gd name="T76" fmla="*/ 153 w 837"/>
                  <a:gd name="T77" fmla="*/ 493 h 878"/>
                  <a:gd name="T78" fmla="*/ 130 w 837"/>
                  <a:gd name="T79" fmla="*/ 518 h 878"/>
                  <a:gd name="T80" fmla="*/ 46 w 837"/>
                  <a:gd name="T81" fmla="*/ 556 h 878"/>
                  <a:gd name="T82" fmla="*/ 161 w 837"/>
                  <a:gd name="T83" fmla="*/ 594 h 878"/>
                  <a:gd name="T84" fmla="*/ 247 w 837"/>
                  <a:gd name="T85" fmla="*/ 715 h 878"/>
                  <a:gd name="T86" fmla="*/ 573 w 837"/>
                  <a:gd name="T87" fmla="*/ 820 h 878"/>
                  <a:gd name="T88" fmla="*/ 586 w 837"/>
                  <a:gd name="T89" fmla="*/ 864 h 878"/>
                  <a:gd name="T90" fmla="*/ 489 w 837"/>
                  <a:gd name="T91"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7" h="878">
                    <a:moveTo>
                      <a:pt x="489" y="878"/>
                    </a:moveTo>
                    <a:cubicBezTo>
                      <a:pt x="384" y="878"/>
                      <a:pt x="285" y="830"/>
                      <a:pt x="212" y="744"/>
                    </a:cubicBezTo>
                    <a:cubicBezTo>
                      <a:pt x="186" y="713"/>
                      <a:pt x="164" y="678"/>
                      <a:pt x="146" y="640"/>
                    </a:cubicBezTo>
                    <a:cubicBezTo>
                      <a:pt x="84" y="640"/>
                      <a:pt x="84" y="640"/>
                      <a:pt x="84" y="640"/>
                    </a:cubicBezTo>
                    <a:cubicBezTo>
                      <a:pt x="38" y="640"/>
                      <a:pt x="0" y="603"/>
                      <a:pt x="0" y="556"/>
                    </a:cubicBezTo>
                    <a:cubicBezTo>
                      <a:pt x="0" y="510"/>
                      <a:pt x="38" y="473"/>
                      <a:pt x="84" y="473"/>
                    </a:cubicBezTo>
                    <a:cubicBezTo>
                      <a:pt x="105" y="473"/>
                      <a:pt x="105" y="473"/>
                      <a:pt x="105" y="473"/>
                    </a:cubicBezTo>
                    <a:cubicBezTo>
                      <a:pt x="104" y="462"/>
                      <a:pt x="104" y="450"/>
                      <a:pt x="104" y="439"/>
                    </a:cubicBezTo>
                    <a:cubicBezTo>
                      <a:pt x="104" y="428"/>
                      <a:pt x="104" y="416"/>
                      <a:pt x="105" y="405"/>
                    </a:cubicBezTo>
                    <a:cubicBezTo>
                      <a:pt x="84" y="405"/>
                      <a:pt x="84" y="405"/>
                      <a:pt x="84" y="405"/>
                    </a:cubicBezTo>
                    <a:cubicBezTo>
                      <a:pt x="38" y="405"/>
                      <a:pt x="0" y="368"/>
                      <a:pt x="0" y="322"/>
                    </a:cubicBezTo>
                    <a:cubicBezTo>
                      <a:pt x="0" y="275"/>
                      <a:pt x="38" y="238"/>
                      <a:pt x="84" y="238"/>
                    </a:cubicBezTo>
                    <a:cubicBezTo>
                      <a:pt x="146" y="238"/>
                      <a:pt x="146" y="238"/>
                      <a:pt x="146" y="238"/>
                    </a:cubicBezTo>
                    <a:cubicBezTo>
                      <a:pt x="164" y="200"/>
                      <a:pt x="186" y="165"/>
                      <a:pt x="212" y="134"/>
                    </a:cubicBezTo>
                    <a:cubicBezTo>
                      <a:pt x="285" y="48"/>
                      <a:pt x="384" y="0"/>
                      <a:pt x="489" y="0"/>
                    </a:cubicBezTo>
                    <a:cubicBezTo>
                      <a:pt x="622" y="0"/>
                      <a:pt x="743" y="75"/>
                      <a:pt x="814" y="202"/>
                    </a:cubicBezTo>
                    <a:cubicBezTo>
                      <a:pt x="837" y="242"/>
                      <a:pt x="822" y="293"/>
                      <a:pt x="782" y="316"/>
                    </a:cubicBezTo>
                    <a:cubicBezTo>
                      <a:pt x="763" y="327"/>
                      <a:pt x="740" y="329"/>
                      <a:pt x="719" y="323"/>
                    </a:cubicBezTo>
                    <a:cubicBezTo>
                      <a:pt x="697" y="317"/>
                      <a:pt x="679" y="303"/>
                      <a:pt x="668" y="284"/>
                    </a:cubicBezTo>
                    <a:cubicBezTo>
                      <a:pt x="627" y="211"/>
                      <a:pt x="560" y="167"/>
                      <a:pt x="489" y="167"/>
                    </a:cubicBezTo>
                    <a:cubicBezTo>
                      <a:pt x="435" y="167"/>
                      <a:pt x="383" y="193"/>
                      <a:pt x="343" y="238"/>
                    </a:cubicBezTo>
                    <a:cubicBezTo>
                      <a:pt x="465" y="238"/>
                      <a:pt x="465" y="238"/>
                      <a:pt x="465" y="238"/>
                    </a:cubicBezTo>
                    <a:cubicBezTo>
                      <a:pt x="511" y="238"/>
                      <a:pt x="549" y="275"/>
                      <a:pt x="549" y="322"/>
                    </a:cubicBezTo>
                    <a:cubicBezTo>
                      <a:pt x="549" y="368"/>
                      <a:pt x="511" y="405"/>
                      <a:pt x="465" y="405"/>
                    </a:cubicBezTo>
                    <a:cubicBezTo>
                      <a:pt x="273" y="405"/>
                      <a:pt x="273" y="405"/>
                      <a:pt x="273" y="405"/>
                    </a:cubicBezTo>
                    <a:cubicBezTo>
                      <a:pt x="272" y="416"/>
                      <a:pt x="271" y="428"/>
                      <a:pt x="271" y="439"/>
                    </a:cubicBezTo>
                    <a:cubicBezTo>
                      <a:pt x="271" y="450"/>
                      <a:pt x="272" y="462"/>
                      <a:pt x="273" y="473"/>
                    </a:cubicBezTo>
                    <a:cubicBezTo>
                      <a:pt x="465" y="473"/>
                      <a:pt x="465" y="473"/>
                      <a:pt x="465" y="473"/>
                    </a:cubicBezTo>
                    <a:cubicBezTo>
                      <a:pt x="511" y="473"/>
                      <a:pt x="549" y="510"/>
                      <a:pt x="549" y="556"/>
                    </a:cubicBezTo>
                    <a:cubicBezTo>
                      <a:pt x="549" y="603"/>
                      <a:pt x="511" y="640"/>
                      <a:pt x="465" y="640"/>
                    </a:cubicBezTo>
                    <a:cubicBezTo>
                      <a:pt x="343" y="640"/>
                      <a:pt x="343" y="640"/>
                      <a:pt x="343" y="640"/>
                    </a:cubicBezTo>
                    <a:cubicBezTo>
                      <a:pt x="383" y="685"/>
                      <a:pt x="435" y="711"/>
                      <a:pt x="489" y="711"/>
                    </a:cubicBezTo>
                    <a:cubicBezTo>
                      <a:pt x="560" y="711"/>
                      <a:pt x="627" y="667"/>
                      <a:pt x="668" y="594"/>
                    </a:cubicBezTo>
                    <a:cubicBezTo>
                      <a:pt x="679" y="575"/>
                      <a:pt x="697" y="561"/>
                      <a:pt x="719" y="555"/>
                    </a:cubicBezTo>
                    <a:cubicBezTo>
                      <a:pt x="740" y="549"/>
                      <a:pt x="763" y="551"/>
                      <a:pt x="782" y="562"/>
                    </a:cubicBezTo>
                    <a:cubicBezTo>
                      <a:pt x="822" y="585"/>
                      <a:pt x="837" y="636"/>
                      <a:pt x="814" y="676"/>
                    </a:cubicBezTo>
                    <a:cubicBezTo>
                      <a:pt x="779" y="738"/>
                      <a:pt x="731" y="789"/>
                      <a:pt x="675" y="824"/>
                    </a:cubicBezTo>
                    <a:cubicBezTo>
                      <a:pt x="664" y="831"/>
                      <a:pt x="650" y="827"/>
                      <a:pt x="644" y="817"/>
                    </a:cubicBezTo>
                    <a:cubicBezTo>
                      <a:pt x="637" y="806"/>
                      <a:pt x="640" y="792"/>
                      <a:pt x="651" y="785"/>
                    </a:cubicBezTo>
                    <a:cubicBezTo>
                      <a:pt x="701" y="754"/>
                      <a:pt x="743" y="709"/>
                      <a:pt x="774" y="654"/>
                    </a:cubicBezTo>
                    <a:cubicBezTo>
                      <a:pt x="785" y="636"/>
                      <a:pt x="778" y="612"/>
                      <a:pt x="760" y="602"/>
                    </a:cubicBezTo>
                    <a:cubicBezTo>
                      <a:pt x="751" y="597"/>
                      <a:pt x="741" y="596"/>
                      <a:pt x="731" y="599"/>
                    </a:cubicBezTo>
                    <a:cubicBezTo>
                      <a:pt x="721" y="601"/>
                      <a:pt x="713" y="608"/>
                      <a:pt x="708" y="616"/>
                    </a:cubicBezTo>
                    <a:cubicBezTo>
                      <a:pt x="659" y="704"/>
                      <a:pt x="577" y="756"/>
                      <a:pt x="489" y="756"/>
                    </a:cubicBezTo>
                    <a:cubicBezTo>
                      <a:pt x="406" y="756"/>
                      <a:pt x="329" y="710"/>
                      <a:pt x="278" y="629"/>
                    </a:cubicBezTo>
                    <a:cubicBezTo>
                      <a:pt x="274" y="622"/>
                      <a:pt x="274" y="613"/>
                      <a:pt x="278" y="606"/>
                    </a:cubicBezTo>
                    <a:cubicBezTo>
                      <a:pt x="282" y="599"/>
                      <a:pt x="289" y="594"/>
                      <a:pt x="298" y="594"/>
                    </a:cubicBezTo>
                    <a:cubicBezTo>
                      <a:pt x="465" y="594"/>
                      <a:pt x="465" y="594"/>
                      <a:pt x="465" y="594"/>
                    </a:cubicBezTo>
                    <a:cubicBezTo>
                      <a:pt x="486" y="594"/>
                      <a:pt x="503" y="577"/>
                      <a:pt x="503" y="556"/>
                    </a:cubicBezTo>
                    <a:cubicBezTo>
                      <a:pt x="503" y="535"/>
                      <a:pt x="486" y="518"/>
                      <a:pt x="465" y="518"/>
                    </a:cubicBezTo>
                    <a:cubicBezTo>
                      <a:pt x="253" y="518"/>
                      <a:pt x="253" y="518"/>
                      <a:pt x="253" y="518"/>
                    </a:cubicBezTo>
                    <a:cubicBezTo>
                      <a:pt x="242" y="518"/>
                      <a:pt x="232" y="510"/>
                      <a:pt x="230" y="499"/>
                    </a:cubicBezTo>
                    <a:cubicBezTo>
                      <a:pt x="227" y="479"/>
                      <a:pt x="225" y="459"/>
                      <a:pt x="225" y="439"/>
                    </a:cubicBezTo>
                    <a:cubicBezTo>
                      <a:pt x="225" y="419"/>
                      <a:pt x="227" y="399"/>
                      <a:pt x="230" y="379"/>
                    </a:cubicBezTo>
                    <a:cubicBezTo>
                      <a:pt x="232" y="368"/>
                      <a:pt x="242" y="360"/>
                      <a:pt x="253" y="360"/>
                    </a:cubicBezTo>
                    <a:cubicBezTo>
                      <a:pt x="465" y="360"/>
                      <a:pt x="465" y="360"/>
                      <a:pt x="465" y="360"/>
                    </a:cubicBezTo>
                    <a:cubicBezTo>
                      <a:pt x="486" y="360"/>
                      <a:pt x="503" y="342"/>
                      <a:pt x="503" y="322"/>
                    </a:cubicBezTo>
                    <a:cubicBezTo>
                      <a:pt x="503" y="301"/>
                      <a:pt x="486" y="284"/>
                      <a:pt x="465" y="284"/>
                    </a:cubicBezTo>
                    <a:cubicBezTo>
                      <a:pt x="298" y="284"/>
                      <a:pt x="298" y="284"/>
                      <a:pt x="298" y="284"/>
                    </a:cubicBezTo>
                    <a:cubicBezTo>
                      <a:pt x="289" y="284"/>
                      <a:pt x="282" y="279"/>
                      <a:pt x="278" y="272"/>
                    </a:cubicBezTo>
                    <a:cubicBezTo>
                      <a:pt x="274" y="264"/>
                      <a:pt x="274" y="256"/>
                      <a:pt x="278" y="249"/>
                    </a:cubicBezTo>
                    <a:cubicBezTo>
                      <a:pt x="329" y="168"/>
                      <a:pt x="406" y="122"/>
                      <a:pt x="489" y="122"/>
                    </a:cubicBezTo>
                    <a:cubicBezTo>
                      <a:pt x="577" y="122"/>
                      <a:pt x="659" y="174"/>
                      <a:pt x="708" y="262"/>
                    </a:cubicBezTo>
                    <a:cubicBezTo>
                      <a:pt x="713" y="270"/>
                      <a:pt x="721" y="277"/>
                      <a:pt x="731" y="279"/>
                    </a:cubicBezTo>
                    <a:cubicBezTo>
                      <a:pt x="741" y="282"/>
                      <a:pt x="751" y="281"/>
                      <a:pt x="760" y="276"/>
                    </a:cubicBezTo>
                    <a:cubicBezTo>
                      <a:pt x="778" y="266"/>
                      <a:pt x="785" y="242"/>
                      <a:pt x="774" y="224"/>
                    </a:cubicBezTo>
                    <a:cubicBezTo>
                      <a:pt x="711" y="112"/>
                      <a:pt x="605" y="46"/>
                      <a:pt x="489" y="46"/>
                    </a:cubicBezTo>
                    <a:cubicBezTo>
                      <a:pt x="397" y="46"/>
                      <a:pt x="311" y="87"/>
                      <a:pt x="247" y="163"/>
                    </a:cubicBezTo>
                    <a:cubicBezTo>
                      <a:pt x="220" y="194"/>
                      <a:pt x="199" y="230"/>
                      <a:pt x="182" y="269"/>
                    </a:cubicBezTo>
                    <a:cubicBezTo>
                      <a:pt x="179" y="278"/>
                      <a:pt x="171" y="284"/>
                      <a:pt x="161" y="284"/>
                    </a:cubicBezTo>
                    <a:cubicBezTo>
                      <a:pt x="84" y="284"/>
                      <a:pt x="84" y="284"/>
                      <a:pt x="84" y="284"/>
                    </a:cubicBezTo>
                    <a:cubicBezTo>
                      <a:pt x="63" y="284"/>
                      <a:pt x="46" y="301"/>
                      <a:pt x="46" y="322"/>
                    </a:cubicBezTo>
                    <a:cubicBezTo>
                      <a:pt x="46" y="342"/>
                      <a:pt x="63" y="360"/>
                      <a:pt x="84" y="360"/>
                    </a:cubicBezTo>
                    <a:cubicBezTo>
                      <a:pt x="130" y="360"/>
                      <a:pt x="130" y="360"/>
                      <a:pt x="130" y="360"/>
                    </a:cubicBezTo>
                    <a:cubicBezTo>
                      <a:pt x="136" y="360"/>
                      <a:pt x="143" y="362"/>
                      <a:pt x="147" y="367"/>
                    </a:cubicBezTo>
                    <a:cubicBezTo>
                      <a:pt x="151" y="372"/>
                      <a:pt x="153" y="379"/>
                      <a:pt x="153" y="385"/>
                    </a:cubicBezTo>
                    <a:cubicBezTo>
                      <a:pt x="150" y="403"/>
                      <a:pt x="149" y="421"/>
                      <a:pt x="149" y="439"/>
                    </a:cubicBezTo>
                    <a:cubicBezTo>
                      <a:pt x="149" y="457"/>
                      <a:pt x="150" y="475"/>
                      <a:pt x="153" y="493"/>
                    </a:cubicBezTo>
                    <a:cubicBezTo>
                      <a:pt x="153" y="499"/>
                      <a:pt x="151" y="506"/>
                      <a:pt x="147" y="511"/>
                    </a:cubicBezTo>
                    <a:cubicBezTo>
                      <a:pt x="143" y="516"/>
                      <a:pt x="136" y="518"/>
                      <a:pt x="130" y="518"/>
                    </a:cubicBezTo>
                    <a:cubicBezTo>
                      <a:pt x="84" y="518"/>
                      <a:pt x="84" y="518"/>
                      <a:pt x="84" y="518"/>
                    </a:cubicBezTo>
                    <a:cubicBezTo>
                      <a:pt x="63" y="518"/>
                      <a:pt x="46" y="535"/>
                      <a:pt x="46" y="556"/>
                    </a:cubicBezTo>
                    <a:cubicBezTo>
                      <a:pt x="46" y="577"/>
                      <a:pt x="63" y="594"/>
                      <a:pt x="84" y="594"/>
                    </a:cubicBezTo>
                    <a:cubicBezTo>
                      <a:pt x="161" y="594"/>
                      <a:pt x="161" y="594"/>
                      <a:pt x="161" y="594"/>
                    </a:cubicBezTo>
                    <a:cubicBezTo>
                      <a:pt x="171" y="594"/>
                      <a:pt x="179" y="600"/>
                      <a:pt x="182" y="609"/>
                    </a:cubicBezTo>
                    <a:cubicBezTo>
                      <a:pt x="199" y="648"/>
                      <a:pt x="220" y="684"/>
                      <a:pt x="247" y="715"/>
                    </a:cubicBezTo>
                    <a:cubicBezTo>
                      <a:pt x="311" y="791"/>
                      <a:pt x="397" y="832"/>
                      <a:pt x="489" y="832"/>
                    </a:cubicBezTo>
                    <a:cubicBezTo>
                      <a:pt x="518" y="832"/>
                      <a:pt x="546" y="828"/>
                      <a:pt x="573" y="820"/>
                    </a:cubicBezTo>
                    <a:cubicBezTo>
                      <a:pt x="586" y="817"/>
                      <a:pt x="598" y="824"/>
                      <a:pt x="602" y="836"/>
                    </a:cubicBezTo>
                    <a:cubicBezTo>
                      <a:pt x="605" y="848"/>
                      <a:pt x="598" y="860"/>
                      <a:pt x="586" y="864"/>
                    </a:cubicBezTo>
                    <a:cubicBezTo>
                      <a:pt x="555" y="873"/>
                      <a:pt x="522" y="878"/>
                      <a:pt x="489" y="878"/>
                    </a:cubicBezTo>
                    <a:close/>
                    <a:moveTo>
                      <a:pt x="489" y="878"/>
                    </a:moveTo>
                    <a:cubicBezTo>
                      <a:pt x="489" y="878"/>
                      <a:pt x="489" y="878"/>
                      <a:pt x="489" y="87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spTree>
    <p:extLst>
      <p:ext uri="{BB962C8B-B14F-4D97-AF65-F5344CB8AC3E}">
        <p14:creationId xmlns:p14="http://schemas.microsoft.com/office/powerpoint/2010/main" val="206668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80D0DEB-BFFB-4D62-91C0-EE0AF12C3C49}"/>
              </a:ext>
            </a:extLst>
          </p:cNvPr>
          <p:cNvSpPr>
            <a:spLocks noGrp="1"/>
          </p:cNvSpPr>
          <p:nvPr>
            <p:ph type="ftr" sz="quarter" idx="15"/>
          </p:nvPr>
        </p:nvSpPr>
        <p:spPr/>
        <p:txBody>
          <a:bodyPr/>
          <a:lstStyle/>
          <a:p>
            <a:r>
              <a:rPr lang="de-DE"/>
              <a:t>Bundesarchiv  |  07.02.2024  |</a:t>
            </a:r>
            <a:endParaRPr lang="de-DE" dirty="0"/>
          </a:p>
        </p:txBody>
      </p:sp>
      <p:sp>
        <p:nvSpPr>
          <p:cNvPr id="5" name="Foliennummernplatzhalter 4">
            <a:extLst>
              <a:ext uri="{FF2B5EF4-FFF2-40B4-BE49-F238E27FC236}">
                <a16:creationId xmlns:a16="http://schemas.microsoft.com/office/drawing/2014/main" id="{3C4B6FD4-2DD1-4F28-AF81-2E3D9FFAC70E}"/>
              </a:ext>
            </a:extLst>
          </p:cNvPr>
          <p:cNvSpPr>
            <a:spLocks noGrp="1"/>
          </p:cNvSpPr>
          <p:nvPr>
            <p:ph type="sldNum" sz="quarter" idx="16"/>
          </p:nvPr>
        </p:nvSpPr>
        <p:spPr/>
        <p:txBody>
          <a:bodyPr/>
          <a:lstStyle/>
          <a:p>
            <a:fld id="{3FA84AA8-8623-417D-8E8E-D9F85DBD0D97}" type="slidenum">
              <a:rPr lang="de-DE" smtClean="0"/>
              <a:pPr/>
              <a:t>24</a:t>
            </a:fld>
            <a:endParaRPr lang="de-DE" dirty="0"/>
          </a:p>
        </p:txBody>
      </p:sp>
      <p:sp>
        <p:nvSpPr>
          <p:cNvPr id="11" name="Textplatzhalter 10">
            <a:extLst>
              <a:ext uri="{FF2B5EF4-FFF2-40B4-BE49-F238E27FC236}">
                <a16:creationId xmlns:a16="http://schemas.microsoft.com/office/drawing/2014/main" id="{CEE10F92-420C-4F14-AA28-887B9F513D44}"/>
              </a:ext>
            </a:extLst>
          </p:cNvPr>
          <p:cNvSpPr>
            <a:spLocks noGrp="1"/>
          </p:cNvSpPr>
          <p:nvPr>
            <p:ph type="body" sz="quarter" idx="18"/>
          </p:nvPr>
        </p:nvSpPr>
        <p:spPr/>
        <p:txBody>
          <a:bodyPr/>
          <a:lstStyle/>
          <a:p>
            <a:endParaRPr lang="de-DE"/>
          </a:p>
        </p:txBody>
      </p:sp>
      <p:sp>
        <p:nvSpPr>
          <p:cNvPr id="6" name="Titel 5">
            <a:extLst>
              <a:ext uri="{FF2B5EF4-FFF2-40B4-BE49-F238E27FC236}">
                <a16:creationId xmlns:a16="http://schemas.microsoft.com/office/drawing/2014/main" id="{F867726C-66D5-4A52-A7E5-29AAE9F5C734}"/>
              </a:ext>
            </a:extLst>
          </p:cNvPr>
          <p:cNvSpPr>
            <a:spLocks noGrp="1"/>
          </p:cNvSpPr>
          <p:nvPr>
            <p:ph type="title"/>
          </p:nvPr>
        </p:nvSpPr>
        <p:spPr/>
        <p:txBody>
          <a:bodyPr/>
          <a:lstStyle/>
          <a:p>
            <a:r>
              <a:rPr lang="de-DE" dirty="0"/>
              <a:t>Sopra</a:t>
            </a:r>
          </a:p>
        </p:txBody>
      </p:sp>
      <p:sp>
        <p:nvSpPr>
          <p:cNvPr id="675" name="Titre 5">
            <a:extLst>
              <a:ext uri="{FF2B5EF4-FFF2-40B4-BE49-F238E27FC236}">
                <a16:creationId xmlns:a16="http://schemas.microsoft.com/office/drawing/2014/main" id="{E690A4D5-0F2D-40A2-9F0B-F8800FBB2B45}"/>
              </a:ext>
            </a:extLst>
          </p:cNvPr>
          <p:cNvSpPr txBox="1">
            <a:spLocks/>
          </p:cNvSpPr>
          <p:nvPr/>
        </p:nvSpPr>
        <p:spPr>
          <a:xfrm>
            <a:off x="486000" y="1494000"/>
            <a:ext cx="10751503" cy="252000"/>
          </a:xfrm>
          <a:prstGeom prst="rect">
            <a:avLst/>
          </a:prstGeom>
        </p:spPr>
        <p:txBody>
          <a:bodyPr vert="horz" lIns="0" tIns="0" rIns="0" bIns="0" rtlCol="0" anchor="ctr" anchorCtr="0">
            <a:noAutofit/>
          </a:bodyPr>
          <a:lstStyle>
            <a:lvl1pPr algn="l" defTabSz="914400" rtl="0" eaLnBrk="1" latinLnBrk="0" hangingPunct="1">
              <a:lnSpc>
                <a:spcPts val="3500"/>
              </a:lnSpc>
              <a:spcBef>
                <a:spcPct val="0"/>
              </a:spcBef>
              <a:buNone/>
              <a:defRPr sz="3000" kern="1200" baseline="0">
                <a:solidFill>
                  <a:schemeClr val="tx1"/>
                </a:solidFill>
                <a:latin typeface="+mj-lt"/>
                <a:ea typeface="+mj-ea"/>
                <a:cs typeface="+mj-cs"/>
              </a:defRPr>
            </a:lvl1pPr>
          </a:lstStyle>
          <a:p>
            <a:r>
              <a:rPr lang="fr-FR" sz="2000" b="1" dirty="0">
                <a:solidFill>
                  <a:schemeClr val="tx2"/>
                </a:solidFill>
              </a:rPr>
              <a:t>Technologies</a:t>
            </a:r>
          </a:p>
        </p:txBody>
      </p:sp>
      <p:grpSp>
        <p:nvGrpSpPr>
          <p:cNvPr id="22" name="Gruppieren 21">
            <a:extLst>
              <a:ext uri="{FF2B5EF4-FFF2-40B4-BE49-F238E27FC236}">
                <a16:creationId xmlns:a16="http://schemas.microsoft.com/office/drawing/2014/main" id="{24F84029-9EB2-4055-B239-5BACFF38B415}"/>
              </a:ext>
            </a:extLst>
          </p:cNvPr>
          <p:cNvGrpSpPr/>
          <p:nvPr/>
        </p:nvGrpSpPr>
        <p:grpSpPr>
          <a:xfrm>
            <a:off x="525600" y="1965600"/>
            <a:ext cx="9950211" cy="2671043"/>
            <a:chOff x="716825" y="2640648"/>
            <a:chExt cx="9950211" cy="2671043"/>
          </a:xfrm>
        </p:grpSpPr>
        <p:grpSp>
          <p:nvGrpSpPr>
            <p:cNvPr id="420" name="Groupe 1489">
              <a:extLst>
                <a:ext uri="{FF2B5EF4-FFF2-40B4-BE49-F238E27FC236}">
                  <a16:creationId xmlns:a16="http://schemas.microsoft.com/office/drawing/2014/main" id="{80114A18-9CBC-483B-8C19-97489E069315}"/>
                </a:ext>
              </a:extLst>
            </p:cNvPr>
            <p:cNvGrpSpPr>
              <a:grpSpLocks noChangeAspect="1"/>
            </p:cNvGrpSpPr>
            <p:nvPr/>
          </p:nvGrpSpPr>
          <p:grpSpPr>
            <a:xfrm>
              <a:off x="1437128" y="4132204"/>
              <a:ext cx="400130" cy="429319"/>
              <a:chOff x="752634" y="1430352"/>
              <a:chExt cx="400130" cy="429319"/>
            </a:xfrm>
            <a:solidFill>
              <a:schemeClr val="tx2"/>
            </a:solidFill>
          </p:grpSpPr>
          <p:sp>
            <p:nvSpPr>
              <p:cNvPr id="421" name="Freeform 5">
                <a:extLst>
                  <a:ext uri="{FF2B5EF4-FFF2-40B4-BE49-F238E27FC236}">
                    <a16:creationId xmlns:a16="http://schemas.microsoft.com/office/drawing/2014/main" id="{92BE4344-E30E-4972-9D40-264EC8B3EB7B}"/>
                  </a:ext>
                </a:extLst>
              </p:cNvPr>
              <p:cNvSpPr>
                <a:spLocks noEditPoints="1"/>
              </p:cNvSpPr>
              <p:nvPr/>
            </p:nvSpPr>
            <p:spPr bwMode="auto">
              <a:xfrm>
                <a:off x="1040148" y="1760845"/>
                <a:ext cx="112616" cy="98826"/>
              </a:xfrm>
              <a:custGeom>
                <a:avLst/>
                <a:gdLst>
                  <a:gd name="T0" fmla="*/ 357 w 402"/>
                  <a:gd name="T1" fmla="*/ 0 h 354"/>
                  <a:gd name="T2" fmla="*/ 45 w 402"/>
                  <a:gd name="T3" fmla="*/ 0 h 354"/>
                  <a:gd name="T4" fmla="*/ 0 w 402"/>
                  <a:gd name="T5" fmla="*/ 45 h 354"/>
                  <a:gd name="T6" fmla="*/ 0 w 402"/>
                  <a:gd name="T7" fmla="*/ 309 h 354"/>
                  <a:gd name="T8" fmla="*/ 45 w 402"/>
                  <a:gd name="T9" fmla="*/ 354 h 354"/>
                  <a:gd name="T10" fmla="*/ 357 w 402"/>
                  <a:gd name="T11" fmla="*/ 354 h 354"/>
                  <a:gd name="T12" fmla="*/ 402 w 402"/>
                  <a:gd name="T13" fmla="*/ 309 h 354"/>
                  <a:gd name="T14" fmla="*/ 402 w 402"/>
                  <a:gd name="T15" fmla="*/ 45 h 354"/>
                  <a:gd name="T16" fmla="*/ 357 w 402"/>
                  <a:gd name="T17" fmla="*/ 0 h 354"/>
                  <a:gd name="T18" fmla="*/ 153 w 402"/>
                  <a:gd name="T19" fmla="*/ 45 h 354"/>
                  <a:gd name="T20" fmla="*/ 249 w 402"/>
                  <a:gd name="T21" fmla="*/ 45 h 354"/>
                  <a:gd name="T22" fmla="*/ 249 w 402"/>
                  <a:gd name="T23" fmla="*/ 133 h 354"/>
                  <a:gd name="T24" fmla="*/ 153 w 402"/>
                  <a:gd name="T25" fmla="*/ 133 h 354"/>
                  <a:gd name="T26" fmla="*/ 153 w 402"/>
                  <a:gd name="T27" fmla="*/ 45 h 354"/>
                  <a:gd name="T28" fmla="*/ 45 w 402"/>
                  <a:gd name="T29" fmla="*/ 309 h 354"/>
                  <a:gd name="T30" fmla="*/ 45 w 402"/>
                  <a:gd name="T31" fmla="*/ 45 h 354"/>
                  <a:gd name="T32" fmla="*/ 108 w 402"/>
                  <a:gd name="T33" fmla="*/ 45 h 354"/>
                  <a:gd name="T34" fmla="*/ 108 w 402"/>
                  <a:gd name="T35" fmla="*/ 140 h 354"/>
                  <a:gd name="T36" fmla="*/ 146 w 402"/>
                  <a:gd name="T37" fmla="*/ 178 h 354"/>
                  <a:gd name="T38" fmla="*/ 256 w 402"/>
                  <a:gd name="T39" fmla="*/ 178 h 354"/>
                  <a:gd name="T40" fmla="*/ 294 w 402"/>
                  <a:gd name="T41" fmla="*/ 140 h 354"/>
                  <a:gd name="T42" fmla="*/ 294 w 402"/>
                  <a:gd name="T43" fmla="*/ 45 h 354"/>
                  <a:gd name="T44" fmla="*/ 357 w 402"/>
                  <a:gd name="T45" fmla="*/ 45 h 354"/>
                  <a:gd name="T46" fmla="*/ 357 w 402"/>
                  <a:gd name="T47" fmla="*/ 309 h 354"/>
                  <a:gd name="T48" fmla="*/ 45 w 402"/>
                  <a:gd name="T49" fmla="*/ 309 h 354"/>
                  <a:gd name="T50" fmla="*/ 45 w 402"/>
                  <a:gd name="T51" fmla="*/ 309 h 354"/>
                  <a:gd name="T52" fmla="*/ 45 w 402"/>
                  <a:gd name="T53" fmla="*/ 30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354">
                    <a:moveTo>
                      <a:pt x="357" y="0"/>
                    </a:moveTo>
                    <a:cubicBezTo>
                      <a:pt x="45" y="0"/>
                      <a:pt x="45" y="0"/>
                      <a:pt x="45" y="0"/>
                    </a:cubicBezTo>
                    <a:cubicBezTo>
                      <a:pt x="21" y="0"/>
                      <a:pt x="0" y="20"/>
                      <a:pt x="0" y="45"/>
                    </a:cubicBezTo>
                    <a:cubicBezTo>
                      <a:pt x="0" y="309"/>
                      <a:pt x="0" y="309"/>
                      <a:pt x="0" y="309"/>
                    </a:cubicBezTo>
                    <a:cubicBezTo>
                      <a:pt x="0" y="334"/>
                      <a:pt x="21" y="354"/>
                      <a:pt x="45" y="354"/>
                    </a:cubicBezTo>
                    <a:cubicBezTo>
                      <a:pt x="357" y="354"/>
                      <a:pt x="357" y="354"/>
                      <a:pt x="357" y="354"/>
                    </a:cubicBezTo>
                    <a:cubicBezTo>
                      <a:pt x="382" y="354"/>
                      <a:pt x="402" y="334"/>
                      <a:pt x="402" y="309"/>
                    </a:cubicBezTo>
                    <a:cubicBezTo>
                      <a:pt x="402" y="45"/>
                      <a:pt x="402" y="45"/>
                      <a:pt x="402" y="45"/>
                    </a:cubicBezTo>
                    <a:cubicBezTo>
                      <a:pt x="402" y="20"/>
                      <a:pt x="382" y="0"/>
                      <a:pt x="357" y="0"/>
                    </a:cubicBezTo>
                    <a:close/>
                    <a:moveTo>
                      <a:pt x="153" y="45"/>
                    </a:moveTo>
                    <a:cubicBezTo>
                      <a:pt x="249" y="45"/>
                      <a:pt x="249" y="45"/>
                      <a:pt x="249" y="45"/>
                    </a:cubicBezTo>
                    <a:cubicBezTo>
                      <a:pt x="249" y="133"/>
                      <a:pt x="249" y="133"/>
                      <a:pt x="249" y="133"/>
                    </a:cubicBezTo>
                    <a:cubicBezTo>
                      <a:pt x="153" y="133"/>
                      <a:pt x="153" y="133"/>
                      <a:pt x="153" y="133"/>
                    </a:cubicBezTo>
                    <a:lnTo>
                      <a:pt x="153" y="45"/>
                    </a:lnTo>
                    <a:close/>
                    <a:moveTo>
                      <a:pt x="45" y="309"/>
                    </a:moveTo>
                    <a:cubicBezTo>
                      <a:pt x="45" y="45"/>
                      <a:pt x="45" y="45"/>
                      <a:pt x="45" y="45"/>
                    </a:cubicBezTo>
                    <a:cubicBezTo>
                      <a:pt x="108" y="45"/>
                      <a:pt x="108" y="45"/>
                      <a:pt x="108" y="45"/>
                    </a:cubicBezTo>
                    <a:cubicBezTo>
                      <a:pt x="108" y="140"/>
                      <a:pt x="108" y="140"/>
                      <a:pt x="108" y="140"/>
                    </a:cubicBezTo>
                    <a:cubicBezTo>
                      <a:pt x="108" y="161"/>
                      <a:pt x="125" y="178"/>
                      <a:pt x="146" y="178"/>
                    </a:cubicBezTo>
                    <a:cubicBezTo>
                      <a:pt x="256" y="178"/>
                      <a:pt x="256" y="178"/>
                      <a:pt x="256" y="178"/>
                    </a:cubicBezTo>
                    <a:cubicBezTo>
                      <a:pt x="277" y="178"/>
                      <a:pt x="294" y="161"/>
                      <a:pt x="294" y="140"/>
                    </a:cubicBezTo>
                    <a:cubicBezTo>
                      <a:pt x="294" y="45"/>
                      <a:pt x="294" y="45"/>
                      <a:pt x="294" y="45"/>
                    </a:cubicBezTo>
                    <a:cubicBezTo>
                      <a:pt x="357" y="45"/>
                      <a:pt x="357" y="45"/>
                      <a:pt x="357" y="45"/>
                    </a:cubicBezTo>
                    <a:cubicBezTo>
                      <a:pt x="357" y="309"/>
                      <a:pt x="357" y="309"/>
                      <a:pt x="357" y="309"/>
                    </a:cubicBezTo>
                    <a:lnTo>
                      <a:pt x="45" y="309"/>
                    </a:lnTo>
                    <a:close/>
                    <a:moveTo>
                      <a:pt x="45" y="309"/>
                    </a:moveTo>
                    <a:cubicBezTo>
                      <a:pt x="45" y="309"/>
                      <a:pt x="45" y="309"/>
                      <a:pt x="45" y="30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22" name="Freeform 6">
                <a:extLst>
                  <a:ext uri="{FF2B5EF4-FFF2-40B4-BE49-F238E27FC236}">
                    <a16:creationId xmlns:a16="http://schemas.microsoft.com/office/drawing/2014/main" id="{100809AF-3F4D-416F-BD7A-8768E97A8F24}"/>
                  </a:ext>
                </a:extLst>
              </p:cNvPr>
              <p:cNvSpPr>
                <a:spLocks noEditPoints="1"/>
              </p:cNvSpPr>
              <p:nvPr/>
            </p:nvSpPr>
            <p:spPr bwMode="auto">
              <a:xfrm>
                <a:off x="783660" y="1579051"/>
                <a:ext cx="41139" cy="41139"/>
              </a:xfrm>
              <a:custGeom>
                <a:avLst/>
                <a:gdLst>
                  <a:gd name="T0" fmla="*/ 147 w 147"/>
                  <a:gd name="T1" fmla="*/ 74 h 147"/>
                  <a:gd name="T2" fmla="*/ 74 w 147"/>
                  <a:gd name="T3" fmla="*/ 0 h 147"/>
                  <a:gd name="T4" fmla="*/ 0 w 147"/>
                  <a:gd name="T5" fmla="*/ 74 h 147"/>
                  <a:gd name="T6" fmla="*/ 74 w 147"/>
                  <a:gd name="T7" fmla="*/ 147 h 147"/>
                  <a:gd name="T8" fmla="*/ 147 w 147"/>
                  <a:gd name="T9" fmla="*/ 74 h 147"/>
                  <a:gd name="T10" fmla="*/ 45 w 147"/>
                  <a:gd name="T11" fmla="*/ 74 h 147"/>
                  <a:gd name="T12" fmla="*/ 74 w 147"/>
                  <a:gd name="T13" fmla="*/ 45 h 147"/>
                  <a:gd name="T14" fmla="*/ 102 w 147"/>
                  <a:gd name="T15" fmla="*/ 74 h 147"/>
                  <a:gd name="T16" fmla="*/ 74 w 147"/>
                  <a:gd name="T17" fmla="*/ 102 h 147"/>
                  <a:gd name="T18" fmla="*/ 45 w 147"/>
                  <a:gd name="T19" fmla="*/ 74 h 147"/>
                  <a:gd name="T20" fmla="*/ 45 w 147"/>
                  <a:gd name="T21" fmla="*/ 74 h 147"/>
                  <a:gd name="T22" fmla="*/ 45 w 147"/>
                  <a:gd name="T23"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7">
                    <a:moveTo>
                      <a:pt x="147" y="74"/>
                    </a:moveTo>
                    <a:cubicBezTo>
                      <a:pt x="147" y="33"/>
                      <a:pt x="114" y="0"/>
                      <a:pt x="74" y="0"/>
                    </a:cubicBezTo>
                    <a:cubicBezTo>
                      <a:pt x="33" y="0"/>
                      <a:pt x="0" y="33"/>
                      <a:pt x="0" y="74"/>
                    </a:cubicBezTo>
                    <a:cubicBezTo>
                      <a:pt x="0" y="114"/>
                      <a:pt x="33" y="147"/>
                      <a:pt x="74" y="147"/>
                    </a:cubicBezTo>
                    <a:cubicBezTo>
                      <a:pt x="114" y="147"/>
                      <a:pt x="147" y="114"/>
                      <a:pt x="147" y="74"/>
                    </a:cubicBezTo>
                    <a:close/>
                    <a:moveTo>
                      <a:pt x="45" y="74"/>
                    </a:moveTo>
                    <a:cubicBezTo>
                      <a:pt x="45" y="58"/>
                      <a:pt x="58" y="45"/>
                      <a:pt x="74" y="45"/>
                    </a:cubicBezTo>
                    <a:cubicBezTo>
                      <a:pt x="90" y="45"/>
                      <a:pt x="102" y="58"/>
                      <a:pt x="102" y="74"/>
                    </a:cubicBezTo>
                    <a:cubicBezTo>
                      <a:pt x="102" y="89"/>
                      <a:pt x="90" y="102"/>
                      <a:pt x="74" y="102"/>
                    </a:cubicBezTo>
                    <a:cubicBezTo>
                      <a:pt x="58" y="102"/>
                      <a:pt x="45" y="89"/>
                      <a:pt x="45" y="74"/>
                    </a:cubicBezTo>
                    <a:close/>
                    <a:moveTo>
                      <a:pt x="45" y="74"/>
                    </a:moveTo>
                    <a:cubicBezTo>
                      <a:pt x="45" y="74"/>
                      <a:pt x="45" y="74"/>
                      <a:pt x="45" y="7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23" name="Freeform 7">
                <a:extLst>
                  <a:ext uri="{FF2B5EF4-FFF2-40B4-BE49-F238E27FC236}">
                    <a16:creationId xmlns:a16="http://schemas.microsoft.com/office/drawing/2014/main" id="{6BAD8375-191C-4A45-8927-4C35AD4A9653}"/>
                  </a:ext>
                </a:extLst>
              </p:cNvPr>
              <p:cNvSpPr>
                <a:spLocks noEditPoints="1"/>
              </p:cNvSpPr>
              <p:nvPr/>
            </p:nvSpPr>
            <p:spPr bwMode="auto">
              <a:xfrm>
                <a:off x="964075" y="1455863"/>
                <a:ext cx="41139" cy="40909"/>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4 w 147"/>
                  <a:gd name="T11" fmla="*/ 102 h 147"/>
                  <a:gd name="T12" fmla="*/ 45 w 147"/>
                  <a:gd name="T13" fmla="*/ 74 h 147"/>
                  <a:gd name="T14" fmla="*/ 74 w 147"/>
                  <a:gd name="T15" fmla="*/ 45 h 147"/>
                  <a:gd name="T16" fmla="*/ 102 w 147"/>
                  <a:gd name="T17" fmla="*/ 74 h 147"/>
                  <a:gd name="T18" fmla="*/ 74 w 147"/>
                  <a:gd name="T19" fmla="*/ 102 h 147"/>
                  <a:gd name="T20" fmla="*/ 74 w 147"/>
                  <a:gd name="T21" fmla="*/ 102 h 147"/>
                  <a:gd name="T22" fmla="*/ 74 w 147"/>
                  <a:gd name="T23" fmla="*/ 10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7">
                    <a:moveTo>
                      <a:pt x="74" y="0"/>
                    </a:moveTo>
                    <a:cubicBezTo>
                      <a:pt x="33" y="0"/>
                      <a:pt x="0" y="33"/>
                      <a:pt x="0" y="74"/>
                    </a:cubicBezTo>
                    <a:cubicBezTo>
                      <a:pt x="0" y="114"/>
                      <a:pt x="33" y="147"/>
                      <a:pt x="74" y="147"/>
                    </a:cubicBezTo>
                    <a:cubicBezTo>
                      <a:pt x="114" y="147"/>
                      <a:pt x="147" y="114"/>
                      <a:pt x="147" y="74"/>
                    </a:cubicBezTo>
                    <a:cubicBezTo>
                      <a:pt x="147" y="33"/>
                      <a:pt x="114" y="0"/>
                      <a:pt x="74" y="0"/>
                    </a:cubicBezTo>
                    <a:close/>
                    <a:moveTo>
                      <a:pt x="74" y="102"/>
                    </a:moveTo>
                    <a:cubicBezTo>
                      <a:pt x="58" y="102"/>
                      <a:pt x="45" y="90"/>
                      <a:pt x="45" y="74"/>
                    </a:cubicBezTo>
                    <a:cubicBezTo>
                      <a:pt x="45" y="58"/>
                      <a:pt x="58" y="45"/>
                      <a:pt x="74" y="45"/>
                    </a:cubicBezTo>
                    <a:cubicBezTo>
                      <a:pt x="89" y="45"/>
                      <a:pt x="102" y="58"/>
                      <a:pt x="102" y="74"/>
                    </a:cubicBezTo>
                    <a:cubicBezTo>
                      <a:pt x="102" y="90"/>
                      <a:pt x="89" y="102"/>
                      <a:pt x="74" y="102"/>
                    </a:cubicBezTo>
                    <a:close/>
                    <a:moveTo>
                      <a:pt x="74" y="102"/>
                    </a:moveTo>
                    <a:cubicBezTo>
                      <a:pt x="74" y="102"/>
                      <a:pt x="74" y="102"/>
                      <a:pt x="74" y="102"/>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24" name="Freeform 8">
                <a:extLst>
                  <a:ext uri="{FF2B5EF4-FFF2-40B4-BE49-F238E27FC236}">
                    <a16:creationId xmlns:a16="http://schemas.microsoft.com/office/drawing/2014/main" id="{6812A4E4-A4F2-48CA-BAFF-FB158C6EAB7D}"/>
                  </a:ext>
                </a:extLst>
              </p:cNvPr>
              <p:cNvSpPr>
                <a:spLocks noEditPoints="1"/>
              </p:cNvSpPr>
              <p:nvPr/>
            </p:nvSpPr>
            <p:spPr bwMode="auto">
              <a:xfrm>
                <a:off x="752634" y="1430352"/>
                <a:ext cx="388869" cy="429319"/>
              </a:xfrm>
              <a:custGeom>
                <a:avLst/>
                <a:gdLst>
                  <a:gd name="T0" fmla="*/ 1070 w 1388"/>
                  <a:gd name="T1" fmla="*/ 772 h 1539"/>
                  <a:gd name="T2" fmla="*/ 1144 w 1388"/>
                  <a:gd name="T3" fmla="*/ 923 h 1539"/>
                  <a:gd name="T4" fmla="*/ 1104 w 1388"/>
                  <a:gd name="T5" fmla="*/ 811 h 1539"/>
                  <a:gd name="T6" fmla="*/ 1223 w 1388"/>
                  <a:gd name="T7" fmla="*/ 747 h 1539"/>
                  <a:gd name="T8" fmla="*/ 1338 w 1388"/>
                  <a:gd name="T9" fmla="*/ 809 h 1539"/>
                  <a:gd name="T10" fmla="*/ 1277 w 1388"/>
                  <a:gd name="T11" fmla="*/ 922 h 1539"/>
                  <a:gd name="T12" fmla="*/ 1371 w 1388"/>
                  <a:gd name="T13" fmla="*/ 848 h 1539"/>
                  <a:gd name="T14" fmla="*/ 1323 w 1388"/>
                  <a:gd name="T15" fmla="*/ 653 h 1539"/>
                  <a:gd name="T16" fmla="*/ 1297 w 1388"/>
                  <a:gd name="T17" fmla="*/ 357 h 1539"/>
                  <a:gd name="T18" fmla="*/ 847 w 1388"/>
                  <a:gd name="T19" fmla="*/ 4 h 1539"/>
                  <a:gd name="T20" fmla="*/ 116 w 1388"/>
                  <a:gd name="T21" fmla="*/ 466 h 1539"/>
                  <a:gd name="T22" fmla="*/ 147 w 1388"/>
                  <a:gd name="T23" fmla="*/ 883 h 1539"/>
                  <a:gd name="T24" fmla="*/ 136 w 1388"/>
                  <a:gd name="T25" fmla="*/ 506 h 1539"/>
                  <a:gd name="T26" fmla="*/ 274 w 1388"/>
                  <a:gd name="T27" fmla="*/ 545 h 1539"/>
                  <a:gd name="T28" fmla="*/ 232 w 1388"/>
                  <a:gd name="T29" fmla="*/ 1052 h 1539"/>
                  <a:gd name="T30" fmla="*/ 155 w 1388"/>
                  <a:gd name="T31" fmla="*/ 971 h 1539"/>
                  <a:gd name="T32" fmla="*/ 169 w 1388"/>
                  <a:gd name="T33" fmla="*/ 1279 h 1539"/>
                  <a:gd name="T34" fmla="*/ 0 w 1388"/>
                  <a:gd name="T35" fmla="*/ 1498 h 1539"/>
                  <a:gd name="T36" fmla="*/ 952 w 1388"/>
                  <a:gd name="T37" fmla="*/ 1498 h 1539"/>
                  <a:gd name="T38" fmla="*/ 783 w 1388"/>
                  <a:gd name="T39" fmla="*/ 1279 h 1539"/>
                  <a:gd name="T40" fmla="*/ 427 w 1388"/>
                  <a:gd name="T41" fmla="*/ 700 h 1539"/>
                  <a:gd name="T42" fmla="*/ 949 w 1388"/>
                  <a:gd name="T43" fmla="*/ 453 h 1539"/>
                  <a:gd name="T44" fmla="*/ 862 w 1388"/>
                  <a:gd name="T45" fmla="*/ 344 h 1539"/>
                  <a:gd name="T46" fmla="*/ 1272 w 1388"/>
                  <a:gd name="T47" fmla="*/ 395 h 1539"/>
                  <a:gd name="T48" fmla="*/ 1287 w 1388"/>
                  <a:gd name="T49" fmla="*/ 538 h 1539"/>
                  <a:gd name="T50" fmla="*/ 1277 w 1388"/>
                  <a:gd name="T51" fmla="*/ 547 h 1539"/>
                  <a:gd name="T52" fmla="*/ 1236 w 1388"/>
                  <a:gd name="T53" fmla="*/ 566 h 1539"/>
                  <a:gd name="T54" fmla="*/ 1189 w 1388"/>
                  <a:gd name="T55" fmla="*/ 563 h 1539"/>
                  <a:gd name="T56" fmla="*/ 1187 w 1388"/>
                  <a:gd name="T57" fmla="*/ 563 h 1539"/>
                  <a:gd name="T58" fmla="*/ 1166 w 1388"/>
                  <a:gd name="T59" fmla="*/ 552 h 1539"/>
                  <a:gd name="T60" fmla="*/ 1019 w 1388"/>
                  <a:gd name="T61" fmla="*/ 479 h 1539"/>
                  <a:gd name="T62" fmla="*/ 1129 w 1388"/>
                  <a:gd name="T63" fmla="*/ 647 h 1539"/>
                  <a:gd name="T64" fmla="*/ 907 w 1388"/>
                  <a:gd name="T65" fmla="*/ 1494 h 1539"/>
                  <a:gd name="T66" fmla="*/ 125 w 1388"/>
                  <a:gd name="T67" fmla="*/ 1324 h 1539"/>
                  <a:gd name="T68" fmla="*/ 476 w 1388"/>
                  <a:gd name="T69" fmla="*/ 1097 h 1539"/>
                  <a:gd name="T70" fmla="*/ 362 w 1388"/>
                  <a:gd name="T71" fmla="*/ 1279 h 1539"/>
                  <a:gd name="T72" fmla="*/ 738 w 1388"/>
                  <a:gd name="T73" fmla="*/ 1279 h 1539"/>
                  <a:gd name="T74" fmla="*/ 476 w 1388"/>
                  <a:gd name="T75" fmla="*/ 1052 h 1539"/>
                  <a:gd name="T76" fmla="*/ 214 w 1388"/>
                  <a:gd name="T77" fmla="*/ 1279 h 1539"/>
                  <a:gd name="T78" fmla="*/ 738 w 1388"/>
                  <a:gd name="T79" fmla="*/ 1238 h 1539"/>
                  <a:gd name="T80" fmla="*/ 312 w 1388"/>
                  <a:gd name="T81" fmla="*/ 520 h 1539"/>
                  <a:gd name="T82" fmla="*/ 842 w 1388"/>
                  <a:gd name="T83" fmla="*/ 49 h 1539"/>
                  <a:gd name="T84" fmla="*/ 1174 w 1388"/>
                  <a:gd name="T85" fmla="*/ 649 h 1539"/>
                  <a:gd name="T86" fmla="*/ 1184 w 1388"/>
                  <a:gd name="T87" fmla="*/ 608 h 1539"/>
                  <a:gd name="T88" fmla="*/ 1186 w 1388"/>
                  <a:gd name="T89" fmla="*/ 609 h 1539"/>
                  <a:gd name="T90" fmla="*/ 1224 w 1388"/>
                  <a:gd name="T91" fmla="*/ 702 h 1539"/>
                  <a:gd name="T92" fmla="*/ 1174 w 1388"/>
                  <a:gd name="T93" fmla="*/ 64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8" h="1539">
                    <a:moveTo>
                      <a:pt x="1129" y="647"/>
                    </a:moveTo>
                    <a:cubicBezTo>
                      <a:pt x="1128" y="664"/>
                      <a:pt x="1132" y="679"/>
                      <a:pt x="1139" y="693"/>
                    </a:cubicBezTo>
                    <a:cubicBezTo>
                      <a:pt x="1070" y="772"/>
                      <a:pt x="1070" y="772"/>
                      <a:pt x="1070" y="772"/>
                    </a:cubicBezTo>
                    <a:cubicBezTo>
                      <a:pt x="1054" y="791"/>
                      <a:pt x="1053" y="818"/>
                      <a:pt x="1068" y="838"/>
                    </a:cubicBezTo>
                    <a:cubicBezTo>
                      <a:pt x="1126" y="914"/>
                      <a:pt x="1126" y="914"/>
                      <a:pt x="1126" y="914"/>
                    </a:cubicBezTo>
                    <a:cubicBezTo>
                      <a:pt x="1130" y="920"/>
                      <a:pt x="1137" y="923"/>
                      <a:pt x="1144" y="923"/>
                    </a:cubicBezTo>
                    <a:cubicBezTo>
                      <a:pt x="1149" y="923"/>
                      <a:pt x="1153" y="921"/>
                      <a:pt x="1157" y="918"/>
                    </a:cubicBezTo>
                    <a:cubicBezTo>
                      <a:pt x="1167" y="910"/>
                      <a:pt x="1169" y="896"/>
                      <a:pt x="1162" y="887"/>
                    </a:cubicBezTo>
                    <a:cubicBezTo>
                      <a:pt x="1104" y="811"/>
                      <a:pt x="1104" y="811"/>
                      <a:pt x="1104" y="811"/>
                    </a:cubicBezTo>
                    <a:cubicBezTo>
                      <a:pt x="1102" y="808"/>
                      <a:pt x="1102" y="804"/>
                      <a:pt x="1104" y="802"/>
                    </a:cubicBezTo>
                    <a:cubicBezTo>
                      <a:pt x="1168" y="728"/>
                      <a:pt x="1168" y="728"/>
                      <a:pt x="1168" y="728"/>
                    </a:cubicBezTo>
                    <a:cubicBezTo>
                      <a:pt x="1183" y="740"/>
                      <a:pt x="1202" y="747"/>
                      <a:pt x="1223" y="747"/>
                    </a:cubicBezTo>
                    <a:cubicBezTo>
                      <a:pt x="1224" y="747"/>
                      <a:pt x="1225" y="747"/>
                      <a:pt x="1226" y="747"/>
                    </a:cubicBezTo>
                    <a:cubicBezTo>
                      <a:pt x="1245" y="747"/>
                      <a:pt x="1263" y="742"/>
                      <a:pt x="1278" y="732"/>
                    </a:cubicBezTo>
                    <a:cubicBezTo>
                      <a:pt x="1338" y="809"/>
                      <a:pt x="1338" y="809"/>
                      <a:pt x="1338" y="809"/>
                    </a:cubicBezTo>
                    <a:cubicBezTo>
                      <a:pt x="1340" y="812"/>
                      <a:pt x="1340" y="816"/>
                      <a:pt x="1337" y="818"/>
                    </a:cubicBezTo>
                    <a:cubicBezTo>
                      <a:pt x="1274" y="890"/>
                      <a:pt x="1274" y="890"/>
                      <a:pt x="1274" y="890"/>
                    </a:cubicBezTo>
                    <a:cubicBezTo>
                      <a:pt x="1266" y="900"/>
                      <a:pt x="1267" y="914"/>
                      <a:pt x="1277" y="922"/>
                    </a:cubicBezTo>
                    <a:cubicBezTo>
                      <a:pt x="1281" y="926"/>
                      <a:pt x="1286" y="928"/>
                      <a:pt x="1291" y="928"/>
                    </a:cubicBezTo>
                    <a:cubicBezTo>
                      <a:pt x="1298" y="928"/>
                      <a:pt x="1304" y="925"/>
                      <a:pt x="1308" y="920"/>
                    </a:cubicBezTo>
                    <a:cubicBezTo>
                      <a:pt x="1371" y="848"/>
                      <a:pt x="1371" y="848"/>
                      <a:pt x="1371" y="848"/>
                    </a:cubicBezTo>
                    <a:cubicBezTo>
                      <a:pt x="1388" y="829"/>
                      <a:pt x="1388" y="802"/>
                      <a:pt x="1373" y="782"/>
                    </a:cubicBezTo>
                    <a:cubicBezTo>
                      <a:pt x="1310" y="699"/>
                      <a:pt x="1310" y="699"/>
                      <a:pt x="1310" y="699"/>
                    </a:cubicBezTo>
                    <a:cubicBezTo>
                      <a:pt x="1318" y="685"/>
                      <a:pt x="1322" y="670"/>
                      <a:pt x="1323" y="653"/>
                    </a:cubicBezTo>
                    <a:cubicBezTo>
                      <a:pt x="1326" y="562"/>
                      <a:pt x="1326" y="562"/>
                      <a:pt x="1326" y="562"/>
                    </a:cubicBezTo>
                    <a:cubicBezTo>
                      <a:pt x="1329" y="559"/>
                      <a:pt x="1331" y="555"/>
                      <a:pt x="1333" y="552"/>
                    </a:cubicBezTo>
                    <a:cubicBezTo>
                      <a:pt x="1377" y="488"/>
                      <a:pt x="1361" y="401"/>
                      <a:pt x="1297" y="357"/>
                    </a:cubicBezTo>
                    <a:cubicBezTo>
                      <a:pt x="990" y="147"/>
                      <a:pt x="990" y="147"/>
                      <a:pt x="990" y="147"/>
                    </a:cubicBezTo>
                    <a:cubicBezTo>
                      <a:pt x="987" y="117"/>
                      <a:pt x="975" y="87"/>
                      <a:pt x="955" y="62"/>
                    </a:cubicBezTo>
                    <a:cubicBezTo>
                      <a:pt x="927" y="29"/>
                      <a:pt x="889" y="8"/>
                      <a:pt x="847" y="4"/>
                    </a:cubicBezTo>
                    <a:cubicBezTo>
                      <a:pt x="804" y="0"/>
                      <a:pt x="763" y="12"/>
                      <a:pt x="729" y="39"/>
                    </a:cubicBezTo>
                    <a:cubicBezTo>
                      <a:pt x="222" y="455"/>
                      <a:pt x="222" y="455"/>
                      <a:pt x="222" y="455"/>
                    </a:cubicBezTo>
                    <a:cubicBezTo>
                      <a:pt x="187" y="446"/>
                      <a:pt x="150" y="449"/>
                      <a:pt x="116" y="466"/>
                    </a:cubicBezTo>
                    <a:cubicBezTo>
                      <a:pt x="46" y="501"/>
                      <a:pt x="14" y="582"/>
                      <a:pt x="40" y="655"/>
                    </a:cubicBezTo>
                    <a:cubicBezTo>
                      <a:pt x="118" y="870"/>
                      <a:pt x="118" y="870"/>
                      <a:pt x="118" y="870"/>
                    </a:cubicBezTo>
                    <a:cubicBezTo>
                      <a:pt x="122" y="881"/>
                      <a:pt x="135" y="887"/>
                      <a:pt x="147" y="883"/>
                    </a:cubicBezTo>
                    <a:cubicBezTo>
                      <a:pt x="158" y="879"/>
                      <a:pt x="164" y="866"/>
                      <a:pt x="160" y="854"/>
                    </a:cubicBezTo>
                    <a:cubicBezTo>
                      <a:pt x="82" y="639"/>
                      <a:pt x="82" y="639"/>
                      <a:pt x="82" y="639"/>
                    </a:cubicBezTo>
                    <a:cubicBezTo>
                      <a:pt x="64" y="588"/>
                      <a:pt x="87" y="531"/>
                      <a:pt x="136" y="506"/>
                    </a:cubicBezTo>
                    <a:cubicBezTo>
                      <a:pt x="162" y="493"/>
                      <a:pt x="192" y="492"/>
                      <a:pt x="218" y="501"/>
                    </a:cubicBezTo>
                    <a:cubicBezTo>
                      <a:pt x="219" y="501"/>
                      <a:pt x="219" y="501"/>
                      <a:pt x="220" y="502"/>
                    </a:cubicBezTo>
                    <a:cubicBezTo>
                      <a:pt x="242" y="509"/>
                      <a:pt x="261" y="524"/>
                      <a:pt x="274" y="545"/>
                    </a:cubicBezTo>
                    <a:cubicBezTo>
                      <a:pt x="526" y="935"/>
                      <a:pt x="526" y="935"/>
                      <a:pt x="526" y="935"/>
                    </a:cubicBezTo>
                    <a:cubicBezTo>
                      <a:pt x="509" y="933"/>
                      <a:pt x="493" y="931"/>
                      <a:pt x="476" y="931"/>
                    </a:cubicBezTo>
                    <a:cubicBezTo>
                      <a:pt x="377" y="931"/>
                      <a:pt x="288" y="979"/>
                      <a:pt x="232" y="1052"/>
                    </a:cubicBezTo>
                    <a:cubicBezTo>
                      <a:pt x="197" y="955"/>
                      <a:pt x="197" y="955"/>
                      <a:pt x="197" y="955"/>
                    </a:cubicBezTo>
                    <a:cubicBezTo>
                      <a:pt x="193" y="944"/>
                      <a:pt x="180" y="938"/>
                      <a:pt x="168" y="942"/>
                    </a:cubicBezTo>
                    <a:cubicBezTo>
                      <a:pt x="156" y="946"/>
                      <a:pt x="150" y="959"/>
                      <a:pt x="155" y="971"/>
                    </a:cubicBezTo>
                    <a:cubicBezTo>
                      <a:pt x="202" y="1101"/>
                      <a:pt x="202" y="1101"/>
                      <a:pt x="202" y="1101"/>
                    </a:cubicBezTo>
                    <a:cubicBezTo>
                      <a:pt x="181" y="1142"/>
                      <a:pt x="169" y="1189"/>
                      <a:pt x="169" y="1238"/>
                    </a:cubicBezTo>
                    <a:cubicBezTo>
                      <a:pt x="169" y="1279"/>
                      <a:pt x="169" y="1279"/>
                      <a:pt x="169" y="1279"/>
                    </a:cubicBezTo>
                    <a:cubicBezTo>
                      <a:pt x="125" y="1279"/>
                      <a:pt x="125" y="1279"/>
                      <a:pt x="125" y="1279"/>
                    </a:cubicBezTo>
                    <a:cubicBezTo>
                      <a:pt x="56" y="1279"/>
                      <a:pt x="0" y="1336"/>
                      <a:pt x="0" y="1405"/>
                    </a:cubicBezTo>
                    <a:cubicBezTo>
                      <a:pt x="0" y="1498"/>
                      <a:pt x="0" y="1498"/>
                      <a:pt x="0" y="1498"/>
                    </a:cubicBezTo>
                    <a:cubicBezTo>
                      <a:pt x="0" y="1521"/>
                      <a:pt x="18" y="1539"/>
                      <a:pt x="41" y="1539"/>
                    </a:cubicBezTo>
                    <a:cubicBezTo>
                      <a:pt x="911" y="1539"/>
                      <a:pt x="911" y="1539"/>
                      <a:pt x="911" y="1539"/>
                    </a:cubicBezTo>
                    <a:cubicBezTo>
                      <a:pt x="934" y="1539"/>
                      <a:pt x="952" y="1521"/>
                      <a:pt x="952" y="1498"/>
                    </a:cubicBezTo>
                    <a:cubicBezTo>
                      <a:pt x="952" y="1405"/>
                      <a:pt x="952" y="1405"/>
                      <a:pt x="952" y="1405"/>
                    </a:cubicBezTo>
                    <a:cubicBezTo>
                      <a:pt x="952" y="1336"/>
                      <a:pt x="896" y="1279"/>
                      <a:pt x="827" y="1279"/>
                    </a:cubicBezTo>
                    <a:cubicBezTo>
                      <a:pt x="783" y="1279"/>
                      <a:pt x="783" y="1279"/>
                      <a:pt x="783" y="1279"/>
                    </a:cubicBezTo>
                    <a:cubicBezTo>
                      <a:pt x="783" y="1238"/>
                      <a:pt x="783" y="1238"/>
                      <a:pt x="783" y="1238"/>
                    </a:cubicBezTo>
                    <a:cubicBezTo>
                      <a:pt x="783" y="1110"/>
                      <a:pt x="703" y="999"/>
                      <a:pt x="591" y="954"/>
                    </a:cubicBezTo>
                    <a:cubicBezTo>
                      <a:pt x="427" y="700"/>
                      <a:pt x="427" y="700"/>
                      <a:pt x="427" y="700"/>
                    </a:cubicBezTo>
                    <a:cubicBezTo>
                      <a:pt x="826" y="374"/>
                      <a:pt x="826" y="374"/>
                      <a:pt x="826" y="374"/>
                    </a:cubicBezTo>
                    <a:cubicBezTo>
                      <a:pt x="936" y="449"/>
                      <a:pt x="936" y="449"/>
                      <a:pt x="936" y="449"/>
                    </a:cubicBezTo>
                    <a:cubicBezTo>
                      <a:pt x="940" y="452"/>
                      <a:pt x="945" y="453"/>
                      <a:pt x="949" y="453"/>
                    </a:cubicBezTo>
                    <a:cubicBezTo>
                      <a:pt x="956" y="453"/>
                      <a:pt x="963" y="450"/>
                      <a:pt x="968" y="444"/>
                    </a:cubicBezTo>
                    <a:cubicBezTo>
                      <a:pt x="975" y="433"/>
                      <a:pt x="972" y="419"/>
                      <a:pt x="962" y="412"/>
                    </a:cubicBezTo>
                    <a:cubicBezTo>
                      <a:pt x="862" y="344"/>
                      <a:pt x="862" y="344"/>
                      <a:pt x="862" y="344"/>
                    </a:cubicBezTo>
                    <a:cubicBezTo>
                      <a:pt x="932" y="287"/>
                      <a:pt x="932" y="287"/>
                      <a:pt x="932" y="287"/>
                    </a:cubicBezTo>
                    <a:cubicBezTo>
                      <a:pt x="960" y="263"/>
                      <a:pt x="979" y="232"/>
                      <a:pt x="986" y="199"/>
                    </a:cubicBezTo>
                    <a:cubicBezTo>
                      <a:pt x="1272" y="395"/>
                      <a:pt x="1272" y="395"/>
                      <a:pt x="1272" y="395"/>
                    </a:cubicBezTo>
                    <a:cubicBezTo>
                      <a:pt x="1315" y="424"/>
                      <a:pt x="1326" y="483"/>
                      <a:pt x="1296" y="526"/>
                    </a:cubicBezTo>
                    <a:cubicBezTo>
                      <a:pt x="1294" y="530"/>
                      <a:pt x="1291" y="534"/>
                      <a:pt x="1288" y="537"/>
                    </a:cubicBezTo>
                    <a:cubicBezTo>
                      <a:pt x="1287" y="538"/>
                      <a:pt x="1287" y="538"/>
                      <a:pt x="1287" y="538"/>
                    </a:cubicBezTo>
                    <a:cubicBezTo>
                      <a:pt x="1284" y="541"/>
                      <a:pt x="1281" y="544"/>
                      <a:pt x="1278" y="546"/>
                    </a:cubicBezTo>
                    <a:cubicBezTo>
                      <a:pt x="1278" y="547"/>
                      <a:pt x="1278" y="547"/>
                      <a:pt x="1278" y="547"/>
                    </a:cubicBezTo>
                    <a:cubicBezTo>
                      <a:pt x="1278" y="547"/>
                      <a:pt x="1277" y="547"/>
                      <a:pt x="1277" y="547"/>
                    </a:cubicBezTo>
                    <a:cubicBezTo>
                      <a:pt x="1277" y="547"/>
                      <a:pt x="1277" y="547"/>
                      <a:pt x="1276" y="548"/>
                    </a:cubicBezTo>
                    <a:cubicBezTo>
                      <a:pt x="1276" y="548"/>
                      <a:pt x="1276" y="548"/>
                      <a:pt x="1276" y="548"/>
                    </a:cubicBezTo>
                    <a:cubicBezTo>
                      <a:pt x="1265" y="557"/>
                      <a:pt x="1251" y="563"/>
                      <a:pt x="1236" y="566"/>
                    </a:cubicBezTo>
                    <a:cubicBezTo>
                      <a:pt x="1220" y="569"/>
                      <a:pt x="1204" y="568"/>
                      <a:pt x="1190" y="563"/>
                    </a:cubicBezTo>
                    <a:cubicBezTo>
                      <a:pt x="1190" y="563"/>
                      <a:pt x="1189" y="563"/>
                      <a:pt x="1189" y="563"/>
                    </a:cubicBezTo>
                    <a:cubicBezTo>
                      <a:pt x="1189" y="563"/>
                      <a:pt x="1189" y="563"/>
                      <a:pt x="1189" y="563"/>
                    </a:cubicBezTo>
                    <a:cubicBezTo>
                      <a:pt x="1189" y="563"/>
                      <a:pt x="1188" y="563"/>
                      <a:pt x="1188" y="563"/>
                    </a:cubicBezTo>
                    <a:cubicBezTo>
                      <a:pt x="1188" y="563"/>
                      <a:pt x="1188" y="563"/>
                      <a:pt x="1188" y="563"/>
                    </a:cubicBezTo>
                    <a:cubicBezTo>
                      <a:pt x="1188" y="563"/>
                      <a:pt x="1187" y="563"/>
                      <a:pt x="1187" y="563"/>
                    </a:cubicBezTo>
                    <a:cubicBezTo>
                      <a:pt x="1187" y="562"/>
                      <a:pt x="1187" y="562"/>
                      <a:pt x="1187" y="562"/>
                    </a:cubicBezTo>
                    <a:cubicBezTo>
                      <a:pt x="1180" y="560"/>
                      <a:pt x="1173" y="557"/>
                      <a:pt x="1166" y="552"/>
                    </a:cubicBezTo>
                    <a:cubicBezTo>
                      <a:pt x="1166" y="552"/>
                      <a:pt x="1166" y="552"/>
                      <a:pt x="1166" y="552"/>
                    </a:cubicBezTo>
                    <a:cubicBezTo>
                      <a:pt x="1166" y="552"/>
                      <a:pt x="1165" y="551"/>
                      <a:pt x="1164" y="551"/>
                    </a:cubicBezTo>
                    <a:cubicBezTo>
                      <a:pt x="1050" y="473"/>
                      <a:pt x="1050" y="473"/>
                      <a:pt x="1050" y="473"/>
                    </a:cubicBezTo>
                    <a:cubicBezTo>
                      <a:pt x="1040" y="466"/>
                      <a:pt x="1026" y="468"/>
                      <a:pt x="1019" y="479"/>
                    </a:cubicBezTo>
                    <a:cubicBezTo>
                      <a:pt x="1012" y="489"/>
                      <a:pt x="1015" y="503"/>
                      <a:pt x="1025" y="510"/>
                    </a:cubicBezTo>
                    <a:cubicBezTo>
                      <a:pt x="1131" y="583"/>
                      <a:pt x="1131" y="583"/>
                      <a:pt x="1131" y="583"/>
                    </a:cubicBezTo>
                    <a:lnTo>
                      <a:pt x="1129" y="647"/>
                    </a:lnTo>
                    <a:close/>
                    <a:moveTo>
                      <a:pt x="827" y="1324"/>
                    </a:moveTo>
                    <a:cubicBezTo>
                      <a:pt x="871" y="1324"/>
                      <a:pt x="907" y="1360"/>
                      <a:pt x="907" y="1405"/>
                    </a:cubicBezTo>
                    <a:cubicBezTo>
                      <a:pt x="907" y="1494"/>
                      <a:pt x="907" y="1494"/>
                      <a:pt x="907" y="1494"/>
                    </a:cubicBezTo>
                    <a:cubicBezTo>
                      <a:pt x="45" y="1494"/>
                      <a:pt x="45" y="1494"/>
                      <a:pt x="45" y="1494"/>
                    </a:cubicBezTo>
                    <a:cubicBezTo>
                      <a:pt x="45" y="1405"/>
                      <a:pt x="45" y="1405"/>
                      <a:pt x="45" y="1405"/>
                    </a:cubicBezTo>
                    <a:cubicBezTo>
                      <a:pt x="45" y="1360"/>
                      <a:pt x="81" y="1324"/>
                      <a:pt x="125" y="1324"/>
                    </a:cubicBezTo>
                    <a:lnTo>
                      <a:pt x="827" y="1324"/>
                    </a:lnTo>
                    <a:close/>
                    <a:moveTo>
                      <a:pt x="349" y="1224"/>
                    </a:moveTo>
                    <a:cubicBezTo>
                      <a:pt x="349" y="1154"/>
                      <a:pt x="406" y="1097"/>
                      <a:pt x="476" y="1097"/>
                    </a:cubicBezTo>
                    <a:cubicBezTo>
                      <a:pt x="546" y="1097"/>
                      <a:pt x="603" y="1154"/>
                      <a:pt x="603" y="1224"/>
                    </a:cubicBezTo>
                    <a:cubicBezTo>
                      <a:pt x="603" y="1243"/>
                      <a:pt x="599" y="1262"/>
                      <a:pt x="591" y="1279"/>
                    </a:cubicBezTo>
                    <a:cubicBezTo>
                      <a:pt x="362" y="1279"/>
                      <a:pt x="362" y="1279"/>
                      <a:pt x="362" y="1279"/>
                    </a:cubicBezTo>
                    <a:cubicBezTo>
                      <a:pt x="353" y="1262"/>
                      <a:pt x="349" y="1243"/>
                      <a:pt x="349" y="1224"/>
                    </a:cubicBezTo>
                    <a:close/>
                    <a:moveTo>
                      <a:pt x="738" y="1238"/>
                    </a:moveTo>
                    <a:cubicBezTo>
                      <a:pt x="738" y="1279"/>
                      <a:pt x="738" y="1279"/>
                      <a:pt x="738" y="1279"/>
                    </a:cubicBezTo>
                    <a:cubicBezTo>
                      <a:pt x="639" y="1279"/>
                      <a:pt x="639" y="1279"/>
                      <a:pt x="639" y="1279"/>
                    </a:cubicBezTo>
                    <a:cubicBezTo>
                      <a:pt x="645" y="1262"/>
                      <a:pt x="648" y="1243"/>
                      <a:pt x="648" y="1224"/>
                    </a:cubicBezTo>
                    <a:cubicBezTo>
                      <a:pt x="648" y="1129"/>
                      <a:pt x="571" y="1052"/>
                      <a:pt x="476" y="1052"/>
                    </a:cubicBezTo>
                    <a:cubicBezTo>
                      <a:pt x="381" y="1052"/>
                      <a:pt x="304" y="1129"/>
                      <a:pt x="304" y="1224"/>
                    </a:cubicBezTo>
                    <a:cubicBezTo>
                      <a:pt x="304" y="1243"/>
                      <a:pt x="307" y="1262"/>
                      <a:pt x="313" y="1279"/>
                    </a:cubicBezTo>
                    <a:cubicBezTo>
                      <a:pt x="214" y="1279"/>
                      <a:pt x="214" y="1279"/>
                      <a:pt x="214" y="1279"/>
                    </a:cubicBezTo>
                    <a:cubicBezTo>
                      <a:pt x="214" y="1238"/>
                      <a:pt x="214" y="1238"/>
                      <a:pt x="214" y="1238"/>
                    </a:cubicBezTo>
                    <a:cubicBezTo>
                      <a:pt x="214" y="1094"/>
                      <a:pt x="332" y="976"/>
                      <a:pt x="476" y="976"/>
                    </a:cubicBezTo>
                    <a:cubicBezTo>
                      <a:pt x="621" y="976"/>
                      <a:pt x="738" y="1094"/>
                      <a:pt x="738" y="1238"/>
                    </a:cubicBezTo>
                    <a:close/>
                    <a:moveTo>
                      <a:pt x="904" y="252"/>
                    </a:moveTo>
                    <a:cubicBezTo>
                      <a:pt x="403" y="662"/>
                      <a:pt x="403" y="662"/>
                      <a:pt x="403" y="662"/>
                    </a:cubicBezTo>
                    <a:cubicBezTo>
                      <a:pt x="312" y="520"/>
                      <a:pt x="312" y="520"/>
                      <a:pt x="312" y="520"/>
                    </a:cubicBezTo>
                    <a:cubicBezTo>
                      <a:pt x="300" y="502"/>
                      <a:pt x="285" y="487"/>
                      <a:pt x="268" y="476"/>
                    </a:cubicBezTo>
                    <a:cubicBezTo>
                      <a:pt x="758" y="74"/>
                      <a:pt x="758" y="74"/>
                      <a:pt x="758" y="74"/>
                    </a:cubicBezTo>
                    <a:cubicBezTo>
                      <a:pt x="782" y="55"/>
                      <a:pt x="812" y="46"/>
                      <a:pt x="842" y="49"/>
                    </a:cubicBezTo>
                    <a:cubicBezTo>
                      <a:pt x="873" y="52"/>
                      <a:pt x="900" y="66"/>
                      <a:pt x="920" y="90"/>
                    </a:cubicBezTo>
                    <a:cubicBezTo>
                      <a:pt x="960" y="139"/>
                      <a:pt x="953" y="212"/>
                      <a:pt x="904" y="252"/>
                    </a:cubicBezTo>
                    <a:close/>
                    <a:moveTo>
                      <a:pt x="1174" y="649"/>
                    </a:moveTo>
                    <a:cubicBezTo>
                      <a:pt x="1175" y="606"/>
                      <a:pt x="1175" y="606"/>
                      <a:pt x="1175" y="606"/>
                    </a:cubicBezTo>
                    <a:cubicBezTo>
                      <a:pt x="1178" y="607"/>
                      <a:pt x="1181" y="608"/>
                      <a:pt x="1183" y="608"/>
                    </a:cubicBezTo>
                    <a:cubicBezTo>
                      <a:pt x="1183" y="608"/>
                      <a:pt x="1183" y="608"/>
                      <a:pt x="1184" y="608"/>
                    </a:cubicBezTo>
                    <a:cubicBezTo>
                      <a:pt x="1184" y="609"/>
                      <a:pt x="1184" y="609"/>
                      <a:pt x="1185" y="609"/>
                    </a:cubicBezTo>
                    <a:cubicBezTo>
                      <a:pt x="1185" y="609"/>
                      <a:pt x="1185" y="609"/>
                      <a:pt x="1185" y="609"/>
                    </a:cubicBezTo>
                    <a:cubicBezTo>
                      <a:pt x="1186" y="609"/>
                      <a:pt x="1186" y="609"/>
                      <a:pt x="1186" y="609"/>
                    </a:cubicBezTo>
                    <a:cubicBezTo>
                      <a:pt x="1217" y="617"/>
                      <a:pt x="1251" y="613"/>
                      <a:pt x="1280" y="599"/>
                    </a:cubicBezTo>
                    <a:cubicBezTo>
                      <a:pt x="1278" y="652"/>
                      <a:pt x="1278" y="652"/>
                      <a:pt x="1278" y="652"/>
                    </a:cubicBezTo>
                    <a:cubicBezTo>
                      <a:pt x="1277" y="681"/>
                      <a:pt x="1253" y="703"/>
                      <a:pt x="1224" y="702"/>
                    </a:cubicBezTo>
                    <a:cubicBezTo>
                      <a:pt x="1195" y="701"/>
                      <a:pt x="1173" y="677"/>
                      <a:pt x="1174" y="649"/>
                    </a:cubicBezTo>
                    <a:close/>
                    <a:moveTo>
                      <a:pt x="1174" y="649"/>
                    </a:moveTo>
                    <a:cubicBezTo>
                      <a:pt x="1174" y="649"/>
                      <a:pt x="1174" y="649"/>
                      <a:pt x="1174" y="649"/>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425" name="Groupe 1494">
              <a:extLst>
                <a:ext uri="{FF2B5EF4-FFF2-40B4-BE49-F238E27FC236}">
                  <a16:creationId xmlns:a16="http://schemas.microsoft.com/office/drawing/2014/main" id="{73A52ACE-584A-453D-8AFA-FD3BF9D6A3A0}"/>
                </a:ext>
              </a:extLst>
            </p:cNvPr>
            <p:cNvGrpSpPr>
              <a:grpSpLocks noChangeAspect="1"/>
            </p:cNvGrpSpPr>
            <p:nvPr/>
          </p:nvGrpSpPr>
          <p:grpSpPr>
            <a:xfrm>
              <a:off x="7025306" y="3412935"/>
              <a:ext cx="403410" cy="428016"/>
              <a:chOff x="1436973" y="2165568"/>
              <a:chExt cx="403410" cy="428016"/>
            </a:xfrm>
            <a:solidFill>
              <a:schemeClr val="tx2"/>
            </a:solidFill>
          </p:grpSpPr>
          <p:sp>
            <p:nvSpPr>
              <p:cNvPr id="426" name="Freeform 20">
                <a:extLst>
                  <a:ext uri="{FF2B5EF4-FFF2-40B4-BE49-F238E27FC236}">
                    <a16:creationId xmlns:a16="http://schemas.microsoft.com/office/drawing/2014/main" id="{B7B23B24-CE0E-4507-85F3-C71E223AA0AA}"/>
                  </a:ext>
                </a:extLst>
              </p:cNvPr>
              <p:cNvSpPr>
                <a:spLocks noEditPoints="1"/>
              </p:cNvSpPr>
              <p:nvPr/>
            </p:nvSpPr>
            <p:spPr bwMode="auto">
              <a:xfrm>
                <a:off x="1530223" y="2251961"/>
                <a:ext cx="214596" cy="79442"/>
              </a:xfrm>
              <a:custGeom>
                <a:avLst/>
                <a:gdLst>
                  <a:gd name="T0" fmla="*/ 732 w 774"/>
                  <a:gd name="T1" fmla="*/ 37 h 286"/>
                  <a:gd name="T2" fmla="*/ 732 w 774"/>
                  <a:gd name="T3" fmla="*/ 37 h 286"/>
                  <a:gd name="T4" fmla="*/ 691 w 774"/>
                  <a:gd name="T5" fmla="*/ 40 h 286"/>
                  <a:gd name="T6" fmla="*/ 314 w 774"/>
                  <a:gd name="T7" fmla="*/ 40 h 286"/>
                  <a:gd name="T8" fmla="*/ 314 w 774"/>
                  <a:gd name="T9" fmla="*/ 36 h 286"/>
                  <a:gd name="T10" fmla="*/ 278 w 774"/>
                  <a:gd name="T11" fmla="*/ 0 h 286"/>
                  <a:gd name="T12" fmla="*/ 36 w 774"/>
                  <a:gd name="T13" fmla="*/ 0 h 286"/>
                  <a:gd name="T14" fmla="*/ 0 w 774"/>
                  <a:gd name="T15" fmla="*/ 36 h 286"/>
                  <a:gd name="T16" fmla="*/ 0 w 774"/>
                  <a:gd name="T17" fmla="*/ 223 h 286"/>
                  <a:gd name="T18" fmla="*/ 51 w 774"/>
                  <a:gd name="T19" fmla="*/ 276 h 286"/>
                  <a:gd name="T20" fmla="*/ 52 w 774"/>
                  <a:gd name="T21" fmla="*/ 276 h 286"/>
                  <a:gd name="T22" fmla="*/ 97 w 774"/>
                  <a:gd name="T23" fmla="*/ 278 h 286"/>
                  <a:gd name="T24" fmla="*/ 138 w 774"/>
                  <a:gd name="T25" fmla="*/ 279 h 286"/>
                  <a:gd name="T26" fmla="*/ 139 w 774"/>
                  <a:gd name="T27" fmla="*/ 279 h 286"/>
                  <a:gd name="T28" fmla="*/ 161 w 774"/>
                  <a:gd name="T29" fmla="*/ 258 h 286"/>
                  <a:gd name="T30" fmla="*/ 140 w 774"/>
                  <a:gd name="T31" fmla="*/ 234 h 286"/>
                  <a:gd name="T32" fmla="*/ 53 w 774"/>
                  <a:gd name="T33" fmla="*/ 231 h 286"/>
                  <a:gd name="T34" fmla="*/ 45 w 774"/>
                  <a:gd name="T35" fmla="*/ 223 h 286"/>
                  <a:gd name="T36" fmla="*/ 45 w 774"/>
                  <a:gd name="T37" fmla="*/ 124 h 286"/>
                  <a:gd name="T38" fmla="*/ 278 w 774"/>
                  <a:gd name="T39" fmla="*/ 124 h 286"/>
                  <a:gd name="T40" fmla="*/ 314 w 774"/>
                  <a:gd name="T41" fmla="*/ 88 h 286"/>
                  <a:gd name="T42" fmla="*/ 314 w 774"/>
                  <a:gd name="T43" fmla="*/ 85 h 286"/>
                  <a:gd name="T44" fmla="*/ 729 w 774"/>
                  <a:gd name="T45" fmla="*/ 85 h 286"/>
                  <a:gd name="T46" fmla="*/ 729 w 774"/>
                  <a:gd name="T47" fmla="*/ 85 h 286"/>
                  <a:gd name="T48" fmla="*/ 729 w 774"/>
                  <a:gd name="T49" fmla="*/ 223 h 286"/>
                  <a:gd name="T50" fmla="*/ 721 w 774"/>
                  <a:gd name="T51" fmla="*/ 231 h 286"/>
                  <a:gd name="T52" fmla="*/ 496 w 774"/>
                  <a:gd name="T53" fmla="*/ 240 h 286"/>
                  <a:gd name="T54" fmla="*/ 471 w 774"/>
                  <a:gd name="T55" fmla="*/ 226 h 286"/>
                  <a:gd name="T56" fmla="*/ 451 w 774"/>
                  <a:gd name="T57" fmla="*/ 190 h 286"/>
                  <a:gd name="T58" fmla="*/ 387 w 774"/>
                  <a:gd name="T59" fmla="*/ 152 h 286"/>
                  <a:gd name="T60" fmla="*/ 324 w 774"/>
                  <a:gd name="T61" fmla="*/ 190 h 286"/>
                  <a:gd name="T62" fmla="*/ 304 w 774"/>
                  <a:gd name="T63" fmla="*/ 226 h 286"/>
                  <a:gd name="T64" fmla="*/ 278 w 774"/>
                  <a:gd name="T65" fmla="*/ 240 h 286"/>
                  <a:gd name="T66" fmla="*/ 245 w 774"/>
                  <a:gd name="T67" fmla="*/ 239 h 286"/>
                  <a:gd name="T68" fmla="*/ 222 w 774"/>
                  <a:gd name="T69" fmla="*/ 260 h 286"/>
                  <a:gd name="T70" fmla="*/ 243 w 774"/>
                  <a:gd name="T71" fmla="*/ 284 h 286"/>
                  <a:gd name="T72" fmla="*/ 276 w 774"/>
                  <a:gd name="T73" fmla="*/ 285 h 286"/>
                  <a:gd name="T74" fmla="*/ 280 w 774"/>
                  <a:gd name="T75" fmla="*/ 285 h 286"/>
                  <a:gd name="T76" fmla="*/ 343 w 774"/>
                  <a:gd name="T77" fmla="*/ 248 h 286"/>
                  <a:gd name="T78" fmla="*/ 363 w 774"/>
                  <a:gd name="T79" fmla="*/ 211 h 286"/>
                  <a:gd name="T80" fmla="*/ 387 w 774"/>
                  <a:gd name="T81" fmla="*/ 197 h 286"/>
                  <a:gd name="T82" fmla="*/ 411 w 774"/>
                  <a:gd name="T83" fmla="*/ 211 h 286"/>
                  <a:gd name="T84" fmla="*/ 431 w 774"/>
                  <a:gd name="T85" fmla="*/ 248 h 286"/>
                  <a:gd name="T86" fmla="*/ 498 w 774"/>
                  <a:gd name="T87" fmla="*/ 285 h 286"/>
                  <a:gd name="T88" fmla="*/ 677 w 774"/>
                  <a:gd name="T89" fmla="*/ 278 h 286"/>
                  <a:gd name="T90" fmla="*/ 722 w 774"/>
                  <a:gd name="T91" fmla="*/ 276 h 286"/>
                  <a:gd name="T92" fmla="*/ 723 w 774"/>
                  <a:gd name="T93" fmla="*/ 276 h 286"/>
                  <a:gd name="T94" fmla="*/ 774 w 774"/>
                  <a:gd name="T95" fmla="*/ 223 h 286"/>
                  <a:gd name="T96" fmla="*/ 774 w 774"/>
                  <a:gd name="T97" fmla="*/ 85 h 286"/>
                  <a:gd name="T98" fmla="*/ 736 w 774"/>
                  <a:gd name="T99" fmla="*/ 40 h 286"/>
                  <a:gd name="T100" fmla="*/ 269 w 774"/>
                  <a:gd name="T101" fmla="*/ 79 h 286"/>
                  <a:gd name="T102" fmla="*/ 45 w 774"/>
                  <a:gd name="T103" fmla="*/ 79 h 286"/>
                  <a:gd name="T104" fmla="*/ 45 w 774"/>
                  <a:gd name="T105" fmla="*/ 45 h 286"/>
                  <a:gd name="T106" fmla="*/ 269 w 774"/>
                  <a:gd name="T107" fmla="*/ 45 h 286"/>
                  <a:gd name="T108" fmla="*/ 269 w 774"/>
                  <a:gd name="T109" fmla="*/ 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286">
                    <a:moveTo>
                      <a:pt x="732" y="37"/>
                    </a:moveTo>
                    <a:cubicBezTo>
                      <a:pt x="732" y="37"/>
                      <a:pt x="732" y="37"/>
                      <a:pt x="732" y="37"/>
                    </a:cubicBezTo>
                    <a:moveTo>
                      <a:pt x="691" y="40"/>
                    </a:moveTo>
                    <a:cubicBezTo>
                      <a:pt x="314" y="40"/>
                      <a:pt x="314" y="40"/>
                      <a:pt x="314" y="40"/>
                    </a:cubicBezTo>
                    <a:cubicBezTo>
                      <a:pt x="314" y="36"/>
                      <a:pt x="314" y="36"/>
                      <a:pt x="314" y="36"/>
                    </a:cubicBezTo>
                    <a:cubicBezTo>
                      <a:pt x="314" y="16"/>
                      <a:pt x="298" y="0"/>
                      <a:pt x="278" y="0"/>
                    </a:cubicBezTo>
                    <a:cubicBezTo>
                      <a:pt x="36" y="0"/>
                      <a:pt x="36" y="0"/>
                      <a:pt x="36" y="0"/>
                    </a:cubicBezTo>
                    <a:cubicBezTo>
                      <a:pt x="16" y="0"/>
                      <a:pt x="0" y="16"/>
                      <a:pt x="0" y="36"/>
                    </a:cubicBezTo>
                    <a:cubicBezTo>
                      <a:pt x="0" y="223"/>
                      <a:pt x="0" y="223"/>
                      <a:pt x="0" y="223"/>
                    </a:cubicBezTo>
                    <a:cubicBezTo>
                      <a:pt x="0" y="251"/>
                      <a:pt x="23" y="274"/>
                      <a:pt x="51" y="276"/>
                    </a:cubicBezTo>
                    <a:cubicBezTo>
                      <a:pt x="52" y="276"/>
                      <a:pt x="52" y="276"/>
                      <a:pt x="52" y="276"/>
                    </a:cubicBezTo>
                    <a:cubicBezTo>
                      <a:pt x="97" y="278"/>
                      <a:pt x="97" y="278"/>
                      <a:pt x="97" y="278"/>
                    </a:cubicBezTo>
                    <a:cubicBezTo>
                      <a:pt x="138" y="279"/>
                      <a:pt x="138" y="279"/>
                      <a:pt x="138" y="279"/>
                    </a:cubicBezTo>
                    <a:cubicBezTo>
                      <a:pt x="138" y="279"/>
                      <a:pt x="138" y="279"/>
                      <a:pt x="139" y="279"/>
                    </a:cubicBezTo>
                    <a:cubicBezTo>
                      <a:pt x="151" y="279"/>
                      <a:pt x="161" y="270"/>
                      <a:pt x="161" y="258"/>
                    </a:cubicBezTo>
                    <a:cubicBezTo>
                      <a:pt x="162" y="245"/>
                      <a:pt x="152" y="235"/>
                      <a:pt x="140" y="234"/>
                    </a:cubicBezTo>
                    <a:cubicBezTo>
                      <a:pt x="53" y="231"/>
                      <a:pt x="53" y="231"/>
                      <a:pt x="53" y="231"/>
                    </a:cubicBezTo>
                    <a:cubicBezTo>
                      <a:pt x="49" y="231"/>
                      <a:pt x="45" y="227"/>
                      <a:pt x="45" y="223"/>
                    </a:cubicBezTo>
                    <a:cubicBezTo>
                      <a:pt x="45" y="124"/>
                      <a:pt x="45" y="124"/>
                      <a:pt x="45" y="124"/>
                    </a:cubicBezTo>
                    <a:cubicBezTo>
                      <a:pt x="278" y="124"/>
                      <a:pt x="278" y="124"/>
                      <a:pt x="278" y="124"/>
                    </a:cubicBezTo>
                    <a:cubicBezTo>
                      <a:pt x="298" y="124"/>
                      <a:pt x="314" y="108"/>
                      <a:pt x="314" y="88"/>
                    </a:cubicBezTo>
                    <a:cubicBezTo>
                      <a:pt x="314" y="85"/>
                      <a:pt x="314" y="85"/>
                      <a:pt x="314" y="85"/>
                    </a:cubicBezTo>
                    <a:cubicBezTo>
                      <a:pt x="729" y="85"/>
                      <a:pt x="729" y="85"/>
                      <a:pt x="729" y="85"/>
                    </a:cubicBezTo>
                    <a:cubicBezTo>
                      <a:pt x="729" y="85"/>
                      <a:pt x="729" y="85"/>
                      <a:pt x="729" y="85"/>
                    </a:cubicBezTo>
                    <a:cubicBezTo>
                      <a:pt x="729" y="223"/>
                      <a:pt x="729" y="223"/>
                      <a:pt x="729" y="223"/>
                    </a:cubicBezTo>
                    <a:cubicBezTo>
                      <a:pt x="729" y="227"/>
                      <a:pt x="726" y="231"/>
                      <a:pt x="721" y="231"/>
                    </a:cubicBezTo>
                    <a:cubicBezTo>
                      <a:pt x="496" y="240"/>
                      <a:pt x="496" y="240"/>
                      <a:pt x="496" y="240"/>
                    </a:cubicBezTo>
                    <a:cubicBezTo>
                      <a:pt x="485" y="241"/>
                      <a:pt x="476" y="235"/>
                      <a:pt x="471" y="226"/>
                    </a:cubicBezTo>
                    <a:cubicBezTo>
                      <a:pt x="451" y="190"/>
                      <a:pt x="451" y="190"/>
                      <a:pt x="451" y="190"/>
                    </a:cubicBezTo>
                    <a:cubicBezTo>
                      <a:pt x="438" y="166"/>
                      <a:pt x="414" y="152"/>
                      <a:pt x="387" y="152"/>
                    </a:cubicBezTo>
                    <a:cubicBezTo>
                      <a:pt x="360" y="152"/>
                      <a:pt x="337" y="166"/>
                      <a:pt x="324" y="190"/>
                    </a:cubicBezTo>
                    <a:cubicBezTo>
                      <a:pt x="304" y="226"/>
                      <a:pt x="304" y="226"/>
                      <a:pt x="304" y="226"/>
                    </a:cubicBezTo>
                    <a:cubicBezTo>
                      <a:pt x="298" y="235"/>
                      <a:pt x="289" y="241"/>
                      <a:pt x="278" y="240"/>
                    </a:cubicBezTo>
                    <a:cubicBezTo>
                      <a:pt x="245" y="239"/>
                      <a:pt x="245" y="239"/>
                      <a:pt x="245" y="239"/>
                    </a:cubicBezTo>
                    <a:cubicBezTo>
                      <a:pt x="233" y="238"/>
                      <a:pt x="222" y="248"/>
                      <a:pt x="222" y="260"/>
                    </a:cubicBezTo>
                    <a:cubicBezTo>
                      <a:pt x="221" y="273"/>
                      <a:pt x="231" y="283"/>
                      <a:pt x="243" y="284"/>
                    </a:cubicBezTo>
                    <a:cubicBezTo>
                      <a:pt x="276" y="285"/>
                      <a:pt x="276" y="285"/>
                      <a:pt x="276" y="285"/>
                    </a:cubicBezTo>
                    <a:cubicBezTo>
                      <a:pt x="277" y="285"/>
                      <a:pt x="278" y="285"/>
                      <a:pt x="280" y="285"/>
                    </a:cubicBezTo>
                    <a:cubicBezTo>
                      <a:pt x="306" y="285"/>
                      <a:pt x="330" y="271"/>
                      <a:pt x="343" y="248"/>
                    </a:cubicBezTo>
                    <a:cubicBezTo>
                      <a:pt x="363" y="211"/>
                      <a:pt x="363" y="211"/>
                      <a:pt x="363" y="211"/>
                    </a:cubicBezTo>
                    <a:cubicBezTo>
                      <a:pt x="368" y="202"/>
                      <a:pt x="377" y="197"/>
                      <a:pt x="387" y="197"/>
                    </a:cubicBezTo>
                    <a:cubicBezTo>
                      <a:pt x="397" y="197"/>
                      <a:pt x="406" y="202"/>
                      <a:pt x="411" y="211"/>
                    </a:cubicBezTo>
                    <a:cubicBezTo>
                      <a:pt x="431" y="248"/>
                      <a:pt x="431" y="248"/>
                      <a:pt x="431" y="248"/>
                    </a:cubicBezTo>
                    <a:cubicBezTo>
                      <a:pt x="445" y="272"/>
                      <a:pt x="470" y="286"/>
                      <a:pt x="498" y="285"/>
                    </a:cubicBezTo>
                    <a:cubicBezTo>
                      <a:pt x="677" y="278"/>
                      <a:pt x="677" y="278"/>
                      <a:pt x="677" y="278"/>
                    </a:cubicBezTo>
                    <a:cubicBezTo>
                      <a:pt x="722" y="276"/>
                      <a:pt x="722" y="276"/>
                      <a:pt x="722" y="276"/>
                    </a:cubicBezTo>
                    <a:cubicBezTo>
                      <a:pt x="723" y="276"/>
                      <a:pt x="723" y="276"/>
                      <a:pt x="723" y="276"/>
                    </a:cubicBezTo>
                    <a:cubicBezTo>
                      <a:pt x="752" y="275"/>
                      <a:pt x="774" y="251"/>
                      <a:pt x="774" y="223"/>
                    </a:cubicBezTo>
                    <a:cubicBezTo>
                      <a:pt x="774" y="85"/>
                      <a:pt x="774" y="85"/>
                      <a:pt x="774" y="85"/>
                    </a:cubicBezTo>
                    <a:cubicBezTo>
                      <a:pt x="774" y="62"/>
                      <a:pt x="757" y="44"/>
                      <a:pt x="736" y="40"/>
                    </a:cubicBezTo>
                    <a:moveTo>
                      <a:pt x="269" y="79"/>
                    </a:moveTo>
                    <a:cubicBezTo>
                      <a:pt x="45" y="79"/>
                      <a:pt x="45" y="79"/>
                      <a:pt x="45" y="79"/>
                    </a:cubicBezTo>
                    <a:cubicBezTo>
                      <a:pt x="45" y="45"/>
                      <a:pt x="45" y="45"/>
                      <a:pt x="45" y="45"/>
                    </a:cubicBezTo>
                    <a:cubicBezTo>
                      <a:pt x="269" y="45"/>
                      <a:pt x="269" y="45"/>
                      <a:pt x="269" y="45"/>
                    </a:cubicBezTo>
                    <a:lnTo>
                      <a:pt x="269" y="79"/>
                    </a:ln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27" name="Line 47">
                <a:extLst>
                  <a:ext uri="{FF2B5EF4-FFF2-40B4-BE49-F238E27FC236}">
                    <a16:creationId xmlns:a16="http://schemas.microsoft.com/office/drawing/2014/main" id="{F431805C-E288-44A4-A242-A1F55EE7D318}"/>
                  </a:ext>
                </a:extLst>
              </p:cNvPr>
              <p:cNvSpPr>
                <a:spLocks noChangeShapeType="1"/>
              </p:cNvSpPr>
              <p:nvPr/>
            </p:nvSpPr>
            <p:spPr bwMode="auto">
              <a:xfrm>
                <a:off x="1722573" y="226365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28" name="Line 48">
                <a:extLst>
                  <a:ext uri="{FF2B5EF4-FFF2-40B4-BE49-F238E27FC236}">
                    <a16:creationId xmlns:a16="http://schemas.microsoft.com/office/drawing/2014/main" id="{A43E363D-944C-4EB9-B7B9-1EF19E64D6CA}"/>
                  </a:ext>
                </a:extLst>
              </p:cNvPr>
              <p:cNvSpPr>
                <a:spLocks noChangeShapeType="1"/>
              </p:cNvSpPr>
              <p:nvPr/>
            </p:nvSpPr>
            <p:spPr bwMode="auto">
              <a:xfrm>
                <a:off x="1722573" y="226365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29" name="Freeform 49">
                <a:extLst>
                  <a:ext uri="{FF2B5EF4-FFF2-40B4-BE49-F238E27FC236}">
                    <a16:creationId xmlns:a16="http://schemas.microsoft.com/office/drawing/2014/main" id="{6DD70FBF-94BF-46EA-9984-F8C0DC3AF951}"/>
                  </a:ext>
                </a:extLst>
              </p:cNvPr>
              <p:cNvSpPr>
                <a:spLocks/>
              </p:cNvSpPr>
              <p:nvPr/>
            </p:nvSpPr>
            <p:spPr bwMode="auto">
              <a:xfrm>
                <a:off x="1540503" y="2165568"/>
                <a:ext cx="196350" cy="98087"/>
              </a:xfrm>
              <a:custGeom>
                <a:avLst/>
                <a:gdLst>
                  <a:gd name="T0" fmla="*/ 699 w 704"/>
                  <a:gd name="T1" fmla="*/ 350 h 350"/>
                  <a:gd name="T2" fmla="*/ 700 w 704"/>
                  <a:gd name="T3" fmla="*/ 330 h 350"/>
                  <a:gd name="T4" fmla="*/ 623 w 704"/>
                  <a:gd name="T5" fmla="*/ 110 h 350"/>
                  <a:gd name="T6" fmla="*/ 370 w 704"/>
                  <a:gd name="T7" fmla="*/ 0 h 350"/>
                  <a:gd name="T8" fmla="*/ 331 w 704"/>
                  <a:gd name="T9" fmla="*/ 0 h 350"/>
                  <a:gd name="T10" fmla="*/ 77 w 704"/>
                  <a:gd name="T11" fmla="*/ 110 h 350"/>
                  <a:gd name="T12" fmla="*/ 0 w 704"/>
                  <a:gd name="T13" fmla="*/ 310 h 350"/>
                  <a:gd name="T14" fmla="*/ 45 w 704"/>
                  <a:gd name="T15" fmla="*/ 310 h 350"/>
                  <a:gd name="T16" fmla="*/ 111 w 704"/>
                  <a:gd name="T17" fmla="*/ 140 h 350"/>
                  <a:gd name="T18" fmla="*/ 331 w 704"/>
                  <a:gd name="T19" fmla="*/ 45 h 350"/>
                  <a:gd name="T20" fmla="*/ 370 w 704"/>
                  <a:gd name="T21" fmla="*/ 45 h 350"/>
                  <a:gd name="T22" fmla="*/ 590 w 704"/>
                  <a:gd name="T23" fmla="*/ 140 h 350"/>
                  <a:gd name="T24" fmla="*/ 655 w 704"/>
                  <a:gd name="T25" fmla="*/ 327 h 350"/>
                  <a:gd name="T26" fmla="*/ 654 w 704"/>
                  <a:gd name="T2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4" h="350">
                    <a:moveTo>
                      <a:pt x="699" y="350"/>
                    </a:moveTo>
                    <a:cubicBezTo>
                      <a:pt x="700" y="330"/>
                      <a:pt x="700" y="330"/>
                      <a:pt x="700" y="330"/>
                    </a:cubicBezTo>
                    <a:cubicBezTo>
                      <a:pt x="704" y="248"/>
                      <a:pt x="676" y="168"/>
                      <a:pt x="623" y="110"/>
                    </a:cubicBezTo>
                    <a:cubicBezTo>
                      <a:pt x="524" y="2"/>
                      <a:pt x="378" y="0"/>
                      <a:pt x="370" y="0"/>
                    </a:cubicBezTo>
                    <a:cubicBezTo>
                      <a:pt x="331" y="0"/>
                      <a:pt x="331" y="0"/>
                      <a:pt x="331" y="0"/>
                    </a:cubicBezTo>
                    <a:cubicBezTo>
                      <a:pt x="322" y="0"/>
                      <a:pt x="177" y="2"/>
                      <a:pt x="77" y="110"/>
                    </a:cubicBezTo>
                    <a:cubicBezTo>
                      <a:pt x="28" y="163"/>
                      <a:pt x="1" y="235"/>
                      <a:pt x="0" y="310"/>
                    </a:cubicBezTo>
                    <a:cubicBezTo>
                      <a:pt x="45" y="310"/>
                      <a:pt x="45" y="310"/>
                      <a:pt x="45" y="310"/>
                    </a:cubicBezTo>
                    <a:cubicBezTo>
                      <a:pt x="46" y="247"/>
                      <a:pt x="69" y="186"/>
                      <a:pt x="111" y="140"/>
                    </a:cubicBezTo>
                    <a:cubicBezTo>
                      <a:pt x="197" y="46"/>
                      <a:pt x="329" y="45"/>
                      <a:pt x="331" y="45"/>
                    </a:cubicBezTo>
                    <a:cubicBezTo>
                      <a:pt x="370" y="45"/>
                      <a:pt x="370" y="45"/>
                      <a:pt x="370" y="45"/>
                    </a:cubicBezTo>
                    <a:cubicBezTo>
                      <a:pt x="372" y="45"/>
                      <a:pt x="503" y="46"/>
                      <a:pt x="590" y="140"/>
                    </a:cubicBezTo>
                    <a:cubicBezTo>
                      <a:pt x="635" y="190"/>
                      <a:pt x="659" y="258"/>
                      <a:pt x="655" y="327"/>
                    </a:cubicBezTo>
                    <a:cubicBezTo>
                      <a:pt x="654" y="350"/>
                      <a:pt x="654" y="350"/>
                      <a:pt x="654" y="35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30" name="Freeform 50">
                <a:extLst>
                  <a:ext uri="{FF2B5EF4-FFF2-40B4-BE49-F238E27FC236}">
                    <a16:creationId xmlns:a16="http://schemas.microsoft.com/office/drawing/2014/main" id="{DF0A77FE-D057-4908-BA70-DE4E595B9691}"/>
                  </a:ext>
                </a:extLst>
              </p:cNvPr>
              <p:cNvSpPr>
                <a:spLocks noEditPoints="1"/>
              </p:cNvSpPr>
              <p:nvPr/>
            </p:nvSpPr>
            <p:spPr bwMode="auto">
              <a:xfrm>
                <a:off x="1436973" y="2327857"/>
                <a:ext cx="403410" cy="265727"/>
              </a:xfrm>
              <a:custGeom>
                <a:avLst/>
                <a:gdLst>
                  <a:gd name="T0" fmla="*/ 1047 w 1449"/>
                  <a:gd name="T1" fmla="*/ 0 h 952"/>
                  <a:gd name="T2" fmla="*/ 1014 w 1449"/>
                  <a:gd name="T3" fmla="*/ 8 h 952"/>
                  <a:gd name="T4" fmla="*/ 1014 w 1449"/>
                  <a:gd name="T5" fmla="*/ 9 h 952"/>
                  <a:gd name="T6" fmla="*/ 968 w 1449"/>
                  <a:gd name="T7" fmla="*/ 173 h 952"/>
                  <a:gd name="T8" fmla="*/ 652 w 1449"/>
                  <a:gd name="T9" fmla="*/ 333 h 952"/>
                  <a:gd name="T10" fmla="*/ 584 w 1449"/>
                  <a:gd name="T11" fmla="*/ 279 h 952"/>
                  <a:gd name="T12" fmla="*/ 481 w 1449"/>
                  <a:gd name="T13" fmla="*/ 173 h 952"/>
                  <a:gd name="T14" fmla="*/ 434 w 1449"/>
                  <a:gd name="T15" fmla="*/ 4 h 952"/>
                  <a:gd name="T16" fmla="*/ 391 w 1449"/>
                  <a:gd name="T17" fmla="*/ 45 h 952"/>
                  <a:gd name="T18" fmla="*/ 546 w 1449"/>
                  <a:gd name="T19" fmla="*/ 307 h 952"/>
                  <a:gd name="T20" fmla="*/ 509 w 1449"/>
                  <a:gd name="T21" fmla="*/ 439 h 952"/>
                  <a:gd name="T22" fmla="*/ 201 w 1449"/>
                  <a:gd name="T23" fmla="*/ 504 h 952"/>
                  <a:gd name="T24" fmla="*/ 3 w 1449"/>
                  <a:gd name="T25" fmla="*/ 869 h 952"/>
                  <a:gd name="T26" fmla="*/ 73 w 1449"/>
                  <a:gd name="T27" fmla="*/ 952 h 952"/>
                  <a:gd name="T28" fmla="*/ 1430 w 1449"/>
                  <a:gd name="T29" fmla="*/ 927 h 952"/>
                  <a:gd name="T30" fmla="*/ 1432 w 1449"/>
                  <a:gd name="T31" fmla="*/ 792 h 952"/>
                  <a:gd name="T32" fmla="*/ 1388 w 1449"/>
                  <a:gd name="T33" fmla="*/ 800 h 952"/>
                  <a:gd name="T34" fmla="*/ 1395 w 1449"/>
                  <a:gd name="T35" fmla="*/ 898 h 952"/>
                  <a:gd name="T36" fmla="*/ 1218 w 1449"/>
                  <a:gd name="T37" fmla="*/ 907 h 952"/>
                  <a:gd name="T38" fmla="*/ 1164 w 1449"/>
                  <a:gd name="T39" fmla="*/ 715 h 952"/>
                  <a:gd name="T40" fmla="*/ 1172 w 1449"/>
                  <a:gd name="T41" fmla="*/ 907 h 952"/>
                  <a:gd name="T42" fmla="*/ 303 w 1449"/>
                  <a:gd name="T43" fmla="*/ 741 h 952"/>
                  <a:gd name="T44" fmla="*/ 259 w 1449"/>
                  <a:gd name="T45" fmla="*/ 734 h 952"/>
                  <a:gd name="T46" fmla="*/ 73 w 1449"/>
                  <a:gd name="T47" fmla="*/ 907 h 952"/>
                  <a:gd name="T48" fmla="*/ 47 w 1449"/>
                  <a:gd name="T49" fmla="*/ 877 h 952"/>
                  <a:gd name="T50" fmla="*/ 212 w 1449"/>
                  <a:gd name="T51" fmla="*/ 548 h 952"/>
                  <a:gd name="T52" fmla="*/ 724 w 1449"/>
                  <a:gd name="T53" fmla="*/ 564 h 952"/>
                  <a:gd name="T54" fmla="*/ 1236 w 1449"/>
                  <a:gd name="T55" fmla="*/ 548 h 952"/>
                  <a:gd name="T56" fmla="*/ 1396 w 1449"/>
                  <a:gd name="T57" fmla="*/ 715 h 952"/>
                  <a:gd name="T58" fmla="*/ 1247 w 1449"/>
                  <a:gd name="T59" fmla="*/ 504 h 952"/>
                  <a:gd name="T60" fmla="*/ 939 w 1449"/>
                  <a:gd name="T61" fmla="*/ 439 h 952"/>
                  <a:gd name="T62" fmla="*/ 902 w 1449"/>
                  <a:gd name="T63" fmla="*/ 307 h 952"/>
                  <a:gd name="T64" fmla="*/ 1057 w 1449"/>
                  <a:gd name="T65" fmla="*/ 45 h 952"/>
                  <a:gd name="T66" fmla="*/ 591 w 1449"/>
                  <a:gd name="T67" fmla="*/ 384 h 952"/>
                  <a:gd name="T68" fmla="*/ 634 w 1449"/>
                  <a:gd name="T69" fmla="*/ 374 h 952"/>
                  <a:gd name="T70" fmla="*/ 814 w 1449"/>
                  <a:gd name="T71" fmla="*/ 374 h 952"/>
                  <a:gd name="T72" fmla="*/ 857 w 1449"/>
                  <a:gd name="T73" fmla="*/ 384 h 952"/>
                  <a:gd name="T74" fmla="*/ 724 w 1449"/>
                  <a:gd name="T75" fmla="*/ 519 h 952"/>
                  <a:gd name="T76" fmla="*/ 591 w 1449"/>
                  <a:gd name="T77" fmla="*/ 38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9" h="952">
                    <a:moveTo>
                      <a:pt x="1047" y="0"/>
                    </a:moveTo>
                    <a:cubicBezTo>
                      <a:pt x="1047" y="0"/>
                      <a:pt x="1047" y="0"/>
                      <a:pt x="1047" y="0"/>
                    </a:cubicBezTo>
                    <a:moveTo>
                      <a:pt x="1014" y="4"/>
                    </a:moveTo>
                    <a:cubicBezTo>
                      <a:pt x="1014" y="8"/>
                      <a:pt x="1014" y="8"/>
                      <a:pt x="1014" y="8"/>
                    </a:cubicBezTo>
                    <a:cubicBezTo>
                      <a:pt x="1014" y="8"/>
                      <a:pt x="1014" y="8"/>
                      <a:pt x="1014" y="8"/>
                    </a:cubicBezTo>
                    <a:cubicBezTo>
                      <a:pt x="1014" y="9"/>
                      <a:pt x="1014" y="9"/>
                      <a:pt x="1014" y="9"/>
                    </a:cubicBezTo>
                    <a:cubicBezTo>
                      <a:pt x="1012" y="42"/>
                      <a:pt x="1012" y="42"/>
                      <a:pt x="1012" y="42"/>
                    </a:cubicBezTo>
                    <a:cubicBezTo>
                      <a:pt x="1009" y="89"/>
                      <a:pt x="994" y="135"/>
                      <a:pt x="968" y="173"/>
                    </a:cubicBezTo>
                    <a:cubicBezTo>
                      <a:pt x="935" y="221"/>
                      <a:pt x="817" y="324"/>
                      <a:pt x="796" y="333"/>
                    </a:cubicBezTo>
                    <a:cubicBezTo>
                      <a:pt x="750" y="352"/>
                      <a:pt x="698" y="352"/>
                      <a:pt x="652" y="333"/>
                    </a:cubicBezTo>
                    <a:cubicBezTo>
                      <a:pt x="645" y="330"/>
                      <a:pt x="620" y="312"/>
                      <a:pt x="584" y="280"/>
                    </a:cubicBezTo>
                    <a:cubicBezTo>
                      <a:pt x="584" y="280"/>
                      <a:pt x="584" y="279"/>
                      <a:pt x="584" y="279"/>
                    </a:cubicBezTo>
                    <a:cubicBezTo>
                      <a:pt x="579" y="275"/>
                      <a:pt x="575" y="271"/>
                      <a:pt x="570" y="267"/>
                    </a:cubicBezTo>
                    <a:cubicBezTo>
                      <a:pt x="528" y="229"/>
                      <a:pt x="494" y="193"/>
                      <a:pt x="481" y="173"/>
                    </a:cubicBezTo>
                    <a:cubicBezTo>
                      <a:pt x="454" y="135"/>
                      <a:pt x="439" y="89"/>
                      <a:pt x="436" y="42"/>
                    </a:cubicBezTo>
                    <a:cubicBezTo>
                      <a:pt x="434" y="4"/>
                      <a:pt x="434" y="4"/>
                      <a:pt x="434" y="4"/>
                    </a:cubicBezTo>
                    <a:cubicBezTo>
                      <a:pt x="389" y="2"/>
                      <a:pt x="389" y="2"/>
                      <a:pt x="389" y="2"/>
                    </a:cubicBezTo>
                    <a:cubicBezTo>
                      <a:pt x="391" y="45"/>
                      <a:pt x="391" y="45"/>
                      <a:pt x="391" y="45"/>
                    </a:cubicBezTo>
                    <a:cubicBezTo>
                      <a:pt x="394" y="100"/>
                      <a:pt x="412" y="153"/>
                      <a:pt x="443" y="199"/>
                    </a:cubicBezTo>
                    <a:cubicBezTo>
                      <a:pt x="462" y="226"/>
                      <a:pt x="505" y="269"/>
                      <a:pt x="546" y="307"/>
                    </a:cubicBezTo>
                    <a:cubicBezTo>
                      <a:pt x="546" y="384"/>
                      <a:pt x="546" y="384"/>
                      <a:pt x="546" y="384"/>
                    </a:cubicBezTo>
                    <a:cubicBezTo>
                      <a:pt x="546" y="411"/>
                      <a:pt x="527" y="435"/>
                      <a:pt x="509" y="439"/>
                    </a:cubicBezTo>
                    <a:cubicBezTo>
                      <a:pt x="202" y="504"/>
                      <a:pt x="202" y="504"/>
                      <a:pt x="202" y="504"/>
                    </a:cubicBezTo>
                    <a:cubicBezTo>
                      <a:pt x="202" y="504"/>
                      <a:pt x="201" y="504"/>
                      <a:pt x="201" y="504"/>
                    </a:cubicBezTo>
                    <a:cubicBezTo>
                      <a:pt x="114" y="528"/>
                      <a:pt x="49" y="601"/>
                      <a:pt x="34" y="689"/>
                    </a:cubicBezTo>
                    <a:cubicBezTo>
                      <a:pt x="3" y="869"/>
                      <a:pt x="3" y="869"/>
                      <a:pt x="3" y="869"/>
                    </a:cubicBezTo>
                    <a:cubicBezTo>
                      <a:pt x="0" y="890"/>
                      <a:pt x="5" y="911"/>
                      <a:pt x="19" y="927"/>
                    </a:cubicBezTo>
                    <a:cubicBezTo>
                      <a:pt x="32" y="943"/>
                      <a:pt x="52" y="952"/>
                      <a:pt x="73" y="952"/>
                    </a:cubicBezTo>
                    <a:cubicBezTo>
                      <a:pt x="1376" y="952"/>
                      <a:pt x="1376" y="952"/>
                      <a:pt x="1376" y="952"/>
                    </a:cubicBezTo>
                    <a:cubicBezTo>
                      <a:pt x="1396" y="952"/>
                      <a:pt x="1416" y="943"/>
                      <a:pt x="1430" y="927"/>
                    </a:cubicBezTo>
                    <a:cubicBezTo>
                      <a:pt x="1443" y="911"/>
                      <a:pt x="1449" y="890"/>
                      <a:pt x="1445" y="869"/>
                    </a:cubicBezTo>
                    <a:cubicBezTo>
                      <a:pt x="1432" y="792"/>
                      <a:pt x="1432" y="792"/>
                      <a:pt x="1432" y="792"/>
                    </a:cubicBezTo>
                    <a:cubicBezTo>
                      <a:pt x="1430" y="780"/>
                      <a:pt x="1418" y="772"/>
                      <a:pt x="1406" y="774"/>
                    </a:cubicBezTo>
                    <a:cubicBezTo>
                      <a:pt x="1394" y="776"/>
                      <a:pt x="1386" y="787"/>
                      <a:pt x="1388" y="800"/>
                    </a:cubicBezTo>
                    <a:cubicBezTo>
                      <a:pt x="1401" y="877"/>
                      <a:pt x="1401" y="877"/>
                      <a:pt x="1401" y="877"/>
                    </a:cubicBezTo>
                    <a:cubicBezTo>
                      <a:pt x="1402" y="885"/>
                      <a:pt x="1400" y="892"/>
                      <a:pt x="1395" y="898"/>
                    </a:cubicBezTo>
                    <a:cubicBezTo>
                      <a:pt x="1390" y="904"/>
                      <a:pt x="1383" y="907"/>
                      <a:pt x="1376" y="907"/>
                    </a:cubicBezTo>
                    <a:cubicBezTo>
                      <a:pt x="1218" y="907"/>
                      <a:pt x="1218" y="907"/>
                      <a:pt x="1218" y="907"/>
                    </a:cubicBezTo>
                    <a:cubicBezTo>
                      <a:pt x="1190" y="734"/>
                      <a:pt x="1190" y="734"/>
                      <a:pt x="1190" y="734"/>
                    </a:cubicBezTo>
                    <a:cubicBezTo>
                      <a:pt x="1188" y="722"/>
                      <a:pt x="1176" y="713"/>
                      <a:pt x="1164" y="715"/>
                    </a:cubicBezTo>
                    <a:cubicBezTo>
                      <a:pt x="1152" y="717"/>
                      <a:pt x="1143" y="729"/>
                      <a:pt x="1145" y="741"/>
                    </a:cubicBezTo>
                    <a:cubicBezTo>
                      <a:pt x="1172" y="907"/>
                      <a:pt x="1172" y="907"/>
                      <a:pt x="1172" y="907"/>
                    </a:cubicBezTo>
                    <a:cubicBezTo>
                      <a:pt x="276" y="907"/>
                      <a:pt x="276" y="907"/>
                      <a:pt x="276" y="907"/>
                    </a:cubicBezTo>
                    <a:cubicBezTo>
                      <a:pt x="303" y="741"/>
                      <a:pt x="303" y="741"/>
                      <a:pt x="303" y="741"/>
                    </a:cubicBezTo>
                    <a:cubicBezTo>
                      <a:pt x="305" y="729"/>
                      <a:pt x="297" y="717"/>
                      <a:pt x="284" y="715"/>
                    </a:cubicBezTo>
                    <a:cubicBezTo>
                      <a:pt x="272" y="713"/>
                      <a:pt x="261" y="722"/>
                      <a:pt x="259" y="734"/>
                    </a:cubicBezTo>
                    <a:cubicBezTo>
                      <a:pt x="230" y="907"/>
                      <a:pt x="230" y="907"/>
                      <a:pt x="230" y="907"/>
                    </a:cubicBezTo>
                    <a:cubicBezTo>
                      <a:pt x="73" y="907"/>
                      <a:pt x="73" y="907"/>
                      <a:pt x="73" y="907"/>
                    </a:cubicBezTo>
                    <a:cubicBezTo>
                      <a:pt x="65" y="907"/>
                      <a:pt x="58" y="904"/>
                      <a:pt x="53" y="898"/>
                    </a:cubicBezTo>
                    <a:cubicBezTo>
                      <a:pt x="48" y="892"/>
                      <a:pt x="46" y="885"/>
                      <a:pt x="47" y="877"/>
                    </a:cubicBezTo>
                    <a:cubicBezTo>
                      <a:pt x="78" y="697"/>
                      <a:pt x="78" y="697"/>
                      <a:pt x="78" y="697"/>
                    </a:cubicBezTo>
                    <a:cubicBezTo>
                      <a:pt x="90" y="626"/>
                      <a:pt x="143" y="567"/>
                      <a:pt x="212" y="548"/>
                    </a:cubicBezTo>
                    <a:cubicBezTo>
                      <a:pt x="482" y="490"/>
                      <a:pt x="482" y="490"/>
                      <a:pt x="482" y="490"/>
                    </a:cubicBezTo>
                    <a:cubicBezTo>
                      <a:pt x="554" y="539"/>
                      <a:pt x="638" y="564"/>
                      <a:pt x="724" y="564"/>
                    </a:cubicBezTo>
                    <a:cubicBezTo>
                      <a:pt x="811" y="564"/>
                      <a:pt x="894" y="539"/>
                      <a:pt x="966" y="490"/>
                    </a:cubicBezTo>
                    <a:cubicBezTo>
                      <a:pt x="1236" y="548"/>
                      <a:pt x="1236" y="548"/>
                      <a:pt x="1236" y="548"/>
                    </a:cubicBezTo>
                    <a:cubicBezTo>
                      <a:pt x="1305" y="567"/>
                      <a:pt x="1358" y="626"/>
                      <a:pt x="1370" y="697"/>
                    </a:cubicBezTo>
                    <a:cubicBezTo>
                      <a:pt x="1372" y="709"/>
                      <a:pt x="1384" y="717"/>
                      <a:pt x="1396" y="715"/>
                    </a:cubicBezTo>
                    <a:cubicBezTo>
                      <a:pt x="1408" y="713"/>
                      <a:pt x="1417" y="702"/>
                      <a:pt x="1414" y="689"/>
                    </a:cubicBezTo>
                    <a:cubicBezTo>
                      <a:pt x="1399" y="601"/>
                      <a:pt x="1334" y="528"/>
                      <a:pt x="1247" y="504"/>
                    </a:cubicBezTo>
                    <a:cubicBezTo>
                      <a:pt x="1247" y="504"/>
                      <a:pt x="1247" y="504"/>
                      <a:pt x="1246" y="504"/>
                    </a:cubicBezTo>
                    <a:cubicBezTo>
                      <a:pt x="939" y="439"/>
                      <a:pt x="939" y="439"/>
                      <a:pt x="939" y="439"/>
                    </a:cubicBezTo>
                    <a:cubicBezTo>
                      <a:pt x="921" y="435"/>
                      <a:pt x="902" y="411"/>
                      <a:pt x="902" y="384"/>
                    </a:cubicBezTo>
                    <a:cubicBezTo>
                      <a:pt x="902" y="307"/>
                      <a:pt x="902" y="307"/>
                      <a:pt x="902" y="307"/>
                    </a:cubicBezTo>
                    <a:cubicBezTo>
                      <a:pt x="943" y="269"/>
                      <a:pt x="987" y="226"/>
                      <a:pt x="1005" y="199"/>
                    </a:cubicBezTo>
                    <a:cubicBezTo>
                      <a:pt x="1036" y="153"/>
                      <a:pt x="1054" y="100"/>
                      <a:pt x="1057" y="45"/>
                    </a:cubicBezTo>
                    <a:cubicBezTo>
                      <a:pt x="1059" y="2"/>
                      <a:pt x="1059" y="2"/>
                      <a:pt x="1059" y="2"/>
                    </a:cubicBezTo>
                    <a:moveTo>
                      <a:pt x="591" y="384"/>
                    </a:moveTo>
                    <a:cubicBezTo>
                      <a:pt x="591" y="345"/>
                      <a:pt x="591" y="345"/>
                      <a:pt x="591" y="345"/>
                    </a:cubicBezTo>
                    <a:cubicBezTo>
                      <a:pt x="610" y="360"/>
                      <a:pt x="625" y="370"/>
                      <a:pt x="634" y="374"/>
                    </a:cubicBezTo>
                    <a:cubicBezTo>
                      <a:pt x="663" y="386"/>
                      <a:pt x="693" y="392"/>
                      <a:pt x="724" y="392"/>
                    </a:cubicBezTo>
                    <a:cubicBezTo>
                      <a:pt x="755" y="392"/>
                      <a:pt x="785" y="386"/>
                      <a:pt x="814" y="374"/>
                    </a:cubicBezTo>
                    <a:cubicBezTo>
                      <a:pt x="823" y="370"/>
                      <a:pt x="838" y="360"/>
                      <a:pt x="857" y="345"/>
                    </a:cubicBezTo>
                    <a:cubicBezTo>
                      <a:pt x="857" y="384"/>
                      <a:pt x="857" y="384"/>
                      <a:pt x="857" y="384"/>
                    </a:cubicBezTo>
                    <a:cubicBezTo>
                      <a:pt x="857" y="417"/>
                      <a:pt x="875" y="456"/>
                      <a:pt x="906" y="474"/>
                    </a:cubicBezTo>
                    <a:cubicBezTo>
                      <a:pt x="850" y="504"/>
                      <a:pt x="788" y="519"/>
                      <a:pt x="724" y="519"/>
                    </a:cubicBezTo>
                    <a:cubicBezTo>
                      <a:pt x="660" y="519"/>
                      <a:pt x="598" y="503"/>
                      <a:pt x="542" y="474"/>
                    </a:cubicBezTo>
                    <a:cubicBezTo>
                      <a:pt x="573" y="456"/>
                      <a:pt x="591" y="417"/>
                      <a:pt x="591" y="384"/>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31" name="Line 51">
                <a:extLst>
                  <a:ext uri="{FF2B5EF4-FFF2-40B4-BE49-F238E27FC236}">
                    <a16:creationId xmlns:a16="http://schemas.microsoft.com/office/drawing/2014/main" id="{B19E1A1F-B775-4EDF-B0CD-0EB82F1719B0}"/>
                  </a:ext>
                </a:extLst>
              </p:cNvPr>
              <p:cNvSpPr>
                <a:spLocks noChangeShapeType="1"/>
              </p:cNvSpPr>
              <p:nvPr/>
            </p:nvSpPr>
            <p:spPr bwMode="auto">
              <a:xfrm>
                <a:off x="1542288" y="232607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32" name="Line 52">
                <a:extLst>
                  <a:ext uri="{FF2B5EF4-FFF2-40B4-BE49-F238E27FC236}">
                    <a16:creationId xmlns:a16="http://schemas.microsoft.com/office/drawing/2014/main" id="{25B67CD6-176E-4750-B296-C35772912C84}"/>
                  </a:ext>
                </a:extLst>
              </p:cNvPr>
              <p:cNvSpPr>
                <a:spLocks noChangeShapeType="1"/>
              </p:cNvSpPr>
              <p:nvPr/>
            </p:nvSpPr>
            <p:spPr bwMode="auto">
              <a:xfrm>
                <a:off x="1542288" y="232607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33" name="Line 53">
                <a:extLst>
                  <a:ext uri="{FF2B5EF4-FFF2-40B4-BE49-F238E27FC236}">
                    <a16:creationId xmlns:a16="http://schemas.microsoft.com/office/drawing/2014/main" id="{1DED681D-047F-4371-BF78-DEE388DADCBF}"/>
                  </a:ext>
                </a:extLst>
              </p:cNvPr>
              <p:cNvSpPr>
                <a:spLocks noChangeShapeType="1"/>
              </p:cNvSpPr>
              <p:nvPr/>
            </p:nvSpPr>
            <p:spPr bwMode="auto">
              <a:xfrm>
                <a:off x="1601193" y="243486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34" name="Line 54">
                <a:extLst>
                  <a:ext uri="{FF2B5EF4-FFF2-40B4-BE49-F238E27FC236}">
                    <a16:creationId xmlns:a16="http://schemas.microsoft.com/office/drawing/2014/main" id="{6393B26E-77B5-4F34-9884-6B5211631A63}"/>
                  </a:ext>
                </a:extLst>
              </p:cNvPr>
              <p:cNvSpPr>
                <a:spLocks noChangeShapeType="1"/>
              </p:cNvSpPr>
              <p:nvPr/>
            </p:nvSpPr>
            <p:spPr bwMode="auto">
              <a:xfrm>
                <a:off x="1601193" y="243486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435" name="Groupe 1504">
              <a:extLst>
                <a:ext uri="{FF2B5EF4-FFF2-40B4-BE49-F238E27FC236}">
                  <a16:creationId xmlns:a16="http://schemas.microsoft.com/office/drawing/2014/main" id="{3E3573D3-9A6F-4709-9C6C-4F3CCA65BFCB}"/>
                </a:ext>
              </a:extLst>
            </p:cNvPr>
            <p:cNvGrpSpPr>
              <a:grpSpLocks noChangeAspect="1"/>
            </p:cNvGrpSpPr>
            <p:nvPr/>
          </p:nvGrpSpPr>
          <p:grpSpPr>
            <a:xfrm>
              <a:off x="8387401" y="3462136"/>
              <a:ext cx="384323" cy="321090"/>
              <a:chOff x="2120626" y="2214769"/>
              <a:chExt cx="384323" cy="321090"/>
            </a:xfrm>
            <a:solidFill>
              <a:schemeClr val="tx2"/>
            </a:solidFill>
          </p:grpSpPr>
          <p:sp>
            <p:nvSpPr>
              <p:cNvPr id="436" name="Freeform 58">
                <a:extLst>
                  <a:ext uri="{FF2B5EF4-FFF2-40B4-BE49-F238E27FC236}">
                    <a16:creationId xmlns:a16="http://schemas.microsoft.com/office/drawing/2014/main" id="{F28DD762-8DF8-4859-BDE8-2270AAF83887}"/>
                  </a:ext>
                </a:extLst>
              </p:cNvPr>
              <p:cNvSpPr>
                <a:spLocks noEditPoints="1"/>
              </p:cNvSpPr>
              <p:nvPr/>
            </p:nvSpPr>
            <p:spPr bwMode="auto">
              <a:xfrm>
                <a:off x="2369040" y="2423971"/>
                <a:ext cx="38597" cy="50709"/>
              </a:xfrm>
              <a:custGeom>
                <a:avLst/>
                <a:gdLst>
                  <a:gd name="T0" fmla="*/ 1 w 154"/>
                  <a:gd name="T1" fmla="*/ 17 h 203"/>
                  <a:gd name="T2" fmla="*/ 0 w 154"/>
                  <a:gd name="T3" fmla="*/ 15 h 203"/>
                  <a:gd name="T4" fmla="*/ 23 w 154"/>
                  <a:gd name="T5" fmla="*/ 0 h 203"/>
                  <a:gd name="T6" fmla="*/ 35 w 154"/>
                  <a:gd name="T7" fmla="*/ 7 h 203"/>
                  <a:gd name="T8" fmla="*/ 78 w 154"/>
                  <a:gd name="T9" fmla="*/ 157 h 203"/>
                  <a:gd name="T10" fmla="*/ 120 w 154"/>
                  <a:gd name="T11" fmla="*/ 7 h 203"/>
                  <a:gd name="T12" fmla="*/ 132 w 154"/>
                  <a:gd name="T13" fmla="*/ 0 h 203"/>
                  <a:gd name="T14" fmla="*/ 154 w 154"/>
                  <a:gd name="T15" fmla="*/ 15 h 203"/>
                  <a:gd name="T16" fmla="*/ 154 w 154"/>
                  <a:gd name="T17" fmla="*/ 17 h 203"/>
                  <a:gd name="T18" fmla="*/ 101 w 154"/>
                  <a:gd name="T19" fmla="*/ 191 h 203"/>
                  <a:gd name="T20" fmla="*/ 78 w 154"/>
                  <a:gd name="T21" fmla="*/ 203 h 203"/>
                  <a:gd name="T22" fmla="*/ 54 w 154"/>
                  <a:gd name="T23" fmla="*/ 191 h 203"/>
                  <a:gd name="T24" fmla="*/ 1 w 154"/>
                  <a:gd name="T25" fmla="*/ 17 h 203"/>
                  <a:gd name="T26" fmla="*/ 1 w 154"/>
                  <a:gd name="T27" fmla="*/ 17 h 203"/>
                  <a:gd name="T28" fmla="*/ 1 w 154"/>
                  <a:gd name="T29" fmla="*/ 1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203">
                    <a:moveTo>
                      <a:pt x="1" y="17"/>
                    </a:moveTo>
                    <a:cubicBezTo>
                      <a:pt x="1" y="16"/>
                      <a:pt x="0" y="15"/>
                      <a:pt x="0" y="15"/>
                    </a:cubicBezTo>
                    <a:cubicBezTo>
                      <a:pt x="0" y="6"/>
                      <a:pt x="13" y="0"/>
                      <a:pt x="23" y="0"/>
                    </a:cubicBezTo>
                    <a:cubicBezTo>
                      <a:pt x="29" y="0"/>
                      <a:pt x="34" y="2"/>
                      <a:pt x="35" y="7"/>
                    </a:cubicBezTo>
                    <a:cubicBezTo>
                      <a:pt x="78" y="157"/>
                      <a:pt x="78" y="157"/>
                      <a:pt x="78" y="157"/>
                    </a:cubicBezTo>
                    <a:cubicBezTo>
                      <a:pt x="120" y="7"/>
                      <a:pt x="120" y="7"/>
                      <a:pt x="120" y="7"/>
                    </a:cubicBezTo>
                    <a:cubicBezTo>
                      <a:pt x="121" y="2"/>
                      <a:pt x="126" y="0"/>
                      <a:pt x="132" y="0"/>
                    </a:cubicBezTo>
                    <a:cubicBezTo>
                      <a:pt x="141" y="0"/>
                      <a:pt x="154" y="6"/>
                      <a:pt x="154" y="15"/>
                    </a:cubicBezTo>
                    <a:cubicBezTo>
                      <a:pt x="154" y="15"/>
                      <a:pt x="154" y="16"/>
                      <a:pt x="154" y="17"/>
                    </a:cubicBezTo>
                    <a:cubicBezTo>
                      <a:pt x="101" y="191"/>
                      <a:pt x="101" y="191"/>
                      <a:pt x="101" y="191"/>
                    </a:cubicBezTo>
                    <a:cubicBezTo>
                      <a:pt x="98" y="199"/>
                      <a:pt x="88" y="203"/>
                      <a:pt x="78" y="203"/>
                    </a:cubicBezTo>
                    <a:cubicBezTo>
                      <a:pt x="67" y="203"/>
                      <a:pt x="57" y="199"/>
                      <a:pt x="54" y="191"/>
                    </a:cubicBezTo>
                    <a:lnTo>
                      <a:pt x="1" y="17"/>
                    </a:lnTo>
                    <a:close/>
                    <a:moveTo>
                      <a:pt x="1" y="17"/>
                    </a:moveTo>
                    <a:cubicBezTo>
                      <a:pt x="1" y="17"/>
                      <a:pt x="1" y="17"/>
                      <a:pt x="1" y="1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37" name="Freeform 59">
                <a:extLst>
                  <a:ext uri="{FF2B5EF4-FFF2-40B4-BE49-F238E27FC236}">
                    <a16:creationId xmlns:a16="http://schemas.microsoft.com/office/drawing/2014/main" id="{E39F4FC7-C5C3-4325-9F4C-15722E3D0027}"/>
                  </a:ext>
                </a:extLst>
              </p:cNvPr>
              <p:cNvSpPr>
                <a:spLocks noEditPoints="1"/>
              </p:cNvSpPr>
              <p:nvPr/>
            </p:nvSpPr>
            <p:spPr bwMode="auto">
              <a:xfrm>
                <a:off x="2415643" y="2423971"/>
                <a:ext cx="33259" cy="50709"/>
              </a:xfrm>
              <a:custGeom>
                <a:avLst/>
                <a:gdLst>
                  <a:gd name="T0" fmla="*/ 0 w 133"/>
                  <a:gd name="T1" fmla="*/ 11 h 203"/>
                  <a:gd name="T2" fmla="*/ 11 w 133"/>
                  <a:gd name="T3" fmla="*/ 0 h 203"/>
                  <a:gd name="T4" fmla="*/ 66 w 133"/>
                  <a:gd name="T5" fmla="*/ 0 h 203"/>
                  <a:gd name="T6" fmla="*/ 132 w 133"/>
                  <a:gd name="T7" fmla="*/ 57 h 203"/>
                  <a:gd name="T8" fmla="*/ 95 w 133"/>
                  <a:gd name="T9" fmla="*/ 113 h 203"/>
                  <a:gd name="T10" fmla="*/ 132 w 133"/>
                  <a:gd name="T11" fmla="*/ 180 h 203"/>
                  <a:gd name="T12" fmla="*/ 133 w 133"/>
                  <a:gd name="T13" fmla="*/ 184 h 203"/>
                  <a:gd name="T14" fmla="*/ 111 w 133"/>
                  <a:gd name="T15" fmla="*/ 203 h 203"/>
                  <a:gd name="T16" fmla="*/ 98 w 133"/>
                  <a:gd name="T17" fmla="*/ 194 h 203"/>
                  <a:gd name="T18" fmla="*/ 59 w 133"/>
                  <a:gd name="T19" fmla="*/ 118 h 203"/>
                  <a:gd name="T20" fmla="*/ 36 w 133"/>
                  <a:gd name="T21" fmla="*/ 118 h 203"/>
                  <a:gd name="T22" fmla="*/ 36 w 133"/>
                  <a:gd name="T23" fmla="*/ 190 h 203"/>
                  <a:gd name="T24" fmla="*/ 18 w 133"/>
                  <a:gd name="T25" fmla="*/ 202 h 203"/>
                  <a:gd name="T26" fmla="*/ 0 w 133"/>
                  <a:gd name="T27" fmla="*/ 190 h 203"/>
                  <a:gd name="T28" fmla="*/ 0 w 133"/>
                  <a:gd name="T29" fmla="*/ 11 h 203"/>
                  <a:gd name="T30" fmla="*/ 36 w 133"/>
                  <a:gd name="T31" fmla="*/ 31 h 203"/>
                  <a:gd name="T32" fmla="*/ 36 w 133"/>
                  <a:gd name="T33" fmla="*/ 90 h 203"/>
                  <a:gd name="T34" fmla="*/ 66 w 133"/>
                  <a:gd name="T35" fmla="*/ 90 h 203"/>
                  <a:gd name="T36" fmla="*/ 96 w 133"/>
                  <a:gd name="T37" fmla="*/ 61 h 203"/>
                  <a:gd name="T38" fmla="*/ 66 w 133"/>
                  <a:gd name="T39" fmla="*/ 31 h 203"/>
                  <a:gd name="T40" fmla="*/ 36 w 133"/>
                  <a:gd name="T41" fmla="*/ 31 h 203"/>
                  <a:gd name="T42" fmla="*/ 36 w 133"/>
                  <a:gd name="T43" fmla="*/ 31 h 203"/>
                  <a:gd name="T44" fmla="*/ 36 w 133"/>
                  <a:gd name="T4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203">
                    <a:moveTo>
                      <a:pt x="0" y="11"/>
                    </a:moveTo>
                    <a:cubicBezTo>
                      <a:pt x="0" y="5"/>
                      <a:pt x="5" y="0"/>
                      <a:pt x="11" y="0"/>
                    </a:cubicBezTo>
                    <a:cubicBezTo>
                      <a:pt x="66" y="0"/>
                      <a:pt x="66" y="0"/>
                      <a:pt x="66" y="0"/>
                    </a:cubicBezTo>
                    <a:cubicBezTo>
                      <a:pt x="102" y="0"/>
                      <a:pt x="132" y="13"/>
                      <a:pt x="132" y="57"/>
                    </a:cubicBezTo>
                    <a:cubicBezTo>
                      <a:pt x="132" y="89"/>
                      <a:pt x="116" y="106"/>
                      <a:pt x="95" y="113"/>
                    </a:cubicBezTo>
                    <a:cubicBezTo>
                      <a:pt x="132" y="180"/>
                      <a:pt x="132" y="180"/>
                      <a:pt x="132" y="180"/>
                    </a:cubicBezTo>
                    <a:cubicBezTo>
                      <a:pt x="133" y="181"/>
                      <a:pt x="133" y="183"/>
                      <a:pt x="133" y="184"/>
                    </a:cubicBezTo>
                    <a:cubicBezTo>
                      <a:pt x="133" y="193"/>
                      <a:pt x="121" y="203"/>
                      <a:pt x="111" y="203"/>
                    </a:cubicBezTo>
                    <a:cubicBezTo>
                      <a:pt x="106" y="203"/>
                      <a:pt x="101" y="200"/>
                      <a:pt x="98" y="194"/>
                    </a:cubicBezTo>
                    <a:cubicBezTo>
                      <a:pt x="59" y="118"/>
                      <a:pt x="59" y="118"/>
                      <a:pt x="59" y="118"/>
                    </a:cubicBezTo>
                    <a:cubicBezTo>
                      <a:pt x="36" y="118"/>
                      <a:pt x="36" y="118"/>
                      <a:pt x="36" y="118"/>
                    </a:cubicBezTo>
                    <a:cubicBezTo>
                      <a:pt x="36" y="190"/>
                      <a:pt x="36" y="190"/>
                      <a:pt x="36" y="190"/>
                    </a:cubicBezTo>
                    <a:cubicBezTo>
                      <a:pt x="36" y="198"/>
                      <a:pt x="27" y="202"/>
                      <a:pt x="18" y="202"/>
                    </a:cubicBezTo>
                    <a:cubicBezTo>
                      <a:pt x="9" y="202"/>
                      <a:pt x="0" y="198"/>
                      <a:pt x="0" y="190"/>
                    </a:cubicBezTo>
                    <a:lnTo>
                      <a:pt x="0" y="11"/>
                    </a:lnTo>
                    <a:close/>
                    <a:moveTo>
                      <a:pt x="36" y="31"/>
                    </a:moveTo>
                    <a:cubicBezTo>
                      <a:pt x="36" y="90"/>
                      <a:pt x="36" y="90"/>
                      <a:pt x="36" y="90"/>
                    </a:cubicBezTo>
                    <a:cubicBezTo>
                      <a:pt x="66" y="90"/>
                      <a:pt x="66" y="90"/>
                      <a:pt x="66" y="90"/>
                    </a:cubicBezTo>
                    <a:cubicBezTo>
                      <a:pt x="84" y="90"/>
                      <a:pt x="96" y="83"/>
                      <a:pt x="96" y="61"/>
                    </a:cubicBezTo>
                    <a:cubicBezTo>
                      <a:pt x="96" y="39"/>
                      <a:pt x="84" y="31"/>
                      <a:pt x="66" y="31"/>
                    </a:cubicBezTo>
                    <a:lnTo>
                      <a:pt x="36" y="31"/>
                    </a:lnTo>
                    <a:close/>
                    <a:moveTo>
                      <a:pt x="36" y="31"/>
                    </a:moveTo>
                    <a:cubicBezTo>
                      <a:pt x="36" y="31"/>
                      <a:pt x="36" y="31"/>
                      <a:pt x="36" y="3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438" name="Freeform 60">
                <a:extLst>
                  <a:ext uri="{FF2B5EF4-FFF2-40B4-BE49-F238E27FC236}">
                    <a16:creationId xmlns:a16="http://schemas.microsoft.com/office/drawing/2014/main" id="{DBC1389E-58BC-4412-A601-F062BE91B865}"/>
                  </a:ext>
                </a:extLst>
              </p:cNvPr>
              <p:cNvSpPr>
                <a:spLocks noEditPoints="1"/>
              </p:cNvSpPr>
              <p:nvPr/>
            </p:nvSpPr>
            <p:spPr bwMode="auto">
              <a:xfrm>
                <a:off x="2120626" y="2214769"/>
                <a:ext cx="384323" cy="321090"/>
              </a:xfrm>
              <a:custGeom>
                <a:avLst/>
                <a:gdLst>
                  <a:gd name="T0" fmla="*/ 1479 w 1536"/>
                  <a:gd name="T1" fmla="*/ 529 h 1289"/>
                  <a:gd name="T2" fmla="*/ 586 w 1536"/>
                  <a:gd name="T3" fmla="*/ 0 h 1289"/>
                  <a:gd name="T4" fmla="*/ 57 w 1536"/>
                  <a:gd name="T5" fmla="*/ 679 h 1289"/>
                  <a:gd name="T6" fmla="*/ 0 w 1536"/>
                  <a:gd name="T7" fmla="*/ 1175 h 1289"/>
                  <a:gd name="T8" fmla="*/ 107 w 1536"/>
                  <a:gd name="T9" fmla="*/ 1239 h 1289"/>
                  <a:gd name="T10" fmla="*/ 602 w 1536"/>
                  <a:gd name="T11" fmla="*/ 1289 h 1289"/>
                  <a:gd name="T12" fmla="*/ 835 w 1536"/>
                  <a:gd name="T13" fmla="*/ 1248 h 1289"/>
                  <a:gd name="T14" fmla="*/ 1366 w 1536"/>
                  <a:gd name="T15" fmla="*/ 1289 h 1289"/>
                  <a:gd name="T16" fmla="*/ 1472 w 1536"/>
                  <a:gd name="T17" fmla="*/ 1239 h 1289"/>
                  <a:gd name="T18" fmla="*/ 1536 w 1536"/>
                  <a:gd name="T19" fmla="*/ 743 h 1289"/>
                  <a:gd name="T20" fmla="*/ 1386 w 1536"/>
                  <a:gd name="T21" fmla="*/ 1223 h 1289"/>
                  <a:gd name="T22" fmla="*/ 934 w 1536"/>
                  <a:gd name="T23" fmla="*/ 1244 h 1289"/>
                  <a:gd name="T24" fmla="*/ 669 w 1536"/>
                  <a:gd name="T25" fmla="*/ 1216 h 1289"/>
                  <a:gd name="T26" fmla="*/ 170 w 1536"/>
                  <a:gd name="T27" fmla="*/ 1244 h 1289"/>
                  <a:gd name="T28" fmla="*/ 150 w 1536"/>
                  <a:gd name="T29" fmla="*/ 1136 h 1289"/>
                  <a:gd name="T30" fmla="*/ 105 w 1536"/>
                  <a:gd name="T31" fmla="*/ 1136 h 1289"/>
                  <a:gd name="T32" fmla="*/ 64 w 1536"/>
                  <a:gd name="T33" fmla="*/ 1194 h 1289"/>
                  <a:gd name="T34" fmla="*/ 45 w 1536"/>
                  <a:gd name="T35" fmla="*/ 743 h 1289"/>
                  <a:gd name="T36" fmla="*/ 105 w 1536"/>
                  <a:gd name="T37" fmla="*/ 724 h 1289"/>
                  <a:gd name="T38" fmla="*/ 127 w 1536"/>
                  <a:gd name="T39" fmla="*/ 1053 h 1289"/>
                  <a:gd name="T40" fmla="*/ 150 w 1536"/>
                  <a:gd name="T41" fmla="*/ 695 h 1289"/>
                  <a:gd name="T42" fmla="*/ 1064 w 1536"/>
                  <a:gd name="T43" fmla="*/ 674 h 1289"/>
                  <a:gd name="T44" fmla="*/ 1064 w 1536"/>
                  <a:gd name="T45" fmla="*/ 629 h 1289"/>
                  <a:gd name="T46" fmla="*/ 213 w 1536"/>
                  <a:gd name="T47" fmla="*/ 529 h 1289"/>
                  <a:gd name="T48" fmla="*/ 950 w 1536"/>
                  <a:gd name="T49" fmla="*/ 156 h 1289"/>
                  <a:gd name="T50" fmla="*/ 1323 w 1536"/>
                  <a:gd name="T51" fmla="*/ 629 h 1289"/>
                  <a:gd name="T52" fmla="*/ 1146 w 1536"/>
                  <a:gd name="T53" fmla="*/ 652 h 1289"/>
                  <a:gd name="T54" fmla="*/ 1366 w 1536"/>
                  <a:gd name="T55" fmla="*/ 674 h 1289"/>
                  <a:gd name="T56" fmla="*/ 1386 w 1536"/>
                  <a:gd name="T57" fmla="*/ 1223 h 1289"/>
                  <a:gd name="T58" fmla="*/ 1368 w 1536"/>
                  <a:gd name="T59" fmla="*/ 629 h 1289"/>
                  <a:gd name="T60" fmla="*/ 950 w 1536"/>
                  <a:gd name="T61" fmla="*/ 111 h 1289"/>
                  <a:gd name="T62" fmla="*/ 168 w 1536"/>
                  <a:gd name="T63" fmla="*/ 529 h 1289"/>
                  <a:gd name="T64" fmla="*/ 107 w 1536"/>
                  <a:gd name="T65" fmla="*/ 679 h 1289"/>
                  <a:gd name="T66" fmla="*/ 102 w 1536"/>
                  <a:gd name="T67" fmla="*/ 529 h 1289"/>
                  <a:gd name="T68" fmla="*/ 950 w 1536"/>
                  <a:gd name="T69" fmla="*/ 45 h 1289"/>
                  <a:gd name="T70" fmla="*/ 1434 w 1536"/>
                  <a:gd name="T71" fmla="*/ 679 h 1289"/>
                  <a:gd name="T72" fmla="*/ 1491 w 1536"/>
                  <a:gd name="T73" fmla="*/ 1175 h 1289"/>
                  <a:gd name="T74" fmla="*/ 1431 w 1536"/>
                  <a:gd name="T75" fmla="*/ 1194 h 1289"/>
                  <a:gd name="T76" fmla="*/ 1472 w 1536"/>
                  <a:gd name="T77" fmla="*/ 724 h 1289"/>
                  <a:gd name="T78" fmla="*/ 1491 w 1536"/>
                  <a:gd name="T79" fmla="*/ 1175 h 1289"/>
                  <a:gd name="T80" fmla="*/ 1491 w 1536"/>
                  <a:gd name="T81" fmla="*/ 117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6" h="1289">
                    <a:moveTo>
                      <a:pt x="1479" y="679"/>
                    </a:moveTo>
                    <a:cubicBezTo>
                      <a:pt x="1479" y="529"/>
                      <a:pt x="1479" y="529"/>
                      <a:pt x="1479" y="529"/>
                    </a:cubicBezTo>
                    <a:cubicBezTo>
                      <a:pt x="1479" y="237"/>
                      <a:pt x="1241" y="0"/>
                      <a:pt x="950" y="0"/>
                    </a:cubicBezTo>
                    <a:cubicBezTo>
                      <a:pt x="586" y="0"/>
                      <a:pt x="586" y="0"/>
                      <a:pt x="586" y="0"/>
                    </a:cubicBezTo>
                    <a:cubicBezTo>
                      <a:pt x="295" y="0"/>
                      <a:pt x="57" y="237"/>
                      <a:pt x="57" y="529"/>
                    </a:cubicBezTo>
                    <a:cubicBezTo>
                      <a:pt x="57" y="679"/>
                      <a:pt x="57" y="679"/>
                      <a:pt x="57" y="679"/>
                    </a:cubicBezTo>
                    <a:cubicBezTo>
                      <a:pt x="25" y="683"/>
                      <a:pt x="0" y="710"/>
                      <a:pt x="0" y="743"/>
                    </a:cubicBezTo>
                    <a:cubicBezTo>
                      <a:pt x="0" y="1175"/>
                      <a:pt x="0" y="1175"/>
                      <a:pt x="0" y="1175"/>
                    </a:cubicBezTo>
                    <a:cubicBezTo>
                      <a:pt x="0" y="1210"/>
                      <a:pt x="29" y="1239"/>
                      <a:pt x="64" y="1239"/>
                    </a:cubicBezTo>
                    <a:cubicBezTo>
                      <a:pt x="107" y="1239"/>
                      <a:pt x="107" y="1239"/>
                      <a:pt x="107" y="1239"/>
                    </a:cubicBezTo>
                    <a:cubicBezTo>
                      <a:pt x="114" y="1268"/>
                      <a:pt x="140" y="1289"/>
                      <a:pt x="170" y="1289"/>
                    </a:cubicBezTo>
                    <a:cubicBezTo>
                      <a:pt x="602" y="1289"/>
                      <a:pt x="602" y="1289"/>
                      <a:pt x="602" y="1289"/>
                    </a:cubicBezTo>
                    <a:cubicBezTo>
                      <a:pt x="639" y="1289"/>
                      <a:pt x="674" y="1274"/>
                      <a:pt x="701" y="1248"/>
                    </a:cubicBezTo>
                    <a:cubicBezTo>
                      <a:pt x="738" y="1212"/>
                      <a:pt x="798" y="1212"/>
                      <a:pt x="835" y="1248"/>
                    </a:cubicBezTo>
                    <a:cubicBezTo>
                      <a:pt x="862" y="1274"/>
                      <a:pt x="897" y="1289"/>
                      <a:pt x="934" y="1289"/>
                    </a:cubicBezTo>
                    <a:cubicBezTo>
                      <a:pt x="1366" y="1289"/>
                      <a:pt x="1366" y="1289"/>
                      <a:pt x="1366" y="1289"/>
                    </a:cubicBezTo>
                    <a:cubicBezTo>
                      <a:pt x="1396" y="1289"/>
                      <a:pt x="1422" y="1268"/>
                      <a:pt x="1429" y="1239"/>
                    </a:cubicBezTo>
                    <a:cubicBezTo>
                      <a:pt x="1472" y="1239"/>
                      <a:pt x="1472" y="1239"/>
                      <a:pt x="1472" y="1239"/>
                    </a:cubicBezTo>
                    <a:cubicBezTo>
                      <a:pt x="1507" y="1239"/>
                      <a:pt x="1536" y="1210"/>
                      <a:pt x="1536" y="1175"/>
                    </a:cubicBezTo>
                    <a:cubicBezTo>
                      <a:pt x="1536" y="743"/>
                      <a:pt x="1536" y="743"/>
                      <a:pt x="1536" y="743"/>
                    </a:cubicBezTo>
                    <a:cubicBezTo>
                      <a:pt x="1536" y="710"/>
                      <a:pt x="1511" y="683"/>
                      <a:pt x="1479" y="679"/>
                    </a:cubicBezTo>
                    <a:close/>
                    <a:moveTo>
                      <a:pt x="1386" y="1223"/>
                    </a:moveTo>
                    <a:cubicBezTo>
                      <a:pt x="1386" y="1234"/>
                      <a:pt x="1377" y="1244"/>
                      <a:pt x="1366" y="1244"/>
                    </a:cubicBezTo>
                    <a:cubicBezTo>
                      <a:pt x="934" y="1244"/>
                      <a:pt x="934" y="1244"/>
                      <a:pt x="934" y="1244"/>
                    </a:cubicBezTo>
                    <a:cubicBezTo>
                      <a:pt x="909" y="1244"/>
                      <a:pt x="885" y="1234"/>
                      <a:pt x="867" y="1216"/>
                    </a:cubicBezTo>
                    <a:cubicBezTo>
                      <a:pt x="812" y="1163"/>
                      <a:pt x="724" y="1163"/>
                      <a:pt x="669" y="1216"/>
                    </a:cubicBezTo>
                    <a:cubicBezTo>
                      <a:pt x="651" y="1234"/>
                      <a:pt x="627" y="1244"/>
                      <a:pt x="602" y="1244"/>
                    </a:cubicBezTo>
                    <a:cubicBezTo>
                      <a:pt x="170" y="1244"/>
                      <a:pt x="170" y="1244"/>
                      <a:pt x="170" y="1244"/>
                    </a:cubicBezTo>
                    <a:cubicBezTo>
                      <a:pt x="159" y="1244"/>
                      <a:pt x="150" y="1234"/>
                      <a:pt x="150" y="1223"/>
                    </a:cubicBezTo>
                    <a:cubicBezTo>
                      <a:pt x="150" y="1136"/>
                      <a:pt x="150" y="1136"/>
                      <a:pt x="150" y="1136"/>
                    </a:cubicBezTo>
                    <a:cubicBezTo>
                      <a:pt x="150" y="1123"/>
                      <a:pt x="140" y="1113"/>
                      <a:pt x="127" y="1113"/>
                    </a:cubicBezTo>
                    <a:cubicBezTo>
                      <a:pt x="115" y="1113"/>
                      <a:pt x="105" y="1123"/>
                      <a:pt x="105" y="1136"/>
                    </a:cubicBezTo>
                    <a:cubicBezTo>
                      <a:pt x="105" y="1194"/>
                      <a:pt x="105" y="1194"/>
                      <a:pt x="105" y="1194"/>
                    </a:cubicBezTo>
                    <a:cubicBezTo>
                      <a:pt x="64" y="1194"/>
                      <a:pt x="64" y="1194"/>
                      <a:pt x="64" y="1194"/>
                    </a:cubicBezTo>
                    <a:cubicBezTo>
                      <a:pt x="54" y="1194"/>
                      <a:pt x="45" y="1185"/>
                      <a:pt x="45" y="1175"/>
                    </a:cubicBezTo>
                    <a:cubicBezTo>
                      <a:pt x="45" y="743"/>
                      <a:pt x="45" y="743"/>
                      <a:pt x="45" y="743"/>
                    </a:cubicBezTo>
                    <a:cubicBezTo>
                      <a:pt x="45" y="732"/>
                      <a:pt x="54" y="724"/>
                      <a:pt x="64" y="724"/>
                    </a:cubicBezTo>
                    <a:cubicBezTo>
                      <a:pt x="105" y="724"/>
                      <a:pt x="105" y="724"/>
                      <a:pt x="105" y="724"/>
                    </a:cubicBezTo>
                    <a:cubicBezTo>
                      <a:pt x="105" y="1030"/>
                      <a:pt x="105" y="1030"/>
                      <a:pt x="105" y="1030"/>
                    </a:cubicBezTo>
                    <a:cubicBezTo>
                      <a:pt x="105" y="1043"/>
                      <a:pt x="115" y="1053"/>
                      <a:pt x="127" y="1053"/>
                    </a:cubicBezTo>
                    <a:cubicBezTo>
                      <a:pt x="140" y="1053"/>
                      <a:pt x="150" y="1043"/>
                      <a:pt x="150" y="1030"/>
                    </a:cubicBezTo>
                    <a:cubicBezTo>
                      <a:pt x="150" y="695"/>
                      <a:pt x="150" y="695"/>
                      <a:pt x="150" y="695"/>
                    </a:cubicBezTo>
                    <a:cubicBezTo>
                      <a:pt x="150" y="683"/>
                      <a:pt x="159" y="674"/>
                      <a:pt x="170" y="674"/>
                    </a:cubicBezTo>
                    <a:cubicBezTo>
                      <a:pt x="1064" y="674"/>
                      <a:pt x="1064" y="674"/>
                      <a:pt x="1064" y="674"/>
                    </a:cubicBezTo>
                    <a:cubicBezTo>
                      <a:pt x="1076" y="674"/>
                      <a:pt x="1086" y="664"/>
                      <a:pt x="1086" y="652"/>
                    </a:cubicBezTo>
                    <a:cubicBezTo>
                      <a:pt x="1086" y="639"/>
                      <a:pt x="1076" y="629"/>
                      <a:pt x="1064" y="629"/>
                    </a:cubicBezTo>
                    <a:cubicBezTo>
                      <a:pt x="213" y="629"/>
                      <a:pt x="213" y="629"/>
                      <a:pt x="213" y="629"/>
                    </a:cubicBezTo>
                    <a:cubicBezTo>
                      <a:pt x="213" y="529"/>
                      <a:pt x="213" y="529"/>
                      <a:pt x="213" y="529"/>
                    </a:cubicBezTo>
                    <a:cubicBezTo>
                      <a:pt x="213" y="323"/>
                      <a:pt x="381" y="156"/>
                      <a:pt x="586" y="156"/>
                    </a:cubicBezTo>
                    <a:cubicBezTo>
                      <a:pt x="950" y="156"/>
                      <a:pt x="950" y="156"/>
                      <a:pt x="950" y="156"/>
                    </a:cubicBezTo>
                    <a:cubicBezTo>
                      <a:pt x="1155" y="156"/>
                      <a:pt x="1323" y="323"/>
                      <a:pt x="1323" y="529"/>
                    </a:cubicBezTo>
                    <a:cubicBezTo>
                      <a:pt x="1323" y="629"/>
                      <a:pt x="1323" y="629"/>
                      <a:pt x="1323" y="629"/>
                    </a:cubicBezTo>
                    <a:cubicBezTo>
                      <a:pt x="1168" y="629"/>
                      <a:pt x="1168" y="629"/>
                      <a:pt x="1168" y="629"/>
                    </a:cubicBezTo>
                    <a:cubicBezTo>
                      <a:pt x="1156" y="629"/>
                      <a:pt x="1146" y="639"/>
                      <a:pt x="1146" y="652"/>
                    </a:cubicBezTo>
                    <a:cubicBezTo>
                      <a:pt x="1146" y="664"/>
                      <a:pt x="1156" y="674"/>
                      <a:pt x="1168" y="674"/>
                    </a:cubicBezTo>
                    <a:cubicBezTo>
                      <a:pt x="1366" y="674"/>
                      <a:pt x="1366" y="674"/>
                      <a:pt x="1366" y="674"/>
                    </a:cubicBezTo>
                    <a:cubicBezTo>
                      <a:pt x="1377" y="674"/>
                      <a:pt x="1386" y="683"/>
                      <a:pt x="1386" y="695"/>
                    </a:cubicBezTo>
                    <a:lnTo>
                      <a:pt x="1386" y="1223"/>
                    </a:lnTo>
                    <a:close/>
                    <a:moveTo>
                      <a:pt x="1429" y="679"/>
                    </a:moveTo>
                    <a:cubicBezTo>
                      <a:pt x="1422" y="651"/>
                      <a:pt x="1397" y="630"/>
                      <a:pt x="1368" y="629"/>
                    </a:cubicBezTo>
                    <a:cubicBezTo>
                      <a:pt x="1368" y="529"/>
                      <a:pt x="1368" y="529"/>
                      <a:pt x="1368" y="529"/>
                    </a:cubicBezTo>
                    <a:cubicBezTo>
                      <a:pt x="1368" y="299"/>
                      <a:pt x="1180" y="111"/>
                      <a:pt x="950" y="111"/>
                    </a:cubicBezTo>
                    <a:cubicBezTo>
                      <a:pt x="586" y="111"/>
                      <a:pt x="586" y="111"/>
                      <a:pt x="586" y="111"/>
                    </a:cubicBezTo>
                    <a:cubicBezTo>
                      <a:pt x="356" y="111"/>
                      <a:pt x="168" y="299"/>
                      <a:pt x="168" y="529"/>
                    </a:cubicBezTo>
                    <a:cubicBezTo>
                      <a:pt x="168" y="629"/>
                      <a:pt x="168" y="629"/>
                      <a:pt x="168" y="629"/>
                    </a:cubicBezTo>
                    <a:cubicBezTo>
                      <a:pt x="139" y="630"/>
                      <a:pt x="114" y="651"/>
                      <a:pt x="107" y="679"/>
                    </a:cubicBezTo>
                    <a:cubicBezTo>
                      <a:pt x="102" y="679"/>
                      <a:pt x="102" y="679"/>
                      <a:pt x="102" y="679"/>
                    </a:cubicBezTo>
                    <a:cubicBezTo>
                      <a:pt x="102" y="529"/>
                      <a:pt x="102" y="529"/>
                      <a:pt x="102" y="529"/>
                    </a:cubicBezTo>
                    <a:cubicBezTo>
                      <a:pt x="102" y="262"/>
                      <a:pt x="320" y="45"/>
                      <a:pt x="586" y="45"/>
                    </a:cubicBezTo>
                    <a:cubicBezTo>
                      <a:pt x="950" y="45"/>
                      <a:pt x="950" y="45"/>
                      <a:pt x="950" y="45"/>
                    </a:cubicBezTo>
                    <a:cubicBezTo>
                      <a:pt x="1216" y="45"/>
                      <a:pt x="1434" y="262"/>
                      <a:pt x="1434" y="529"/>
                    </a:cubicBezTo>
                    <a:cubicBezTo>
                      <a:pt x="1434" y="679"/>
                      <a:pt x="1434" y="679"/>
                      <a:pt x="1434" y="679"/>
                    </a:cubicBezTo>
                    <a:lnTo>
                      <a:pt x="1429" y="679"/>
                    </a:lnTo>
                    <a:close/>
                    <a:moveTo>
                      <a:pt x="1491" y="1175"/>
                    </a:moveTo>
                    <a:cubicBezTo>
                      <a:pt x="1491" y="1185"/>
                      <a:pt x="1482" y="1194"/>
                      <a:pt x="1472" y="1194"/>
                    </a:cubicBezTo>
                    <a:cubicBezTo>
                      <a:pt x="1431" y="1194"/>
                      <a:pt x="1431" y="1194"/>
                      <a:pt x="1431" y="1194"/>
                    </a:cubicBezTo>
                    <a:cubicBezTo>
                      <a:pt x="1431" y="724"/>
                      <a:pt x="1431" y="724"/>
                      <a:pt x="1431" y="724"/>
                    </a:cubicBezTo>
                    <a:cubicBezTo>
                      <a:pt x="1472" y="724"/>
                      <a:pt x="1472" y="724"/>
                      <a:pt x="1472" y="724"/>
                    </a:cubicBezTo>
                    <a:cubicBezTo>
                      <a:pt x="1482" y="724"/>
                      <a:pt x="1491" y="732"/>
                      <a:pt x="1491" y="743"/>
                    </a:cubicBezTo>
                    <a:lnTo>
                      <a:pt x="1491" y="1175"/>
                    </a:lnTo>
                    <a:close/>
                    <a:moveTo>
                      <a:pt x="1491" y="1175"/>
                    </a:moveTo>
                    <a:cubicBezTo>
                      <a:pt x="1491" y="1175"/>
                      <a:pt x="1491" y="1175"/>
                      <a:pt x="1491" y="117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439" name="Groupe 1508">
              <a:extLst>
                <a:ext uri="{FF2B5EF4-FFF2-40B4-BE49-F238E27FC236}">
                  <a16:creationId xmlns:a16="http://schemas.microsoft.com/office/drawing/2014/main" id="{8F59F1A7-5288-4447-B98C-55DA8D81B918}"/>
                </a:ext>
              </a:extLst>
            </p:cNvPr>
            <p:cNvGrpSpPr>
              <a:grpSpLocks noChangeAspect="1"/>
            </p:cNvGrpSpPr>
            <p:nvPr/>
          </p:nvGrpSpPr>
          <p:grpSpPr>
            <a:xfrm>
              <a:off x="779463" y="2721610"/>
              <a:ext cx="352426" cy="350838"/>
              <a:chOff x="779463" y="3422650"/>
              <a:chExt cx="352426" cy="350838"/>
            </a:xfrm>
            <a:solidFill>
              <a:schemeClr val="tx2"/>
            </a:solidFill>
          </p:grpSpPr>
          <p:sp>
            <p:nvSpPr>
              <p:cNvPr id="440" name="Freeform 231">
                <a:extLst>
                  <a:ext uri="{FF2B5EF4-FFF2-40B4-BE49-F238E27FC236}">
                    <a16:creationId xmlns:a16="http://schemas.microsoft.com/office/drawing/2014/main" id="{18C4A664-1EC2-4BDF-9A06-218B5E8D604B}"/>
                  </a:ext>
                </a:extLst>
              </p:cNvPr>
              <p:cNvSpPr>
                <a:spLocks noEditPoints="1"/>
              </p:cNvSpPr>
              <p:nvPr/>
            </p:nvSpPr>
            <p:spPr bwMode="auto">
              <a:xfrm>
                <a:off x="779463" y="3422650"/>
                <a:ext cx="344488" cy="350838"/>
              </a:xfrm>
              <a:custGeom>
                <a:avLst/>
                <a:gdLst>
                  <a:gd name="T0" fmla="*/ 1047 w 1052"/>
                  <a:gd name="T1" fmla="*/ 361 h 1078"/>
                  <a:gd name="T2" fmla="*/ 539 w 1052"/>
                  <a:gd name="T3" fmla="*/ 0 h 1078"/>
                  <a:gd name="T4" fmla="*/ 0 w 1052"/>
                  <a:gd name="T5" fmla="*/ 539 h 1078"/>
                  <a:gd name="T6" fmla="*/ 539 w 1052"/>
                  <a:gd name="T7" fmla="*/ 1078 h 1078"/>
                  <a:gd name="T8" fmla="*/ 898 w 1052"/>
                  <a:gd name="T9" fmla="*/ 940 h 1078"/>
                  <a:gd name="T10" fmla="*/ 900 w 1052"/>
                  <a:gd name="T11" fmla="*/ 906 h 1078"/>
                  <a:gd name="T12" fmla="*/ 866 w 1052"/>
                  <a:gd name="T13" fmla="*/ 904 h 1078"/>
                  <a:gd name="T14" fmla="*/ 539 w 1052"/>
                  <a:gd name="T15" fmla="*/ 1029 h 1078"/>
                  <a:gd name="T16" fmla="*/ 49 w 1052"/>
                  <a:gd name="T17" fmla="*/ 539 h 1078"/>
                  <a:gd name="T18" fmla="*/ 539 w 1052"/>
                  <a:gd name="T19" fmla="*/ 49 h 1078"/>
                  <a:gd name="T20" fmla="*/ 1002 w 1052"/>
                  <a:gd name="T21" fmla="*/ 377 h 1078"/>
                  <a:gd name="T22" fmla="*/ 1033 w 1052"/>
                  <a:gd name="T23" fmla="*/ 392 h 1078"/>
                  <a:gd name="T24" fmla="*/ 1047 w 1052"/>
                  <a:gd name="T25" fmla="*/ 361 h 1078"/>
                  <a:gd name="T26" fmla="*/ 1047 w 1052"/>
                  <a:gd name="T27" fmla="*/ 361 h 1078"/>
                  <a:gd name="T28" fmla="*/ 1047 w 1052"/>
                  <a:gd name="T29" fmla="*/ 36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2" h="1078">
                    <a:moveTo>
                      <a:pt x="1047" y="361"/>
                    </a:moveTo>
                    <a:cubicBezTo>
                      <a:pt x="972" y="145"/>
                      <a:pt x="768" y="0"/>
                      <a:pt x="539" y="0"/>
                    </a:cubicBezTo>
                    <a:cubicBezTo>
                      <a:pt x="242" y="0"/>
                      <a:pt x="0" y="242"/>
                      <a:pt x="0" y="539"/>
                    </a:cubicBezTo>
                    <a:cubicBezTo>
                      <a:pt x="0" y="836"/>
                      <a:pt x="242" y="1078"/>
                      <a:pt x="539" y="1078"/>
                    </a:cubicBezTo>
                    <a:cubicBezTo>
                      <a:pt x="672" y="1078"/>
                      <a:pt x="800" y="1029"/>
                      <a:pt x="898" y="940"/>
                    </a:cubicBezTo>
                    <a:cubicBezTo>
                      <a:pt x="908" y="931"/>
                      <a:pt x="909" y="916"/>
                      <a:pt x="900" y="906"/>
                    </a:cubicBezTo>
                    <a:cubicBezTo>
                      <a:pt x="891" y="896"/>
                      <a:pt x="876" y="895"/>
                      <a:pt x="866" y="904"/>
                    </a:cubicBezTo>
                    <a:cubicBezTo>
                      <a:pt x="776" y="985"/>
                      <a:pt x="660" y="1029"/>
                      <a:pt x="539" y="1029"/>
                    </a:cubicBezTo>
                    <a:cubicBezTo>
                      <a:pt x="269" y="1029"/>
                      <a:pt x="49" y="809"/>
                      <a:pt x="49" y="539"/>
                    </a:cubicBezTo>
                    <a:cubicBezTo>
                      <a:pt x="49" y="269"/>
                      <a:pt x="269" y="49"/>
                      <a:pt x="539" y="49"/>
                    </a:cubicBezTo>
                    <a:cubicBezTo>
                      <a:pt x="747" y="49"/>
                      <a:pt x="933" y="181"/>
                      <a:pt x="1002" y="377"/>
                    </a:cubicBezTo>
                    <a:cubicBezTo>
                      <a:pt x="1006" y="390"/>
                      <a:pt x="1020" y="396"/>
                      <a:pt x="1033" y="392"/>
                    </a:cubicBezTo>
                    <a:cubicBezTo>
                      <a:pt x="1045" y="387"/>
                      <a:pt x="1052" y="374"/>
                      <a:pt x="1047" y="361"/>
                    </a:cubicBezTo>
                    <a:close/>
                    <a:moveTo>
                      <a:pt x="1047" y="361"/>
                    </a:moveTo>
                    <a:cubicBezTo>
                      <a:pt x="1047" y="361"/>
                      <a:pt x="1047" y="361"/>
                      <a:pt x="1047" y="3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1" name="Freeform 232">
                <a:extLst>
                  <a:ext uri="{FF2B5EF4-FFF2-40B4-BE49-F238E27FC236}">
                    <a16:creationId xmlns:a16="http://schemas.microsoft.com/office/drawing/2014/main" id="{8D6382D6-DD3D-4008-989F-1C094AD0F33A}"/>
                  </a:ext>
                </a:extLst>
              </p:cNvPr>
              <p:cNvSpPr>
                <a:spLocks noEditPoints="1"/>
              </p:cNvSpPr>
              <p:nvPr/>
            </p:nvSpPr>
            <p:spPr bwMode="auto">
              <a:xfrm>
                <a:off x="879476" y="3522663"/>
                <a:ext cx="252413" cy="157163"/>
              </a:xfrm>
              <a:custGeom>
                <a:avLst/>
                <a:gdLst>
                  <a:gd name="T0" fmla="*/ 764 w 771"/>
                  <a:gd name="T1" fmla="*/ 147 h 483"/>
                  <a:gd name="T2" fmla="*/ 736 w 771"/>
                  <a:gd name="T3" fmla="*/ 127 h 483"/>
                  <a:gd name="T4" fmla="*/ 716 w 771"/>
                  <a:gd name="T5" fmla="*/ 155 h 483"/>
                  <a:gd name="T6" fmla="*/ 722 w 771"/>
                  <a:gd name="T7" fmla="*/ 232 h 483"/>
                  <a:gd name="T8" fmla="*/ 722 w 771"/>
                  <a:gd name="T9" fmla="*/ 304 h 483"/>
                  <a:gd name="T10" fmla="*/ 591 w 771"/>
                  <a:gd name="T11" fmla="*/ 434 h 483"/>
                  <a:gd name="T12" fmla="*/ 461 w 771"/>
                  <a:gd name="T13" fmla="*/ 304 h 483"/>
                  <a:gd name="T14" fmla="*/ 461 w 771"/>
                  <a:gd name="T15" fmla="*/ 45 h 483"/>
                  <a:gd name="T16" fmla="*/ 437 w 771"/>
                  <a:gd name="T17" fmla="*/ 21 h 483"/>
                  <a:gd name="T18" fmla="*/ 412 w 771"/>
                  <a:gd name="T19" fmla="*/ 45 h 483"/>
                  <a:gd name="T20" fmla="*/ 412 w 771"/>
                  <a:gd name="T21" fmla="*/ 94 h 483"/>
                  <a:gd name="T22" fmla="*/ 399 w 771"/>
                  <a:gd name="T23" fmla="*/ 78 h 483"/>
                  <a:gd name="T24" fmla="*/ 241 w 771"/>
                  <a:gd name="T25" fmla="*/ 5 h 483"/>
                  <a:gd name="T26" fmla="*/ 5 w 771"/>
                  <a:gd name="T27" fmla="*/ 223 h 483"/>
                  <a:gd name="T28" fmla="*/ 223 w 771"/>
                  <a:gd name="T29" fmla="*/ 459 h 483"/>
                  <a:gd name="T30" fmla="*/ 232 w 771"/>
                  <a:gd name="T31" fmla="*/ 459 h 483"/>
                  <a:gd name="T32" fmla="*/ 421 w 771"/>
                  <a:gd name="T33" fmla="*/ 358 h 483"/>
                  <a:gd name="T34" fmla="*/ 591 w 771"/>
                  <a:gd name="T35" fmla="*/ 483 h 483"/>
                  <a:gd name="T36" fmla="*/ 771 w 771"/>
                  <a:gd name="T37" fmla="*/ 304 h 483"/>
                  <a:gd name="T38" fmla="*/ 771 w 771"/>
                  <a:gd name="T39" fmla="*/ 232 h 483"/>
                  <a:gd name="T40" fmla="*/ 764 w 771"/>
                  <a:gd name="T41" fmla="*/ 147 h 483"/>
                  <a:gd name="T42" fmla="*/ 410 w 771"/>
                  <a:gd name="T43" fmla="*/ 239 h 483"/>
                  <a:gd name="T44" fmla="*/ 225 w 771"/>
                  <a:gd name="T45" fmla="*/ 410 h 483"/>
                  <a:gd name="T46" fmla="*/ 54 w 771"/>
                  <a:gd name="T47" fmla="*/ 225 h 483"/>
                  <a:gd name="T48" fmla="*/ 232 w 771"/>
                  <a:gd name="T49" fmla="*/ 54 h 483"/>
                  <a:gd name="T50" fmla="*/ 239 w 771"/>
                  <a:gd name="T51" fmla="*/ 54 h 483"/>
                  <a:gd name="T52" fmla="*/ 363 w 771"/>
                  <a:gd name="T53" fmla="*/ 111 h 483"/>
                  <a:gd name="T54" fmla="*/ 410 w 771"/>
                  <a:gd name="T55" fmla="*/ 239 h 483"/>
                  <a:gd name="T56" fmla="*/ 410 w 771"/>
                  <a:gd name="T57" fmla="*/ 239 h 483"/>
                  <a:gd name="T58" fmla="*/ 410 w 771"/>
                  <a:gd name="T59" fmla="*/ 23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1" h="483">
                    <a:moveTo>
                      <a:pt x="764" y="147"/>
                    </a:moveTo>
                    <a:cubicBezTo>
                      <a:pt x="762" y="134"/>
                      <a:pt x="749" y="125"/>
                      <a:pt x="736" y="127"/>
                    </a:cubicBezTo>
                    <a:cubicBezTo>
                      <a:pt x="723" y="129"/>
                      <a:pt x="714" y="142"/>
                      <a:pt x="716" y="155"/>
                    </a:cubicBezTo>
                    <a:cubicBezTo>
                      <a:pt x="720" y="180"/>
                      <a:pt x="722" y="206"/>
                      <a:pt x="722" y="232"/>
                    </a:cubicBezTo>
                    <a:cubicBezTo>
                      <a:pt x="722" y="304"/>
                      <a:pt x="722" y="304"/>
                      <a:pt x="722" y="304"/>
                    </a:cubicBezTo>
                    <a:cubicBezTo>
                      <a:pt x="722" y="375"/>
                      <a:pt x="663" y="434"/>
                      <a:pt x="591" y="434"/>
                    </a:cubicBezTo>
                    <a:cubicBezTo>
                      <a:pt x="519" y="434"/>
                      <a:pt x="461" y="375"/>
                      <a:pt x="461" y="304"/>
                    </a:cubicBezTo>
                    <a:cubicBezTo>
                      <a:pt x="461" y="45"/>
                      <a:pt x="461" y="45"/>
                      <a:pt x="461" y="45"/>
                    </a:cubicBezTo>
                    <a:cubicBezTo>
                      <a:pt x="461" y="32"/>
                      <a:pt x="450" y="21"/>
                      <a:pt x="437" y="21"/>
                    </a:cubicBezTo>
                    <a:cubicBezTo>
                      <a:pt x="423" y="21"/>
                      <a:pt x="412" y="32"/>
                      <a:pt x="412" y="45"/>
                    </a:cubicBezTo>
                    <a:cubicBezTo>
                      <a:pt x="412" y="94"/>
                      <a:pt x="412" y="94"/>
                      <a:pt x="412" y="94"/>
                    </a:cubicBezTo>
                    <a:cubicBezTo>
                      <a:pt x="408" y="89"/>
                      <a:pt x="404" y="84"/>
                      <a:pt x="399" y="78"/>
                    </a:cubicBezTo>
                    <a:cubicBezTo>
                      <a:pt x="358" y="34"/>
                      <a:pt x="302" y="8"/>
                      <a:pt x="241" y="5"/>
                    </a:cubicBezTo>
                    <a:cubicBezTo>
                      <a:pt x="116" y="0"/>
                      <a:pt x="10" y="98"/>
                      <a:pt x="5" y="223"/>
                    </a:cubicBezTo>
                    <a:cubicBezTo>
                      <a:pt x="0" y="348"/>
                      <a:pt x="98" y="454"/>
                      <a:pt x="223" y="459"/>
                    </a:cubicBezTo>
                    <a:cubicBezTo>
                      <a:pt x="226" y="459"/>
                      <a:pt x="229" y="459"/>
                      <a:pt x="232" y="459"/>
                    </a:cubicBezTo>
                    <a:cubicBezTo>
                      <a:pt x="310" y="459"/>
                      <a:pt x="380" y="419"/>
                      <a:pt x="421" y="358"/>
                    </a:cubicBezTo>
                    <a:cubicBezTo>
                      <a:pt x="444" y="430"/>
                      <a:pt x="512" y="483"/>
                      <a:pt x="591" y="483"/>
                    </a:cubicBezTo>
                    <a:cubicBezTo>
                      <a:pt x="690" y="483"/>
                      <a:pt x="771" y="402"/>
                      <a:pt x="771" y="304"/>
                    </a:cubicBezTo>
                    <a:cubicBezTo>
                      <a:pt x="771" y="232"/>
                      <a:pt x="771" y="232"/>
                      <a:pt x="771" y="232"/>
                    </a:cubicBezTo>
                    <a:cubicBezTo>
                      <a:pt x="771" y="204"/>
                      <a:pt x="768" y="175"/>
                      <a:pt x="764" y="147"/>
                    </a:cubicBezTo>
                    <a:close/>
                    <a:moveTo>
                      <a:pt x="410" y="239"/>
                    </a:moveTo>
                    <a:cubicBezTo>
                      <a:pt x="406" y="338"/>
                      <a:pt x="323" y="414"/>
                      <a:pt x="225" y="410"/>
                    </a:cubicBezTo>
                    <a:cubicBezTo>
                      <a:pt x="126" y="406"/>
                      <a:pt x="50" y="323"/>
                      <a:pt x="54" y="225"/>
                    </a:cubicBezTo>
                    <a:cubicBezTo>
                      <a:pt x="58" y="129"/>
                      <a:pt x="137" y="54"/>
                      <a:pt x="232" y="54"/>
                    </a:cubicBezTo>
                    <a:cubicBezTo>
                      <a:pt x="234" y="54"/>
                      <a:pt x="237" y="54"/>
                      <a:pt x="239" y="54"/>
                    </a:cubicBezTo>
                    <a:cubicBezTo>
                      <a:pt x="287" y="56"/>
                      <a:pt x="331" y="76"/>
                      <a:pt x="363" y="111"/>
                    </a:cubicBezTo>
                    <a:cubicBezTo>
                      <a:pt x="395" y="146"/>
                      <a:pt x="412" y="192"/>
                      <a:pt x="410" y="239"/>
                    </a:cubicBezTo>
                    <a:close/>
                    <a:moveTo>
                      <a:pt x="410" y="239"/>
                    </a:moveTo>
                    <a:cubicBezTo>
                      <a:pt x="410" y="239"/>
                      <a:pt x="410" y="239"/>
                      <a:pt x="410" y="23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42" name="Groupe 1511">
              <a:extLst>
                <a:ext uri="{FF2B5EF4-FFF2-40B4-BE49-F238E27FC236}">
                  <a16:creationId xmlns:a16="http://schemas.microsoft.com/office/drawing/2014/main" id="{7D146103-A39C-41B7-979B-237D99400E7F}"/>
                </a:ext>
              </a:extLst>
            </p:cNvPr>
            <p:cNvGrpSpPr>
              <a:grpSpLocks noChangeAspect="1"/>
            </p:cNvGrpSpPr>
            <p:nvPr/>
          </p:nvGrpSpPr>
          <p:grpSpPr>
            <a:xfrm>
              <a:off x="2147465" y="2682754"/>
              <a:ext cx="332806" cy="428400"/>
              <a:chOff x="1470733" y="3383794"/>
              <a:chExt cx="332806" cy="428400"/>
            </a:xfrm>
            <a:solidFill>
              <a:schemeClr val="tx2"/>
            </a:solidFill>
          </p:grpSpPr>
          <p:sp>
            <p:nvSpPr>
              <p:cNvPr id="443" name="Freeform 236">
                <a:extLst>
                  <a:ext uri="{FF2B5EF4-FFF2-40B4-BE49-F238E27FC236}">
                    <a16:creationId xmlns:a16="http://schemas.microsoft.com/office/drawing/2014/main" id="{B1E9DA3A-ECCA-4A52-8201-464AC880F98E}"/>
                  </a:ext>
                </a:extLst>
              </p:cNvPr>
              <p:cNvSpPr>
                <a:spLocks noEditPoints="1"/>
              </p:cNvSpPr>
              <p:nvPr/>
            </p:nvSpPr>
            <p:spPr bwMode="auto">
              <a:xfrm>
                <a:off x="1470733" y="3383794"/>
                <a:ext cx="332806" cy="428400"/>
              </a:xfrm>
              <a:custGeom>
                <a:avLst/>
                <a:gdLst>
                  <a:gd name="T0" fmla="*/ 1123 w 1187"/>
                  <a:gd name="T1" fmla="*/ 0 h 1536"/>
                  <a:gd name="T2" fmla="*/ 974 w 1187"/>
                  <a:gd name="T3" fmla="*/ 23 h 1536"/>
                  <a:gd name="T4" fmla="*/ 1123 w 1187"/>
                  <a:gd name="T5" fmla="*/ 46 h 1536"/>
                  <a:gd name="T6" fmla="*/ 1142 w 1187"/>
                  <a:gd name="T7" fmla="*/ 354 h 1536"/>
                  <a:gd name="T8" fmla="*/ 65 w 1187"/>
                  <a:gd name="T9" fmla="*/ 373 h 1536"/>
                  <a:gd name="T10" fmla="*/ 46 w 1187"/>
                  <a:gd name="T11" fmla="*/ 65 h 1536"/>
                  <a:gd name="T12" fmla="*/ 905 w 1187"/>
                  <a:gd name="T13" fmla="*/ 46 h 1536"/>
                  <a:gd name="T14" fmla="*/ 905 w 1187"/>
                  <a:gd name="T15" fmla="*/ 0 h 1536"/>
                  <a:gd name="T16" fmla="*/ 0 w 1187"/>
                  <a:gd name="T17" fmla="*/ 65 h 1536"/>
                  <a:gd name="T18" fmla="*/ 15 w 1187"/>
                  <a:gd name="T19" fmla="*/ 395 h 1536"/>
                  <a:gd name="T20" fmla="*/ 0 w 1187"/>
                  <a:gd name="T21" fmla="*/ 568 h 1536"/>
                  <a:gd name="T22" fmla="*/ 46 w 1187"/>
                  <a:gd name="T23" fmla="*/ 568 h 1536"/>
                  <a:gd name="T24" fmla="*/ 65 w 1187"/>
                  <a:gd name="T25" fmla="*/ 418 h 1536"/>
                  <a:gd name="T26" fmla="*/ 1142 w 1187"/>
                  <a:gd name="T27" fmla="*/ 726 h 1536"/>
                  <a:gd name="T28" fmla="*/ 65 w 1187"/>
                  <a:gd name="T29" fmla="*/ 745 h 1536"/>
                  <a:gd name="T30" fmla="*/ 46 w 1187"/>
                  <a:gd name="T31" fmla="*/ 660 h 1536"/>
                  <a:gd name="T32" fmla="*/ 0 w 1187"/>
                  <a:gd name="T33" fmla="*/ 660 h 1536"/>
                  <a:gd name="T34" fmla="*/ 15 w 1187"/>
                  <a:gd name="T35" fmla="*/ 768 h 1536"/>
                  <a:gd name="T36" fmla="*/ 0 w 1187"/>
                  <a:gd name="T37" fmla="*/ 1099 h 1536"/>
                  <a:gd name="T38" fmla="*/ 0 w 1187"/>
                  <a:gd name="T39" fmla="*/ 1182 h 1536"/>
                  <a:gd name="T40" fmla="*/ 65 w 1187"/>
                  <a:gd name="T41" fmla="*/ 1536 h 1536"/>
                  <a:gd name="T42" fmla="*/ 214 w 1187"/>
                  <a:gd name="T43" fmla="*/ 1513 h 1536"/>
                  <a:gd name="T44" fmla="*/ 65 w 1187"/>
                  <a:gd name="T45" fmla="*/ 1490 h 1536"/>
                  <a:gd name="T46" fmla="*/ 46 w 1187"/>
                  <a:gd name="T47" fmla="*/ 1182 h 1536"/>
                  <a:gd name="T48" fmla="*/ 1123 w 1187"/>
                  <a:gd name="T49" fmla="*/ 1163 h 1536"/>
                  <a:gd name="T50" fmla="*/ 1142 w 1187"/>
                  <a:gd name="T51" fmla="*/ 1471 h 1536"/>
                  <a:gd name="T52" fmla="*/ 282 w 1187"/>
                  <a:gd name="T53" fmla="*/ 1490 h 1536"/>
                  <a:gd name="T54" fmla="*/ 282 w 1187"/>
                  <a:gd name="T55" fmla="*/ 1536 h 1536"/>
                  <a:gd name="T56" fmla="*/ 1187 w 1187"/>
                  <a:gd name="T57" fmla="*/ 1471 h 1536"/>
                  <a:gd name="T58" fmla="*/ 1172 w 1187"/>
                  <a:gd name="T59" fmla="*/ 1141 h 1536"/>
                  <a:gd name="T60" fmla="*/ 1187 w 1187"/>
                  <a:gd name="T61" fmla="*/ 810 h 1536"/>
                  <a:gd name="T62" fmla="*/ 1187 w 1187"/>
                  <a:gd name="T63" fmla="*/ 726 h 1536"/>
                  <a:gd name="T64" fmla="*/ 1172 w 1187"/>
                  <a:gd name="T65" fmla="*/ 395 h 1536"/>
                  <a:gd name="T66" fmla="*/ 1187 w 1187"/>
                  <a:gd name="T67" fmla="*/ 65 h 1536"/>
                  <a:gd name="T68" fmla="*/ 1123 w 1187"/>
                  <a:gd name="T69" fmla="*/ 1118 h 1536"/>
                  <a:gd name="T70" fmla="*/ 46 w 1187"/>
                  <a:gd name="T71" fmla="*/ 1099 h 1536"/>
                  <a:gd name="T72" fmla="*/ 65 w 1187"/>
                  <a:gd name="T73" fmla="*/ 791 h 1536"/>
                  <a:gd name="T74" fmla="*/ 1142 w 1187"/>
                  <a:gd name="T75" fmla="*/ 810 h 1536"/>
                  <a:gd name="T76" fmla="*/ 1142 w 1187"/>
                  <a:gd name="T77" fmla="*/ 109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7" h="1536">
                    <a:moveTo>
                      <a:pt x="1187" y="65"/>
                    </a:moveTo>
                    <a:cubicBezTo>
                      <a:pt x="1187" y="29"/>
                      <a:pt x="1158" y="0"/>
                      <a:pt x="1123" y="0"/>
                    </a:cubicBezTo>
                    <a:cubicBezTo>
                      <a:pt x="997" y="0"/>
                      <a:pt x="997" y="0"/>
                      <a:pt x="997" y="0"/>
                    </a:cubicBezTo>
                    <a:cubicBezTo>
                      <a:pt x="984" y="0"/>
                      <a:pt x="974" y="10"/>
                      <a:pt x="974" y="23"/>
                    </a:cubicBezTo>
                    <a:cubicBezTo>
                      <a:pt x="974" y="36"/>
                      <a:pt x="984" y="46"/>
                      <a:pt x="997" y="46"/>
                    </a:cubicBezTo>
                    <a:cubicBezTo>
                      <a:pt x="1123" y="46"/>
                      <a:pt x="1123" y="46"/>
                      <a:pt x="1123" y="46"/>
                    </a:cubicBezTo>
                    <a:cubicBezTo>
                      <a:pt x="1133" y="46"/>
                      <a:pt x="1142" y="54"/>
                      <a:pt x="1142" y="65"/>
                    </a:cubicBezTo>
                    <a:cubicBezTo>
                      <a:pt x="1142" y="354"/>
                      <a:pt x="1142" y="354"/>
                      <a:pt x="1142" y="354"/>
                    </a:cubicBezTo>
                    <a:cubicBezTo>
                      <a:pt x="1142" y="364"/>
                      <a:pt x="1133" y="373"/>
                      <a:pt x="1123" y="373"/>
                    </a:cubicBezTo>
                    <a:cubicBezTo>
                      <a:pt x="1117" y="373"/>
                      <a:pt x="82" y="373"/>
                      <a:pt x="65" y="373"/>
                    </a:cubicBezTo>
                    <a:cubicBezTo>
                      <a:pt x="54" y="373"/>
                      <a:pt x="46" y="364"/>
                      <a:pt x="46" y="354"/>
                    </a:cubicBezTo>
                    <a:cubicBezTo>
                      <a:pt x="46" y="65"/>
                      <a:pt x="46" y="65"/>
                      <a:pt x="46" y="65"/>
                    </a:cubicBezTo>
                    <a:cubicBezTo>
                      <a:pt x="46" y="54"/>
                      <a:pt x="54" y="46"/>
                      <a:pt x="65" y="46"/>
                    </a:cubicBezTo>
                    <a:cubicBezTo>
                      <a:pt x="905" y="46"/>
                      <a:pt x="905" y="46"/>
                      <a:pt x="905" y="46"/>
                    </a:cubicBezTo>
                    <a:cubicBezTo>
                      <a:pt x="918" y="46"/>
                      <a:pt x="928" y="36"/>
                      <a:pt x="928" y="23"/>
                    </a:cubicBezTo>
                    <a:cubicBezTo>
                      <a:pt x="928" y="10"/>
                      <a:pt x="918" y="0"/>
                      <a:pt x="905" y="0"/>
                    </a:cubicBezTo>
                    <a:cubicBezTo>
                      <a:pt x="65" y="0"/>
                      <a:pt x="65" y="0"/>
                      <a:pt x="65" y="0"/>
                    </a:cubicBezTo>
                    <a:cubicBezTo>
                      <a:pt x="29" y="0"/>
                      <a:pt x="0" y="29"/>
                      <a:pt x="0" y="65"/>
                    </a:cubicBezTo>
                    <a:cubicBezTo>
                      <a:pt x="0" y="354"/>
                      <a:pt x="0" y="354"/>
                      <a:pt x="0" y="354"/>
                    </a:cubicBezTo>
                    <a:cubicBezTo>
                      <a:pt x="0" y="370"/>
                      <a:pt x="6" y="384"/>
                      <a:pt x="15" y="395"/>
                    </a:cubicBezTo>
                    <a:cubicBezTo>
                      <a:pt x="6" y="407"/>
                      <a:pt x="0" y="421"/>
                      <a:pt x="0" y="437"/>
                    </a:cubicBezTo>
                    <a:cubicBezTo>
                      <a:pt x="0" y="568"/>
                      <a:pt x="0" y="568"/>
                      <a:pt x="0" y="568"/>
                    </a:cubicBezTo>
                    <a:cubicBezTo>
                      <a:pt x="0" y="581"/>
                      <a:pt x="10" y="591"/>
                      <a:pt x="23" y="591"/>
                    </a:cubicBezTo>
                    <a:cubicBezTo>
                      <a:pt x="36" y="591"/>
                      <a:pt x="46" y="581"/>
                      <a:pt x="46" y="568"/>
                    </a:cubicBezTo>
                    <a:cubicBezTo>
                      <a:pt x="46" y="437"/>
                      <a:pt x="46" y="437"/>
                      <a:pt x="46" y="437"/>
                    </a:cubicBezTo>
                    <a:cubicBezTo>
                      <a:pt x="46" y="427"/>
                      <a:pt x="54" y="418"/>
                      <a:pt x="65" y="418"/>
                    </a:cubicBezTo>
                    <a:cubicBezTo>
                      <a:pt x="1185" y="418"/>
                      <a:pt x="1124" y="419"/>
                      <a:pt x="1130" y="418"/>
                    </a:cubicBezTo>
                    <a:cubicBezTo>
                      <a:pt x="1146" y="438"/>
                      <a:pt x="1142" y="383"/>
                      <a:pt x="1142" y="726"/>
                    </a:cubicBezTo>
                    <a:cubicBezTo>
                      <a:pt x="1142" y="737"/>
                      <a:pt x="1133" y="745"/>
                      <a:pt x="1123" y="745"/>
                    </a:cubicBezTo>
                    <a:cubicBezTo>
                      <a:pt x="1092" y="745"/>
                      <a:pt x="90" y="745"/>
                      <a:pt x="65" y="745"/>
                    </a:cubicBezTo>
                    <a:cubicBezTo>
                      <a:pt x="54" y="745"/>
                      <a:pt x="46" y="737"/>
                      <a:pt x="46" y="726"/>
                    </a:cubicBezTo>
                    <a:cubicBezTo>
                      <a:pt x="46" y="660"/>
                      <a:pt x="46" y="660"/>
                      <a:pt x="46" y="660"/>
                    </a:cubicBezTo>
                    <a:cubicBezTo>
                      <a:pt x="46" y="647"/>
                      <a:pt x="36" y="637"/>
                      <a:pt x="23" y="637"/>
                    </a:cubicBezTo>
                    <a:cubicBezTo>
                      <a:pt x="10" y="637"/>
                      <a:pt x="0" y="647"/>
                      <a:pt x="0" y="660"/>
                    </a:cubicBezTo>
                    <a:cubicBezTo>
                      <a:pt x="0" y="726"/>
                      <a:pt x="0" y="726"/>
                      <a:pt x="0" y="726"/>
                    </a:cubicBezTo>
                    <a:cubicBezTo>
                      <a:pt x="0" y="742"/>
                      <a:pt x="6" y="757"/>
                      <a:pt x="15" y="768"/>
                    </a:cubicBezTo>
                    <a:cubicBezTo>
                      <a:pt x="6" y="779"/>
                      <a:pt x="0" y="794"/>
                      <a:pt x="0" y="810"/>
                    </a:cubicBezTo>
                    <a:cubicBezTo>
                      <a:pt x="0" y="1099"/>
                      <a:pt x="0" y="1099"/>
                      <a:pt x="0" y="1099"/>
                    </a:cubicBezTo>
                    <a:cubicBezTo>
                      <a:pt x="0" y="1115"/>
                      <a:pt x="6" y="1129"/>
                      <a:pt x="15" y="1141"/>
                    </a:cubicBezTo>
                    <a:cubicBezTo>
                      <a:pt x="6" y="1152"/>
                      <a:pt x="0" y="1166"/>
                      <a:pt x="0" y="1182"/>
                    </a:cubicBezTo>
                    <a:cubicBezTo>
                      <a:pt x="0" y="1471"/>
                      <a:pt x="0" y="1471"/>
                      <a:pt x="0" y="1471"/>
                    </a:cubicBezTo>
                    <a:cubicBezTo>
                      <a:pt x="0" y="1507"/>
                      <a:pt x="29" y="1536"/>
                      <a:pt x="65" y="1536"/>
                    </a:cubicBezTo>
                    <a:cubicBezTo>
                      <a:pt x="191" y="1536"/>
                      <a:pt x="191" y="1536"/>
                      <a:pt x="191" y="1536"/>
                    </a:cubicBezTo>
                    <a:cubicBezTo>
                      <a:pt x="203" y="1536"/>
                      <a:pt x="214" y="1526"/>
                      <a:pt x="214" y="1513"/>
                    </a:cubicBezTo>
                    <a:cubicBezTo>
                      <a:pt x="214" y="1500"/>
                      <a:pt x="203" y="1490"/>
                      <a:pt x="191" y="1490"/>
                    </a:cubicBezTo>
                    <a:cubicBezTo>
                      <a:pt x="65" y="1490"/>
                      <a:pt x="65" y="1490"/>
                      <a:pt x="65" y="1490"/>
                    </a:cubicBezTo>
                    <a:cubicBezTo>
                      <a:pt x="54" y="1490"/>
                      <a:pt x="46" y="1482"/>
                      <a:pt x="46" y="1471"/>
                    </a:cubicBezTo>
                    <a:cubicBezTo>
                      <a:pt x="46" y="1182"/>
                      <a:pt x="46" y="1182"/>
                      <a:pt x="46" y="1182"/>
                    </a:cubicBezTo>
                    <a:cubicBezTo>
                      <a:pt x="46" y="1172"/>
                      <a:pt x="54" y="1163"/>
                      <a:pt x="65" y="1163"/>
                    </a:cubicBezTo>
                    <a:cubicBezTo>
                      <a:pt x="1123" y="1163"/>
                      <a:pt x="1123" y="1163"/>
                      <a:pt x="1123" y="1163"/>
                    </a:cubicBezTo>
                    <a:cubicBezTo>
                      <a:pt x="1133" y="1163"/>
                      <a:pt x="1142" y="1172"/>
                      <a:pt x="1142" y="1182"/>
                    </a:cubicBezTo>
                    <a:cubicBezTo>
                      <a:pt x="1142" y="1471"/>
                      <a:pt x="1142" y="1471"/>
                      <a:pt x="1142" y="1471"/>
                    </a:cubicBezTo>
                    <a:cubicBezTo>
                      <a:pt x="1142" y="1482"/>
                      <a:pt x="1133" y="1490"/>
                      <a:pt x="1123" y="1490"/>
                    </a:cubicBezTo>
                    <a:cubicBezTo>
                      <a:pt x="282" y="1490"/>
                      <a:pt x="282" y="1490"/>
                      <a:pt x="282" y="1490"/>
                    </a:cubicBezTo>
                    <a:cubicBezTo>
                      <a:pt x="270" y="1490"/>
                      <a:pt x="259" y="1500"/>
                      <a:pt x="259" y="1513"/>
                    </a:cubicBezTo>
                    <a:cubicBezTo>
                      <a:pt x="259" y="1526"/>
                      <a:pt x="270" y="1536"/>
                      <a:pt x="282" y="1536"/>
                    </a:cubicBezTo>
                    <a:cubicBezTo>
                      <a:pt x="1123" y="1536"/>
                      <a:pt x="1123" y="1536"/>
                      <a:pt x="1123" y="1536"/>
                    </a:cubicBezTo>
                    <a:cubicBezTo>
                      <a:pt x="1158" y="1536"/>
                      <a:pt x="1187" y="1507"/>
                      <a:pt x="1187" y="1471"/>
                    </a:cubicBezTo>
                    <a:cubicBezTo>
                      <a:pt x="1187" y="1182"/>
                      <a:pt x="1187" y="1182"/>
                      <a:pt x="1187" y="1182"/>
                    </a:cubicBezTo>
                    <a:cubicBezTo>
                      <a:pt x="1187" y="1166"/>
                      <a:pt x="1181" y="1152"/>
                      <a:pt x="1172" y="1141"/>
                    </a:cubicBezTo>
                    <a:cubicBezTo>
                      <a:pt x="1181" y="1129"/>
                      <a:pt x="1187" y="1115"/>
                      <a:pt x="1187" y="1099"/>
                    </a:cubicBezTo>
                    <a:cubicBezTo>
                      <a:pt x="1187" y="810"/>
                      <a:pt x="1187" y="810"/>
                      <a:pt x="1187" y="810"/>
                    </a:cubicBezTo>
                    <a:cubicBezTo>
                      <a:pt x="1187" y="794"/>
                      <a:pt x="1181" y="779"/>
                      <a:pt x="1172" y="768"/>
                    </a:cubicBezTo>
                    <a:cubicBezTo>
                      <a:pt x="1181" y="757"/>
                      <a:pt x="1187" y="742"/>
                      <a:pt x="1187" y="726"/>
                    </a:cubicBezTo>
                    <a:cubicBezTo>
                      <a:pt x="1187" y="437"/>
                      <a:pt x="1187" y="437"/>
                      <a:pt x="1187" y="437"/>
                    </a:cubicBezTo>
                    <a:cubicBezTo>
                      <a:pt x="1187" y="422"/>
                      <a:pt x="1182" y="407"/>
                      <a:pt x="1172" y="395"/>
                    </a:cubicBezTo>
                    <a:cubicBezTo>
                      <a:pt x="1182" y="384"/>
                      <a:pt x="1187" y="370"/>
                      <a:pt x="1187" y="354"/>
                    </a:cubicBezTo>
                    <a:lnTo>
                      <a:pt x="1187" y="65"/>
                    </a:lnTo>
                    <a:close/>
                    <a:moveTo>
                      <a:pt x="1142" y="1099"/>
                    </a:moveTo>
                    <a:cubicBezTo>
                      <a:pt x="1142" y="1109"/>
                      <a:pt x="1133" y="1118"/>
                      <a:pt x="1123" y="1118"/>
                    </a:cubicBezTo>
                    <a:cubicBezTo>
                      <a:pt x="65" y="1118"/>
                      <a:pt x="65" y="1118"/>
                      <a:pt x="65" y="1118"/>
                    </a:cubicBezTo>
                    <a:cubicBezTo>
                      <a:pt x="54" y="1118"/>
                      <a:pt x="46" y="1109"/>
                      <a:pt x="46" y="1099"/>
                    </a:cubicBezTo>
                    <a:cubicBezTo>
                      <a:pt x="46" y="810"/>
                      <a:pt x="46" y="810"/>
                      <a:pt x="46" y="810"/>
                    </a:cubicBezTo>
                    <a:cubicBezTo>
                      <a:pt x="46" y="799"/>
                      <a:pt x="54" y="791"/>
                      <a:pt x="65" y="791"/>
                    </a:cubicBezTo>
                    <a:cubicBezTo>
                      <a:pt x="1123" y="791"/>
                      <a:pt x="1123" y="791"/>
                      <a:pt x="1123" y="791"/>
                    </a:cubicBezTo>
                    <a:cubicBezTo>
                      <a:pt x="1133" y="791"/>
                      <a:pt x="1142" y="799"/>
                      <a:pt x="1142" y="810"/>
                    </a:cubicBezTo>
                    <a:lnTo>
                      <a:pt x="1142" y="1099"/>
                    </a:lnTo>
                    <a:close/>
                    <a:moveTo>
                      <a:pt x="1142" y="1099"/>
                    </a:moveTo>
                    <a:cubicBezTo>
                      <a:pt x="1142" y="1099"/>
                      <a:pt x="1142" y="1099"/>
                      <a:pt x="1142" y="109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4" name="Freeform 237">
                <a:extLst>
                  <a:ext uri="{FF2B5EF4-FFF2-40B4-BE49-F238E27FC236}">
                    <a16:creationId xmlns:a16="http://schemas.microsoft.com/office/drawing/2014/main" id="{F73D8DF4-C9D2-4EF9-92BC-5946281C5B12}"/>
                  </a:ext>
                </a:extLst>
              </p:cNvPr>
              <p:cNvSpPr>
                <a:spLocks noEditPoints="1"/>
              </p:cNvSpPr>
              <p:nvPr/>
            </p:nvSpPr>
            <p:spPr bwMode="auto">
              <a:xfrm>
                <a:off x="1499057" y="3415658"/>
                <a:ext cx="11802" cy="53107"/>
              </a:xfrm>
              <a:custGeom>
                <a:avLst/>
                <a:gdLst>
                  <a:gd name="T0" fmla="*/ 0 w 46"/>
                  <a:gd name="T1" fmla="*/ 23 h 191"/>
                  <a:gd name="T2" fmla="*/ 0 w 46"/>
                  <a:gd name="T3" fmla="*/ 168 h 191"/>
                  <a:gd name="T4" fmla="*/ 23 w 46"/>
                  <a:gd name="T5" fmla="*/ 191 h 191"/>
                  <a:gd name="T6" fmla="*/ 46 w 46"/>
                  <a:gd name="T7" fmla="*/ 168 h 191"/>
                  <a:gd name="T8" fmla="*/ 46 w 46"/>
                  <a:gd name="T9" fmla="*/ 23 h 191"/>
                  <a:gd name="T10" fmla="*/ 23 w 46"/>
                  <a:gd name="T11" fmla="*/ 0 h 191"/>
                  <a:gd name="T12" fmla="*/ 0 w 46"/>
                  <a:gd name="T13" fmla="*/ 23 h 191"/>
                  <a:gd name="T14" fmla="*/ 0 w 46"/>
                  <a:gd name="T15" fmla="*/ 23 h 191"/>
                  <a:gd name="T16" fmla="*/ 0 w 46"/>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0" y="23"/>
                    </a:moveTo>
                    <a:cubicBezTo>
                      <a:pt x="0" y="168"/>
                      <a:pt x="0" y="168"/>
                      <a:pt x="0" y="168"/>
                    </a:cubicBezTo>
                    <a:cubicBezTo>
                      <a:pt x="0" y="180"/>
                      <a:pt x="11" y="191"/>
                      <a:pt x="23" y="191"/>
                    </a:cubicBezTo>
                    <a:cubicBezTo>
                      <a:pt x="36" y="191"/>
                      <a:pt x="46" y="180"/>
                      <a:pt x="46" y="168"/>
                    </a:cubicBezTo>
                    <a:cubicBezTo>
                      <a:pt x="46" y="23"/>
                      <a:pt x="46" y="23"/>
                      <a:pt x="46" y="23"/>
                    </a:cubicBezTo>
                    <a:cubicBezTo>
                      <a:pt x="46" y="10"/>
                      <a:pt x="36" y="0"/>
                      <a:pt x="23" y="0"/>
                    </a:cubicBezTo>
                    <a:cubicBezTo>
                      <a:pt x="11"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5" name="Freeform 238">
                <a:extLst>
                  <a:ext uri="{FF2B5EF4-FFF2-40B4-BE49-F238E27FC236}">
                    <a16:creationId xmlns:a16="http://schemas.microsoft.com/office/drawing/2014/main" id="{B7ECB3F1-D1DD-4EFC-936E-AD110595A23B}"/>
                  </a:ext>
                </a:extLst>
              </p:cNvPr>
              <p:cNvSpPr>
                <a:spLocks noEditPoints="1"/>
              </p:cNvSpPr>
              <p:nvPr/>
            </p:nvSpPr>
            <p:spPr bwMode="auto">
              <a:xfrm>
                <a:off x="1534462" y="3415658"/>
                <a:ext cx="12982" cy="53107"/>
              </a:xfrm>
              <a:custGeom>
                <a:avLst/>
                <a:gdLst>
                  <a:gd name="T0" fmla="*/ 0 w 45"/>
                  <a:gd name="T1" fmla="*/ 23 h 191"/>
                  <a:gd name="T2" fmla="*/ 0 w 45"/>
                  <a:gd name="T3" fmla="*/ 168 h 191"/>
                  <a:gd name="T4" fmla="*/ 22 w 45"/>
                  <a:gd name="T5" fmla="*/ 191 h 191"/>
                  <a:gd name="T6" fmla="*/ 45 w 45"/>
                  <a:gd name="T7" fmla="*/ 168 h 191"/>
                  <a:gd name="T8" fmla="*/ 45 w 45"/>
                  <a:gd name="T9" fmla="*/ 23 h 191"/>
                  <a:gd name="T10" fmla="*/ 22 w 45"/>
                  <a:gd name="T11" fmla="*/ 0 h 191"/>
                  <a:gd name="T12" fmla="*/ 0 w 45"/>
                  <a:gd name="T13" fmla="*/ 23 h 191"/>
                  <a:gd name="T14" fmla="*/ 0 w 45"/>
                  <a:gd name="T15" fmla="*/ 23 h 191"/>
                  <a:gd name="T16" fmla="*/ 0 w 45"/>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0" y="23"/>
                    </a:moveTo>
                    <a:cubicBezTo>
                      <a:pt x="0" y="168"/>
                      <a:pt x="0" y="168"/>
                      <a:pt x="0" y="168"/>
                    </a:cubicBezTo>
                    <a:cubicBezTo>
                      <a:pt x="0" y="180"/>
                      <a:pt x="10" y="191"/>
                      <a:pt x="22" y="191"/>
                    </a:cubicBezTo>
                    <a:cubicBezTo>
                      <a:pt x="35" y="191"/>
                      <a:pt x="45" y="180"/>
                      <a:pt x="45" y="168"/>
                    </a:cubicBezTo>
                    <a:cubicBezTo>
                      <a:pt x="45" y="23"/>
                      <a:pt x="45" y="23"/>
                      <a:pt x="45" y="23"/>
                    </a:cubicBezTo>
                    <a:cubicBezTo>
                      <a:pt x="45" y="10"/>
                      <a:pt x="35" y="0"/>
                      <a:pt x="22"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6" name="Freeform 239">
                <a:extLst>
                  <a:ext uri="{FF2B5EF4-FFF2-40B4-BE49-F238E27FC236}">
                    <a16:creationId xmlns:a16="http://schemas.microsoft.com/office/drawing/2014/main" id="{93E15E18-580D-44DC-A8B2-B9422CB61081}"/>
                  </a:ext>
                </a:extLst>
              </p:cNvPr>
              <p:cNvSpPr>
                <a:spLocks noEditPoints="1"/>
              </p:cNvSpPr>
              <p:nvPr/>
            </p:nvSpPr>
            <p:spPr bwMode="auto">
              <a:xfrm>
                <a:off x="1571047" y="3415658"/>
                <a:ext cx="12982" cy="53107"/>
              </a:xfrm>
              <a:custGeom>
                <a:avLst/>
                <a:gdLst>
                  <a:gd name="T0" fmla="*/ 0 w 45"/>
                  <a:gd name="T1" fmla="*/ 23 h 191"/>
                  <a:gd name="T2" fmla="*/ 0 w 45"/>
                  <a:gd name="T3" fmla="*/ 168 h 191"/>
                  <a:gd name="T4" fmla="*/ 23 w 45"/>
                  <a:gd name="T5" fmla="*/ 191 h 191"/>
                  <a:gd name="T6" fmla="*/ 45 w 45"/>
                  <a:gd name="T7" fmla="*/ 168 h 191"/>
                  <a:gd name="T8" fmla="*/ 45 w 45"/>
                  <a:gd name="T9" fmla="*/ 23 h 191"/>
                  <a:gd name="T10" fmla="*/ 23 w 45"/>
                  <a:gd name="T11" fmla="*/ 0 h 191"/>
                  <a:gd name="T12" fmla="*/ 0 w 45"/>
                  <a:gd name="T13" fmla="*/ 23 h 191"/>
                  <a:gd name="T14" fmla="*/ 0 w 45"/>
                  <a:gd name="T15" fmla="*/ 23 h 191"/>
                  <a:gd name="T16" fmla="*/ 0 w 45"/>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0" y="23"/>
                    </a:moveTo>
                    <a:cubicBezTo>
                      <a:pt x="0" y="168"/>
                      <a:pt x="0" y="168"/>
                      <a:pt x="0" y="168"/>
                    </a:cubicBezTo>
                    <a:cubicBezTo>
                      <a:pt x="0" y="180"/>
                      <a:pt x="10" y="191"/>
                      <a:pt x="23" y="191"/>
                    </a:cubicBezTo>
                    <a:cubicBezTo>
                      <a:pt x="35" y="191"/>
                      <a:pt x="45" y="180"/>
                      <a:pt x="45" y="168"/>
                    </a:cubicBezTo>
                    <a:cubicBezTo>
                      <a:pt x="45" y="23"/>
                      <a:pt x="45" y="23"/>
                      <a:pt x="45" y="23"/>
                    </a:cubicBezTo>
                    <a:cubicBezTo>
                      <a:pt x="45" y="10"/>
                      <a:pt x="35" y="0"/>
                      <a:pt x="23"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7" name="Freeform 240">
                <a:extLst>
                  <a:ext uri="{FF2B5EF4-FFF2-40B4-BE49-F238E27FC236}">
                    <a16:creationId xmlns:a16="http://schemas.microsoft.com/office/drawing/2014/main" id="{5B471499-5F71-4845-A34B-CA3391D5671A}"/>
                  </a:ext>
                </a:extLst>
              </p:cNvPr>
              <p:cNvSpPr>
                <a:spLocks noEditPoints="1"/>
              </p:cNvSpPr>
              <p:nvPr/>
            </p:nvSpPr>
            <p:spPr bwMode="auto">
              <a:xfrm>
                <a:off x="1607632" y="3415658"/>
                <a:ext cx="12982" cy="53107"/>
              </a:xfrm>
              <a:custGeom>
                <a:avLst/>
                <a:gdLst>
                  <a:gd name="T0" fmla="*/ 0 w 46"/>
                  <a:gd name="T1" fmla="*/ 23 h 191"/>
                  <a:gd name="T2" fmla="*/ 0 w 46"/>
                  <a:gd name="T3" fmla="*/ 168 h 191"/>
                  <a:gd name="T4" fmla="*/ 23 w 46"/>
                  <a:gd name="T5" fmla="*/ 191 h 191"/>
                  <a:gd name="T6" fmla="*/ 46 w 46"/>
                  <a:gd name="T7" fmla="*/ 168 h 191"/>
                  <a:gd name="T8" fmla="*/ 46 w 46"/>
                  <a:gd name="T9" fmla="*/ 23 h 191"/>
                  <a:gd name="T10" fmla="*/ 23 w 46"/>
                  <a:gd name="T11" fmla="*/ 0 h 191"/>
                  <a:gd name="T12" fmla="*/ 0 w 46"/>
                  <a:gd name="T13" fmla="*/ 23 h 191"/>
                  <a:gd name="T14" fmla="*/ 0 w 46"/>
                  <a:gd name="T15" fmla="*/ 23 h 191"/>
                  <a:gd name="T16" fmla="*/ 0 w 46"/>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0" y="23"/>
                    </a:moveTo>
                    <a:cubicBezTo>
                      <a:pt x="0" y="168"/>
                      <a:pt x="0" y="168"/>
                      <a:pt x="0" y="168"/>
                    </a:cubicBezTo>
                    <a:cubicBezTo>
                      <a:pt x="0" y="180"/>
                      <a:pt x="10" y="191"/>
                      <a:pt x="23" y="191"/>
                    </a:cubicBezTo>
                    <a:cubicBezTo>
                      <a:pt x="35" y="191"/>
                      <a:pt x="46" y="180"/>
                      <a:pt x="46" y="168"/>
                    </a:cubicBezTo>
                    <a:cubicBezTo>
                      <a:pt x="46" y="23"/>
                      <a:pt x="46" y="23"/>
                      <a:pt x="46" y="23"/>
                    </a:cubicBezTo>
                    <a:cubicBezTo>
                      <a:pt x="46" y="10"/>
                      <a:pt x="35" y="0"/>
                      <a:pt x="23"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8" name="Freeform 241">
                <a:extLst>
                  <a:ext uri="{FF2B5EF4-FFF2-40B4-BE49-F238E27FC236}">
                    <a16:creationId xmlns:a16="http://schemas.microsoft.com/office/drawing/2014/main" id="{DA998C16-AC6D-4FF7-97BF-52B18CC16838}"/>
                  </a:ext>
                </a:extLst>
              </p:cNvPr>
              <p:cNvSpPr>
                <a:spLocks noEditPoints="1"/>
              </p:cNvSpPr>
              <p:nvPr/>
            </p:nvSpPr>
            <p:spPr bwMode="auto">
              <a:xfrm>
                <a:off x="1643037" y="3415658"/>
                <a:ext cx="12982" cy="53107"/>
              </a:xfrm>
              <a:custGeom>
                <a:avLst/>
                <a:gdLst>
                  <a:gd name="T0" fmla="*/ 0 w 46"/>
                  <a:gd name="T1" fmla="*/ 23 h 191"/>
                  <a:gd name="T2" fmla="*/ 0 w 46"/>
                  <a:gd name="T3" fmla="*/ 168 h 191"/>
                  <a:gd name="T4" fmla="*/ 23 w 46"/>
                  <a:gd name="T5" fmla="*/ 191 h 191"/>
                  <a:gd name="T6" fmla="*/ 46 w 46"/>
                  <a:gd name="T7" fmla="*/ 168 h 191"/>
                  <a:gd name="T8" fmla="*/ 46 w 46"/>
                  <a:gd name="T9" fmla="*/ 23 h 191"/>
                  <a:gd name="T10" fmla="*/ 23 w 46"/>
                  <a:gd name="T11" fmla="*/ 0 h 191"/>
                  <a:gd name="T12" fmla="*/ 0 w 46"/>
                  <a:gd name="T13" fmla="*/ 23 h 191"/>
                  <a:gd name="T14" fmla="*/ 0 w 46"/>
                  <a:gd name="T15" fmla="*/ 23 h 191"/>
                  <a:gd name="T16" fmla="*/ 0 w 46"/>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0" y="23"/>
                    </a:moveTo>
                    <a:cubicBezTo>
                      <a:pt x="0" y="168"/>
                      <a:pt x="0" y="168"/>
                      <a:pt x="0" y="168"/>
                    </a:cubicBezTo>
                    <a:cubicBezTo>
                      <a:pt x="0" y="180"/>
                      <a:pt x="10" y="191"/>
                      <a:pt x="23" y="191"/>
                    </a:cubicBezTo>
                    <a:cubicBezTo>
                      <a:pt x="36" y="191"/>
                      <a:pt x="46" y="180"/>
                      <a:pt x="46" y="168"/>
                    </a:cubicBezTo>
                    <a:cubicBezTo>
                      <a:pt x="46" y="23"/>
                      <a:pt x="46" y="23"/>
                      <a:pt x="46" y="23"/>
                    </a:cubicBezTo>
                    <a:cubicBezTo>
                      <a:pt x="46" y="10"/>
                      <a:pt x="36" y="0"/>
                      <a:pt x="23"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49" name="Freeform 242">
                <a:extLst>
                  <a:ext uri="{FF2B5EF4-FFF2-40B4-BE49-F238E27FC236}">
                    <a16:creationId xmlns:a16="http://schemas.microsoft.com/office/drawing/2014/main" id="{4268D70C-47CB-4F83-8C57-6D844CADCC0D}"/>
                  </a:ext>
                </a:extLst>
              </p:cNvPr>
              <p:cNvSpPr>
                <a:spLocks noEditPoints="1"/>
              </p:cNvSpPr>
              <p:nvPr/>
            </p:nvSpPr>
            <p:spPr bwMode="auto">
              <a:xfrm>
                <a:off x="1679622" y="3415658"/>
                <a:ext cx="12982" cy="53107"/>
              </a:xfrm>
              <a:custGeom>
                <a:avLst/>
                <a:gdLst>
                  <a:gd name="T0" fmla="*/ 0 w 46"/>
                  <a:gd name="T1" fmla="*/ 23 h 191"/>
                  <a:gd name="T2" fmla="*/ 0 w 46"/>
                  <a:gd name="T3" fmla="*/ 168 h 191"/>
                  <a:gd name="T4" fmla="*/ 23 w 46"/>
                  <a:gd name="T5" fmla="*/ 191 h 191"/>
                  <a:gd name="T6" fmla="*/ 46 w 46"/>
                  <a:gd name="T7" fmla="*/ 168 h 191"/>
                  <a:gd name="T8" fmla="*/ 46 w 46"/>
                  <a:gd name="T9" fmla="*/ 23 h 191"/>
                  <a:gd name="T10" fmla="*/ 23 w 46"/>
                  <a:gd name="T11" fmla="*/ 0 h 191"/>
                  <a:gd name="T12" fmla="*/ 0 w 46"/>
                  <a:gd name="T13" fmla="*/ 23 h 191"/>
                  <a:gd name="T14" fmla="*/ 0 w 46"/>
                  <a:gd name="T15" fmla="*/ 23 h 191"/>
                  <a:gd name="T16" fmla="*/ 0 w 46"/>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0" y="23"/>
                    </a:moveTo>
                    <a:cubicBezTo>
                      <a:pt x="0" y="168"/>
                      <a:pt x="0" y="168"/>
                      <a:pt x="0" y="168"/>
                    </a:cubicBezTo>
                    <a:cubicBezTo>
                      <a:pt x="0" y="180"/>
                      <a:pt x="10" y="191"/>
                      <a:pt x="23" y="191"/>
                    </a:cubicBezTo>
                    <a:cubicBezTo>
                      <a:pt x="36" y="191"/>
                      <a:pt x="46" y="180"/>
                      <a:pt x="46" y="168"/>
                    </a:cubicBezTo>
                    <a:cubicBezTo>
                      <a:pt x="46" y="23"/>
                      <a:pt x="46" y="23"/>
                      <a:pt x="46" y="23"/>
                    </a:cubicBezTo>
                    <a:cubicBezTo>
                      <a:pt x="46" y="10"/>
                      <a:pt x="36" y="0"/>
                      <a:pt x="23"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0" name="Freeform 243">
                <a:extLst>
                  <a:ext uri="{FF2B5EF4-FFF2-40B4-BE49-F238E27FC236}">
                    <a16:creationId xmlns:a16="http://schemas.microsoft.com/office/drawing/2014/main" id="{E86BF577-52DA-4B18-99E4-E190EE1D5492}"/>
                  </a:ext>
                </a:extLst>
              </p:cNvPr>
              <p:cNvSpPr>
                <a:spLocks noEditPoints="1"/>
              </p:cNvSpPr>
              <p:nvPr/>
            </p:nvSpPr>
            <p:spPr bwMode="auto">
              <a:xfrm>
                <a:off x="1712666" y="3419199"/>
                <a:ext cx="70810" cy="46026"/>
              </a:xfrm>
              <a:custGeom>
                <a:avLst/>
                <a:gdLst>
                  <a:gd name="T0" fmla="*/ 0 w 256"/>
                  <a:gd name="T1" fmla="*/ 40 h 166"/>
                  <a:gd name="T2" fmla="*/ 0 w 256"/>
                  <a:gd name="T3" fmla="*/ 126 h 166"/>
                  <a:gd name="T4" fmla="*/ 40 w 256"/>
                  <a:gd name="T5" fmla="*/ 166 h 166"/>
                  <a:gd name="T6" fmla="*/ 216 w 256"/>
                  <a:gd name="T7" fmla="*/ 166 h 166"/>
                  <a:gd name="T8" fmla="*/ 256 w 256"/>
                  <a:gd name="T9" fmla="*/ 126 h 166"/>
                  <a:gd name="T10" fmla="*/ 256 w 256"/>
                  <a:gd name="T11" fmla="*/ 40 h 166"/>
                  <a:gd name="T12" fmla="*/ 216 w 256"/>
                  <a:gd name="T13" fmla="*/ 0 h 166"/>
                  <a:gd name="T14" fmla="*/ 40 w 256"/>
                  <a:gd name="T15" fmla="*/ 0 h 166"/>
                  <a:gd name="T16" fmla="*/ 0 w 256"/>
                  <a:gd name="T17" fmla="*/ 40 h 166"/>
                  <a:gd name="T18" fmla="*/ 46 w 256"/>
                  <a:gd name="T19" fmla="*/ 46 h 166"/>
                  <a:gd name="T20" fmla="*/ 210 w 256"/>
                  <a:gd name="T21" fmla="*/ 46 h 166"/>
                  <a:gd name="T22" fmla="*/ 210 w 256"/>
                  <a:gd name="T23" fmla="*/ 121 h 166"/>
                  <a:gd name="T24" fmla="*/ 46 w 256"/>
                  <a:gd name="T25" fmla="*/ 121 h 166"/>
                  <a:gd name="T26" fmla="*/ 46 w 256"/>
                  <a:gd name="T27" fmla="*/ 46 h 166"/>
                  <a:gd name="T28" fmla="*/ 46 w 256"/>
                  <a:gd name="T29" fmla="*/ 46 h 166"/>
                  <a:gd name="T30" fmla="*/ 46 w 256"/>
                  <a:gd name="T3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166">
                    <a:moveTo>
                      <a:pt x="0" y="40"/>
                    </a:moveTo>
                    <a:cubicBezTo>
                      <a:pt x="0" y="126"/>
                      <a:pt x="0" y="126"/>
                      <a:pt x="0" y="126"/>
                    </a:cubicBezTo>
                    <a:cubicBezTo>
                      <a:pt x="0" y="148"/>
                      <a:pt x="18" y="166"/>
                      <a:pt x="40" y="166"/>
                    </a:cubicBezTo>
                    <a:cubicBezTo>
                      <a:pt x="216" y="166"/>
                      <a:pt x="216" y="166"/>
                      <a:pt x="216" y="166"/>
                    </a:cubicBezTo>
                    <a:cubicBezTo>
                      <a:pt x="238" y="166"/>
                      <a:pt x="256" y="148"/>
                      <a:pt x="256" y="126"/>
                    </a:cubicBezTo>
                    <a:cubicBezTo>
                      <a:pt x="256" y="40"/>
                      <a:pt x="256" y="40"/>
                      <a:pt x="256" y="40"/>
                    </a:cubicBezTo>
                    <a:cubicBezTo>
                      <a:pt x="256" y="18"/>
                      <a:pt x="238" y="0"/>
                      <a:pt x="216" y="0"/>
                    </a:cubicBezTo>
                    <a:cubicBezTo>
                      <a:pt x="40" y="0"/>
                      <a:pt x="40" y="0"/>
                      <a:pt x="40" y="0"/>
                    </a:cubicBezTo>
                    <a:cubicBezTo>
                      <a:pt x="18" y="0"/>
                      <a:pt x="0" y="18"/>
                      <a:pt x="0" y="40"/>
                    </a:cubicBezTo>
                    <a:close/>
                    <a:moveTo>
                      <a:pt x="46" y="46"/>
                    </a:moveTo>
                    <a:cubicBezTo>
                      <a:pt x="210" y="46"/>
                      <a:pt x="210" y="46"/>
                      <a:pt x="210" y="46"/>
                    </a:cubicBezTo>
                    <a:cubicBezTo>
                      <a:pt x="210" y="121"/>
                      <a:pt x="210" y="121"/>
                      <a:pt x="210" y="121"/>
                    </a:cubicBezTo>
                    <a:cubicBezTo>
                      <a:pt x="46" y="121"/>
                      <a:pt x="46" y="121"/>
                      <a:pt x="46" y="121"/>
                    </a:cubicBezTo>
                    <a:lnTo>
                      <a:pt x="46" y="46"/>
                    </a:lnTo>
                    <a:close/>
                    <a:moveTo>
                      <a:pt x="46" y="46"/>
                    </a:moveTo>
                    <a:cubicBezTo>
                      <a:pt x="46" y="46"/>
                      <a:pt x="46" y="46"/>
                      <a:pt x="46"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1" name="Freeform 244">
                <a:extLst>
                  <a:ext uri="{FF2B5EF4-FFF2-40B4-BE49-F238E27FC236}">
                    <a16:creationId xmlns:a16="http://schemas.microsoft.com/office/drawing/2014/main" id="{30EE6A9D-24C2-432D-92F0-33CF52F4620E}"/>
                  </a:ext>
                </a:extLst>
              </p:cNvPr>
              <p:cNvSpPr>
                <a:spLocks noEditPoints="1"/>
              </p:cNvSpPr>
              <p:nvPr/>
            </p:nvSpPr>
            <p:spPr bwMode="auto">
              <a:xfrm>
                <a:off x="1499057" y="3519513"/>
                <a:ext cx="1180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6" y="0"/>
                      <a:pt x="23" y="0"/>
                    </a:cubicBezTo>
                    <a:cubicBezTo>
                      <a:pt x="11" y="0"/>
                      <a:pt x="0" y="11"/>
                      <a:pt x="0" y="23"/>
                    </a:cubicBezTo>
                    <a:cubicBezTo>
                      <a:pt x="0" y="168"/>
                      <a:pt x="0" y="168"/>
                      <a:pt x="0" y="168"/>
                    </a:cubicBezTo>
                    <a:cubicBezTo>
                      <a:pt x="0" y="181"/>
                      <a:pt x="11" y="191"/>
                      <a:pt x="23" y="191"/>
                    </a:cubicBezTo>
                    <a:cubicBezTo>
                      <a:pt x="36"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2" name="Freeform 245">
                <a:extLst>
                  <a:ext uri="{FF2B5EF4-FFF2-40B4-BE49-F238E27FC236}">
                    <a16:creationId xmlns:a16="http://schemas.microsoft.com/office/drawing/2014/main" id="{2F9AA24D-8964-4260-B27D-2976550314C0}"/>
                  </a:ext>
                </a:extLst>
              </p:cNvPr>
              <p:cNvSpPr>
                <a:spLocks noEditPoints="1"/>
              </p:cNvSpPr>
              <p:nvPr/>
            </p:nvSpPr>
            <p:spPr bwMode="auto">
              <a:xfrm>
                <a:off x="1534462" y="3519513"/>
                <a:ext cx="12982" cy="53107"/>
              </a:xfrm>
              <a:custGeom>
                <a:avLst/>
                <a:gdLst>
                  <a:gd name="T0" fmla="*/ 45 w 45"/>
                  <a:gd name="T1" fmla="*/ 168 h 191"/>
                  <a:gd name="T2" fmla="*/ 45 w 45"/>
                  <a:gd name="T3" fmla="*/ 23 h 191"/>
                  <a:gd name="T4" fmla="*/ 22 w 45"/>
                  <a:gd name="T5" fmla="*/ 0 h 191"/>
                  <a:gd name="T6" fmla="*/ 0 w 45"/>
                  <a:gd name="T7" fmla="*/ 23 h 191"/>
                  <a:gd name="T8" fmla="*/ 0 w 45"/>
                  <a:gd name="T9" fmla="*/ 168 h 191"/>
                  <a:gd name="T10" fmla="*/ 22 w 45"/>
                  <a:gd name="T11" fmla="*/ 191 h 191"/>
                  <a:gd name="T12" fmla="*/ 45 w 45"/>
                  <a:gd name="T13" fmla="*/ 168 h 191"/>
                  <a:gd name="T14" fmla="*/ 45 w 45"/>
                  <a:gd name="T15" fmla="*/ 168 h 191"/>
                  <a:gd name="T16" fmla="*/ 45 w 45"/>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45" y="168"/>
                    </a:moveTo>
                    <a:cubicBezTo>
                      <a:pt x="45" y="23"/>
                      <a:pt x="45" y="23"/>
                      <a:pt x="45" y="23"/>
                    </a:cubicBezTo>
                    <a:cubicBezTo>
                      <a:pt x="45" y="11"/>
                      <a:pt x="35" y="0"/>
                      <a:pt x="22" y="0"/>
                    </a:cubicBezTo>
                    <a:cubicBezTo>
                      <a:pt x="10" y="0"/>
                      <a:pt x="0" y="11"/>
                      <a:pt x="0" y="23"/>
                    </a:cubicBezTo>
                    <a:cubicBezTo>
                      <a:pt x="0" y="168"/>
                      <a:pt x="0" y="168"/>
                      <a:pt x="0" y="168"/>
                    </a:cubicBezTo>
                    <a:cubicBezTo>
                      <a:pt x="0" y="181"/>
                      <a:pt x="10" y="191"/>
                      <a:pt x="22" y="191"/>
                    </a:cubicBezTo>
                    <a:cubicBezTo>
                      <a:pt x="35" y="191"/>
                      <a:pt x="45" y="181"/>
                      <a:pt x="45" y="168"/>
                    </a:cubicBezTo>
                    <a:close/>
                    <a:moveTo>
                      <a:pt x="45" y="168"/>
                    </a:moveTo>
                    <a:cubicBezTo>
                      <a:pt x="45" y="168"/>
                      <a:pt x="45" y="168"/>
                      <a:pt x="45"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3" name="Freeform 246">
                <a:extLst>
                  <a:ext uri="{FF2B5EF4-FFF2-40B4-BE49-F238E27FC236}">
                    <a16:creationId xmlns:a16="http://schemas.microsoft.com/office/drawing/2014/main" id="{AB15969D-1544-4936-8364-344B79343167}"/>
                  </a:ext>
                </a:extLst>
              </p:cNvPr>
              <p:cNvSpPr>
                <a:spLocks noEditPoints="1"/>
              </p:cNvSpPr>
              <p:nvPr/>
            </p:nvSpPr>
            <p:spPr bwMode="auto">
              <a:xfrm>
                <a:off x="1571047" y="3519513"/>
                <a:ext cx="12982" cy="53107"/>
              </a:xfrm>
              <a:custGeom>
                <a:avLst/>
                <a:gdLst>
                  <a:gd name="T0" fmla="*/ 45 w 45"/>
                  <a:gd name="T1" fmla="*/ 168 h 191"/>
                  <a:gd name="T2" fmla="*/ 45 w 45"/>
                  <a:gd name="T3" fmla="*/ 23 h 191"/>
                  <a:gd name="T4" fmla="*/ 23 w 45"/>
                  <a:gd name="T5" fmla="*/ 0 h 191"/>
                  <a:gd name="T6" fmla="*/ 0 w 45"/>
                  <a:gd name="T7" fmla="*/ 23 h 191"/>
                  <a:gd name="T8" fmla="*/ 0 w 45"/>
                  <a:gd name="T9" fmla="*/ 168 h 191"/>
                  <a:gd name="T10" fmla="*/ 23 w 45"/>
                  <a:gd name="T11" fmla="*/ 191 h 191"/>
                  <a:gd name="T12" fmla="*/ 45 w 45"/>
                  <a:gd name="T13" fmla="*/ 168 h 191"/>
                  <a:gd name="T14" fmla="*/ 45 w 45"/>
                  <a:gd name="T15" fmla="*/ 168 h 191"/>
                  <a:gd name="T16" fmla="*/ 45 w 45"/>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45" y="168"/>
                    </a:moveTo>
                    <a:cubicBezTo>
                      <a:pt x="45" y="23"/>
                      <a:pt x="45" y="23"/>
                      <a:pt x="45" y="23"/>
                    </a:cubicBezTo>
                    <a:cubicBezTo>
                      <a:pt x="45" y="11"/>
                      <a:pt x="35" y="0"/>
                      <a:pt x="23" y="0"/>
                    </a:cubicBezTo>
                    <a:cubicBezTo>
                      <a:pt x="10" y="0"/>
                      <a:pt x="0" y="11"/>
                      <a:pt x="0" y="23"/>
                    </a:cubicBezTo>
                    <a:cubicBezTo>
                      <a:pt x="0" y="168"/>
                      <a:pt x="0" y="168"/>
                      <a:pt x="0" y="168"/>
                    </a:cubicBezTo>
                    <a:cubicBezTo>
                      <a:pt x="0" y="181"/>
                      <a:pt x="10" y="191"/>
                      <a:pt x="23" y="191"/>
                    </a:cubicBezTo>
                    <a:cubicBezTo>
                      <a:pt x="35" y="191"/>
                      <a:pt x="45" y="181"/>
                      <a:pt x="45" y="168"/>
                    </a:cubicBezTo>
                    <a:close/>
                    <a:moveTo>
                      <a:pt x="45" y="168"/>
                    </a:moveTo>
                    <a:cubicBezTo>
                      <a:pt x="45" y="168"/>
                      <a:pt x="45" y="168"/>
                      <a:pt x="45"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4" name="Freeform 247">
                <a:extLst>
                  <a:ext uri="{FF2B5EF4-FFF2-40B4-BE49-F238E27FC236}">
                    <a16:creationId xmlns:a16="http://schemas.microsoft.com/office/drawing/2014/main" id="{CB7FC2C1-5B06-49EF-8A93-69E7A54B4FC3}"/>
                  </a:ext>
                </a:extLst>
              </p:cNvPr>
              <p:cNvSpPr>
                <a:spLocks noEditPoints="1"/>
              </p:cNvSpPr>
              <p:nvPr/>
            </p:nvSpPr>
            <p:spPr bwMode="auto">
              <a:xfrm>
                <a:off x="1607632" y="3519513"/>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5" y="0"/>
                      <a:pt x="23" y="0"/>
                    </a:cubicBezTo>
                    <a:cubicBezTo>
                      <a:pt x="10" y="0"/>
                      <a:pt x="0" y="11"/>
                      <a:pt x="0" y="23"/>
                    </a:cubicBezTo>
                    <a:cubicBezTo>
                      <a:pt x="0" y="168"/>
                      <a:pt x="0" y="168"/>
                      <a:pt x="0" y="168"/>
                    </a:cubicBezTo>
                    <a:cubicBezTo>
                      <a:pt x="0" y="181"/>
                      <a:pt x="10" y="191"/>
                      <a:pt x="23" y="191"/>
                    </a:cubicBezTo>
                    <a:cubicBezTo>
                      <a:pt x="35"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5" name="Freeform 248">
                <a:extLst>
                  <a:ext uri="{FF2B5EF4-FFF2-40B4-BE49-F238E27FC236}">
                    <a16:creationId xmlns:a16="http://schemas.microsoft.com/office/drawing/2014/main" id="{3810A90F-EC7C-4854-8BAC-774880ED8A1A}"/>
                  </a:ext>
                </a:extLst>
              </p:cNvPr>
              <p:cNvSpPr>
                <a:spLocks noEditPoints="1"/>
              </p:cNvSpPr>
              <p:nvPr/>
            </p:nvSpPr>
            <p:spPr bwMode="auto">
              <a:xfrm>
                <a:off x="1643037" y="3519513"/>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6" y="0"/>
                      <a:pt x="23" y="0"/>
                    </a:cubicBezTo>
                    <a:cubicBezTo>
                      <a:pt x="10" y="0"/>
                      <a:pt x="0" y="11"/>
                      <a:pt x="0" y="23"/>
                    </a:cubicBezTo>
                    <a:cubicBezTo>
                      <a:pt x="0" y="168"/>
                      <a:pt x="0" y="168"/>
                      <a:pt x="0" y="168"/>
                    </a:cubicBezTo>
                    <a:cubicBezTo>
                      <a:pt x="0" y="181"/>
                      <a:pt x="10" y="191"/>
                      <a:pt x="23" y="191"/>
                    </a:cubicBezTo>
                    <a:cubicBezTo>
                      <a:pt x="36"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6" name="Freeform 249">
                <a:extLst>
                  <a:ext uri="{FF2B5EF4-FFF2-40B4-BE49-F238E27FC236}">
                    <a16:creationId xmlns:a16="http://schemas.microsoft.com/office/drawing/2014/main" id="{B6E858FB-C10C-4376-99F6-A163B9125AF8}"/>
                  </a:ext>
                </a:extLst>
              </p:cNvPr>
              <p:cNvSpPr>
                <a:spLocks noEditPoints="1"/>
              </p:cNvSpPr>
              <p:nvPr/>
            </p:nvSpPr>
            <p:spPr bwMode="auto">
              <a:xfrm>
                <a:off x="1679622" y="3519513"/>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6" y="0"/>
                      <a:pt x="23" y="0"/>
                    </a:cubicBezTo>
                    <a:cubicBezTo>
                      <a:pt x="10" y="0"/>
                      <a:pt x="0" y="11"/>
                      <a:pt x="0" y="23"/>
                    </a:cubicBezTo>
                    <a:cubicBezTo>
                      <a:pt x="0" y="168"/>
                      <a:pt x="0" y="168"/>
                      <a:pt x="0" y="168"/>
                    </a:cubicBezTo>
                    <a:cubicBezTo>
                      <a:pt x="0" y="181"/>
                      <a:pt x="10" y="191"/>
                      <a:pt x="23" y="191"/>
                    </a:cubicBezTo>
                    <a:cubicBezTo>
                      <a:pt x="36"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7" name="Freeform 250">
                <a:extLst>
                  <a:ext uri="{FF2B5EF4-FFF2-40B4-BE49-F238E27FC236}">
                    <a16:creationId xmlns:a16="http://schemas.microsoft.com/office/drawing/2014/main" id="{A3F1C9B8-D7B1-4943-A0EF-43BDCF4B08E0}"/>
                  </a:ext>
                </a:extLst>
              </p:cNvPr>
              <p:cNvSpPr>
                <a:spLocks noEditPoints="1"/>
              </p:cNvSpPr>
              <p:nvPr/>
            </p:nvSpPr>
            <p:spPr bwMode="auto">
              <a:xfrm>
                <a:off x="1712666" y="3523054"/>
                <a:ext cx="70810" cy="46026"/>
              </a:xfrm>
              <a:custGeom>
                <a:avLst/>
                <a:gdLst>
                  <a:gd name="T0" fmla="*/ 216 w 256"/>
                  <a:gd name="T1" fmla="*/ 167 h 167"/>
                  <a:gd name="T2" fmla="*/ 256 w 256"/>
                  <a:gd name="T3" fmla="*/ 127 h 167"/>
                  <a:gd name="T4" fmla="*/ 256 w 256"/>
                  <a:gd name="T5" fmla="*/ 40 h 167"/>
                  <a:gd name="T6" fmla="*/ 216 w 256"/>
                  <a:gd name="T7" fmla="*/ 0 h 167"/>
                  <a:gd name="T8" fmla="*/ 40 w 256"/>
                  <a:gd name="T9" fmla="*/ 0 h 167"/>
                  <a:gd name="T10" fmla="*/ 0 w 256"/>
                  <a:gd name="T11" fmla="*/ 40 h 167"/>
                  <a:gd name="T12" fmla="*/ 0 w 256"/>
                  <a:gd name="T13" fmla="*/ 127 h 167"/>
                  <a:gd name="T14" fmla="*/ 40 w 256"/>
                  <a:gd name="T15" fmla="*/ 167 h 167"/>
                  <a:gd name="T16" fmla="*/ 216 w 256"/>
                  <a:gd name="T17" fmla="*/ 167 h 167"/>
                  <a:gd name="T18" fmla="*/ 46 w 256"/>
                  <a:gd name="T19" fmla="*/ 46 h 167"/>
                  <a:gd name="T20" fmla="*/ 210 w 256"/>
                  <a:gd name="T21" fmla="*/ 46 h 167"/>
                  <a:gd name="T22" fmla="*/ 210 w 256"/>
                  <a:gd name="T23" fmla="*/ 121 h 167"/>
                  <a:gd name="T24" fmla="*/ 46 w 256"/>
                  <a:gd name="T25" fmla="*/ 121 h 167"/>
                  <a:gd name="T26" fmla="*/ 46 w 256"/>
                  <a:gd name="T27" fmla="*/ 46 h 167"/>
                  <a:gd name="T28" fmla="*/ 46 w 256"/>
                  <a:gd name="T29" fmla="*/ 46 h 167"/>
                  <a:gd name="T30" fmla="*/ 46 w 256"/>
                  <a:gd name="T31"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167">
                    <a:moveTo>
                      <a:pt x="216" y="167"/>
                    </a:moveTo>
                    <a:cubicBezTo>
                      <a:pt x="238" y="167"/>
                      <a:pt x="256" y="149"/>
                      <a:pt x="256" y="127"/>
                    </a:cubicBezTo>
                    <a:cubicBezTo>
                      <a:pt x="256" y="40"/>
                      <a:pt x="256" y="40"/>
                      <a:pt x="256" y="40"/>
                    </a:cubicBezTo>
                    <a:cubicBezTo>
                      <a:pt x="256" y="18"/>
                      <a:pt x="238" y="0"/>
                      <a:pt x="216" y="0"/>
                    </a:cubicBezTo>
                    <a:cubicBezTo>
                      <a:pt x="40" y="0"/>
                      <a:pt x="40" y="0"/>
                      <a:pt x="40" y="0"/>
                    </a:cubicBezTo>
                    <a:cubicBezTo>
                      <a:pt x="18" y="0"/>
                      <a:pt x="0" y="18"/>
                      <a:pt x="0" y="40"/>
                    </a:cubicBezTo>
                    <a:cubicBezTo>
                      <a:pt x="0" y="127"/>
                      <a:pt x="0" y="127"/>
                      <a:pt x="0" y="127"/>
                    </a:cubicBezTo>
                    <a:cubicBezTo>
                      <a:pt x="0" y="149"/>
                      <a:pt x="18" y="167"/>
                      <a:pt x="40" y="167"/>
                    </a:cubicBezTo>
                    <a:lnTo>
                      <a:pt x="216" y="167"/>
                    </a:lnTo>
                    <a:close/>
                    <a:moveTo>
                      <a:pt x="46" y="46"/>
                    </a:moveTo>
                    <a:cubicBezTo>
                      <a:pt x="210" y="46"/>
                      <a:pt x="210" y="46"/>
                      <a:pt x="210" y="46"/>
                    </a:cubicBezTo>
                    <a:cubicBezTo>
                      <a:pt x="210" y="121"/>
                      <a:pt x="210" y="121"/>
                      <a:pt x="210" y="121"/>
                    </a:cubicBezTo>
                    <a:cubicBezTo>
                      <a:pt x="46" y="121"/>
                      <a:pt x="46" y="121"/>
                      <a:pt x="46" y="121"/>
                    </a:cubicBezTo>
                    <a:lnTo>
                      <a:pt x="46" y="46"/>
                    </a:lnTo>
                    <a:close/>
                    <a:moveTo>
                      <a:pt x="46" y="46"/>
                    </a:moveTo>
                    <a:cubicBezTo>
                      <a:pt x="46" y="46"/>
                      <a:pt x="46" y="46"/>
                      <a:pt x="46" y="4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8" name="Freeform 251">
                <a:extLst>
                  <a:ext uri="{FF2B5EF4-FFF2-40B4-BE49-F238E27FC236}">
                    <a16:creationId xmlns:a16="http://schemas.microsoft.com/office/drawing/2014/main" id="{AD7906D7-BCEC-42EA-A535-D63F429442AF}"/>
                  </a:ext>
                </a:extLst>
              </p:cNvPr>
              <p:cNvSpPr>
                <a:spLocks noEditPoints="1"/>
              </p:cNvSpPr>
              <p:nvPr/>
            </p:nvSpPr>
            <p:spPr bwMode="auto">
              <a:xfrm>
                <a:off x="1499057" y="3623368"/>
                <a:ext cx="11802" cy="53107"/>
              </a:xfrm>
              <a:custGeom>
                <a:avLst/>
                <a:gdLst>
                  <a:gd name="T0" fmla="*/ 23 w 46"/>
                  <a:gd name="T1" fmla="*/ 0 h 191"/>
                  <a:gd name="T2" fmla="*/ 0 w 46"/>
                  <a:gd name="T3" fmla="*/ 23 h 191"/>
                  <a:gd name="T4" fmla="*/ 0 w 46"/>
                  <a:gd name="T5" fmla="*/ 168 h 191"/>
                  <a:gd name="T6" fmla="*/ 23 w 46"/>
                  <a:gd name="T7" fmla="*/ 191 h 191"/>
                  <a:gd name="T8" fmla="*/ 46 w 46"/>
                  <a:gd name="T9" fmla="*/ 168 h 191"/>
                  <a:gd name="T10" fmla="*/ 46 w 46"/>
                  <a:gd name="T11" fmla="*/ 23 h 191"/>
                  <a:gd name="T12" fmla="*/ 23 w 46"/>
                  <a:gd name="T13" fmla="*/ 0 h 191"/>
                  <a:gd name="T14" fmla="*/ 23 w 46"/>
                  <a:gd name="T15" fmla="*/ 0 h 191"/>
                  <a:gd name="T16" fmla="*/ 23 w 46"/>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23" y="0"/>
                    </a:moveTo>
                    <a:cubicBezTo>
                      <a:pt x="11" y="0"/>
                      <a:pt x="0" y="10"/>
                      <a:pt x="0" y="23"/>
                    </a:cubicBezTo>
                    <a:cubicBezTo>
                      <a:pt x="0" y="168"/>
                      <a:pt x="0" y="168"/>
                      <a:pt x="0" y="168"/>
                    </a:cubicBezTo>
                    <a:cubicBezTo>
                      <a:pt x="0" y="180"/>
                      <a:pt x="11" y="191"/>
                      <a:pt x="23" y="191"/>
                    </a:cubicBezTo>
                    <a:cubicBezTo>
                      <a:pt x="36" y="191"/>
                      <a:pt x="46" y="180"/>
                      <a:pt x="46" y="168"/>
                    </a:cubicBezTo>
                    <a:cubicBezTo>
                      <a:pt x="46" y="23"/>
                      <a:pt x="46" y="23"/>
                      <a:pt x="46" y="23"/>
                    </a:cubicBezTo>
                    <a:cubicBezTo>
                      <a:pt x="46" y="10"/>
                      <a:pt x="36"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59" name="Freeform 252">
                <a:extLst>
                  <a:ext uri="{FF2B5EF4-FFF2-40B4-BE49-F238E27FC236}">
                    <a16:creationId xmlns:a16="http://schemas.microsoft.com/office/drawing/2014/main" id="{D4238CE8-2503-4C74-9E44-F43C3FDDD902}"/>
                  </a:ext>
                </a:extLst>
              </p:cNvPr>
              <p:cNvSpPr>
                <a:spLocks noEditPoints="1"/>
              </p:cNvSpPr>
              <p:nvPr/>
            </p:nvSpPr>
            <p:spPr bwMode="auto">
              <a:xfrm>
                <a:off x="1534462" y="3623368"/>
                <a:ext cx="12982" cy="53107"/>
              </a:xfrm>
              <a:custGeom>
                <a:avLst/>
                <a:gdLst>
                  <a:gd name="T0" fmla="*/ 22 w 45"/>
                  <a:gd name="T1" fmla="*/ 0 h 191"/>
                  <a:gd name="T2" fmla="*/ 0 w 45"/>
                  <a:gd name="T3" fmla="*/ 23 h 191"/>
                  <a:gd name="T4" fmla="*/ 0 w 45"/>
                  <a:gd name="T5" fmla="*/ 168 h 191"/>
                  <a:gd name="T6" fmla="*/ 22 w 45"/>
                  <a:gd name="T7" fmla="*/ 191 h 191"/>
                  <a:gd name="T8" fmla="*/ 45 w 45"/>
                  <a:gd name="T9" fmla="*/ 168 h 191"/>
                  <a:gd name="T10" fmla="*/ 45 w 45"/>
                  <a:gd name="T11" fmla="*/ 23 h 191"/>
                  <a:gd name="T12" fmla="*/ 22 w 45"/>
                  <a:gd name="T13" fmla="*/ 0 h 191"/>
                  <a:gd name="T14" fmla="*/ 22 w 45"/>
                  <a:gd name="T15" fmla="*/ 0 h 191"/>
                  <a:gd name="T16" fmla="*/ 22 w 45"/>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22" y="0"/>
                    </a:moveTo>
                    <a:cubicBezTo>
                      <a:pt x="10" y="0"/>
                      <a:pt x="0" y="10"/>
                      <a:pt x="0" y="23"/>
                    </a:cubicBezTo>
                    <a:cubicBezTo>
                      <a:pt x="0" y="168"/>
                      <a:pt x="0" y="168"/>
                      <a:pt x="0" y="168"/>
                    </a:cubicBezTo>
                    <a:cubicBezTo>
                      <a:pt x="0" y="180"/>
                      <a:pt x="10" y="191"/>
                      <a:pt x="22" y="191"/>
                    </a:cubicBezTo>
                    <a:cubicBezTo>
                      <a:pt x="35" y="191"/>
                      <a:pt x="45" y="180"/>
                      <a:pt x="45" y="168"/>
                    </a:cubicBezTo>
                    <a:cubicBezTo>
                      <a:pt x="45" y="23"/>
                      <a:pt x="45" y="23"/>
                      <a:pt x="45" y="23"/>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0" name="Freeform 253">
                <a:extLst>
                  <a:ext uri="{FF2B5EF4-FFF2-40B4-BE49-F238E27FC236}">
                    <a16:creationId xmlns:a16="http://schemas.microsoft.com/office/drawing/2014/main" id="{851CE3E9-FB95-49A3-BF2E-09DB40F0974A}"/>
                  </a:ext>
                </a:extLst>
              </p:cNvPr>
              <p:cNvSpPr>
                <a:spLocks noEditPoints="1"/>
              </p:cNvSpPr>
              <p:nvPr/>
            </p:nvSpPr>
            <p:spPr bwMode="auto">
              <a:xfrm>
                <a:off x="1571047" y="3623368"/>
                <a:ext cx="12982" cy="53107"/>
              </a:xfrm>
              <a:custGeom>
                <a:avLst/>
                <a:gdLst>
                  <a:gd name="T0" fmla="*/ 23 w 45"/>
                  <a:gd name="T1" fmla="*/ 0 h 191"/>
                  <a:gd name="T2" fmla="*/ 0 w 45"/>
                  <a:gd name="T3" fmla="*/ 23 h 191"/>
                  <a:gd name="T4" fmla="*/ 0 w 45"/>
                  <a:gd name="T5" fmla="*/ 168 h 191"/>
                  <a:gd name="T6" fmla="*/ 23 w 45"/>
                  <a:gd name="T7" fmla="*/ 191 h 191"/>
                  <a:gd name="T8" fmla="*/ 45 w 45"/>
                  <a:gd name="T9" fmla="*/ 168 h 191"/>
                  <a:gd name="T10" fmla="*/ 45 w 45"/>
                  <a:gd name="T11" fmla="*/ 23 h 191"/>
                  <a:gd name="T12" fmla="*/ 23 w 45"/>
                  <a:gd name="T13" fmla="*/ 0 h 191"/>
                  <a:gd name="T14" fmla="*/ 23 w 45"/>
                  <a:gd name="T15" fmla="*/ 0 h 191"/>
                  <a:gd name="T16" fmla="*/ 23 w 45"/>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23" y="0"/>
                    </a:moveTo>
                    <a:cubicBezTo>
                      <a:pt x="10" y="0"/>
                      <a:pt x="0" y="10"/>
                      <a:pt x="0" y="23"/>
                    </a:cubicBezTo>
                    <a:cubicBezTo>
                      <a:pt x="0" y="168"/>
                      <a:pt x="0" y="168"/>
                      <a:pt x="0" y="168"/>
                    </a:cubicBezTo>
                    <a:cubicBezTo>
                      <a:pt x="0" y="180"/>
                      <a:pt x="10" y="191"/>
                      <a:pt x="23" y="191"/>
                    </a:cubicBezTo>
                    <a:cubicBezTo>
                      <a:pt x="35" y="191"/>
                      <a:pt x="45" y="180"/>
                      <a:pt x="45" y="168"/>
                    </a:cubicBezTo>
                    <a:cubicBezTo>
                      <a:pt x="45" y="23"/>
                      <a:pt x="45" y="23"/>
                      <a:pt x="45" y="23"/>
                    </a:cubicBezTo>
                    <a:cubicBezTo>
                      <a:pt x="45"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1" name="Freeform 254">
                <a:extLst>
                  <a:ext uri="{FF2B5EF4-FFF2-40B4-BE49-F238E27FC236}">
                    <a16:creationId xmlns:a16="http://schemas.microsoft.com/office/drawing/2014/main" id="{2606C759-FAB8-4C30-BA2C-1C57E99C5D46}"/>
                  </a:ext>
                </a:extLst>
              </p:cNvPr>
              <p:cNvSpPr>
                <a:spLocks noEditPoints="1"/>
              </p:cNvSpPr>
              <p:nvPr/>
            </p:nvSpPr>
            <p:spPr bwMode="auto">
              <a:xfrm>
                <a:off x="1607632" y="3623368"/>
                <a:ext cx="12982" cy="53107"/>
              </a:xfrm>
              <a:custGeom>
                <a:avLst/>
                <a:gdLst>
                  <a:gd name="T0" fmla="*/ 23 w 46"/>
                  <a:gd name="T1" fmla="*/ 0 h 191"/>
                  <a:gd name="T2" fmla="*/ 0 w 46"/>
                  <a:gd name="T3" fmla="*/ 23 h 191"/>
                  <a:gd name="T4" fmla="*/ 0 w 46"/>
                  <a:gd name="T5" fmla="*/ 168 h 191"/>
                  <a:gd name="T6" fmla="*/ 23 w 46"/>
                  <a:gd name="T7" fmla="*/ 191 h 191"/>
                  <a:gd name="T8" fmla="*/ 46 w 46"/>
                  <a:gd name="T9" fmla="*/ 168 h 191"/>
                  <a:gd name="T10" fmla="*/ 46 w 46"/>
                  <a:gd name="T11" fmla="*/ 23 h 191"/>
                  <a:gd name="T12" fmla="*/ 23 w 46"/>
                  <a:gd name="T13" fmla="*/ 0 h 191"/>
                  <a:gd name="T14" fmla="*/ 23 w 46"/>
                  <a:gd name="T15" fmla="*/ 0 h 191"/>
                  <a:gd name="T16" fmla="*/ 23 w 46"/>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23" y="0"/>
                    </a:moveTo>
                    <a:cubicBezTo>
                      <a:pt x="10" y="0"/>
                      <a:pt x="0" y="10"/>
                      <a:pt x="0" y="23"/>
                    </a:cubicBezTo>
                    <a:cubicBezTo>
                      <a:pt x="0" y="168"/>
                      <a:pt x="0" y="168"/>
                      <a:pt x="0" y="168"/>
                    </a:cubicBezTo>
                    <a:cubicBezTo>
                      <a:pt x="0" y="180"/>
                      <a:pt x="10" y="191"/>
                      <a:pt x="23" y="191"/>
                    </a:cubicBezTo>
                    <a:cubicBezTo>
                      <a:pt x="35" y="191"/>
                      <a:pt x="46" y="180"/>
                      <a:pt x="46" y="168"/>
                    </a:cubicBezTo>
                    <a:cubicBezTo>
                      <a:pt x="46" y="23"/>
                      <a:pt x="46" y="23"/>
                      <a:pt x="46" y="23"/>
                    </a:cubicBezTo>
                    <a:cubicBezTo>
                      <a:pt x="46"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2" name="Freeform 255">
                <a:extLst>
                  <a:ext uri="{FF2B5EF4-FFF2-40B4-BE49-F238E27FC236}">
                    <a16:creationId xmlns:a16="http://schemas.microsoft.com/office/drawing/2014/main" id="{A52DC174-9D87-4B7D-A88F-EE1561D1BEEA}"/>
                  </a:ext>
                </a:extLst>
              </p:cNvPr>
              <p:cNvSpPr>
                <a:spLocks noEditPoints="1"/>
              </p:cNvSpPr>
              <p:nvPr/>
            </p:nvSpPr>
            <p:spPr bwMode="auto">
              <a:xfrm>
                <a:off x="1643037" y="3623368"/>
                <a:ext cx="12982" cy="53107"/>
              </a:xfrm>
              <a:custGeom>
                <a:avLst/>
                <a:gdLst>
                  <a:gd name="T0" fmla="*/ 23 w 46"/>
                  <a:gd name="T1" fmla="*/ 0 h 191"/>
                  <a:gd name="T2" fmla="*/ 0 w 46"/>
                  <a:gd name="T3" fmla="*/ 23 h 191"/>
                  <a:gd name="T4" fmla="*/ 0 w 46"/>
                  <a:gd name="T5" fmla="*/ 168 h 191"/>
                  <a:gd name="T6" fmla="*/ 23 w 46"/>
                  <a:gd name="T7" fmla="*/ 191 h 191"/>
                  <a:gd name="T8" fmla="*/ 46 w 46"/>
                  <a:gd name="T9" fmla="*/ 168 h 191"/>
                  <a:gd name="T10" fmla="*/ 46 w 46"/>
                  <a:gd name="T11" fmla="*/ 23 h 191"/>
                  <a:gd name="T12" fmla="*/ 23 w 46"/>
                  <a:gd name="T13" fmla="*/ 0 h 191"/>
                  <a:gd name="T14" fmla="*/ 23 w 46"/>
                  <a:gd name="T15" fmla="*/ 0 h 191"/>
                  <a:gd name="T16" fmla="*/ 23 w 46"/>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23" y="0"/>
                    </a:moveTo>
                    <a:cubicBezTo>
                      <a:pt x="10" y="0"/>
                      <a:pt x="0" y="10"/>
                      <a:pt x="0" y="23"/>
                    </a:cubicBezTo>
                    <a:cubicBezTo>
                      <a:pt x="0" y="168"/>
                      <a:pt x="0" y="168"/>
                      <a:pt x="0" y="168"/>
                    </a:cubicBezTo>
                    <a:cubicBezTo>
                      <a:pt x="0" y="180"/>
                      <a:pt x="10" y="191"/>
                      <a:pt x="23" y="191"/>
                    </a:cubicBezTo>
                    <a:cubicBezTo>
                      <a:pt x="36" y="191"/>
                      <a:pt x="46" y="180"/>
                      <a:pt x="46" y="168"/>
                    </a:cubicBezTo>
                    <a:cubicBezTo>
                      <a:pt x="46" y="23"/>
                      <a:pt x="46" y="23"/>
                      <a:pt x="46" y="23"/>
                    </a:cubicBezTo>
                    <a:cubicBezTo>
                      <a:pt x="46" y="10"/>
                      <a:pt x="36"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3" name="Freeform 256">
                <a:extLst>
                  <a:ext uri="{FF2B5EF4-FFF2-40B4-BE49-F238E27FC236}">
                    <a16:creationId xmlns:a16="http://schemas.microsoft.com/office/drawing/2014/main" id="{498D2246-15A6-40B8-9963-519A0C8825C9}"/>
                  </a:ext>
                </a:extLst>
              </p:cNvPr>
              <p:cNvSpPr>
                <a:spLocks noEditPoints="1"/>
              </p:cNvSpPr>
              <p:nvPr/>
            </p:nvSpPr>
            <p:spPr bwMode="auto">
              <a:xfrm>
                <a:off x="1679622" y="3623368"/>
                <a:ext cx="12982" cy="53107"/>
              </a:xfrm>
              <a:custGeom>
                <a:avLst/>
                <a:gdLst>
                  <a:gd name="T0" fmla="*/ 23 w 46"/>
                  <a:gd name="T1" fmla="*/ 0 h 191"/>
                  <a:gd name="T2" fmla="*/ 0 w 46"/>
                  <a:gd name="T3" fmla="*/ 23 h 191"/>
                  <a:gd name="T4" fmla="*/ 0 w 46"/>
                  <a:gd name="T5" fmla="*/ 168 h 191"/>
                  <a:gd name="T6" fmla="*/ 23 w 46"/>
                  <a:gd name="T7" fmla="*/ 191 h 191"/>
                  <a:gd name="T8" fmla="*/ 46 w 46"/>
                  <a:gd name="T9" fmla="*/ 168 h 191"/>
                  <a:gd name="T10" fmla="*/ 46 w 46"/>
                  <a:gd name="T11" fmla="*/ 23 h 191"/>
                  <a:gd name="T12" fmla="*/ 23 w 46"/>
                  <a:gd name="T13" fmla="*/ 0 h 191"/>
                  <a:gd name="T14" fmla="*/ 23 w 46"/>
                  <a:gd name="T15" fmla="*/ 0 h 191"/>
                  <a:gd name="T16" fmla="*/ 23 w 46"/>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23" y="0"/>
                    </a:moveTo>
                    <a:cubicBezTo>
                      <a:pt x="10" y="0"/>
                      <a:pt x="0" y="10"/>
                      <a:pt x="0" y="23"/>
                    </a:cubicBezTo>
                    <a:cubicBezTo>
                      <a:pt x="0" y="168"/>
                      <a:pt x="0" y="168"/>
                      <a:pt x="0" y="168"/>
                    </a:cubicBezTo>
                    <a:cubicBezTo>
                      <a:pt x="0" y="180"/>
                      <a:pt x="10" y="191"/>
                      <a:pt x="23" y="191"/>
                    </a:cubicBezTo>
                    <a:cubicBezTo>
                      <a:pt x="36" y="191"/>
                      <a:pt x="46" y="180"/>
                      <a:pt x="46" y="168"/>
                    </a:cubicBezTo>
                    <a:cubicBezTo>
                      <a:pt x="46" y="23"/>
                      <a:pt x="46" y="23"/>
                      <a:pt x="46" y="23"/>
                    </a:cubicBezTo>
                    <a:cubicBezTo>
                      <a:pt x="46" y="10"/>
                      <a:pt x="36"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4" name="Freeform 257">
                <a:extLst>
                  <a:ext uri="{FF2B5EF4-FFF2-40B4-BE49-F238E27FC236}">
                    <a16:creationId xmlns:a16="http://schemas.microsoft.com/office/drawing/2014/main" id="{4C500038-D6A0-4F3E-B7F1-D8554CC590FF}"/>
                  </a:ext>
                </a:extLst>
              </p:cNvPr>
              <p:cNvSpPr>
                <a:spLocks noEditPoints="1"/>
              </p:cNvSpPr>
              <p:nvPr/>
            </p:nvSpPr>
            <p:spPr bwMode="auto">
              <a:xfrm>
                <a:off x="1712666" y="3626908"/>
                <a:ext cx="70810" cy="46026"/>
              </a:xfrm>
              <a:custGeom>
                <a:avLst/>
                <a:gdLst>
                  <a:gd name="T0" fmla="*/ 216 w 256"/>
                  <a:gd name="T1" fmla="*/ 0 h 167"/>
                  <a:gd name="T2" fmla="*/ 40 w 256"/>
                  <a:gd name="T3" fmla="*/ 0 h 167"/>
                  <a:gd name="T4" fmla="*/ 0 w 256"/>
                  <a:gd name="T5" fmla="*/ 40 h 167"/>
                  <a:gd name="T6" fmla="*/ 0 w 256"/>
                  <a:gd name="T7" fmla="*/ 126 h 167"/>
                  <a:gd name="T8" fmla="*/ 40 w 256"/>
                  <a:gd name="T9" fmla="*/ 167 h 167"/>
                  <a:gd name="T10" fmla="*/ 216 w 256"/>
                  <a:gd name="T11" fmla="*/ 167 h 167"/>
                  <a:gd name="T12" fmla="*/ 256 w 256"/>
                  <a:gd name="T13" fmla="*/ 126 h 167"/>
                  <a:gd name="T14" fmla="*/ 256 w 256"/>
                  <a:gd name="T15" fmla="*/ 40 h 167"/>
                  <a:gd name="T16" fmla="*/ 216 w 256"/>
                  <a:gd name="T17" fmla="*/ 0 h 167"/>
                  <a:gd name="T18" fmla="*/ 210 w 256"/>
                  <a:gd name="T19" fmla="*/ 121 h 167"/>
                  <a:gd name="T20" fmla="*/ 46 w 256"/>
                  <a:gd name="T21" fmla="*/ 121 h 167"/>
                  <a:gd name="T22" fmla="*/ 46 w 256"/>
                  <a:gd name="T23" fmla="*/ 46 h 167"/>
                  <a:gd name="T24" fmla="*/ 210 w 256"/>
                  <a:gd name="T25" fmla="*/ 46 h 167"/>
                  <a:gd name="T26" fmla="*/ 210 w 256"/>
                  <a:gd name="T27" fmla="*/ 121 h 167"/>
                  <a:gd name="T28" fmla="*/ 210 w 256"/>
                  <a:gd name="T29" fmla="*/ 121 h 167"/>
                  <a:gd name="T30" fmla="*/ 210 w 256"/>
                  <a:gd name="T31"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167">
                    <a:moveTo>
                      <a:pt x="216" y="0"/>
                    </a:moveTo>
                    <a:cubicBezTo>
                      <a:pt x="40" y="0"/>
                      <a:pt x="40" y="0"/>
                      <a:pt x="40" y="0"/>
                    </a:cubicBezTo>
                    <a:cubicBezTo>
                      <a:pt x="18" y="0"/>
                      <a:pt x="0" y="18"/>
                      <a:pt x="0" y="40"/>
                    </a:cubicBezTo>
                    <a:cubicBezTo>
                      <a:pt x="0" y="126"/>
                      <a:pt x="0" y="126"/>
                      <a:pt x="0" y="126"/>
                    </a:cubicBezTo>
                    <a:cubicBezTo>
                      <a:pt x="0" y="149"/>
                      <a:pt x="18" y="167"/>
                      <a:pt x="40" y="167"/>
                    </a:cubicBezTo>
                    <a:cubicBezTo>
                      <a:pt x="216" y="167"/>
                      <a:pt x="216" y="167"/>
                      <a:pt x="216" y="167"/>
                    </a:cubicBezTo>
                    <a:cubicBezTo>
                      <a:pt x="238" y="167"/>
                      <a:pt x="256" y="149"/>
                      <a:pt x="256" y="126"/>
                    </a:cubicBezTo>
                    <a:cubicBezTo>
                      <a:pt x="256" y="40"/>
                      <a:pt x="256" y="40"/>
                      <a:pt x="256" y="40"/>
                    </a:cubicBezTo>
                    <a:cubicBezTo>
                      <a:pt x="256" y="18"/>
                      <a:pt x="238" y="0"/>
                      <a:pt x="216" y="0"/>
                    </a:cubicBezTo>
                    <a:close/>
                    <a:moveTo>
                      <a:pt x="210" y="121"/>
                    </a:moveTo>
                    <a:cubicBezTo>
                      <a:pt x="46" y="121"/>
                      <a:pt x="46" y="121"/>
                      <a:pt x="46" y="121"/>
                    </a:cubicBezTo>
                    <a:cubicBezTo>
                      <a:pt x="46" y="46"/>
                      <a:pt x="46" y="46"/>
                      <a:pt x="46" y="46"/>
                    </a:cubicBezTo>
                    <a:cubicBezTo>
                      <a:pt x="210" y="46"/>
                      <a:pt x="210" y="46"/>
                      <a:pt x="210" y="46"/>
                    </a:cubicBezTo>
                    <a:lnTo>
                      <a:pt x="210" y="121"/>
                    </a:lnTo>
                    <a:close/>
                    <a:moveTo>
                      <a:pt x="210" y="121"/>
                    </a:moveTo>
                    <a:cubicBezTo>
                      <a:pt x="210" y="121"/>
                      <a:pt x="210" y="121"/>
                      <a:pt x="210" y="12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5" name="Freeform 258">
                <a:extLst>
                  <a:ext uri="{FF2B5EF4-FFF2-40B4-BE49-F238E27FC236}">
                    <a16:creationId xmlns:a16="http://schemas.microsoft.com/office/drawing/2014/main" id="{642F3F2F-DDC9-4270-8207-BBD9F4E60D67}"/>
                  </a:ext>
                </a:extLst>
              </p:cNvPr>
              <p:cNvSpPr>
                <a:spLocks noEditPoints="1"/>
              </p:cNvSpPr>
              <p:nvPr/>
            </p:nvSpPr>
            <p:spPr bwMode="auto">
              <a:xfrm>
                <a:off x="1499057" y="3727222"/>
                <a:ext cx="11802" cy="53107"/>
              </a:xfrm>
              <a:custGeom>
                <a:avLst/>
                <a:gdLst>
                  <a:gd name="T0" fmla="*/ 0 w 46"/>
                  <a:gd name="T1" fmla="*/ 23 h 191"/>
                  <a:gd name="T2" fmla="*/ 0 w 46"/>
                  <a:gd name="T3" fmla="*/ 168 h 191"/>
                  <a:gd name="T4" fmla="*/ 23 w 46"/>
                  <a:gd name="T5" fmla="*/ 191 h 191"/>
                  <a:gd name="T6" fmla="*/ 46 w 46"/>
                  <a:gd name="T7" fmla="*/ 168 h 191"/>
                  <a:gd name="T8" fmla="*/ 46 w 46"/>
                  <a:gd name="T9" fmla="*/ 23 h 191"/>
                  <a:gd name="T10" fmla="*/ 23 w 46"/>
                  <a:gd name="T11" fmla="*/ 0 h 191"/>
                  <a:gd name="T12" fmla="*/ 0 w 46"/>
                  <a:gd name="T13" fmla="*/ 23 h 191"/>
                  <a:gd name="T14" fmla="*/ 0 w 46"/>
                  <a:gd name="T15" fmla="*/ 23 h 191"/>
                  <a:gd name="T16" fmla="*/ 0 w 46"/>
                  <a:gd name="T17"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0" y="23"/>
                    </a:moveTo>
                    <a:cubicBezTo>
                      <a:pt x="0" y="168"/>
                      <a:pt x="0" y="168"/>
                      <a:pt x="0" y="168"/>
                    </a:cubicBezTo>
                    <a:cubicBezTo>
                      <a:pt x="0" y="181"/>
                      <a:pt x="11" y="191"/>
                      <a:pt x="23" y="191"/>
                    </a:cubicBezTo>
                    <a:cubicBezTo>
                      <a:pt x="36" y="191"/>
                      <a:pt x="46" y="181"/>
                      <a:pt x="46" y="168"/>
                    </a:cubicBezTo>
                    <a:cubicBezTo>
                      <a:pt x="46" y="23"/>
                      <a:pt x="46" y="23"/>
                      <a:pt x="46" y="23"/>
                    </a:cubicBezTo>
                    <a:cubicBezTo>
                      <a:pt x="46" y="11"/>
                      <a:pt x="36" y="0"/>
                      <a:pt x="23" y="0"/>
                    </a:cubicBezTo>
                    <a:cubicBezTo>
                      <a:pt x="11" y="0"/>
                      <a:pt x="0" y="11"/>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6" name="Freeform 259">
                <a:extLst>
                  <a:ext uri="{FF2B5EF4-FFF2-40B4-BE49-F238E27FC236}">
                    <a16:creationId xmlns:a16="http://schemas.microsoft.com/office/drawing/2014/main" id="{D4A41B07-7B3C-4860-BE15-CC1824771AFE}"/>
                  </a:ext>
                </a:extLst>
              </p:cNvPr>
              <p:cNvSpPr>
                <a:spLocks noEditPoints="1"/>
              </p:cNvSpPr>
              <p:nvPr/>
            </p:nvSpPr>
            <p:spPr bwMode="auto">
              <a:xfrm>
                <a:off x="1534462" y="3727222"/>
                <a:ext cx="12982" cy="53107"/>
              </a:xfrm>
              <a:custGeom>
                <a:avLst/>
                <a:gdLst>
                  <a:gd name="T0" fmla="*/ 45 w 45"/>
                  <a:gd name="T1" fmla="*/ 168 h 191"/>
                  <a:gd name="T2" fmla="*/ 45 w 45"/>
                  <a:gd name="T3" fmla="*/ 23 h 191"/>
                  <a:gd name="T4" fmla="*/ 22 w 45"/>
                  <a:gd name="T5" fmla="*/ 0 h 191"/>
                  <a:gd name="T6" fmla="*/ 0 w 45"/>
                  <a:gd name="T7" fmla="*/ 23 h 191"/>
                  <a:gd name="T8" fmla="*/ 0 w 45"/>
                  <a:gd name="T9" fmla="*/ 168 h 191"/>
                  <a:gd name="T10" fmla="*/ 22 w 45"/>
                  <a:gd name="T11" fmla="*/ 191 h 191"/>
                  <a:gd name="T12" fmla="*/ 45 w 45"/>
                  <a:gd name="T13" fmla="*/ 168 h 191"/>
                  <a:gd name="T14" fmla="*/ 45 w 45"/>
                  <a:gd name="T15" fmla="*/ 168 h 191"/>
                  <a:gd name="T16" fmla="*/ 45 w 45"/>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45" y="168"/>
                    </a:moveTo>
                    <a:cubicBezTo>
                      <a:pt x="45" y="23"/>
                      <a:pt x="45" y="23"/>
                      <a:pt x="45" y="23"/>
                    </a:cubicBezTo>
                    <a:cubicBezTo>
                      <a:pt x="45" y="11"/>
                      <a:pt x="35" y="0"/>
                      <a:pt x="22" y="0"/>
                    </a:cubicBezTo>
                    <a:cubicBezTo>
                      <a:pt x="10" y="0"/>
                      <a:pt x="0" y="11"/>
                      <a:pt x="0" y="23"/>
                    </a:cubicBezTo>
                    <a:cubicBezTo>
                      <a:pt x="0" y="168"/>
                      <a:pt x="0" y="168"/>
                      <a:pt x="0" y="168"/>
                    </a:cubicBezTo>
                    <a:cubicBezTo>
                      <a:pt x="0" y="181"/>
                      <a:pt x="10" y="191"/>
                      <a:pt x="22" y="191"/>
                    </a:cubicBezTo>
                    <a:cubicBezTo>
                      <a:pt x="35" y="191"/>
                      <a:pt x="45" y="181"/>
                      <a:pt x="45" y="168"/>
                    </a:cubicBezTo>
                    <a:close/>
                    <a:moveTo>
                      <a:pt x="45" y="168"/>
                    </a:moveTo>
                    <a:cubicBezTo>
                      <a:pt x="45" y="168"/>
                      <a:pt x="45" y="168"/>
                      <a:pt x="45"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7" name="Freeform 260">
                <a:extLst>
                  <a:ext uri="{FF2B5EF4-FFF2-40B4-BE49-F238E27FC236}">
                    <a16:creationId xmlns:a16="http://schemas.microsoft.com/office/drawing/2014/main" id="{DD5EEA09-D02E-4C1E-B3DD-9ED086D99F0C}"/>
                  </a:ext>
                </a:extLst>
              </p:cNvPr>
              <p:cNvSpPr>
                <a:spLocks noEditPoints="1"/>
              </p:cNvSpPr>
              <p:nvPr/>
            </p:nvSpPr>
            <p:spPr bwMode="auto">
              <a:xfrm>
                <a:off x="1571047" y="3727222"/>
                <a:ext cx="12982" cy="53107"/>
              </a:xfrm>
              <a:custGeom>
                <a:avLst/>
                <a:gdLst>
                  <a:gd name="T0" fmla="*/ 45 w 45"/>
                  <a:gd name="T1" fmla="*/ 168 h 191"/>
                  <a:gd name="T2" fmla="*/ 45 w 45"/>
                  <a:gd name="T3" fmla="*/ 23 h 191"/>
                  <a:gd name="T4" fmla="*/ 23 w 45"/>
                  <a:gd name="T5" fmla="*/ 0 h 191"/>
                  <a:gd name="T6" fmla="*/ 0 w 45"/>
                  <a:gd name="T7" fmla="*/ 23 h 191"/>
                  <a:gd name="T8" fmla="*/ 0 w 45"/>
                  <a:gd name="T9" fmla="*/ 168 h 191"/>
                  <a:gd name="T10" fmla="*/ 23 w 45"/>
                  <a:gd name="T11" fmla="*/ 191 h 191"/>
                  <a:gd name="T12" fmla="*/ 45 w 45"/>
                  <a:gd name="T13" fmla="*/ 168 h 191"/>
                  <a:gd name="T14" fmla="*/ 45 w 45"/>
                  <a:gd name="T15" fmla="*/ 168 h 191"/>
                  <a:gd name="T16" fmla="*/ 45 w 45"/>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1">
                    <a:moveTo>
                      <a:pt x="45" y="168"/>
                    </a:moveTo>
                    <a:cubicBezTo>
                      <a:pt x="45" y="23"/>
                      <a:pt x="45" y="23"/>
                      <a:pt x="45" y="23"/>
                    </a:cubicBezTo>
                    <a:cubicBezTo>
                      <a:pt x="45" y="11"/>
                      <a:pt x="35" y="0"/>
                      <a:pt x="23" y="0"/>
                    </a:cubicBezTo>
                    <a:cubicBezTo>
                      <a:pt x="10" y="0"/>
                      <a:pt x="0" y="11"/>
                      <a:pt x="0" y="23"/>
                    </a:cubicBezTo>
                    <a:cubicBezTo>
                      <a:pt x="0" y="168"/>
                      <a:pt x="0" y="168"/>
                      <a:pt x="0" y="168"/>
                    </a:cubicBezTo>
                    <a:cubicBezTo>
                      <a:pt x="0" y="181"/>
                      <a:pt x="10" y="191"/>
                      <a:pt x="23" y="191"/>
                    </a:cubicBezTo>
                    <a:cubicBezTo>
                      <a:pt x="35" y="191"/>
                      <a:pt x="45" y="181"/>
                      <a:pt x="45" y="168"/>
                    </a:cubicBezTo>
                    <a:close/>
                    <a:moveTo>
                      <a:pt x="45" y="168"/>
                    </a:moveTo>
                    <a:cubicBezTo>
                      <a:pt x="45" y="168"/>
                      <a:pt x="45" y="168"/>
                      <a:pt x="45"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8" name="Freeform 261">
                <a:extLst>
                  <a:ext uri="{FF2B5EF4-FFF2-40B4-BE49-F238E27FC236}">
                    <a16:creationId xmlns:a16="http://schemas.microsoft.com/office/drawing/2014/main" id="{2ED2C097-6A40-41B5-AC19-4F854C772F0E}"/>
                  </a:ext>
                </a:extLst>
              </p:cNvPr>
              <p:cNvSpPr>
                <a:spLocks noEditPoints="1"/>
              </p:cNvSpPr>
              <p:nvPr/>
            </p:nvSpPr>
            <p:spPr bwMode="auto">
              <a:xfrm>
                <a:off x="1607632" y="3727222"/>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5" y="0"/>
                      <a:pt x="23" y="0"/>
                    </a:cubicBezTo>
                    <a:cubicBezTo>
                      <a:pt x="10" y="0"/>
                      <a:pt x="0" y="11"/>
                      <a:pt x="0" y="23"/>
                    </a:cubicBezTo>
                    <a:cubicBezTo>
                      <a:pt x="0" y="168"/>
                      <a:pt x="0" y="168"/>
                      <a:pt x="0" y="168"/>
                    </a:cubicBezTo>
                    <a:cubicBezTo>
                      <a:pt x="0" y="181"/>
                      <a:pt x="10" y="191"/>
                      <a:pt x="23" y="191"/>
                    </a:cubicBezTo>
                    <a:cubicBezTo>
                      <a:pt x="35"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69" name="Freeform 262">
                <a:extLst>
                  <a:ext uri="{FF2B5EF4-FFF2-40B4-BE49-F238E27FC236}">
                    <a16:creationId xmlns:a16="http://schemas.microsoft.com/office/drawing/2014/main" id="{E0E67EC5-E52A-4EDE-96B5-87A4BE577135}"/>
                  </a:ext>
                </a:extLst>
              </p:cNvPr>
              <p:cNvSpPr>
                <a:spLocks noEditPoints="1"/>
              </p:cNvSpPr>
              <p:nvPr/>
            </p:nvSpPr>
            <p:spPr bwMode="auto">
              <a:xfrm>
                <a:off x="1643037" y="3727222"/>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6" y="0"/>
                      <a:pt x="23" y="0"/>
                    </a:cubicBezTo>
                    <a:cubicBezTo>
                      <a:pt x="10" y="0"/>
                      <a:pt x="0" y="11"/>
                      <a:pt x="0" y="23"/>
                    </a:cubicBezTo>
                    <a:cubicBezTo>
                      <a:pt x="0" y="168"/>
                      <a:pt x="0" y="168"/>
                      <a:pt x="0" y="168"/>
                    </a:cubicBezTo>
                    <a:cubicBezTo>
                      <a:pt x="0" y="181"/>
                      <a:pt x="10" y="191"/>
                      <a:pt x="23" y="191"/>
                    </a:cubicBezTo>
                    <a:cubicBezTo>
                      <a:pt x="36"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0" name="Freeform 263">
                <a:extLst>
                  <a:ext uri="{FF2B5EF4-FFF2-40B4-BE49-F238E27FC236}">
                    <a16:creationId xmlns:a16="http://schemas.microsoft.com/office/drawing/2014/main" id="{D6A94640-FAFF-49B4-97BB-5D9670D5F76E}"/>
                  </a:ext>
                </a:extLst>
              </p:cNvPr>
              <p:cNvSpPr>
                <a:spLocks noEditPoints="1"/>
              </p:cNvSpPr>
              <p:nvPr/>
            </p:nvSpPr>
            <p:spPr bwMode="auto">
              <a:xfrm>
                <a:off x="1679622" y="3727222"/>
                <a:ext cx="12982" cy="53107"/>
              </a:xfrm>
              <a:custGeom>
                <a:avLst/>
                <a:gdLst>
                  <a:gd name="T0" fmla="*/ 46 w 46"/>
                  <a:gd name="T1" fmla="*/ 168 h 191"/>
                  <a:gd name="T2" fmla="*/ 46 w 46"/>
                  <a:gd name="T3" fmla="*/ 23 h 191"/>
                  <a:gd name="T4" fmla="*/ 23 w 46"/>
                  <a:gd name="T5" fmla="*/ 0 h 191"/>
                  <a:gd name="T6" fmla="*/ 0 w 46"/>
                  <a:gd name="T7" fmla="*/ 23 h 191"/>
                  <a:gd name="T8" fmla="*/ 0 w 46"/>
                  <a:gd name="T9" fmla="*/ 168 h 191"/>
                  <a:gd name="T10" fmla="*/ 23 w 46"/>
                  <a:gd name="T11" fmla="*/ 191 h 191"/>
                  <a:gd name="T12" fmla="*/ 46 w 46"/>
                  <a:gd name="T13" fmla="*/ 168 h 191"/>
                  <a:gd name="T14" fmla="*/ 46 w 46"/>
                  <a:gd name="T15" fmla="*/ 168 h 191"/>
                  <a:gd name="T16" fmla="*/ 46 w 46"/>
                  <a:gd name="T17"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1">
                    <a:moveTo>
                      <a:pt x="46" y="168"/>
                    </a:moveTo>
                    <a:cubicBezTo>
                      <a:pt x="46" y="23"/>
                      <a:pt x="46" y="23"/>
                      <a:pt x="46" y="23"/>
                    </a:cubicBezTo>
                    <a:cubicBezTo>
                      <a:pt x="46" y="11"/>
                      <a:pt x="36" y="0"/>
                      <a:pt x="23" y="0"/>
                    </a:cubicBezTo>
                    <a:cubicBezTo>
                      <a:pt x="10" y="0"/>
                      <a:pt x="0" y="11"/>
                      <a:pt x="0" y="23"/>
                    </a:cubicBezTo>
                    <a:cubicBezTo>
                      <a:pt x="0" y="168"/>
                      <a:pt x="0" y="168"/>
                      <a:pt x="0" y="168"/>
                    </a:cubicBezTo>
                    <a:cubicBezTo>
                      <a:pt x="0" y="181"/>
                      <a:pt x="10" y="191"/>
                      <a:pt x="23" y="191"/>
                    </a:cubicBezTo>
                    <a:cubicBezTo>
                      <a:pt x="36" y="191"/>
                      <a:pt x="46" y="181"/>
                      <a:pt x="46" y="168"/>
                    </a:cubicBezTo>
                    <a:close/>
                    <a:moveTo>
                      <a:pt x="46" y="168"/>
                    </a:moveTo>
                    <a:cubicBezTo>
                      <a:pt x="46" y="168"/>
                      <a:pt x="46" y="168"/>
                      <a:pt x="46" y="1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1" name="Freeform 264">
                <a:extLst>
                  <a:ext uri="{FF2B5EF4-FFF2-40B4-BE49-F238E27FC236}">
                    <a16:creationId xmlns:a16="http://schemas.microsoft.com/office/drawing/2014/main" id="{F3C670F4-4B06-4928-897B-F9A46651F40F}"/>
                  </a:ext>
                </a:extLst>
              </p:cNvPr>
              <p:cNvSpPr>
                <a:spLocks noEditPoints="1"/>
              </p:cNvSpPr>
              <p:nvPr/>
            </p:nvSpPr>
            <p:spPr bwMode="auto">
              <a:xfrm>
                <a:off x="1712666" y="3730763"/>
                <a:ext cx="70810" cy="46026"/>
              </a:xfrm>
              <a:custGeom>
                <a:avLst/>
                <a:gdLst>
                  <a:gd name="T0" fmla="*/ 216 w 256"/>
                  <a:gd name="T1" fmla="*/ 166 h 166"/>
                  <a:gd name="T2" fmla="*/ 256 w 256"/>
                  <a:gd name="T3" fmla="*/ 126 h 166"/>
                  <a:gd name="T4" fmla="*/ 256 w 256"/>
                  <a:gd name="T5" fmla="*/ 40 h 166"/>
                  <a:gd name="T6" fmla="*/ 216 w 256"/>
                  <a:gd name="T7" fmla="*/ 0 h 166"/>
                  <a:gd name="T8" fmla="*/ 40 w 256"/>
                  <a:gd name="T9" fmla="*/ 0 h 166"/>
                  <a:gd name="T10" fmla="*/ 0 w 256"/>
                  <a:gd name="T11" fmla="*/ 40 h 166"/>
                  <a:gd name="T12" fmla="*/ 0 w 256"/>
                  <a:gd name="T13" fmla="*/ 126 h 166"/>
                  <a:gd name="T14" fmla="*/ 40 w 256"/>
                  <a:gd name="T15" fmla="*/ 166 h 166"/>
                  <a:gd name="T16" fmla="*/ 216 w 256"/>
                  <a:gd name="T17" fmla="*/ 166 h 166"/>
                  <a:gd name="T18" fmla="*/ 46 w 256"/>
                  <a:gd name="T19" fmla="*/ 45 h 166"/>
                  <a:gd name="T20" fmla="*/ 210 w 256"/>
                  <a:gd name="T21" fmla="*/ 45 h 166"/>
                  <a:gd name="T22" fmla="*/ 210 w 256"/>
                  <a:gd name="T23" fmla="*/ 120 h 166"/>
                  <a:gd name="T24" fmla="*/ 46 w 256"/>
                  <a:gd name="T25" fmla="*/ 120 h 166"/>
                  <a:gd name="T26" fmla="*/ 46 w 256"/>
                  <a:gd name="T27" fmla="*/ 45 h 166"/>
                  <a:gd name="T28" fmla="*/ 46 w 256"/>
                  <a:gd name="T29" fmla="*/ 45 h 166"/>
                  <a:gd name="T30" fmla="*/ 46 w 256"/>
                  <a:gd name="T31"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166">
                    <a:moveTo>
                      <a:pt x="216" y="166"/>
                    </a:moveTo>
                    <a:cubicBezTo>
                      <a:pt x="238" y="166"/>
                      <a:pt x="256" y="148"/>
                      <a:pt x="256" y="126"/>
                    </a:cubicBezTo>
                    <a:cubicBezTo>
                      <a:pt x="256" y="40"/>
                      <a:pt x="256" y="40"/>
                      <a:pt x="256" y="40"/>
                    </a:cubicBezTo>
                    <a:cubicBezTo>
                      <a:pt x="256" y="18"/>
                      <a:pt x="238" y="0"/>
                      <a:pt x="216" y="0"/>
                    </a:cubicBezTo>
                    <a:cubicBezTo>
                      <a:pt x="40" y="0"/>
                      <a:pt x="40" y="0"/>
                      <a:pt x="40" y="0"/>
                    </a:cubicBezTo>
                    <a:cubicBezTo>
                      <a:pt x="18" y="0"/>
                      <a:pt x="0" y="18"/>
                      <a:pt x="0" y="40"/>
                    </a:cubicBezTo>
                    <a:cubicBezTo>
                      <a:pt x="0" y="126"/>
                      <a:pt x="0" y="126"/>
                      <a:pt x="0" y="126"/>
                    </a:cubicBezTo>
                    <a:cubicBezTo>
                      <a:pt x="0" y="148"/>
                      <a:pt x="18" y="166"/>
                      <a:pt x="40" y="166"/>
                    </a:cubicBezTo>
                    <a:lnTo>
                      <a:pt x="216" y="166"/>
                    </a:lnTo>
                    <a:close/>
                    <a:moveTo>
                      <a:pt x="46" y="45"/>
                    </a:moveTo>
                    <a:cubicBezTo>
                      <a:pt x="210" y="45"/>
                      <a:pt x="210" y="45"/>
                      <a:pt x="210" y="45"/>
                    </a:cubicBezTo>
                    <a:cubicBezTo>
                      <a:pt x="210" y="120"/>
                      <a:pt x="210" y="120"/>
                      <a:pt x="210" y="120"/>
                    </a:cubicBezTo>
                    <a:cubicBezTo>
                      <a:pt x="46" y="120"/>
                      <a:pt x="46" y="120"/>
                      <a:pt x="46" y="120"/>
                    </a:cubicBezTo>
                    <a:lnTo>
                      <a:pt x="46" y="45"/>
                    </a:lnTo>
                    <a:close/>
                    <a:moveTo>
                      <a:pt x="46" y="45"/>
                    </a:moveTo>
                    <a:cubicBezTo>
                      <a:pt x="46" y="45"/>
                      <a:pt x="46" y="45"/>
                      <a:pt x="46"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72" name="Groupe 1541">
              <a:extLst>
                <a:ext uri="{FF2B5EF4-FFF2-40B4-BE49-F238E27FC236}">
                  <a16:creationId xmlns:a16="http://schemas.microsoft.com/office/drawing/2014/main" id="{5674B123-C141-4F01-A6E5-ECB5A50FEC45}"/>
                </a:ext>
              </a:extLst>
            </p:cNvPr>
            <p:cNvGrpSpPr>
              <a:grpSpLocks noChangeAspect="1"/>
            </p:cNvGrpSpPr>
            <p:nvPr/>
          </p:nvGrpSpPr>
          <p:grpSpPr>
            <a:xfrm>
              <a:off x="3590979" y="2682631"/>
              <a:ext cx="428400" cy="427186"/>
              <a:chOff x="2851284" y="3383671"/>
              <a:chExt cx="428400" cy="427186"/>
            </a:xfrm>
            <a:solidFill>
              <a:schemeClr val="tx2"/>
            </a:solidFill>
          </p:grpSpPr>
          <p:sp>
            <p:nvSpPr>
              <p:cNvPr id="473" name="Freeform 268">
                <a:extLst>
                  <a:ext uri="{FF2B5EF4-FFF2-40B4-BE49-F238E27FC236}">
                    <a16:creationId xmlns:a16="http://schemas.microsoft.com/office/drawing/2014/main" id="{127F17D5-8FA9-4706-A08C-214DEADD12ED}"/>
                  </a:ext>
                </a:extLst>
              </p:cNvPr>
              <p:cNvSpPr>
                <a:spLocks noEditPoints="1"/>
              </p:cNvSpPr>
              <p:nvPr/>
            </p:nvSpPr>
            <p:spPr bwMode="auto">
              <a:xfrm>
                <a:off x="2851284" y="3383671"/>
                <a:ext cx="428400" cy="427186"/>
              </a:xfrm>
              <a:custGeom>
                <a:avLst/>
                <a:gdLst>
                  <a:gd name="T0" fmla="*/ 1478 w 1533"/>
                  <a:gd name="T1" fmla="*/ 0 h 1536"/>
                  <a:gd name="T2" fmla="*/ 0 w 1533"/>
                  <a:gd name="T3" fmla="*/ 55 h 1536"/>
                  <a:gd name="T4" fmla="*/ 12 w 1533"/>
                  <a:gd name="T5" fmla="*/ 384 h 1536"/>
                  <a:gd name="T6" fmla="*/ 0 w 1533"/>
                  <a:gd name="T7" fmla="*/ 713 h 1536"/>
                  <a:gd name="T8" fmla="*/ 0 w 1533"/>
                  <a:gd name="T9" fmla="*/ 782 h 1536"/>
                  <a:gd name="T10" fmla="*/ 55 w 1533"/>
                  <a:gd name="T11" fmla="*/ 1132 h 1536"/>
                  <a:gd name="T12" fmla="*/ 683 w 1533"/>
                  <a:gd name="T13" fmla="*/ 1200 h 1536"/>
                  <a:gd name="T14" fmla="*/ 658 w 1533"/>
                  <a:gd name="T15" fmla="*/ 1317 h 1536"/>
                  <a:gd name="T16" fmla="*/ 595 w 1533"/>
                  <a:gd name="T17" fmla="*/ 1318 h 1536"/>
                  <a:gd name="T18" fmla="*/ 104 w 1533"/>
                  <a:gd name="T19" fmla="*/ 1343 h 1536"/>
                  <a:gd name="T20" fmla="*/ 60 w 1533"/>
                  <a:gd name="T21" fmla="*/ 1468 h 1536"/>
                  <a:gd name="T22" fmla="*/ 324 w 1533"/>
                  <a:gd name="T23" fmla="*/ 1511 h 1536"/>
                  <a:gd name="T24" fmla="*/ 324 w 1533"/>
                  <a:gd name="T25" fmla="*/ 1466 h 1536"/>
                  <a:gd name="T26" fmla="*/ 105 w 1533"/>
                  <a:gd name="T27" fmla="*/ 1388 h 1536"/>
                  <a:gd name="T28" fmla="*/ 548 w 1533"/>
                  <a:gd name="T29" fmla="*/ 1466 h 1536"/>
                  <a:gd name="T30" fmla="*/ 405 w 1533"/>
                  <a:gd name="T31" fmla="*/ 1489 h 1536"/>
                  <a:gd name="T32" fmla="*/ 554 w 1533"/>
                  <a:gd name="T33" fmla="*/ 1511 h 1536"/>
                  <a:gd name="T34" fmla="*/ 938 w 1533"/>
                  <a:gd name="T35" fmla="*/ 1536 h 1536"/>
                  <a:gd name="T36" fmla="*/ 1430 w 1533"/>
                  <a:gd name="T37" fmla="*/ 1511 h 1536"/>
                  <a:gd name="T38" fmla="*/ 1473 w 1533"/>
                  <a:gd name="T39" fmla="*/ 1387 h 1536"/>
                  <a:gd name="T40" fmla="*/ 979 w 1533"/>
                  <a:gd name="T41" fmla="*/ 1343 h 1536"/>
                  <a:gd name="T42" fmla="*/ 877 w 1533"/>
                  <a:gd name="T43" fmla="*/ 1318 h 1536"/>
                  <a:gd name="T44" fmla="*/ 875 w 1533"/>
                  <a:gd name="T45" fmla="*/ 1241 h 1536"/>
                  <a:gd name="T46" fmla="*/ 851 w 1533"/>
                  <a:gd name="T47" fmla="*/ 1132 h 1536"/>
                  <a:gd name="T48" fmla="*/ 1533 w 1533"/>
                  <a:gd name="T49" fmla="*/ 1076 h 1536"/>
                  <a:gd name="T50" fmla="*/ 1521 w 1533"/>
                  <a:gd name="T51" fmla="*/ 747 h 1536"/>
                  <a:gd name="T52" fmla="*/ 1533 w 1533"/>
                  <a:gd name="T53" fmla="*/ 418 h 1536"/>
                  <a:gd name="T54" fmla="*/ 1533 w 1533"/>
                  <a:gd name="T55" fmla="*/ 350 h 1536"/>
                  <a:gd name="T56" fmla="*/ 1428 w 1533"/>
                  <a:gd name="T57" fmla="*/ 1466 h 1536"/>
                  <a:gd name="T58" fmla="*/ 985 w 1533"/>
                  <a:gd name="T59" fmla="*/ 1388 h 1536"/>
                  <a:gd name="T60" fmla="*/ 1428 w 1533"/>
                  <a:gd name="T61" fmla="*/ 1466 h 1536"/>
                  <a:gd name="T62" fmla="*/ 938 w 1533"/>
                  <a:gd name="T63" fmla="*/ 1363 h 1536"/>
                  <a:gd name="T64" fmla="*/ 940 w 1533"/>
                  <a:gd name="T65" fmla="*/ 1489 h 1536"/>
                  <a:gd name="T66" fmla="*/ 595 w 1533"/>
                  <a:gd name="T67" fmla="*/ 1491 h 1536"/>
                  <a:gd name="T68" fmla="*/ 594 w 1533"/>
                  <a:gd name="T69" fmla="*/ 1365 h 1536"/>
                  <a:gd name="T70" fmla="*/ 656 w 1533"/>
                  <a:gd name="T71" fmla="*/ 1363 h 1536"/>
                  <a:gd name="T72" fmla="*/ 703 w 1533"/>
                  <a:gd name="T73" fmla="*/ 1241 h 1536"/>
                  <a:gd name="T74" fmla="*/ 829 w 1533"/>
                  <a:gd name="T75" fmla="*/ 1239 h 1536"/>
                  <a:gd name="T76" fmla="*/ 830 w 1533"/>
                  <a:gd name="T77" fmla="*/ 1317 h 1536"/>
                  <a:gd name="T78" fmla="*/ 728 w 1533"/>
                  <a:gd name="T79" fmla="*/ 1194 h 1536"/>
                  <a:gd name="T80" fmla="*/ 806 w 1533"/>
                  <a:gd name="T81" fmla="*/ 1132 h 1536"/>
                  <a:gd name="T82" fmla="*/ 728 w 1533"/>
                  <a:gd name="T83" fmla="*/ 1194 h 1536"/>
                  <a:gd name="T84" fmla="*/ 1478 w 1533"/>
                  <a:gd name="T85" fmla="*/ 1087 h 1536"/>
                  <a:gd name="T86" fmla="*/ 45 w 1533"/>
                  <a:gd name="T87" fmla="*/ 1076 h 1536"/>
                  <a:gd name="T88" fmla="*/ 55 w 1533"/>
                  <a:gd name="T89" fmla="*/ 771 h 1536"/>
                  <a:gd name="T90" fmla="*/ 1488 w 1533"/>
                  <a:gd name="T91" fmla="*/ 782 h 1536"/>
                  <a:gd name="T92" fmla="*/ 1488 w 1533"/>
                  <a:gd name="T93" fmla="*/ 713 h 1536"/>
                  <a:gd name="T94" fmla="*/ 55 w 1533"/>
                  <a:gd name="T95" fmla="*/ 724 h 1536"/>
                  <a:gd name="T96" fmla="*/ 45 w 1533"/>
                  <a:gd name="T97" fmla="*/ 418 h 1536"/>
                  <a:gd name="T98" fmla="*/ 1478 w 1533"/>
                  <a:gd name="T99" fmla="*/ 408 h 1536"/>
                  <a:gd name="T100" fmla="*/ 1488 w 1533"/>
                  <a:gd name="T101" fmla="*/ 713 h 1536"/>
                  <a:gd name="T102" fmla="*/ 1478 w 1533"/>
                  <a:gd name="T103" fmla="*/ 361 h 1536"/>
                  <a:gd name="T104" fmla="*/ 45 w 1533"/>
                  <a:gd name="T105" fmla="*/ 350 h 1536"/>
                  <a:gd name="T106" fmla="*/ 55 w 1533"/>
                  <a:gd name="T107" fmla="*/ 45 h 1536"/>
                  <a:gd name="T108" fmla="*/ 1488 w 1533"/>
                  <a:gd name="T109" fmla="*/ 55 h 1536"/>
                  <a:gd name="T110" fmla="*/ 1488 w 1533"/>
                  <a:gd name="T111" fmla="*/ 35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3" h="1536">
                    <a:moveTo>
                      <a:pt x="1533" y="55"/>
                    </a:moveTo>
                    <a:cubicBezTo>
                      <a:pt x="1533" y="25"/>
                      <a:pt x="1508" y="0"/>
                      <a:pt x="1478" y="0"/>
                    </a:cubicBezTo>
                    <a:cubicBezTo>
                      <a:pt x="55" y="0"/>
                      <a:pt x="55" y="0"/>
                      <a:pt x="55" y="0"/>
                    </a:cubicBezTo>
                    <a:cubicBezTo>
                      <a:pt x="25" y="0"/>
                      <a:pt x="0" y="25"/>
                      <a:pt x="0" y="55"/>
                    </a:cubicBezTo>
                    <a:cubicBezTo>
                      <a:pt x="0" y="350"/>
                      <a:pt x="0" y="350"/>
                      <a:pt x="0" y="350"/>
                    </a:cubicBezTo>
                    <a:cubicBezTo>
                      <a:pt x="0" y="363"/>
                      <a:pt x="4" y="375"/>
                      <a:pt x="12" y="384"/>
                    </a:cubicBezTo>
                    <a:cubicBezTo>
                      <a:pt x="4" y="394"/>
                      <a:pt x="0" y="406"/>
                      <a:pt x="0" y="418"/>
                    </a:cubicBezTo>
                    <a:cubicBezTo>
                      <a:pt x="0" y="713"/>
                      <a:pt x="0" y="713"/>
                      <a:pt x="0" y="713"/>
                    </a:cubicBezTo>
                    <a:cubicBezTo>
                      <a:pt x="0" y="726"/>
                      <a:pt x="4" y="738"/>
                      <a:pt x="12" y="747"/>
                    </a:cubicBezTo>
                    <a:cubicBezTo>
                      <a:pt x="4" y="757"/>
                      <a:pt x="0" y="769"/>
                      <a:pt x="0" y="782"/>
                    </a:cubicBezTo>
                    <a:cubicBezTo>
                      <a:pt x="0" y="1076"/>
                      <a:pt x="0" y="1076"/>
                      <a:pt x="0" y="1076"/>
                    </a:cubicBezTo>
                    <a:cubicBezTo>
                      <a:pt x="0" y="1107"/>
                      <a:pt x="25" y="1132"/>
                      <a:pt x="55" y="1132"/>
                    </a:cubicBezTo>
                    <a:cubicBezTo>
                      <a:pt x="683" y="1132"/>
                      <a:pt x="683" y="1132"/>
                      <a:pt x="683" y="1132"/>
                    </a:cubicBezTo>
                    <a:cubicBezTo>
                      <a:pt x="683" y="1200"/>
                      <a:pt x="683" y="1200"/>
                      <a:pt x="683" y="1200"/>
                    </a:cubicBezTo>
                    <a:cubicBezTo>
                      <a:pt x="668" y="1208"/>
                      <a:pt x="658" y="1223"/>
                      <a:pt x="658" y="1241"/>
                    </a:cubicBezTo>
                    <a:cubicBezTo>
                      <a:pt x="658" y="1317"/>
                      <a:pt x="658" y="1317"/>
                      <a:pt x="658" y="1317"/>
                    </a:cubicBezTo>
                    <a:cubicBezTo>
                      <a:pt x="658" y="1318"/>
                      <a:pt x="657" y="1318"/>
                      <a:pt x="656" y="1318"/>
                    </a:cubicBezTo>
                    <a:cubicBezTo>
                      <a:pt x="595" y="1318"/>
                      <a:pt x="595" y="1318"/>
                      <a:pt x="595" y="1318"/>
                    </a:cubicBezTo>
                    <a:cubicBezTo>
                      <a:pt x="577" y="1318"/>
                      <a:pt x="562" y="1328"/>
                      <a:pt x="554" y="1343"/>
                    </a:cubicBezTo>
                    <a:cubicBezTo>
                      <a:pt x="104" y="1343"/>
                      <a:pt x="104" y="1343"/>
                      <a:pt x="104" y="1343"/>
                    </a:cubicBezTo>
                    <a:cubicBezTo>
                      <a:pt x="80" y="1343"/>
                      <a:pt x="60" y="1363"/>
                      <a:pt x="60" y="1387"/>
                    </a:cubicBezTo>
                    <a:cubicBezTo>
                      <a:pt x="60" y="1468"/>
                      <a:pt x="60" y="1468"/>
                      <a:pt x="60" y="1468"/>
                    </a:cubicBezTo>
                    <a:cubicBezTo>
                      <a:pt x="60" y="1492"/>
                      <a:pt x="80" y="1511"/>
                      <a:pt x="104" y="1511"/>
                    </a:cubicBezTo>
                    <a:cubicBezTo>
                      <a:pt x="324" y="1511"/>
                      <a:pt x="324" y="1511"/>
                      <a:pt x="324" y="1511"/>
                    </a:cubicBezTo>
                    <a:cubicBezTo>
                      <a:pt x="337" y="1511"/>
                      <a:pt x="347" y="1501"/>
                      <a:pt x="347" y="1489"/>
                    </a:cubicBezTo>
                    <a:cubicBezTo>
                      <a:pt x="347" y="1476"/>
                      <a:pt x="337" y="1466"/>
                      <a:pt x="324" y="1466"/>
                    </a:cubicBezTo>
                    <a:cubicBezTo>
                      <a:pt x="105" y="1466"/>
                      <a:pt x="105" y="1466"/>
                      <a:pt x="105" y="1466"/>
                    </a:cubicBezTo>
                    <a:cubicBezTo>
                      <a:pt x="105" y="1388"/>
                      <a:pt x="105" y="1388"/>
                      <a:pt x="105" y="1388"/>
                    </a:cubicBezTo>
                    <a:cubicBezTo>
                      <a:pt x="548" y="1388"/>
                      <a:pt x="548" y="1388"/>
                      <a:pt x="548" y="1388"/>
                    </a:cubicBezTo>
                    <a:cubicBezTo>
                      <a:pt x="548" y="1466"/>
                      <a:pt x="548" y="1466"/>
                      <a:pt x="548" y="1466"/>
                    </a:cubicBezTo>
                    <a:cubicBezTo>
                      <a:pt x="427" y="1466"/>
                      <a:pt x="427" y="1466"/>
                      <a:pt x="427" y="1466"/>
                    </a:cubicBezTo>
                    <a:cubicBezTo>
                      <a:pt x="415" y="1466"/>
                      <a:pt x="405" y="1476"/>
                      <a:pt x="405" y="1489"/>
                    </a:cubicBezTo>
                    <a:cubicBezTo>
                      <a:pt x="405" y="1501"/>
                      <a:pt x="415" y="1511"/>
                      <a:pt x="427" y="1511"/>
                    </a:cubicBezTo>
                    <a:cubicBezTo>
                      <a:pt x="554" y="1511"/>
                      <a:pt x="554" y="1511"/>
                      <a:pt x="554" y="1511"/>
                    </a:cubicBezTo>
                    <a:cubicBezTo>
                      <a:pt x="562" y="1526"/>
                      <a:pt x="577" y="1536"/>
                      <a:pt x="595" y="1536"/>
                    </a:cubicBezTo>
                    <a:cubicBezTo>
                      <a:pt x="938" y="1536"/>
                      <a:pt x="938" y="1536"/>
                      <a:pt x="938" y="1536"/>
                    </a:cubicBezTo>
                    <a:cubicBezTo>
                      <a:pt x="956" y="1536"/>
                      <a:pt x="971" y="1526"/>
                      <a:pt x="979" y="1511"/>
                    </a:cubicBezTo>
                    <a:cubicBezTo>
                      <a:pt x="1430" y="1511"/>
                      <a:pt x="1430" y="1511"/>
                      <a:pt x="1430" y="1511"/>
                    </a:cubicBezTo>
                    <a:cubicBezTo>
                      <a:pt x="1454" y="1511"/>
                      <a:pt x="1473" y="1492"/>
                      <a:pt x="1473" y="1468"/>
                    </a:cubicBezTo>
                    <a:cubicBezTo>
                      <a:pt x="1473" y="1387"/>
                      <a:pt x="1473" y="1387"/>
                      <a:pt x="1473" y="1387"/>
                    </a:cubicBezTo>
                    <a:cubicBezTo>
                      <a:pt x="1473" y="1363"/>
                      <a:pt x="1454" y="1343"/>
                      <a:pt x="1430" y="1343"/>
                    </a:cubicBezTo>
                    <a:cubicBezTo>
                      <a:pt x="979" y="1343"/>
                      <a:pt x="979" y="1343"/>
                      <a:pt x="979" y="1343"/>
                    </a:cubicBezTo>
                    <a:cubicBezTo>
                      <a:pt x="971" y="1328"/>
                      <a:pt x="956" y="1318"/>
                      <a:pt x="938" y="1318"/>
                    </a:cubicBezTo>
                    <a:cubicBezTo>
                      <a:pt x="877" y="1318"/>
                      <a:pt x="877" y="1318"/>
                      <a:pt x="877" y="1318"/>
                    </a:cubicBezTo>
                    <a:cubicBezTo>
                      <a:pt x="876" y="1318"/>
                      <a:pt x="875" y="1318"/>
                      <a:pt x="875" y="1317"/>
                    </a:cubicBezTo>
                    <a:cubicBezTo>
                      <a:pt x="875" y="1241"/>
                      <a:pt x="875" y="1241"/>
                      <a:pt x="875" y="1241"/>
                    </a:cubicBezTo>
                    <a:cubicBezTo>
                      <a:pt x="875" y="1223"/>
                      <a:pt x="865" y="1208"/>
                      <a:pt x="851" y="1200"/>
                    </a:cubicBezTo>
                    <a:cubicBezTo>
                      <a:pt x="851" y="1132"/>
                      <a:pt x="851" y="1132"/>
                      <a:pt x="851" y="1132"/>
                    </a:cubicBezTo>
                    <a:cubicBezTo>
                      <a:pt x="1478" y="1132"/>
                      <a:pt x="1478" y="1132"/>
                      <a:pt x="1478" y="1132"/>
                    </a:cubicBezTo>
                    <a:cubicBezTo>
                      <a:pt x="1508" y="1132"/>
                      <a:pt x="1533" y="1107"/>
                      <a:pt x="1533" y="1076"/>
                    </a:cubicBezTo>
                    <a:cubicBezTo>
                      <a:pt x="1533" y="782"/>
                      <a:pt x="1533" y="782"/>
                      <a:pt x="1533" y="782"/>
                    </a:cubicBezTo>
                    <a:cubicBezTo>
                      <a:pt x="1533" y="769"/>
                      <a:pt x="1529" y="757"/>
                      <a:pt x="1521" y="747"/>
                    </a:cubicBezTo>
                    <a:cubicBezTo>
                      <a:pt x="1529" y="738"/>
                      <a:pt x="1533" y="726"/>
                      <a:pt x="1533" y="713"/>
                    </a:cubicBezTo>
                    <a:cubicBezTo>
                      <a:pt x="1533" y="418"/>
                      <a:pt x="1533" y="418"/>
                      <a:pt x="1533" y="418"/>
                    </a:cubicBezTo>
                    <a:cubicBezTo>
                      <a:pt x="1533" y="406"/>
                      <a:pt x="1529" y="394"/>
                      <a:pt x="1521" y="384"/>
                    </a:cubicBezTo>
                    <a:cubicBezTo>
                      <a:pt x="1529" y="375"/>
                      <a:pt x="1533" y="363"/>
                      <a:pt x="1533" y="350"/>
                    </a:cubicBezTo>
                    <a:lnTo>
                      <a:pt x="1533" y="55"/>
                    </a:lnTo>
                    <a:close/>
                    <a:moveTo>
                      <a:pt x="1428" y="1466"/>
                    </a:moveTo>
                    <a:cubicBezTo>
                      <a:pt x="985" y="1466"/>
                      <a:pt x="985" y="1466"/>
                      <a:pt x="985" y="1466"/>
                    </a:cubicBezTo>
                    <a:cubicBezTo>
                      <a:pt x="985" y="1388"/>
                      <a:pt x="985" y="1388"/>
                      <a:pt x="985" y="1388"/>
                    </a:cubicBezTo>
                    <a:cubicBezTo>
                      <a:pt x="1428" y="1388"/>
                      <a:pt x="1428" y="1388"/>
                      <a:pt x="1428" y="1388"/>
                    </a:cubicBezTo>
                    <a:lnTo>
                      <a:pt x="1428" y="1466"/>
                    </a:lnTo>
                    <a:close/>
                    <a:moveTo>
                      <a:pt x="877" y="1363"/>
                    </a:moveTo>
                    <a:cubicBezTo>
                      <a:pt x="938" y="1363"/>
                      <a:pt x="938" y="1363"/>
                      <a:pt x="938" y="1363"/>
                    </a:cubicBezTo>
                    <a:cubicBezTo>
                      <a:pt x="939" y="1363"/>
                      <a:pt x="940" y="1364"/>
                      <a:pt x="940" y="1365"/>
                    </a:cubicBezTo>
                    <a:cubicBezTo>
                      <a:pt x="940" y="1489"/>
                      <a:pt x="940" y="1489"/>
                      <a:pt x="940" y="1489"/>
                    </a:cubicBezTo>
                    <a:cubicBezTo>
                      <a:pt x="940" y="1490"/>
                      <a:pt x="939" y="1491"/>
                      <a:pt x="938" y="1491"/>
                    </a:cubicBezTo>
                    <a:cubicBezTo>
                      <a:pt x="595" y="1491"/>
                      <a:pt x="595" y="1491"/>
                      <a:pt x="595" y="1491"/>
                    </a:cubicBezTo>
                    <a:cubicBezTo>
                      <a:pt x="594" y="1491"/>
                      <a:pt x="594" y="1490"/>
                      <a:pt x="594" y="1489"/>
                    </a:cubicBezTo>
                    <a:cubicBezTo>
                      <a:pt x="594" y="1365"/>
                      <a:pt x="594" y="1365"/>
                      <a:pt x="594" y="1365"/>
                    </a:cubicBezTo>
                    <a:cubicBezTo>
                      <a:pt x="594" y="1364"/>
                      <a:pt x="594" y="1363"/>
                      <a:pt x="595" y="1363"/>
                    </a:cubicBezTo>
                    <a:cubicBezTo>
                      <a:pt x="656" y="1363"/>
                      <a:pt x="656" y="1363"/>
                      <a:pt x="656" y="1363"/>
                    </a:cubicBezTo>
                    <a:cubicBezTo>
                      <a:pt x="682" y="1363"/>
                      <a:pt x="703" y="1342"/>
                      <a:pt x="703" y="1317"/>
                    </a:cubicBezTo>
                    <a:cubicBezTo>
                      <a:pt x="703" y="1241"/>
                      <a:pt x="703" y="1241"/>
                      <a:pt x="703" y="1241"/>
                    </a:cubicBezTo>
                    <a:cubicBezTo>
                      <a:pt x="703" y="1240"/>
                      <a:pt x="703" y="1239"/>
                      <a:pt x="704" y="1239"/>
                    </a:cubicBezTo>
                    <a:cubicBezTo>
                      <a:pt x="829" y="1239"/>
                      <a:pt x="829" y="1239"/>
                      <a:pt x="829" y="1239"/>
                    </a:cubicBezTo>
                    <a:cubicBezTo>
                      <a:pt x="830" y="1239"/>
                      <a:pt x="830" y="1240"/>
                      <a:pt x="830" y="1241"/>
                    </a:cubicBezTo>
                    <a:cubicBezTo>
                      <a:pt x="830" y="1317"/>
                      <a:pt x="830" y="1317"/>
                      <a:pt x="830" y="1317"/>
                    </a:cubicBezTo>
                    <a:cubicBezTo>
                      <a:pt x="830" y="1342"/>
                      <a:pt x="851" y="1363"/>
                      <a:pt x="877" y="1363"/>
                    </a:cubicBezTo>
                    <a:close/>
                    <a:moveTo>
                      <a:pt x="728" y="1194"/>
                    </a:moveTo>
                    <a:cubicBezTo>
                      <a:pt x="728" y="1132"/>
                      <a:pt x="728" y="1132"/>
                      <a:pt x="728" y="1132"/>
                    </a:cubicBezTo>
                    <a:cubicBezTo>
                      <a:pt x="806" y="1132"/>
                      <a:pt x="806" y="1132"/>
                      <a:pt x="806" y="1132"/>
                    </a:cubicBezTo>
                    <a:cubicBezTo>
                      <a:pt x="806" y="1194"/>
                      <a:pt x="806" y="1194"/>
                      <a:pt x="806" y="1194"/>
                    </a:cubicBezTo>
                    <a:lnTo>
                      <a:pt x="728" y="1194"/>
                    </a:lnTo>
                    <a:close/>
                    <a:moveTo>
                      <a:pt x="1488" y="1076"/>
                    </a:moveTo>
                    <a:cubicBezTo>
                      <a:pt x="1488" y="1082"/>
                      <a:pt x="1484" y="1087"/>
                      <a:pt x="1478" y="1087"/>
                    </a:cubicBezTo>
                    <a:cubicBezTo>
                      <a:pt x="55" y="1087"/>
                      <a:pt x="55" y="1087"/>
                      <a:pt x="55" y="1087"/>
                    </a:cubicBezTo>
                    <a:cubicBezTo>
                      <a:pt x="50" y="1087"/>
                      <a:pt x="45" y="1082"/>
                      <a:pt x="45" y="1076"/>
                    </a:cubicBezTo>
                    <a:cubicBezTo>
                      <a:pt x="45" y="782"/>
                      <a:pt x="45" y="782"/>
                      <a:pt x="45" y="782"/>
                    </a:cubicBezTo>
                    <a:cubicBezTo>
                      <a:pt x="45" y="776"/>
                      <a:pt x="50" y="771"/>
                      <a:pt x="55" y="771"/>
                    </a:cubicBezTo>
                    <a:cubicBezTo>
                      <a:pt x="1478" y="771"/>
                      <a:pt x="1478" y="771"/>
                      <a:pt x="1478" y="771"/>
                    </a:cubicBezTo>
                    <a:cubicBezTo>
                      <a:pt x="1484" y="771"/>
                      <a:pt x="1488" y="776"/>
                      <a:pt x="1488" y="782"/>
                    </a:cubicBezTo>
                    <a:lnTo>
                      <a:pt x="1488" y="1076"/>
                    </a:lnTo>
                    <a:close/>
                    <a:moveTo>
                      <a:pt x="1488" y="713"/>
                    </a:moveTo>
                    <a:cubicBezTo>
                      <a:pt x="1488" y="719"/>
                      <a:pt x="1484" y="724"/>
                      <a:pt x="1478" y="724"/>
                    </a:cubicBezTo>
                    <a:cubicBezTo>
                      <a:pt x="55" y="724"/>
                      <a:pt x="55" y="724"/>
                      <a:pt x="55" y="724"/>
                    </a:cubicBezTo>
                    <a:cubicBezTo>
                      <a:pt x="50" y="724"/>
                      <a:pt x="45" y="719"/>
                      <a:pt x="45" y="713"/>
                    </a:cubicBezTo>
                    <a:cubicBezTo>
                      <a:pt x="45" y="418"/>
                      <a:pt x="45" y="418"/>
                      <a:pt x="45" y="418"/>
                    </a:cubicBezTo>
                    <a:cubicBezTo>
                      <a:pt x="45" y="413"/>
                      <a:pt x="50" y="408"/>
                      <a:pt x="55" y="408"/>
                    </a:cubicBezTo>
                    <a:cubicBezTo>
                      <a:pt x="1478" y="408"/>
                      <a:pt x="1478" y="408"/>
                      <a:pt x="1478" y="408"/>
                    </a:cubicBezTo>
                    <a:cubicBezTo>
                      <a:pt x="1484" y="408"/>
                      <a:pt x="1488" y="413"/>
                      <a:pt x="1488" y="418"/>
                    </a:cubicBezTo>
                    <a:lnTo>
                      <a:pt x="1488" y="713"/>
                    </a:lnTo>
                    <a:close/>
                    <a:moveTo>
                      <a:pt x="1488" y="350"/>
                    </a:moveTo>
                    <a:cubicBezTo>
                      <a:pt x="1488" y="356"/>
                      <a:pt x="1484" y="361"/>
                      <a:pt x="1478" y="361"/>
                    </a:cubicBezTo>
                    <a:cubicBezTo>
                      <a:pt x="55" y="361"/>
                      <a:pt x="55" y="361"/>
                      <a:pt x="55" y="361"/>
                    </a:cubicBezTo>
                    <a:cubicBezTo>
                      <a:pt x="50" y="361"/>
                      <a:pt x="45" y="356"/>
                      <a:pt x="45" y="350"/>
                    </a:cubicBezTo>
                    <a:cubicBezTo>
                      <a:pt x="45" y="55"/>
                      <a:pt x="45" y="55"/>
                      <a:pt x="45" y="55"/>
                    </a:cubicBezTo>
                    <a:cubicBezTo>
                      <a:pt x="45" y="50"/>
                      <a:pt x="50" y="45"/>
                      <a:pt x="55" y="45"/>
                    </a:cubicBezTo>
                    <a:cubicBezTo>
                      <a:pt x="1478" y="45"/>
                      <a:pt x="1478" y="45"/>
                      <a:pt x="1478" y="45"/>
                    </a:cubicBezTo>
                    <a:cubicBezTo>
                      <a:pt x="1484" y="45"/>
                      <a:pt x="1488" y="50"/>
                      <a:pt x="1488" y="55"/>
                    </a:cubicBezTo>
                    <a:lnTo>
                      <a:pt x="1488" y="350"/>
                    </a:lnTo>
                    <a:close/>
                    <a:moveTo>
                      <a:pt x="1488" y="350"/>
                    </a:moveTo>
                    <a:cubicBezTo>
                      <a:pt x="1488" y="350"/>
                      <a:pt x="1488" y="350"/>
                      <a:pt x="1488" y="35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4" name="Freeform 269">
                <a:extLst>
                  <a:ext uri="{FF2B5EF4-FFF2-40B4-BE49-F238E27FC236}">
                    <a16:creationId xmlns:a16="http://schemas.microsoft.com/office/drawing/2014/main" id="{A5AC9CC9-26EA-45F3-8F15-D623E7BDB471}"/>
                  </a:ext>
                </a:extLst>
              </p:cNvPr>
              <p:cNvSpPr>
                <a:spLocks noEditPoints="1"/>
              </p:cNvSpPr>
              <p:nvPr/>
            </p:nvSpPr>
            <p:spPr bwMode="auto">
              <a:xfrm>
                <a:off x="2873128" y="3406729"/>
                <a:ext cx="383497" cy="67961"/>
              </a:xfrm>
              <a:custGeom>
                <a:avLst/>
                <a:gdLst>
                  <a:gd name="T0" fmla="*/ 1327 w 1371"/>
                  <a:gd name="T1" fmla="*/ 0 h 244"/>
                  <a:gd name="T2" fmla="*/ 296 w 1371"/>
                  <a:gd name="T3" fmla="*/ 0 h 244"/>
                  <a:gd name="T4" fmla="*/ 274 w 1371"/>
                  <a:gd name="T5" fmla="*/ 22 h 244"/>
                  <a:gd name="T6" fmla="*/ 296 w 1371"/>
                  <a:gd name="T7" fmla="*/ 45 h 244"/>
                  <a:gd name="T8" fmla="*/ 1326 w 1371"/>
                  <a:gd name="T9" fmla="*/ 45 h 244"/>
                  <a:gd name="T10" fmla="*/ 1326 w 1371"/>
                  <a:gd name="T11" fmla="*/ 199 h 244"/>
                  <a:gd name="T12" fmla="*/ 45 w 1371"/>
                  <a:gd name="T13" fmla="*/ 199 h 244"/>
                  <a:gd name="T14" fmla="*/ 45 w 1371"/>
                  <a:gd name="T15" fmla="*/ 45 h 244"/>
                  <a:gd name="T16" fmla="*/ 196 w 1371"/>
                  <a:gd name="T17" fmla="*/ 45 h 244"/>
                  <a:gd name="T18" fmla="*/ 219 w 1371"/>
                  <a:gd name="T19" fmla="*/ 22 h 244"/>
                  <a:gd name="T20" fmla="*/ 196 w 1371"/>
                  <a:gd name="T21" fmla="*/ 0 h 244"/>
                  <a:gd name="T22" fmla="*/ 44 w 1371"/>
                  <a:gd name="T23" fmla="*/ 0 h 244"/>
                  <a:gd name="T24" fmla="*/ 0 w 1371"/>
                  <a:gd name="T25" fmla="*/ 43 h 244"/>
                  <a:gd name="T26" fmla="*/ 0 w 1371"/>
                  <a:gd name="T27" fmla="*/ 200 h 244"/>
                  <a:gd name="T28" fmla="*/ 44 w 1371"/>
                  <a:gd name="T29" fmla="*/ 244 h 244"/>
                  <a:gd name="T30" fmla="*/ 1327 w 1371"/>
                  <a:gd name="T31" fmla="*/ 244 h 244"/>
                  <a:gd name="T32" fmla="*/ 1371 w 1371"/>
                  <a:gd name="T33" fmla="*/ 200 h 244"/>
                  <a:gd name="T34" fmla="*/ 1371 w 1371"/>
                  <a:gd name="T35" fmla="*/ 43 h 244"/>
                  <a:gd name="T36" fmla="*/ 1327 w 1371"/>
                  <a:gd name="T37" fmla="*/ 0 h 244"/>
                  <a:gd name="T38" fmla="*/ 1327 w 1371"/>
                  <a:gd name="T39" fmla="*/ 0 h 244"/>
                  <a:gd name="T40" fmla="*/ 1327 w 1371"/>
                  <a:gd name="T4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1" h="244">
                    <a:moveTo>
                      <a:pt x="1327" y="0"/>
                    </a:moveTo>
                    <a:cubicBezTo>
                      <a:pt x="296" y="0"/>
                      <a:pt x="296" y="0"/>
                      <a:pt x="296" y="0"/>
                    </a:cubicBezTo>
                    <a:cubicBezTo>
                      <a:pt x="284" y="0"/>
                      <a:pt x="274" y="10"/>
                      <a:pt x="274" y="22"/>
                    </a:cubicBezTo>
                    <a:cubicBezTo>
                      <a:pt x="274" y="35"/>
                      <a:pt x="284" y="45"/>
                      <a:pt x="296" y="45"/>
                    </a:cubicBezTo>
                    <a:cubicBezTo>
                      <a:pt x="1326" y="45"/>
                      <a:pt x="1326" y="45"/>
                      <a:pt x="1326" y="45"/>
                    </a:cubicBezTo>
                    <a:cubicBezTo>
                      <a:pt x="1326" y="199"/>
                      <a:pt x="1326" y="199"/>
                      <a:pt x="1326" y="199"/>
                    </a:cubicBezTo>
                    <a:cubicBezTo>
                      <a:pt x="45" y="199"/>
                      <a:pt x="45" y="199"/>
                      <a:pt x="45" y="199"/>
                    </a:cubicBezTo>
                    <a:cubicBezTo>
                      <a:pt x="45" y="45"/>
                      <a:pt x="45" y="45"/>
                      <a:pt x="45" y="45"/>
                    </a:cubicBezTo>
                    <a:cubicBezTo>
                      <a:pt x="196" y="45"/>
                      <a:pt x="196" y="45"/>
                      <a:pt x="196" y="45"/>
                    </a:cubicBezTo>
                    <a:cubicBezTo>
                      <a:pt x="209" y="45"/>
                      <a:pt x="219" y="35"/>
                      <a:pt x="219" y="22"/>
                    </a:cubicBezTo>
                    <a:cubicBezTo>
                      <a:pt x="219" y="10"/>
                      <a:pt x="209" y="0"/>
                      <a:pt x="196" y="0"/>
                    </a:cubicBezTo>
                    <a:cubicBezTo>
                      <a:pt x="44" y="0"/>
                      <a:pt x="44" y="0"/>
                      <a:pt x="44" y="0"/>
                    </a:cubicBezTo>
                    <a:cubicBezTo>
                      <a:pt x="20" y="0"/>
                      <a:pt x="0" y="19"/>
                      <a:pt x="0" y="43"/>
                    </a:cubicBezTo>
                    <a:cubicBezTo>
                      <a:pt x="0" y="200"/>
                      <a:pt x="0" y="200"/>
                      <a:pt x="0" y="200"/>
                    </a:cubicBezTo>
                    <a:cubicBezTo>
                      <a:pt x="0" y="224"/>
                      <a:pt x="20" y="244"/>
                      <a:pt x="44" y="244"/>
                    </a:cubicBezTo>
                    <a:cubicBezTo>
                      <a:pt x="1327" y="244"/>
                      <a:pt x="1327" y="244"/>
                      <a:pt x="1327" y="244"/>
                    </a:cubicBezTo>
                    <a:cubicBezTo>
                      <a:pt x="1351" y="244"/>
                      <a:pt x="1371" y="224"/>
                      <a:pt x="1371" y="200"/>
                    </a:cubicBezTo>
                    <a:cubicBezTo>
                      <a:pt x="1371" y="43"/>
                      <a:pt x="1371" y="43"/>
                      <a:pt x="1371" y="43"/>
                    </a:cubicBezTo>
                    <a:cubicBezTo>
                      <a:pt x="1371" y="19"/>
                      <a:pt x="1351" y="0"/>
                      <a:pt x="1327" y="0"/>
                    </a:cubicBezTo>
                    <a:close/>
                    <a:moveTo>
                      <a:pt x="1327" y="0"/>
                    </a:moveTo>
                    <a:cubicBezTo>
                      <a:pt x="1327" y="0"/>
                      <a:pt x="1327" y="0"/>
                      <a:pt x="1327"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5" name="Freeform 270">
                <a:extLst>
                  <a:ext uri="{FF2B5EF4-FFF2-40B4-BE49-F238E27FC236}">
                    <a16:creationId xmlns:a16="http://schemas.microsoft.com/office/drawing/2014/main" id="{8AD89DAF-39B5-44EE-B605-3B8864CD664B}"/>
                  </a:ext>
                </a:extLst>
              </p:cNvPr>
              <p:cNvSpPr>
                <a:spLocks noEditPoints="1"/>
              </p:cNvSpPr>
              <p:nvPr/>
            </p:nvSpPr>
            <p:spPr bwMode="auto">
              <a:xfrm>
                <a:off x="2902255" y="3423720"/>
                <a:ext cx="58253" cy="32767"/>
              </a:xfrm>
              <a:custGeom>
                <a:avLst/>
                <a:gdLst>
                  <a:gd name="T0" fmla="*/ 0 w 205"/>
                  <a:gd name="T1" fmla="*/ 61 h 121"/>
                  <a:gd name="T2" fmla="*/ 60 w 205"/>
                  <a:gd name="T3" fmla="*/ 121 h 121"/>
                  <a:gd name="T4" fmla="*/ 145 w 205"/>
                  <a:gd name="T5" fmla="*/ 121 h 121"/>
                  <a:gd name="T6" fmla="*/ 205 w 205"/>
                  <a:gd name="T7" fmla="*/ 61 h 121"/>
                  <a:gd name="T8" fmla="*/ 145 w 205"/>
                  <a:gd name="T9" fmla="*/ 0 h 121"/>
                  <a:gd name="T10" fmla="*/ 60 w 205"/>
                  <a:gd name="T11" fmla="*/ 0 h 121"/>
                  <a:gd name="T12" fmla="*/ 0 w 205"/>
                  <a:gd name="T13" fmla="*/ 61 h 121"/>
                  <a:gd name="T14" fmla="*/ 160 w 205"/>
                  <a:gd name="T15" fmla="*/ 61 h 121"/>
                  <a:gd name="T16" fmla="*/ 145 w 205"/>
                  <a:gd name="T17" fmla="*/ 76 h 121"/>
                  <a:gd name="T18" fmla="*/ 60 w 205"/>
                  <a:gd name="T19" fmla="*/ 76 h 121"/>
                  <a:gd name="T20" fmla="*/ 45 w 205"/>
                  <a:gd name="T21" fmla="*/ 61 h 121"/>
                  <a:gd name="T22" fmla="*/ 60 w 205"/>
                  <a:gd name="T23" fmla="*/ 45 h 121"/>
                  <a:gd name="T24" fmla="*/ 145 w 205"/>
                  <a:gd name="T25" fmla="*/ 45 h 121"/>
                  <a:gd name="T26" fmla="*/ 160 w 205"/>
                  <a:gd name="T27" fmla="*/ 61 h 121"/>
                  <a:gd name="T28" fmla="*/ 160 w 205"/>
                  <a:gd name="T29" fmla="*/ 61 h 121"/>
                  <a:gd name="T30" fmla="*/ 160 w 205"/>
                  <a:gd name="T3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21">
                    <a:moveTo>
                      <a:pt x="0" y="61"/>
                    </a:moveTo>
                    <a:cubicBezTo>
                      <a:pt x="0" y="94"/>
                      <a:pt x="27" y="121"/>
                      <a:pt x="60" y="121"/>
                    </a:cubicBezTo>
                    <a:cubicBezTo>
                      <a:pt x="145" y="121"/>
                      <a:pt x="145" y="121"/>
                      <a:pt x="145" y="121"/>
                    </a:cubicBezTo>
                    <a:cubicBezTo>
                      <a:pt x="178" y="121"/>
                      <a:pt x="205" y="94"/>
                      <a:pt x="205" y="61"/>
                    </a:cubicBezTo>
                    <a:cubicBezTo>
                      <a:pt x="205" y="28"/>
                      <a:pt x="178" y="0"/>
                      <a:pt x="145" y="0"/>
                    </a:cubicBezTo>
                    <a:cubicBezTo>
                      <a:pt x="60" y="0"/>
                      <a:pt x="60" y="0"/>
                      <a:pt x="60" y="0"/>
                    </a:cubicBezTo>
                    <a:cubicBezTo>
                      <a:pt x="27" y="0"/>
                      <a:pt x="0" y="28"/>
                      <a:pt x="0" y="61"/>
                    </a:cubicBezTo>
                    <a:close/>
                    <a:moveTo>
                      <a:pt x="160" y="61"/>
                    </a:moveTo>
                    <a:cubicBezTo>
                      <a:pt x="160" y="69"/>
                      <a:pt x="153" y="76"/>
                      <a:pt x="145" y="76"/>
                    </a:cubicBezTo>
                    <a:cubicBezTo>
                      <a:pt x="60" y="76"/>
                      <a:pt x="60" y="76"/>
                      <a:pt x="60" y="76"/>
                    </a:cubicBezTo>
                    <a:cubicBezTo>
                      <a:pt x="52" y="76"/>
                      <a:pt x="45" y="69"/>
                      <a:pt x="45" y="61"/>
                    </a:cubicBezTo>
                    <a:cubicBezTo>
                      <a:pt x="45" y="52"/>
                      <a:pt x="52" y="45"/>
                      <a:pt x="60" y="45"/>
                    </a:cubicBezTo>
                    <a:cubicBezTo>
                      <a:pt x="145" y="45"/>
                      <a:pt x="145" y="45"/>
                      <a:pt x="145" y="45"/>
                    </a:cubicBezTo>
                    <a:cubicBezTo>
                      <a:pt x="153" y="45"/>
                      <a:pt x="160" y="52"/>
                      <a:pt x="160" y="61"/>
                    </a:cubicBezTo>
                    <a:close/>
                    <a:moveTo>
                      <a:pt x="160" y="61"/>
                    </a:moveTo>
                    <a:cubicBezTo>
                      <a:pt x="160" y="61"/>
                      <a:pt x="160" y="61"/>
                      <a:pt x="160" y="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6" name="Freeform 271">
                <a:extLst>
                  <a:ext uri="{FF2B5EF4-FFF2-40B4-BE49-F238E27FC236}">
                    <a16:creationId xmlns:a16="http://schemas.microsoft.com/office/drawing/2014/main" id="{EE8EDDA3-4A65-41AA-A99B-ED6373B91B46}"/>
                  </a:ext>
                </a:extLst>
              </p:cNvPr>
              <p:cNvSpPr>
                <a:spLocks noEditPoints="1"/>
              </p:cNvSpPr>
              <p:nvPr/>
            </p:nvSpPr>
            <p:spPr bwMode="auto">
              <a:xfrm>
                <a:off x="3141334" y="3433429"/>
                <a:ext cx="80098" cy="13350"/>
              </a:xfrm>
              <a:custGeom>
                <a:avLst/>
                <a:gdLst>
                  <a:gd name="T0" fmla="*/ 267 w 289"/>
                  <a:gd name="T1" fmla="*/ 45 h 45"/>
                  <a:gd name="T2" fmla="*/ 289 w 289"/>
                  <a:gd name="T3" fmla="*/ 23 h 45"/>
                  <a:gd name="T4" fmla="*/ 267 w 289"/>
                  <a:gd name="T5" fmla="*/ 0 h 45"/>
                  <a:gd name="T6" fmla="*/ 23 w 289"/>
                  <a:gd name="T7" fmla="*/ 0 h 45"/>
                  <a:gd name="T8" fmla="*/ 0 w 289"/>
                  <a:gd name="T9" fmla="*/ 23 h 45"/>
                  <a:gd name="T10" fmla="*/ 23 w 289"/>
                  <a:gd name="T11" fmla="*/ 45 h 45"/>
                  <a:gd name="T12" fmla="*/ 267 w 289"/>
                  <a:gd name="T13" fmla="*/ 45 h 45"/>
                  <a:gd name="T14" fmla="*/ 267 w 289"/>
                  <a:gd name="T15" fmla="*/ 45 h 45"/>
                  <a:gd name="T16" fmla="*/ 267 w 28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45">
                    <a:moveTo>
                      <a:pt x="267" y="45"/>
                    </a:moveTo>
                    <a:cubicBezTo>
                      <a:pt x="279" y="45"/>
                      <a:pt x="289" y="35"/>
                      <a:pt x="289" y="23"/>
                    </a:cubicBezTo>
                    <a:cubicBezTo>
                      <a:pt x="289" y="10"/>
                      <a:pt x="279" y="0"/>
                      <a:pt x="267" y="0"/>
                    </a:cubicBezTo>
                    <a:cubicBezTo>
                      <a:pt x="23" y="0"/>
                      <a:pt x="23" y="0"/>
                      <a:pt x="23" y="0"/>
                    </a:cubicBezTo>
                    <a:cubicBezTo>
                      <a:pt x="10" y="0"/>
                      <a:pt x="0" y="10"/>
                      <a:pt x="0" y="23"/>
                    </a:cubicBezTo>
                    <a:cubicBezTo>
                      <a:pt x="0" y="35"/>
                      <a:pt x="10" y="45"/>
                      <a:pt x="23" y="45"/>
                    </a:cubicBezTo>
                    <a:lnTo>
                      <a:pt x="267" y="45"/>
                    </a:lnTo>
                    <a:close/>
                    <a:moveTo>
                      <a:pt x="267" y="45"/>
                    </a:moveTo>
                    <a:cubicBezTo>
                      <a:pt x="267" y="45"/>
                      <a:pt x="267" y="45"/>
                      <a:pt x="267"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7" name="Freeform 272">
                <a:extLst>
                  <a:ext uri="{FF2B5EF4-FFF2-40B4-BE49-F238E27FC236}">
                    <a16:creationId xmlns:a16="http://schemas.microsoft.com/office/drawing/2014/main" id="{7C682336-EF46-4113-B3E2-04029A213717}"/>
                  </a:ext>
                </a:extLst>
              </p:cNvPr>
              <p:cNvSpPr>
                <a:spLocks noEditPoints="1"/>
              </p:cNvSpPr>
              <p:nvPr/>
            </p:nvSpPr>
            <p:spPr bwMode="auto">
              <a:xfrm>
                <a:off x="2979925" y="3432215"/>
                <a:ext cx="15777" cy="15777"/>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8" name="Freeform 273">
                <a:extLst>
                  <a:ext uri="{FF2B5EF4-FFF2-40B4-BE49-F238E27FC236}">
                    <a16:creationId xmlns:a16="http://schemas.microsoft.com/office/drawing/2014/main" id="{84F627C0-2016-4B8E-8177-7C11C8D4D01A}"/>
                  </a:ext>
                </a:extLst>
              </p:cNvPr>
              <p:cNvSpPr>
                <a:spLocks noEditPoints="1"/>
              </p:cNvSpPr>
              <p:nvPr/>
            </p:nvSpPr>
            <p:spPr bwMode="auto">
              <a:xfrm>
                <a:off x="3011479" y="3432215"/>
                <a:ext cx="15777" cy="15777"/>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79" name="Freeform 274">
                <a:extLst>
                  <a:ext uri="{FF2B5EF4-FFF2-40B4-BE49-F238E27FC236}">
                    <a16:creationId xmlns:a16="http://schemas.microsoft.com/office/drawing/2014/main" id="{FFEA0D7D-D7B1-48DF-8609-6B4F41541B2A}"/>
                  </a:ext>
                </a:extLst>
              </p:cNvPr>
              <p:cNvSpPr>
                <a:spLocks noEditPoints="1"/>
              </p:cNvSpPr>
              <p:nvPr/>
            </p:nvSpPr>
            <p:spPr bwMode="auto">
              <a:xfrm>
                <a:off x="3043032" y="3432215"/>
                <a:ext cx="15777" cy="15777"/>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0" name="Freeform 275">
                <a:extLst>
                  <a:ext uri="{FF2B5EF4-FFF2-40B4-BE49-F238E27FC236}">
                    <a16:creationId xmlns:a16="http://schemas.microsoft.com/office/drawing/2014/main" id="{1D55B486-2B78-47EC-84E8-BD64AEA6ED58}"/>
                  </a:ext>
                </a:extLst>
              </p:cNvPr>
              <p:cNvSpPr>
                <a:spLocks noEditPoints="1"/>
              </p:cNvSpPr>
              <p:nvPr/>
            </p:nvSpPr>
            <p:spPr bwMode="auto">
              <a:xfrm>
                <a:off x="3073372" y="3432215"/>
                <a:ext cx="16990" cy="15777"/>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1" name="Freeform 276">
                <a:extLst>
                  <a:ext uri="{FF2B5EF4-FFF2-40B4-BE49-F238E27FC236}">
                    <a16:creationId xmlns:a16="http://schemas.microsoft.com/office/drawing/2014/main" id="{19318A63-3417-449D-AD0E-86588B72E3D5}"/>
                  </a:ext>
                </a:extLst>
              </p:cNvPr>
              <p:cNvSpPr>
                <a:spLocks noEditPoints="1"/>
              </p:cNvSpPr>
              <p:nvPr/>
            </p:nvSpPr>
            <p:spPr bwMode="auto">
              <a:xfrm>
                <a:off x="3104926" y="3432215"/>
                <a:ext cx="16990" cy="15777"/>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2" name="Freeform 277">
                <a:extLst>
                  <a:ext uri="{FF2B5EF4-FFF2-40B4-BE49-F238E27FC236}">
                    <a16:creationId xmlns:a16="http://schemas.microsoft.com/office/drawing/2014/main" id="{2E324367-B5C1-4E07-AF04-2248F07A7479}"/>
                  </a:ext>
                </a:extLst>
              </p:cNvPr>
              <p:cNvSpPr>
                <a:spLocks noEditPoints="1"/>
              </p:cNvSpPr>
              <p:nvPr/>
            </p:nvSpPr>
            <p:spPr bwMode="auto">
              <a:xfrm>
                <a:off x="2873128" y="3507458"/>
                <a:ext cx="383497" cy="67961"/>
              </a:xfrm>
              <a:custGeom>
                <a:avLst/>
                <a:gdLst>
                  <a:gd name="T0" fmla="*/ 1327 w 1371"/>
                  <a:gd name="T1" fmla="*/ 0 h 244"/>
                  <a:gd name="T2" fmla="*/ 44 w 1371"/>
                  <a:gd name="T3" fmla="*/ 0 h 244"/>
                  <a:gd name="T4" fmla="*/ 0 w 1371"/>
                  <a:gd name="T5" fmla="*/ 43 h 244"/>
                  <a:gd name="T6" fmla="*/ 0 w 1371"/>
                  <a:gd name="T7" fmla="*/ 200 h 244"/>
                  <a:gd name="T8" fmla="*/ 44 w 1371"/>
                  <a:gd name="T9" fmla="*/ 244 h 244"/>
                  <a:gd name="T10" fmla="*/ 1327 w 1371"/>
                  <a:gd name="T11" fmla="*/ 244 h 244"/>
                  <a:gd name="T12" fmla="*/ 1371 w 1371"/>
                  <a:gd name="T13" fmla="*/ 200 h 244"/>
                  <a:gd name="T14" fmla="*/ 1371 w 1371"/>
                  <a:gd name="T15" fmla="*/ 43 h 244"/>
                  <a:gd name="T16" fmla="*/ 1327 w 1371"/>
                  <a:gd name="T17" fmla="*/ 0 h 244"/>
                  <a:gd name="T18" fmla="*/ 1326 w 1371"/>
                  <a:gd name="T19" fmla="*/ 199 h 244"/>
                  <a:gd name="T20" fmla="*/ 45 w 1371"/>
                  <a:gd name="T21" fmla="*/ 199 h 244"/>
                  <a:gd name="T22" fmla="*/ 45 w 1371"/>
                  <a:gd name="T23" fmla="*/ 45 h 244"/>
                  <a:gd name="T24" fmla="*/ 1326 w 1371"/>
                  <a:gd name="T25" fmla="*/ 45 h 244"/>
                  <a:gd name="T26" fmla="*/ 1326 w 1371"/>
                  <a:gd name="T27" fmla="*/ 199 h 244"/>
                  <a:gd name="T28" fmla="*/ 1326 w 1371"/>
                  <a:gd name="T29" fmla="*/ 199 h 244"/>
                  <a:gd name="T30" fmla="*/ 1326 w 1371"/>
                  <a:gd name="T31" fmla="*/ 19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1" h="244">
                    <a:moveTo>
                      <a:pt x="1327" y="0"/>
                    </a:moveTo>
                    <a:cubicBezTo>
                      <a:pt x="44" y="0"/>
                      <a:pt x="44" y="0"/>
                      <a:pt x="44" y="0"/>
                    </a:cubicBezTo>
                    <a:cubicBezTo>
                      <a:pt x="20" y="0"/>
                      <a:pt x="0" y="19"/>
                      <a:pt x="0" y="43"/>
                    </a:cubicBezTo>
                    <a:cubicBezTo>
                      <a:pt x="0" y="200"/>
                      <a:pt x="0" y="200"/>
                      <a:pt x="0" y="200"/>
                    </a:cubicBezTo>
                    <a:cubicBezTo>
                      <a:pt x="0" y="224"/>
                      <a:pt x="20" y="244"/>
                      <a:pt x="44" y="244"/>
                    </a:cubicBezTo>
                    <a:cubicBezTo>
                      <a:pt x="1327" y="244"/>
                      <a:pt x="1327" y="244"/>
                      <a:pt x="1327" y="244"/>
                    </a:cubicBezTo>
                    <a:cubicBezTo>
                      <a:pt x="1351" y="244"/>
                      <a:pt x="1371" y="224"/>
                      <a:pt x="1371" y="200"/>
                    </a:cubicBezTo>
                    <a:cubicBezTo>
                      <a:pt x="1371" y="43"/>
                      <a:pt x="1371" y="43"/>
                      <a:pt x="1371" y="43"/>
                    </a:cubicBezTo>
                    <a:cubicBezTo>
                      <a:pt x="1371" y="19"/>
                      <a:pt x="1351" y="0"/>
                      <a:pt x="1327" y="0"/>
                    </a:cubicBezTo>
                    <a:close/>
                    <a:moveTo>
                      <a:pt x="1326" y="199"/>
                    </a:moveTo>
                    <a:cubicBezTo>
                      <a:pt x="45" y="199"/>
                      <a:pt x="45" y="199"/>
                      <a:pt x="45" y="199"/>
                    </a:cubicBezTo>
                    <a:cubicBezTo>
                      <a:pt x="45" y="45"/>
                      <a:pt x="45" y="45"/>
                      <a:pt x="45" y="45"/>
                    </a:cubicBezTo>
                    <a:cubicBezTo>
                      <a:pt x="1326" y="45"/>
                      <a:pt x="1326" y="45"/>
                      <a:pt x="1326" y="45"/>
                    </a:cubicBezTo>
                    <a:lnTo>
                      <a:pt x="1326" y="199"/>
                    </a:lnTo>
                    <a:close/>
                    <a:moveTo>
                      <a:pt x="1326" y="199"/>
                    </a:moveTo>
                    <a:cubicBezTo>
                      <a:pt x="1326" y="199"/>
                      <a:pt x="1326" y="199"/>
                      <a:pt x="1326" y="19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3" name="Freeform 278">
                <a:extLst>
                  <a:ext uri="{FF2B5EF4-FFF2-40B4-BE49-F238E27FC236}">
                    <a16:creationId xmlns:a16="http://schemas.microsoft.com/office/drawing/2014/main" id="{54869EC8-FFCD-4AE9-8866-1FFBCBEF756A}"/>
                  </a:ext>
                </a:extLst>
              </p:cNvPr>
              <p:cNvSpPr>
                <a:spLocks noEditPoints="1"/>
              </p:cNvSpPr>
              <p:nvPr/>
            </p:nvSpPr>
            <p:spPr bwMode="auto">
              <a:xfrm>
                <a:off x="2902255" y="3524448"/>
                <a:ext cx="58253" cy="33981"/>
              </a:xfrm>
              <a:custGeom>
                <a:avLst/>
                <a:gdLst>
                  <a:gd name="T0" fmla="*/ 60 w 205"/>
                  <a:gd name="T1" fmla="*/ 120 h 120"/>
                  <a:gd name="T2" fmla="*/ 145 w 205"/>
                  <a:gd name="T3" fmla="*/ 120 h 120"/>
                  <a:gd name="T4" fmla="*/ 205 w 205"/>
                  <a:gd name="T5" fmla="*/ 60 h 120"/>
                  <a:gd name="T6" fmla="*/ 145 w 205"/>
                  <a:gd name="T7" fmla="*/ 0 h 120"/>
                  <a:gd name="T8" fmla="*/ 60 w 205"/>
                  <a:gd name="T9" fmla="*/ 0 h 120"/>
                  <a:gd name="T10" fmla="*/ 0 w 205"/>
                  <a:gd name="T11" fmla="*/ 60 h 120"/>
                  <a:gd name="T12" fmla="*/ 60 w 205"/>
                  <a:gd name="T13" fmla="*/ 120 h 120"/>
                  <a:gd name="T14" fmla="*/ 60 w 205"/>
                  <a:gd name="T15" fmla="*/ 45 h 120"/>
                  <a:gd name="T16" fmla="*/ 145 w 205"/>
                  <a:gd name="T17" fmla="*/ 45 h 120"/>
                  <a:gd name="T18" fmla="*/ 160 w 205"/>
                  <a:gd name="T19" fmla="*/ 60 h 120"/>
                  <a:gd name="T20" fmla="*/ 145 w 205"/>
                  <a:gd name="T21" fmla="*/ 75 h 120"/>
                  <a:gd name="T22" fmla="*/ 60 w 205"/>
                  <a:gd name="T23" fmla="*/ 75 h 120"/>
                  <a:gd name="T24" fmla="*/ 45 w 205"/>
                  <a:gd name="T25" fmla="*/ 60 h 120"/>
                  <a:gd name="T26" fmla="*/ 60 w 205"/>
                  <a:gd name="T27" fmla="*/ 45 h 120"/>
                  <a:gd name="T28" fmla="*/ 60 w 205"/>
                  <a:gd name="T29" fmla="*/ 45 h 120"/>
                  <a:gd name="T30" fmla="*/ 60 w 205"/>
                  <a:gd name="T31"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20">
                    <a:moveTo>
                      <a:pt x="60" y="120"/>
                    </a:moveTo>
                    <a:cubicBezTo>
                      <a:pt x="145" y="120"/>
                      <a:pt x="145" y="120"/>
                      <a:pt x="145" y="120"/>
                    </a:cubicBezTo>
                    <a:cubicBezTo>
                      <a:pt x="178" y="120"/>
                      <a:pt x="205" y="93"/>
                      <a:pt x="205" y="60"/>
                    </a:cubicBezTo>
                    <a:cubicBezTo>
                      <a:pt x="205" y="27"/>
                      <a:pt x="178" y="0"/>
                      <a:pt x="145" y="0"/>
                    </a:cubicBezTo>
                    <a:cubicBezTo>
                      <a:pt x="60" y="0"/>
                      <a:pt x="60" y="0"/>
                      <a:pt x="60" y="0"/>
                    </a:cubicBezTo>
                    <a:cubicBezTo>
                      <a:pt x="27" y="0"/>
                      <a:pt x="0" y="27"/>
                      <a:pt x="0" y="60"/>
                    </a:cubicBezTo>
                    <a:cubicBezTo>
                      <a:pt x="0" y="93"/>
                      <a:pt x="27" y="120"/>
                      <a:pt x="60" y="120"/>
                    </a:cubicBezTo>
                    <a:close/>
                    <a:moveTo>
                      <a:pt x="60" y="45"/>
                    </a:moveTo>
                    <a:cubicBezTo>
                      <a:pt x="145" y="45"/>
                      <a:pt x="145" y="45"/>
                      <a:pt x="145" y="45"/>
                    </a:cubicBezTo>
                    <a:cubicBezTo>
                      <a:pt x="153" y="45"/>
                      <a:pt x="160" y="51"/>
                      <a:pt x="160" y="60"/>
                    </a:cubicBezTo>
                    <a:cubicBezTo>
                      <a:pt x="160" y="68"/>
                      <a:pt x="153" y="75"/>
                      <a:pt x="145" y="75"/>
                    </a:cubicBezTo>
                    <a:cubicBezTo>
                      <a:pt x="60" y="75"/>
                      <a:pt x="60" y="75"/>
                      <a:pt x="60" y="75"/>
                    </a:cubicBezTo>
                    <a:cubicBezTo>
                      <a:pt x="52" y="75"/>
                      <a:pt x="45" y="68"/>
                      <a:pt x="45" y="60"/>
                    </a:cubicBezTo>
                    <a:cubicBezTo>
                      <a:pt x="45" y="51"/>
                      <a:pt x="52" y="45"/>
                      <a:pt x="60" y="45"/>
                    </a:cubicBezTo>
                    <a:close/>
                    <a:moveTo>
                      <a:pt x="60" y="45"/>
                    </a:moveTo>
                    <a:cubicBezTo>
                      <a:pt x="60" y="45"/>
                      <a:pt x="60" y="45"/>
                      <a:pt x="60"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4" name="Freeform 279">
                <a:extLst>
                  <a:ext uri="{FF2B5EF4-FFF2-40B4-BE49-F238E27FC236}">
                    <a16:creationId xmlns:a16="http://schemas.microsoft.com/office/drawing/2014/main" id="{8A7018F5-AD0B-466C-BC32-24CDA85612E8}"/>
                  </a:ext>
                </a:extLst>
              </p:cNvPr>
              <p:cNvSpPr>
                <a:spLocks noEditPoints="1"/>
              </p:cNvSpPr>
              <p:nvPr/>
            </p:nvSpPr>
            <p:spPr bwMode="auto">
              <a:xfrm>
                <a:off x="3141334" y="3535371"/>
                <a:ext cx="80098" cy="12136"/>
              </a:xfrm>
              <a:custGeom>
                <a:avLst/>
                <a:gdLst>
                  <a:gd name="T0" fmla="*/ 23 w 289"/>
                  <a:gd name="T1" fmla="*/ 45 h 45"/>
                  <a:gd name="T2" fmla="*/ 267 w 289"/>
                  <a:gd name="T3" fmla="*/ 45 h 45"/>
                  <a:gd name="T4" fmla="*/ 289 w 289"/>
                  <a:gd name="T5" fmla="*/ 23 h 45"/>
                  <a:gd name="T6" fmla="*/ 267 w 289"/>
                  <a:gd name="T7" fmla="*/ 0 h 45"/>
                  <a:gd name="T8" fmla="*/ 23 w 289"/>
                  <a:gd name="T9" fmla="*/ 0 h 45"/>
                  <a:gd name="T10" fmla="*/ 0 w 289"/>
                  <a:gd name="T11" fmla="*/ 23 h 45"/>
                  <a:gd name="T12" fmla="*/ 23 w 289"/>
                  <a:gd name="T13" fmla="*/ 45 h 45"/>
                  <a:gd name="T14" fmla="*/ 23 w 289"/>
                  <a:gd name="T15" fmla="*/ 45 h 45"/>
                  <a:gd name="T16" fmla="*/ 23 w 28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45">
                    <a:moveTo>
                      <a:pt x="23" y="45"/>
                    </a:moveTo>
                    <a:cubicBezTo>
                      <a:pt x="267" y="45"/>
                      <a:pt x="267" y="45"/>
                      <a:pt x="267" y="45"/>
                    </a:cubicBezTo>
                    <a:cubicBezTo>
                      <a:pt x="279" y="45"/>
                      <a:pt x="289" y="35"/>
                      <a:pt x="289" y="23"/>
                    </a:cubicBezTo>
                    <a:cubicBezTo>
                      <a:pt x="289" y="10"/>
                      <a:pt x="279" y="0"/>
                      <a:pt x="267"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5" name="Freeform 280">
                <a:extLst>
                  <a:ext uri="{FF2B5EF4-FFF2-40B4-BE49-F238E27FC236}">
                    <a16:creationId xmlns:a16="http://schemas.microsoft.com/office/drawing/2014/main" id="{EF28A96C-21ED-437A-850B-6ED9583354B3}"/>
                  </a:ext>
                </a:extLst>
              </p:cNvPr>
              <p:cNvSpPr>
                <a:spLocks noEditPoints="1"/>
              </p:cNvSpPr>
              <p:nvPr/>
            </p:nvSpPr>
            <p:spPr bwMode="auto">
              <a:xfrm>
                <a:off x="2978711" y="3531730"/>
                <a:ext cx="18204" cy="18204"/>
              </a:xfrm>
              <a:custGeom>
                <a:avLst/>
                <a:gdLst>
                  <a:gd name="T0" fmla="*/ 44 w 65"/>
                  <a:gd name="T1" fmla="*/ 6 h 66"/>
                  <a:gd name="T2" fmla="*/ 6 w 65"/>
                  <a:gd name="T3" fmla="*/ 22 h 66"/>
                  <a:gd name="T4" fmla="*/ 21 w 65"/>
                  <a:gd name="T5" fmla="*/ 60 h 66"/>
                  <a:gd name="T6" fmla="*/ 59 w 65"/>
                  <a:gd name="T7" fmla="*/ 44 h 66"/>
                  <a:gd name="T8" fmla="*/ 44 w 65"/>
                  <a:gd name="T9" fmla="*/ 6 h 66"/>
                  <a:gd name="T10" fmla="*/ 44 w 65"/>
                  <a:gd name="T11" fmla="*/ 6 h 66"/>
                  <a:gd name="T12" fmla="*/ 44 w 65"/>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5" h="66">
                    <a:moveTo>
                      <a:pt x="44" y="6"/>
                    </a:moveTo>
                    <a:cubicBezTo>
                      <a:pt x="29" y="0"/>
                      <a:pt x="12" y="7"/>
                      <a:pt x="6" y="22"/>
                    </a:cubicBezTo>
                    <a:cubicBezTo>
                      <a:pt x="0" y="37"/>
                      <a:pt x="7" y="54"/>
                      <a:pt x="21" y="60"/>
                    </a:cubicBezTo>
                    <a:cubicBezTo>
                      <a:pt x="36" y="66"/>
                      <a:pt x="53" y="59"/>
                      <a:pt x="59" y="44"/>
                    </a:cubicBezTo>
                    <a:cubicBezTo>
                      <a:pt x="65" y="29"/>
                      <a:pt x="58"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6" name="Freeform 281">
                <a:extLst>
                  <a:ext uri="{FF2B5EF4-FFF2-40B4-BE49-F238E27FC236}">
                    <a16:creationId xmlns:a16="http://schemas.microsoft.com/office/drawing/2014/main" id="{2BD8051B-4C41-44E8-985A-22988412D147}"/>
                  </a:ext>
                </a:extLst>
              </p:cNvPr>
              <p:cNvSpPr>
                <a:spLocks noEditPoints="1"/>
              </p:cNvSpPr>
              <p:nvPr/>
            </p:nvSpPr>
            <p:spPr bwMode="auto">
              <a:xfrm>
                <a:off x="3010265" y="3531730"/>
                <a:ext cx="18204" cy="18204"/>
              </a:xfrm>
              <a:custGeom>
                <a:avLst/>
                <a:gdLst>
                  <a:gd name="T0" fmla="*/ 44 w 66"/>
                  <a:gd name="T1" fmla="*/ 6 h 66"/>
                  <a:gd name="T2" fmla="*/ 6 w 66"/>
                  <a:gd name="T3" fmla="*/ 22 h 66"/>
                  <a:gd name="T4" fmla="*/ 22 w 66"/>
                  <a:gd name="T5" fmla="*/ 60 h 66"/>
                  <a:gd name="T6" fmla="*/ 60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7" y="66"/>
                      <a:pt x="54" y="59"/>
                      <a:pt x="60"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7" name="Freeform 282">
                <a:extLst>
                  <a:ext uri="{FF2B5EF4-FFF2-40B4-BE49-F238E27FC236}">
                    <a16:creationId xmlns:a16="http://schemas.microsoft.com/office/drawing/2014/main" id="{C2B2368A-308B-4448-BDF8-B1A81D583FBF}"/>
                  </a:ext>
                </a:extLst>
              </p:cNvPr>
              <p:cNvSpPr>
                <a:spLocks noEditPoints="1"/>
              </p:cNvSpPr>
              <p:nvPr/>
            </p:nvSpPr>
            <p:spPr bwMode="auto">
              <a:xfrm>
                <a:off x="3041819" y="3531730"/>
                <a:ext cx="18204" cy="18204"/>
              </a:xfrm>
              <a:custGeom>
                <a:avLst/>
                <a:gdLst>
                  <a:gd name="T0" fmla="*/ 44 w 65"/>
                  <a:gd name="T1" fmla="*/ 6 h 66"/>
                  <a:gd name="T2" fmla="*/ 6 w 65"/>
                  <a:gd name="T3" fmla="*/ 22 h 66"/>
                  <a:gd name="T4" fmla="*/ 21 w 65"/>
                  <a:gd name="T5" fmla="*/ 60 h 66"/>
                  <a:gd name="T6" fmla="*/ 59 w 65"/>
                  <a:gd name="T7" fmla="*/ 44 h 66"/>
                  <a:gd name="T8" fmla="*/ 44 w 65"/>
                  <a:gd name="T9" fmla="*/ 6 h 66"/>
                  <a:gd name="T10" fmla="*/ 44 w 65"/>
                  <a:gd name="T11" fmla="*/ 6 h 66"/>
                  <a:gd name="T12" fmla="*/ 44 w 65"/>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5" h="66">
                    <a:moveTo>
                      <a:pt x="44" y="6"/>
                    </a:moveTo>
                    <a:cubicBezTo>
                      <a:pt x="29" y="0"/>
                      <a:pt x="12" y="7"/>
                      <a:pt x="6" y="22"/>
                    </a:cubicBezTo>
                    <a:cubicBezTo>
                      <a:pt x="0" y="37"/>
                      <a:pt x="7" y="54"/>
                      <a:pt x="21" y="60"/>
                    </a:cubicBezTo>
                    <a:cubicBezTo>
                      <a:pt x="36" y="66"/>
                      <a:pt x="53" y="59"/>
                      <a:pt x="59" y="44"/>
                    </a:cubicBezTo>
                    <a:cubicBezTo>
                      <a:pt x="65" y="29"/>
                      <a:pt x="58"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8" name="Freeform 283">
                <a:extLst>
                  <a:ext uri="{FF2B5EF4-FFF2-40B4-BE49-F238E27FC236}">
                    <a16:creationId xmlns:a16="http://schemas.microsoft.com/office/drawing/2014/main" id="{ABCAD50F-0E54-4156-94AD-B911BA9F8EFF}"/>
                  </a:ext>
                </a:extLst>
              </p:cNvPr>
              <p:cNvSpPr>
                <a:spLocks noEditPoints="1"/>
              </p:cNvSpPr>
              <p:nvPr/>
            </p:nvSpPr>
            <p:spPr bwMode="auto">
              <a:xfrm>
                <a:off x="3072159" y="3531730"/>
                <a:ext cx="19418" cy="18204"/>
              </a:xfrm>
              <a:custGeom>
                <a:avLst/>
                <a:gdLst>
                  <a:gd name="T0" fmla="*/ 44 w 66"/>
                  <a:gd name="T1" fmla="*/ 6 h 66"/>
                  <a:gd name="T2" fmla="*/ 6 w 66"/>
                  <a:gd name="T3" fmla="*/ 22 h 66"/>
                  <a:gd name="T4" fmla="*/ 22 w 66"/>
                  <a:gd name="T5" fmla="*/ 60 h 66"/>
                  <a:gd name="T6" fmla="*/ 60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7" y="66"/>
                      <a:pt x="54" y="59"/>
                      <a:pt x="60"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89" name="Freeform 284">
                <a:extLst>
                  <a:ext uri="{FF2B5EF4-FFF2-40B4-BE49-F238E27FC236}">
                    <a16:creationId xmlns:a16="http://schemas.microsoft.com/office/drawing/2014/main" id="{2BDF5F1B-3E70-4941-A7B6-0816B1846D5C}"/>
                  </a:ext>
                </a:extLst>
              </p:cNvPr>
              <p:cNvSpPr>
                <a:spLocks noEditPoints="1"/>
              </p:cNvSpPr>
              <p:nvPr/>
            </p:nvSpPr>
            <p:spPr bwMode="auto">
              <a:xfrm>
                <a:off x="3104926" y="3531730"/>
                <a:ext cx="18204" cy="18204"/>
              </a:xfrm>
              <a:custGeom>
                <a:avLst/>
                <a:gdLst>
                  <a:gd name="T0" fmla="*/ 44 w 66"/>
                  <a:gd name="T1" fmla="*/ 6 h 66"/>
                  <a:gd name="T2" fmla="*/ 6 w 66"/>
                  <a:gd name="T3" fmla="*/ 22 h 66"/>
                  <a:gd name="T4" fmla="*/ 22 w 66"/>
                  <a:gd name="T5" fmla="*/ 60 h 66"/>
                  <a:gd name="T6" fmla="*/ 59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6" y="66"/>
                      <a:pt x="53" y="59"/>
                      <a:pt x="59"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0" name="Freeform 285">
                <a:extLst>
                  <a:ext uri="{FF2B5EF4-FFF2-40B4-BE49-F238E27FC236}">
                    <a16:creationId xmlns:a16="http://schemas.microsoft.com/office/drawing/2014/main" id="{84E9F4EA-A517-4D9E-ADBE-00E4D44E9493}"/>
                  </a:ext>
                </a:extLst>
              </p:cNvPr>
              <p:cNvSpPr>
                <a:spLocks noEditPoints="1"/>
              </p:cNvSpPr>
              <p:nvPr/>
            </p:nvSpPr>
            <p:spPr bwMode="auto">
              <a:xfrm>
                <a:off x="2873128" y="3608187"/>
                <a:ext cx="383497" cy="67961"/>
              </a:xfrm>
              <a:custGeom>
                <a:avLst/>
                <a:gdLst>
                  <a:gd name="T0" fmla="*/ 1327 w 1371"/>
                  <a:gd name="T1" fmla="*/ 0 h 244"/>
                  <a:gd name="T2" fmla="*/ 44 w 1371"/>
                  <a:gd name="T3" fmla="*/ 0 h 244"/>
                  <a:gd name="T4" fmla="*/ 0 w 1371"/>
                  <a:gd name="T5" fmla="*/ 43 h 244"/>
                  <a:gd name="T6" fmla="*/ 0 w 1371"/>
                  <a:gd name="T7" fmla="*/ 201 h 244"/>
                  <a:gd name="T8" fmla="*/ 44 w 1371"/>
                  <a:gd name="T9" fmla="*/ 244 h 244"/>
                  <a:gd name="T10" fmla="*/ 1327 w 1371"/>
                  <a:gd name="T11" fmla="*/ 244 h 244"/>
                  <a:gd name="T12" fmla="*/ 1371 w 1371"/>
                  <a:gd name="T13" fmla="*/ 201 h 244"/>
                  <a:gd name="T14" fmla="*/ 1371 w 1371"/>
                  <a:gd name="T15" fmla="*/ 43 h 244"/>
                  <a:gd name="T16" fmla="*/ 1327 w 1371"/>
                  <a:gd name="T17" fmla="*/ 0 h 244"/>
                  <a:gd name="T18" fmla="*/ 1326 w 1371"/>
                  <a:gd name="T19" fmla="*/ 199 h 244"/>
                  <a:gd name="T20" fmla="*/ 45 w 1371"/>
                  <a:gd name="T21" fmla="*/ 199 h 244"/>
                  <a:gd name="T22" fmla="*/ 45 w 1371"/>
                  <a:gd name="T23" fmla="*/ 45 h 244"/>
                  <a:gd name="T24" fmla="*/ 1326 w 1371"/>
                  <a:gd name="T25" fmla="*/ 45 h 244"/>
                  <a:gd name="T26" fmla="*/ 1326 w 1371"/>
                  <a:gd name="T27" fmla="*/ 199 h 244"/>
                  <a:gd name="T28" fmla="*/ 1326 w 1371"/>
                  <a:gd name="T29" fmla="*/ 199 h 244"/>
                  <a:gd name="T30" fmla="*/ 1326 w 1371"/>
                  <a:gd name="T31" fmla="*/ 19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1" h="244">
                    <a:moveTo>
                      <a:pt x="1327" y="0"/>
                    </a:moveTo>
                    <a:cubicBezTo>
                      <a:pt x="44" y="0"/>
                      <a:pt x="44" y="0"/>
                      <a:pt x="44" y="0"/>
                    </a:cubicBezTo>
                    <a:cubicBezTo>
                      <a:pt x="20" y="0"/>
                      <a:pt x="0" y="19"/>
                      <a:pt x="0" y="43"/>
                    </a:cubicBezTo>
                    <a:cubicBezTo>
                      <a:pt x="0" y="201"/>
                      <a:pt x="0" y="201"/>
                      <a:pt x="0" y="201"/>
                    </a:cubicBezTo>
                    <a:cubicBezTo>
                      <a:pt x="0" y="224"/>
                      <a:pt x="20" y="244"/>
                      <a:pt x="44" y="244"/>
                    </a:cubicBezTo>
                    <a:cubicBezTo>
                      <a:pt x="1327" y="244"/>
                      <a:pt x="1327" y="244"/>
                      <a:pt x="1327" y="244"/>
                    </a:cubicBezTo>
                    <a:cubicBezTo>
                      <a:pt x="1351" y="244"/>
                      <a:pt x="1371" y="224"/>
                      <a:pt x="1371" y="201"/>
                    </a:cubicBezTo>
                    <a:cubicBezTo>
                      <a:pt x="1371" y="43"/>
                      <a:pt x="1371" y="43"/>
                      <a:pt x="1371" y="43"/>
                    </a:cubicBezTo>
                    <a:cubicBezTo>
                      <a:pt x="1371" y="19"/>
                      <a:pt x="1351" y="0"/>
                      <a:pt x="1327" y="0"/>
                    </a:cubicBezTo>
                    <a:close/>
                    <a:moveTo>
                      <a:pt x="1326" y="199"/>
                    </a:moveTo>
                    <a:cubicBezTo>
                      <a:pt x="45" y="199"/>
                      <a:pt x="45" y="199"/>
                      <a:pt x="45" y="199"/>
                    </a:cubicBezTo>
                    <a:cubicBezTo>
                      <a:pt x="45" y="45"/>
                      <a:pt x="45" y="45"/>
                      <a:pt x="45" y="45"/>
                    </a:cubicBezTo>
                    <a:cubicBezTo>
                      <a:pt x="1326" y="45"/>
                      <a:pt x="1326" y="45"/>
                      <a:pt x="1326" y="45"/>
                    </a:cubicBezTo>
                    <a:lnTo>
                      <a:pt x="1326" y="199"/>
                    </a:lnTo>
                    <a:close/>
                    <a:moveTo>
                      <a:pt x="1326" y="199"/>
                    </a:moveTo>
                    <a:cubicBezTo>
                      <a:pt x="1326" y="199"/>
                      <a:pt x="1326" y="199"/>
                      <a:pt x="1326" y="19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1" name="Freeform 286">
                <a:extLst>
                  <a:ext uri="{FF2B5EF4-FFF2-40B4-BE49-F238E27FC236}">
                    <a16:creationId xmlns:a16="http://schemas.microsoft.com/office/drawing/2014/main" id="{F33235F1-7803-4F07-B31E-5B40C8932F4C}"/>
                  </a:ext>
                </a:extLst>
              </p:cNvPr>
              <p:cNvSpPr>
                <a:spLocks noEditPoints="1"/>
              </p:cNvSpPr>
              <p:nvPr/>
            </p:nvSpPr>
            <p:spPr bwMode="auto">
              <a:xfrm>
                <a:off x="2902255" y="3625177"/>
                <a:ext cx="58253" cy="33981"/>
              </a:xfrm>
              <a:custGeom>
                <a:avLst/>
                <a:gdLst>
                  <a:gd name="T0" fmla="*/ 60 w 205"/>
                  <a:gd name="T1" fmla="*/ 120 h 120"/>
                  <a:gd name="T2" fmla="*/ 145 w 205"/>
                  <a:gd name="T3" fmla="*/ 120 h 120"/>
                  <a:gd name="T4" fmla="*/ 205 w 205"/>
                  <a:gd name="T5" fmla="*/ 60 h 120"/>
                  <a:gd name="T6" fmla="*/ 145 w 205"/>
                  <a:gd name="T7" fmla="*/ 0 h 120"/>
                  <a:gd name="T8" fmla="*/ 60 w 205"/>
                  <a:gd name="T9" fmla="*/ 0 h 120"/>
                  <a:gd name="T10" fmla="*/ 0 w 205"/>
                  <a:gd name="T11" fmla="*/ 60 h 120"/>
                  <a:gd name="T12" fmla="*/ 60 w 205"/>
                  <a:gd name="T13" fmla="*/ 120 h 120"/>
                  <a:gd name="T14" fmla="*/ 60 w 205"/>
                  <a:gd name="T15" fmla="*/ 45 h 120"/>
                  <a:gd name="T16" fmla="*/ 145 w 205"/>
                  <a:gd name="T17" fmla="*/ 45 h 120"/>
                  <a:gd name="T18" fmla="*/ 160 w 205"/>
                  <a:gd name="T19" fmla="*/ 60 h 120"/>
                  <a:gd name="T20" fmla="*/ 145 w 205"/>
                  <a:gd name="T21" fmla="*/ 75 h 120"/>
                  <a:gd name="T22" fmla="*/ 60 w 205"/>
                  <a:gd name="T23" fmla="*/ 75 h 120"/>
                  <a:gd name="T24" fmla="*/ 45 w 205"/>
                  <a:gd name="T25" fmla="*/ 60 h 120"/>
                  <a:gd name="T26" fmla="*/ 60 w 205"/>
                  <a:gd name="T27" fmla="*/ 45 h 120"/>
                  <a:gd name="T28" fmla="*/ 60 w 205"/>
                  <a:gd name="T29" fmla="*/ 45 h 120"/>
                  <a:gd name="T30" fmla="*/ 60 w 205"/>
                  <a:gd name="T31"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20">
                    <a:moveTo>
                      <a:pt x="60" y="120"/>
                    </a:moveTo>
                    <a:cubicBezTo>
                      <a:pt x="145" y="120"/>
                      <a:pt x="145" y="120"/>
                      <a:pt x="145" y="120"/>
                    </a:cubicBezTo>
                    <a:cubicBezTo>
                      <a:pt x="178" y="120"/>
                      <a:pt x="205" y="93"/>
                      <a:pt x="205" y="60"/>
                    </a:cubicBezTo>
                    <a:cubicBezTo>
                      <a:pt x="205" y="27"/>
                      <a:pt x="178" y="0"/>
                      <a:pt x="145" y="0"/>
                    </a:cubicBezTo>
                    <a:cubicBezTo>
                      <a:pt x="60" y="0"/>
                      <a:pt x="60" y="0"/>
                      <a:pt x="60" y="0"/>
                    </a:cubicBezTo>
                    <a:cubicBezTo>
                      <a:pt x="27" y="0"/>
                      <a:pt x="0" y="27"/>
                      <a:pt x="0" y="60"/>
                    </a:cubicBezTo>
                    <a:cubicBezTo>
                      <a:pt x="0" y="93"/>
                      <a:pt x="27" y="120"/>
                      <a:pt x="60" y="120"/>
                    </a:cubicBezTo>
                    <a:close/>
                    <a:moveTo>
                      <a:pt x="60" y="45"/>
                    </a:moveTo>
                    <a:cubicBezTo>
                      <a:pt x="145" y="45"/>
                      <a:pt x="145" y="45"/>
                      <a:pt x="145" y="45"/>
                    </a:cubicBezTo>
                    <a:cubicBezTo>
                      <a:pt x="153" y="45"/>
                      <a:pt x="160" y="52"/>
                      <a:pt x="160" y="60"/>
                    </a:cubicBezTo>
                    <a:cubicBezTo>
                      <a:pt x="160" y="68"/>
                      <a:pt x="153" y="75"/>
                      <a:pt x="145" y="75"/>
                    </a:cubicBezTo>
                    <a:cubicBezTo>
                      <a:pt x="60" y="75"/>
                      <a:pt x="60" y="75"/>
                      <a:pt x="60" y="75"/>
                    </a:cubicBezTo>
                    <a:cubicBezTo>
                      <a:pt x="52" y="75"/>
                      <a:pt x="45" y="68"/>
                      <a:pt x="45" y="60"/>
                    </a:cubicBezTo>
                    <a:cubicBezTo>
                      <a:pt x="45" y="52"/>
                      <a:pt x="52" y="45"/>
                      <a:pt x="60" y="45"/>
                    </a:cubicBezTo>
                    <a:close/>
                    <a:moveTo>
                      <a:pt x="60" y="45"/>
                    </a:moveTo>
                    <a:cubicBezTo>
                      <a:pt x="60" y="45"/>
                      <a:pt x="60" y="45"/>
                      <a:pt x="60"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2" name="Freeform 287">
                <a:extLst>
                  <a:ext uri="{FF2B5EF4-FFF2-40B4-BE49-F238E27FC236}">
                    <a16:creationId xmlns:a16="http://schemas.microsoft.com/office/drawing/2014/main" id="{D5DBD320-CCE5-4F9D-96E4-F524158B15EC}"/>
                  </a:ext>
                </a:extLst>
              </p:cNvPr>
              <p:cNvSpPr>
                <a:spLocks noEditPoints="1"/>
              </p:cNvSpPr>
              <p:nvPr/>
            </p:nvSpPr>
            <p:spPr bwMode="auto">
              <a:xfrm>
                <a:off x="3141334" y="3636099"/>
                <a:ext cx="80098" cy="12136"/>
              </a:xfrm>
              <a:custGeom>
                <a:avLst/>
                <a:gdLst>
                  <a:gd name="T0" fmla="*/ 23 w 289"/>
                  <a:gd name="T1" fmla="*/ 45 h 45"/>
                  <a:gd name="T2" fmla="*/ 267 w 289"/>
                  <a:gd name="T3" fmla="*/ 45 h 45"/>
                  <a:gd name="T4" fmla="*/ 289 w 289"/>
                  <a:gd name="T5" fmla="*/ 23 h 45"/>
                  <a:gd name="T6" fmla="*/ 267 w 289"/>
                  <a:gd name="T7" fmla="*/ 0 h 45"/>
                  <a:gd name="T8" fmla="*/ 23 w 289"/>
                  <a:gd name="T9" fmla="*/ 0 h 45"/>
                  <a:gd name="T10" fmla="*/ 0 w 289"/>
                  <a:gd name="T11" fmla="*/ 23 h 45"/>
                  <a:gd name="T12" fmla="*/ 23 w 289"/>
                  <a:gd name="T13" fmla="*/ 45 h 45"/>
                  <a:gd name="T14" fmla="*/ 23 w 289"/>
                  <a:gd name="T15" fmla="*/ 45 h 45"/>
                  <a:gd name="T16" fmla="*/ 23 w 28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45">
                    <a:moveTo>
                      <a:pt x="23" y="45"/>
                    </a:moveTo>
                    <a:cubicBezTo>
                      <a:pt x="267" y="45"/>
                      <a:pt x="267" y="45"/>
                      <a:pt x="267" y="45"/>
                    </a:cubicBezTo>
                    <a:cubicBezTo>
                      <a:pt x="279" y="45"/>
                      <a:pt x="289" y="35"/>
                      <a:pt x="289" y="23"/>
                    </a:cubicBezTo>
                    <a:cubicBezTo>
                      <a:pt x="289" y="11"/>
                      <a:pt x="279" y="0"/>
                      <a:pt x="267" y="0"/>
                    </a:cubicBezTo>
                    <a:cubicBezTo>
                      <a:pt x="23" y="0"/>
                      <a:pt x="23" y="0"/>
                      <a:pt x="23" y="0"/>
                    </a:cubicBezTo>
                    <a:cubicBezTo>
                      <a:pt x="10" y="0"/>
                      <a:pt x="0" y="11"/>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3" name="Freeform 288">
                <a:extLst>
                  <a:ext uri="{FF2B5EF4-FFF2-40B4-BE49-F238E27FC236}">
                    <a16:creationId xmlns:a16="http://schemas.microsoft.com/office/drawing/2014/main" id="{BBDD33D2-E5F4-4BE4-8546-F18AF07DA0F5}"/>
                  </a:ext>
                </a:extLst>
              </p:cNvPr>
              <p:cNvSpPr>
                <a:spLocks noEditPoints="1"/>
              </p:cNvSpPr>
              <p:nvPr/>
            </p:nvSpPr>
            <p:spPr bwMode="auto">
              <a:xfrm>
                <a:off x="2978711" y="3633672"/>
                <a:ext cx="18204" cy="18204"/>
              </a:xfrm>
              <a:custGeom>
                <a:avLst/>
                <a:gdLst>
                  <a:gd name="T0" fmla="*/ 44 w 65"/>
                  <a:gd name="T1" fmla="*/ 6 h 66"/>
                  <a:gd name="T2" fmla="*/ 6 w 65"/>
                  <a:gd name="T3" fmla="*/ 22 h 66"/>
                  <a:gd name="T4" fmla="*/ 21 w 65"/>
                  <a:gd name="T5" fmla="*/ 60 h 66"/>
                  <a:gd name="T6" fmla="*/ 59 w 65"/>
                  <a:gd name="T7" fmla="*/ 44 h 66"/>
                  <a:gd name="T8" fmla="*/ 44 w 65"/>
                  <a:gd name="T9" fmla="*/ 6 h 66"/>
                  <a:gd name="T10" fmla="*/ 44 w 65"/>
                  <a:gd name="T11" fmla="*/ 6 h 66"/>
                  <a:gd name="T12" fmla="*/ 44 w 65"/>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5" h="66">
                    <a:moveTo>
                      <a:pt x="44" y="6"/>
                    </a:moveTo>
                    <a:cubicBezTo>
                      <a:pt x="29" y="0"/>
                      <a:pt x="12" y="7"/>
                      <a:pt x="6" y="22"/>
                    </a:cubicBezTo>
                    <a:cubicBezTo>
                      <a:pt x="0" y="37"/>
                      <a:pt x="7" y="54"/>
                      <a:pt x="21" y="60"/>
                    </a:cubicBezTo>
                    <a:cubicBezTo>
                      <a:pt x="36" y="66"/>
                      <a:pt x="53" y="59"/>
                      <a:pt x="59" y="44"/>
                    </a:cubicBezTo>
                    <a:cubicBezTo>
                      <a:pt x="65" y="29"/>
                      <a:pt x="58"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4" name="Freeform 289">
                <a:extLst>
                  <a:ext uri="{FF2B5EF4-FFF2-40B4-BE49-F238E27FC236}">
                    <a16:creationId xmlns:a16="http://schemas.microsoft.com/office/drawing/2014/main" id="{CFDDCC81-293B-4A65-B286-DBD8F597D31B}"/>
                  </a:ext>
                </a:extLst>
              </p:cNvPr>
              <p:cNvSpPr>
                <a:spLocks noEditPoints="1"/>
              </p:cNvSpPr>
              <p:nvPr/>
            </p:nvSpPr>
            <p:spPr bwMode="auto">
              <a:xfrm>
                <a:off x="3010265" y="3633672"/>
                <a:ext cx="18204" cy="18204"/>
              </a:xfrm>
              <a:custGeom>
                <a:avLst/>
                <a:gdLst>
                  <a:gd name="T0" fmla="*/ 44 w 66"/>
                  <a:gd name="T1" fmla="*/ 6 h 66"/>
                  <a:gd name="T2" fmla="*/ 6 w 66"/>
                  <a:gd name="T3" fmla="*/ 22 h 66"/>
                  <a:gd name="T4" fmla="*/ 22 w 66"/>
                  <a:gd name="T5" fmla="*/ 60 h 66"/>
                  <a:gd name="T6" fmla="*/ 60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7" y="66"/>
                      <a:pt x="54" y="59"/>
                      <a:pt x="60"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5" name="Freeform 290">
                <a:extLst>
                  <a:ext uri="{FF2B5EF4-FFF2-40B4-BE49-F238E27FC236}">
                    <a16:creationId xmlns:a16="http://schemas.microsoft.com/office/drawing/2014/main" id="{A70F41C6-6416-444E-A0E1-38EF16CCEED2}"/>
                  </a:ext>
                </a:extLst>
              </p:cNvPr>
              <p:cNvSpPr>
                <a:spLocks noEditPoints="1"/>
              </p:cNvSpPr>
              <p:nvPr/>
            </p:nvSpPr>
            <p:spPr bwMode="auto">
              <a:xfrm>
                <a:off x="3041819" y="3633672"/>
                <a:ext cx="18204" cy="18204"/>
              </a:xfrm>
              <a:custGeom>
                <a:avLst/>
                <a:gdLst>
                  <a:gd name="T0" fmla="*/ 44 w 65"/>
                  <a:gd name="T1" fmla="*/ 6 h 66"/>
                  <a:gd name="T2" fmla="*/ 6 w 65"/>
                  <a:gd name="T3" fmla="*/ 22 h 66"/>
                  <a:gd name="T4" fmla="*/ 21 w 65"/>
                  <a:gd name="T5" fmla="*/ 60 h 66"/>
                  <a:gd name="T6" fmla="*/ 59 w 65"/>
                  <a:gd name="T7" fmla="*/ 44 h 66"/>
                  <a:gd name="T8" fmla="*/ 44 w 65"/>
                  <a:gd name="T9" fmla="*/ 6 h 66"/>
                  <a:gd name="T10" fmla="*/ 44 w 65"/>
                  <a:gd name="T11" fmla="*/ 6 h 66"/>
                  <a:gd name="T12" fmla="*/ 44 w 65"/>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5" h="66">
                    <a:moveTo>
                      <a:pt x="44" y="6"/>
                    </a:moveTo>
                    <a:cubicBezTo>
                      <a:pt x="29" y="0"/>
                      <a:pt x="12" y="7"/>
                      <a:pt x="6" y="22"/>
                    </a:cubicBezTo>
                    <a:cubicBezTo>
                      <a:pt x="0" y="37"/>
                      <a:pt x="7" y="54"/>
                      <a:pt x="21" y="60"/>
                    </a:cubicBezTo>
                    <a:cubicBezTo>
                      <a:pt x="36" y="66"/>
                      <a:pt x="53" y="59"/>
                      <a:pt x="59" y="44"/>
                    </a:cubicBezTo>
                    <a:cubicBezTo>
                      <a:pt x="65" y="29"/>
                      <a:pt x="58"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6" name="Freeform 291">
                <a:extLst>
                  <a:ext uri="{FF2B5EF4-FFF2-40B4-BE49-F238E27FC236}">
                    <a16:creationId xmlns:a16="http://schemas.microsoft.com/office/drawing/2014/main" id="{B3AF97DD-3338-40EA-AB60-5AE4198CEEB9}"/>
                  </a:ext>
                </a:extLst>
              </p:cNvPr>
              <p:cNvSpPr>
                <a:spLocks noEditPoints="1"/>
              </p:cNvSpPr>
              <p:nvPr/>
            </p:nvSpPr>
            <p:spPr bwMode="auto">
              <a:xfrm>
                <a:off x="3072159" y="3633672"/>
                <a:ext cx="19418" cy="18204"/>
              </a:xfrm>
              <a:custGeom>
                <a:avLst/>
                <a:gdLst>
                  <a:gd name="T0" fmla="*/ 44 w 66"/>
                  <a:gd name="T1" fmla="*/ 6 h 66"/>
                  <a:gd name="T2" fmla="*/ 6 w 66"/>
                  <a:gd name="T3" fmla="*/ 22 h 66"/>
                  <a:gd name="T4" fmla="*/ 22 w 66"/>
                  <a:gd name="T5" fmla="*/ 60 h 66"/>
                  <a:gd name="T6" fmla="*/ 60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7" y="66"/>
                      <a:pt x="54" y="59"/>
                      <a:pt x="60"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497" name="Freeform 292">
                <a:extLst>
                  <a:ext uri="{FF2B5EF4-FFF2-40B4-BE49-F238E27FC236}">
                    <a16:creationId xmlns:a16="http://schemas.microsoft.com/office/drawing/2014/main" id="{5EEF9A40-B20B-4E34-BC1C-C11C850647DC}"/>
                  </a:ext>
                </a:extLst>
              </p:cNvPr>
              <p:cNvSpPr>
                <a:spLocks noEditPoints="1"/>
              </p:cNvSpPr>
              <p:nvPr/>
            </p:nvSpPr>
            <p:spPr bwMode="auto">
              <a:xfrm>
                <a:off x="3104926" y="3633672"/>
                <a:ext cx="18204" cy="18204"/>
              </a:xfrm>
              <a:custGeom>
                <a:avLst/>
                <a:gdLst>
                  <a:gd name="T0" fmla="*/ 44 w 66"/>
                  <a:gd name="T1" fmla="*/ 6 h 66"/>
                  <a:gd name="T2" fmla="*/ 6 w 66"/>
                  <a:gd name="T3" fmla="*/ 22 h 66"/>
                  <a:gd name="T4" fmla="*/ 22 w 66"/>
                  <a:gd name="T5" fmla="*/ 60 h 66"/>
                  <a:gd name="T6" fmla="*/ 59 w 66"/>
                  <a:gd name="T7" fmla="*/ 44 h 66"/>
                  <a:gd name="T8" fmla="*/ 44 w 66"/>
                  <a:gd name="T9" fmla="*/ 6 h 66"/>
                  <a:gd name="T10" fmla="*/ 44 w 66"/>
                  <a:gd name="T11" fmla="*/ 6 h 66"/>
                  <a:gd name="T12" fmla="*/ 44 w 66"/>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44" y="6"/>
                    </a:moveTo>
                    <a:cubicBezTo>
                      <a:pt x="29" y="0"/>
                      <a:pt x="12" y="7"/>
                      <a:pt x="6" y="22"/>
                    </a:cubicBezTo>
                    <a:cubicBezTo>
                      <a:pt x="0" y="37"/>
                      <a:pt x="7" y="54"/>
                      <a:pt x="22" y="60"/>
                    </a:cubicBezTo>
                    <a:cubicBezTo>
                      <a:pt x="36" y="66"/>
                      <a:pt x="53" y="59"/>
                      <a:pt x="59" y="44"/>
                    </a:cubicBezTo>
                    <a:cubicBezTo>
                      <a:pt x="66" y="29"/>
                      <a:pt x="59" y="12"/>
                      <a:pt x="44" y="6"/>
                    </a:cubicBezTo>
                    <a:close/>
                    <a:moveTo>
                      <a:pt x="44" y="6"/>
                    </a:moveTo>
                    <a:cubicBezTo>
                      <a:pt x="44" y="6"/>
                      <a:pt x="44" y="6"/>
                      <a:pt x="44"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98" name="Groupe 1567">
              <a:extLst>
                <a:ext uri="{FF2B5EF4-FFF2-40B4-BE49-F238E27FC236}">
                  <a16:creationId xmlns:a16="http://schemas.microsoft.com/office/drawing/2014/main" id="{FFFEDA80-EE59-425D-AB1E-1E3AC4590DAE}"/>
                </a:ext>
              </a:extLst>
            </p:cNvPr>
            <p:cNvGrpSpPr>
              <a:grpSpLocks noChangeAspect="1"/>
            </p:cNvGrpSpPr>
            <p:nvPr/>
          </p:nvGrpSpPr>
          <p:grpSpPr>
            <a:xfrm>
              <a:off x="2877175" y="2681640"/>
              <a:ext cx="374646" cy="428400"/>
              <a:chOff x="2124145" y="3382680"/>
              <a:chExt cx="374646" cy="428400"/>
            </a:xfrm>
            <a:solidFill>
              <a:schemeClr val="tx2"/>
            </a:solidFill>
          </p:grpSpPr>
          <p:sp>
            <p:nvSpPr>
              <p:cNvPr id="499" name="Freeform 296">
                <a:extLst>
                  <a:ext uri="{FF2B5EF4-FFF2-40B4-BE49-F238E27FC236}">
                    <a16:creationId xmlns:a16="http://schemas.microsoft.com/office/drawing/2014/main" id="{5A58B884-4682-4AC7-BDA8-1E4BBEB5E1B7}"/>
                  </a:ext>
                </a:extLst>
              </p:cNvPr>
              <p:cNvSpPr>
                <a:spLocks noEditPoints="1"/>
              </p:cNvSpPr>
              <p:nvPr/>
            </p:nvSpPr>
            <p:spPr bwMode="auto">
              <a:xfrm>
                <a:off x="2159981" y="3579777"/>
                <a:ext cx="43166" cy="42351"/>
              </a:xfrm>
              <a:custGeom>
                <a:avLst/>
                <a:gdLst>
                  <a:gd name="T0" fmla="*/ 76 w 153"/>
                  <a:gd name="T1" fmla="*/ 0 h 153"/>
                  <a:gd name="T2" fmla="*/ 0 w 153"/>
                  <a:gd name="T3" fmla="*/ 77 h 153"/>
                  <a:gd name="T4" fmla="*/ 76 w 153"/>
                  <a:gd name="T5" fmla="*/ 153 h 153"/>
                  <a:gd name="T6" fmla="*/ 153 w 153"/>
                  <a:gd name="T7" fmla="*/ 77 h 153"/>
                  <a:gd name="T8" fmla="*/ 76 w 153"/>
                  <a:gd name="T9" fmla="*/ 0 h 153"/>
                  <a:gd name="T10" fmla="*/ 76 w 153"/>
                  <a:gd name="T11" fmla="*/ 108 h 153"/>
                  <a:gd name="T12" fmla="*/ 45 w 153"/>
                  <a:gd name="T13" fmla="*/ 77 h 153"/>
                  <a:gd name="T14" fmla="*/ 76 w 153"/>
                  <a:gd name="T15" fmla="*/ 45 h 153"/>
                  <a:gd name="T16" fmla="*/ 108 w 153"/>
                  <a:gd name="T17" fmla="*/ 77 h 153"/>
                  <a:gd name="T18" fmla="*/ 76 w 153"/>
                  <a:gd name="T19" fmla="*/ 108 h 153"/>
                  <a:gd name="T20" fmla="*/ 76 w 153"/>
                  <a:gd name="T21" fmla="*/ 108 h 153"/>
                  <a:gd name="T22" fmla="*/ 76 w 153"/>
                  <a:gd name="T23" fmla="*/ 10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53">
                    <a:moveTo>
                      <a:pt x="76" y="0"/>
                    </a:moveTo>
                    <a:cubicBezTo>
                      <a:pt x="34" y="0"/>
                      <a:pt x="0" y="35"/>
                      <a:pt x="0" y="77"/>
                    </a:cubicBezTo>
                    <a:cubicBezTo>
                      <a:pt x="0" y="119"/>
                      <a:pt x="34" y="153"/>
                      <a:pt x="76" y="153"/>
                    </a:cubicBezTo>
                    <a:cubicBezTo>
                      <a:pt x="119" y="153"/>
                      <a:pt x="153" y="119"/>
                      <a:pt x="153" y="77"/>
                    </a:cubicBezTo>
                    <a:cubicBezTo>
                      <a:pt x="153" y="35"/>
                      <a:pt x="119" y="0"/>
                      <a:pt x="76" y="0"/>
                    </a:cubicBezTo>
                    <a:close/>
                    <a:moveTo>
                      <a:pt x="76" y="108"/>
                    </a:moveTo>
                    <a:cubicBezTo>
                      <a:pt x="59" y="108"/>
                      <a:pt x="45" y="94"/>
                      <a:pt x="45" y="77"/>
                    </a:cubicBezTo>
                    <a:cubicBezTo>
                      <a:pt x="45" y="60"/>
                      <a:pt x="59" y="45"/>
                      <a:pt x="76" y="45"/>
                    </a:cubicBezTo>
                    <a:cubicBezTo>
                      <a:pt x="94" y="45"/>
                      <a:pt x="108" y="60"/>
                      <a:pt x="108" y="77"/>
                    </a:cubicBezTo>
                    <a:cubicBezTo>
                      <a:pt x="108" y="94"/>
                      <a:pt x="94" y="108"/>
                      <a:pt x="76" y="108"/>
                    </a:cubicBezTo>
                    <a:close/>
                    <a:moveTo>
                      <a:pt x="76" y="108"/>
                    </a:moveTo>
                    <a:cubicBezTo>
                      <a:pt x="76" y="108"/>
                      <a:pt x="76" y="108"/>
                      <a:pt x="76" y="10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0" name="Freeform 297">
                <a:extLst>
                  <a:ext uri="{FF2B5EF4-FFF2-40B4-BE49-F238E27FC236}">
                    <a16:creationId xmlns:a16="http://schemas.microsoft.com/office/drawing/2014/main" id="{00C6F991-5181-47F5-8646-FB8420F6B332}"/>
                  </a:ext>
                </a:extLst>
              </p:cNvPr>
              <p:cNvSpPr>
                <a:spLocks noEditPoints="1"/>
              </p:cNvSpPr>
              <p:nvPr/>
            </p:nvSpPr>
            <p:spPr bwMode="auto">
              <a:xfrm>
                <a:off x="2124145" y="3382680"/>
                <a:ext cx="374646" cy="428400"/>
              </a:xfrm>
              <a:custGeom>
                <a:avLst/>
                <a:gdLst>
                  <a:gd name="T0" fmla="*/ 1335 w 1335"/>
                  <a:gd name="T1" fmla="*/ 349 h 1536"/>
                  <a:gd name="T2" fmla="*/ 1253 w 1335"/>
                  <a:gd name="T3" fmla="*/ 0 h 1536"/>
                  <a:gd name="T4" fmla="*/ 264 w 1335"/>
                  <a:gd name="T5" fmla="*/ 22 h 1536"/>
                  <a:gd name="T6" fmla="*/ 1253 w 1335"/>
                  <a:gd name="T7" fmla="*/ 45 h 1536"/>
                  <a:gd name="T8" fmla="*/ 1290 w 1335"/>
                  <a:gd name="T9" fmla="*/ 349 h 1536"/>
                  <a:gd name="T10" fmla="*/ 83 w 1335"/>
                  <a:gd name="T11" fmla="*/ 387 h 1536"/>
                  <a:gd name="T12" fmla="*/ 45 w 1335"/>
                  <a:gd name="T13" fmla="*/ 82 h 1536"/>
                  <a:gd name="T14" fmla="*/ 188 w 1335"/>
                  <a:gd name="T15" fmla="*/ 45 h 1536"/>
                  <a:gd name="T16" fmla="*/ 188 w 1335"/>
                  <a:gd name="T17" fmla="*/ 0 h 1536"/>
                  <a:gd name="T18" fmla="*/ 0 w 1335"/>
                  <a:gd name="T19" fmla="*/ 82 h 1536"/>
                  <a:gd name="T20" fmla="*/ 83 w 1335"/>
                  <a:gd name="T21" fmla="*/ 432 h 1536"/>
                  <a:gd name="T22" fmla="*/ 652 w 1335"/>
                  <a:gd name="T23" fmla="*/ 467 h 1536"/>
                  <a:gd name="T24" fmla="*/ 83 w 1335"/>
                  <a:gd name="T25" fmla="*/ 568 h 1536"/>
                  <a:gd name="T26" fmla="*/ 0 w 1335"/>
                  <a:gd name="T27" fmla="*/ 918 h 1536"/>
                  <a:gd name="T28" fmla="*/ 558 w 1335"/>
                  <a:gd name="T29" fmla="*/ 1000 h 1536"/>
                  <a:gd name="T30" fmla="*/ 645 w 1335"/>
                  <a:gd name="T31" fmla="*/ 1104 h 1536"/>
                  <a:gd name="T32" fmla="*/ 0 w 1335"/>
                  <a:gd name="T33" fmla="*/ 1186 h 1536"/>
                  <a:gd name="T34" fmla="*/ 83 w 1335"/>
                  <a:gd name="T35" fmla="*/ 1536 h 1536"/>
                  <a:gd name="T36" fmla="*/ 1073 w 1335"/>
                  <a:gd name="T37" fmla="*/ 1514 h 1536"/>
                  <a:gd name="T38" fmla="*/ 83 w 1335"/>
                  <a:gd name="T39" fmla="*/ 1491 h 1536"/>
                  <a:gd name="T40" fmla="*/ 45 w 1335"/>
                  <a:gd name="T41" fmla="*/ 1186 h 1536"/>
                  <a:gd name="T42" fmla="*/ 1253 w 1335"/>
                  <a:gd name="T43" fmla="*/ 1149 h 1536"/>
                  <a:gd name="T44" fmla="*/ 1290 w 1335"/>
                  <a:gd name="T45" fmla="*/ 1453 h 1536"/>
                  <a:gd name="T46" fmla="*/ 1146 w 1335"/>
                  <a:gd name="T47" fmla="*/ 1491 h 1536"/>
                  <a:gd name="T48" fmla="*/ 1146 w 1335"/>
                  <a:gd name="T49" fmla="*/ 1536 h 1536"/>
                  <a:gd name="T50" fmla="*/ 1335 w 1335"/>
                  <a:gd name="T51" fmla="*/ 1453 h 1536"/>
                  <a:gd name="T52" fmla="*/ 1253 w 1335"/>
                  <a:gd name="T53" fmla="*/ 1104 h 1536"/>
                  <a:gd name="T54" fmla="*/ 690 w 1335"/>
                  <a:gd name="T55" fmla="*/ 1062 h 1536"/>
                  <a:gd name="T56" fmla="*/ 1253 w 1335"/>
                  <a:gd name="T57" fmla="*/ 1000 h 1536"/>
                  <a:gd name="T58" fmla="*/ 1335 w 1335"/>
                  <a:gd name="T59" fmla="*/ 651 h 1536"/>
                  <a:gd name="T60" fmla="*/ 932 w 1335"/>
                  <a:gd name="T61" fmla="*/ 568 h 1536"/>
                  <a:gd name="T62" fmla="*/ 697 w 1335"/>
                  <a:gd name="T63" fmla="*/ 432 h 1536"/>
                  <a:gd name="T64" fmla="*/ 418 w 1335"/>
                  <a:gd name="T65" fmla="*/ 814 h 1536"/>
                  <a:gd name="T66" fmla="*/ 366 w 1335"/>
                  <a:gd name="T67" fmla="*/ 783 h 1536"/>
                  <a:gd name="T68" fmla="*/ 394 w 1335"/>
                  <a:gd name="T69" fmla="*/ 752 h 1536"/>
                  <a:gd name="T70" fmla="*/ 45 w 1335"/>
                  <a:gd name="T71" fmla="*/ 918 h 1536"/>
                  <a:gd name="T72" fmla="*/ 83 w 1335"/>
                  <a:gd name="T73" fmla="*/ 613 h 1536"/>
                  <a:gd name="T74" fmla="*/ 372 w 1335"/>
                  <a:gd name="T75" fmla="*/ 619 h 1536"/>
                  <a:gd name="T76" fmla="*/ 343 w 1335"/>
                  <a:gd name="T77" fmla="*/ 729 h 1536"/>
                  <a:gd name="T78" fmla="*/ 398 w 1335"/>
                  <a:gd name="T79" fmla="*/ 859 h 1536"/>
                  <a:gd name="T80" fmla="*/ 511 w 1335"/>
                  <a:gd name="T81" fmla="*/ 955 h 1536"/>
                  <a:gd name="T82" fmla="*/ 45 w 1335"/>
                  <a:gd name="T83" fmla="*/ 918 h 1536"/>
                  <a:gd name="T84" fmla="*/ 906 w 1335"/>
                  <a:gd name="T85" fmla="*/ 607 h 1536"/>
                  <a:gd name="T86" fmla="*/ 877 w 1335"/>
                  <a:gd name="T87" fmla="*/ 794 h 1536"/>
                  <a:gd name="T88" fmla="*/ 918 w 1335"/>
                  <a:gd name="T89" fmla="*/ 813 h 1536"/>
                  <a:gd name="T90" fmla="*/ 963 w 1335"/>
                  <a:gd name="T91" fmla="*/ 613 h 1536"/>
                  <a:gd name="T92" fmla="*/ 1290 w 1335"/>
                  <a:gd name="T93" fmla="*/ 651 h 1536"/>
                  <a:gd name="T94" fmla="*/ 1253 w 1335"/>
                  <a:gd name="T95" fmla="*/ 955 h 1536"/>
                  <a:gd name="T96" fmla="*/ 868 w 1335"/>
                  <a:gd name="T97" fmla="*/ 900 h 1536"/>
                  <a:gd name="T98" fmla="*/ 832 w 1335"/>
                  <a:gd name="T99" fmla="*/ 874 h 1536"/>
                  <a:gd name="T100" fmla="*/ 752 w 1335"/>
                  <a:gd name="T101" fmla="*/ 962 h 1536"/>
                  <a:gd name="T102" fmla="*/ 583 w 1335"/>
                  <a:gd name="T103" fmla="*/ 963 h 1536"/>
                  <a:gd name="T104" fmla="*/ 475 w 1335"/>
                  <a:gd name="T105" fmla="*/ 828 h 1536"/>
                  <a:gd name="T106" fmla="*/ 417 w 1335"/>
                  <a:gd name="T107" fmla="*/ 621 h 1536"/>
                  <a:gd name="T108" fmla="*/ 430 w 1335"/>
                  <a:gd name="T109" fmla="*/ 605 h 1536"/>
                  <a:gd name="T110" fmla="*/ 905 w 1335"/>
                  <a:gd name="T111" fmla="*/ 605 h 1536"/>
                  <a:gd name="T112" fmla="*/ 905 w 1335"/>
                  <a:gd name="T113" fmla="*/ 60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5" h="1536">
                    <a:moveTo>
                      <a:pt x="1253" y="432"/>
                    </a:moveTo>
                    <a:cubicBezTo>
                      <a:pt x="1298" y="432"/>
                      <a:pt x="1335" y="395"/>
                      <a:pt x="1335" y="349"/>
                    </a:cubicBezTo>
                    <a:cubicBezTo>
                      <a:pt x="1335" y="82"/>
                      <a:pt x="1335" y="82"/>
                      <a:pt x="1335" y="82"/>
                    </a:cubicBezTo>
                    <a:cubicBezTo>
                      <a:pt x="1335" y="37"/>
                      <a:pt x="1298" y="0"/>
                      <a:pt x="1253" y="0"/>
                    </a:cubicBezTo>
                    <a:cubicBezTo>
                      <a:pt x="286" y="0"/>
                      <a:pt x="286" y="0"/>
                      <a:pt x="286" y="0"/>
                    </a:cubicBezTo>
                    <a:cubicBezTo>
                      <a:pt x="274" y="0"/>
                      <a:pt x="264" y="10"/>
                      <a:pt x="264" y="22"/>
                    </a:cubicBezTo>
                    <a:cubicBezTo>
                      <a:pt x="264" y="35"/>
                      <a:pt x="274" y="45"/>
                      <a:pt x="286" y="45"/>
                    </a:cubicBezTo>
                    <a:cubicBezTo>
                      <a:pt x="1253" y="45"/>
                      <a:pt x="1253" y="45"/>
                      <a:pt x="1253" y="45"/>
                    </a:cubicBezTo>
                    <a:cubicBezTo>
                      <a:pt x="1273" y="45"/>
                      <a:pt x="1290" y="62"/>
                      <a:pt x="1290" y="82"/>
                    </a:cubicBezTo>
                    <a:cubicBezTo>
                      <a:pt x="1290" y="349"/>
                      <a:pt x="1290" y="349"/>
                      <a:pt x="1290" y="349"/>
                    </a:cubicBezTo>
                    <a:cubicBezTo>
                      <a:pt x="1290" y="370"/>
                      <a:pt x="1273" y="387"/>
                      <a:pt x="1253" y="387"/>
                    </a:cubicBezTo>
                    <a:cubicBezTo>
                      <a:pt x="83" y="387"/>
                      <a:pt x="83" y="387"/>
                      <a:pt x="83" y="387"/>
                    </a:cubicBezTo>
                    <a:cubicBezTo>
                      <a:pt x="62" y="387"/>
                      <a:pt x="45" y="370"/>
                      <a:pt x="45" y="349"/>
                    </a:cubicBezTo>
                    <a:cubicBezTo>
                      <a:pt x="45" y="82"/>
                      <a:pt x="45" y="82"/>
                      <a:pt x="45" y="82"/>
                    </a:cubicBezTo>
                    <a:cubicBezTo>
                      <a:pt x="45" y="62"/>
                      <a:pt x="62" y="45"/>
                      <a:pt x="83" y="45"/>
                    </a:cubicBezTo>
                    <a:cubicBezTo>
                      <a:pt x="188" y="45"/>
                      <a:pt x="188" y="45"/>
                      <a:pt x="188" y="45"/>
                    </a:cubicBezTo>
                    <a:cubicBezTo>
                      <a:pt x="201" y="45"/>
                      <a:pt x="211" y="35"/>
                      <a:pt x="211" y="22"/>
                    </a:cubicBezTo>
                    <a:cubicBezTo>
                      <a:pt x="211" y="10"/>
                      <a:pt x="201" y="0"/>
                      <a:pt x="188" y="0"/>
                    </a:cubicBezTo>
                    <a:cubicBezTo>
                      <a:pt x="83" y="0"/>
                      <a:pt x="83" y="0"/>
                      <a:pt x="83" y="0"/>
                    </a:cubicBezTo>
                    <a:cubicBezTo>
                      <a:pt x="37" y="0"/>
                      <a:pt x="0" y="37"/>
                      <a:pt x="0" y="82"/>
                    </a:cubicBezTo>
                    <a:cubicBezTo>
                      <a:pt x="0" y="349"/>
                      <a:pt x="0" y="349"/>
                      <a:pt x="0" y="349"/>
                    </a:cubicBezTo>
                    <a:cubicBezTo>
                      <a:pt x="0" y="395"/>
                      <a:pt x="37" y="432"/>
                      <a:pt x="83" y="432"/>
                    </a:cubicBezTo>
                    <a:cubicBezTo>
                      <a:pt x="652" y="432"/>
                      <a:pt x="652" y="432"/>
                      <a:pt x="652" y="432"/>
                    </a:cubicBezTo>
                    <a:cubicBezTo>
                      <a:pt x="652" y="467"/>
                      <a:pt x="652" y="467"/>
                      <a:pt x="652" y="467"/>
                    </a:cubicBezTo>
                    <a:cubicBezTo>
                      <a:pt x="550" y="470"/>
                      <a:pt x="463" y="506"/>
                      <a:pt x="403" y="568"/>
                    </a:cubicBezTo>
                    <a:cubicBezTo>
                      <a:pt x="83" y="568"/>
                      <a:pt x="83" y="568"/>
                      <a:pt x="83" y="568"/>
                    </a:cubicBezTo>
                    <a:cubicBezTo>
                      <a:pt x="37" y="568"/>
                      <a:pt x="0" y="606"/>
                      <a:pt x="0" y="651"/>
                    </a:cubicBezTo>
                    <a:cubicBezTo>
                      <a:pt x="0" y="918"/>
                      <a:pt x="0" y="918"/>
                      <a:pt x="0" y="918"/>
                    </a:cubicBezTo>
                    <a:cubicBezTo>
                      <a:pt x="0" y="963"/>
                      <a:pt x="37" y="1000"/>
                      <a:pt x="83" y="1000"/>
                    </a:cubicBezTo>
                    <a:cubicBezTo>
                      <a:pt x="558" y="1000"/>
                      <a:pt x="558" y="1000"/>
                      <a:pt x="558" y="1000"/>
                    </a:cubicBezTo>
                    <a:cubicBezTo>
                      <a:pt x="585" y="1023"/>
                      <a:pt x="614" y="1043"/>
                      <a:pt x="645" y="1062"/>
                    </a:cubicBezTo>
                    <a:cubicBezTo>
                      <a:pt x="645" y="1104"/>
                      <a:pt x="645" y="1104"/>
                      <a:pt x="645" y="1104"/>
                    </a:cubicBezTo>
                    <a:cubicBezTo>
                      <a:pt x="83" y="1104"/>
                      <a:pt x="83" y="1104"/>
                      <a:pt x="83" y="1104"/>
                    </a:cubicBezTo>
                    <a:cubicBezTo>
                      <a:pt x="37" y="1104"/>
                      <a:pt x="0" y="1141"/>
                      <a:pt x="0" y="1186"/>
                    </a:cubicBezTo>
                    <a:cubicBezTo>
                      <a:pt x="0" y="1453"/>
                      <a:pt x="0" y="1453"/>
                      <a:pt x="0" y="1453"/>
                    </a:cubicBezTo>
                    <a:cubicBezTo>
                      <a:pt x="0" y="1499"/>
                      <a:pt x="37" y="1536"/>
                      <a:pt x="83" y="1536"/>
                    </a:cubicBezTo>
                    <a:cubicBezTo>
                      <a:pt x="1050" y="1536"/>
                      <a:pt x="1050" y="1536"/>
                      <a:pt x="1050" y="1536"/>
                    </a:cubicBezTo>
                    <a:cubicBezTo>
                      <a:pt x="1062" y="1536"/>
                      <a:pt x="1073" y="1526"/>
                      <a:pt x="1073" y="1514"/>
                    </a:cubicBezTo>
                    <a:cubicBezTo>
                      <a:pt x="1073" y="1501"/>
                      <a:pt x="1062" y="1491"/>
                      <a:pt x="1050" y="1491"/>
                    </a:cubicBezTo>
                    <a:cubicBezTo>
                      <a:pt x="83" y="1491"/>
                      <a:pt x="83" y="1491"/>
                      <a:pt x="83" y="1491"/>
                    </a:cubicBezTo>
                    <a:cubicBezTo>
                      <a:pt x="62" y="1491"/>
                      <a:pt x="45" y="1474"/>
                      <a:pt x="45" y="1453"/>
                    </a:cubicBezTo>
                    <a:cubicBezTo>
                      <a:pt x="45" y="1186"/>
                      <a:pt x="45" y="1186"/>
                      <a:pt x="45" y="1186"/>
                    </a:cubicBezTo>
                    <a:cubicBezTo>
                      <a:pt x="45" y="1166"/>
                      <a:pt x="62" y="1149"/>
                      <a:pt x="83" y="1149"/>
                    </a:cubicBezTo>
                    <a:cubicBezTo>
                      <a:pt x="1253" y="1149"/>
                      <a:pt x="1253" y="1149"/>
                      <a:pt x="1253" y="1149"/>
                    </a:cubicBezTo>
                    <a:cubicBezTo>
                      <a:pt x="1273" y="1149"/>
                      <a:pt x="1290" y="1166"/>
                      <a:pt x="1290" y="1186"/>
                    </a:cubicBezTo>
                    <a:cubicBezTo>
                      <a:pt x="1290" y="1453"/>
                      <a:pt x="1290" y="1453"/>
                      <a:pt x="1290" y="1453"/>
                    </a:cubicBezTo>
                    <a:cubicBezTo>
                      <a:pt x="1290" y="1474"/>
                      <a:pt x="1273" y="1491"/>
                      <a:pt x="1253" y="1491"/>
                    </a:cubicBezTo>
                    <a:cubicBezTo>
                      <a:pt x="1146" y="1491"/>
                      <a:pt x="1146" y="1491"/>
                      <a:pt x="1146" y="1491"/>
                    </a:cubicBezTo>
                    <a:cubicBezTo>
                      <a:pt x="1134" y="1491"/>
                      <a:pt x="1124" y="1501"/>
                      <a:pt x="1124" y="1514"/>
                    </a:cubicBezTo>
                    <a:cubicBezTo>
                      <a:pt x="1124" y="1526"/>
                      <a:pt x="1134" y="1536"/>
                      <a:pt x="1146" y="1536"/>
                    </a:cubicBezTo>
                    <a:cubicBezTo>
                      <a:pt x="1253" y="1536"/>
                      <a:pt x="1253" y="1536"/>
                      <a:pt x="1253" y="1536"/>
                    </a:cubicBezTo>
                    <a:cubicBezTo>
                      <a:pt x="1298" y="1536"/>
                      <a:pt x="1335" y="1499"/>
                      <a:pt x="1335" y="1453"/>
                    </a:cubicBezTo>
                    <a:cubicBezTo>
                      <a:pt x="1335" y="1186"/>
                      <a:pt x="1335" y="1186"/>
                      <a:pt x="1335" y="1186"/>
                    </a:cubicBezTo>
                    <a:cubicBezTo>
                      <a:pt x="1335" y="1141"/>
                      <a:pt x="1298" y="1104"/>
                      <a:pt x="1253" y="1104"/>
                    </a:cubicBezTo>
                    <a:cubicBezTo>
                      <a:pt x="690" y="1104"/>
                      <a:pt x="690" y="1104"/>
                      <a:pt x="690" y="1104"/>
                    </a:cubicBezTo>
                    <a:cubicBezTo>
                      <a:pt x="690" y="1062"/>
                      <a:pt x="690" y="1062"/>
                      <a:pt x="690" y="1062"/>
                    </a:cubicBezTo>
                    <a:cubicBezTo>
                      <a:pt x="721" y="1044"/>
                      <a:pt x="750" y="1023"/>
                      <a:pt x="776" y="1000"/>
                    </a:cubicBezTo>
                    <a:cubicBezTo>
                      <a:pt x="1253" y="1000"/>
                      <a:pt x="1253" y="1000"/>
                      <a:pt x="1253" y="1000"/>
                    </a:cubicBezTo>
                    <a:cubicBezTo>
                      <a:pt x="1298" y="1000"/>
                      <a:pt x="1335" y="963"/>
                      <a:pt x="1335" y="918"/>
                    </a:cubicBezTo>
                    <a:cubicBezTo>
                      <a:pt x="1335" y="651"/>
                      <a:pt x="1335" y="651"/>
                      <a:pt x="1335" y="651"/>
                    </a:cubicBezTo>
                    <a:cubicBezTo>
                      <a:pt x="1335" y="606"/>
                      <a:pt x="1298" y="568"/>
                      <a:pt x="1253" y="568"/>
                    </a:cubicBezTo>
                    <a:cubicBezTo>
                      <a:pt x="932" y="568"/>
                      <a:pt x="932" y="568"/>
                      <a:pt x="932" y="568"/>
                    </a:cubicBezTo>
                    <a:cubicBezTo>
                      <a:pt x="875" y="509"/>
                      <a:pt x="794" y="473"/>
                      <a:pt x="697" y="467"/>
                    </a:cubicBezTo>
                    <a:cubicBezTo>
                      <a:pt x="697" y="432"/>
                      <a:pt x="697" y="432"/>
                      <a:pt x="697" y="432"/>
                    </a:cubicBezTo>
                    <a:lnTo>
                      <a:pt x="1253" y="432"/>
                    </a:lnTo>
                    <a:close/>
                    <a:moveTo>
                      <a:pt x="418" y="814"/>
                    </a:moveTo>
                    <a:cubicBezTo>
                      <a:pt x="398" y="814"/>
                      <a:pt x="398" y="814"/>
                      <a:pt x="398" y="814"/>
                    </a:cubicBezTo>
                    <a:cubicBezTo>
                      <a:pt x="380" y="814"/>
                      <a:pt x="366" y="800"/>
                      <a:pt x="366" y="783"/>
                    </a:cubicBezTo>
                    <a:cubicBezTo>
                      <a:pt x="366" y="775"/>
                      <a:pt x="369" y="767"/>
                      <a:pt x="375" y="761"/>
                    </a:cubicBezTo>
                    <a:cubicBezTo>
                      <a:pt x="380" y="756"/>
                      <a:pt x="387" y="752"/>
                      <a:pt x="394" y="752"/>
                    </a:cubicBezTo>
                    <a:cubicBezTo>
                      <a:pt x="401" y="773"/>
                      <a:pt x="409" y="794"/>
                      <a:pt x="418" y="814"/>
                    </a:cubicBezTo>
                    <a:close/>
                    <a:moveTo>
                      <a:pt x="45" y="918"/>
                    </a:moveTo>
                    <a:cubicBezTo>
                      <a:pt x="45" y="651"/>
                      <a:pt x="45" y="651"/>
                      <a:pt x="45" y="651"/>
                    </a:cubicBezTo>
                    <a:cubicBezTo>
                      <a:pt x="45" y="630"/>
                      <a:pt x="62" y="613"/>
                      <a:pt x="83" y="613"/>
                    </a:cubicBezTo>
                    <a:cubicBezTo>
                      <a:pt x="372" y="613"/>
                      <a:pt x="372" y="613"/>
                      <a:pt x="372" y="613"/>
                    </a:cubicBezTo>
                    <a:cubicBezTo>
                      <a:pt x="372" y="615"/>
                      <a:pt x="372" y="617"/>
                      <a:pt x="372" y="619"/>
                    </a:cubicBezTo>
                    <a:cubicBezTo>
                      <a:pt x="374" y="650"/>
                      <a:pt x="377" y="679"/>
                      <a:pt x="383" y="708"/>
                    </a:cubicBezTo>
                    <a:cubicBezTo>
                      <a:pt x="368" y="711"/>
                      <a:pt x="354" y="718"/>
                      <a:pt x="343" y="729"/>
                    </a:cubicBezTo>
                    <a:cubicBezTo>
                      <a:pt x="329" y="743"/>
                      <a:pt x="321" y="763"/>
                      <a:pt x="321" y="783"/>
                    </a:cubicBezTo>
                    <a:cubicBezTo>
                      <a:pt x="321" y="825"/>
                      <a:pt x="355" y="859"/>
                      <a:pt x="398" y="859"/>
                    </a:cubicBezTo>
                    <a:cubicBezTo>
                      <a:pt x="441" y="859"/>
                      <a:pt x="441" y="859"/>
                      <a:pt x="441" y="859"/>
                    </a:cubicBezTo>
                    <a:cubicBezTo>
                      <a:pt x="460" y="894"/>
                      <a:pt x="484" y="926"/>
                      <a:pt x="511" y="955"/>
                    </a:cubicBezTo>
                    <a:cubicBezTo>
                      <a:pt x="83" y="955"/>
                      <a:pt x="83" y="955"/>
                      <a:pt x="83" y="955"/>
                    </a:cubicBezTo>
                    <a:cubicBezTo>
                      <a:pt x="62" y="955"/>
                      <a:pt x="45" y="939"/>
                      <a:pt x="45" y="918"/>
                    </a:cubicBezTo>
                    <a:close/>
                    <a:moveTo>
                      <a:pt x="905" y="605"/>
                    </a:moveTo>
                    <a:cubicBezTo>
                      <a:pt x="905" y="606"/>
                      <a:pt x="906" y="606"/>
                      <a:pt x="906" y="607"/>
                    </a:cubicBezTo>
                    <a:cubicBezTo>
                      <a:pt x="910" y="611"/>
                      <a:pt x="914" y="616"/>
                      <a:pt x="918" y="621"/>
                    </a:cubicBezTo>
                    <a:cubicBezTo>
                      <a:pt x="914" y="682"/>
                      <a:pt x="900" y="741"/>
                      <a:pt x="877" y="794"/>
                    </a:cubicBezTo>
                    <a:cubicBezTo>
                      <a:pt x="872" y="806"/>
                      <a:pt x="877" y="819"/>
                      <a:pt x="888" y="824"/>
                    </a:cubicBezTo>
                    <a:cubicBezTo>
                      <a:pt x="899" y="829"/>
                      <a:pt x="913" y="824"/>
                      <a:pt x="918" y="813"/>
                    </a:cubicBezTo>
                    <a:cubicBezTo>
                      <a:pt x="944" y="753"/>
                      <a:pt x="960" y="688"/>
                      <a:pt x="963" y="619"/>
                    </a:cubicBezTo>
                    <a:cubicBezTo>
                      <a:pt x="963" y="617"/>
                      <a:pt x="963" y="615"/>
                      <a:pt x="963" y="613"/>
                    </a:cubicBezTo>
                    <a:cubicBezTo>
                      <a:pt x="1253" y="613"/>
                      <a:pt x="1253" y="613"/>
                      <a:pt x="1253" y="613"/>
                    </a:cubicBezTo>
                    <a:cubicBezTo>
                      <a:pt x="1273" y="613"/>
                      <a:pt x="1290" y="630"/>
                      <a:pt x="1290" y="651"/>
                    </a:cubicBezTo>
                    <a:cubicBezTo>
                      <a:pt x="1290" y="918"/>
                      <a:pt x="1290" y="918"/>
                      <a:pt x="1290" y="918"/>
                    </a:cubicBezTo>
                    <a:cubicBezTo>
                      <a:pt x="1290" y="939"/>
                      <a:pt x="1273" y="955"/>
                      <a:pt x="1253" y="955"/>
                    </a:cubicBezTo>
                    <a:cubicBezTo>
                      <a:pt x="823" y="955"/>
                      <a:pt x="823" y="955"/>
                      <a:pt x="823" y="955"/>
                    </a:cubicBezTo>
                    <a:cubicBezTo>
                      <a:pt x="840" y="938"/>
                      <a:pt x="855" y="919"/>
                      <a:pt x="868" y="900"/>
                    </a:cubicBezTo>
                    <a:cubicBezTo>
                      <a:pt x="875" y="890"/>
                      <a:pt x="873" y="876"/>
                      <a:pt x="863" y="868"/>
                    </a:cubicBezTo>
                    <a:cubicBezTo>
                      <a:pt x="853" y="861"/>
                      <a:pt x="839" y="864"/>
                      <a:pt x="832" y="874"/>
                    </a:cubicBezTo>
                    <a:cubicBezTo>
                      <a:pt x="809" y="905"/>
                      <a:pt x="784" y="934"/>
                      <a:pt x="754" y="960"/>
                    </a:cubicBezTo>
                    <a:cubicBezTo>
                      <a:pt x="753" y="961"/>
                      <a:pt x="753" y="961"/>
                      <a:pt x="752" y="962"/>
                    </a:cubicBezTo>
                    <a:cubicBezTo>
                      <a:pt x="726" y="985"/>
                      <a:pt x="698" y="1005"/>
                      <a:pt x="668" y="1023"/>
                    </a:cubicBezTo>
                    <a:cubicBezTo>
                      <a:pt x="637" y="1005"/>
                      <a:pt x="609" y="985"/>
                      <a:pt x="583" y="963"/>
                    </a:cubicBezTo>
                    <a:cubicBezTo>
                      <a:pt x="582" y="962"/>
                      <a:pt x="581" y="961"/>
                      <a:pt x="580" y="960"/>
                    </a:cubicBezTo>
                    <a:cubicBezTo>
                      <a:pt x="537" y="921"/>
                      <a:pt x="501" y="877"/>
                      <a:pt x="475" y="828"/>
                    </a:cubicBezTo>
                    <a:cubicBezTo>
                      <a:pt x="474" y="827"/>
                      <a:pt x="474" y="826"/>
                      <a:pt x="473" y="825"/>
                    </a:cubicBezTo>
                    <a:cubicBezTo>
                      <a:pt x="440" y="763"/>
                      <a:pt x="421" y="695"/>
                      <a:pt x="417" y="621"/>
                    </a:cubicBezTo>
                    <a:cubicBezTo>
                      <a:pt x="421" y="616"/>
                      <a:pt x="425" y="611"/>
                      <a:pt x="428" y="607"/>
                    </a:cubicBezTo>
                    <a:cubicBezTo>
                      <a:pt x="429" y="606"/>
                      <a:pt x="430" y="606"/>
                      <a:pt x="430" y="605"/>
                    </a:cubicBezTo>
                    <a:cubicBezTo>
                      <a:pt x="485" y="544"/>
                      <a:pt x="568" y="511"/>
                      <a:pt x="668" y="511"/>
                    </a:cubicBezTo>
                    <a:cubicBezTo>
                      <a:pt x="767" y="511"/>
                      <a:pt x="850" y="545"/>
                      <a:pt x="905" y="605"/>
                    </a:cubicBezTo>
                    <a:close/>
                    <a:moveTo>
                      <a:pt x="905" y="605"/>
                    </a:moveTo>
                    <a:cubicBezTo>
                      <a:pt x="905" y="605"/>
                      <a:pt x="905" y="605"/>
                      <a:pt x="905" y="60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1" name="Freeform 298">
                <a:extLst>
                  <a:ext uri="{FF2B5EF4-FFF2-40B4-BE49-F238E27FC236}">
                    <a16:creationId xmlns:a16="http://schemas.microsoft.com/office/drawing/2014/main" id="{BCADF5FD-C753-4D71-B4B3-EEF5DB7A4609}"/>
                  </a:ext>
                </a:extLst>
              </p:cNvPr>
              <p:cNvSpPr>
                <a:spLocks noEditPoints="1"/>
              </p:cNvSpPr>
              <p:nvPr/>
            </p:nvSpPr>
            <p:spPr bwMode="auto">
              <a:xfrm>
                <a:off x="2397799" y="3412000"/>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2" name="Freeform 299">
                <a:extLst>
                  <a:ext uri="{FF2B5EF4-FFF2-40B4-BE49-F238E27FC236}">
                    <a16:creationId xmlns:a16="http://schemas.microsoft.com/office/drawing/2014/main" id="{AF782361-2046-4BF2-83BD-96A7D81AEBB8}"/>
                  </a:ext>
                </a:extLst>
              </p:cNvPr>
              <p:cNvSpPr>
                <a:spLocks noEditPoints="1"/>
              </p:cNvSpPr>
              <p:nvPr/>
            </p:nvSpPr>
            <p:spPr bwMode="auto">
              <a:xfrm>
                <a:off x="2397799" y="3437248"/>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3" name="Freeform 300">
                <a:extLst>
                  <a:ext uri="{FF2B5EF4-FFF2-40B4-BE49-F238E27FC236}">
                    <a16:creationId xmlns:a16="http://schemas.microsoft.com/office/drawing/2014/main" id="{5FF8E219-701E-49B1-A45F-D2A01E75A1FD}"/>
                  </a:ext>
                </a:extLst>
              </p:cNvPr>
              <p:cNvSpPr>
                <a:spLocks noEditPoints="1"/>
              </p:cNvSpPr>
              <p:nvPr/>
            </p:nvSpPr>
            <p:spPr bwMode="auto">
              <a:xfrm>
                <a:off x="2397799" y="3462496"/>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4" name="Freeform 301">
                <a:extLst>
                  <a:ext uri="{FF2B5EF4-FFF2-40B4-BE49-F238E27FC236}">
                    <a16:creationId xmlns:a16="http://schemas.microsoft.com/office/drawing/2014/main" id="{BC7BE3E2-BCC3-4E15-B028-76B0136E6F13}"/>
                  </a:ext>
                </a:extLst>
              </p:cNvPr>
              <p:cNvSpPr>
                <a:spLocks noEditPoints="1"/>
              </p:cNvSpPr>
              <p:nvPr/>
            </p:nvSpPr>
            <p:spPr bwMode="auto">
              <a:xfrm>
                <a:off x="2397799" y="3570003"/>
                <a:ext cx="56197" cy="13031"/>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5" name="Freeform 302">
                <a:extLst>
                  <a:ext uri="{FF2B5EF4-FFF2-40B4-BE49-F238E27FC236}">
                    <a16:creationId xmlns:a16="http://schemas.microsoft.com/office/drawing/2014/main" id="{6D4EBC15-A900-4D2B-8BE9-26955CEE3F82}"/>
                  </a:ext>
                </a:extLst>
              </p:cNvPr>
              <p:cNvSpPr>
                <a:spLocks noEditPoints="1"/>
              </p:cNvSpPr>
              <p:nvPr/>
            </p:nvSpPr>
            <p:spPr bwMode="auto">
              <a:xfrm>
                <a:off x="2397799" y="3595251"/>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6" name="Freeform 303">
                <a:extLst>
                  <a:ext uri="{FF2B5EF4-FFF2-40B4-BE49-F238E27FC236}">
                    <a16:creationId xmlns:a16="http://schemas.microsoft.com/office/drawing/2014/main" id="{E102C7A1-B6BD-4896-8160-8EF77B0ADFCE}"/>
                  </a:ext>
                </a:extLst>
              </p:cNvPr>
              <p:cNvSpPr>
                <a:spLocks noEditPoints="1"/>
              </p:cNvSpPr>
              <p:nvPr/>
            </p:nvSpPr>
            <p:spPr bwMode="auto">
              <a:xfrm>
                <a:off x="2397799" y="3620499"/>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7" name="Freeform 304">
                <a:extLst>
                  <a:ext uri="{FF2B5EF4-FFF2-40B4-BE49-F238E27FC236}">
                    <a16:creationId xmlns:a16="http://schemas.microsoft.com/office/drawing/2014/main" id="{71835A14-0D15-4291-9B92-7DF615EC437A}"/>
                  </a:ext>
                </a:extLst>
              </p:cNvPr>
              <p:cNvSpPr>
                <a:spLocks noEditPoints="1"/>
              </p:cNvSpPr>
              <p:nvPr/>
            </p:nvSpPr>
            <p:spPr bwMode="auto">
              <a:xfrm>
                <a:off x="2397799" y="3719862"/>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8" name="Freeform 305">
                <a:extLst>
                  <a:ext uri="{FF2B5EF4-FFF2-40B4-BE49-F238E27FC236}">
                    <a16:creationId xmlns:a16="http://schemas.microsoft.com/office/drawing/2014/main" id="{86A0A94E-8513-491D-967C-10825E9C132F}"/>
                  </a:ext>
                </a:extLst>
              </p:cNvPr>
              <p:cNvSpPr>
                <a:spLocks noEditPoints="1"/>
              </p:cNvSpPr>
              <p:nvPr/>
            </p:nvSpPr>
            <p:spPr bwMode="auto">
              <a:xfrm>
                <a:off x="2397799" y="3745110"/>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09" name="Freeform 306">
                <a:extLst>
                  <a:ext uri="{FF2B5EF4-FFF2-40B4-BE49-F238E27FC236}">
                    <a16:creationId xmlns:a16="http://schemas.microsoft.com/office/drawing/2014/main" id="{FF83274D-9B52-4093-8F43-8709A35095C6}"/>
                  </a:ext>
                </a:extLst>
              </p:cNvPr>
              <p:cNvSpPr>
                <a:spLocks noEditPoints="1"/>
              </p:cNvSpPr>
              <p:nvPr/>
            </p:nvSpPr>
            <p:spPr bwMode="auto">
              <a:xfrm>
                <a:off x="2397799" y="3770358"/>
                <a:ext cx="56197" cy="12217"/>
              </a:xfrm>
              <a:custGeom>
                <a:avLst/>
                <a:gdLst>
                  <a:gd name="T0" fmla="*/ 22 w 201"/>
                  <a:gd name="T1" fmla="*/ 45 h 45"/>
                  <a:gd name="T2" fmla="*/ 178 w 201"/>
                  <a:gd name="T3" fmla="*/ 45 h 45"/>
                  <a:gd name="T4" fmla="*/ 201 w 201"/>
                  <a:gd name="T5" fmla="*/ 22 h 45"/>
                  <a:gd name="T6" fmla="*/ 178 w 201"/>
                  <a:gd name="T7" fmla="*/ 0 h 45"/>
                  <a:gd name="T8" fmla="*/ 22 w 201"/>
                  <a:gd name="T9" fmla="*/ 0 h 45"/>
                  <a:gd name="T10" fmla="*/ 0 w 201"/>
                  <a:gd name="T11" fmla="*/ 22 h 45"/>
                  <a:gd name="T12" fmla="*/ 22 w 201"/>
                  <a:gd name="T13" fmla="*/ 45 h 45"/>
                  <a:gd name="T14" fmla="*/ 22 w 201"/>
                  <a:gd name="T15" fmla="*/ 45 h 45"/>
                  <a:gd name="T16" fmla="*/ 22 w 201"/>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5">
                    <a:moveTo>
                      <a:pt x="22" y="45"/>
                    </a:moveTo>
                    <a:cubicBezTo>
                      <a:pt x="178" y="45"/>
                      <a:pt x="178" y="45"/>
                      <a:pt x="178" y="45"/>
                    </a:cubicBezTo>
                    <a:cubicBezTo>
                      <a:pt x="190" y="45"/>
                      <a:pt x="201" y="35"/>
                      <a:pt x="201" y="22"/>
                    </a:cubicBezTo>
                    <a:cubicBezTo>
                      <a:pt x="201" y="10"/>
                      <a:pt x="190" y="0"/>
                      <a:pt x="178"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10" name="Freeform 307">
                <a:extLst>
                  <a:ext uri="{FF2B5EF4-FFF2-40B4-BE49-F238E27FC236}">
                    <a16:creationId xmlns:a16="http://schemas.microsoft.com/office/drawing/2014/main" id="{B86CA32B-81DC-4896-921E-D8CDE5247CB1}"/>
                  </a:ext>
                </a:extLst>
              </p:cNvPr>
              <p:cNvSpPr>
                <a:spLocks noEditPoints="1"/>
              </p:cNvSpPr>
              <p:nvPr/>
            </p:nvSpPr>
            <p:spPr bwMode="auto">
              <a:xfrm>
                <a:off x="2288663" y="3543126"/>
                <a:ext cx="46424" cy="90404"/>
              </a:xfrm>
              <a:custGeom>
                <a:avLst/>
                <a:gdLst>
                  <a:gd name="T0" fmla="*/ 24 w 168"/>
                  <a:gd name="T1" fmla="*/ 24 h 326"/>
                  <a:gd name="T2" fmla="*/ 0 w 168"/>
                  <a:gd name="T3" fmla="*/ 84 h 326"/>
                  <a:gd name="T4" fmla="*/ 21 w 168"/>
                  <a:gd name="T5" fmla="*/ 140 h 326"/>
                  <a:gd name="T6" fmla="*/ 22 w 168"/>
                  <a:gd name="T7" fmla="*/ 142 h 326"/>
                  <a:gd name="T8" fmla="*/ 22 w 168"/>
                  <a:gd name="T9" fmla="*/ 264 h 326"/>
                  <a:gd name="T10" fmla="*/ 40 w 168"/>
                  <a:gd name="T11" fmla="*/ 308 h 326"/>
                  <a:gd name="T12" fmla="*/ 83 w 168"/>
                  <a:gd name="T13" fmla="*/ 326 h 326"/>
                  <a:gd name="T14" fmla="*/ 85 w 168"/>
                  <a:gd name="T15" fmla="*/ 326 h 326"/>
                  <a:gd name="T16" fmla="*/ 145 w 168"/>
                  <a:gd name="T17" fmla="*/ 263 h 326"/>
                  <a:gd name="T18" fmla="*/ 145 w 168"/>
                  <a:gd name="T19" fmla="*/ 142 h 326"/>
                  <a:gd name="T20" fmla="*/ 146 w 168"/>
                  <a:gd name="T21" fmla="*/ 140 h 326"/>
                  <a:gd name="T22" fmla="*/ 167 w 168"/>
                  <a:gd name="T23" fmla="*/ 82 h 326"/>
                  <a:gd name="T24" fmla="*/ 84 w 168"/>
                  <a:gd name="T25" fmla="*/ 0 h 326"/>
                  <a:gd name="T26" fmla="*/ 84 w 168"/>
                  <a:gd name="T27" fmla="*/ 0 h 326"/>
                  <a:gd name="T28" fmla="*/ 24 w 168"/>
                  <a:gd name="T29" fmla="*/ 24 h 326"/>
                  <a:gd name="T30" fmla="*/ 84 w 168"/>
                  <a:gd name="T31" fmla="*/ 45 h 326"/>
                  <a:gd name="T32" fmla="*/ 122 w 168"/>
                  <a:gd name="T33" fmla="*/ 83 h 326"/>
                  <a:gd name="T34" fmla="*/ 113 w 168"/>
                  <a:gd name="T35" fmla="*/ 110 h 326"/>
                  <a:gd name="T36" fmla="*/ 100 w 168"/>
                  <a:gd name="T37" fmla="*/ 142 h 326"/>
                  <a:gd name="T38" fmla="*/ 100 w 168"/>
                  <a:gd name="T39" fmla="*/ 263 h 326"/>
                  <a:gd name="T40" fmla="*/ 84 w 168"/>
                  <a:gd name="T41" fmla="*/ 281 h 326"/>
                  <a:gd name="T42" fmla="*/ 72 w 168"/>
                  <a:gd name="T43" fmla="*/ 276 h 326"/>
                  <a:gd name="T44" fmla="*/ 67 w 168"/>
                  <a:gd name="T45" fmla="*/ 264 h 326"/>
                  <a:gd name="T46" fmla="*/ 67 w 168"/>
                  <a:gd name="T47" fmla="*/ 142 h 326"/>
                  <a:gd name="T48" fmla="*/ 55 w 168"/>
                  <a:gd name="T49" fmla="*/ 110 h 326"/>
                  <a:gd name="T50" fmla="*/ 45 w 168"/>
                  <a:gd name="T51" fmla="*/ 84 h 326"/>
                  <a:gd name="T52" fmla="*/ 56 w 168"/>
                  <a:gd name="T53" fmla="*/ 56 h 326"/>
                  <a:gd name="T54" fmla="*/ 84 w 168"/>
                  <a:gd name="T55" fmla="*/ 45 h 326"/>
                  <a:gd name="T56" fmla="*/ 84 w 168"/>
                  <a:gd name="T57" fmla="*/ 45 h 326"/>
                  <a:gd name="T58" fmla="*/ 84 w 168"/>
                  <a:gd name="T59" fmla="*/ 45 h 326"/>
                  <a:gd name="T60" fmla="*/ 84 w 168"/>
                  <a:gd name="T61" fmla="*/ 4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8" h="326">
                    <a:moveTo>
                      <a:pt x="24" y="24"/>
                    </a:moveTo>
                    <a:cubicBezTo>
                      <a:pt x="8" y="40"/>
                      <a:pt x="0" y="61"/>
                      <a:pt x="0" y="84"/>
                    </a:cubicBezTo>
                    <a:cubicBezTo>
                      <a:pt x="0" y="105"/>
                      <a:pt x="7" y="125"/>
                      <a:pt x="21" y="140"/>
                    </a:cubicBezTo>
                    <a:cubicBezTo>
                      <a:pt x="22" y="140"/>
                      <a:pt x="22" y="141"/>
                      <a:pt x="22" y="142"/>
                    </a:cubicBezTo>
                    <a:cubicBezTo>
                      <a:pt x="22" y="264"/>
                      <a:pt x="22" y="264"/>
                      <a:pt x="22" y="264"/>
                    </a:cubicBezTo>
                    <a:cubicBezTo>
                      <a:pt x="22" y="281"/>
                      <a:pt x="28" y="297"/>
                      <a:pt x="40" y="308"/>
                    </a:cubicBezTo>
                    <a:cubicBezTo>
                      <a:pt x="52" y="320"/>
                      <a:pt x="67" y="326"/>
                      <a:pt x="83" y="326"/>
                    </a:cubicBezTo>
                    <a:cubicBezTo>
                      <a:pt x="84" y="326"/>
                      <a:pt x="85" y="326"/>
                      <a:pt x="85" y="326"/>
                    </a:cubicBezTo>
                    <a:cubicBezTo>
                      <a:pt x="118" y="325"/>
                      <a:pt x="145" y="297"/>
                      <a:pt x="145" y="263"/>
                    </a:cubicBezTo>
                    <a:cubicBezTo>
                      <a:pt x="145" y="142"/>
                      <a:pt x="145" y="142"/>
                      <a:pt x="145" y="142"/>
                    </a:cubicBezTo>
                    <a:cubicBezTo>
                      <a:pt x="145" y="141"/>
                      <a:pt x="146" y="140"/>
                      <a:pt x="146" y="140"/>
                    </a:cubicBezTo>
                    <a:cubicBezTo>
                      <a:pt x="160" y="124"/>
                      <a:pt x="168" y="103"/>
                      <a:pt x="167" y="82"/>
                    </a:cubicBezTo>
                    <a:cubicBezTo>
                      <a:pt x="166" y="37"/>
                      <a:pt x="129" y="0"/>
                      <a:pt x="84" y="0"/>
                    </a:cubicBezTo>
                    <a:cubicBezTo>
                      <a:pt x="84" y="0"/>
                      <a:pt x="84" y="0"/>
                      <a:pt x="84" y="0"/>
                    </a:cubicBezTo>
                    <a:cubicBezTo>
                      <a:pt x="61" y="0"/>
                      <a:pt x="40" y="9"/>
                      <a:pt x="24" y="24"/>
                    </a:cubicBezTo>
                    <a:close/>
                    <a:moveTo>
                      <a:pt x="84" y="45"/>
                    </a:moveTo>
                    <a:cubicBezTo>
                      <a:pt x="105" y="45"/>
                      <a:pt x="122" y="62"/>
                      <a:pt x="122" y="83"/>
                    </a:cubicBezTo>
                    <a:cubicBezTo>
                      <a:pt x="123" y="93"/>
                      <a:pt x="119" y="102"/>
                      <a:pt x="113" y="110"/>
                    </a:cubicBezTo>
                    <a:cubicBezTo>
                      <a:pt x="105" y="119"/>
                      <a:pt x="100" y="130"/>
                      <a:pt x="100" y="142"/>
                    </a:cubicBezTo>
                    <a:cubicBezTo>
                      <a:pt x="100" y="263"/>
                      <a:pt x="100" y="263"/>
                      <a:pt x="100" y="263"/>
                    </a:cubicBezTo>
                    <a:cubicBezTo>
                      <a:pt x="100" y="273"/>
                      <a:pt x="93" y="281"/>
                      <a:pt x="84" y="281"/>
                    </a:cubicBezTo>
                    <a:cubicBezTo>
                      <a:pt x="79" y="281"/>
                      <a:pt x="75" y="279"/>
                      <a:pt x="72" y="276"/>
                    </a:cubicBezTo>
                    <a:cubicBezTo>
                      <a:pt x="69" y="273"/>
                      <a:pt x="67" y="269"/>
                      <a:pt x="67" y="264"/>
                    </a:cubicBezTo>
                    <a:cubicBezTo>
                      <a:pt x="67" y="142"/>
                      <a:pt x="67" y="142"/>
                      <a:pt x="67" y="142"/>
                    </a:cubicBezTo>
                    <a:cubicBezTo>
                      <a:pt x="67" y="130"/>
                      <a:pt x="62" y="119"/>
                      <a:pt x="55" y="110"/>
                    </a:cubicBezTo>
                    <a:cubicBezTo>
                      <a:pt x="48" y="103"/>
                      <a:pt x="45" y="93"/>
                      <a:pt x="45" y="84"/>
                    </a:cubicBezTo>
                    <a:cubicBezTo>
                      <a:pt x="45" y="73"/>
                      <a:pt x="49" y="64"/>
                      <a:pt x="56" y="56"/>
                    </a:cubicBezTo>
                    <a:cubicBezTo>
                      <a:pt x="63" y="49"/>
                      <a:pt x="73" y="45"/>
                      <a:pt x="84" y="45"/>
                    </a:cubicBezTo>
                    <a:cubicBezTo>
                      <a:pt x="84" y="45"/>
                      <a:pt x="84" y="45"/>
                      <a:pt x="84" y="45"/>
                    </a:cubicBezTo>
                    <a:close/>
                    <a:moveTo>
                      <a:pt x="84" y="45"/>
                    </a:moveTo>
                    <a:cubicBezTo>
                      <a:pt x="84" y="45"/>
                      <a:pt x="84" y="45"/>
                      <a:pt x="84"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11" name="Freeform 308">
                <a:extLst>
                  <a:ext uri="{FF2B5EF4-FFF2-40B4-BE49-F238E27FC236}">
                    <a16:creationId xmlns:a16="http://schemas.microsoft.com/office/drawing/2014/main" id="{3003D688-0716-48CC-B5F1-F5A06A7E9A5E}"/>
                  </a:ext>
                </a:extLst>
              </p:cNvPr>
              <p:cNvSpPr>
                <a:spLocks noEditPoints="1"/>
              </p:cNvSpPr>
              <p:nvPr/>
            </p:nvSpPr>
            <p:spPr bwMode="auto">
              <a:xfrm>
                <a:off x="2159981" y="3729635"/>
                <a:ext cx="43166" cy="42351"/>
              </a:xfrm>
              <a:custGeom>
                <a:avLst/>
                <a:gdLst>
                  <a:gd name="T0" fmla="*/ 0 w 153"/>
                  <a:gd name="T1" fmla="*/ 77 h 153"/>
                  <a:gd name="T2" fmla="*/ 76 w 153"/>
                  <a:gd name="T3" fmla="*/ 153 h 153"/>
                  <a:gd name="T4" fmla="*/ 153 w 153"/>
                  <a:gd name="T5" fmla="*/ 77 h 153"/>
                  <a:gd name="T6" fmla="*/ 76 w 153"/>
                  <a:gd name="T7" fmla="*/ 0 h 153"/>
                  <a:gd name="T8" fmla="*/ 0 w 153"/>
                  <a:gd name="T9" fmla="*/ 77 h 153"/>
                  <a:gd name="T10" fmla="*/ 108 w 153"/>
                  <a:gd name="T11" fmla="*/ 77 h 153"/>
                  <a:gd name="T12" fmla="*/ 76 w 153"/>
                  <a:gd name="T13" fmla="*/ 108 h 153"/>
                  <a:gd name="T14" fmla="*/ 45 w 153"/>
                  <a:gd name="T15" fmla="*/ 77 h 153"/>
                  <a:gd name="T16" fmla="*/ 76 w 153"/>
                  <a:gd name="T17" fmla="*/ 45 h 153"/>
                  <a:gd name="T18" fmla="*/ 108 w 153"/>
                  <a:gd name="T19" fmla="*/ 77 h 153"/>
                  <a:gd name="T20" fmla="*/ 108 w 153"/>
                  <a:gd name="T21" fmla="*/ 77 h 153"/>
                  <a:gd name="T22" fmla="*/ 108 w 153"/>
                  <a:gd name="T23"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53">
                    <a:moveTo>
                      <a:pt x="0" y="77"/>
                    </a:moveTo>
                    <a:cubicBezTo>
                      <a:pt x="0" y="119"/>
                      <a:pt x="34" y="153"/>
                      <a:pt x="76" y="153"/>
                    </a:cubicBezTo>
                    <a:cubicBezTo>
                      <a:pt x="119" y="153"/>
                      <a:pt x="153" y="119"/>
                      <a:pt x="153" y="77"/>
                    </a:cubicBezTo>
                    <a:cubicBezTo>
                      <a:pt x="153" y="35"/>
                      <a:pt x="119" y="0"/>
                      <a:pt x="76" y="0"/>
                    </a:cubicBezTo>
                    <a:cubicBezTo>
                      <a:pt x="34" y="0"/>
                      <a:pt x="0" y="35"/>
                      <a:pt x="0" y="77"/>
                    </a:cubicBezTo>
                    <a:close/>
                    <a:moveTo>
                      <a:pt x="108" y="77"/>
                    </a:moveTo>
                    <a:cubicBezTo>
                      <a:pt x="108" y="94"/>
                      <a:pt x="94" y="108"/>
                      <a:pt x="76" y="108"/>
                    </a:cubicBezTo>
                    <a:cubicBezTo>
                      <a:pt x="59" y="108"/>
                      <a:pt x="45" y="94"/>
                      <a:pt x="45" y="77"/>
                    </a:cubicBezTo>
                    <a:cubicBezTo>
                      <a:pt x="45" y="60"/>
                      <a:pt x="59" y="45"/>
                      <a:pt x="76" y="45"/>
                    </a:cubicBezTo>
                    <a:cubicBezTo>
                      <a:pt x="94" y="45"/>
                      <a:pt x="108" y="60"/>
                      <a:pt x="108" y="77"/>
                    </a:cubicBezTo>
                    <a:close/>
                    <a:moveTo>
                      <a:pt x="108" y="77"/>
                    </a:moveTo>
                    <a:cubicBezTo>
                      <a:pt x="108" y="77"/>
                      <a:pt x="108" y="77"/>
                      <a:pt x="108" y="7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12" name="Freeform 309">
                <a:extLst>
                  <a:ext uri="{FF2B5EF4-FFF2-40B4-BE49-F238E27FC236}">
                    <a16:creationId xmlns:a16="http://schemas.microsoft.com/office/drawing/2014/main" id="{505108DF-9061-4A3E-B571-E03722D0B5BE}"/>
                  </a:ext>
                </a:extLst>
              </p:cNvPr>
              <p:cNvSpPr>
                <a:spLocks noEditPoints="1"/>
              </p:cNvSpPr>
              <p:nvPr/>
            </p:nvSpPr>
            <p:spPr bwMode="auto">
              <a:xfrm>
                <a:off x="2214549" y="3729635"/>
                <a:ext cx="125425" cy="42351"/>
              </a:xfrm>
              <a:custGeom>
                <a:avLst/>
                <a:gdLst>
                  <a:gd name="T0" fmla="*/ 77 w 447"/>
                  <a:gd name="T1" fmla="*/ 0 h 153"/>
                  <a:gd name="T2" fmla="*/ 0 w 447"/>
                  <a:gd name="T3" fmla="*/ 77 h 153"/>
                  <a:gd name="T4" fmla="*/ 77 w 447"/>
                  <a:gd name="T5" fmla="*/ 153 h 153"/>
                  <a:gd name="T6" fmla="*/ 371 w 447"/>
                  <a:gd name="T7" fmla="*/ 153 h 153"/>
                  <a:gd name="T8" fmla="*/ 447 w 447"/>
                  <a:gd name="T9" fmla="*/ 77 h 153"/>
                  <a:gd name="T10" fmla="*/ 371 w 447"/>
                  <a:gd name="T11" fmla="*/ 0 h 153"/>
                  <a:gd name="T12" fmla="*/ 77 w 447"/>
                  <a:gd name="T13" fmla="*/ 0 h 153"/>
                  <a:gd name="T14" fmla="*/ 402 w 447"/>
                  <a:gd name="T15" fmla="*/ 77 h 153"/>
                  <a:gd name="T16" fmla="*/ 371 w 447"/>
                  <a:gd name="T17" fmla="*/ 108 h 153"/>
                  <a:gd name="T18" fmla="*/ 77 w 447"/>
                  <a:gd name="T19" fmla="*/ 108 h 153"/>
                  <a:gd name="T20" fmla="*/ 45 w 447"/>
                  <a:gd name="T21" fmla="*/ 77 h 153"/>
                  <a:gd name="T22" fmla="*/ 77 w 447"/>
                  <a:gd name="T23" fmla="*/ 45 h 153"/>
                  <a:gd name="T24" fmla="*/ 371 w 447"/>
                  <a:gd name="T25" fmla="*/ 45 h 153"/>
                  <a:gd name="T26" fmla="*/ 402 w 447"/>
                  <a:gd name="T27" fmla="*/ 77 h 153"/>
                  <a:gd name="T28" fmla="*/ 402 w 447"/>
                  <a:gd name="T29" fmla="*/ 77 h 153"/>
                  <a:gd name="T30" fmla="*/ 402 w 447"/>
                  <a:gd name="T31"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153">
                    <a:moveTo>
                      <a:pt x="77" y="0"/>
                    </a:moveTo>
                    <a:cubicBezTo>
                      <a:pt x="34" y="0"/>
                      <a:pt x="0" y="35"/>
                      <a:pt x="0" y="77"/>
                    </a:cubicBezTo>
                    <a:cubicBezTo>
                      <a:pt x="0" y="119"/>
                      <a:pt x="34" y="153"/>
                      <a:pt x="77" y="153"/>
                    </a:cubicBezTo>
                    <a:cubicBezTo>
                      <a:pt x="371" y="153"/>
                      <a:pt x="371" y="153"/>
                      <a:pt x="371" y="153"/>
                    </a:cubicBezTo>
                    <a:cubicBezTo>
                      <a:pt x="413" y="153"/>
                      <a:pt x="447" y="119"/>
                      <a:pt x="447" y="77"/>
                    </a:cubicBezTo>
                    <a:cubicBezTo>
                      <a:pt x="447" y="35"/>
                      <a:pt x="413" y="0"/>
                      <a:pt x="371" y="0"/>
                    </a:cubicBezTo>
                    <a:lnTo>
                      <a:pt x="77" y="0"/>
                    </a:lnTo>
                    <a:close/>
                    <a:moveTo>
                      <a:pt x="402" y="77"/>
                    </a:moveTo>
                    <a:cubicBezTo>
                      <a:pt x="402" y="94"/>
                      <a:pt x="388" y="108"/>
                      <a:pt x="371" y="108"/>
                    </a:cubicBezTo>
                    <a:cubicBezTo>
                      <a:pt x="77" y="108"/>
                      <a:pt x="77" y="108"/>
                      <a:pt x="77" y="108"/>
                    </a:cubicBezTo>
                    <a:cubicBezTo>
                      <a:pt x="59" y="108"/>
                      <a:pt x="45" y="94"/>
                      <a:pt x="45" y="77"/>
                    </a:cubicBezTo>
                    <a:cubicBezTo>
                      <a:pt x="45" y="60"/>
                      <a:pt x="59" y="45"/>
                      <a:pt x="77" y="45"/>
                    </a:cubicBezTo>
                    <a:cubicBezTo>
                      <a:pt x="371" y="45"/>
                      <a:pt x="371" y="45"/>
                      <a:pt x="371" y="45"/>
                    </a:cubicBezTo>
                    <a:cubicBezTo>
                      <a:pt x="388" y="45"/>
                      <a:pt x="402" y="60"/>
                      <a:pt x="402" y="77"/>
                    </a:cubicBezTo>
                    <a:close/>
                    <a:moveTo>
                      <a:pt x="402" y="77"/>
                    </a:moveTo>
                    <a:cubicBezTo>
                      <a:pt x="402" y="77"/>
                      <a:pt x="402" y="77"/>
                      <a:pt x="402" y="7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13" name="Freeform 310">
                <a:extLst>
                  <a:ext uri="{FF2B5EF4-FFF2-40B4-BE49-F238E27FC236}">
                    <a16:creationId xmlns:a16="http://schemas.microsoft.com/office/drawing/2014/main" id="{8E551EC0-9686-4B1B-80D8-7156016310BE}"/>
                  </a:ext>
                </a:extLst>
              </p:cNvPr>
              <p:cNvSpPr>
                <a:spLocks noEditPoints="1"/>
              </p:cNvSpPr>
              <p:nvPr/>
            </p:nvSpPr>
            <p:spPr bwMode="auto">
              <a:xfrm>
                <a:off x="2159981" y="3421774"/>
                <a:ext cx="43166" cy="42351"/>
              </a:xfrm>
              <a:custGeom>
                <a:avLst/>
                <a:gdLst>
                  <a:gd name="T0" fmla="*/ 0 w 153"/>
                  <a:gd name="T1" fmla="*/ 77 h 153"/>
                  <a:gd name="T2" fmla="*/ 76 w 153"/>
                  <a:gd name="T3" fmla="*/ 153 h 153"/>
                  <a:gd name="T4" fmla="*/ 153 w 153"/>
                  <a:gd name="T5" fmla="*/ 77 h 153"/>
                  <a:gd name="T6" fmla="*/ 76 w 153"/>
                  <a:gd name="T7" fmla="*/ 0 h 153"/>
                  <a:gd name="T8" fmla="*/ 0 w 153"/>
                  <a:gd name="T9" fmla="*/ 77 h 153"/>
                  <a:gd name="T10" fmla="*/ 108 w 153"/>
                  <a:gd name="T11" fmla="*/ 77 h 153"/>
                  <a:gd name="T12" fmla="*/ 76 w 153"/>
                  <a:gd name="T13" fmla="*/ 108 h 153"/>
                  <a:gd name="T14" fmla="*/ 45 w 153"/>
                  <a:gd name="T15" fmla="*/ 77 h 153"/>
                  <a:gd name="T16" fmla="*/ 76 w 153"/>
                  <a:gd name="T17" fmla="*/ 45 h 153"/>
                  <a:gd name="T18" fmla="*/ 108 w 153"/>
                  <a:gd name="T19" fmla="*/ 77 h 153"/>
                  <a:gd name="T20" fmla="*/ 108 w 153"/>
                  <a:gd name="T21" fmla="*/ 77 h 153"/>
                  <a:gd name="T22" fmla="*/ 108 w 153"/>
                  <a:gd name="T23"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53">
                    <a:moveTo>
                      <a:pt x="0" y="77"/>
                    </a:moveTo>
                    <a:cubicBezTo>
                      <a:pt x="0" y="119"/>
                      <a:pt x="34" y="153"/>
                      <a:pt x="76" y="153"/>
                    </a:cubicBezTo>
                    <a:cubicBezTo>
                      <a:pt x="119" y="153"/>
                      <a:pt x="153" y="119"/>
                      <a:pt x="153" y="77"/>
                    </a:cubicBezTo>
                    <a:cubicBezTo>
                      <a:pt x="153" y="35"/>
                      <a:pt x="119" y="0"/>
                      <a:pt x="76" y="0"/>
                    </a:cubicBezTo>
                    <a:cubicBezTo>
                      <a:pt x="34" y="0"/>
                      <a:pt x="0" y="35"/>
                      <a:pt x="0" y="77"/>
                    </a:cubicBezTo>
                    <a:close/>
                    <a:moveTo>
                      <a:pt x="108" y="77"/>
                    </a:moveTo>
                    <a:cubicBezTo>
                      <a:pt x="108" y="94"/>
                      <a:pt x="94" y="108"/>
                      <a:pt x="76" y="108"/>
                    </a:cubicBezTo>
                    <a:cubicBezTo>
                      <a:pt x="59" y="108"/>
                      <a:pt x="45" y="94"/>
                      <a:pt x="45" y="77"/>
                    </a:cubicBezTo>
                    <a:cubicBezTo>
                      <a:pt x="45" y="60"/>
                      <a:pt x="59" y="45"/>
                      <a:pt x="76" y="45"/>
                    </a:cubicBezTo>
                    <a:cubicBezTo>
                      <a:pt x="94" y="45"/>
                      <a:pt x="108" y="60"/>
                      <a:pt x="108" y="77"/>
                    </a:cubicBezTo>
                    <a:close/>
                    <a:moveTo>
                      <a:pt x="108" y="77"/>
                    </a:moveTo>
                    <a:cubicBezTo>
                      <a:pt x="108" y="77"/>
                      <a:pt x="108" y="77"/>
                      <a:pt x="108" y="7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14" name="Freeform 311">
                <a:extLst>
                  <a:ext uri="{FF2B5EF4-FFF2-40B4-BE49-F238E27FC236}">
                    <a16:creationId xmlns:a16="http://schemas.microsoft.com/office/drawing/2014/main" id="{9ACCB267-3A4A-4379-9FAA-38A3685DED9C}"/>
                  </a:ext>
                </a:extLst>
              </p:cNvPr>
              <p:cNvSpPr>
                <a:spLocks noEditPoints="1"/>
              </p:cNvSpPr>
              <p:nvPr/>
            </p:nvSpPr>
            <p:spPr bwMode="auto">
              <a:xfrm>
                <a:off x="2214549" y="3421774"/>
                <a:ext cx="125425" cy="42351"/>
              </a:xfrm>
              <a:custGeom>
                <a:avLst/>
                <a:gdLst>
                  <a:gd name="T0" fmla="*/ 371 w 447"/>
                  <a:gd name="T1" fmla="*/ 153 h 153"/>
                  <a:gd name="T2" fmla="*/ 447 w 447"/>
                  <a:gd name="T3" fmla="*/ 77 h 153"/>
                  <a:gd name="T4" fmla="*/ 371 w 447"/>
                  <a:gd name="T5" fmla="*/ 0 h 153"/>
                  <a:gd name="T6" fmla="*/ 77 w 447"/>
                  <a:gd name="T7" fmla="*/ 0 h 153"/>
                  <a:gd name="T8" fmla="*/ 0 w 447"/>
                  <a:gd name="T9" fmla="*/ 77 h 153"/>
                  <a:gd name="T10" fmla="*/ 77 w 447"/>
                  <a:gd name="T11" fmla="*/ 153 h 153"/>
                  <a:gd name="T12" fmla="*/ 371 w 447"/>
                  <a:gd name="T13" fmla="*/ 153 h 153"/>
                  <a:gd name="T14" fmla="*/ 45 w 447"/>
                  <a:gd name="T15" fmla="*/ 77 h 153"/>
                  <a:gd name="T16" fmla="*/ 77 w 447"/>
                  <a:gd name="T17" fmla="*/ 45 h 153"/>
                  <a:gd name="T18" fmla="*/ 371 w 447"/>
                  <a:gd name="T19" fmla="*/ 45 h 153"/>
                  <a:gd name="T20" fmla="*/ 402 w 447"/>
                  <a:gd name="T21" fmla="*/ 77 h 153"/>
                  <a:gd name="T22" fmla="*/ 371 w 447"/>
                  <a:gd name="T23" fmla="*/ 108 h 153"/>
                  <a:gd name="T24" fmla="*/ 77 w 447"/>
                  <a:gd name="T25" fmla="*/ 108 h 153"/>
                  <a:gd name="T26" fmla="*/ 45 w 447"/>
                  <a:gd name="T27" fmla="*/ 77 h 153"/>
                  <a:gd name="T28" fmla="*/ 45 w 447"/>
                  <a:gd name="T29" fmla="*/ 77 h 153"/>
                  <a:gd name="T30" fmla="*/ 45 w 447"/>
                  <a:gd name="T31"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153">
                    <a:moveTo>
                      <a:pt x="371" y="153"/>
                    </a:moveTo>
                    <a:cubicBezTo>
                      <a:pt x="413" y="153"/>
                      <a:pt x="447" y="119"/>
                      <a:pt x="447" y="77"/>
                    </a:cubicBezTo>
                    <a:cubicBezTo>
                      <a:pt x="447" y="35"/>
                      <a:pt x="413" y="0"/>
                      <a:pt x="371" y="0"/>
                    </a:cubicBezTo>
                    <a:cubicBezTo>
                      <a:pt x="77" y="0"/>
                      <a:pt x="77" y="0"/>
                      <a:pt x="77" y="0"/>
                    </a:cubicBezTo>
                    <a:cubicBezTo>
                      <a:pt x="34" y="0"/>
                      <a:pt x="0" y="35"/>
                      <a:pt x="0" y="77"/>
                    </a:cubicBezTo>
                    <a:cubicBezTo>
                      <a:pt x="0" y="119"/>
                      <a:pt x="34" y="153"/>
                      <a:pt x="77" y="153"/>
                    </a:cubicBezTo>
                    <a:lnTo>
                      <a:pt x="371" y="153"/>
                    </a:lnTo>
                    <a:close/>
                    <a:moveTo>
                      <a:pt x="45" y="77"/>
                    </a:moveTo>
                    <a:cubicBezTo>
                      <a:pt x="45" y="60"/>
                      <a:pt x="59" y="45"/>
                      <a:pt x="77" y="45"/>
                    </a:cubicBezTo>
                    <a:cubicBezTo>
                      <a:pt x="371" y="45"/>
                      <a:pt x="371" y="45"/>
                      <a:pt x="371" y="45"/>
                    </a:cubicBezTo>
                    <a:cubicBezTo>
                      <a:pt x="388" y="45"/>
                      <a:pt x="402" y="60"/>
                      <a:pt x="402" y="77"/>
                    </a:cubicBezTo>
                    <a:cubicBezTo>
                      <a:pt x="402" y="94"/>
                      <a:pt x="388" y="108"/>
                      <a:pt x="371" y="108"/>
                    </a:cubicBezTo>
                    <a:cubicBezTo>
                      <a:pt x="77" y="108"/>
                      <a:pt x="77" y="108"/>
                      <a:pt x="77" y="108"/>
                    </a:cubicBezTo>
                    <a:cubicBezTo>
                      <a:pt x="59" y="108"/>
                      <a:pt x="45" y="94"/>
                      <a:pt x="45" y="77"/>
                    </a:cubicBezTo>
                    <a:close/>
                    <a:moveTo>
                      <a:pt x="45" y="77"/>
                    </a:moveTo>
                    <a:cubicBezTo>
                      <a:pt x="45" y="77"/>
                      <a:pt x="45" y="77"/>
                      <a:pt x="45" y="7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515" name="Line 319">
              <a:extLst>
                <a:ext uri="{FF2B5EF4-FFF2-40B4-BE49-F238E27FC236}">
                  <a16:creationId xmlns:a16="http://schemas.microsoft.com/office/drawing/2014/main" id="{E3B98555-F927-4EF0-AE7C-9B80BA53263D}"/>
                </a:ext>
              </a:extLst>
            </p:cNvPr>
            <p:cNvSpPr>
              <a:spLocks noChangeAspect="1" noChangeShapeType="1"/>
            </p:cNvSpPr>
            <p:nvPr/>
          </p:nvSpPr>
          <p:spPr bwMode="auto">
            <a:xfrm>
              <a:off x="7308440" y="38967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6" name="Line 320">
              <a:extLst>
                <a:ext uri="{FF2B5EF4-FFF2-40B4-BE49-F238E27FC236}">
                  <a16:creationId xmlns:a16="http://schemas.microsoft.com/office/drawing/2014/main" id="{2E6DEED8-C0DF-462F-B668-E611FB0193C8}"/>
                </a:ext>
              </a:extLst>
            </p:cNvPr>
            <p:cNvSpPr>
              <a:spLocks noChangeAspect="1" noChangeShapeType="1"/>
            </p:cNvSpPr>
            <p:nvPr/>
          </p:nvSpPr>
          <p:spPr bwMode="auto">
            <a:xfrm>
              <a:off x="7308440" y="38967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0" name="Gruppieren 19">
              <a:extLst>
                <a:ext uri="{FF2B5EF4-FFF2-40B4-BE49-F238E27FC236}">
                  <a16:creationId xmlns:a16="http://schemas.microsoft.com/office/drawing/2014/main" id="{11055539-3019-45B3-8A34-65DA4EEB3D4D}"/>
                </a:ext>
              </a:extLst>
            </p:cNvPr>
            <p:cNvGrpSpPr/>
            <p:nvPr/>
          </p:nvGrpSpPr>
          <p:grpSpPr>
            <a:xfrm>
              <a:off x="7702775" y="3411821"/>
              <a:ext cx="444660" cy="428400"/>
              <a:chOff x="7702775" y="3411821"/>
              <a:chExt cx="444660" cy="428400"/>
            </a:xfrm>
          </p:grpSpPr>
          <p:sp>
            <p:nvSpPr>
              <p:cNvPr id="417" name="Freeform 57">
                <a:extLst>
                  <a:ext uri="{FF2B5EF4-FFF2-40B4-BE49-F238E27FC236}">
                    <a16:creationId xmlns:a16="http://schemas.microsoft.com/office/drawing/2014/main" id="{0EE53EFD-29CA-4F9F-8A8F-4F1A69D8B130}"/>
                  </a:ext>
                </a:extLst>
              </p:cNvPr>
              <p:cNvSpPr>
                <a:spLocks noEditPoints="1"/>
              </p:cNvSpPr>
              <p:nvPr/>
            </p:nvSpPr>
            <p:spPr bwMode="auto">
              <a:xfrm>
                <a:off x="7916402" y="3514092"/>
                <a:ext cx="29017" cy="39494"/>
              </a:xfrm>
              <a:custGeom>
                <a:avLst/>
                <a:gdLst>
                  <a:gd name="T0" fmla="*/ 0 w 143"/>
                  <a:gd name="T1" fmla="*/ 16 h 189"/>
                  <a:gd name="T2" fmla="*/ 0 w 143"/>
                  <a:gd name="T3" fmla="*/ 14 h 189"/>
                  <a:gd name="T4" fmla="*/ 21 w 143"/>
                  <a:gd name="T5" fmla="*/ 0 h 189"/>
                  <a:gd name="T6" fmla="*/ 32 w 143"/>
                  <a:gd name="T7" fmla="*/ 6 h 189"/>
                  <a:gd name="T8" fmla="*/ 71 w 143"/>
                  <a:gd name="T9" fmla="*/ 146 h 189"/>
                  <a:gd name="T10" fmla="*/ 111 w 143"/>
                  <a:gd name="T11" fmla="*/ 6 h 189"/>
                  <a:gd name="T12" fmla="*/ 122 w 143"/>
                  <a:gd name="T13" fmla="*/ 0 h 189"/>
                  <a:gd name="T14" fmla="*/ 143 w 143"/>
                  <a:gd name="T15" fmla="*/ 14 h 189"/>
                  <a:gd name="T16" fmla="*/ 142 w 143"/>
                  <a:gd name="T17" fmla="*/ 16 h 189"/>
                  <a:gd name="T18" fmla="*/ 93 w 143"/>
                  <a:gd name="T19" fmla="*/ 178 h 189"/>
                  <a:gd name="T20" fmla="*/ 71 w 143"/>
                  <a:gd name="T21" fmla="*/ 189 h 189"/>
                  <a:gd name="T22" fmla="*/ 50 w 143"/>
                  <a:gd name="T23" fmla="*/ 178 h 189"/>
                  <a:gd name="T24" fmla="*/ 0 w 143"/>
                  <a:gd name="T25" fmla="*/ 16 h 189"/>
                  <a:gd name="T26" fmla="*/ 0 w 143"/>
                  <a:gd name="T27" fmla="*/ 16 h 189"/>
                  <a:gd name="T28" fmla="*/ 0 w 143"/>
                  <a:gd name="T29" fmla="*/ 1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89">
                    <a:moveTo>
                      <a:pt x="0" y="16"/>
                    </a:moveTo>
                    <a:cubicBezTo>
                      <a:pt x="0" y="15"/>
                      <a:pt x="0" y="14"/>
                      <a:pt x="0" y="14"/>
                    </a:cubicBezTo>
                    <a:cubicBezTo>
                      <a:pt x="0" y="5"/>
                      <a:pt x="12" y="0"/>
                      <a:pt x="21" y="0"/>
                    </a:cubicBezTo>
                    <a:cubicBezTo>
                      <a:pt x="26" y="0"/>
                      <a:pt x="31" y="1"/>
                      <a:pt x="32" y="6"/>
                    </a:cubicBezTo>
                    <a:cubicBezTo>
                      <a:pt x="71" y="146"/>
                      <a:pt x="71" y="146"/>
                      <a:pt x="71" y="146"/>
                    </a:cubicBezTo>
                    <a:cubicBezTo>
                      <a:pt x="111" y="6"/>
                      <a:pt x="111" y="6"/>
                      <a:pt x="111" y="6"/>
                    </a:cubicBezTo>
                    <a:cubicBezTo>
                      <a:pt x="112" y="1"/>
                      <a:pt x="116" y="0"/>
                      <a:pt x="122" y="0"/>
                    </a:cubicBezTo>
                    <a:cubicBezTo>
                      <a:pt x="131" y="0"/>
                      <a:pt x="143" y="6"/>
                      <a:pt x="143" y="14"/>
                    </a:cubicBezTo>
                    <a:cubicBezTo>
                      <a:pt x="143" y="14"/>
                      <a:pt x="143" y="15"/>
                      <a:pt x="142" y="16"/>
                    </a:cubicBezTo>
                    <a:cubicBezTo>
                      <a:pt x="93" y="178"/>
                      <a:pt x="93" y="178"/>
                      <a:pt x="93" y="178"/>
                    </a:cubicBezTo>
                    <a:cubicBezTo>
                      <a:pt x="91" y="186"/>
                      <a:pt x="81" y="189"/>
                      <a:pt x="71" y="189"/>
                    </a:cubicBezTo>
                    <a:cubicBezTo>
                      <a:pt x="62" y="189"/>
                      <a:pt x="52" y="186"/>
                      <a:pt x="50" y="178"/>
                    </a:cubicBezTo>
                    <a:lnTo>
                      <a:pt x="0" y="16"/>
                    </a:lnTo>
                    <a:close/>
                    <a:moveTo>
                      <a:pt x="0" y="16"/>
                    </a:moveTo>
                    <a:cubicBezTo>
                      <a:pt x="0" y="16"/>
                      <a:pt x="0" y="16"/>
                      <a:pt x="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418" name="Freeform 58">
                <a:extLst>
                  <a:ext uri="{FF2B5EF4-FFF2-40B4-BE49-F238E27FC236}">
                    <a16:creationId xmlns:a16="http://schemas.microsoft.com/office/drawing/2014/main" id="{4D3D589E-8CA9-4AE5-A12F-732275994E30}"/>
                  </a:ext>
                </a:extLst>
              </p:cNvPr>
              <p:cNvSpPr>
                <a:spLocks noEditPoints="1"/>
              </p:cNvSpPr>
              <p:nvPr/>
            </p:nvSpPr>
            <p:spPr bwMode="auto">
              <a:xfrm>
                <a:off x="7949088" y="3514092"/>
                <a:ext cx="25181" cy="39494"/>
              </a:xfrm>
              <a:custGeom>
                <a:avLst/>
                <a:gdLst>
                  <a:gd name="T0" fmla="*/ 0 w 124"/>
                  <a:gd name="T1" fmla="*/ 10 h 189"/>
                  <a:gd name="T2" fmla="*/ 11 w 124"/>
                  <a:gd name="T3" fmla="*/ 0 h 189"/>
                  <a:gd name="T4" fmla="*/ 62 w 124"/>
                  <a:gd name="T5" fmla="*/ 0 h 189"/>
                  <a:gd name="T6" fmla="*/ 123 w 124"/>
                  <a:gd name="T7" fmla="*/ 53 h 189"/>
                  <a:gd name="T8" fmla="*/ 89 w 124"/>
                  <a:gd name="T9" fmla="*/ 105 h 189"/>
                  <a:gd name="T10" fmla="*/ 123 w 124"/>
                  <a:gd name="T11" fmla="*/ 168 h 189"/>
                  <a:gd name="T12" fmla="*/ 124 w 124"/>
                  <a:gd name="T13" fmla="*/ 172 h 189"/>
                  <a:gd name="T14" fmla="*/ 103 w 124"/>
                  <a:gd name="T15" fmla="*/ 189 h 189"/>
                  <a:gd name="T16" fmla="*/ 91 w 124"/>
                  <a:gd name="T17" fmla="*/ 181 h 189"/>
                  <a:gd name="T18" fmla="*/ 55 w 124"/>
                  <a:gd name="T19" fmla="*/ 110 h 189"/>
                  <a:gd name="T20" fmla="*/ 33 w 124"/>
                  <a:gd name="T21" fmla="*/ 110 h 189"/>
                  <a:gd name="T22" fmla="*/ 33 w 124"/>
                  <a:gd name="T23" fmla="*/ 177 h 189"/>
                  <a:gd name="T24" fmla="*/ 16 w 124"/>
                  <a:gd name="T25" fmla="*/ 188 h 189"/>
                  <a:gd name="T26" fmla="*/ 0 w 124"/>
                  <a:gd name="T27" fmla="*/ 177 h 189"/>
                  <a:gd name="T28" fmla="*/ 0 w 124"/>
                  <a:gd name="T29" fmla="*/ 10 h 189"/>
                  <a:gd name="T30" fmla="*/ 33 w 124"/>
                  <a:gd name="T31" fmla="*/ 29 h 189"/>
                  <a:gd name="T32" fmla="*/ 33 w 124"/>
                  <a:gd name="T33" fmla="*/ 84 h 189"/>
                  <a:gd name="T34" fmla="*/ 62 w 124"/>
                  <a:gd name="T35" fmla="*/ 84 h 189"/>
                  <a:gd name="T36" fmla="*/ 89 w 124"/>
                  <a:gd name="T37" fmla="*/ 57 h 189"/>
                  <a:gd name="T38" fmla="*/ 62 w 124"/>
                  <a:gd name="T39" fmla="*/ 29 h 189"/>
                  <a:gd name="T40" fmla="*/ 33 w 124"/>
                  <a:gd name="T41" fmla="*/ 29 h 189"/>
                  <a:gd name="T42" fmla="*/ 33 w 124"/>
                  <a:gd name="T43" fmla="*/ 29 h 189"/>
                  <a:gd name="T44" fmla="*/ 33 w 124"/>
                  <a:gd name="T45"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89">
                    <a:moveTo>
                      <a:pt x="0" y="10"/>
                    </a:moveTo>
                    <a:cubicBezTo>
                      <a:pt x="0" y="5"/>
                      <a:pt x="4" y="0"/>
                      <a:pt x="11" y="0"/>
                    </a:cubicBezTo>
                    <a:cubicBezTo>
                      <a:pt x="62" y="0"/>
                      <a:pt x="62" y="0"/>
                      <a:pt x="62" y="0"/>
                    </a:cubicBezTo>
                    <a:cubicBezTo>
                      <a:pt x="95" y="0"/>
                      <a:pt x="123" y="13"/>
                      <a:pt x="123" y="53"/>
                    </a:cubicBezTo>
                    <a:cubicBezTo>
                      <a:pt x="123" y="83"/>
                      <a:pt x="108" y="99"/>
                      <a:pt x="89" y="105"/>
                    </a:cubicBezTo>
                    <a:cubicBezTo>
                      <a:pt x="123" y="168"/>
                      <a:pt x="123" y="168"/>
                      <a:pt x="123" y="168"/>
                    </a:cubicBezTo>
                    <a:cubicBezTo>
                      <a:pt x="124" y="169"/>
                      <a:pt x="124" y="171"/>
                      <a:pt x="124" y="172"/>
                    </a:cubicBezTo>
                    <a:cubicBezTo>
                      <a:pt x="124" y="180"/>
                      <a:pt x="113" y="189"/>
                      <a:pt x="103" y="189"/>
                    </a:cubicBezTo>
                    <a:cubicBezTo>
                      <a:pt x="98" y="189"/>
                      <a:pt x="94" y="186"/>
                      <a:pt x="91" y="181"/>
                    </a:cubicBezTo>
                    <a:cubicBezTo>
                      <a:pt x="55" y="110"/>
                      <a:pt x="55" y="110"/>
                      <a:pt x="55" y="110"/>
                    </a:cubicBezTo>
                    <a:cubicBezTo>
                      <a:pt x="33" y="110"/>
                      <a:pt x="33" y="110"/>
                      <a:pt x="33" y="110"/>
                    </a:cubicBezTo>
                    <a:cubicBezTo>
                      <a:pt x="33" y="177"/>
                      <a:pt x="33" y="177"/>
                      <a:pt x="33" y="177"/>
                    </a:cubicBezTo>
                    <a:cubicBezTo>
                      <a:pt x="33" y="184"/>
                      <a:pt x="25" y="188"/>
                      <a:pt x="16" y="188"/>
                    </a:cubicBezTo>
                    <a:cubicBezTo>
                      <a:pt x="8" y="188"/>
                      <a:pt x="0" y="184"/>
                      <a:pt x="0" y="177"/>
                    </a:cubicBezTo>
                    <a:cubicBezTo>
                      <a:pt x="0" y="10"/>
                      <a:pt x="0" y="10"/>
                      <a:pt x="0" y="10"/>
                    </a:cubicBezTo>
                    <a:close/>
                    <a:moveTo>
                      <a:pt x="33" y="29"/>
                    </a:moveTo>
                    <a:cubicBezTo>
                      <a:pt x="33" y="84"/>
                      <a:pt x="33" y="84"/>
                      <a:pt x="33" y="84"/>
                    </a:cubicBezTo>
                    <a:cubicBezTo>
                      <a:pt x="62" y="84"/>
                      <a:pt x="62" y="84"/>
                      <a:pt x="62" y="84"/>
                    </a:cubicBezTo>
                    <a:cubicBezTo>
                      <a:pt x="78" y="84"/>
                      <a:pt x="89" y="77"/>
                      <a:pt x="89" y="57"/>
                    </a:cubicBezTo>
                    <a:cubicBezTo>
                      <a:pt x="89" y="36"/>
                      <a:pt x="78" y="29"/>
                      <a:pt x="62" y="29"/>
                    </a:cubicBezTo>
                    <a:lnTo>
                      <a:pt x="33" y="29"/>
                    </a:lnTo>
                    <a:close/>
                    <a:moveTo>
                      <a:pt x="33" y="29"/>
                    </a:moveTo>
                    <a:cubicBezTo>
                      <a:pt x="33" y="29"/>
                      <a:pt x="33" y="29"/>
                      <a:pt x="33" y="2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419" name="Freeform 59">
                <a:extLst>
                  <a:ext uri="{FF2B5EF4-FFF2-40B4-BE49-F238E27FC236}">
                    <a16:creationId xmlns:a16="http://schemas.microsoft.com/office/drawing/2014/main" id="{32A26226-20CA-40A0-AD1F-034678A99BCE}"/>
                  </a:ext>
                </a:extLst>
              </p:cNvPr>
              <p:cNvSpPr>
                <a:spLocks noEditPoints="1"/>
              </p:cNvSpPr>
              <p:nvPr/>
            </p:nvSpPr>
            <p:spPr bwMode="auto">
              <a:xfrm>
                <a:off x="7702775" y="3411821"/>
                <a:ext cx="392400" cy="428400"/>
              </a:xfrm>
              <a:custGeom>
                <a:avLst/>
                <a:gdLst>
                  <a:gd name="T0" fmla="*/ 1876 w 1932"/>
                  <a:gd name="T1" fmla="*/ 1813 h 2048"/>
                  <a:gd name="T2" fmla="*/ 1861 w 1932"/>
                  <a:gd name="T3" fmla="*/ 1976 h 2048"/>
                  <a:gd name="T4" fmla="*/ 1587 w 1932"/>
                  <a:gd name="T5" fmla="*/ 1757 h 2048"/>
                  <a:gd name="T6" fmla="*/ 1563 w 1932"/>
                  <a:gd name="T7" fmla="*/ 1988 h 2048"/>
                  <a:gd name="T8" fmla="*/ 380 w 1932"/>
                  <a:gd name="T9" fmla="*/ 1732 h 2048"/>
                  <a:gd name="T10" fmla="*/ 97 w 1932"/>
                  <a:gd name="T11" fmla="*/ 1988 h 2048"/>
                  <a:gd name="T12" fmla="*/ 104 w 1932"/>
                  <a:gd name="T13" fmla="*/ 1708 h 2048"/>
                  <a:gd name="T14" fmla="*/ 283 w 1932"/>
                  <a:gd name="T15" fmla="*/ 1509 h 2048"/>
                  <a:gd name="T16" fmla="*/ 1288 w 1932"/>
                  <a:gd name="T17" fmla="*/ 1433 h 2048"/>
                  <a:gd name="T18" fmla="*/ 1862 w 1932"/>
                  <a:gd name="T19" fmla="*/ 1733 h 2048"/>
                  <a:gd name="T20" fmla="*/ 1662 w 1932"/>
                  <a:gd name="T21" fmla="*/ 1451 h 2048"/>
                  <a:gd name="T22" fmla="*/ 1203 w 1932"/>
                  <a:gd name="T23" fmla="*/ 1291 h 2048"/>
                  <a:gd name="T24" fmla="*/ 1410 w 1932"/>
                  <a:gd name="T25" fmla="*/ 838 h 2048"/>
                  <a:gd name="T26" fmla="*/ 1478 w 1932"/>
                  <a:gd name="T27" fmla="*/ 782 h 2048"/>
                  <a:gd name="T28" fmla="*/ 1571 w 1932"/>
                  <a:gd name="T29" fmla="*/ 460 h 2048"/>
                  <a:gd name="T30" fmla="*/ 1429 w 1932"/>
                  <a:gd name="T31" fmla="*/ 361 h 2048"/>
                  <a:gd name="T32" fmla="*/ 992 w 1932"/>
                  <a:gd name="T33" fmla="*/ 0 h 2048"/>
                  <a:gd name="T34" fmla="*/ 503 w 1932"/>
                  <a:gd name="T35" fmla="*/ 361 h 2048"/>
                  <a:gd name="T36" fmla="*/ 361 w 1932"/>
                  <a:gd name="T37" fmla="*/ 460 h 2048"/>
                  <a:gd name="T38" fmla="*/ 211 w 1932"/>
                  <a:gd name="T39" fmla="*/ 663 h 2048"/>
                  <a:gd name="T40" fmla="*/ 4 w 1932"/>
                  <a:gd name="T41" fmla="*/ 1938 h 2048"/>
                  <a:gd name="T42" fmla="*/ 1834 w 1932"/>
                  <a:gd name="T43" fmla="*/ 2048 h 2048"/>
                  <a:gd name="T44" fmla="*/ 1481 w 1932"/>
                  <a:gd name="T45" fmla="*/ 458 h 2048"/>
                  <a:gd name="T46" fmla="*/ 1511 w 1932"/>
                  <a:gd name="T47" fmla="*/ 720 h 2048"/>
                  <a:gd name="T48" fmla="*/ 1481 w 1932"/>
                  <a:gd name="T49" fmla="*/ 458 h 2048"/>
                  <a:gd name="T50" fmla="*/ 723 w 1932"/>
                  <a:gd name="T51" fmla="*/ 1410 h 2048"/>
                  <a:gd name="T52" fmla="*/ 846 w 1932"/>
                  <a:gd name="T53" fmla="*/ 1277 h 2048"/>
                  <a:gd name="T54" fmla="*/ 1143 w 1932"/>
                  <a:gd name="T55" fmla="*/ 1238 h 2048"/>
                  <a:gd name="T56" fmla="*/ 647 w 1932"/>
                  <a:gd name="T57" fmla="*/ 187 h 2048"/>
                  <a:gd name="T58" fmla="*/ 1285 w 1932"/>
                  <a:gd name="T59" fmla="*/ 187 h 2048"/>
                  <a:gd name="T60" fmla="*/ 647 w 1932"/>
                  <a:gd name="T61" fmla="*/ 187 h 2048"/>
                  <a:gd name="T62" fmla="*/ 1421 w 1932"/>
                  <a:gd name="T63" fmla="*/ 759 h 2048"/>
                  <a:gd name="T64" fmla="*/ 889 w 1932"/>
                  <a:gd name="T65" fmla="*/ 747 h 2048"/>
                  <a:gd name="T66" fmla="*/ 760 w 1932"/>
                  <a:gd name="T67" fmla="*/ 789 h 2048"/>
                  <a:gd name="T68" fmla="*/ 920 w 1932"/>
                  <a:gd name="T69" fmla="*/ 798 h 2048"/>
                  <a:gd name="T70" fmla="*/ 1351 w 1932"/>
                  <a:gd name="T71" fmla="*/ 819 h 2048"/>
                  <a:gd name="T72" fmla="*/ 1062 w 1932"/>
                  <a:gd name="T73" fmla="*/ 1222 h 2048"/>
                  <a:gd name="T74" fmla="*/ 778 w 1932"/>
                  <a:gd name="T75" fmla="*/ 1151 h 2048"/>
                  <a:gd name="T76" fmla="*/ 582 w 1932"/>
                  <a:gd name="T77" fmla="*/ 835 h 2048"/>
                  <a:gd name="T78" fmla="*/ 680 w 1932"/>
                  <a:gd name="T79" fmla="*/ 789 h 2048"/>
                  <a:gd name="T80" fmla="*/ 510 w 1932"/>
                  <a:gd name="T81" fmla="*/ 421 h 2048"/>
                  <a:gd name="T82" fmla="*/ 450 w 1932"/>
                  <a:gd name="T83" fmla="*/ 458 h 2048"/>
                  <a:gd name="T84" fmla="*/ 421 w 1932"/>
                  <a:gd name="T85" fmla="*/ 720 h 2048"/>
                  <a:gd name="T86" fmla="*/ 314 w 1932"/>
                  <a:gd name="T87" fmla="*/ 620 h 2048"/>
                  <a:gd name="T88" fmla="*/ 423 w 1932"/>
                  <a:gd name="T89" fmla="*/ 782 h 2048"/>
                  <a:gd name="T90" fmla="*/ 521 w 1932"/>
                  <a:gd name="T91" fmla="*/ 819 h 2048"/>
                  <a:gd name="T92" fmla="*/ 729 w 1932"/>
                  <a:gd name="T93" fmla="*/ 1187 h 2048"/>
                  <a:gd name="T94" fmla="*/ 643 w 1932"/>
                  <a:gd name="T95" fmla="*/ 1371 h 2048"/>
                  <a:gd name="T96" fmla="*/ 271 w 1932"/>
                  <a:gd name="T97" fmla="*/ 663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2" h="2048">
                    <a:moveTo>
                      <a:pt x="1927" y="1938"/>
                    </a:moveTo>
                    <a:cubicBezTo>
                      <a:pt x="1910" y="1838"/>
                      <a:pt x="1910" y="1838"/>
                      <a:pt x="1910" y="1838"/>
                    </a:cubicBezTo>
                    <a:cubicBezTo>
                      <a:pt x="1907" y="1821"/>
                      <a:pt x="1892" y="1810"/>
                      <a:pt x="1876" y="1813"/>
                    </a:cubicBezTo>
                    <a:cubicBezTo>
                      <a:pt x="1859" y="1816"/>
                      <a:pt x="1848" y="1832"/>
                      <a:pt x="1851" y="1848"/>
                    </a:cubicBezTo>
                    <a:cubicBezTo>
                      <a:pt x="1868" y="1948"/>
                      <a:pt x="1868" y="1948"/>
                      <a:pt x="1868" y="1948"/>
                    </a:cubicBezTo>
                    <a:cubicBezTo>
                      <a:pt x="1870" y="1958"/>
                      <a:pt x="1867" y="1968"/>
                      <a:pt x="1861" y="1976"/>
                    </a:cubicBezTo>
                    <a:cubicBezTo>
                      <a:pt x="1854" y="1984"/>
                      <a:pt x="1845" y="1988"/>
                      <a:pt x="1834" y="1988"/>
                    </a:cubicBezTo>
                    <a:cubicBezTo>
                      <a:pt x="1624" y="1988"/>
                      <a:pt x="1624" y="1988"/>
                      <a:pt x="1624" y="1988"/>
                    </a:cubicBezTo>
                    <a:cubicBezTo>
                      <a:pt x="1587" y="1757"/>
                      <a:pt x="1587" y="1757"/>
                      <a:pt x="1587" y="1757"/>
                    </a:cubicBezTo>
                    <a:cubicBezTo>
                      <a:pt x="1584" y="1741"/>
                      <a:pt x="1568" y="1730"/>
                      <a:pt x="1552" y="1732"/>
                    </a:cubicBezTo>
                    <a:cubicBezTo>
                      <a:pt x="1536" y="1735"/>
                      <a:pt x="1525" y="1750"/>
                      <a:pt x="1527" y="1767"/>
                    </a:cubicBezTo>
                    <a:cubicBezTo>
                      <a:pt x="1563" y="1988"/>
                      <a:pt x="1563" y="1988"/>
                      <a:pt x="1563" y="1988"/>
                    </a:cubicBezTo>
                    <a:cubicBezTo>
                      <a:pt x="368" y="1988"/>
                      <a:pt x="368" y="1988"/>
                      <a:pt x="368" y="1988"/>
                    </a:cubicBezTo>
                    <a:cubicBezTo>
                      <a:pt x="404" y="1767"/>
                      <a:pt x="404" y="1767"/>
                      <a:pt x="404" y="1767"/>
                    </a:cubicBezTo>
                    <a:cubicBezTo>
                      <a:pt x="407" y="1750"/>
                      <a:pt x="396" y="1735"/>
                      <a:pt x="380" y="1732"/>
                    </a:cubicBezTo>
                    <a:cubicBezTo>
                      <a:pt x="363" y="1730"/>
                      <a:pt x="348" y="1741"/>
                      <a:pt x="345" y="1757"/>
                    </a:cubicBezTo>
                    <a:cubicBezTo>
                      <a:pt x="308" y="1988"/>
                      <a:pt x="308" y="1988"/>
                      <a:pt x="308" y="1988"/>
                    </a:cubicBezTo>
                    <a:cubicBezTo>
                      <a:pt x="97" y="1988"/>
                      <a:pt x="97" y="1988"/>
                      <a:pt x="97" y="1988"/>
                    </a:cubicBezTo>
                    <a:cubicBezTo>
                      <a:pt x="87" y="1988"/>
                      <a:pt x="78" y="1984"/>
                      <a:pt x="71" y="1976"/>
                    </a:cubicBezTo>
                    <a:cubicBezTo>
                      <a:pt x="64" y="1968"/>
                      <a:pt x="62" y="1958"/>
                      <a:pt x="64" y="1948"/>
                    </a:cubicBezTo>
                    <a:cubicBezTo>
                      <a:pt x="104" y="1708"/>
                      <a:pt x="104" y="1708"/>
                      <a:pt x="104" y="1708"/>
                    </a:cubicBezTo>
                    <a:cubicBezTo>
                      <a:pt x="119" y="1626"/>
                      <a:pt x="173" y="1556"/>
                      <a:pt x="247" y="1522"/>
                    </a:cubicBezTo>
                    <a:cubicBezTo>
                      <a:pt x="251" y="1522"/>
                      <a:pt x="255" y="1520"/>
                      <a:pt x="258" y="1518"/>
                    </a:cubicBezTo>
                    <a:cubicBezTo>
                      <a:pt x="266" y="1514"/>
                      <a:pt x="275" y="1512"/>
                      <a:pt x="283" y="1509"/>
                    </a:cubicBezTo>
                    <a:cubicBezTo>
                      <a:pt x="643" y="1433"/>
                      <a:pt x="643" y="1433"/>
                      <a:pt x="643" y="1433"/>
                    </a:cubicBezTo>
                    <a:cubicBezTo>
                      <a:pt x="739" y="1497"/>
                      <a:pt x="850" y="1531"/>
                      <a:pt x="966" y="1531"/>
                    </a:cubicBezTo>
                    <a:cubicBezTo>
                      <a:pt x="1081" y="1531"/>
                      <a:pt x="1193" y="1497"/>
                      <a:pt x="1288" y="1433"/>
                    </a:cubicBezTo>
                    <a:cubicBezTo>
                      <a:pt x="1648" y="1509"/>
                      <a:pt x="1648" y="1509"/>
                      <a:pt x="1648" y="1509"/>
                    </a:cubicBezTo>
                    <a:cubicBezTo>
                      <a:pt x="1741" y="1535"/>
                      <a:pt x="1811" y="1613"/>
                      <a:pt x="1827" y="1708"/>
                    </a:cubicBezTo>
                    <a:cubicBezTo>
                      <a:pt x="1830" y="1724"/>
                      <a:pt x="1845" y="1735"/>
                      <a:pt x="1862" y="1733"/>
                    </a:cubicBezTo>
                    <a:cubicBezTo>
                      <a:pt x="1878" y="1730"/>
                      <a:pt x="1889" y="1714"/>
                      <a:pt x="1886" y="1698"/>
                    </a:cubicBezTo>
                    <a:cubicBezTo>
                      <a:pt x="1866" y="1580"/>
                      <a:pt x="1779" y="1483"/>
                      <a:pt x="1664" y="1451"/>
                    </a:cubicBezTo>
                    <a:cubicBezTo>
                      <a:pt x="1663" y="1451"/>
                      <a:pt x="1662" y="1451"/>
                      <a:pt x="1662" y="1451"/>
                    </a:cubicBezTo>
                    <a:cubicBezTo>
                      <a:pt x="1288" y="1371"/>
                      <a:pt x="1288" y="1371"/>
                      <a:pt x="1288" y="1371"/>
                    </a:cubicBezTo>
                    <a:cubicBezTo>
                      <a:pt x="1252" y="1364"/>
                      <a:pt x="1252" y="1364"/>
                      <a:pt x="1252" y="1364"/>
                    </a:cubicBezTo>
                    <a:cubicBezTo>
                      <a:pt x="1229" y="1359"/>
                      <a:pt x="1203" y="1327"/>
                      <a:pt x="1203" y="1291"/>
                    </a:cubicBezTo>
                    <a:cubicBezTo>
                      <a:pt x="1203" y="1187"/>
                      <a:pt x="1203" y="1187"/>
                      <a:pt x="1203" y="1187"/>
                    </a:cubicBezTo>
                    <a:cubicBezTo>
                      <a:pt x="1258" y="1138"/>
                      <a:pt x="1316" y="1079"/>
                      <a:pt x="1340" y="1044"/>
                    </a:cubicBezTo>
                    <a:cubicBezTo>
                      <a:pt x="1381" y="983"/>
                      <a:pt x="1405" y="912"/>
                      <a:pt x="1410" y="838"/>
                    </a:cubicBezTo>
                    <a:cubicBezTo>
                      <a:pt x="1411" y="819"/>
                      <a:pt x="1411" y="819"/>
                      <a:pt x="1411" y="819"/>
                    </a:cubicBezTo>
                    <a:cubicBezTo>
                      <a:pt x="1425" y="819"/>
                      <a:pt x="1425" y="819"/>
                      <a:pt x="1425" y="819"/>
                    </a:cubicBezTo>
                    <a:cubicBezTo>
                      <a:pt x="1449" y="819"/>
                      <a:pt x="1470" y="804"/>
                      <a:pt x="1478" y="782"/>
                    </a:cubicBezTo>
                    <a:cubicBezTo>
                      <a:pt x="1509" y="782"/>
                      <a:pt x="1509" y="782"/>
                      <a:pt x="1509" y="782"/>
                    </a:cubicBezTo>
                    <a:cubicBezTo>
                      <a:pt x="1543" y="782"/>
                      <a:pt x="1571" y="754"/>
                      <a:pt x="1571" y="720"/>
                    </a:cubicBezTo>
                    <a:cubicBezTo>
                      <a:pt x="1571" y="460"/>
                      <a:pt x="1571" y="460"/>
                      <a:pt x="1571" y="460"/>
                    </a:cubicBezTo>
                    <a:cubicBezTo>
                      <a:pt x="1571" y="426"/>
                      <a:pt x="1543" y="398"/>
                      <a:pt x="1509" y="398"/>
                    </a:cubicBezTo>
                    <a:cubicBezTo>
                      <a:pt x="1478" y="398"/>
                      <a:pt x="1478" y="398"/>
                      <a:pt x="1478" y="398"/>
                    </a:cubicBezTo>
                    <a:cubicBezTo>
                      <a:pt x="1471" y="378"/>
                      <a:pt x="1452" y="363"/>
                      <a:pt x="1429" y="361"/>
                    </a:cubicBezTo>
                    <a:cubicBezTo>
                      <a:pt x="1418" y="280"/>
                      <a:pt x="1383" y="205"/>
                      <a:pt x="1329" y="146"/>
                    </a:cubicBezTo>
                    <a:cubicBezTo>
                      <a:pt x="1197" y="2"/>
                      <a:pt x="1003" y="0"/>
                      <a:pt x="992" y="0"/>
                    </a:cubicBezTo>
                    <a:cubicBezTo>
                      <a:pt x="992" y="0"/>
                      <a:pt x="992" y="0"/>
                      <a:pt x="992" y="0"/>
                    </a:cubicBezTo>
                    <a:cubicBezTo>
                      <a:pt x="940" y="0"/>
                      <a:pt x="940" y="0"/>
                      <a:pt x="940" y="0"/>
                    </a:cubicBezTo>
                    <a:cubicBezTo>
                      <a:pt x="931" y="0"/>
                      <a:pt x="735" y="1"/>
                      <a:pt x="602" y="146"/>
                    </a:cubicBezTo>
                    <a:cubicBezTo>
                      <a:pt x="549" y="205"/>
                      <a:pt x="514" y="280"/>
                      <a:pt x="503" y="361"/>
                    </a:cubicBezTo>
                    <a:cubicBezTo>
                      <a:pt x="480" y="362"/>
                      <a:pt x="461" y="378"/>
                      <a:pt x="453" y="398"/>
                    </a:cubicBezTo>
                    <a:cubicBezTo>
                      <a:pt x="423" y="398"/>
                      <a:pt x="423" y="398"/>
                      <a:pt x="423" y="398"/>
                    </a:cubicBezTo>
                    <a:cubicBezTo>
                      <a:pt x="389" y="398"/>
                      <a:pt x="361" y="426"/>
                      <a:pt x="361" y="460"/>
                    </a:cubicBezTo>
                    <a:cubicBezTo>
                      <a:pt x="361" y="560"/>
                      <a:pt x="361" y="560"/>
                      <a:pt x="361" y="560"/>
                    </a:cubicBezTo>
                    <a:cubicBezTo>
                      <a:pt x="314" y="560"/>
                      <a:pt x="314" y="560"/>
                      <a:pt x="314" y="560"/>
                    </a:cubicBezTo>
                    <a:cubicBezTo>
                      <a:pt x="257" y="560"/>
                      <a:pt x="211" y="606"/>
                      <a:pt x="211" y="663"/>
                    </a:cubicBezTo>
                    <a:cubicBezTo>
                      <a:pt x="211" y="1473"/>
                      <a:pt x="211" y="1473"/>
                      <a:pt x="211" y="1473"/>
                    </a:cubicBezTo>
                    <a:cubicBezTo>
                      <a:pt x="125" y="1517"/>
                      <a:pt x="62" y="1600"/>
                      <a:pt x="45" y="1698"/>
                    </a:cubicBezTo>
                    <a:cubicBezTo>
                      <a:pt x="4" y="1938"/>
                      <a:pt x="4" y="1938"/>
                      <a:pt x="4" y="1938"/>
                    </a:cubicBezTo>
                    <a:cubicBezTo>
                      <a:pt x="0" y="1965"/>
                      <a:pt x="7" y="1993"/>
                      <a:pt x="25" y="2015"/>
                    </a:cubicBezTo>
                    <a:cubicBezTo>
                      <a:pt x="43" y="2036"/>
                      <a:pt x="69" y="2048"/>
                      <a:pt x="97" y="2048"/>
                    </a:cubicBezTo>
                    <a:cubicBezTo>
                      <a:pt x="1834" y="2048"/>
                      <a:pt x="1834" y="2048"/>
                      <a:pt x="1834" y="2048"/>
                    </a:cubicBezTo>
                    <a:cubicBezTo>
                      <a:pt x="1862" y="2048"/>
                      <a:pt x="1888" y="2036"/>
                      <a:pt x="1906" y="2015"/>
                    </a:cubicBezTo>
                    <a:cubicBezTo>
                      <a:pt x="1924" y="1993"/>
                      <a:pt x="1932" y="1965"/>
                      <a:pt x="1927" y="1938"/>
                    </a:cubicBezTo>
                    <a:close/>
                    <a:moveTo>
                      <a:pt x="1481" y="458"/>
                    </a:moveTo>
                    <a:cubicBezTo>
                      <a:pt x="1509" y="458"/>
                      <a:pt x="1509" y="458"/>
                      <a:pt x="1509" y="458"/>
                    </a:cubicBezTo>
                    <a:cubicBezTo>
                      <a:pt x="1510" y="458"/>
                      <a:pt x="1511" y="459"/>
                      <a:pt x="1511" y="460"/>
                    </a:cubicBezTo>
                    <a:cubicBezTo>
                      <a:pt x="1511" y="720"/>
                      <a:pt x="1511" y="720"/>
                      <a:pt x="1511" y="720"/>
                    </a:cubicBezTo>
                    <a:cubicBezTo>
                      <a:pt x="1511" y="721"/>
                      <a:pt x="1510" y="722"/>
                      <a:pt x="1509" y="722"/>
                    </a:cubicBezTo>
                    <a:cubicBezTo>
                      <a:pt x="1481" y="722"/>
                      <a:pt x="1481" y="722"/>
                      <a:pt x="1481" y="722"/>
                    </a:cubicBezTo>
                    <a:lnTo>
                      <a:pt x="1481" y="458"/>
                    </a:lnTo>
                    <a:close/>
                    <a:moveTo>
                      <a:pt x="1209" y="1410"/>
                    </a:moveTo>
                    <a:cubicBezTo>
                      <a:pt x="1134" y="1450"/>
                      <a:pt x="1051" y="1471"/>
                      <a:pt x="966" y="1471"/>
                    </a:cubicBezTo>
                    <a:cubicBezTo>
                      <a:pt x="880" y="1471"/>
                      <a:pt x="797" y="1450"/>
                      <a:pt x="723" y="1410"/>
                    </a:cubicBezTo>
                    <a:cubicBezTo>
                      <a:pt x="764" y="1386"/>
                      <a:pt x="789" y="1335"/>
                      <a:pt x="789" y="1291"/>
                    </a:cubicBezTo>
                    <a:cubicBezTo>
                      <a:pt x="789" y="1238"/>
                      <a:pt x="789" y="1238"/>
                      <a:pt x="789" y="1238"/>
                    </a:cubicBezTo>
                    <a:cubicBezTo>
                      <a:pt x="814" y="1258"/>
                      <a:pt x="834" y="1272"/>
                      <a:pt x="846" y="1277"/>
                    </a:cubicBezTo>
                    <a:cubicBezTo>
                      <a:pt x="884" y="1294"/>
                      <a:pt x="925" y="1302"/>
                      <a:pt x="966" y="1302"/>
                    </a:cubicBezTo>
                    <a:cubicBezTo>
                      <a:pt x="1007" y="1302"/>
                      <a:pt x="1048" y="1294"/>
                      <a:pt x="1086" y="1277"/>
                    </a:cubicBezTo>
                    <a:cubicBezTo>
                      <a:pt x="1098" y="1272"/>
                      <a:pt x="1118" y="1258"/>
                      <a:pt x="1143" y="1238"/>
                    </a:cubicBezTo>
                    <a:cubicBezTo>
                      <a:pt x="1143" y="1291"/>
                      <a:pt x="1143" y="1291"/>
                      <a:pt x="1143" y="1291"/>
                    </a:cubicBezTo>
                    <a:cubicBezTo>
                      <a:pt x="1143" y="1335"/>
                      <a:pt x="1167" y="1386"/>
                      <a:pt x="1209" y="1410"/>
                    </a:cubicBezTo>
                    <a:close/>
                    <a:moveTo>
                      <a:pt x="647" y="187"/>
                    </a:moveTo>
                    <a:cubicBezTo>
                      <a:pt x="761" y="62"/>
                      <a:pt x="938" y="60"/>
                      <a:pt x="940" y="60"/>
                    </a:cubicBezTo>
                    <a:cubicBezTo>
                      <a:pt x="992" y="60"/>
                      <a:pt x="992" y="60"/>
                      <a:pt x="992" y="60"/>
                    </a:cubicBezTo>
                    <a:cubicBezTo>
                      <a:pt x="994" y="60"/>
                      <a:pt x="1170" y="61"/>
                      <a:pt x="1285" y="187"/>
                    </a:cubicBezTo>
                    <a:cubicBezTo>
                      <a:pt x="1329" y="235"/>
                      <a:pt x="1358" y="295"/>
                      <a:pt x="1368" y="361"/>
                    </a:cubicBezTo>
                    <a:cubicBezTo>
                      <a:pt x="563" y="361"/>
                      <a:pt x="563" y="361"/>
                      <a:pt x="563" y="361"/>
                    </a:cubicBezTo>
                    <a:cubicBezTo>
                      <a:pt x="574" y="295"/>
                      <a:pt x="603" y="235"/>
                      <a:pt x="647" y="187"/>
                    </a:cubicBezTo>
                    <a:close/>
                    <a:moveTo>
                      <a:pt x="510" y="421"/>
                    </a:moveTo>
                    <a:cubicBezTo>
                      <a:pt x="1421" y="421"/>
                      <a:pt x="1421" y="421"/>
                      <a:pt x="1421" y="421"/>
                    </a:cubicBezTo>
                    <a:cubicBezTo>
                      <a:pt x="1421" y="759"/>
                      <a:pt x="1421" y="759"/>
                      <a:pt x="1421" y="759"/>
                    </a:cubicBezTo>
                    <a:cubicBezTo>
                      <a:pt x="1088" y="759"/>
                      <a:pt x="1088" y="759"/>
                      <a:pt x="1088" y="759"/>
                    </a:cubicBezTo>
                    <a:cubicBezTo>
                      <a:pt x="1072" y="759"/>
                      <a:pt x="1056" y="755"/>
                      <a:pt x="1042" y="747"/>
                    </a:cubicBezTo>
                    <a:cubicBezTo>
                      <a:pt x="995" y="718"/>
                      <a:pt x="936" y="718"/>
                      <a:pt x="889" y="747"/>
                    </a:cubicBezTo>
                    <a:cubicBezTo>
                      <a:pt x="876" y="755"/>
                      <a:pt x="860" y="759"/>
                      <a:pt x="844" y="759"/>
                    </a:cubicBezTo>
                    <a:cubicBezTo>
                      <a:pt x="790" y="759"/>
                      <a:pt x="790" y="759"/>
                      <a:pt x="790" y="759"/>
                    </a:cubicBezTo>
                    <a:cubicBezTo>
                      <a:pt x="773" y="759"/>
                      <a:pt x="760" y="773"/>
                      <a:pt x="760" y="789"/>
                    </a:cubicBezTo>
                    <a:cubicBezTo>
                      <a:pt x="760" y="806"/>
                      <a:pt x="773" y="819"/>
                      <a:pt x="790" y="819"/>
                    </a:cubicBezTo>
                    <a:cubicBezTo>
                      <a:pt x="844" y="819"/>
                      <a:pt x="844" y="819"/>
                      <a:pt x="844" y="819"/>
                    </a:cubicBezTo>
                    <a:cubicBezTo>
                      <a:pt x="871" y="819"/>
                      <a:pt x="897" y="812"/>
                      <a:pt x="920" y="798"/>
                    </a:cubicBezTo>
                    <a:cubicBezTo>
                      <a:pt x="948" y="781"/>
                      <a:pt x="983" y="781"/>
                      <a:pt x="1011" y="798"/>
                    </a:cubicBezTo>
                    <a:cubicBezTo>
                      <a:pt x="1034" y="812"/>
                      <a:pt x="1061" y="819"/>
                      <a:pt x="1088" y="819"/>
                    </a:cubicBezTo>
                    <a:cubicBezTo>
                      <a:pt x="1351" y="819"/>
                      <a:pt x="1351" y="819"/>
                      <a:pt x="1351" y="819"/>
                    </a:cubicBezTo>
                    <a:cubicBezTo>
                      <a:pt x="1350" y="835"/>
                      <a:pt x="1350" y="835"/>
                      <a:pt x="1350" y="835"/>
                    </a:cubicBezTo>
                    <a:cubicBezTo>
                      <a:pt x="1346" y="898"/>
                      <a:pt x="1326" y="958"/>
                      <a:pt x="1291" y="1010"/>
                    </a:cubicBezTo>
                    <a:cubicBezTo>
                      <a:pt x="1247" y="1073"/>
                      <a:pt x="1090" y="1210"/>
                      <a:pt x="1062" y="1222"/>
                    </a:cubicBezTo>
                    <a:cubicBezTo>
                      <a:pt x="1001" y="1248"/>
                      <a:pt x="931" y="1248"/>
                      <a:pt x="869" y="1222"/>
                    </a:cubicBezTo>
                    <a:cubicBezTo>
                      <a:pt x="860" y="1218"/>
                      <a:pt x="827" y="1194"/>
                      <a:pt x="779" y="1152"/>
                    </a:cubicBezTo>
                    <a:cubicBezTo>
                      <a:pt x="779" y="1152"/>
                      <a:pt x="779" y="1151"/>
                      <a:pt x="778" y="1151"/>
                    </a:cubicBezTo>
                    <a:cubicBezTo>
                      <a:pt x="773" y="1146"/>
                      <a:pt x="766" y="1140"/>
                      <a:pt x="760" y="1135"/>
                    </a:cubicBezTo>
                    <a:cubicBezTo>
                      <a:pt x="705" y="1084"/>
                      <a:pt x="659" y="1037"/>
                      <a:pt x="641" y="1010"/>
                    </a:cubicBezTo>
                    <a:cubicBezTo>
                      <a:pt x="606" y="958"/>
                      <a:pt x="585" y="898"/>
                      <a:pt x="582" y="835"/>
                    </a:cubicBezTo>
                    <a:cubicBezTo>
                      <a:pt x="581" y="819"/>
                      <a:pt x="581" y="819"/>
                      <a:pt x="581" y="819"/>
                    </a:cubicBezTo>
                    <a:cubicBezTo>
                      <a:pt x="650" y="819"/>
                      <a:pt x="650" y="819"/>
                      <a:pt x="650" y="819"/>
                    </a:cubicBezTo>
                    <a:cubicBezTo>
                      <a:pt x="667" y="819"/>
                      <a:pt x="680" y="806"/>
                      <a:pt x="680" y="789"/>
                    </a:cubicBezTo>
                    <a:cubicBezTo>
                      <a:pt x="680" y="773"/>
                      <a:pt x="667" y="759"/>
                      <a:pt x="650" y="759"/>
                    </a:cubicBezTo>
                    <a:cubicBezTo>
                      <a:pt x="510" y="759"/>
                      <a:pt x="510" y="759"/>
                      <a:pt x="510" y="759"/>
                    </a:cubicBezTo>
                    <a:lnTo>
                      <a:pt x="510" y="421"/>
                    </a:lnTo>
                    <a:close/>
                    <a:moveTo>
                      <a:pt x="421" y="460"/>
                    </a:moveTo>
                    <a:cubicBezTo>
                      <a:pt x="421" y="459"/>
                      <a:pt x="422" y="458"/>
                      <a:pt x="423" y="458"/>
                    </a:cubicBezTo>
                    <a:cubicBezTo>
                      <a:pt x="450" y="458"/>
                      <a:pt x="450" y="458"/>
                      <a:pt x="450" y="458"/>
                    </a:cubicBezTo>
                    <a:cubicBezTo>
                      <a:pt x="450" y="722"/>
                      <a:pt x="450" y="722"/>
                      <a:pt x="450" y="722"/>
                    </a:cubicBezTo>
                    <a:cubicBezTo>
                      <a:pt x="423" y="722"/>
                      <a:pt x="423" y="722"/>
                      <a:pt x="423" y="722"/>
                    </a:cubicBezTo>
                    <a:cubicBezTo>
                      <a:pt x="422" y="722"/>
                      <a:pt x="421" y="721"/>
                      <a:pt x="421" y="720"/>
                    </a:cubicBezTo>
                    <a:lnTo>
                      <a:pt x="421" y="460"/>
                    </a:lnTo>
                    <a:close/>
                    <a:moveTo>
                      <a:pt x="271" y="663"/>
                    </a:moveTo>
                    <a:cubicBezTo>
                      <a:pt x="271" y="639"/>
                      <a:pt x="290" y="620"/>
                      <a:pt x="314" y="620"/>
                    </a:cubicBezTo>
                    <a:cubicBezTo>
                      <a:pt x="361" y="620"/>
                      <a:pt x="361" y="620"/>
                      <a:pt x="361" y="620"/>
                    </a:cubicBezTo>
                    <a:cubicBezTo>
                      <a:pt x="361" y="720"/>
                      <a:pt x="361" y="720"/>
                      <a:pt x="361" y="720"/>
                    </a:cubicBezTo>
                    <a:cubicBezTo>
                      <a:pt x="361" y="754"/>
                      <a:pt x="389" y="782"/>
                      <a:pt x="423" y="782"/>
                    </a:cubicBezTo>
                    <a:cubicBezTo>
                      <a:pt x="453" y="782"/>
                      <a:pt x="453" y="782"/>
                      <a:pt x="453" y="782"/>
                    </a:cubicBezTo>
                    <a:cubicBezTo>
                      <a:pt x="461" y="804"/>
                      <a:pt x="482" y="819"/>
                      <a:pt x="507" y="819"/>
                    </a:cubicBezTo>
                    <a:cubicBezTo>
                      <a:pt x="521" y="819"/>
                      <a:pt x="521" y="819"/>
                      <a:pt x="521" y="819"/>
                    </a:cubicBezTo>
                    <a:cubicBezTo>
                      <a:pt x="522" y="838"/>
                      <a:pt x="522" y="838"/>
                      <a:pt x="522" y="838"/>
                    </a:cubicBezTo>
                    <a:cubicBezTo>
                      <a:pt x="526" y="912"/>
                      <a:pt x="550" y="983"/>
                      <a:pt x="592" y="1044"/>
                    </a:cubicBezTo>
                    <a:cubicBezTo>
                      <a:pt x="616" y="1079"/>
                      <a:pt x="674" y="1138"/>
                      <a:pt x="729" y="1187"/>
                    </a:cubicBezTo>
                    <a:cubicBezTo>
                      <a:pt x="729" y="1291"/>
                      <a:pt x="729" y="1291"/>
                      <a:pt x="729" y="1291"/>
                    </a:cubicBezTo>
                    <a:cubicBezTo>
                      <a:pt x="729" y="1327"/>
                      <a:pt x="703" y="1359"/>
                      <a:pt x="679" y="1364"/>
                    </a:cubicBezTo>
                    <a:cubicBezTo>
                      <a:pt x="643" y="1371"/>
                      <a:pt x="643" y="1371"/>
                      <a:pt x="643" y="1371"/>
                    </a:cubicBezTo>
                    <a:cubicBezTo>
                      <a:pt x="271" y="1450"/>
                      <a:pt x="271" y="1450"/>
                      <a:pt x="271" y="1450"/>
                    </a:cubicBezTo>
                    <a:lnTo>
                      <a:pt x="271" y="663"/>
                    </a:lnTo>
                    <a:close/>
                    <a:moveTo>
                      <a:pt x="271" y="663"/>
                    </a:moveTo>
                    <a:cubicBezTo>
                      <a:pt x="271" y="663"/>
                      <a:pt x="271" y="663"/>
                      <a:pt x="271" y="66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554" name="Line 327">
                <a:extLst>
                  <a:ext uri="{FF2B5EF4-FFF2-40B4-BE49-F238E27FC236}">
                    <a16:creationId xmlns:a16="http://schemas.microsoft.com/office/drawing/2014/main" id="{1B291F5B-47D0-4545-B6E1-AA8D9E2263C7}"/>
                  </a:ext>
                </a:extLst>
              </p:cNvPr>
              <p:cNvSpPr>
                <a:spLocks noChangeAspect="1" noChangeShapeType="1"/>
              </p:cNvSpPr>
              <p:nvPr/>
            </p:nvSpPr>
            <p:spPr bwMode="auto">
              <a:xfrm>
                <a:off x="8147435" y="3577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5" name="Line 328">
                <a:extLst>
                  <a:ext uri="{FF2B5EF4-FFF2-40B4-BE49-F238E27FC236}">
                    <a16:creationId xmlns:a16="http://schemas.microsoft.com/office/drawing/2014/main" id="{9E3EEFA0-7C60-4C85-BA3A-3605F220B9DD}"/>
                  </a:ext>
                </a:extLst>
              </p:cNvPr>
              <p:cNvSpPr>
                <a:spLocks noChangeAspect="1" noChangeShapeType="1"/>
              </p:cNvSpPr>
              <p:nvPr/>
            </p:nvSpPr>
            <p:spPr bwMode="auto">
              <a:xfrm>
                <a:off x="8147435" y="3577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4" name="Groupe 1589">
              <a:extLst>
                <a:ext uri="{FF2B5EF4-FFF2-40B4-BE49-F238E27FC236}">
                  <a16:creationId xmlns:a16="http://schemas.microsoft.com/office/drawing/2014/main" id="{FA1056AC-3478-4716-BE76-A6B2E5FA2A75}"/>
                </a:ext>
              </a:extLst>
            </p:cNvPr>
            <p:cNvGrpSpPr>
              <a:grpSpLocks noChangeAspect="1"/>
            </p:cNvGrpSpPr>
            <p:nvPr/>
          </p:nvGrpSpPr>
          <p:grpSpPr>
            <a:xfrm>
              <a:off x="1515745" y="2681923"/>
              <a:ext cx="242264" cy="427894"/>
              <a:chOff x="1515745" y="3382963"/>
              <a:chExt cx="242264" cy="427894"/>
            </a:xfrm>
            <a:solidFill>
              <a:schemeClr val="tx2"/>
            </a:solidFill>
          </p:grpSpPr>
          <p:sp>
            <p:nvSpPr>
              <p:cNvPr id="595" name="Freeform 366">
                <a:extLst>
                  <a:ext uri="{FF2B5EF4-FFF2-40B4-BE49-F238E27FC236}">
                    <a16:creationId xmlns:a16="http://schemas.microsoft.com/office/drawing/2014/main" id="{27EBF508-EFD9-4714-BE5F-0AB273C95680}"/>
                  </a:ext>
                </a:extLst>
              </p:cNvPr>
              <p:cNvSpPr>
                <a:spLocks noEditPoints="1"/>
              </p:cNvSpPr>
              <p:nvPr/>
            </p:nvSpPr>
            <p:spPr bwMode="auto">
              <a:xfrm>
                <a:off x="1515745" y="3382963"/>
                <a:ext cx="242264" cy="427894"/>
              </a:xfrm>
              <a:custGeom>
                <a:avLst/>
                <a:gdLst>
                  <a:gd name="T0" fmla="*/ 768 w 863"/>
                  <a:gd name="T1" fmla="*/ 0 h 1536"/>
                  <a:gd name="T2" fmla="*/ 95 w 863"/>
                  <a:gd name="T3" fmla="*/ 0 h 1536"/>
                  <a:gd name="T4" fmla="*/ 0 w 863"/>
                  <a:gd name="T5" fmla="*/ 95 h 1536"/>
                  <a:gd name="T6" fmla="*/ 0 w 863"/>
                  <a:gd name="T7" fmla="*/ 1514 h 1536"/>
                  <a:gd name="T8" fmla="*/ 23 w 863"/>
                  <a:gd name="T9" fmla="*/ 1536 h 1536"/>
                  <a:gd name="T10" fmla="*/ 45 w 863"/>
                  <a:gd name="T11" fmla="*/ 1514 h 1536"/>
                  <a:gd name="T12" fmla="*/ 45 w 863"/>
                  <a:gd name="T13" fmla="*/ 1488 h 1536"/>
                  <a:gd name="T14" fmla="*/ 818 w 863"/>
                  <a:gd name="T15" fmla="*/ 1488 h 1536"/>
                  <a:gd name="T16" fmla="*/ 818 w 863"/>
                  <a:gd name="T17" fmla="*/ 1514 h 1536"/>
                  <a:gd name="T18" fmla="*/ 840 w 863"/>
                  <a:gd name="T19" fmla="*/ 1536 h 1536"/>
                  <a:gd name="T20" fmla="*/ 863 w 863"/>
                  <a:gd name="T21" fmla="*/ 1514 h 1536"/>
                  <a:gd name="T22" fmla="*/ 863 w 863"/>
                  <a:gd name="T23" fmla="*/ 95 h 1536"/>
                  <a:gd name="T24" fmla="*/ 768 w 863"/>
                  <a:gd name="T25" fmla="*/ 0 h 1536"/>
                  <a:gd name="T26" fmla="*/ 45 w 863"/>
                  <a:gd name="T27" fmla="*/ 1443 h 1536"/>
                  <a:gd name="T28" fmla="*/ 45 w 863"/>
                  <a:gd name="T29" fmla="*/ 95 h 1536"/>
                  <a:gd name="T30" fmla="*/ 95 w 863"/>
                  <a:gd name="T31" fmla="*/ 45 h 1536"/>
                  <a:gd name="T32" fmla="*/ 768 w 863"/>
                  <a:gd name="T33" fmla="*/ 45 h 1536"/>
                  <a:gd name="T34" fmla="*/ 818 w 863"/>
                  <a:gd name="T35" fmla="*/ 95 h 1536"/>
                  <a:gd name="T36" fmla="*/ 818 w 863"/>
                  <a:gd name="T37" fmla="*/ 1443 h 1536"/>
                  <a:gd name="T38" fmla="*/ 45 w 863"/>
                  <a:gd name="T39" fmla="*/ 144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3" h="1536">
                    <a:moveTo>
                      <a:pt x="768" y="0"/>
                    </a:moveTo>
                    <a:cubicBezTo>
                      <a:pt x="95" y="0"/>
                      <a:pt x="95" y="0"/>
                      <a:pt x="95" y="0"/>
                    </a:cubicBezTo>
                    <a:cubicBezTo>
                      <a:pt x="42" y="0"/>
                      <a:pt x="0" y="42"/>
                      <a:pt x="0" y="95"/>
                    </a:cubicBezTo>
                    <a:cubicBezTo>
                      <a:pt x="0" y="1514"/>
                      <a:pt x="0" y="1514"/>
                      <a:pt x="0" y="1514"/>
                    </a:cubicBezTo>
                    <a:cubicBezTo>
                      <a:pt x="0" y="1526"/>
                      <a:pt x="10" y="1536"/>
                      <a:pt x="23" y="1536"/>
                    </a:cubicBezTo>
                    <a:cubicBezTo>
                      <a:pt x="35" y="1536"/>
                      <a:pt x="45" y="1526"/>
                      <a:pt x="45" y="1514"/>
                    </a:cubicBezTo>
                    <a:cubicBezTo>
                      <a:pt x="45" y="1488"/>
                      <a:pt x="45" y="1488"/>
                      <a:pt x="45" y="1488"/>
                    </a:cubicBezTo>
                    <a:cubicBezTo>
                      <a:pt x="818" y="1488"/>
                      <a:pt x="818" y="1488"/>
                      <a:pt x="818" y="1488"/>
                    </a:cubicBezTo>
                    <a:cubicBezTo>
                      <a:pt x="818" y="1514"/>
                      <a:pt x="818" y="1514"/>
                      <a:pt x="818" y="1514"/>
                    </a:cubicBezTo>
                    <a:cubicBezTo>
                      <a:pt x="818" y="1526"/>
                      <a:pt x="828" y="1536"/>
                      <a:pt x="840" y="1536"/>
                    </a:cubicBezTo>
                    <a:cubicBezTo>
                      <a:pt x="853" y="1536"/>
                      <a:pt x="863" y="1526"/>
                      <a:pt x="863" y="1514"/>
                    </a:cubicBezTo>
                    <a:cubicBezTo>
                      <a:pt x="863" y="95"/>
                      <a:pt x="863" y="95"/>
                      <a:pt x="863" y="95"/>
                    </a:cubicBezTo>
                    <a:cubicBezTo>
                      <a:pt x="863" y="42"/>
                      <a:pt x="820" y="0"/>
                      <a:pt x="768" y="0"/>
                    </a:cubicBezTo>
                    <a:close/>
                    <a:moveTo>
                      <a:pt x="45" y="1443"/>
                    </a:moveTo>
                    <a:cubicBezTo>
                      <a:pt x="45" y="95"/>
                      <a:pt x="45" y="95"/>
                      <a:pt x="45" y="95"/>
                    </a:cubicBezTo>
                    <a:cubicBezTo>
                      <a:pt x="45" y="67"/>
                      <a:pt x="67" y="45"/>
                      <a:pt x="95" y="45"/>
                    </a:cubicBezTo>
                    <a:cubicBezTo>
                      <a:pt x="768" y="45"/>
                      <a:pt x="768" y="45"/>
                      <a:pt x="768" y="45"/>
                    </a:cubicBezTo>
                    <a:cubicBezTo>
                      <a:pt x="795" y="45"/>
                      <a:pt x="818" y="67"/>
                      <a:pt x="818" y="95"/>
                    </a:cubicBezTo>
                    <a:cubicBezTo>
                      <a:pt x="818" y="1443"/>
                      <a:pt x="818" y="1443"/>
                      <a:pt x="818" y="1443"/>
                    </a:cubicBezTo>
                    <a:lnTo>
                      <a:pt x="45" y="1443"/>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6" name="Line 367">
                <a:extLst>
                  <a:ext uri="{FF2B5EF4-FFF2-40B4-BE49-F238E27FC236}">
                    <a16:creationId xmlns:a16="http://schemas.microsoft.com/office/drawing/2014/main" id="{9EFB2469-B29A-4795-BD6F-F1FF573051BB}"/>
                  </a:ext>
                </a:extLst>
              </p:cNvPr>
              <p:cNvSpPr>
                <a:spLocks noChangeShapeType="1"/>
              </p:cNvSpPr>
              <p:nvPr/>
            </p:nvSpPr>
            <p:spPr bwMode="auto">
              <a:xfrm>
                <a:off x="1528330" y="378568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7" name="Line 368">
                <a:extLst>
                  <a:ext uri="{FF2B5EF4-FFF2-40B4-BE49-F238E27FC236}">
                    <a16:creationId xmlns:a16="http://schemas.microsoft.com/office/drawing/2014/main" id="{863AFB38-7C6E-4B41-845C-15F5B459FE1F}"/>
                  </a:ext>
                </a:extLst>
              </p:cNvPr>
              <p:cNvSpPr>
                <a:spLocks noChangeShapeType="1"/>
              </p:cNvSpPr>
              <p:nvPr/>
            </p:nvSpPr>
            <p:spPr bwMode="auto">
              <a:xfrm>
                <a:off x="1528330" y="378568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8" name="Freeform 369">
                <a:extLst>
                  <a:ext uri="{FF2B5EF4-FFF2-40B4-BE49-F238E27FC236}">
                    <a16:creationId xmlns:a16="http://schemas.microsoft.com/office/drawing/2014/main" id="{C4E77794-5AF5-482B-987E-4E3028A467D7}"/>
                  </a:ext>
                </a:extLst>
              </p:cNvPr>
              <p:cNvSpPr>
                <a:spLocks noEditPoints="1"/>
              </p:cNvSpPr>
              <p:nvPr/>
            </p:nvSpPr>
            <p:spPr bwMode="auto">
              <a:xfrm>
                <a:off x="1542488" y="3409706"/>
                <a:ext cx="188777" cy="335079"/>
              </a:xfrm>
              <a:custGeom>
                <a:avLst/>
                <a:gdLst>
                  <a:gd name="T0" fmla="*/ 23 w 670"/>
                  <a:gd name="T1" fmla="*/ 0 h 1200"/>
                  <a:gd name="T2" fmla="*/ 0 w 670"/>
                  <a:gd name="T3" fmla="*/ 1177 h 1200"/>
                  <a:gd name="T4" fmla="*/ 648 w 670"/>
                  <a:gd name="T5" fmla="*/ 1200 h 1200"/>
                  <a:gd name="T6" fmla="*/ 670 w 670"/>
                  <a:gd name="T7" fmla="*/ 23 h 1200"/>
                  <a:gd name="T8" fmla="*/ 45 w 670"/>
                  <a:gd name="T9" fmla="*/ 478 h 1200"/>
                  <a:gd name="T10" fmla="*/ 241 w 670"/>
                  <a:gd name="T11" fmla="*/ 577 h 1200"/>
                  <a:gd name="T12" fmla="*/ 45 w 670"/>
                  <a:gd name="T13" fmla="*/ 478 h 1200"/>
                  <a:gd name="T14" fmla="*/ 625 w 670"/>
                  <a:gd name="T15" fmla="*/ 1010 h 1200"/>
                  <a:gd name="T16" fmla="*/ 577 w 670"/>
                  <a:gd name="T17" fmla="*/ 1033 h 1200"/>
                  <a:gd name="T18" fmla="*/ 625 w 670"/>
                  <a:gd name="T19" fmla="*/ 1055 h 1200"/>
                  <a:gd name="T20" fmla="*/ 45 w 670"/>
                  <a:gd name="T21" fmla="*/ 1155 h 1200"/>
                  <a:gd name="T22" fmla="*/ 504 w 670"/>
                  <a:gd name="T23" fmla="*/ 1055 h 1200"/>
                  <a:gd name="T24" fmla="*/ 504 w 670"/>
                  <a:gd name="T25" fmla="*/ 1010 h 1200"/>
                  <a:gd name="T26" fmla="*/ 45 w 670"/>
                  <a:gd name="T27" fmla="*/ 622 h 1200"/>
                  <a:gd name="T28" fmla="*/ 625 w 670"/>
                  <a:gd name="T29" fmla="*/ 722 h 1200"/>
                  <a:gd name="T30" fmla="*/ 622 w 670"/>
                  <a:gd name="T31" fmla="*/ 898 h 1200"/>
                  <a:gd name="T32" fmla="*/ 620 w 670"/>
                  <a:gd name="T33" fmla="*/ 874 h 1200"/>
                  <a:gd name="T34" fmla="*/ 625 w 670"/>
                  <a:gd name="T35" fmla="*/ 866 h 1200"/>
                  <a:gd name="T36" fmla="*/ 286 w 670"/>
                  <a:gd name="T37" fmla="*/ 478 h 1200"/>
                  <a:gd name="T38" fmla="*/ 337 w 670"/>
                  <a:gd name="T39" fmla="*/ 577 h 1200"/>
                  <a:gd name="T40" fmla="*/ 382 w 670"/>
                  <a:gd name="T41" fmla="*/ 577 h 1200"/>
                  <a:gd name="T42" fmla="*/ 433 w 670"/>
                  <a:gd name="T43" fmla="*/ 478 h 1200"/>
                  <a:gd name="T44" fmla="*/ 382 w 670"/>
                  <a:gd name="T45" fmla="*/ 577 h 1200"/>
                  <a:gd name="T46" fmla="*/ 478 w 670"/>
                  <a:gd name="T47" fmla="*/ 478 h 1200"/>
                  <a:gd name="T48" fmla="*/ 529 w 670"/>
                  <a:gd name="T49" fmla="*/ 577 h 1200"/>
                  <a:gd name="T50" fmla="*/ 625 w 670"/>
                  <a:gd name="T51" fmla="*/ 577 h 1200"/>
                  <a:gd name="T52" fmla="*/ 574 w 670"/>
                  <a:gd name="T53" fmla="*/ 478 h 1200"/>
                  <a:gd name="T54" fmla="*/ 625 w 670"/>
                  <a:gd name="T55" fmla="*/ 577 h 1200"/>
                  <a:gd name="T56" fmla="*/ 45 w 670"/>
                  <a:gd name="T57" fmla="*/ 433 h 1200"/>
                  <a:gd name="T58" fmla="*/ 625 w 670"/>
                  <a:gd name="T59" fmla="*/ 334 h 1200"/>
                  <a:gd name="T60" fmla="*/ 286 w 670"/>
                  <a:gd name="T61" fmla="*/ 289 h 1200"/>
                  <a:gd name="T62" fmla="*/ 337 w 670"/>
                  <a:gd name="T63" fmla="*/ 189 h 1200"/>
                  <a:gd name="T64" fmla="*/ 286 w 670"/>
                  <a:gd name="T65" fmla="*/ 289 h 1200"/>
                  <a:gd name="T66" fmla="*/ 382 w 670"/>
                  <a:gd name="T67" fmla="*/ 189 h 1200"/>
                  <a:gd name="T68" fmla="*/ 433 w 670"/>
                  <a:gd name="T69" fmla="*/ 289 h 1200"/>
                  <a:gd name="T70" fmla="*/ 478 w 670"/>
                  <a:gd name="T71" fmla="*/ 289 h 1200"/>
                  <a:gd name="T72" fmla="*/ 529 w 670"/>
                  <a:gd name="T73" fmla="*/ 189 h 1200"/>
                  <a:gd name="T74" fmla="*/ 478 w 670"/>
                  <a:gd name="T75" fmla="*/ 289 h 1200"/>
                  <a:gd name="T76" fmla="*/ 574 w 670"/>
                  <a:gd name="T77" fmla="*/ 289 h 1200"/>
                  <a:gd name="T78" fmla="*/ 625 w 670"/>
                  <a:gd name="T79" fmla="*/ 189 h 1200"/>
                  <a:gd name="T80" fmla="*/ 625 w 670"/>
                  <a:gd name="T81" fmla="*/ 144 h 1200"/>
                  <a:gd name="T82" fmla="*/ 144 w 670"/>
                  <a:gd name="T83" fmla="*/ 167 h 1200"/>
                  <a:gd name="T84" fmla="*/ 241 w 670"/>
                  <a:gd name="T85" fmla="*/ 189 h 1200"/>
                  <a:gd name="T86" fmla="*/ 45 w 670"/>
                  <a:gd name="T87" fmla="*/ 289 h 1200"/>
                  <a:gd name="T88" fmla="*/ 71 w 670"/>
                  <a:gd name="T89" fmla="*/ 189 h 1200"/>
                  <a:gd name="T90" fmla="*/ 71 w 670"/>
                  <a:gd name="T91" fmla="*/ 144 h 1200"/>
                  <a:gd name="T92" fmla="*/ 45 w 670"/>
                  <a:gd name="T93" fmla="*/ 45 h 1200"/>
                  <a:gd name="T94" fmla="*/ 625 w 670"/>
                  <a:gd name="T95" fmla="*/ 144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1200">
                    <a:moveTo>
                      <a:pt x="648" y="0"/>
                    </a:moveTo>
                    <a:cubicBezTo>
                      <a:pt x="23" y="0"/>
                      <a:pt x="23" y="0"/>
                      <a:pt x="23" y="0"/>
                    </a:cubicBezTo>
                    <a:cubicBezTo>
                      <a:pt x="10" y="0"/>
                      <a:pt x="0" y="10"/>
                      <a:pt x="0" y="23"/>
                    </a:cubicBezTo>
                    <a:cubicBezTo>
                      <a:pt x="0" y="1177"/>
                      <a:pt x="0" y="1177"/>
                      <a:pt x="0" y="1177"/>
                    </a:cubicBezTo>
                    <a:cubicBezTo>
                      <a:pt x="0" y="1189"/>
                      <a:pt x="10" y="1200"/>
                      <a:pt x="23" y="1200"/>
                    </a:cubicBezTo>
                    <a:cubicBezTo>
                      <a:pt x="648" y="1200"/>
                      <a:pt x="648" y="1200"/>
                      <a:pt x="648" y="1200"/>
                    </a:cubicBezTo>
                    <a:cubicBezTo>
                      <a:pt x="660" y="1200"/>
                      <a:pt x="670" y="1189"/>
                      <a:pt x="670" y="1177"/>
                    </a:cubicBezTo>
                    <a:cubicBezTo>
                      <a:pt x="670" y="23"/>
                      <a:pt x="670" y="23"/>
                      <a:pt x="670" y="23"/>
                    </a:cubicBezTo>
                    <a:cubicBezTo>
                      <a:pt x="670" y="10"/>
                      <a:pt x="660" y="0"/>
                      <a:pt x="648" y="0"/>
                    </a:cubicBezTo>
                    <a:close/>
                    <a:moveTo>
                      <a:pt x="45" y="478"/>
                    </a:moveTo>
                    <a:cubicBezTo>
                      <a:pt x="241" y="478"/>
                      <a:pt x="241" y="478"/>
                      <a:pt x="241" y="478"/>
                    </a:cubicBezTo>
                    <a:cubicBezTo>
                      <a:pt x="241" y="577"/>
                      <a:pt x="241" y="577"/>
                      <a:pt x="241" y="577"/>
                    </a:cubicBezTo>
                    <a:cubicBezTo>
                      <a:pt x="45" y="577"/>
                      <a:pt x="45" y="577"/>
                      <a:pt x="45" y="577"/>
                    </a:cubicBezTo>
                    <a:lnTo>
                      <a:pt x="45" y="478"/>
                    </a:lnTo>
                    <a:close/>
                    <a:moveTo>
                      <a:pt x="625" y="911"/>
                    </a:moveTo>
                    <a:cubicBezTo>
                      <a:pt x="625" y="1010"/>
                      <a:pt x="625" y="1010"/>
                      <a:pt x="625" y="1010"/>
                    </a:cubicBezTo>
                    <a:cubicBezTo>
                      <a:pt x="600" y="1010"/>
                      <a:pt x="600" y="1010"/>
                      <a:pt x="600" y="1010"/>
                    </a:cubicBezTo>
                    <a:cubicBezTo>
                      <a:pt x="587" y="1010"/>
                      <a:pt x="577" y="1020"/>
                      <a:pt x="577" y="1033"/>
                    </a:cubicBezTo>
                    <a:cubicBezTo>
                      <a:pt x="577" y="1045"/>
                      <a:pt x="587" y="1055"/>
                      <a:pt x="600" y="1055"/>
                    </a:cubicBezTo>
                    <a:cubicBezTo>
                      <a:pt x="625" y="1055"/>
                      <a:pt x="625" y="1055"/>
                      <a:pt x="625" y="1055"/>
                    </a:cubicBezTo>
                    <a:cubicBezTo>
                      <a:pt x="625" y="1155"/>
                      <a:pt x="625" y="1155"/>
                      <a:pt x="625" y="1155"/>
                    </a:cubicBezTo>
                    <a:cubicBezTo>
                      <a:pt x="45" y="1155"/>
                      <a:pt x="45" y="1155"/>
                      <a:pt x="45" y="1155"/>
                    </a:cubicBezTo>
                    <a:cubicBezTo>
                      <a:pt x="45" y="1055"/>
                      <a:pt x="45" y="1055"/>
                      <a:pt x="45" y="1055"/>
                    </a:cubicBezTo>
                    <a:cubicBezTo>
                      <a:pt x="504" y="1055"/>
                      <a:pt x="504" y="1055"/>
                      <a:pt x="504" y="1055"/>
                    </a:cubicBezTo>
                    <a:cubicBezTo>
                      <a:pt x="516" y="1055"/>
                      <a:pt x="526" y="1045"/>
                      <a:pt x="526" y="1033"/>
                    </a:cubicBezTo>
                    <a:cubicBezTo>
                      <a:pt x="526" y="1020"/>
                      <a:pt x="516" y="1010"/>
                      <a:pt x="504" y="1010"/>
                    </a:cubicBezTo>
                    <a:cubicBezTo>
                      <a:pt x="45" y="1010"/>
                      <a:pt x="45" y="1010"/>
                      <a:pt x="45" y="1010"/>
                    </a:cubicBezTo>
                    <a:cubicBezTo>
                      <a:pt x="45" y="622"/>
                      <a:pt x="45" y="622"/>
                      <a:pt x="45" y="622"/>
                    </a:cubicBezTo>
                    <a:cubicBezTo>
                      <a:pt x="625" y="622"/>
                      <a:pt x="625" y="622"/>
                      <a:pt x="625" y="622"/>
                    </a:cubicBezTo>
                    <a:cubicBezTo>
                      <a:pt x="625" y="722"/>
                      <a:pt x="625" y="722"/>
                      <a:pt x="625" y="722"/>
                    </a:cubicBezTo>
                    <a:moveTo>
                      <a:pt x="622" y="898"/>
                    </a:moveTo>
                    <a:cubicBezTo>
                      <a:pt x="622" y="898"/>
                      <a:pt x="622" y="898"/>
                      <a:pt x="622" y="898"/>
                    </a:cubicBezTo>
                    <a:moveTo>
                      <a:pt x="620" y="874"/>
                    </a:moveTo>
                    <a:cubicBezTo>
                      <a:pt x="620" y="874"/>
                      <a:pt x="620" y="874"/>
                      <a:pt x="620" y="874"/>
                    </a:cubicBezTo>
                    <a:moveTo>
                      <a:pt x="625" y="767"/>
                    </a:moveTo>
                    <a:cubicBezTo>
                      <a:pt x="625" y="866"/>
                      <a:pt x="625" y="866"/>
                      <a:pt x="625" y="866"/>
                    </a:cubicBezTo>
                    <a:moveTo>
                      <a:pt x="286" y="577"/>
                    </a:moveTo>
                    <a:cubicBezTo>
                      <a:pt x="286" y="478"/>
                      <a:pt x="286" y="478"/>
                      <a:pt x="286" y="478"/>
                    </a:cubicBezTo>
                    <a:cubicBezTo>
                      <a:pt x="337" y="478"/>
                      <a:pt x="337" y="478"/>
                      <a:pt x="337" y="478"/>
                    </a:cubicBezTo>
                    <a:cubicBezTo>
                      <a:pt x="337" y="577"/>
                      <a:pt x="337" y="577"/>
                      <a:pt x="337" y="577"/>
                    </a:cubicBezTo>
                    <a:lnTo>
                      <a:pt x="286" y="577"/>
                    </a:lnTo>
                    <a:close/>
                    <a:moveTo>
                      <a:pt x="382" y="577"/>
                    </a:moveTo>
                    <a:cubicBezTo>
                      <a:pt x="382" y="478"/>
                      <a:pt x="382" y="478"/>
                      <a:pt x="382" y="478"/>
                    </a:cubicBezTo>
                    <a:cubicBezTo>
                      <a:pt x="433" y="478"/>
                      <a:pt x="433" y="478"/>
                      <a:pt x="433" y="478"/>
                    </a:cubicBezTo>
                    <a:cubicBezTo>
                      <a:pt x="433" y="577"/>
                      <a:pt x="433" y="577"/>
                      <a:pt x="433" y="577"/>
                    </a:cubicBezTo>
                    <a:lnTo>
                      <a:pt x="382" y="577"/>
                    </a:lnTo>
                    <a:close/>
                    <a:moveTo>
                      <a:pt x="478" y="577"/>
                    </a:moveTo>
                    <a:cubicBezTo>
                      <a:pt x="478" y="478"/>
                      <a:pt x="478" y="478"/>
                      <a:pt x="478" y="478"/>
                    </a:cubicBezTo>
                    <a:cubicBezTo>
                      <a:pt x="529" y="478"/>
                      <a:pt x="529" y="478"/>
                      <a:pt x="529" y="478"/>
                    </a:cubicBezTo>
                    <a:cubicBezTo>
                      <a:pt x="529" y="577"/>
                      <a:pt x="529" y="577"/>
                      <a:pt x="529" y="577"/>
                    </a:cubicBezTo>
                    <a:lnTo>
                      <a:pt x="478" y="577"/>
                    </a:lnTo>
                    <a:close/>
                    <a:moveTo>
                      <a:pt x="625" y="577"/>
                    </a:moveTo>
                    <a:cubicBezTo>
                      <a:pt x="574" y="577"/>
                      <a:pt x="574" y="577"/>
                      <a:pt x="574" y="577"/>
                    </a:cubicBezTo>
                    <a:cubicBezTo>
                      <a:pt x="574" y="478"/>
                      <a:pt x="574" y="478"/>
                      <a:pt x="574" y="478"/>
                    </a:cubicBezTo>
                    <a:cubicBezTo>
                      <a:pt x="625" y="478"/>
                      <a:pt x="625" y="478"/>
                      <a:pt x="625" y="478"/>
                    </a:cubicBezTo>
                    <a:lnTo>
                      <a:pt x="625" y="577"/>
                    </a:lnTo>
                    <a:close/>
                    <a:moveTo>
                      <a:pt x="625" y="433"/>
                    </a:moveTo>
                    <a:cubicBezTo>
                      <a:pt x="45" y="433"/>
                      <a:pt x="45" y="433"/>
                      <a:pt x="45" y="433"/>
                    </a:cubicBezTo>
                    <a:cubicBezTo>
                      <a:pt x="45" y="334"/>
                      <a:pt x="45" y="334"/>
                      <a:pt x="45" y="334"/>
                    </a:cubicBezTo>
                    <a:cubicBezTo>
                      <a:pt x="625" y="334"/>
                      <a:pt x="625" y="334"/>
                      <a:pt x="625" y="334"/>
                    </a:cubicBezTo>
                    <a:lnTo>
                      <a:pt x="625" y="433"/>
                    </a:lnTo>
                    <a:close/>
                    <a:moveTo>
                      <a:pt x="286" y="289"/>
                    </a:moveTo>
                    <a:cubicBezTo>
                      <a:pt x="286" y="189"/>
                      <a:pt x="286" y="189"/>
                      <a:pt x="286" y="189"/>
                    </a:cubicBezTo>
                    <a:cubicBezTo>
                      <a:pt x="337" y="189"/>
                      <a:pt x="337" y="189"/>
                      <a:pt x="337" y="189"/>
                    </a:cubicBezTo>
                    <a:cubicBezTo>
                      <a:pt x="337" y="289"/>
                      <a:pt x="337" y="289"/>
                      <a:pt x="337" y="289"/>
                    </a:cubicBezTo>
                    <a:lnTo>
                      <a:pt x="286" y="289"/>
                    </a:lnTo>
                    <a:close/>
                    <a:moveTo>
                      <a:pt x="382" y="289"/>
                    </a:moveTo>
                    <a:cubicBezTo>
                      <a:pt x="382" y="189"/>
                      <a:pt x="382" y="189"/>
                      <a:pt x="382" y="189"/>
                    </a:cubicBezTo>
                    <a:cubicBezTo>
                      <a:pt x="433" y="189"/>
                      <a:pt x="433" y="189"/>
                      <a:pt x="433" y="189"/>
                    </a:cubicBezTo>
                    <a:cubicBezTo>
                      <a:pt x="433" y="289"/>
                      <a:pt x="433" y="289"/>
                      <a:pt x="433" y="289"/>
                    </a:cubicBezTo>
                    <a:lnTo>
                      <a:pt x="382" y="289"/>
                    </a:lnTo>
                    <a:close/>
                    <a:moveTo>
                      <a:pt x="478" y="289"/>
                    </a:moveTo>
                    <a:cubicBezTo>
                      <a:pt x="478" y="189"/>
                      <a:pt x="478" y="189"/>
                      <a:pt x="478" y="189"/>
                    </a:cubicBezTo>
                    <a:cubicBezTo>
                      <a:pt x="529" y="189"/>
                      <a:pt x="529" y="189"/>
                      <a:pt x="529" y="189"/>
                    </a:cubicBezTo>
                    <a:cubicBezTo>
                      <a:pt x="529" y="289"/>
                      <a:pt x="529" y="289"/>
                      <a:pt x="529" y="289"/>
                    </a:cubicBezTo>
                    <a:lnTo>
                      <a:pt x="478" y="289"/>
                    </a:lnTo>
                    <a:close/>
                    <a:moveTo>
                      <a:pt x="625" y="289"/>
                    </a:moveTo>
                    <a:cubicBezTo>
                      <a:pt x="574" y="289"/>
                      <a:pt x="574" y="289"/>
                      <a:pt x="574" y="289"/>
                    </a:cubicBezTo>
                    <a:cubicBezTo>
                      <a:pt x="574" y="189"/>
                      <a:pt x="574" y="189"/>
                      <a:pt x="574" y="189"/>
                    </a:cubicBezTo>
                    <a:cubicBezTo>
                      <a:pt x="625" y="189"/>
                      <a:pt x="625" y="189"/>
                      <a:pt x="625" y="189"/>
                    </a:cubicBezTo>
                    <a:lnTo>
                      <a:pt x="625" y="289"/>
                    </a:lnTo>
                    <a:close/>
                    <a:moveTo>
                      <a:pt x="625" y="144"/>
                    </a:moveTo>
                    <a:cubicBezTo>
                      <a:pt x="167" y="144"/>
                      <a:pt x="167" y="144"/>
                      <a:pt x="167" y="144"/>
                    </a:cubicBezTo>
                    <a:cubicBezTo>
                      <a:pt x="155" y="144"/>
                      <a:pt x="144" y="155"/>
                      <a:pt x="144" y="167"/>
                    </a:cubicBezTo>
                    <a:cubicBezTo>
                      <a:pt x="144" y="179"/>
                      <a:pt x="155" y="189"/>
                      <a:pt x="167" y="189"/>
                    </a:cubicBezTo>
                    <a:cubicBezTo>
                      <a:pt x="241" y="189"/>
                      <a:pt x="241" y="189"/>
                      <a:pt x="241" y="189"/>
                    </a:cubicBezTo>
                    <a:cubicBezTo>
                      <a:pt x="241" y="289"/>
                      <a:pt x="241" y="289"/>
                      <a:pt x="241" y="289"/>
                    </a:cubicBezTo>
                    <a:cubicBezTo>
                      <a:pt x="45" y="289"/>
                      <a:pt x="45" y="289"/>
                      <a:pt x="45" y="289"/>
                    </a:cubicBezTo>
                    <a:cubicBezTo>
                      <a:pt x="45" y="189"/>
                      <a:pt x="45" y="189"/>
                      <a:pt x="45" y="189"/>
                    </a:cubicBezTo>
                    <a:cubicBezTo>
                      <a:pt x="71" y="189"/>
                      <a:pt x="71" y="189"/>
                      <a:pt x="71" y="189"/>
                    </a:cubicBezTo>
                    <a:cubicBezTo>
                      <a:pt x="83" y="189"/>
                      <a:pt x="93" y="179"/>
                      <a:pt x="93" y="167"/>
                    </a:cubicBezTo>
                    <a:cubicBezTo>
                      <a:pt x="93" y="155"/>
                      <a:pt x="83" y="144"/>
                      <a:pt x="71" y="144"/>
                    </a:cubicBezTo>
                    <a:cubicBezTo>
                      <a:pt x="45" y="144"/>
                      <a:pt x="45" y="144"/>
                      <a:pt x="45" y="144"/>
                    </a:cubicBezTo>
                    <a:cubicBezTo>
                      <a:pt x="45" y="45"/>
                      <a:pt x="45" y="45"/>
                      <a:pt x="45" y="45"/>
                    </a:cubicBezTo>
                    <a:cubicBezTo>
                      <a:pt x="625" y="45"/>
                      <a:pt x="625" y="45"/>
                      <a:pt x="625" y="45"/>
                    </a:cubicBezTo>
                    <a:lnTo>
                      <a:pt x="625" y="144"/>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599" name="Line 370">
                <a:extLst>
                  <a:ext uri="{FF2B5EF4-FFF2-40B4-BE49-F238E27FC236}">
                    <a16:creationId xmlns:a16="http://schemas.microsoft.com/office/drawing/2014/main" id="{1A0B6AFD-469E-4FE2-80FA-ADB094986424}"/>
                  </a:ext>
                </a:extLst>
              </p:cNvPr>
              <p:cNvSpPr>
                <a:spLocks noChangeShapeType="1"/>
              </p:cNvSpPr>
              <p:nvPr/>
            </p:nvSpPr>
            <p:spPr bwMode="auto">
              <a:xfrm>
                <a:off x="1558220" y="36126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0" name="Line 371">
                <a:extLst>
                  <a:ext uri="{FF2B5EF4-FFF2-40B4-BE49-F238E27FC236}">
                    <a16:creationId xmlns:a16="http://schemas.microsoft.com/office/drawing/2014/main" id="{0BAC2434-4BDD-4F78-B237-FF987B20A115}"/>
                  </a:ext>
                </a:extLst>
              </p:cNvPr>
              <p:cNvSpPr>
                <a:spLocks noChangeShapeType="1"/>
              </p:cNvSpPr>
              <p:nvPr/>
            </p:nvSpPr>
            <p:spPr bwMode="auto">
              <a:xfrm>
                <a:off x="1558220" y="36126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1" name="Freeform 372">
                <a:extLst>
                  <a:ext uri="{FF2B5EF4-FFF2-40B4-BE49-F238E27FC236}">
                    <a16:creationId xmlns:a16="http://schemas.microsoft.com/office/drawing/2014/main" id="{4BABEB10-8835-4156-B4EC-AD9B5E5DAE77}"/>
                  </a:ext>
                </a:extLst>
              </p:cNvPr>
              <p:cNvSpPr>
                <a:spLocks/>
              </p:cNvSpPr>
              <p:nvPr/>
            </p:nvSpPr>
            <p:spPr bwMode="auto">
              <a:xfrm>
                <a:off x="1555074" y="3623653"/>
                <a:ext cx="0" cy="26743"/>
              </a:xfrm>
              <a:custGeom>
                <a:avLst/>
                <a:gdLst>
                  <a:gd name="T0" fmla="*/ 17 h 17"/>
                  <a:gd name="T1" fmla="*/ 0 h 17"/>
                  <a:gd name="T2" fmla="*/ 17 h 17"/>
                </a:gdLst>
                <a:ahLst/>
                <a:cxnLst>
                  <a:cxn ang="0">
                    <a:pos x="0" y="T0"/>
                  </a:cxn>
                  <a:cxn ang="0">
                    <a:pos x="0" y="T1"/>
                  </a:cxn>
                  <a:cxn ang="0">
                    <a:pos x="0" y="T2"/>
                  </a:cxn>
                </a:cxnLst>
                <a:rect l="0" t="0" r="r" b="b"/>
                <a:pathLst>
                  <a:path h="17">
                    <a:moveTo>
                      <a:pt x="0" y="17"/>
                    </a:moveTo>
                    <a:lnTo>
                      <a:pt x="0" y="0"/>
                    </a:ln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2" name="Line 373">
                <a:extLst>
                  <a:ext uri="{FF2B5EF4-FFF2-40B4-BE49-F238E27FC236}">
                    <a16:creationId xmlns:a16="http://schemas.microsoft.com/office/drawing/2014/main" id="{FBE0A829-37FD-48EF-A5BC-7228C44390BC}"/>
                  </a:ext>
                </a:extLst>
              </p:cNvPr>
              <p:cNvSpPr>
                <a:spLocks noChangeShapeType="1"/>
              </p:cNvSpPr>
              <p:nvPr/>
            </p:nvSpPr>
            <p:spPr bwMode="auto">
              <a:xfrm flipV="1">
                <a:off x="1555074" y="3623653"/>
                <a:ext cx="0" cy="267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3" name="Line 374">
                <a:extLst>
                  <a:ext uri="{FF2B5EF4-FFF2-40B4-BE49-F238E27FC236}">
                    <a16:creationId xmlns:a16="http://schemas.microsoft.com/office/drawing/2014/main" id="{76784AA4-2B85-457B-969E-152E15FF5D63}"/>
                  </a:ext>
                </a:extLst>
              </p:cNvPr>
              <p:cNvSpPr>
                <a:spLocks noChangeShapeType="1"/>
              </p:cNvSpPr>
              <p:nvPr/>
            </p:nvSpPr>
            <p:spPr bwMode="auto">
              <a:xfrm>
                <a:off x="1555074" y="37322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4" name="Line 375">
                <a:extLst>
                  <a:ext uri="{FF2B5EF4-FFF2-40B4-BE49-F238E27FC236}">
                    <a16:creationId xmlns:a16="http://schemas.microsoft.com/office/drawing/2014/main" id="{80C001E7-1453-406B-9FDD-86468C1719E6}"/>
                  </a:ext>
                </a:extLst>
              </p:cNvPr>
              <p:cNvSpPr>
                <a:spLocks noChangeShapeType="1"/>
              </p:cNvSpPr>
              <p:nvPr/>
            </p:nvSpPr>
            <p:spPr bwMode="auto">
              <a:xfrm>
                <a:off x="1555074" y="37322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5" name="Freeform 376">
                <a:extLst>
                  <a:ext uri="{FF2B5EF4-FFF2-40B4-BE49-F238E27FC236}">
                    <a16:creationId xmlns:a16="http://schemas.microsoft.com/office/drawing/2014/main" id="{D8F4F7FC-C3C2-4DC9-BF04-6B9C910C0675}"/>
                  </a:ext>
                </a:extLst>
              </p:cNvPr>
              <p:cNvSpPr>
                <a:spLocks noEditPoints="1"/>
              </p:cNvSpPr>
              <p:nvPr/>
            </p:nvSpPr>
            <p:spPr bwMode="auto">
              <a:xfrm>
                <a:off x="1616426" y="3758943"/>
                <a:ext cx="39329" cy="12585"/>
              </a:xfrm>
              <a:custGeom>
                <a:avLst/>
                <a:gdLst>
                  <a:gd name="T0" fmla="*/ 118 w 141"/>
                  <a:gd name="T1" fmla="*/ 0 h 45"/>
                  <a:gd name="T2" fmla="*/ 22 w 141"/>
                  <a:gd name="T3" fmla="*/ 0 h 45"/>
                  <a:gd name="T4" fmla="*/ 0 w 141"/>
                  <a:gd name="T5" fmla="*/ 22 h 45"/>
                  <a:gd name="T6" fmla="*/ 22 w 141"/>
                  <a:gd name="T7" fmla="*/ 45 h 45"/>
                  <a:gd name="T8" fmla="*/ 118 w 141"/>
                  <a:gd name="T9" fmla="*/ 45 h 45"/>
                  <a:gd name="T10" fmla="*/ 141 w 141"/>
                  <a:gd name="T11" fmla="*/ 22 h 45"/>
                  <a:gd name="T12" fmla="*/ 118 w 141"/>
                  <a:gd name="T13" fmla="*/ 0 h 45"/>
                  <a:gd name="T14" fmla="*/ 118 w 141"/>
                  <a:gd name="T15" fmla="*/ 0 h 45"/>
                  <a:gd name="T16" fmla="*/ 118 w 14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5">
                    <a:moveTo>
                      <a:pt x="118" y="0"/>
                    </a:moveTo>
                    <a:cubicBezTo>
                      <a:pt x="22" y="0"/>
                      <a:pt x="22" y="0"/>
                      <a:pt x="22" y="0"/>
                    </a:cubicBezTo>
                    <a:cubicBezTo>
                      <a:pt x="10" y="0"/>
                      <a:pt x="0" y="10"/>
                      <a:pt x="0" y="22"/>
                    </a:cubicBezTo>
                    <a:cubicBezTo>
                      <a:pt x="0" y="35"/>
                      <a:pt x="10" y="45"/>
                      <a:pt x="22" y="45"/>
                    </a:cubicBezTo>
                    <a:cubicBezTo>
                      <a:pt x="118" y="45"/>
                      <a:pt x="118" y="45"/>
                      <a:pt x="118" y="45"/>
                    </a:cubicBezTo>
                    <a:cubicBezTo>
                      <a:pt x="131" y="45"/>
                      <a:pt x="141" y="35"/>
                      <a:pt x="141" y="22"/>
                    </a:cubicBezTo>
                    <a:cubicBezTo>
                      <a:pt x="141" y="10"/>
                      <a:pt x="131" y="0"/>
                      <a:pt x="118" y="0"/>
                    </a:cubicBezTo>
                    <a:close/>
                    <a:moveTo>
                      <a:pt x="118" y="0"/>
                    </a:moveTo>
                    <a:cubicBezTo>
                      <a:pt x="118" y="0"/>
                      <a:pt x="118" y="0"/>
                      <a:pt x="11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06" name="Freeform 380">
                <a:extLst>
                  <a:ext uri="{FF2B5EF4-FFF2-40B4-BE49-F238E27FC236}">
                    <a16:creationId xmlns:a16="http://schemas.microsoft.com/office/drawing/2014/main" id="{0AAE64DF-2336-4A0F-9E4D-47A6AC381B44}"/>
                  </a:ext>
                </a:extLst>
              </p:cNvPr>
              <p:cNvSpPr>
                <a:spLocks noEditPoints="1"/>
              </p:cNvSpPr>
              <p:nvPr/>
            </p:nvSpPr>
            <p:spPr bwMode="auto">
              <a:xfrm>
                <a:off x="1546736" y="3615921"/>
                <a:ext cx="174404" cy="56563"/>
              </a:xfrm>
              <a:custGeom>
                <a:avLst/>
                <a:gdLst>
                  <a:gd name="T0" fmla="*/ 6 w 111"/>
                  <a:gd name="T1" fmla="*/ 34 h 36"/>
                  <a:gd name="T2" fmla="*/ 111 w 111"/>
                  <a:gd name="T3" fmla="*/ 34 h 36"/>
                  <a:gd name="T4" fmla="*/ 111 w 111"/>
                  <a:gd name="T5" fmla="*/ 26 h 36"/>
                  <a:gd name="T6" fmla="*/ 102 w 111"/>
                  <a:gd name="T7" fmla="*/ 26 h 36"/>
                  <a:gd name="T8" fmla="*/ 102 w 111"/>
                  <a:gd name="T9" fmla="*/ 8 h 36"/>
                  <a:gd name="T10" fmla="*/ 111 w 111"/>
                  <a:gd name="T11" fmla="*/ 8 h 36"/>
                  <a:gd name="T12" fmla="*/ 111 w 111"/>
                  <a:gd name="T13" fmla="*/ 0 h 36"/>
                  <a:gd name="T14" fmla="*/ 6 w 111"/>
                  <a:gd name="T15" fmla="*/ 0 h 36"/>
                  <a:gd name="T16" fmla="*/ 6 w 111"/>
                  <a:gd name="T17" fmla="*/ 34 h 36"/>
                  <a:gd name="T18" fmla="*/ 0 w 111"/>
                  <a:gd name="T19" fmla="*/ 36 h 36"/>
                  <a:gd name="T20" fmla="*/ 0 w 111"/>
                  <a:gd name="T21" fmla="*/ 36 h 36"/>
                  <a:gd name="T22" fmla="*/ 42 w 111"/>
                  <a:gd name="T23" fmla="*/ 26 h 36"/>
                  <a:gd name="T24" fmla="*/ 6 w 111"/>
                  <a:gd name="T25" fmla="*/ 26 h 36"/>
                  <a:gd name="T26" fmla="*/ 6 w 111"/>
                  <a:gd name="T27" fmla="*/ 8 h 36"/>
                  <a:gd name="T28" fmla="*/ 42 w 111"/>
                  <a:gd name="T29" fmla="*/ 8 h 36"/>
                  <a:gd name="T30" fmla="*/ 42 w 111"/>
                  <a:gd name="T31" fmla="*/ 26 h 36"/>
                  <a:gd name="T32" fmla="*/ 59 w 111"/>
                  <a:gd name="T33" fmla="*/ 26 h 36"/>
                  <a:gd name="T34" fmla="*/ 50 w 111"/>
                  <a:gd name="T35" fmla="*/ 26 h 36"/>
                  <a:gd name="T36" fmla="*/ 50 w 111"/>
                  <a:gd name="T37" fmla="*/ 8 h 36"/>
                  <a:gd name="T38" fmla="*/ 59 w 111"/>
                  <a:gd name="T39" fmla="*/ 8 h 36"/>
                  <a:gd name="T40" fmla="*/ 59 w 111"/>
                  <a:gd name="T41" fmla="*/ 26 h 36"/>
                  <a:gd name="T42" fmla="*/ 76 w 111"/>
                  <a:gd name="T43" fmla="*/ 26 h 36"/>
                  <a:gd name="T44" fmla="*/ 67 w 111"/>
                  <a:gd name="T45" fmla="*/ 26 h 36"/>
                  <a:gd name="T46" fmla="*/ 67 w 111"/>
                  <a:gd name="T47" fmla="*/ 8 h 36"/>
                  <a:gd name="T48" fmla="*/ 76 w 111"/>
                  <a:gd name="T49" fmla="*/ 8 h 36"/>
                  <a:gd name="T50" fmla="*/ 76 w 111"/>
                  <a:gd name="T51" fmla="*/ 26 h 36"/>
                  <a:gd name="T52" fmla="*/ 94 w 111"/>
                  <a:gd name="T53" fmla="*/ 26 h 36"/>
                  <a:gd name="T54" fmla="*/ 85 w 111"/>
                  <a:gd name="T55" fmla="*/ 26 h 36"/>
                  <a:gd name="T56" fmla="*/ 85 w 111"/>
                  <a:gd name="T57" fmla="*/ 8 h 36"/>
                  <a:gd name="T58" fmla="*/ 94 w 111"/>
                  <a:gd name="T59" fmla="*/ 8 h 36"/>
                  <a:gd name="T60" fmla="*/ 94 w 111"/>
                  <a:gd name="T6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36">
                    <a:moveTo>
                      <a:pt x="6" y="34"/>
                    </a:moveTo>
                    <a:lnTo>
                      <a:pt x="111" y="34"/>
                    </a:lnTo>
                    <a:lnTo>
                      <a:pt x="111" y="26"/>
                    </a:lnTo>
                    <a:lnTo>
                      <a:pt x="102" y="26"/>
                    </a:lnTo>
                    <a:lnTo>
                      <a:pt x="102" y="8"/>
                    </a:lnTo>
                    <a:lnTo>
                      <a:pt x="111" y="8"/>
                    </a:lnTo>
                    <a:lnTo>
                      <a:pt x="111" y="0"/>
                    </a:lnTo>
                    <a:lnTo>
                      <a:pt x="6" y="0"/>
                    </a:lnTo>
                    <a:lnTo>
                      <a:pt x="6" y="34"/>
                    </a:lnTo>
                    <a:close/>
                    <a:moveTo>
                      <a:pt x="0" y="36"/>
                    </a:moveTo>
                    <a:lnTo>
                      <a:pt x="0" y="36"/>
                    </a:lnTo>
                    <a:close/>
                    <a:moveTo>
                      <a:pt x="42" y="26"/>
                    </a:moveTo>
                    <a:lnTo>
                      <a:pt x="6" y="26"/>
                    </a:lnTo>
                    <a:lnTo>
                      <a:pt x="6" y="8"/>
                    </a:lnTo>
                    <a:lnTo>
                      <a:pt x="42" y="8"/>
                    </a:lnTo>
                    <a:lnTo>
                      <a:pt x="42" y="26"/>
                    </a:lnTo>
                    <a:close/>
                    <a:moveTo>
                      <a:pt x="59" y="26"/>
                    </a:moveTo>
                    <a:lnTo>
                      <a:pt x="50" y="26"/>
                    </a:lnTo>
                    <a:lnTo>
                      <a:pt x="50" y="8"/>
                    </a:lnTo>
                    <a:lnTo>
                      <a:pt x="59" y="8"/>
                    </a:lnTo>
                    <a:lnTo>
                      <a:pt x="59" y="26"/>
                    </a:lnTo>
                    <a:close/>
                    <a:moveTo>
                      <a:pt x="76" y="26"/>
                    </a:moveTo>
                    <a:lnTo>
                      <a:pt x="67" y="26"/>
                    </a:lnTo>
                    <a:lnTo>
                      <a:pt x="67" y="8"/>
                    </a:lnTo>
                    <a:lnTo>
                      <a:pt x="76" y="8"/>
                    </a:lnTo>
                    <a:lnTo>
                      <a:pt x="76" y="26"/>
                    </a:lnTo>
                    <a:close/>
                    <a:moveTo>
                      <a:pt x="94" y="26"/>
                    </a:moveTo>
                    <a:lnTo>
                      <a:pt x="85" y="26"/>
                    </a:lnTo>
                    <a:lnTo>
                      <a:pt x="85" y="8"/>
                    </a:lnTo>
                    <a:lnTo>
                      <a:pt x="94" y="8"/>
                    </a:lnTo>
                    <a:lnTo>
                      <a:pt x="94" y="26"/>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08" name="Groupe 1603">
              <a:extLst>
                <a:ext uri="{FF2B5EF4-FFF2-40B4-BE49-F238E27FC236}">
                  <a16:creationId xmlns:a16="http://schemas.microsoft.com/office/drawing/2014/main" id="{9C32C455-3469-4EBF-ADBC-DD136EE0E577}"/>
                </a:ext>
              </a:extLst>
            </p:cNvPr>
            <p:cNvGrpSpPr>
              <a:grpSpLocks noChangeAspect="1"/>
            </p:cNvGrpSpPr>
            <p:nvPr/>
          </p:nvGrpSpPr>
          <p:grpSpPr>
            <a:xfrm>
              <a:off x="722313" y="3405506"/>
              <a:ext cx="431799" cy="430213"/>
              <a:chOff x="722313" y="4106546"/>
              <a:chExt cx="431799" cy="430213"/>
            </a:xfrm>
            <a:solidFill>
              <a:schemeClr val="tx2"/>
            </a:solidFill>
          </p:grpSpPr>
          <p:sp>
            <p:nvSpPr>
              <p:cNvPr id="609" name="Freeform 398">
                <a:extLst>
                  <a:ext uri="{FF2B5EF4-FFF2-40B4-BE49-F238E27FC236}">
                    <a16:creationId xmlns:a16="http://schemas.microsoft.com/office/drawing/2014/main" id="{7CAA2982-4604-410D-B003-B11DDA875350}"/>
                  </a:ext>
                </a:extLst>
              </p:cNvPr>
              <p:cNvSpPr>
                <a:spLocks noEditPoints="1"/>
              </p:cNvSpPr>
              <p:nvPr/>
            </p:nvSpPr>
            <p:spPr bwMode="auto">
              <a:xfrm>
                <a:off x="881063" y="4235133"/>
                <a:ext cx="66675" cy="65088"/>
              </a:xfrm>
              <a:custGeom>
                <a:avLst/>
                <a:gdLst>
                  <a:gd name="T0" fmla="*/ 224 w 235"/>
                  <a:gd name="T1" fmla="*/ 85 h 235"/>
                  <a:gd name="T2" fmla="*/ 203 w 235"/>
                  <a:gd name="T3" fmla="*/ 79 h 235"/>
                  <a:gd name="T4" fmla="*/ 153 w 235"/>
                  <a:gd name="T5" fmla="*/ 129 h 235"/>
                  <a:gd name="T6" fmla="*/ 106 w 235"/>
                  <a:gd name="T7" fmla="*/ 82 h 235"/>
                  <a:gd name="T8" fmla="*/ 156 w 235"/>
                  <a:gd name="T9" fmla="*/ 32 h 235"/>
                  <a:gd name="T10" fmla="*/ 150 w 235"/>
                  <a:gd name="T11" fmla="*/ 11 h 235"/>
                  <a:gd name="T12" fmla="*/ 129 w 235"/>
                  <a:gd name="T13" fmla="*/ 5 h 235"/>
                  <a:gd name="T14" fmla="*/ 5 w 235"/>
                  <a:gd name="T15" fmla="*/ 129 h 235"/>
                  <a:gd name="T16" fmla="*/ 11 w 235"/>
                  <a:gd name="T17" fmla="*/ 150 h 235"/>
                  <a:gd name="T18" fmla="*/ 32 w 235"/>
                  <a:gd name="T19" fmla="*/ 156 h 235"/>
                  <a:gd name="T20" fmla="*/ 87 w 235"/>
                  <a:gd name="T21" fmla="*/ 101 h 235"/>
                  <a:gd name="T22" fmla="*/ 134 w 235"/>
                  <a:gd name="T23" fmla="*/ 148 h 235"/>
                  <a:gd name="T24" fmla="*/ 79 w 235"/>
                  <a:gd name="T25" fmla="*/ 203 h 235"/>
                  <a:gd name="T26" fmla="*/ 84 w 235"/>
                  <a:gd name="T27" fmla="*/ 224 h 235"/>
                  <a:gd name="T28" fmla="*/ 106 w 235"/>
                  <a:gd name="T29" fmla="*/ 230 h 235"/>
                  <a:gd name="T30" fmla="*/ 230 w 235"/>
                  <a:gd name="T31" fmla="*/ 106 h 235"/>
                  <a:gd name="T32" fmla="*/ 224 w 235"/>
                  <a:gd name="T33" fmla="*/ 85 h 235"/>
                  <a:gd name="T34" fmla="*/ 224 w 235"/>
                  <a:gd name="T35" fmla="*/ 85 h 235"/>
                  <a:gd name="T36" fmla="*/ 224 w 235"/>
                  <a:gd name="T37"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24" y="85"/>
                    </a:moveTo>
                    <a:cubicBezTo>
                      <a:pt x="217" y="78"/>
                      <a:pt x="208" y="74"/>
                      <a:pt x="203" y="79"/>
                    </a:cubicBezTo>
                    <a:cubicBezTo>
                      <a:pt x="153" y="129"/>
                      <a:pt x="153" y="129"/>
                      <a:pt x="153" y="129"/>
                    </a:cubicBezTo>
                    <a:cubicBezTo>
                      <a:pt x="106" y="82"/>
                      <a:pt x="106" y="82"/>
                      <a:pt x="106" y="82"/>
                    </a:cubicBezTo>
                    <a:cubicBezTo>
                      <a:pt x="156" y="32"/>
                      <a:pt x="156" y="32"/>
                      <a:pt x="156" y="32"/>
                    </a:cubicBezTo>
                    <a:cubicBezTo>
                      <a:pt x="161" y="27"/>
                      <a:pt x="157" y="18"/>
                      <a:pt x="150" y="11"/>
                    </a:cubicBezTo>
                    <a:cubicBezTo>
                      <a:pt x="143" y="4"/>
                      <a:pt x="134" y="0"/>
                      <a:pt x="129" y="5"/>
                    </a:cubicBezTo>
                    <a:cubicBezTo>
                      <a:pt x="5" y="129"/>
                      <a:pt x="5" y="129"/>
                      <a:pt x="5" y="129"/>
                    </a:cubicBezTo>
                    <a:cubicBezTo>
                      <a:pt x="0" y="134"/>
                      <a:pt x="4" y="144"/>
                      <a:pt x="11" y="150"/>
                    </a:cubicBezTo>
                    <a:cubicBezTo>
                      <a:pt x="17" y="157"/>
                      <a:pt x="27" y="161"/>
                      <a:pt x="32" y="156"/>
                    </a:cubicBezTo>
                    <a:cubicBezTo>
                      <a:pt x="87" y="101"/>
                      <a:pt x="87" y="101"/>
                      <a:pt x="87" y="101"/>
                    </a:cubicBezTo>
                    <a:cubicBezTo>
                      <a:pt x="134" y="148"/>
                      <a:pt x="134" y="148"/>
                      <a:pt x="134" y="148"/>
                    </a:cubicBezTo>
                    <a:cubicBezTo>
                      <a:pt x="79" y="203"/>
                      <a:pt x="79" y="203"/>
                      <a:pt x="79" y="203"/>
                    </a:cubicBezTo>
                    <a:cubicBezTo>
                      <a:pt x="74" y="208"/>
                      <a:pt x="78" y="217"/>
                      <a:pt x="84" y="224"/>
                    </a:cubicBezTo>
                    <a:cubicBezTo>
                      <a:pt x="91" y="231"/>
                      <a:pt x="101" y="235"/>
                      <a:pt x="106" y="230"/>
                    </a:cubicBezTo>
                    <a:cubicBezTo>
                      <a:pt x="230" y="106"/>
                      <a:pt x="230" y="106"/>
                      <a:pt x="230" y="106"/>
                    </a:cubicBezTo>
                    <a:cubicBezTo>
                      <a:pt x="235" y="101"/>
                      <a:pt x="231" y="91"/>
                      <a:pt x="224" y="85"/>
                    </a:cubicBezTo>
                    <a:close/>
                    <a:moveTo>
                      <a:pt x="224" y="85"/>
                    </a:moveTo>
                    <a:cubicBezTo>
                      <a:pt x="224" y="85"/>
                      <a:pt x="224" y="85"/>
                      <a:pt x="224" y="8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0" name="Freeform 399">
                <a:extLst>
                  <a:ext uri="{FF2B5EF4-FFF2-40B4-BE49-F238E27FC236}">
                    <a16:creationId xmlns:a16="http://schemas.microsoft.com/office/drawing/2014/main" id="{74FD8D5E-9955-4053-9722-CC4FF1A5BF3D}"/>
                  </a:ext>
                </a:extLst>
              </p:cNvPr>
              <p:cNvSpPr>
                <a:spLocks noEditPoints="1"/>
              </p:cNvSpPr>
              <p:nvPr/>
            </p:nvSpPr>
            <p:spPr bwMode="auto">
              <a:xfrm>
                <a:off x="915988" y="4270058"/>
                <a:ext cx="61912" cy="61913"/>
              </a:xfrm>
              <a:custGeom>
                <a:avLst/>
                <a:gdLst>
                  <a:gd name="T0" fmla="*/ 184 w 221"/>
                  <a:gd name="T1" fmla="*/ 45 h 221"/>
                  <a:gd name="T2" fmla="*/ 147 w 221"/>
                  <a:gd name="T3" fmla="*/ 8 h 221"/>
                  <a:gd name="T4" fmla="*/ 128 w 221"/>
                  <a:gd name="T5" fmla="*/ 4 h 221"/>
                  <a:gd name="T6" fmla="*/ 4 w 221"/>
                  <a:gd name="T7" fmla="*/ 128 h 221"/>
                  <a:gd name="T8" fmla="*/ 8 w 221"/>
                  <a:gd name="T9" fmla="*/ 148 h 221"/>
                  <a:gd name="T10" fmla="*/ 45 w 221"/>
                  <a:gd name="T11" fmla="*/ 184 h 221"/>
                  <a:gd name="T12" fmla="*/ 137 w 221"/>
                  <a:gd name="T13" fmla="*/ 190 h 221"/>
                  <a:gd name="T14" fmla="*/ 189 w 221"/>
                  <a:gd name="T15" fmla="*/ 137 h 221"/>
                  <a:gd name="T16" fmla="*/ 184 w 221"/>
                  <a:gd name="T17" fmla="*/ 45 h 221"/>
                  <a:gd name="T18" fmla="*/ 162 w 221"/>
                  <a:gd name="T19" fmla="*/ 110 h 221"/>
                  <a:gd name="T20" fmla="*/ 110 w 221"/>
                  <a:gd name="T21" fmla="*/ 163 h 221"/>
                  <a:gd name="T22" fmla="*/ 66 w 221"/>
                  <a:gd name="T23" fmla="*/ 163 h 221"/>
                  <a:gd name="T24" fmla="*/ 45 w 221"/>
                  <a:gd name="T25" fmla="*/ 141 h 221"/>
                  <a:gd name="T26" fmla="*/ 141 w 221"/>
                  <a:gd name="T27" fmla="*/ 45 h 221"/>
                  <a:gd name="T28" fmla="*/ 162 w 221"/>
                  <a:gd name="T29" fmla="*/ 67 h 221"/>
                  <a:gd name="T30" fmla="*/ 162 w 221"/>
                  <a:gd name="T31" fmla="*/ 110 h 221"/>
                  <a:gd name="T32" fmla="*/ 162 w 221"/>
                  <a:gd name="T33" fmla="*/ 110 h 221"/>
                  <a:gd name="T34" fmla="*/ 162 w 221"/>
                  <a:gd name="T35"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221">
                    <a:moveTo>
                      <a:pt x="184" y="45"/>
                    </a:moveTo>
                    <a:cubicBezTo>
                      <a:pt x="147" y="8"/>
                      <a:pt x="147" y="8"/>
                      <a:pt x="147" y="8"/>
                    </a:cubicBezTo>
                    <a:cubicBezTo>
                      <a:pt x="140" y="1"/>
                      <a:pt x="132" y="0"/>
                      <a:pt x="128" y="4"/>
                    </a:cubicBezTo>
                    <a:cubicBezTo>
                      <a:pt x="4" y="128"/>
                      <a:pt x="4" y="128"/>
                      <a:pt x="4" y="128"/>
                    </a:cubicBezTo>
                    <a:cubicBezTo>
                      <a:pt x="0" y="132"/>
                      <a:pt x="1" y="140"/>
                      <a:pt x="8" y="148"/>
                    </a:cubicBezTo>
                    <a:cubicBezTo>
                      <a:pt x="45" y="184"/>
                      <a:pt x="45" y="184"/>
                      <a:pt x="45" y="184"/>
                    </a:cubicBezTo>
                    <a:cubicBezTo>
                      <a:pt x="72" y="212"/>
                      <a:pt x="105" y="221"/>
                      <a:pt x="137" y="190"/>
                    </a:cubicBezTo>
                    <a:cubicBezTo>
                      <a:pt x="189" y="137"/>
                      <a:pt x="189" y="137"/>
                      <a:pt x="189" y="137"/>
                    </a:cubicBezTo>
                    <a:cubicBezTo>
                      <a:pt x="221" y="106"/>
                      <a:pt x="211" y="72"/>
                      <a:pt x="184" y="45"/>
                    </a:cubicBezTo>
                    <a:close/>
                    <a:moveTo>
                      <a:pt x="162" y="110"/>
                    </a:moveTo>
                    <a:cubicBezTo>
                      <a:pt x="110" y="163"/>
                      <a:pt x="110" y="163"/>
                      <a:pt x="110" y="163"/>
                    </a:cubicBezTo>
                    <a:cubicBezTo>
                      <a:pt x="95" y="177"/>
                      <a:pt x="80" y="176"/>
                      <a:pt x="66" y="163"/>
                    </a:cubicBezTo>
                    <a:cubicBezTo>
                      <a:pt x="45" y="141"/>
                      <a:pt x="45" y="141"/>
                      <a:pt x="45" y="141"/>
                    </a:cubicBezTo>
                    <a:cubicBezTo>
                      <a:pt x="141" y="45"/>
                      <a:pt x="141" y="45"/>
                      <a:pt x="141" y="45"/>
                    </a:cubicBezTo>
                    <a:cubicBezTo>
                      <a:pt x="162" y="67"/>
                      <a:pt x="162" y="67"/>
                      <a:pt x="162" y="67"/>
                    </a:cubicBezTo>
                    <a:cubicBezTo>
                      <a:pt x="176" y="80"/>
                      <a:pt x="177" y="96"/>
                      <a:pt x="162" y="110"/>
                    </a:cubicBezTo>
                    <a:close/>
                    <a:moveTo>
                      <a:pt x="162" y="110"/>
                    </a:moveTo>
                    <a:cubicBezTo>
                      <a:pt x="162" y="110"/>
                      <a:pt x="162" y="110"/>
                      <a:pt x="162" y="1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1" name="Freeform 400">
                <a:extLst>
                  <a:ext uri="{FF2B5EF4-FFF2-40B4-BE49-F238E27FC236}">
                    <a16:creationId xmlns:a16="http://schemas.microsoft.com/office/drawing/2014/main" id="{1AE27719-07B4-42D9-B63F-06B2E3CECD03}"/>
                  </a:ext>
                </a:extLst>
              </p:cNvPr>
              <p:cNvSpPr>
                <a:spLocks noEditPoints="1"/>
              </p:cNvSpPr>
              <p:nvPr/>
            </p:nvSpPr>
            <p:spPr bwMode="auto">
              <a:xfrm>
                <a:off x="949325" y="4303396"/>
                <a:ext cx="71437" cy="71438"/>
              </a:xfrm>
              <a:custGeom>
                <a:avLst/>
                <a:gdLst>
                  <a:gd name="T0" fmla="*/ 244 w 254"/>
                  <a:gd name="T1" fmla="*/ 104 h 254"/>
                  <a:gd name="T2" fmla="*/ 209 w 254"/>
                  <a:gd name="T3" fmla="*/ 96 h 254"/>
                  <a:gd name="T4" fmla="*/ 141 w 254"/>
                  <a:gd name="T5" fmla="*/ 113 h 254"/>
                  <a:gd name="T6" fmla="*/ 158 w 254"/>
                  <a:gd name="T7" fmla="*/ 45 h 254"/>
                  <a:gd name="T8" fmla="*/ 151 w 254"/>
                  <a:gd name="T9" fmla="*/ 10 h 254"/>
                  <a:gd name="T10" fmla="*/ 125 w 254"/>
                  <a:gd name="T11" fmla="*/ 9 h 254"/>
                  <a:gd name="T12" fmla="*/ 5 w 254"/>
                  <a:gd name="T13" fmla="*/ 128 h 254"/>
                  <a:gd name="T14" fmla="*/ 11 w 254"/>
                  <a:gd name="T15" fmla="*/ 150 h 254"/>
                  <a:gd name="T16" fmla="*/ 32 w 254"/>
                  <a:gd name="T17" fmla="*/ 156 h 254"/>
                  <a:gd name="T18" fmla="*/ 116 w 254"/>
                  <a:gd name="T19" fmla="*/ 72 h 254"/>
                  <a:gd name="T20" fmla="*/ 99 w 254"/>
                  <a:gd name="T21" fmla="*/ 137 h 254"/>
                  <a:gd name="T22" fmla="*/ 103 w 254"/>
                  <a:gd name="T23" fmla="*/ 151 h 254"/>
                  <a:gd name="T24" fmla="*/ 117 w 254"/>
                  <a:gd name="T25" fmla="*/ 155 h 254"/>
                  <a:gd name="T26" fmla="*/ 181 w 254"/>
                  <a:gd name="T27" fmla="*/ 140 h 254"/>
                  <a:gd name="T28" fmla="*/ 99 w 254"/>
                  <a:gd name="T29" fmla="*/ 222 h 254"/>
                  <a:gd name="T30" fmla="*/ 104 w 254"/>
                  <a:gd name="T31" fmla="*/ 243 h 254"/>
                  <a:gd name="T32" fmla="*/ 126 w 254"/>
                  <a:gd name="T33" fmla="*/ 249 h 254"/>
                  <a:gd name="T34" fmla="*/ 245 w 254"/>
                  <a:gd name="T35" fmla="*/ 130 h 254"/>
                  <a:gd name="T36" fmla="*/ 244 w 254"/>
                  <a:gd name="T37" fmla="*/ 104 h 254"/>
                  <a:gd name="T38" fmla="*/ 244 w 254"/>
                  <a:gd name="T39" fmla="*/ 104 h 254"/>
                  <a:gd name="T40" fmla="*/ 244 w 254"/>
                  <a:gd name="T41" fmla="*/ 10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4" y="104"/>
                    </a:moveTo>
                    <a:cubicBezTo>
                      <a:pt x="234" y="94"/>
                      <a:pt x="228" y="91"/>
                      <a:pt x="209" y="96"/>
                    </a:cubicBezTo>
                    <a:cubicBezTo>
                      <a:pt x="141" y="113"/>
                      <a:pt x="141" y="113"/>
                      <a:pt x="141" y="113"/>
                    </a:cubicBezTo>
                    <a:cubicBezTo>
                      <a:pt x="158" y="45"/>
                      <a:pt x="158" y="45"/>
                      <a:pt x="158" y="45"/>
                    </a:cubicBezTo>
                    <a:cubicBezTo>
                      <a:pt x="163" y="26"/>
                      <a:pt x="160" y="20"/>
                      <a:pt x="151" y="10"/>
                    </a:cubicBezTo>
                    <a:cubicBezTo>
                      <a:pt x="144" y="4"/>
                      <a:pt x="134" y="0"/>
                      <a:pt x="125" y="9"/>
                    </a:cubicBezTo>
                    <a:cubicBezTo>
                      <a:pt x="5" y="128"/>
                      <a:pt x="5" y="128"/>
                      <a:pt x="5" y="128"/>
                    </a:cubicBezTo>
                    <a:cubicBezTo>
                      <a:pt x="0" y="134"/>
                      <a:pt x="4" y="143"/>
                      <a:pt x="11" y="150"/>
                    </a:cubicBezTo>
                    <a:cubicBezTo>
                      <a:pt x="18" y="156"/>
                      <a:pt x="27" y="161"/>
                      <a:pt x="32" y="156"/>
                    </a:cubicBezTo>
                    <a:cubicBezTo>
                      <a:pt x="116" y="72"/>
                      <a:pt x="116" y="72"/>
                      <a:pt x="116" y="72"/>
                    </a:cubicBezTo>
                    <a:cubicBezTo>
                      <a:pt x="99" y="137"/>
                      <a:pt x="99" y="137"/>
                      <a:pt x="99" y="137"/>
                    </a:cubicBezTo>
                    <a:cubicBezTo>
                      <a:pt x="97" y="143"/>
                      <a:pt x="99" y="148"/>
                      <a:pt x="103" y="151"/>
                    </a:cubicBezTo>
                    <a:cubicBezTo>
                      <a:pt x="106" y="154"/>
                      <a:pt x="111" y="157"/>
                      <a:pt x="117" y="155"/>
                    </a:cubicBezTo>
                    <a:cubicBezTo>
                      <a:pt x="181" y="140"/>
                      <a:pt x="181" y="140"/>
                      <a:pt x="181" y="140"/>
                    </a:cubicBezTo>
                    <a:cubicBezTo>
                      <a:pt x="99" y="222"/>
                      <a:pt x="99" y="222"/>
                      <a:pt x="99" y="222"/>
                    </a:cubicBezTo>
                    <a:cubicBezTo>
                      <a:pt x="94" y="227"/>
                      <a:pt x="98" y="236"/>
                      <a:pt x="104" y="243"/>
                    </a:cubicBezTo>
                    <a:cubicBezTo>
                      <a:pt x="111" y="250"/>
                      <a:pt x="121" y="254"/>
                      <a:pt x="126" y="249"/>
                    </a:cubicBezTo>
                    <a:cubicBezTo>
                      <a:pt x="245" y="130"/>
                      <a:pt x="245" y="130"/>
                      <a:pt x="245" y="130"/>
                    </a:cubicBezTo>
                    <a:cubicBezTo>
                      <a:pt x="254" y="120"/>
                      <a:pt x="251" y="111"/>
                      <a:pt x="244" y="104"/>
                    </a:cubicBezTo>
                    <a:close/>
                    <a:moveTo>
                      <a:pt x="244" y="104"/>
                    </a:moveTo>
                    <a:cubicBezTo>
                      <a:pt x="244" y="104"/>
                      <a:pt x="244" y="104"/>
                      <a:pt x="244" y="10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2" name="Freeform 401">
                <a:extLst>
                  <a:ext uri="{FF2B5EF4-FFF2-40B4-BE49-F238E27FC236}">
                    <a16:creationId xmlns:a16="http://schemas.microsoft.com/office/drawing/2014/main" id="{CC854E7C-21F8-4A77-B1D9-9B8DF7D006C1}"/>
                  </a:ext>
                </a:extLst>
              </p:cNvPr>
              <p:cNvSpPr>
                <a:spLocks noEditPoints="1"/>
              </p:cNvSpPr>
              <p:nvPr/>
            </p:nvSpPr>
            <p:spPr bwMode="auto">
              <a:xfrm>
                <a:off x="990600" y="4343083"/>
                <a:ext cx="46037" cy="46038"/>
              </a:xfrm>
              <a:custGeom>
                <a:avLst/>
                <a:gdLst>
                  <a:gd name="T0" fmla="*/ 150 w 161"/>
                  <a:gd name="T1" fmla="*/ 12 h 162"/>
                  <a:gd name="T2" fmla="*/ 129 w 161"/>
                  <a:gd name="T3" fmla="*/ 6 h 162"/>
                  <a:gd name="T4" fmla="*/ 5 w 161"/>
                  <a:gd name="T5" fmla="*/ 130 h 162"/>
                  <a:gd name="T6" fmla="*/ 10 w 161"/>
                  <a:gd name="T7" fmla="*/ 151 h 162"/>
                  <a:gd name="T8" fmla="*/ 32 w 161"/>
                  <a:gd name="T9" fmla="*/ 157 h 162"/>
                  <a:gd name="T10" fmla="*/ 156 w 161"/>
                  <a:gd name="T11" fmla="*/ 33 h 162"/>
                  <a:gd name="T12" fmla="*/ 150 w 161"/>
                  <a:gd name="T13" fmla="*/ 12 h 162"/>
                  <a:gd name="T14" fmla="*/ 150 w 161"/>
                  <a:gd name="T15" fmla="*/ 12 h 162"/>
                  <a:gd name="T16" fmla="*/ 150 w 161"/>
                  <a:gd name="T17"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62">
                    <a:moveTo>
                      <a:pt x="150" y="12"/>
                    </a:moveTo>
                    <a:cubicBezTo>
                      <a:pt x="143" y="5"/>
                      <a:pt x="134" y="0"/>
                      <a:pt x="129" y="6"/>
                    </a:cubicBezTo>
                    <a:cubicBezTo>
                      <a:pt x="5" y="130"/>
                      <a:pt x="5" y="130"/>
                      <a:pt x="5" y="130"/>
                    </a:cubicBezTo>
                    <a:cubicBezTo>
                      <a:pt x="0" y="135"/>
                      <a:pt x="4" y="144"/>
                      <a:pt x="10" y="151"/>
                    </a:cubicBezTo>
                    <a:cubicBezTo>
                      <a:pt x="17" y="158"/>
                      <a:pt x="27" y="162"/>
                      <a:pt x="32" y="157"/>
                    </a:cubicBezTo>
                    <a:cubicBezTo>
                      <a:pt x="156" y="33"/>
                      <a:pt x="156" y="33"/>
                      <a:pt x="156" y="33"/>
                    </a:cubicBezTo>
                    <a:cubicBezTo>
                      <a:pt x="161" y="28"/>
                      <a:pt x="156" y="18"/>
                      <a:pt x="150" y="12"/>
                    </a:cubicBezTo>
                    <a:close/>
                    <a:moveTo>
                      <a:pt x="150" y="12"/>
                    </a:moveTo>
                    <a:cubicBezTo>
                      <a:pt x="150" y="12"/>
                      <a:pt x="150" y="12"/>
                      <a:pt x="150" y="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3" name="Freeform 402">
                <a:extLst>
                  <a:ext uri="{FF2B5EF4-FFF2-40B4-BE49-F238E27FC236}">
                    <a16:creationId xmlns:a16="http://schemas.microsoft.com/office/drawing/2014/main" id="{B0DA4AD3-B4A1-4F03-8411-546C58D850B8}"/>
                  </a:ext>
                </a:extLst>
              </p:cNvPr>
              <p:cNvSpPr>
                <a:spLocks noEditPoints="1"/>
              </p:cNvSpPr>
              <p:nvPr/>
            </p:nvSpPr>
            <p:spPr bwMode="auto">
              <a:xfrm>
                <a:off x="920750" y="4368483"/>
                <a:ext cx="38100" cy="38100"/>
              </a:xfrm>
              <a:custGeom>
                <a:avLst/>
                <a:gdLst>
                  <a:gd name="T0" fmla="*/ 130 w 139"/>
                  <a:gd name="T1" fmla="*/ 97 h 137"/>
                  <a:gd name="T2" fmla="*/ 42 w 139"/>
                  <a:gd name="T3" fmla="*/ 10 h 137"/>
                  <a:gd name="T4" fmla="*/ 9 w 139"/>
                  <a:gd name="T5" fmla="*/ 10 h 137"/>
                  <a:gd name="T6" fmla="*/ 9 w 139"/>
                  <a:gd name="T7" fmla="*/ 43 h 137"/>
                  <a:gd name="T8" fmla="*/ 97 w 139"/>
                  <a:gd name="T9" fmla="*/ 130 h 137"/>
                  <a:gd name="T10" fmla="*/ 113 w 139"/>
                  <a:gd name="T11" fmla="*/ 137 h 137"/>
                  <a:gd name="T12" fmla="*/ 130 w 139"/>
                  <a:gd name="T13" fmla="*/ 130 h 137"/>
                  <a:gd name="T14" fmla="*/ 130 w 139"/>
                  <a:gd name="T15" fmla="*/ 97 h 137"/>
                  <a:gd name="T16" fmla="*/ 130 w 139"/>
                  <a:gd name="T17" fmla="*/ 97 h 137"/>
                  <a:gd name="T18" fmla="*/ 130 w 139"/>
                  <a:gd name="T19"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7">
                    <a:moveTo>
                      <a:pt x="130" y="97"/>
                    </a:moveTo>
                    <a:cubicBezTo>
                      <a:pt x="42" y="10"/>
                      <a:pt x="42" y="10"/>
                      <a:pt x="42" y="10"/>
                    </a:cubicBezTo>
                    <a:cubicBezTo>
                      <a:pt x="33" y="0"/>
                      <a:pt x="18" y="0"/>
                      <a:pt x="9" y="10"/>
                    </a:cubicBezTo>
                    <a:cubicBezTo>
                      <a:pt x="0" y="19"/>
                      <a:pt x="0" y="34"/>
                      <a:pt x="9" y="43"/>
                    </a:cubicBezTo>
                    <a:cubicBezTo>
                      <a:pt x="97" y="130"/>
                      <a:pt x="97" y="130"/>
                      <a:pt x="97" y="130"/>
                    </a:cubicBezTo>
                    <a:cubicBezTo>
                      <a:pt x="101" y="135"/>
                      <a:pt x="107" y="137"/>
                      <a:pt x="113" y="137"/>
                    </a:cubicBezTo>
                    <a:cubicBezTo>
                      <a:pt x="119" y="137"/>
                      <a:pt x="125" y="135"/>
                      <a:pt x="130" y="130"/>
                    </a:cubicBezTo>
                    <a:cubicBezTo>
                      <a:pt x="139" y="121"/>
                      <a:pt x="139" y="106"/>
                      <a:pt x="130" y="97"/>
                    </a:cubicBezTo>
                    <a:close/>
                    <a:moveTo>
                      <a:pt x="130" y="97"/>
                    </a:moveTo>
                    <a:cubicBezTo>
                      <a:pt x="130" y="97"/>
                      <a:pt x="130" y="97"/>
                      <a:pt x="130" y="9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4" name="Freeform 403">
                <a:extLst>
                  <a:ext uri="{FF2B5EF4-FFF2-40B4-BE49-F238E27FC236}">
                    <a16:creationId xmlns:a16="http://schemas.microsoft.com/office/drawing/2014/main" id="{CDE77491-200E-4918-B0CB-55D384CB7829}"/>
                  </a:ext>
                </a:extLst>
              </p:cNvPr>
              <p:cNvSpPr>
                <a:spLocks noEditPoints="1"/>
              </p:cNvSpPr>
              <p:nvPr/>
            </p:nvSpPr>
            <p:spPr bwMode="auto">
              <a:xfrm>
                <a:off x="852488" y="4301808"/>
                <a:ext cx="57150" cy="55563"/>
              </a:xfrm>
              <a:custGeom>
                <a:avLst/>
                <a:gdLst>
                  <a:gd name="T0" fmla="*/ 195 w 204"/>
                  <a:gd name="T1" fmla="*/ 161 h 201"/>
                  <a:gd name="T2" fmla="*/ 43 w 204"/>
                  <a:gd name="T3" fmla="*/ 9 h 201"/>
                  <a:gd name="T4" fmla="*/ 10 w 204"/>
                  <a:gd name="T5" fmla="*/ 9 h 201"/>
                  <a:gd name="T6" fmla="*/ 10 w 204"/>
                  <a:gd name="T7" fmla="*/ 42 h 201"/>
                  <a:gd name="T8" fmla="*/ 162 w 204"/>
                  <a:gd name="T9" fmla="*/ 194 h 201"/>
                  <a:gd name="T10" fmla="*/ 178 w 204"/>
                  <a:gd name="T11" fmla="*/ 201 h 201"/>
                  <a:gd name="T12" fmla="*/ 195 w 204"/>
                  <a:gd name="T13" fmla="*/ 194 h 201"/>
                  <a:gd name="T14" fmla="*/ 195 w 204"/>
                  <a:gd name="T15" fmla="*/ 161 h 201"/>
                  <a:gd name="T16" fmla="*/ 195 w 204"/>
                  <a:gd name="T17" fmla="*/ 161 h 201"/>
                  <a:gd name="T18" fmla="*/ 195 w 204"/>
                  <a:gd name="T19" fmla="*/ 1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1">
                    <a:moveTo>
                      <a:pt x="195" y="161"/>
                    </a:moveTo>
                    <a:cubicBezTo>
                      <a:pt x="43" y="9"/>
                      <a:pt x="43" y="9"/>
                      <a:pt x="43" y="9"/>
                    </a:cubicBezTo>
                    <a:cubicBezTo>
                      <a:pt x="34" y="0"/>
                      <a:pt x="19" y="0"/>
                      <a:pt x="10" y="9"/>
                    </a:cubicBezTo>
                    <a:cubicBezTo>
                      <a:pt x="0" y="18"/>
                      <a:pt x="0" y="33"/>
                      <a:pt x="10" y="42"/>
                    </a:cubicBezTo>
                    <a:cubicBezTo>
                      <a:pt x="162" y="194"/>
                      <a:pt x="162" y="194"/>
                      <a:pt x="162" y="194"/>
                    </a:cubicBezTo>
                    <a:cubicBezTo>
                      <a:pt x="166" y="199"/>
                      <a:pt x="172" y="201"/>
                      <a:pt x="178" y="201"/>
                    </a:cubicBezTo>
                    <a:cubicBezTo>
                      <a:pt x="184" y="201"/>
                      <a:pt x="190" y="199"/>
                      <a:pt x="195" y="194"/>
                    </a:cubicBezTo>
                    <a:cubicBezTo>
                      <a:pt x="204" y="185"/>
                      <a:pt x="204" y="170"/>
                      <a:pt x="195" y="161"/>
                    </a:cubicBezTo>
                    <a:close/>
                    <a:moveTo>
                      <a:pt x="195" y="161"/>
                    </a:moveTo>
                    <a:cubicBezTo>
                      <a:pt x="195" y="161"/>
                      <a:pt x="195" y="161"/>
                      <a:pt x="195" y="1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5" name="Freeform 404">
                <a:extLst>
                  <a:ext uri="{FF2B5EF4-FFF2-40B4-BE49-F238E27FC236}">
                    <a16:creationId xmlns:a16="http://schemas.microsoft.com/office/drawing/2014/main" id="{632EF765-83AF-486C-87C5-4A654D5565F9}"/>
                  </a:ext>
                </a:extLst>
              </p:cNvPr>
              <p:cNvSpPr>
                <a:spLocks noEditPoints="1"/>
              </p:cNvSpPr>
              <p:nvPr/>
            </p:nvSpPr>
            <p:spPr bwMode="auto">
              <a:xfrm>
                <a:off x="836613" y="4336733"/>
                <a:ext cx="87312" cy="85725"/>
              </a:xfrm>
              <a:custGeom>
                <a:avLst/>
                <a:gdLst>
                  <a:gd name="T0" fmla="*/ 301 w 310"/>
                  <a:gd name="T1" fmla="*/ 268 h 308"/>
                  <a:gd name="T2" fmla="*/ 42 w 310"/>
                  <a:gd name="T3" fmla="*/ 9 h 308"/>
                  <a:gd name="T4" fmla="*/ 9 w 310"/>
                  <a:gd name="T5" fmla="*/ 9 h 308"/>
                  <a:gd name="T6" fmla="*/ 9 w 310"/>
                  <a:gd name="T7" fmla="*/ 42 h 308"/>
                  <a:gd name="T8" fmla="*/ 268 w 310"/>
                  <a:gd name="T9" fmla="*/ 301 h 308"/>
                  <a:gd name="T10" fmla="*/ 284 w 310"/>
                  <a:gd name="T11" fmla="*/ 308 h 308"/>
                  <a:gd name="T12" fmla="*/ 301 w 310"/>
                  <a:gd name="T13" fmla="*/ 301 h 308"/>
                  <a:gd name="T14" fmla="*/ 301 w 310"/>
                  <a:gd name="T15" fmla="*/ 268 h 308"/>
                  <a:gd name="T16" fmla="*/ 301 w 310"/>
                  <a:gd name="T17" fmla="*/ 268 h 308"/>
                  <a:gd name="T18" fmla="*/ 301 w 310"/>
                  <a:gd name="T19" fmla="*/ 26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08">
                    <a:moveTo>
                      <a:pt x="301" y="268"/>
                    </a:moveTo>
                    <a:cubicBezTo>
                      <a:pt x="42" y="9"/>
                      <a:pt x="42" y="9"/>
                      <a:pt x="42" y="9"/>
                    </a:cubicBezTo>
                    <a:cubicBezTo>
                      <a:pt x="33" y="0"/>
                      <a:pt x="18" y="0"/>
                      <a:pt x="9" y="9"/>
                    </a:cubicBezTo>
                    <a:cubicBezTo>
                      <a:pt x="0" y="18"/>
                      <a:pt x="0" y="33"/>
                      <a:pt x="9" y="42"/>
                    </a:cubicBezTo>
                    <a:cubicBezTo>
                      <a:pt x="268" y="301"/>
                      <a:pt x="268" y="301"/>
                      <a:pt x="268" y="301"/>
                    </a:cubicBezTo>
                    <a:cubicBezTo>
                      <a:pt x="273" y="306"/>
                      <a:pt x="278" y="308"/>
                      <a:pt x="284" y="308"/>
                    </a:cubicBezTo>
                    <a:cubicBezTo>
                      <a:pt x="290" y="308"/>
                      <a:pt x="296" y="306"/>
                      <a:pt x="301" y="301"/>
                    </a:cubicBezTo>
                    <a:cubicBezTo>
                      <a:pt x="310" y="292"/>
                      <a:pt x="310" y="277"/>
                      <a:pt x="301" y="268"/>
                    </a:cubicBezTo>
                    <a:close/>
                    <a:moveTo>
                      <a:pt x="301" y="268"/>
                    </a:moveTo>
                    <a:cubicBezTo>
                      <a:pt x="301" y="268"/>
                      <a:pt x="301" y="268"/>
                      <a:pt x="301" y="26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6" name="Freeform 405">
                <a:extLst>
                  <a:ext uri="{FF2B5EF4-FFF2-40B4-BE49-F238E27FC236}">
                    <a16:creationId xmlns:a16="http://schemas.microsoft.com/office/drawing/2014/main" id="{D2672763-17C9-4426-9D7D-D519AF00CDF8}"/>
                  </a:ext>
                </a:extLst>
              </p:cNvPr>
              <p:cNvSpPr>
                <a:spLocks noEditPoints="1"/>
              </p:cNvSpPr>
              <p:nvPr/>
            </p:nvSpPr>
            <p:spPr bwMode="auto">
              <a:xfrm>
                <a:off x="722313" y="4106546"/>
                <a:ext cx="431799" cy="430213"/>
              </a:xfrm>
              <a:custGeom>
                <a:avLst/>
                <a:gdLst>
                  <a:gd name="T0" fmla="*/ 1104 w 1544"/>
                  <a:gd name="T1" fmla="*/ 25 h 1544"/>
                  <a:gd name="T2" fmla="*/ 817 w 1544"/>
                  <a:gd name="T3" fmla="*/ 220 h 1544"/>
                  <a:gd name="T4" fmla="*/ 715 w 1544"/>
                  <a:gd name="T5" fmla="*/ 154 h 1544"/>
                  <a:gd name="T6" fmla="*/ 582 w 1544"/>
                  <a:gd name="T7" fmla="*/ 250 h 1544"/>
                  <a:gd name="T8" fmla="*/ 615 w 1544"/>
                  <a:gd name="T9" fmla="*/ 283 h 1544"/>
                  <a:gd name="T10" fmla="*/ 715 w 1544"/>
                  <a:gd name="T11" fmla="*/ 201 h 1544"/>
                  <a:gd name="T12" fmla="*/ 1331 w 1544"/>
                  <a:gd name="T13" fmla="*/ 800 h 1544"/>
                  <a:gd name="T14" fmla="*/ 1054 w 1544"/>
                  <a:gd name="T15" fmla="*/ 1136 h 1544"/>
                  <a:gd name="T16" fmla="*/ 682 w 1544"/>
                  <a:gd name="T17" fmla="*/ 1222 h 1544"/>
                  <a:gd name="T18" fmla="*/ 332 w 1544"/>
                  <a:gd name="T19" fmla="*/ 895 h 1544"/>
                  <a:gd name="T20" fmla="*/ 398 w 1544"/>
                  <a:gd name="T21" fmla="*/ 508 h 1544"/>
                  <a:gd name="T22" fmla="*/ 527 w 1544"/>
                  <a:gd name="T23" fmla="*/ 372 h 1544"/>
                  <a:gd name="T24" fmla="*/ 494 w 1544"/>
                  <a:gd name="T25" fmla="*/ 338 h 1544"/>
                  <a:gd name="T26" fmla="*/ 353 w 1544"/>
                  <a:gd name="T27" fmla="*/ 498 h 1544"/>
                  <a:gd name="T28" fmla="*/ 299 w 1544"/>
                  <a:gd name="T29" fmla="*/ 928 h 1544"/>
                  <a:gd name="T30" fmla="*/ 251 w 1544"/>
                  <a:gd name="T31" fmla="*/ 1010 h 1544"/>
                  <a:gd name="T32" fmla="*/ 317 w 1544"/>
                  <a:gd name="T33" fmla="*/ 1194 h 1544"/>
                  <a:gd name="T34" fmla="*/ 9 w 1544"/>
                  <a:gd name="T35" fmla="*/ 1535 h 1544"/>
                  <a:gd name="T36" fmla="*/ 350 w 1544"/>
                  <a:gd name="T37" fmla="*/ 1227 h 1544"/>
                  <a:gd name="T38" fmla="*/ 475 w 1544"/>
                  <a:gd name="T39" fmla="*/ 1317 h 1544"/>
                  <a:gd name="T40" fmla="*/ 599 w 1544"/>
                  <a:gd name="T41" fmla="*/ 1228 h 1544"/>
                  <a:gd name="T42" fmla="*/ 674 w 1544"/>
                  <a:gd name="T43" fmla="*/ 1269 h 1544"/>
                  <a:gd name="T44" fmla="*/ 1046 w 1544"/>
                  <a:gd name="T45" fmla="*/ 1191 h 1544"/>
                  <a:gd name="T46" fmla="*/ 1364 w 1544"/>
                  <a:gd name="T47" fmla="*/ 892 h 1544"/>
                  <a:gd name="T48" fmla="*/ 1324 w 1544"/>
                  <a:gd name="T49" fmla="*/ 727 h 1544"/>
                  <a:gd name="T50" fmla="*/ 1519 w 1544"/>
                  <a:gd name="T51" fmla="*/ 440 h 1544"/>
                  <a:gd name="T52" fmla="*/ 449 w 1544"/>
                  <a:gd name="T53" fmla="*/ 1260 h 1544"/>
                  <a:gd name="T54" fmla="*/ 284 w 1544"/>
                  <a:gd name="T55" fmla="*/ 1044 h 1544"/>
                  <a:gd name="T56" fmla="*/ 566 w 1544"/>
                  <a:gd name="T57" fmla="*/ 1195 h 1544"/>
                  <a:gd name="T58" fmla="*/ 1486 w 1544"/>
                  <a:gd name="T59" fmla="*/ 498 h 1544"/>
                  <a:gd name="T60" fmla="*/ 850 w 1544"/>
                  <a:gd name="T61" fmla="*/ 253 h 1544"/>
                  <a:gd name="T62" fmla="*/ 1071 w 1544"/>
                  <a:gd name="T63" fmla="*/ 58 h 1544"/>
                  <a:gd name="T64" fmla="*/ 1486 w 1544"/>
                  <a:gd name="T65" fmla="*/ 498 h 1544"/>
                  <a:gd name="T66" fmla="*/ 1486 w 1544"/>
                  <a:gd name="T67" fmla="*/ 498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4" h="1544">
                    <a:moveTo>
                      <a:pt x="1519" y="440"/>
                    </a:moveTo>
                    <a:cubicBezTo>
                      <a:pt x="1104" y="25"/>
                      <a:pt x="1104" y="25"/>
                      <a:pt x="1104" y="25"/>
                    </a:cubicBezTo>
                    <a:cubicBezTo>
                      <a:pt x="1079" y="0"/>
                      <a:pt x="1038" y="0"/>
                      <a:pt x="1013" y="25"/>
                    </a:cubicBezTo>
                    <a:cubicBezTo>
                      <a:pt x="817" y="220"/>
                      <a:pt x="817" y="220"/>
                      <a:pt x="817" y="220"/>
                    </a:cubicBezTo>
                    <a:cubicBezTo>
                      <a:pt x="777" y="180"/>
                      <a:pt x="777" y="180"/>
                      <a:pt x="777" y="180"/>
                    </a:cubicBezTo>
                    <a:cubicBezTo>
                      <a:pt x="761" y="163"/>
                      <a:pt x="738" y="154"/>
                      <a:pt x="715" y="154"/>
                    </a:cubicBezTo>
                    <a:cubicBezTo>
                      <a:pt x="691" y="154"/>
                      <a:pt x="669" y="163"/>
                      <a:pt x="652" y="180"/>
                    </a:cubicBezTo>
                    <a:cubicBezTo>
                      <a:pt x="582" y="250"/>
                      <a:pt x="582" y="250"/>
                      <a:pt x="582" y="250"/>
                    </a:cubicBezTo>
                    <a:cubicBezTo>
                      <a:pt x="573" y="259"/>
                      <a:pt x="573" y="274"/>
                      <a:pt x="582" y="283"/>
                    </a:cubicBezTo>
                    <a:cubicBezTo>
                      <a:pt x="591" y="292"/>
                      <a:pt x="606" y="292"/>
                      <a:pt x="615" y="283"/>
                    </a:cubicBezTo>
                    <a:cubicBezTo>
                      <a:pt x="685" y="213"/>
                      <a:pt x="685" y="213"/>
                      <a:pt x="685" y="213"/>
                    </a:cubicBezTo>
                    <a:cubicBezTo>
                      <a:pt x="693" y="205"/>
                      <a:pt x="704" y="201"/>
                      <a:pt x="715" y="201"/>
                    </a:cubicBezTo>
                    <a:cubicBezTo>
                      <a:pt x="726" y="201"/>
                      <a:pt x="736" y="205"/>
                      <a:pt x="744" y="213"/>
                    </a:cubicBezTo>
                    <a:cubicBezTo>
                      <a:pt x="1331" y="800"/>
                      <a:pt x="1331" y="800"/>
                      <a:pt x="1331" y="800"/>
                    </a:cubicBezTo>
                    <a:cubicBezTo>
                      <a:pt x="1347" y="816"/>
                      <a:pt x="1347" y="843"/>
                      <a:pt x="1331" y="859"/>
                    </a:cubicBezTo>
                    <a:cubicBezTo>
                      <a:pt x="1054" y="1136"/>
                      <a:pt x="1054" y="1136"/>
                      <a:pt x="1054" y="1136"/>
                    </a:cubicBezTo>
                    <a:cubicBezTo>
                      <a:pt x="1049" y="1141"/>
                      <a:pt x="1043" y="1144"/>
                      <a:pt x="1036" y="1146"/>
                    </a:cubicBezTo>
                    <a:cubicBezTo>
                      <a:pt x="682" y="1222"/>
                      <a:pt x="682" y="1222"/>
                      <a:pt x="682" y="1222"/>
                    </a:cubicBezTo>
                    <a:cubicBezTo>
                      <a:pt x="670" y="1224"/>
                      <a:pt x="658" y="1221"/>
                      <a:pt x="649" y="1212"/>
                    </a:cubicBezTo>
                    <a:cubicBezTo>
                      <a:pt x="332" y="895"/>
                      <a:pt x="332" y="895"/>
                      <a:pt x="332" y="895"/>
                    </a:cubicBezTo>
                    <a:cubicBezTo>
                      <a:pt x="323" y="886"/>
                      <a:pt x="320" y="874"/>
                      <a:pt x="322" y="862"/>
                    </a:cubicBezTo>
                    <a:cubicBezTo>
                      <a:pt x="398" y="508"/>
                      <a:pt x="398" y="508"/>
                      <a:pt x="398" y="508"/>
                    </a:cubicBezTo>
                    <a:cubicBezTo>
                      <a:pt x="400" y="501"/>
                      <a:pt x="403" y="495"/>
                      <a:pt x="408" y="490"/>
                    </a:cubicBezTo>
                    <a:cubicBezTo>
                      <a:pt x="527" y="372"/>
                      <a:pt x="527" y="372"/>
                      <a:pt x="527" y="372"/>
                    </a:cubicBezTo>
                    <a:cubicBezTo>
                      <a:pt x="536" y="362"/>
                      <a:pt x="536" y="348"/>
                      <a:pt x="527" y="338"/>
                    </a:cubicBezTo>
                    <a:cubicBezTo>
                      <a:pt x="518" y="329"/>
                      <a:pt x="503" y="329"/>
                      <a:pt x="494" y="338"/>
                    </a:cubicBezTo>
                    <a:cubicBezTo>
                      <a:pt x="375" y="457"/>
                      <a:pt x="375" y="457"/>
                      <a:pt x="375" y="457"/>
                    </a:cubicBezTo>
                    <a:cubicBezTo>
                      <a:pt x="364" y="469"/>
                      <a:pt x="356" y="483"/>
                      <a:pt x="353" y="498"/>
                    </a:cubicBezTo>
                    <a:cubicBezTo>
                      <a:pt x="277" y="852"/>
                      <a:pt x="277" y="852"/>
                      <a:pt x="277" y="852"/>
                    </a:cubicBezTo>
                    <a:cubicBezTo>
                      <a:pt x="271" y="880"/>
                      <a:pt x="279" y="908"/>
                      <a:pt x="299" y="928"/>
                    </a:cubicBezTo>
                    <a:cubicBezTo>
                      <a:pt x="316" y="945"/>
                      <a:pt x="316" y="945"/>
                      <a:pt x="316" y="945"/>
                    </a:cubicBezTo>
                    <a:cubicBezTo>
                      <a:pt x="251" y="1010"/>
                      <a:pt x="251" y="1010"/>
                      <a:pt x="251" y="1010"/>
                    </a:cubicBezTo>
                    <a:cubicBezTo>
                      <a:pt x="219" y="1043"/>
                      <a:pt x="219" y="1096"/>
                      <a:pt x="251" y="1128"/>
                    </a:cubicBezTo>
                    <a:cubicBezTo>
                      <a:pt x="317" y="1194"/>
                      <a:pt x="317" y="1194"/>
                      <a:pt x="317" y="1194"/>
                    </a:cubicBezTo>
                    <a:cubicBezTo>
                      <a:pt x="9" y="1502"/>
                      <a:pt x="9" y="1502"/>
                      <a:pt x="9" y="1502"/>
                    </a:cubicBezTo>
                    <a:cubicBezTo>
                      <a:pt x="0" y="1511"/>
                      <a:pt x="0" y="1526"/>
                      <a:pt x="9" y="1535"/>
                    </a:cubicBezTo>
                    <a:cubicBezTo>
                      <a:pt x="18" y="1544"/>
                      <a:pt x="33" y="1544"/>
                      <a:pt x="42" y="1535"/>
                    </a:cubicBezTo>
                    <a:cubicBezTo>
                      <a:pt x="350" y="1227"/>
                      <a:pt x="350" y="1227"/>
                      <a:pt x="350" y="1227"/>
                    </a:cubicBezTo>
                    <a:cubicBezTo>
                      <a:pt x="416" y="1293"/>
                      <a:pt x="416" y="1293"/>
                      <a:pt x="416" y="1293"/>
                    </a:cubicBezTo>
                    <a:cubicBezTo>
                      <a:pt x="432" y="1309"/>
                      <a:pt x="453" y="1317"/>
                      <a:pt x="475" y="1317"/>
                    </a:cubicBezTo>
                    <a:cubicBezTo>
                      <a:pt x="496" y="1317"/>
                      <a:pt x="517" y="1309"/>
                      <a:pt x="533" y="1293"/>
                    </a:cubicBezTo>
                    <a:cubicBezTo>
                      <a:pt x="599" y="1228"/>
                      <a:pt x="599" y="1228"/>
                      <a:pt x="599" y="1228"/>
                    </a:cubicBezTo>
                    <a:cubicBezTo>
                      <a:pt x="616" y="1245"/>
                      <a:pt x="616" y="1245"/>
                      <a:pt x="616" y="1245"/>
                    </a:cubicBezTo>
                    <a:cubicBezTo>
                      <a:pt x="632" y="1261"/>
                      <a:pt x="653" y="1269"/>
                      <a:pt x="674" y="1269"/>
                    </a:cubicBezTo>
                    <a:cubicBezTo>
                      <a:pt x="680" y="1269"/>
                      <a:pt x="686" y="1269"/>
                      <a:pt x="692" y="1267"/>
                    </a:cubicBezTo>
                    <a:cubicBezTo>
                      <a:pt x="1046" y="1191"/>
                      <a:pt x="1046" y="1191"/>
                      <a:pt x="1046" y="1191"/>
                    </a:cubicBezTo>
                    <a:cubicBezTo>
                      <a:pt x="1061" y="1188"/>
                      <a:pt x="1075" y="1180"/>
                      <a:pt x="1087" y="1169"/>
                    </a:cubicBezTo>
                    <a:cubicBezTo>
                      <a:pt x="1364" y="892"/>
                      <a:pt x="1364" y="892"/>
                      <a:pt x="1364" y="892"/>
                    </a:cubicBezTo>
                    <a:cubicBezTo>
                      <a:pt x="1398" y="857"/>
                      <a:pt x="1398" y="801"/>
                      <a:pt x="1364" y="767"/>
                    </a:cubicBezTo>
                    <a:cubicBezTo>
                      <a:pt x="1324" y="727"/>
                      <a:pt x="1324" y="727"/>
                      <a:pt x="1324" y="727"/>
                    </a:cubicBezTo>
                    <a:cubicBezTo>
                      <a:pt x="1519" y="531"/>
                      <a:pt x="1519" y="531"/>
                      <a:pt x="1519" y="531"/>
                    </a:cubicBezTo>
                    <a:cubicBezTo>
                      <a:pt x="1544" y="506"/>
                      <a:pt x="1544" y="465"/>
                      <a:pt x="1519" y="440"/>
                    </a:cubicBezTo>
                    <a:close/>
                    <a:moveTo>
                      <a:pt x="500" y="1260"/>
                    </a:moveTo>
                    <a:cubicBezTo>
                      <a:pt x="486" y="1274"/>
                      <a:pt x="463" y="1274"/>
                      <a:pt x="449" y="1260"/>
                    </a:cubicBezTo>
                    <a:cubicBezTo>
                      <a:pt x="284" y="1095"/>
                      <a:pt x="284" y="1095"/>
                      <a:pt x="284" y="1095"/>
                    </a:cubicBezTo>
                    <a:cubicBezTo>
                      <a:pt x="270" y="1081"/>
                      <a:pt x="270" y="1058"/>
                      <a:pt x="284" y="1044"/>
                    </a:cubicBezTo>
                    <a:cubicBezTo>
                      <a:pt x="349" y="978"/>
                      <a:pt x="349" y="978"/>
                      <a:pt x="349" y="978"/>
                    </a:cubicBezTo>
                    <a:cubicBezTo>
                      <a:pt x="566" y="1195"/>
                      <a:pt x="566" y="1195"/>
                      <a:pt x="566" y="1195"/>
                    </a:cubicBezTo>
                    <a:lnTo>
                      <a:pt x="500" y="1260"/>
                    </a:lnTo>
                    <a:close/>
                    <a:moveTo>
                      <a:pt x="1486" y="498"/>
                    </a:moveTo>
                    <a:cubicBezTo>
                      <a:pt x="1291" y="694"/>
                      <a:pt x="1291" y="694"/>
                      <a:pt x="1291" y="694"/>
                    </a:cubicBezTo>
                    <a:cubicBezTo>
                      <a:pt x="850" y="253"/>
                      <a:pt x="850" y="253"/>
                      <a:pt x="850" y="253"/>
                    </a:cubicBezTo>
                    <a:cubicBezTo>
                      <a:pt x="1046" y="58"/>
                      <a:pt x="1046" y="58"/>
                      <a:pt x="1046" y="58"/>
                    </a:cubicBezTo>
                    <a:cubicBezTo>
                      <a:pt x="1053" y="51"/>
                      <a:pt x="1064" y="51"/>
                      <a:pt x="1071" y="58"/>
                    </a:cubicBezTo>
                    <a:cubicBezTo>
                      <a:pt x="1486" y="473"/>
                      <a:pt x="1486" y="473"/>
                      <a:pt x="1486" y="473"/>
                    </a:cubicBezTo>
                    <a:cubicBezTo>
                      <a:pt x="1493" y="480"/>
                      <a:pt x="1493" y="491"/>
                      <a:pt x="1486" y="498"/>
                    </a:cubicBezTo>
                    <a:close/>
                    <a:moveTo>
                      <a:pt x="1486" y="498"/>
                    </a:moveTo>
                    <a:cubicBezTo>
                      <a:pt x="1486" y="498"/>
                      <a:pt x="1486" y="498"/>
                      <a:pt x="1486" y="4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17" name="Groupe 1612">
              <a:extLst>
                <a:ext uri="{FF2B5EF4-FFF2-40B4-BE49-F238E27FC236}">
                  <a16:creationId xmlns:a16="http://schemas.microsoft.com/office/drawing/2014/main" id="{FA0B9D15-CEE2-4D97-8321-9742EDCE0544}"/>
                </a:ext>
              </a:extLst>
            </p:cNvPr>
            <p:cNvGrpSpPr>
              <a:grpSpLocks noChangeAspect="1"/>
            </p:cNvGrpSpPr>
            <p:nvPr/>
          </p:nvGrpSpPr>
          <p:grpSpPr>
            <a:xfrm>
              <a:off x="1423910" y="3407188"/>
              <a:ext cx="431803" cy="430225"/>
              <a:chOff x="1423910" y="4108228"/>
              <a:chExt cx="431803" cy="430225"/>
            </a:xfrm>
            <a:solidFill>
              <a:schemeClr val="tx2"/>
            </a:solidFill>
          </p:grpSpPr>
          <p:sp>
            <p:nvSpPr>
              <p:cNvPr id="618" name="Freeform 409">
                <a:extLst>
                  <a:ext uri="{FF2B5EF4-FFF2-40B4-BE49-F238E27FC236}">
                    <a16:creationId xmlns:a16="http://schemas.microsoft.com/office/drawing/2014/main" id="{06D8FCC7-79F0-4A00-B375-B461C2A71912}"/>
                  </a:ext>
                </a:extLst>
              </p:cNvPr>
              <p:cNvSpPr>
                <a:spLocks noEditPoints="1"/>
              </p:cNvSpPr>
              <p:nvPr/>
            </p:nvSpPr>
            <p:spPr bwMode="auto">
              <a:xfrm>
                <a:off x="1512811" y="4266983"/>
                <a:ext cx="184151" cy="180980"/>
              </a:xfrm>
              <a:custGeom>
                <a:avLst/>
                <a:gdLst>
                  <a:gd name="T0" fmla="*/ 645 w 654"/>
                  <a:gd name="T1" fmla="*/ 612 h 651"/>
                  <a:gd name="T2" fmla="*/ 42 w 654"/>
                  <a:gd name="T3" fmla="*/ 9 h 651"/>
                  <a:gd name="T4" fmla="*/ 9 w 654"/>
                  <a:gd name="T5" fmla="*/ 9 h 651"/>
                  <a:gd name="T6" fmla="*/ 9 w 654"/>
                  <a:gd name="T7" fmla="*/ 42 h 651"/>
                  <a:gd name="T8" fmla="*/ 612 w 654"/>
                  <a:gd name="T9" fmla="*/ 645 h 651"/>
                  <a:gd name="T10" fmla="*/ 628 w 654"/>
                  <a:gd name="T11" fmla="*/ 651 h 651"/>
                  <a:gd name="T12" fmla="*/ 645 w 654"/>
                  <a:gd name="T13" fmla="*/ 645 h 651"/>
                  <a:gd name="T14" fmla="*/ 645 w 654"/>
                  <a:gd name="T15" fmla="*/ 612 h 651"/>
                  <a:gd name="T16" fmla="*/ 645 w 654"/>
                  <a:gd name="T17" fmla="*/ 612 h 651"/>
                  <a:gd name="T18" fmla="*/ 645 w 654"/>
                  <a:gd name="T19" fmla="*/ 61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4" h="651">
                    <a:moveTo>
                      <a:pt x="645" y="612"/>
                    </a:moveTo>
                    <a:cubicBezTo>
                      <a:pt x="42" y="9"/>
                      <a:pt x="42" y="9"/>
                      <a:pt x="42" y="9"/>
                    </a:cubicBezTo>
                    <a:cubicBezTo>
                      <a:pt x="33" y="0"/>
                      <a:pt x="18" y="0"/>
                      <a:pt x="9" y="9"/>
                    </a:cubicBezTo>
                    <a:cubicBezTo>
                      <a:pt x="0" y="18"/>
                      <a:pt x="0" y="33"/>
                      <a:pt x="9" y="42"/>
                    </a:cubicBezTo>
                    <a:cubicBezTo>
                      <a:pt x="612" y="645"/>
                      <a:pt x="612" y="645"/>
                      <a:pt x="612" y="645"/>
                    </a:cubicBezTo>
                    <a:cubicBezTo>
                      <a:pt x="617" y="649"/>
                      <a:pt x="623" y="651"/>
                      <a:pt x="628" y="651"/>
                    </a:cubicBezTo>
                    <a:cubicBezTo>
                      <a:pt x="634" y="651"/>
                      <a:pt x="640" y="649"/>
                      <a:pt x="645" y="645"/>
                    </a:cubicBezTo>
                    <a:cubicBezTo>
                      <a:pt x="654" y="636"/>
                      <a:pt x="654" y="621"/>
                      <a:pt x="645" y="612"/>
                    </a:cubicBezTo>
                    <a:close/>
                    <a:moveTo>
                      <a:pt x="645" y="612"/>
                    </a:moveTo>
                    <a:cubicBezTo>
                      <a:pt x="645" y="612"/>
                      <a:pt x="645" y="612"/>
                      <a:pt x="645" y="6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19" name="Freeform 410">
                <a:extLst>
                  <a:ext uri="{FF2B5EF4-FFF2-40B4-BE49-F238E27FC236}">
                    <a16:creationId xmlns:a16="http://schemas.microsoft.com/office/drawing/2014/main" id="{E25E1E84-DEB4-4AA9-B46D-7A8F352AF843}"/>
                  </a:ext>
                </a:extLst>
              </p:cNvPr>
              <p:cNvSpPr>
                <a:spLocks noEditPoints="1"/>
              </p:cNvSpPr>
              <p:nvPr/>
            </p:nvSpPr>
            <p:spPr bwMode="auto">
              <a:xfrm>
                <a:off x="1541386" y="4238407"/>
                <a:ext cx="182564" cy="182568"/>
              </a:xfrm>
              <a:custGeom>
                <a:avLst/>
                <a:gdLst>
                  <a:gd name="T0" fmla="*/ 644 w 653"/>
                  <a:gd name="T1" fmla="*/ 612 h 651"/>
                  <a:gd name="T2" fmla="*/ 41 w 653"/>
                  <a:gd name="T3" fmla="*/ 9 h 651"/>
                  <a:gd name="T4" fmla="*/ 9 w 653"/>
                  <a:gd name="T5" fmla="*/ 9 h 651"/>
                  <a:gd name="T6" fmla="*/ 9 w 653"/>
                  <a:gd name="T7" fmla="*/ 41 h 651"/>
                  <a:gd name="T8" fmla="*/ 612 w 653"/>
                  <a:gd name="T9" fmla="*/ 644 h 651"/>
                  <a:gd name="T10" fmla="*/ 628 w 653"/>
                  <a:gd name="T11" fmla="*/ 651 h 651"/>
                  <a:gd name="T12" fmla="*/ 644 w 653"/>
                  <a:gd name="T13" fmla="*/ 644 h 651"/>
                  <a:gd name="T14" fmla="*/ 644 w 653"/>
                  <a:gd name="T15" fmla="*/ 612 h 651"/>
                  <a:gd name="T16" fmla="*/ 644 w 653"/>
                  <a:gd name="T17" fmla="*/ 612 h 651"/>
                  <a:gd name="T18" fmla="*/ 644 w 653"/>
                  <a:gd name="T19" fmla="*/ 61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651">
                    <a:moveTo>
                      <a:pt x="644" y="612"/>
                    </a:moveTo>
                    <a:cubicBezTo>
                      <a:pt x="41" y="9"/>
                      <a:pt x="41" y="9"/>
                      <a:pt x="41" y="9"/>
                    </a:cubicBezTo>
                    <a:cubicBezTo>
                      <a:pt x="32" y="0"/>
                      <a:pt x="18" y="0"/>
                      <a:pt x="9" y="9"/>
                    </a:cubicBezTo>
                    <a:cubicBezTo>
                      <a:pt x="0" y="18"/>
                      <a:pt x="0" y="32"/>
                      <a:pt x="9" y="41"/>
                    </a:cubicBezTo>
                    <a:cubicBezTo>
                      <a:pt x="612" y="644"/>
                      <a:pt x="612" y="644"/>
                      <a:pt x="612" y="644"/>
                    </a:cubicBezTo>
                    <a:cubicBezTo>
                      <a:pt x="616" y="649"/>
                      <a:pt x="622" y="651"/>
                      <a:pt x="628" y="651"/>
                    </a:cubicBezTo>
                    <a:cubicBezTo>
                      <a:pt x="634" y="651"/>
                      <a:pt x="640" y="649"/>
                      <a:pt x="644" y="644"/>
                    </a:cubicBezTo>
                    <a:cubicBezTo>
                      <a:pt x="653" y="635"/>
                      <a:pt x="653" y="621"/>
                      <a:pt x="644" y="612"/>
                    </a:cubicBezTo>
                    <a:close/>
                    <a:moveTo>
                      <a:pt x="644" y="612"/>
                    </a:moveTo>
                    <a:cubicBezTo>
                      <a:pt x="644" y="612"/>
                      <a:pt x="644" y="612"/>
                      <a:pt x="644" y="6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0" name="Freeform 411">
                <a:extLst>
                  <a:ext uri="{FF2B5EF4-FFF2-40B4-BE49-F238E27FC236}">
                    <a16:creationId xmlns:a16="http://schemas.microsoft.com/office/drawing/2014/main" id="{8D3FBFCF-B911-4749-8252-CF64B9B6EDC0}"/>
                  </a:ext>
                </a:extLst>
              </p:cNvPr>
              <p:cNvSpPr>
                <a:spLocks noEditPoints="1"/>
              </p:cNvSpPr>
              <p:nvPr/>
            </p:nvSpPr>
            <p:spPr bwMode="auto">
              <a:xfrm>
                <a:off x="1568374" y="4211418"/>
                <a:ext cx="134938" cy="133354"/>
              </a:xfrm>
              <a:custGeom>
                <a:avLst/>
                <a:gdLst>
                  <a:gd name="T0" fmla="*/ 470 w 479"/>
                  <a:gd name="T1" fmla="*/ 438 h 477"/>
                  <a:gd name="T2" fmla="*/ 42 w 479"/>
                  <a:gd name="T3" fmla="*/ 9 h 477"/>
                  <a:gd name="T4" fmla="*/ 9 w 479"/>
                  <a:gd name="T5" fmla="*/ 9 h 477"/>
                  <a:gd name="T6" fmla="*/ 9 w 479"/>
                  <a:gd name="T7" fmla="*/ 42 h 477"/>
                  <a:gd name="T8" fmla="*/ 438 w 479"/>
                  <a:gd name="T9" fmla="*/ 470 h 477"/>
                  <a:gd name="T10" fmla="*/ 454 w 479"/>
                  <a:gd name="T11" fmla="*/ 477 h 477"/>
                  <a:gd name="T12" fmla="*/ 470 w 479"/>
                  <a:gd name="T13" fmla="*/ 470 h 477"/>
                  <a:gd name="T14" fmla="*/ 470 w 479"/>
                  <a:gd name="T15" fmla="*/ 438 h 477"/>
                  <a:gd name="T16" fmla="*/ 470 w 479"/>
                  <a:gd name="T17" fmla="*/ 438 h 477"/>
                  <a:gd name="T18" fmla="*/ 470 w 479"/>
                  <a:gd name="T19" fmla="*/ 43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477">
                    <a:moveTo>
                      <a:pt x="470" y="438"/>
                    </a:moveTo>
                    <a:cubicBezTo>
                      <a:pt x="42" y="9"/>
                      <a:pt x="42" y="9"/>
                      <a:pt x="42" y="9"/>
                    </a:cubicBezTo>
                    <a:cubicBezTo>
                      <a:pt x="33" y="0"/>
                      <a:pt x="18" y="0"/>
                      <a:pt x="9" y="9"/>
                    </a:cubicBezTo>
                    <a:cubicBezTo>
                      <a:pt x="0" y="18"/>
                      <a:pt x="0" y="33"/>
                      <a:pt x="9" y="42"/>
                    </a:cubicBezTo>
                    <a:cubicBezTo>
                      <a:pt x="438" y="470"/>
                      <a:pt x="438" y="470"/>
                      <a:pt x="438" y="470"/>
                    </a:cubicBezTo>
                    <a:cubicBezTo>
                      <a:pt x="443" y="475"/>
                      <a:pt x="448" y="477"/>
                      <a:pt x="454" y="477"/>
                    </a:cubicBezTo>
                    <a:cubicBezTo>
                      <a:pt x="460" y="477"/>
                      <a:pt x="466" y="475"/>
                      <a:pt x="470" y="470"/>
                    </a:cubicBezTo>
                    <a:cubicBezTo>
                      <a:pt x="479" y="461"/>
                      <a:pt x="479" y="447"/>
                      <a:pt x="470" y="438"/>
                    </a:cubicBezTo>
                    <a:close/>
                    <a:moveTo>
                      <a:pt x="470" y="438"/>
                    </a:moveTo>
                    <a:cubicBezTo>
                      <a:pt x="470" y="438"/>
                      <a:pt x="470" y="438"/>
                      <a:pt x="470" y="43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1" name="Freeform 412">
                <a:extLst>
                  <a:ext uri="{FF2B5EF4-FFF2-40B4-BE49-F238E27FC236}">
                    <a16:creationId xmlns:a16="http://schemas.microsoft.com/office/drawing/2014/main" id="{9D7FE095-6EE6-4C5D-B7E7-5599D88D0EB9}"/>
                  </a:ext>
                </a:extLst>
              </p:cNvPr>
              <p:cNvSpPr>
                <a:spLocks noEditPoints="1"/>
              </p:cNvSpPr>
              <p:nvPr/>
            </p:nvSpPr>
            <p:spPr bwMode="auto">
              <a:xfrm>
                <a:off x="1712837" y="4355885"/>
                <a:ext cx="39688" cy="36514"/>
              </a:xfrm>
              <a:custGeom>
                <a:avLst/>
                <a:gdLst>
                  <a:gd name="T0" fmla="*/ 130 w 139"/>
                  <a:gd name="T1" fmla="*/ 97 h 136"/>
                  <a:gd name="T2" fmla="*/ 42 w 139"/>
                  <a:gd name="T3" fmla="*/ 9 h 136"/>
                  <a:gd name="T4" fmla="*/ 9 w 139"/>
                  <a:gd name="T5" fmla="*/ 9 h 136"/>
                  <a:gd name="T6" fmla="*/ 9 w 139"/>
                  <a:gd name="T7" fmla="*/ 42 h 136"/>
                  <a:gd name="T8" fmla="*/ 97 w 139"/>
                  <a:gd name="T9" fmla="*/ 130 h 136"/>
                  <a:gd name="T10" fmla="*/ 113 w 139"/>
                  <a:gd name="T11" fmla="*/ 136 h 136"/>
                  <a:gd name="T12" fmla="*/ 130 w 139"/>
                  <a:gd name="T13" fmla="*/ 130 h 136"/>
                  <a:gd name="T14" fmla="*/ 130 w 139"/>
                  <a:gd name="T15" fmla="*/ 97 h 136"/>
                  <a:gd name="T16" fmla="*/ 130 w 139"/>
                  <a:gd name="T17" fmla="*/ 97 h 136"/>
                  <a:gd name="T18" fmla="*/ 130 w 139"/>
                  <a:gd name="T19"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6">
                    <a:moveTo>
                      <a:pt x="130" y="97"/>
                    </a:moveTo>
                    <a:cubicBezTo>
                      <a:pt x="42" y="9"/>
                      <a:pt x="42" y="9"/>
                      <a:pt x="42" y="9"/>
                    </a:cubicBezTo>
                    <a:cubicBezTo>
                      <a:pt x="33" y="0"/>
                      <a:pt x="18" y="0"/>
                      <a:pt x="9" y="9"/>
                    </a:cubicBezTo>
                    <a:cubicBezTo>
                      <a:pt x="0" y="18"/>
                      <a:pt x="0" y="33"/>
                      <a:pt x="9" y="42"/>
                    </a:cubicBezTo>
                    <a:cubicBezTo>
                      <a:pt x="97" y="130"/>
                      <a:pt x="97" y="130"/>
                      <a:pt x="97" y="130"/>
                    </a:cubicBezTo>
                    <a:cubicBezTo>
                      <a:pt x="102" y="134"/>
                      <a:pt x="108" y="136"/>
                      <a:pt x="113" y="136"/>
                    </a:cubicBezTo>
                    <a:cubicBezTo>
                      <a:pt x="119" y="136"/>
                      <a:pt x="125" y="134"/>
                      <a:pt x="130" y="130"/>
                    </a:cubicBezTo>
                    <a:cubicBezTo>
                      <a:pt x="139" y="121"/>
                      <a:pt x="139" y="106"/>
                      <a:pt x="130" y="97"/>
                    </a:cubicBezTo>
                    <a:close/>
                    <a:moveTo>
                      <a:pt x="130" y="97"/>
                    </a:moveTo>
                    <a:cubicBezTo>
                      <a:pt x="130" y="97"/>
                      <a:pt x="130" y="97"/>
                      <a:pt x="130" y="9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2" name="Freeform 413">
                <a:extLst>
                  <a:ext uri="{FF2B5EF4-FFF2-40B4-BE49-F238E27FC236}">
                    <a16:creationId xmlns:a16="http://schemas.microsoft.com/office/drawing/2014/main" id="{F929CBA7-C42C-4454-81A1-C6BA5AD61ED8}"/>
                  </a:ext>
                </a:extLst>
              </p:cNvPr>
              <p:cNvSpPr>
                <a:spLocks noEditPoints="1"/>
              </p:cNvSpPr>
              <p:nvPr/>
            </p:nvSpPr>
            <p:spPr bwMode="auto">
              <a:xfrm>
                <a:off x="1423910" y="4108228"/>
                <a:ext cx="431803" cy="430225"/>
              </a:xfrm>
              <a:custGeom>
                <a:avLst/>
                <a:gdLst>
                  <a:gd name="T0" fmla="*/ 1465 w 1543"/>
                  <a:gd name="T1" fmla="*/ 669 h 1543"/>
                  <a:gd name="T2" fmla="*/ 943 w 1543"/>
                  <a:gd name="T3" fmla="*/ 78 h 1543"/>
                  <a:gd name="T4" fmla="*/ 785 w 1543"/>
                  <a:gd name="T5" fmla="*/ 168 h 1543"/>
                  <a:gd name="T6" fmla="*/ 511 w 1543"/>
                  <a:gd name="T7" fmla="*/ 75 h 1543"/>
                  <a:gd name="T8" fmla="*/ 535 w 1543"/>
                  <a:gd name="T9" fmla="*/ 171 h 1543"/>
                  <a:gd name="T10" fmla="*/ 326 w 1543"/>
                  <a:gd name="T11" fmla="*/ 444 h 1543"/>
                  <a:gd name="T12" fmla="*/ 945 w 1543"/>
                  <a:gd name="T13" fmla="*/ 1371 h 1543"/>
                  <a:gd name="T14" fmla="*/ 172 w 1543"/>
                  <a:gd name="T15" fmla="*/ 640 h 1543"/>
                  <a:gd name="T16" fmla="*/ 240 w 1543"/>
                  <a:gd name="T17" fmla="*/ 530 h 1543"/>
                  <a:gd name="T18" fmla="*/ 140 w 1543"/>
                  <a:gd name="T19" fmla="*/ 566 h 1543"/>
                  <a:gd name="T20" fmla="*/ 148 w 1543"/>
                  <a:gd name="T21" fmla="*/ 681 h 1543"/>
                  <a:gd name="T22" fmla="*/ 94 w 1543"/>
                  <a:gd name="T23" fmla="*/ 806 h 1543"/>
                  <a:gd name="T24" fmla="*/ 206 w 1543"/>
                  <a:gd name="T25" fmla="*/ 846 h 1543"/>
                  <a:gd name="T26" fmla="*/ 207 w 1543"/>
                  <a:gd name="T27" fmla="*/ 963 h 1543"/>
                  <a:gd name="T28" fmla="*/ 246 w 1543"/>
                  <a:gd name="T29" fmla="*/ 1118 h 1543"/>
                  <a:gd name="T30" fmla="*/ 9 w 1543"/>
                  <a:gd name="T31" fmla="*/ 1502 h 1543"/>
                  <a:gd name="T32" fmla="*/ 306 w 1543"/>
                  <a:gd name="T33" fmla="*/ 1269 h 1543"/>
                  <a:gd name="T34" fmla="*/ 425 w 1543"/>
                  <a:gd name="T35" fmla="*/ 1297 h 1543"/>
                  <a:gd name="T36" fmla="*/ 554 w 1543"/>
                  <a:gd name="T37" fmla="*/ 1342 h 1543"/>
                  <a:gd name="T38" fmla="*/ 751 w 1543"/>
                  <a:gd name="T39" fmla="*/ 1284 h 1543"/>
                  <a:gd name="T40" fmla="*/ 697 w 1543"/>
                  <a:gd name="T41" fmla="*/ 1408 h 1543"/>
                  <a:gd name="T42" fmla="*/ 808 w 1543"/>
                  <a:gd name="T43" fmla="*/ 1449 h 1543"/>
                  <a:gd name="T44" fmla="*/ 924 w 1543"/>
                  <a:gd name="T45" fmla="*/ 1425 h 1543"/>
                  <a:gd name="T46" fmla="*/ 1397 w 1543"/>
                  <a:gd name="T47" fmla="*/ 1032 h 1543"/>
                  <a:gd name="T48" fmla="*/ 1523 w 1543"/>
                  <a:gd name="T49" fmla="*/ 977 h 1543"/>
                  <a:gd name="T50" fmla="*/ 170 w 1543"/>
                  <a:gd name="T51" fmla="*/ 815 h 1543"/>
                  <a:gd name="T52" fmla="*/ 125 w 1543"/>
                  <a:gd name="T53" fmla="*/ 770 h 1543"/>
                  <a:gd name="T54" fmla="*/ 227 w 1543"/>
                  <a:gd name="T55" fmla="*/ 760 h 1543"/>
                  <a:gd name="T56" fmla="*/ 366 w 1543"/>
                  <a:gd name="T57" fmla="*/ 1264 h 1543"/>
                  <a:gd name="T58" fmla="*/ 308 w 1543"/>
                  <a:gd name="T59" fmla="*/ 1122 h 1543"/>
                  <a:gd name="T60" fmla="*/ 561 w 1543"/>
                  <a:gd name="T61" fmla="*/ 1294 h 1543"/>
                  <a:gd name="T62" fmla="*/ 249 w 1543"/>
                  <a:gd name="T63" fmla="*/ 982 h 1543"/>
                  <a:gd name="T64" fmla="*/ 561 w 1543"/>
                  <a:gd name="T65" fmla="*/ 1294 h 1543"/>
                  <a:gd name="T66" fmla="*/ 770 w 1543"/>
                  <a:gd name="T67" fmla="*/ 1417 h 1543"/>
                  <a:gd name="T68" fmla="*/ 729 w 1543"/>
                  <a:gd name="T69" fmla="*/ 1370 h 1543"/>
                  <a:gd name="T70" fmla="*/ 776 w 1543"/>
                  <a:gd name="T71" fmla="*/ 1417 h 1543"/>
                  <a:gd name="T72" fmla="*/ 1432 w 1543"/>
                  <a:gd name="T73" fmla="*/ 632 h 1543"/>
                  <a:gd name="T74" fmla="*/ 1343 w 1543"/>
                  <a:gd name="T75" fmla="*/ 726 h 1543"/>
                  <a:gd name="T76" fmla="*/ 1491 w 1543"/>
                  <a:gd name="T77" fmla="*/ 945 h 1543"/>
                  <a:gd name="T78" fmla="*/ 543 w 1543"/>
                  <a:gd name="T79" fmla="*/ 114 h 1543"/>
                  <a:gd name="T80" fmla="*/ 598 w 1543"/>
                  <a:gd name="T81" fmla="*/ 52 h 1543"/>
                  <a:gd name="T82" fmla="*/ 1491 w 1543"/>
                  <a:gd name="T83" fmla="*/ 938 h 1543"/>
                  <a:gd name="T84" fmla="*/ 1491 w 1543"/>
                  <a:gd name="T85" fmla="*/ 945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3" h="1543">
                    <a:moveTo>
                      <a:pt x="1523" y="906"/>
                    </a:moveTo>
                    <a:cubicBezTo>
                      <a:pt x="1375" y="758"/>
                      <a:pt x="1375" y="758"/>
                      <a:pt x="1375" y="758"/>
                    </a:cubicBezTo>
                    <a:cubicBezTo>
                      <a:pt x="1465" y="669"/>
                      <a:pt x="1465" y="669"/>
                      <a:pt x="1465" y="669"/>
                    </a:cubicBezTo>
                    <a:cubicBezTo>
                      <a:pt x="1474" y="660"/>
                      <a:pt x="1479" y="647"/>
                      <a:pt x="1479" y="634"/>
                    </a:cubicBezTo>
                    <a:cubicBezTo>
                      <a:pt x="1479" y="621"/>
                      <a:pt x="1474" y="609"/>
                      <a:pt x="1465" y="600"/>
                    </a:cubicBezTo>
                    <a:cubicBezTo>
                      <a:pt x="943" y="78"/>
                      <a:pt x="943" y="78"/>
                      <a:pt x="943" y="78"/>
                    </a:cubicBezTo>
                    <a:cubicBezTo>
                      <a:pt x="934" y="69"/>
                      <a:pt x="922" y="64"/>
                      <a:pt x="909" y="64"/>
                    </a:cubicBezTo>
                    <a:cubicBezTo>
                      <a:pt x="896" y="64"/>
                      <a:pt x="883" y="69"/>
                      <a:pt x="874" y="78"/>
                    </a:cubicBezTo>
                    <a:cubicBezTo>
                      <a:pt x="785" y="168"/>
                      <a:pt x="785" y="168"/>
                      <a:pt x="785" y="168"/>
                    </a:cubicBezTo>
                    <a:cubicBezTo>
                      <a:pt x="637" y="20"/>
                      <a:pt x="637" y="20"/>
                      <a:pt x="637" y="20"/>
                    </a:cubicBezTo>
                    <a:cubicBezTo>
                      <a:pt x="617" y="0"/>
                      <a:pt x="585" y="0"/>
                      <a:pt x="566" y="20"/>
                    </a:cubicBezTo>
                    <a:cubicBezTo>
                      <a:pt x="511" y="75"/>
                      <a:pt x="511" y="75"/>
                      <a:pt x="511" y="75"/>
                    </a:cubicBezTo>
                    <a:cubicBezTo>
                      <a:pt x="501" y="84"/>
                      <a:pt x="496" y="97"/>
                      <a:pt x="496" y="111"/>
                    </a:cubicBezTo>
                    <a:cubicBezTo>
                      <a:pt x="496" y="124"/>
                      <a:pt x="501" y="137"/>
                      <a:pt x="511" y="146"/>
                    </a:cubicBezTo>
                    <a:cubicBezTo>
                      <a:pt x="535" y="171"/>
                      <a:pt x="535" y="171"/>
                      <a:pt x="535" y="171"/>
                    </a:cubicBezTo>
                    <a:cubicBezTo>
                      <a:pt x="294" y="412"/>
                      <a:pt x="294" y="412"/>
                      <a:pt x="294" y="412"/>
                    </a:cubicBezTo>
                    <a:cubicBezTo>
                      <a:pt x="285" y="420"/>
                      <a:pt x="285" y="435"/>
                      <a:pt x="294" y="444"/>
                    </a:cubicBezTo>
                    <a:cubicBezTo>
                      <a:pt x="303" y="453"/>
                      <a:pt x="317" y="453"/>
                      <a:pt x="326" y="444"/>
                    </a:cubicBezTo>
                    <a:cubicBezTo>
                      <a:pt x="567" y="203"/>
                      <a:pt x="567" y="203"/>
                      <a:pt x="567" y="203"/>
                    </a:cubicBezTo>
                    <a:cubicBezTo>
                      <a:pt x="1340" y="976"/>
                      <a:pt x="1340" y="976"/>
                      <a:pt x="1340" y="976"/>
                    </a:cubicBezTo>
                    <a:cubicBezTo>
                      <a:pt x="945" y="1371"/>
                      <a:pt x="945" y="1371"/>
                      <a:pt x="945" y="1371"/>
                    </a:cubicBezTo>
                    <a:cubicBezTo>
                      <a:pt x="939" y="1376"/>
                      <a:pt x="932" y="1380"/>
                      <a:pt x="924" y="1380"/>
                    </a:cubicBezTo>
                    <a:cubicBezTo>
                      <a:pt x="916" y="1380"/>
                      <a:pt x="908" y="1376"/>
                      <a:pt x="903" y="1371"/>
                    </a:cubicBezTo>
                    <a:cubicBezTo>
                      <a:pt x="172" y="640"/>
                      <a:pt x="172" y="640"/>
                      <a:pt x="172" y="640"/>
                    </a:cubicBezTo>
                    <a:cubicBezTo>
                      <a:pt x="167" y="635"/>
                      <a:pt x="163" y="627"/>
                      <a:pt x="163" y="619"/>
                    </a:cubicBezTo>
                    <a:cubicBezTo>
                      <a:pt x="163" y="611"/>
                      <a:pt x="167" y="604"/>
                      <a:pt x="172" y="598"/>
                    </a:cubicBezTo>
                    <a:cubicBezTo>
                      <a:pt x="240" y="530"/>
                      <a:pt x="240" y="530"/>
                      <a:pt x="240" y="530"/>
                    </a:cubicBezTo>
                    <a:cubicBezTo>
                      <a:pt x="249" y="521"/>
                      <a:pt x="249" y="507"/>
                      <a:pt x="240" y="498"/>
                    </a:cubicBezTo>
                    <a:cubicBezTo>
                      <a:pt x="231" y="489"/>
                      <a:pt x="217" y="489"/>
                      <a:pt x="208" y="498"/>
                    </a:cubicBezTo>
                    <a:cubicBezTo>
                      <a:pt x="140" y="566"/>
                      <a:pt x="140" y="566"/>
                      <a:pt x="140" y="566"/>
                    </a:cubicBezTo>
                    <a:cubicBezTo>
                      <a:pt x="126" y="580"/>
                      <a:pt x="118" y="599"/>
                      <a:pt x="118" y="619"/>
                    </a:cubicBezTo>
                    <a:cubicBezTo>
                      <a:pt x="118" y="639"/>
                      <a:pt x="126" y="658"/>
                      <a:pt x="140" y="672"/>
                    </a:cubicBezTo>
                    <a:cubicBezTo>
                      <a:pt x="148" y="681"/>
                      <a:pt x="148" y="681"/>
                      <a:pt x="148" y="681"/>
                    </a:cubicBezTo>
                    <a:cubicBezTo>
                      <a:pt x="94" y="735"/>
                      <a:pt x="94" y="735"/>
                      <a:pt x="94" y="735"/>
                    </a:cubicBezTo>
                    <a:cubicBezTo>
                      <a:pt x="85" y="744"/>
                      <a:pt x="79" y="757"/>
                      <a:pt x="79" y="770"/>
                    </a:cubicBezTo>
                    <a:cubicBezTo>
                      <a:pt x="79" y="783"/>
                      <a:pt x="85" y="796"/>
                      <a:pt x="94" y="806"/>
                    </a:cubicBezTo>
                    <a:cubicBezTo>
                      <a:pt x="135" y="846"/>
                      <a:pt x="135" y="846"/>
                      <a:pt x="135" y="846"/>
                    </a:cubicBezTo>
                    <a:cubicBezTo>
                      <a:pt x="144" y="856"/>
                      <a:pt x="157" y="861"/>
                      <a:pt x="170" y="861"/>
                    </a:cubicBezTo>
                    <a:cubicBezTo>
                      <a:pt x="183" y="861"/>
                      <a:pt x="196" y="856"/>
                      <a:pt x="206" y="846"/>
                    </a:cubicBezTo>
                    <a:cubicBezTo>
                      <a:pt x="259" y="792"/>
                      <a:pt x="259" y="792"/>
                      <a:pt x="259" y="792"/>
                    </a:cubicBezTo>
                    <a:cubicBezTo>
                      <a:pt x="277" y="810"/>
                      <a:pt x="277" y="810"/>
                      <a:pt x="277" y="810"/>
                    </a:cubicBezTo>
                    <a:cubicBezTo>
                      <a:pt x="207" y="963"/>
                      <a:pt x="207" y="963"/>
                      <a:pt x="207" y="963"/>
                    </a:cubicBezTo>
                    <a:cubicBezTo>
                      <a:pt x="196" y="987"/>
                      <a:pt x="201" y="1015"/>
                      <a:pt x="220" y="1033"/>
                    </a:cubicBezTo>
                    <a:cubicBezTo>
                      <a:pt x="275" y="1089"/>
                      <a:pt x="275" y="1089"/>
                      <a:pt x="275" y="1089"/>
                    </a:cubicBezTo>
                    <a:cubicBezTo>
                      <a:pt x="246" y="1118"/>
                      <a:pt x="246" y="1118"/>
                      <a:pt x="246" y="1118"/>
                    </a:cubicBezTo>
                    <a:cubicBezTo>
                      <a:pt x="221" y="1143"/>
                      <a:pt x="221" y="1184"/>
                      <a:pt x="246" y="1209"/>
                    </a:cubicBezTo>
                    <a:cubicBezTo>
                      <a:pt x="274" y="1237"/>
                      <a:pt x="274" y="1237"/>
                      <a:pt x="274" y="1237"/>
                    </a:cubicBezTo>
                    <a:cubicBezTo>
                      <a:pt x="9" y="1502"/>
                      <a:pt x="9" y="1502"/>
                      <a:pt x="9" y="1502"/>
                    </a:cubicBezTo>
                    <a:cubicBezTo>
                      <a:pt x="0" y="1511"/>
                      <a:pt x="0" y="1525"/>
                      <a:pt x="9" y="1534"/>
                    </a:cubicBezTo>
                    <a:cubicBezTo>
                      <a:pt x="18" y="1543"/>
                      <a:pt x="32" y="1543"/>
                      <a:pt x="41" y="1534"/>
                    </a:cubicBezTo>
                    <a:cubicBezTo>
                      <a:pt x="306" y="1269"/>
                      <a:pt x="306" y="1269"/>
                      <a:pt x="306" y="1269"/>
                    </a:cubicBezTo>
                    <a:cubicBezTo>
                      <a:pt x="334" y="1297"/>
                      <a:pt x="334" y="1297"/>
                      <a:pt x="334" y="1297"/>
                    </a:cubicBezTo>
                    <a:cubicBezTo>
                      <a:pt x="346" y="1309"/>
                      <a:pt x="363" y="1316"/>
                      <a:pt x="379" y="1316"/>
                    </a:cubicBezTo>
                    <a:cubicBezTo>
                      <a:pt x="396" y="1316"/>
                      <a:pt x="412" y="1309"/>
                      <a:pt x="425" y="1297"/>
                    </a:cubicBezTo>
                    <a:cubicBezTo>
                      <a:pt x="454" y="1268"/>
                      <a:pt x="454" y="1268"/>
                      <a:pt x="454" y="1268"/>
                    </a:cubicBezTo>
                    <a:cubicBezTo>
                      <a:pt x="510" y="1323"/>
                      <a:pt x="510" y="1323"/>
                      <a:pt x="510" y="1323"/>
                    </a:cubicBezTo>
                    <a:cubicBezTo>
                      <a:pt x="521" y="1335"/>
                      <a:pt x="538" y="1342"/>
                      <a:pt x="554" y="1342"/>
                    </a:cubicBezTo>
                    <a:cubicBezTo>
                      <a:pt x="563" y="1342"/>
                      <a:pt x="572" y="1340"/>
                      <a:pt x="580" y="1336"/>
                    </a:cubicBezTo>
                    <a:cubicBezTo>
                      <a:pt x="733" y="1266"/>
                      <a:pt x="733" y="1266"/>
                      <a:pt x="733" y="1266"/>
                    </a:cubicBezTo>
                    <a:cubicBezTo>
                      <a:pt x="751" y="1284"/>
                      <a:pt x="751" y="1284"/>
                      <a:pt x="751" y="1284"/>
                    </a:cubicBezTo>
                    <a:cubicBezTo>
                      <a:pt x="697" y="1337"/>
                      <a:pt x="697" y="1337"/>
                      <a:pt x="697" y="1337"/>
                    </a:cubicBezTo>
                    <a:cubicBezTo>
                      <a:pt x="687" y="1347"/>
                      <a:pt x="682" y="1360"/>
                      <a:pt x="682" y="1373"/>
                    </a:cubicBezTo>
                    <a:cubicBezTo>
                      <a:pt x="682" y="1386"/>
                      <a:pt x="687" y="1399"/>
                      <a:pt x="697" y="1408"/>
                    </a:cubicBezTo>
                    <a:cubicBezTo>
                      <a:pt x="737" y="1449"/>
                      <a:pt x="737" y="1449"/>
                      <a:pt x="737" y="1449"/>
                    </a:cubicBezTo>
                    <a:cubicBezTo>
                      <a:pt x="747" y="1458"/>
                      <a:pt x="760" y="1464"/>
                      <a:pt x="773" y="1464"/>
                    </a:cubicBezTo>
                    <a:cubicBezTo>
                      <a:pt x="786" y="1464"/>
                      <a:pt x="799" y="1458"/>
                      <a:pt x="808" y="1449"/>
                    </a:cubicBezTo>
                    <a:cubicBezTo>
                      <a:pt x="862" y="1395"/>
                      <a:pt x="862" y="1395"/>
                      <a:pt x="862" y="1395"/>
                    </a:cubicBezTo>
                    <a:cubicBezTo>
                      <a:pt x="871" y="1403"/>
                      <a:pt x="871" y="1403"/>
                      <a:pt x="871" y="1403"/>
                    </a:cubicBezTo>
                    <a:cubicBezTo>
                      <a:pt x="885" y="1417"/>
                      <a:pt x="904" y="1425"/>
                      <a:pt x="924" y="1425"/>
                    </a:cubicBezTo>
                    <a:cubicBezTo>
                      <a:pt x="944" y="1425"/>
                      <a:pt x="963" y="1417"/>
                      <a:pt x="977" y="1403"/>
                    </a:cubicBezTo>
                    <a:cubicBezTo>
                      <a:pt x="1372" y="1008"/>
                      <a:pt x="1372" y="1008"/>
                      <a:pt x="1372" y="1008"/>
                    </a:cubicBezTo>
                    <a:cubicBezTo>
                      <a:pt x="1397" y="1032"/>
                      <a:pt x="1397" y="1032"/>
                      <a:pt x="1397" y="1032"/>
                    </a:cubicBezTo>
                    <a:cubicBezTo>
                      <a:pt x="1406" y="1042"/>
                      <a:pt x="1419" y="1047"/>
                      <a:pt x="1432" y="1047"/>
                    </a:cubicBezTo>
                    <a:cubicBezTo>
                      <a:pt x="1445" y="1047"/>
                      <a:pt x="1458" y="1042"/>
                      <a:pt x="1468" y="1032"/>
                    </a:cubicBezTo>
                    <a:cubicBezTo>
                      <a:pt x="1523" y="977"/>
                      <a:pt x="1523" y="977"/>
                      <a:pt x="1523" y="977"/>
                    </a:cubicBezTo>
                    <a:cubicBezTo>
                      <a:pt x="1543" y="958"/>
                      <a:pt x="1543" y="926"/>
                      <a:pt x="1523" y="906"/>
                    </a:cubicBezTo>
                    <a:close/>
                    <a:moveTo>
                      <a:pt x="173" y="814"/>
                    </a:moveTo>
                    <a:cubicBezTo>
                      <a:pt x="172" y="815"/>
                      <a:pt x="171" y="815"/>
                      <a:pt x="170" y="815"/>
                    </a:cubicBezTo>
                    <a:cubicBezTo>
                      <a:pt x="169" y="815"/>
                      <a:pt x="168" y="815"/>
                      <a:pt x="167" y="814"/>
                    </a:cubicBezTo>
                    <a:cubicBezTo>
                      <a:pt x="126" y="773"/>
                      <a:pt x="126" y="773"/>
                      <a:pt x="126" y="773"/>
                    </a:cubicBezTo>
                    <a:cubicBezTo>
                      <a:pt x="125" y="772"/>
                      <a:pt x="125" y="771"/>
                      <a:pt x="125" y="770"/>
                    </a:cubicBezTo>
                    <a:cubicBezTo>
                      <a:pt x="125" y="769"/>
                      <a:pt x="125" y="768"/>
                      <a:pt x="126" y="767"/>
                    </a:cubicBezTo>
                    <a:cubicBezTo>
                      <a:pt x="180" y="713"/>
                      <a:pt x="180" y="713"/>
                      <a:pt x="180" y="713"/>
                    </a:cubicBezTo>
                    <a:cubicBezTo>
                      <a:pt x="227" y="760"/>
                      <a:pt x="227" y="760"/>
                      <a:pt x="227" y="760"/>
                    </a:cubicBezTo>
                    <a:lnTo>
                      <a:pt x="173" y="814"/>
                    </a:lnTo>
                    <a:close/>
                    <a:moveTo>
                      <a:pt x="392" y="1264"/>
                    </a:moveTo>
                    <a:cubicBezTo>
                      <a:pt x="385" y="1272"/>
                      <a:pt x="373" y="1272"/>
                      <a:pt x="366" y="1264"/>
                    </a:cubicBezTo>
                    <a:cubicBezTo>
                      <a:pt x="279" y="1177"/>
                      <a:pt x="279" y="1177"/>
                      <a:pt x="279" y="1177"/>
                    </a:cubicBezTo>
                    <a:cubicBezTo>
                      <a:pt x="271" y="1170"/>
                      <a:pt x="271" y="1158"/>
                      <a:pt x="279" y="1151"/>
                    </a:cubicBezTo>
                    <a:cubicBezTo>
                      <a:pt x="308" y="1122"/>
                      <a:pt x="308" y="1122"/>
                      <a:pt x="308" y="1122"/>
                    </a:cubicBezTo>
                    <a:cubicBezTo>
                      <a:pt x="421" y="1235"/>
                      <a:pt x="421" y="1235"/>
                      <a:pt x="421" y="1235"/>
                    </a:cubicBezTo>
                    <a:lnTo>
                      <a:pt x="392" y="1264"/>
                    </a:lnTo>
                    <a:close/>
                    <a:moveTo>
                      <a:pt x="561" y="1294"/>
                    </a:moveTo>
                    <a:cubicBezTo>
                      <a:pt x="555" y="1297"/>
                      <a:pt x="547" y="1296"/>
                      <a:pt x="542" y="1291"/>
                    </a:cubicBezTo>
                    <a:cubicBezTo>
                      <a:pt x="252" y="1001"/>
                      <a:pt x="252" y="1001"/>
                      <a:pt x="252" y="1001"/>
                    </a:cubicBezTo>
                    <a:cubicBezTo>
                      <a:pt x="247" y="996"/>
                      <a:pt x="246" y="988"/>
                      <a:pt x="249" y="982"/>
                    </a:cubicBezTo>
                    <a:cubicBezTo>
                      <a:pt x="311" y="844"/>
                      <a:pt x="311" y="844"/>
                      <a:pt x="311" y="844"/>
                    </a:cubicBezTo>
                    <a:cubicBezTo>
                      <a:pt x="699" y="1232"/>
                      <a:pt x="699" y="1232"/>
                      <a:pt x="699" y="1232"/>
                    </a:cubicBezTo>
                    <a:lnTo>
                      <a:pt x="561" y="1294"/>
                    </a:lnTo>
                    <a:close/>
                    <a:moveTo>
                      <a:pt x="776" y="1417"/>
                    </a:moveTo>
                    <a:cubicBezTo>
                      <a:pt x="775" y="1418"/>
                      <a:pt x="774" y="1418"/>
                      <a:pt x="773" y="1418"/>
                    </a:cubicBezTo>
                    <a:cubicBezTo>
                      <a:pt x="772" y="1418"/>
                      <a:pt x="771" y="1418"/>
                      <a:pt x="770" y="1417"/>
                    </a:cubicBezTo>
                    <a:cubicBezTo>
                      <a:pt x="729" y="1376"/>
                      <a:pt x="729" y="1376"/>
                      <a:pt x="729" y="1376"/>
                    </a:cubicBezTo>
                    <a:cubicBezTo>
                      <a:pt x="728" y="1375"/>
                      <a:pt x="728" y="1374"/>
                      <a:pt x="728" y="1373"/>
                    </a:cubicBezTo>
                    <a:cubicBezTo>
                      <a:pt x="728" y="1372"/>
                      <a:pt x="728" y="1371"/>
                      <a:pt x="729" y="1370"/>
                    </a:cubicBezTo>
                    <a:cubicBezTo>
                      <a:pt x="783" y="1316"/>
                      <a:pt x="783" y="1316"/>
                      <a:pt x="783" y="1316"/>
                    </a:cubicBezTo>
                    <a:cubicBezTo>
                      <a:pt x="830" y="1363"/>
                      <a:pt x="830" y="1363"/>
                      <a:pt x="830" y="1363"/>
                    </a:cubicBezTo>
                    <a:lnTo>
                      <a:pt x="776" y="1417"/>
                    </a:lnTo>
                    <a:close/>
                    <a:moveTo>
                      <a:pt x="906" y="111"/>
                    </a:moveTo>
                    <a:cubicBezTo>
                      <a:pt x="908" y="110"/>
                      <a:pt x="909" y="110"/>
                      <a:pt x="911" y="111"/>
                    </a:cubicBezTo>
                    <a:cubicBezTo>
                      <a:pt x="1432" y="632"/>
                      <a:pt x="1432" y="632"/>
                      <a:pt x="1432" y="632"/>
                    </a:cubicBezTo>
                    <a:cubicBezTo>
                      <a:pt x="1433" y="633"/>
                      <a:pt x="1433" y="634"/>
                      <a:pt x="1433" y="634"/>
                    </a:cubicBezTo>
                    <a:cubicBezTo>
                      <a:pt x="1433" y="635"/>
                      <a:pt x="1433" y="636"/>
                      <a:pt x="1432" y="637"/>
                    </a:cubicBezTo>
                    <a:cubicBezTo>
                      <a:pt x="1343" y="726"/>
                      <a:pt x="1343" y="726"/>
                      <a:pt x="1343" y="726"/>
                    </a:cubicBezTo>
                    <a:cubicBezTo>
                      <a:pt x="817" y="200"/>
                      <a:pt x="817" y="200"/>
                      <a:pt x="817" y="200"/>
                    </a:cubicBezTo>
                    <a:lnTo>
                      <a:pt x="906" y="111"/>
                    </a:lnTo>
                    <a:close/>
                    <a:moveTo>
                      <a:pt x="1491" y="945"/>
                    </a:moveTo>
                    <a:cubicBezTo>
                      <a:pt x="1436" y="1000"/>
                      <a:pt x="1436" y="1000"/>
                      <a:pt x="1436" y="1000"/>
                    </a:cubicBezTo>
                    <a:cubicBezTo>
                      <a:pt x="1434" y="1002"/>
                      <a:pt x="1431" y="1002"/>
                      <a:pt x="1429" y="1000"/>
                    </a:cubicBezTo>
                    <a:cubicBezTo>
                      <a:pt x="543" y="114"/>
                      <a:pt x="543" y="114"/>
                      <a:pt x="543" y="114"/>
                    </a:cubicBezTo>
                    <a:cubicBezTo>
                      <a:pt x="542" y="113"/>
                      <a:pt x="542" y="112"/>
                      <a:pt x="542" y="111"/>
                    </a:cubicBezTo>
                    <a:cubicBezTo>
                      <a:pt x="542" y="110"/>
                      <a:pt x="542" y="108"/>
                      <a:pt x="543" y="107"/>
                    </a:cubicBezTo>
                    <a:cubicBezTo>
                      <a:pt x="598" y="52"/>
                      <a:pt x="598" y="52"/>
                      <a:pt x="598" y="52"/>
                    </a:cubicBezTo>
                    <a:cubicBezTo>
                      <a:pt x="599" y="51"/>
                      <a:pt x="600" y="51"/>
                      <a:pt x="601" y="51"/>
                    </a:cubicBezTo>
                    <a:cubicBezTo>
                      <a:pt x="603" y="51"/>
                      <a:pt x="604" y="51"/>
                      <a:pt x="605" y="52"/>
                    </a:cubicBezTo>
                    <a:cubicBezTo>
                      <a:pt x="1491" y="938"/>
                      <a:pt x="1491" y="938"/>
                      <a:pt x="1491" y="938"/>
                    </a:cubicBezTo>
                    <a:cubicBezTo>
                      <a:pt x="1493" y="940"/>
                      <a:pt x="1493" y="943"/>
                      <a:pt x="1491" y="945"/>
                    </a:cubicBezTo>
                    <a:close/>
                    <a:moveTo>
                      <a:pt x="1491" y="945"/>
                    </a:moveTo>
                    <a:cubicBezTo>
                      <a:pt x="1491" y="945"/>
                      <a:pt x="1491" y="945"/>
                      <a:pt x="1491" y="9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3" name="Freeform 414">
                <a:extLst>
                  <a:ext uri="{FF2B5EF4-FFF2-40B4-BE49-F238E27FC236}">
                    <a16:creationId xmlns:a16="http://schemas.microsoft.com/office/drawing/2014/main" id="{CA0FAA71-6C7A-498B-AF43-FFF36EDCE2A0}"/>
                  </a:ext>
                </a:extLst>
              </p:cNvPr>
              <p:cNvSpPr>
                <a:spLocks noEditPoints="1"/>
              </p:cNvSpPr>
              <p:nvPr/>
            </p:nvSpPr>
            <p:spPr bwMode="auto">
              <a:xfrm>
                <a:off x="1674737" y="4162205"/>
                <a:ext cx="22225" cy="22226"/>
              </a:xfrm>
              <a:custGeom>
                <a:avLst/>
                <a:gdLst>
                  <a:gd name="T0" fmla="*/ 71 w 80"/>
                  <a:gd name="T1" fmla="*/ 9 h 78"/>
                  <a:gd name="T2" fmla="*/ 39 w 80"/>
                  <a:gd name="T3" fmla="*/ 9 h 78"/>
                  <a:gd name="T4" fmla="*/ 9 w 80"/>
                  <a:gd name="T5" fmla="*/ 39 h 78"/>
                  <a:gd name="T6" fmla="*/ 9 w 80"/>
                  <a:gd name="T7" fmla="*/ 71 h 78"/>
                  <a:gd name="T8" fmla="*/ 25 w 80"/>
                  <a:gd name="T9" fmla="*/ 78 h 78"/>
                  <a:gd name="T10" fmla="*/ 41 w 80"/>
                  <a:gd name="T11" fmla="*/ 71 h 78"/>
                  <a:gd name="T12" fmla="*/ 71 w 80"/>
                  <a:gd name="T13" fmla="*/ 41 h 78"/>
                  <a:gd name="T14" fmla="*/ 71 w 80"/>
                  <a:gd name="T15" fmla="*/ 9 h 78"/>
                  <a:gd name="T16" fmla="*/ 71 w 80"/>
                  <a:gd name="T17" fmla="*/ 9 h 78"/>
                  <a:gd name="T18" fmla="*/ 71 w 80"/>
                  <a:gd name="T1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8">
                    <a:moveTo>
                      <a:pt x="71" y="9"/>
                    </a:moveTo>
                    <a:cubicBezTo>
                      <a:pt x="62" y="0"/>
                      <a:pt x="48" y="0"/>
                      <a:pt x="39" y="9"/>
                    </a:cubicBezTo>
                    <a:cubicBezTo>
                      <a:pt x="9" y="39"/>
                      <a:pt x="9" y="39"/>
                      <a:pt x="9" y="39"/>
                    </a:cubicBezTo>
                    <a:cubicBezTo>
                      <a:pt x="0" y="48"/>
                      <a:pt x="0" y="62"/>
                      <a:pt x="9" y="71"/>
                    </a:cubicBezTo>
                    <a:cubicBezTo>
                      <a:pt x="13" y="76"/>
                      <a:pt x="19" y="78"/>
                      <a:pt x="25" y="78"/>
                    </a:cubicBezTo>
                    <a:cubicBezTo>
                      <a:pt x="31" y="78"/>
                      <a:pt x="37" y="76"/>
                      <a:pt x="41" y="71"/>
                    </a:cubicBezTo>
                    <a:cubicBezTo>
                      <a:pt x="71" y="41"/>
                      <a:pt x="71" y="41"/>
                      <a:pt x="71" y="41"/>
                    </a:cubicBezTo>
                    <a:cubicBezTo>
                      <a:pt x="80" y="32"/>
                      <a:pt x="80" y="18"/>
                      <a:pt x="71" y="9"/>
                    </a:cubicBezTo>
                    <a:close/>
                    <a:moveTo>
                      <a:pt x="71" y="9"/>
                    </a:moveTo>
                    <a:cubicBezTo>
                      <a:pt x="71" y="9"/>
                      <a:pt x="71" y="9"/>
                      <a:pt x="71"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4" name="Freeform 415">
                <a:extLst>
                  <a:ext uri="{FF2B5EF4-FFF2-40B4-BE49-F238E27FC236}">
                    <a16:creationId xmlns:a16="http://schemas.microsoft.com/office/drawing/2014/main" id="{D97DA9FB-A6E3-45E8-A0E4-90A29B3A5582}"/>
                  </a:ext>
                </a:extLst>
              </p:cNvPr>
              <p:cNvSpPr>
                <a:spLocks noEditPoints="1"/>
              </p:cNvSpPr>
              <p:nvPr/>
            </p:nvSpPr>
            <p:spPr bwMode="auto">
              <a:xfrm>
                <a:off x="1727125" y="4214594"/>
                <a:ext cx="22225" cy="22226"/>
              </a:xfrm>
              <a:custGeom>
                <a:avLst/>
                <a:gdLst>
                  <a:gd name="T0" fmla="*/ 72 w 80"/>
                  <a:gd name="T1" fmla="*/ 8 h 77"/>
                  <a:gd name="T2" fmla="*/ 39 w 80"/>
                  <a:gd name="T3" fmla="*/ 8 h 77"/>
                  <a:gd name="T4" fmla="*/ 9 w 80"/>
                  <a:gd name="T5" fmla="*/ 38 h 77"/>
                  <a:gd name="T6" fmla="*/ 9 w 80"/>
                  <a:gd name="T7" fmla="*/ 71 h 77"/>
                  <a:gd name="T8" fmla="*/ 26 w 80"/>
                  <a:gd name="T9" fmla="*/ 77 h 77"/>
                  <a:gd name="T10" fmla="*/ 42 w 80"/>
                  <a:gd name="T11" fmla="*/ 71 h 77"/>
                  <a:gd name="T12" fmla="*/ 72 w 80"/>
                  <a:gd name="T13" fmla="*/ 41 h 77"/>
                  <a:gd name="T14" fmla="*/ 72 w 80"/>
                  <a:gd name="T15" fmla="*/ 8 h 77"/>
                  <a:gd name="T16" fmla="*/ 72 w 80"/>
                  <a:gd name="T17" fmla="*/ 8 h 77"/>
                  <a:gd name="T18" fmla="*/ 72 w 80"/>
                  <a:gd name="T1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7">
                    <a:moveTo>
                      <a:pt x="72" y="8"/>
                    </a:moveTo>
                    <a:cubicBezTo>
                      <a:pt x="63" y="0"/>
                      <a:pt x="48" y="0"/>
                      <a:pt x="39" y="8"/>
                    </a:cubicBezTo>
                    <a:cubicBezTo>
                      <a:pt x="9" y="38"/>
                      <a:pt x="9" y="38"/>
                      <a:pt x="9" y="38"/>
                    </a:cubicBezTo>
                    <a:cubicBezTo>
                      <a:pt x="0" y="47"/>
                      <a:pt x="0" y="62"/>
                      <a:pt x="9" y="71"/>
                    </a:cubicBezTo>
                    <a:cubicBezTo>
                      <a:pt x="14" y="75"/>
                      <a:pt x="20" y="77"/>
                      <a:pt x="26" y="77"/>
                    </a:cubicBezTo>
                    <a:cubicBezTo>
                      <a:pt x="31" y="77"/>
                      <a:pt x="37" y="75"/>
                      <a:pt x="42" y="71"/>
                    </a:cubicBezTo>
                    <a:cubicBezTo>
                      <a:pt x="72" y="41"/>
                      <a:pt x="72" y="41"/>
                      <a:pt x="72" y="41"/>
                    </a:cubicBezTo>
                    <a:cubicBezTo>
                      <a:pt x="80" y="32"/>
                      <a:pt x="80" y="17"/>
                      <a:pt x="72" y="8"/>
                    </a:cubicBezTo>
                    <a:close/>
                    <a:moveTo>
                      <a:pt x="72" y="8"/>
                    </a:moveTo>
                    <a:cubicBezTo>
                      <a:pt x="72" y="8"/>
                      <a:pt x="72" y="8"/>
                      <a:pt x="72" y="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5" name="Freeform 416">
                <a:extLst>
                  <a:ext uri="{FF2B5EF4-FFF2-40B4-BE49-F238E27FC236}">
                    <a16:creationId xmlns:a16="http://schemas.microsoft.com/office/drawing/2014/main" id="{E7B34715-3A4D-4CF2-B696-B4D797388C64}"/>
                  </a:ext>
                </a:extLst>
              </p:cNvPr>
              <p:cNvSpPr>
                <a:spLocks noEditPoints="1"/>
              </p:cNvSpPr>
              <p:nvPr/>
            </p:nvSpPr>
            <p:spPr bwMode="auto">
              <a:xfrm>
                <a:off x="1779512" y="4266983"/>
                <a:ext cx="22225" cy="20638"/>
              </a:xfrm>
              <a:custGeom>
                <a:avLst/>
                <a:gdLst>
                  <a:gd name="T0" fmla="*/ 71 w 80"/>
                  <a:gd name="T1" fmla="*/ 9 h 78"/>
                  <a:gd name="T2" fmla="*/ 39 w 80"/>
                  <a:gd name="T3" fmla="*/ 9 h 78"/>
                  <a:gd name="T4" fmla="*/ 9 w 80"/>
                  <a:gd name="T5" fmla="*/ 39 h 78"/>
                  <a:gd name="T6" fmla="*/ 9 w 80"/>
                  <a:gd name="T7" fmla="*/ 71 h 78"/>
                  <a:gd name="T8" fmla="*/ 25 w 80"/>
                  <a:gd name="T9" fmla="*/ 78 h 78"/>
                  <a:gd name="T10" fmla="*/ 41 w 80"/>
                  <a:gd name="T11" fmla="*/ 71 h 78"/>
                  <a:gd name="T12" fmla="*/ 71 w 80"/>
                  <a:gd name="T13" fmla="*/ 41 h 78"/>
                  <a:gd name="T14" fmla="*/ 71 w 80"/>
                  <a:gd name="T15" fmla="*/ 9 h 78"/>
                  <a:gd name="T16" fmla="*/ 71 w 80"/>
                  <a:gd name="T17" fmla="*/ 9 h 78"/>
                  <a:gd name="T18" fmla="*/ 71 w 80"/>
                  <a:gd name="T1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8">
                    <a:moveTo>
                      <a:pt x="71" y="9"/>
                    </a:moveTo>
                    <a:cubicBezTo>
                      <a:pt x="62" y="0"/>
                      <a:pt x="48" y="0"/>
                      <a:pt x="39" y="9"/>
                    </a:cubicBezTo>
                    <a:cubicBezTo>
                      <a:pt x="9" y="39"/>
                      <a:pt x="9" y="39"/>
                      <a:pt x="9" y="39"/>
                    </a:cubicBezTo>
                    <a:cubicBezTo>
                      <a:pt x="0" y="48"/>
                      <a:pt x="0" y="62"/>
                      <a:pt x="9" y="71"/>
                    </a:cubicBezTo>
                    <a:cubicBezTo>
                      <a:pt x="13" y="76"/>
                      <a:pt x="19" y="78"/>
                      <a:pt x="25" y="78"/>
                    </a:cubicBezTo>
                    <a:cubicBezTo>
                      <a:pt x="31" y="78"/>
                      <a:pt x="37" y="76"/>
                      <a:pt x="41" y="71"/>
                    </a:cubicBezTo>
                    <a:cubicBezTo>
                      <a:pt x="71" y="41"/>
                      <a:pt x="71" y="41"/>
                      <a:pt x="71" y="41"/>
                    </a:cubicBezTo>
                    <a:cubicBezTo>
                      <a:pt x="80" y="32"/>
                      <a:pt x="80" y="18"/>
                      <a:pt x="71" y="9"/>
                    </a:cubicBezTo>
                    <a:close/>
                    <a:moveTo>
                      <a:pt x="71" y="9"/>
                    </a:moveTo>
                    <a:cubicBezTo>
                      <a:pt x="71" y="9"/>
                      <a:pt x="71" y="9"/>
                      <a:pt x="71"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26" name="Groupe 1621">
              <a:extLst>
                <a:ext uri="{FF2B5EF4-FFF2-40B4-BE49-F238E27FC236}">
                  <a16:creationId xmlns:a16="http://schemas.microsoft.com/office/drawing/2014/main" id="{0840AC52-5B4C-49EC-B208-A436ACFE53D5}"/>
                </a:ext>
              </a:extLst>
            </p:cNvPr>
            <p:cNvGrpSpPr>
              <a:grpSpLocks noChangeAspect="1"/>
            </p:cNvGrpSpPr>
            <p:nvPr/>
          </p:nvGrpSpPr>
          <p:grpSpPr>
            <a:xfrm>
              <a:off x="2091680" y="3406883"/>
              <a:ext cx="433388" cy="428625"/>
              <a:chOff x="2091680" y="4107923"/>
              <a:chExt cx="433388" cy="428625"/>
            </a:xfrm>
            <a:solidFill>
              <a:schemeClr val="tx2"/>
            </a:solidFill>
          </p:grpSpPr>
          <p:sp>
            <p:nvSpPr>
              <p:cNvPr id="627" name="Freeform 420">
                <a:extLst>
                  <a:ext uri="{FF2B5EF4-FFF2-40B4-BE49-F238E27FC236}">
                    <a16:creationId xmlns:a16="http://schemas.microsoft.com/office/drawing/2014/main" id="{6530AC91-77F2-4E7A-93DC-AC6AAA58D3F7}"/>
                  </a:ext>
                </a:extLst>
              </p:cNvPr>
              <p:cNvSpPr>
                <a:spLocks noEditPoints="1"/>
              </p:cNvSpPr>
              <p:nvPr/>
            </p:nvSpPr>
            <p:spPr bwMode="auto">
              <a:xfrm>
                <a:off x="2225030" y="4285723"/>
                <a:ext cx="150813" cy="85725"/>
              </a:xfrm>
              <a:custGeom>
                <a:avLst/>
                <a:gdLst>
                  <a:gd name="T0" fmla="*/ 528 w 531"/>
                  <a:gd name="T1" fmla="*/ 20 h 306"/>
                  <a:gd name="T2" fmla="*/ 501 w 531"/>
                  <a:gd name="T3" fmla="*/ 3 h 306"/>
                  <a:gd name="T4" fmla="*/ 219 w 531"/>
                  <a:gd name="T5" fmla="*/ 63 h 306"/>
                  <a:gd name="T6" fmla="*/ 202 w 531"/>
                  <a:gd name="T7" fmla="*/ 77 h 306"/>
                  <a:gd name="T8" fmla="*/ 205 w 531"/>
                  <a:gd name="T9" fmla="*/ 98 h 306"/>
                  <a:gd name="T10" fmla="*/ 269 w 531"/>
                  <a:gd name="T11" fmla="*/ 193 h 306"/>
                  <a:gd name="T12" fmla="*/ 19 w 531"/>
                  <a:gd name="T13" fmla="*/ 261 h 306"/>
                  <a:gd name="T14" fmla="*/ 3 w 531"/>
                  <a:gd name="T15" fmla="*/ 289 h 306"/>
                  <a:gd name="T16" fmla="*/ 25 w 531"/>
                  <a:gd name="T17" fmla="*/ 306 h 306"/>
                  <a:gd name="T18" fmla="*/ 32 w 531"/>
                  <a:gd name="T19" fmla="*/ 305 h 306"/>
                  <a:gd name="T20" fmla="*/ 312 w 531"/>
                  <a:gd name="T21" fmla="*/ 228 h 306"/>
                  <a:gd name="T22" fmla="*/ 328 w 531"/>
                  <a:gd name="T23" fmla="*/ 214 h 306"/>
                  <a:gd name="T24" fmla="*/ 325 w 531"/>
                  <a:gd name="T25" fmla="*/ 193 h 306"/>
                  <a:gd name="T26" fmla="*/ 262 w 531"/>
                  <a:gd name="T27" fmla="*/ 101 h 306"/>
                  <a:gd name="T28" fmla="*/ 511 w 531"/>
                  <a:gd name="T29" fmla="*/ 48 h 306"/>
                  <a:gd name="T30" fmla="*/ 528 w 531"/>
                  <a:gd name="T31" fmla="*/ 20 h 306"/>
                  <a:gd name="T32" fmla="*/ 528 w 531"/>
                  <a:gd name="T33" fmla="*/ 20 h 306"/>
                  <a:gd name="T34" fmla="*/ 528 w 531"/>
                  <a:gd name="T35" fmla="*/ 2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306">
                    <a:moveTo>
                      <a:pt x="528" y="20"/>
                    </a:moveTo>
                    <a:cubicBezTo>
                      <a:pt x="526" y="8"/>
                      <a:pt x="514" y="0"/>
                      <a:pt x="501" y="3"/>
                    </a:cubicBezTo>
                    <a:cubicBezTo>
                      <a:pt x="219" y="63"/>
                      <a:pt x="219" y="63"/>
                      <a:pt x="219" y="63"/>
                    </a:cubicBezTo>
                    <a:cubicBezTo>
                      <a:pt x="211" y="65"/>
                      <a:pt x="205" y="70"/>
                      <a:pt x="202" y="77"/>
                    </a:cubicBezTo>
                    <a:cubicBezTo>
                      <a:pt x="199" y="84"/>
                      <a:pt x="200" y="92"/>
                      <a:pt x="205" y="98"/>
                    </a:cubicBezTo>
                    <a:cubicBezTo>
                      <a:pt x="269" y="193"/>
                      <a:pt x="269" y="193"/>
                      <a:pt x="269" y="193"/>
                    </a:cubicBezTo>
                    <a:cubicBezTo>
                      <a:pt x="19" y="261"/>
                      <a:pt x="19" y="261"/>
                      <a:pt x="19" y="261"/>
                    </a:cubicBezTo>
                    <a:cubicBezTo>
                      <a:pt x="7" y="265"/>
                      <a:pt x="0" y="277"/>
                      <a:pt x="3" y="289"/>
                    </a:cubicBezTo>
                    <a:cubicBezTo>
                      <a:pt x="6" y="300"/>
                      <a:pt x="15" y="306"/>
                      <a:pt x="25" y="306"/>
                    </a:cubicBezTo>
                    <a:cubicBezTo>
                      <a:pt x="27" y="306"/>
                      <a:pt x="30" y="306"/>
                      <a:pt x="32" y="305"/>
                    </a:cubicBezTo>
                    <a:cubicBezTo>
                      <a:pt x="312" y="228"/>
                      <a:pt x="312" y="228"/>
                      <a:pt x="312" y="228"/>
                    </a:cubicBezTo>
                    <a:cubicBezTo>
                      <a:pt x="320" y="226"/>
                      <a:pt x="325" y="221"/>
                      <a:pt x="328" y="214"/>
                    </a:cubicBezTo>
                    <a:cubicBezTo>
                      <a:pt x="330" y="207"/>
                      <a:pt x="329" y="199"/>
                      <a:pt x="325" y="193"/>
                    </a:cubicBezTo>
                    <a:cubicBezTo>
                      <a:pt x="262" y="101"/>
                      <a:pt x="262" y="101"/>
                      <a:pt x="262" y="101"/>
                    </a:cubicBezTo>
                    <a:cubicBezTo>
                      <a:pt x="511" y="48"/>
                      <a:pt x="511" y="48"/>
                      <a:pt x="511" y="48"/>
                    </a:cubicBezTo>
                    <a:cubicBezTo>
                      <a:pt x="523" y="45"/>
                      <a:pt x="531" y="33"/>
                      <a:pt x="528" y="20"/>
                    </a:cubicBezTo>
                    <a:close/>
                    <a:moveTo>
                      <a:pt x="528" y="20"/>
                    </a:moveTo>
                    <a:cubicBezTo>
                      <a:pt x="528" y="20"/>
                      <a:pt x="528" y="20"/>
                      <a:pt x="528" y="2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8" name="Freeform 421">
                <a:extLst>
                  <a:ext uri="{FF2B5EF4-FFF2-40B4-BE49-F238E27FC236}">
                    <a16:creationId xmlns:a16="http://schemas.microsoft.com/office/drawing/2014/main" id="{D9D10354-6716-4727-941D-2082A8F0CA08}"/>
                  </a:ext>
                </a:extLst>
              </p:cNvPr>
              <p:cNvSpPr>
                <a:spLocks noEditPoints="1"/>
              </p:cNvSpPr>
              <p:nvPr/>
            </p:nvSpPr>
            <p:spPr bwMode="auto">
              <a:xfrm>
                <a:off x="2091680" y="4326998"/>
                <a:ext cx="330200" cy="209550"/>
              </a:xfrm>
              <a:custGeom>
                <a:avLst/>
                <a:gdLst>
                  <a:gd name="T0" fmla="*/ 1170 w 1179"/>
                  <a:gd name="T1" fmla="*/ 70 h 755"/>
                  <a:gd name="T2" fmla="*/ 1138 w 1179"/>
                  <a:gd name="T3" fmla="*/ 70 h 755"/>
                  <a:gd name="T4" fmla="*/ 649 w 1179"/>
                  <a:gd name="T5" fmla="*/ 559 h 755"/>
                  <a:gd name="T6" fmla="*/ 620 w 1179"/>
                  <a:gd name="T7" fmla="*/ 559 h 755"/>
                  <a:gd name="T8" fmla="*/ 196 w 1179"/>
                  <a:gd name="T9" fmla="*/ 135 h 755"/>
                  <a:gd name="T10" fmla="*/ 190 w 1179"/>
                  <a:gd name="T11" fmla="*/ 120 h 755"/>
                  <a:gd name="T12" fmla="*/ 196 w 1179"/>
                  <a:gd name="T13" fmla="*/ 106 h 755"/>
                  <a:gd name="T14" fmla="*/ 261 w 1179"/>
                  <a:gd name="T15" fmla="*/ 41 h 755"/>
                  <a:gd name="T16" fmla="*/ 261 w 1179"/>
                  <a:gd name="T17" fmla="*/ 9 h 755"/>
                  <a:gd name="T18" fmla="*/ 228 w 1179"/>
                  <a:gd name="T19" fmla="*/ 9 h 755"/>
                  <a:gd name="T20" fmla="*/ 164 w 1179"/>
                  <a:gd name="T21" fmla="*/ 73 h 755"/>
                  <a:gd name="T22" fmla="*/ 144 w 1179"/>
                  <a:gd name="T23" fmla="*/ 120 h 755"/>
                  <a:gd name="T24" fmla="*/ 164 w 1179"/>
                  <a:gd name="T25" fmla="*/ 167 h 755"/>
                  <a:gd name="T26" fmla="*/ 252 w 1179"/>
                  <a:gd name="T27" fmla="*/ 256 h 755"/>
                  <a:gd name="T28" fmla="*/ 201 w 1179"/>
                  <a:gd name="T29" fmla="*/ 307 h 755"/>
                  <a:gd name="T30" fmla="*/ 201 w 1179"/>
                  <a:gd name="T31" fmla="*/ 419 h 755"/>
                  <a:gd name="T32" fmla="*/ 252 w 1179"/>
                  <a:gd name="T33" fmla="*/ 470 h 755"/>
                  <a:gd name="T34" fmla="*/ 9 w 1179"/>
                  <a:gd name="T35" fmla="*/ 714 h 755"/>
                  <a:gd name="T36" fmla="*/ 9 w 1179"/>
                  <a:gd name="T37" fmla="*/ 746 h 755"/>
                  <a:gd name="T38" fmla="*/ 41 w 1179"/>
                  <a:gd name="T39" fmla="*/ 746 h 755"/>
                  <a:gd name="T40" fmla="*/ 285 w 1179"/>
                  <a:gd name="T41" fmla="*/ 503 h 755"/>
                  <a:gd name="T42" fmla="*/ 336 w 1179"/>
                  <a:gd name="T43" fmla="*/ 554 h 755"/>
                  <a:gd name="T44" fmla="*/ 392 w 1179"/>
                  <a:gd name="T45" fmla="*/ 577 h 755"/>
                  <a:gd name="T46" fmla="*/ 448 w 1179"/>
                  <a:gd name="T47" fmla="*/ 554 h 755"/>
                  <a:gd name="T48" fmla="*/ 499 w 1179"/>
                  <a:gd name="T49" fmla="*/ 503 h 755"/>
                  <a:gd name="T50" fmla="*/ 588 w 1179"/>
                  <a:gd name="T51" fmla="*/ 591 h 755"/>
                  <a:gd name="T52" fmla="*/ 635 w 1179"/>
                  <a:gd name="T53" fmla="*/ 611 h 755"/>
                  <a:gd name="T54" fmla="*/ 682 w 1179"/>
                  <a:gd name="T55" fmla="*/ 591 h 755"/>
                  <a:gd name="T56" fmla="*/ 1170 w 1179"/>
                  <a:gd name="T57" fmla="*/ 103 h 755"/>
                  <a:gd name="T58" fmla="*/ 1170 w 1179"/>
                  <a:gd name="T59" fmla="*/ 70 h 755"/>
                  <a:gd name="T60" fmla="*/ 416 w 1179"/>
                  <a:gd name="T61" fmla="*/ 521 h 755"/>
                  <a:gd name="T62" fmla="*/ 368 w 1179"/>
                  <a:gd name="T63" fmla="*/ 521 h 755"/>
                  <a:gd name="T64" fmla="*/ 234 w 1179"/>
                  <a:gd name="T65" fmla="*/ 387 h 755"/>
                  <a:gd name="T66" fmla="*/ 234 w 1179"/>
                  <a:gd name="T67" fmla="*/ 339 h 755"/>
                  <a:gd name="T68" fmla="*/ 285 w 1179"/>
                  <a:gd name="T69" fmla="*/ 288 h 755"/>
                  <a:gd name="T70" fmla="*/ 467 w 1179"/>
                  <a:gd name="T71" fmla="*/ 470 h 755"/>
                  <a:gd name="T72" fmla="*/ 416 w 1179"/>
                  <a:gd name="T73" fmla="*/ 521 h 755"/>
                  <a:gd name="T74" fmla="*/ 416 w 1179"/>
                  <a:gd name="T75" fmla="*/ 521 h 755"/>
                  <a:gd name="T76" fmla="*/ 416 w 1179"/>
                  <a:gd name="T77" fmla="*/ 52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9" h="755">
                    <a:moveTo>
                      <a:pt x="1170" y="70"/>
                    </a:moveTo>
                    <a:cubicBezTo>
                      <a:pt x="1161" y="61"/>
                      <a:pt x="1147" y="61"/>
                      <a:pt x="1138" y="70"/>
                    </a:cubicBezTo>
                    <a:cubicBezTo>
                      <a:pt x="649" y="559"/>
                      <a:pt x="649" y="559"/>
                      <a:pt x="649" y="559"/>
                    </a:cubicBezTo>
                    <a:cubicBezTo>
                      <a:pt x="641" y="567"/>
                      <a:pt x="628" y="567"/>
                      <a:pt x="620" y="559"/>
                    </a:cubicBezTo>
                    <a:cubicBezTo>
                      <a:pt x="196" y="135"/>
                      <a:pt x="196" y="135"/>
                      <a:pt x="196" y="135"/>
                    </a:cubicBezTo>
                    <a:cubicBezTo>
                      <a:pt x="192" y="131"/>
                      <a:pt x="190" y="126"/>
                      <a:pt x="190" y="120"/>
                    </a:cubicBezTo>
                    <a:cubicBezTo>
                      <a:pt x="190" y="115"/>
                      <a:pt x="192" y="110"/>
                      <a:pt x="196" y="106"/>
                    </a:cubicBezTo>
                    <a:cubicBezTo>
                      <a:pt x="261" y="41"/>
                      <a:pt x="261" y="41"/>
                      <a:pt x="261" y="41"/>
                    </a:cubicBezTo>
                    <a:cubicBezTo>
                      <a:pt x="269" y="33"/>
                      <a:pt x="269" y="18"/>
                      <a:pt x="261" y="9"/>
                    </a:cubicBezTo>
                    <a:cubicBezTo>
                      <a:pt x="252" y="0"/>
                      <a:pt x="237" y="0"/>
                      <a:pt x="228" y="9"/>
                    </a:cubicBezTo>
                    <a:cubicBezTo>
                      <a:pt x="164" y="73"/>
                      <a:pt x="164" y="73"/>
                      <a:pt x="164" y="73"/>
                    </a:cubicBezTo>
                    <a:cubicBezTo>
                      <a:pt x="151" y="86"/>
                      <a:pt x="144" y="103"/>
                      <a:pt x="144" y="120"/>
                    </a:cubicBezTo>
                    <a:cubicBezTo>
                      <a:pt x="144" y="138"/>
                      <a:pt x="151" y="155"/>
                      <a:pt x="164" y="167"/>
                    </a:cubicBezTo>
                    <a:cubicBezTo>
                      <a:pt x="252" y="256"/>
                      <a:pt x="252" y="256"/>
                      <a:pt x="252" y="256"/>
                    </a:cubicBezTo>
                    <a:cubicBezTo>
                      <a:pt x="201" y="307"/>
                      <a:pt x="201" y="307"/>
                      <a:pt x="201" y="307"/>
                    </a:cubicBezTo>
                    <a:cubicBezTo>
                      <a:pt x="170" y="338"/>
                      <a:pt x="170" y="388"/>
                      <a:pt x="201" y="419"/>
                    </a:cubicBezTo>
                    <a:cubicBezTo>
                      <a:pt x="252" y="470"/>
                      <a:pt x="252" y="470"/>
                      <a:pt x="252" y="470"/>
                    </a:cubicBezTo>
                    <a:cubicBezTo>
                      <a:pt x="9" y="714"/>
                      <a:pt x="9" y="714"/>
                      <a:pt x="9" y="714"/>
                    </a:cubicBezTo>
                    <a:cubicBezTo>
                      <a:pt x="0" y="723"/>
                      <a:pt x="0" y="737"/>
                      <a:pt x="9" y="746"/>
                    </a:cubicBezTo>
                    <a:cubicBezTo>
                      <a:pt x="18" y="755"/>
                      <a:pt x="32" y="755"/>
                      <a:pt x="41" y="746"/>
                    </a:cubicBezTo>
                    <a:cubicBezTo>
                      <a:pt x="285" y="503"/>
                      <a:pt x="285" y="503"/>
                      <a:pt x="285" y="503"/>
                    </a:cubicBezTo>
                    <a:cubicBezTo>
                      <a:pt x="336" y="554"/>
                      <a:pt x="336" y="554"/>
                      <a:pt x="336" y="554"/>
                    </a:cubicBezTo>
                    <a:cubicBezTo>
                      <a:pt x="351" y="569"/>
                      <a:pt x="372" y="577"/>
                      <a:pt x="392" y="577"/>
                    </a:cubicBezTo>
                    <a:cubicBezTo>
                      <a:pt x="412" y="577"/>
                      <a:pt x="433" y="569"/>
                      <a:pt x="448" y="554"/>
                    </a:cubicBezTo>
                    <a:cubicBezTo>
                      <a:pt x="499" y="503"/>
                      <a:pt x="499" y="503"/>
                      <a:pt x="499" y="503"/>
                    </a:cubicBezTo>
                    <a:cubicBezTo>
                      <a:pt x="588" y="591"/>
                      <a:pt x="588" y="591"/>
                      <a:pt x="588" y="591"/>
                    </a:cubicBezTo>
                    <a:cubicBezTo>
                      <a:pt x="601" y="604"/>
                      <a:pt x="618" y="611"/>
                      <a:pt x="635" y="611"/>
                    </a:cubicBezTo>
                    <a:cubicBezTo>
                      <a:pt x="652" y="611"/>
                      <a:pt x="669" y="604"/>
                      <a:pt x="682" y="591"/>
                    </a:cubicBezTo>
                    <a:cubicBezTo>
                      <a:pt x="1170" y="103"/>
                      <a:pt x="1170" y="103"/>
                      <a:pt x="1170" y="103"/>
                    </a:cubicBezTo>
                    <a:cubicBezTo>
                      <a:pt x="1179" y="94"/>
                      <a:pt x="1179" y="79"/>
                      <a:pt x="1170" y="70"/>
                    </a:cubicBezTo>
                    <a:close/>
                    <a:moveTo>
                      <a:pt x="416" y="521"/>
                    </a:moveTo>
                    <a:cubicBezTo>
                      <a:pt x="403" y="534"/>
                      <a:pt x="381" y="534"/>
                      <a:pt x="368" y="521"/>
                    </a:cubicBezTo>
                    <a:cubicBezTo>
                      <a:pt x="234" y="387"/>
                      <a:pt x="234" y="387"/>
                      <a:pt x="234" y="387"/>
                    </a:cubicBezTo>
                    <a:cubicBezTo>
                      <a:pt x="221" y="374"/>
                      <a:pt x="221" y="352"/>
                      <a:pt x="234" y="339"/>
                    </a:cubicBezTo>
                    <a:cubicBezTo>
                      <a:pt x="285" y="288"/>
                      <a:pt x="285" y="288"/>
                      <a:pt x="285" y="288"/>
                    </a:cubicBezTo>
                    <a:cubicBezTo>
                      <a:pt x="467" y="470"/>
                      <a:pt x="467" y="470"/>
                      <a:pt x="467" y="470"/>
                    </a:cubicBezTo>
                    <a:lnTo>
                      <a:pt x="416" y="521"/>
                    </a:lnTo>
                    <a:close/>
                    <a:moveTo>
                      <a:pt x="416" y="521"/>
                    </a:moveTo>
                    <a:cubicBezTo>
                      <a:pt x="416" y="521"/>
                      <a:pt x="416" y="521"/>
                      <a:pt x="416" y="52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29" name="Freeform 422">
                <a:extLst>
                  <a:ext uri="{FF2B5EF4-FFF2-40B4-BE49-F238E27FC236}">
                    <a16:creationId xmlns:a16="http://schemas.microsoft.com/office/drawing/2014/main" id="{66FF1433-2D1D-4F55-9839-FEBD3DB11476}"/>
                  </a:ext>
                </a:extLst>
              </p:cNvPr>
              <p:cNvSpPr>
                <a:spLocks noEditPoints="1"/>
              </p:cNvSpPr>
              <p:nvPr/>
            </p:nvSpPr>
            <p:spPr bwMode="auto">
              <a:xfrm>
                <a:off x="2177405" y="4107923"/>
                <a:ext cx="347663" cy="225425"/>
              </a:xfrm>
              <a:custGeom>
                <a:avLst/>
                <a:gdLst>
                  <a:gd name="T0" fmla="*/ 1213 w 1238"/>
                  <a:gd name="T1" fmla="*/ 286 h 806"/>
                  <a:gd name="T2" fmla="*/ 946 w 1238"/>
                  <a:gd name="T3" fmla="*/ 19 h 806"/>
                  <a:gd name="T4" fmla="*/ 900 w 1238"/>
                  <a:gd name="T5" fmla="*/ 0 h 806"/>
                  <a:gd name="T6" fmla="*/ 853 w 1238"/>
                  <a:gd name="T7" fmla="*/ 19 h 806"/>
                  <a:gd name="T8" fmla="*/ 628 w 1238"/>
                  <a:gd name="T9" fmla="*/ 244 h 806"/>
                  <a:gd name="T10" fmla="*/ 596 w 1238"/>
                  <a:gd name="T11" fmla="*/ 212 h 806"/>
                  <a:gd name="T12" fmla="*/ 502 w 1238"/>
                  <a:gd name="T13" fmla="*/ 212 h 806"/>
                  <a:gd name="T14" fmla="*/ 9 w 1238"/>
                  <a:gd name="T15" fmla="*/ 706 h 806"/>
                  <a:gd name="T16" fmla="*/ 9 w 1238"/>
                  <a:gd name="T17" fmla="*/ 738 h 806"/>
                  <a:gd name="T18" fmla="*/ 41 w 1238"/>
                  <a:gd name="T19" fmla="*/ 738 h 806"/>
                  <a:gd name="T20" fmla="*/ 534 w 1238"/>
                  <a:gd name="T21" fmla="*/ 245 h 806"/>
                  <a:gd name="T22" fmla="*/ 563 w 1238"/>
                  <a:gd name="T23" fmla="*/ 245 h 806"/>
                  <a:gd name="T24" fmla="*/ 987 w 1238"/>
                  <a:gd name="T25" fmla="*/ 669 h 806"/>
                  <a:gd name="T26" fmla="*/ 993 w 1238"/>
                  <a:gd name="T27" fmla="*/ 683 h 806"/>
                  <a:gd name="T28" fmla="*/ 987 w 1238"/>
                  <a:gd name="T29" fmla="*/ 698 h 806"/>
                  <a:gd name="T30" fmla="*/ 918 w 1238"/>
                  <a:gd name="T31" fmla="*/ 767 h 806"/>
                  <a:gd name="T32" fmla="*/ 918 w 1238"/>
                  <a:gd name="T33" fmla="*/ 799 h 806"/>
                  <a:gd name="T34" fmla="*/ 934 w 1238"/>
                  <a:gd name="T35" fmla="*/ 806 h 806"/>
                  <a:gd name="T36" fmla="*/ 951 w 1238"/>
                  <a:gd name="T37" fmla="*/ 799 h 806"/>
                  <a:gd name="T38" fmla="*/ 1020 w 1238"/>
                  <a:gd name="T39" fmla="*/ 730 h 806"/>
                  <a:gd name="T40" fmla="*/ 1039 w 1238"/>
                  <a:gd name="T41" fmla="*/ 683 h 806"/>
                  <a:gd name="T42" fmla="*/ 1020 w 1238"/>
                  <a:gd name="T43" fmla="*/ 636 h 806"/>
                  <a:gd name="T44" fmla="*/ 988 w 1238"/>
                  <a:gd name="T45" fmla="*/ 604 h 806"/>
                  <a:gd name="T46" fmla="*/ 1213 w 1238"/>
                  <a:gd name="T47" fmla="*/ 379 h 806"/>
                  <a:gd name="T48" fmla="*/ 1213 w 1238"/>
                  <a:gd name="T49" fmla="*/ 286 h 806"/>
                  <a:gd name="T50" fmla="*/ 1180 w 1238"/>
                  <a:gd name="T51" fmla="*/ 347 h 806"/>
                  <a:gd name="T52" fmla="*/ 955 w 1238"/>
                  <a:gd name="T53" fmla="*/ 572 h 806"/>
                  <a:gd name="T54" fmla="*/ 660 w 1238"/>
                  <a:gd name="T55" fmla="*/ 277 h 806"/>
                  <a:gd name="T56" fmla="*/ 885 w 1238"/>
                  <a:gd name="T57" fmla="*/ 52 h 806"/>
                  <a:gd name="T58" fmla="*/ 900 w 1238"/>
                  <a:gd name="T59" fmla="*/ 46 h 806"/>
                  <a:gd name="T60" fmla="*/ 914 w 1238"/>
                  <a:gd name="T61" fmla="*/ 52 h 806"/>
                  <a:gd name="T62" fmla="*/ 1180 w 1238"/>
                  <a:gd name="T63" fmla="*/ 318 h 806"/>
                  <a:gd name="T64" fmla="*/ 1180 w 1238"/>
                  <a:gd name="T65" fmla="*/ 347 h 806"/>
                  <a:gd name="T66" fmla="*/ 1180 w 1238"/>
                  <a:gd name="T67" fmla="*/ 347 h 806"/>
                  <a:gd name="T68" fmla="*/ 1180 w 1238"/>
                  <a:gd name="T69" fmla="*/ 34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8" h="806">
                    <a:moveTo>
                      <a:pt x="1213" y="286"/>
                    </a:moveTo>
                    <a:cubicBezTo>
                      <a:pt x="946" y="19"/>
                      <a:pt x="946" y="19"/>
                      <a:pt x="946" y="19"/>
                    </a:cubicBezTo>
                    <a:cubicBezTo>
                      <a:pt x="934" y="7"/>
                      <a:pt x="917" y="0"/>
                      <a:pt x="900" y="0"/>
                    </a:cubicBezTo>
                    <a:cubicBezTo>
                      <a:pt x="882" y="0"/>
                      <a:pt x="865" y="7"/>
                      <a:pt x="853" y="19"/>
                    </a:cubicBezTo>
                    <a:cubicBezTo>
                      <a:pt x="628" y="244"/>
                      <a:pt x="628" y="244"/>
                      <a:pt x="628" y="244"/>
                    </a:cubicBezTo>
                    <a:cubicBezTo>
                      <a:pt x="596" y="212"/>
                      <a:pt x="596" y="212"/>
                      <a:pt x="596" y="212"/>
                    </a:cubicBezTo>
                    <a:cubicBezTo>
                      <a:pt x="570" y="186"/>
                      <a:pt x="528" y="186"/>
                      <a:pt x="502" y="212"/>
                    </a:cubicBezTo>
                    <a:cubicBezTo>
                      <a:pt x="9" y="706"/>
                      <a:pt x="9" y="706"/>
                      <a:pt x="9" y="706"/>
                    </a:cubicBezTo>
                    <a:cubicBezTo>
                      <a:pt x="0" y="715"/>
                      <a:pt x="0" y="729"/>
                      <a:pt x="9" y="738"/>
                    </a:cubicBezTo>
                    <a:cubicBezTo>
                      <a:pt x="17" y="747"/>
                      <a:pt x="32" y="747"/>
                      <a:pt x="41" y="738"/>
                    </a:cubicBezTo>
                    <a:cubicBezTo>
                      <a:pt x="534" y="245"/>
                      <a:pt x="534" y="245"/>
                      <a:pt x="534" y="245"/>
                    </a:cubicBezTo>
                    <a:cubicBezTo>
                      <a:pt x="542" y="237"/>
                      <a:pt x="555" y="237"/>
                      <a:pt x="563" y="245"/>
                    </a:cubicBezTo>
                    <a:cubicBezTo>
                      <a:pt x="987" y="669"/>
                      <a:pt x="987" y="669"/>
                      <a:pt x="987" y="669"/>
                    </a:cubicBezTo>
                    <a:cubicBezTo>
                      <a:pt x="991" y="673"/>
                      <a:pt x="993" y="678"/>
                      <a:pt x="993" y="683"/>
                    </a:cubicBezTo>
                    <a:cubicBezTo>
                      <a:pt x="993" y="689"/>
                      <a:pt x="991" y="694"/>
                      <a:pt x="987" y="698"/>
                    </a:cubicBezTo>
                    <a:cubicBezTo>
                      <a:pt x="918" y="767"/>
                      <a:pt x="918" y="767"/>
                      <a:pt x="918" y="767"/>
                    </a:cubicBezTo>
                    <a:cubicBezTo>
                      <a:pt x="909" y="776"/>
                      <a:pt x="909" y="790"/>
                      <a:pt x="918" y="799"/>
                    </a:cubicBezTo>
                    <a:cubicBezTo>
                      <a:pt x="923" y="804"/>
                      <a:pt x="929" y="806"/>
                      <a:pt x="934" y="806"/>
                    </a:cubicBezTo>
                    <a:cubicBezTo>
                      <a:pt x="940" y="806"/>
                      <a:pt x="946" y="804"/>
                      <a:pt x="951" y="799"/>
                    </a:cubicBezTo>
                    <a:cubicBezTo>
                      <a:pt x="1020" y="730"/>
                      <a:pt x="1020" y="730"/>
                      <a:pt x="1020" y="730"/>
                    </a:cubicBezTo>
                    <a:cubicBezTo>
                      <a:pt x="1032" y="718"/>
                      <a:pt x="1039" y="701"/>
                      <a:pt x="1039" y="683"/>
                    </a:cubicBezTo>
                    <a:cubicBezTo>
                      <a:pt x="1039" y="666"/>
                      <a:pt x="1032" y="649"/>
                      <a:pt x="1020" y="636"/>
                    </a:cubicBezTo>
                    <a:cubicBezTo>
                      <a:pt x="988" y="604"/>
                      <a:pt x="988" y="604"/>
                      <a:pt x="988" y="604"/>
                    </a:cubicBezTo>
                    <a:cubicBezTo>
                      <a:pt x="1213" y="379"/>
                      <a:pt x="1213" y="379"/>
                      <a:pt x="1213" y="379"/>
                    </a:cubicBezTo>
                    <a:cubicBezTo>
                      <a:pt x="1238" y="353"/>
                      <a:pt x="1238" y="311"/>
                      <a:pt x="1213" y="286"/>
                    </a:cubicBezTo>
                    <a:close/>
                    <a:moveTo>
                      <a:pt x="1180" y="347"/>
                    </a:moveTo>
                    <a:cubicBezTo>
                      <a:pt x="955" y="572"/>
                      <a:pt x="955" y="572"/>
                      <a:pt x="955" y="572"/>
                    </a:cubicBezTo>
                    <a:cubicBezTo>
                      <a:pt x="660" y="277"/>
                      <a:pt x="660" y="277"/>
                      <a:pt x="660" y="277"/>
                    </a:cubicBezTo>
                    <a:cubicBezTo>
                      <a:pt x="885" y="52"/>
                      <a:pt x="885" y="52"/>
                      <a:pt x="885" y="52"/>
                    </a:cubicBezTo>
                    <a:cubicBezTo>
                      <a:pt x="889" y="48"/>
                      <a:pt x="894" y="46"/>
                      <a:pt x="900" y="46"/>
                    </a:cubicBezTo>
                    <a:cubicBezTo>
                      <a:pt x="905" y="46"/>
                      <a:pt x="910" y="48"/>
                      <a:pt x="914" y="52"/>
                    </a:cubicBezTo>
                    <a:cubicBezTo>
                      <a:pt x="1180" y="318"/>
                      <a:pt x="1180" y="318"/>
                      <a:pt x="1180" y="318"/>
                    </a:cubicBezTo>
                    <a:cubicBezTo>
                      <a:pt x="1188" y="326"/>
                      <a:pt x="1188" y="339"/>
                      <a:pt x="1180" y="347"/>
                    </a:cubicBezTo>
                    <a:close/>
                    <a:moveTo>
                      <a:pt x="1180" y="347"/>
                    </a:moveTo>
                    <a:cubicBezTo>
                      <a:pt x="1180" y="347"/>
                      <a:pt x="1180" y="347"/>
                      <a:pt x="1180" y="34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30" name="Groupe 1625">
              <a:extLst>
                <a:ext uri="{FF2B5EF4-FFF2-40B4-BE49-F238E27FC236}">
                  <a16:creationId xmlns:a16="http://schemas.microsoft.com/office/drawing/2014/main" id="{A46D8ADD-A635-4C05-8BFC-014D81388322}"/>
                </a:ext>
              </a:extLst>
            </p:cNvPr>
            <p:cNvGrpSpPr>
              <a:grpSpLocks noChangeAspect="1"/>
            </p:cNvGrpSpPr>
            <p:nvPr/>
          </p:nvGrpSpPr>
          <p:grpSpPr>
            <a:xfrm>
              <a:off x="2848784" y="3405188"/>
              <a:ext cx="430212" cy="428626"/>
              <a:chOff x="2848784" y="4106228"/>
              <a:chExt cx="430212" cy="428626"/>
            </a:xfrm>
            <a:solidFill>
              <a:schemeClr val="tx2"/>
            </a:solidFill>
          </p:grpSpPr>
          <p:sp>
            <p:nvSpPr>
              <p:cNvPr id="631" name="Freeform 430">
                <a:extLst>
                  <a:ext uri="{FF2B5EF4-FFF2-40B4-BE49-F238E27FC236}">
                    <a16:creationId xmlns:a16="http://schemas.microsoft.com/office/drawing/2014/main" id="{CFCDC67B-5917-41EB-9B1D-91D38F382F37}"/>
                  </a:ext>
                </a:extLst>
              </p:cNvPr>
              <p:cNvSpPr>
                <a:spLocks noEditPoints="1"/>
              </p:cNvSpPr>
              <p:nvPr/>
            </p:nvSpPr>
            <p:spPr bwMode="auto">
              <a:xfrm>
                <a:off x="2848784" y="4358641"/>
                <a:ext cx="177800" cy="176213"/>
              </a:xfrm>
              <a:custGeom>
                <a:avLst/>
                <a:gdLst>
                  <a:gd name="T0" fmla="*/ 627 w 636"/>
                  <a:gd name="T1" fmla="*/ 258 h 636"/>
                  <a:gd name="T2" fmla="*/ 595 w 636"/>
                  <a:gd name="T3" fmla="*/ 258 h 636"/>
                  <a:gd name="T4" fmla="*/ 300 w 636"/>
                  <a:gd name="T5" fmla="*/ 553 h 636"/>
                  <a:gd name="T6" fmla="*/ 265 w 636"/>
                  <a:gd name="T7" fmla="*/ 568 h 636"/>
                  <a:gd name="T8" fmla="*/ 231 w 636"/>
                  <a:gd name="T9" fmla="*/ 553 h 636"/>
                  <a:gd name="T10" fmla="*/ 83 w 636"/>
                  <a:gd name="T11" fmla="*/ 405 h 636"/>
                  <a:gd name="T12" fmla="*/ 68 w 636"/>
                  <a:gd name="T13" fmla="*/ 371 h 636"/>
                  <a:gd name="T14" fmla="*/ 83 w 636"/>
                  <a:gd name="T15" fmla="*/ 336 h 636"/>
                  <a:gd name="T16" fmla="*/ 378 w 636"/>
                  <a:gd name="T17" fmla="*/ 41 h 636"/>
                  <a:gd name="T18" fmla="*/ 378 w 636"/>
                  <a:gd name="T19" fmla="*/ 9 h 636"/>
                  <a:gd name="T20" fmla="*/ 346 w 636"/>
                  <a:gd name="T21" fmla="*/ 9 h 636"/>
                  <a:gd name="T22" fmla="*/ 51 w 636"/>
                  <a:gd name="T23" fmla="*/ 304 h 636"/>
                  <a:gd name="T24" fmla="*/ 23 w 636"/>
                  <a:gd name="T25" fmla="*/ 371 h 636"/>
                  <a:gd name="T26" fmla="*/ 51 w 636"/>
                  <a:gd name="T27" fmla="*/ 437 h 636"/>
                  <a:gd name="T28" fmla="*/ 109 w 636"/>
                  <a:gd name="T29" fmla="*/ 495 h 636"/>
                  <a:gd name="T30" fmla="*/ 9 w 636"/>
                  <a:gd name="T31" fmla="*/ 595 h 636"/>
                  <a:gd name="T32" fmla="*/ 9 w 636"/>
                  <a:gd name="T33" fmla="*/ 627 h 636"/>
                  <a:gd name="T34" fmla="*/ 41 w 636"/>
                  <a:gd name="T35" fmla="*/ 627 h 636"/>
                  <a:gd name="T36" fmla="*/ 141 w 636"/>
                  <a:gd name="T37" fmla="*/ 527 h 636"/>
                  <a:gd name="T38" fmla="*/ 199 w 636"/>
                  <a:gd name="T39" fmla="*/ 585 h 636"/>
                  <a:gd name="T40" fmla="*/ 265 w 636"/>
                  <a:gd name="T41" fmla="*/ 613 h 636"/>
                  <a:gd name="T42" fmla="*/ 332 w 636"/>
                  <a:gd name="T43" fmla="*/ 585 h 636"/>
                  <a:gd name="T44" fmla="*/ 627 w 636"/>
                  <a:gd name="T45" fmla="*/ 290 h 636"/>
                  <a:gd name="T46" fmla="*/ 627 w 636"/>
                  <a:gd name="T47" fmla="*/ 258 h 636"/>
                  <a:gd name="T48" fmla="*/ 627 w 636"/>
                  <a:gd name="T49" fmla="*/ 258 h 636"/>
                  <a:gd name="T50" fmla="*/ 627 w 636"/>
                  <a:gd name="T51" fmla="*/ 25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6" h="636">
                    <a:moveTo>
                      <a:pt x="627" y="258"/>
                    </a:moveTo>
                    <a:cubicBezTo>
                      <a:pt x="618" y="249"/>
                      <a:pt x="603" y="249"/>
                      <a:pt x="595" y="258"/>
                    </a:cubicBezTo>
                    <a:cubicBezTo>
                      <a:pt x="300" y="553"/>
                      <a:pt x="300" y="553"/>
                      <a:pt x="300" y="553"/>
                    </a:cubicBezTo>
                    <a:cubicBezTo>
                      <a:pt x="290" y="563"/>
                      <a:pt x="278" y="568"/>
                      <a:pt x="265" y="568"/>
                    </a:cubicBezTo>
                    <a:cubicBezTo>
                      <a:pt x="252" y="568"/>
                      <a:pt x="240" y="563"/>
                      <a:pt x="231" y="553"/>
                    </a:cubicBezTo>
                    <a:cubicBezTo>
                      <a:pt x="83" y="405"/>
                      <a:pt x="83" y="405"/>
                      <a:pt x="83" y="405"/>
                    </a:cubicBezTo>
                    <a:cubicBezTo>
                      <a:pt x="73" y="396"/>
                      <a:pt x="68" y="384"/>
                      <a:pt x="68" y="371"/>
                    </a:cubicBezTo>
                    <a:cubicBezTo>
                      <a:pt x="68" y="358"/>
                      <a:pt x="73" y="346"/>
                      <a:pt x="83" y="336"/>
                    </a:cubicBezTo>
                    <a:cubicBezTo>
                      <a:pt x="378" y="41"/>
                      <a:pt x="378" y="41"/>
                      <a:pt x="378" y="41"/>
                    </a:cubicBezTo>
                    <a:cubicBezTo>
                      <a:pt x="387" y="33"/>
                      <a:pt x="387" y="18"/>
                      <a:pt x="378" y="9"/>
                    </a:cubicBezTo>
                    <a:cubicBezTo>
                      <a:pt x="369" y="0"/>
                      <a:pt x="354" y="0"/>
                      <a:pt x="346" y="9"/>
                    </a:cubicBezTo>
                    <a:cubicBezTo>
                      <a:pt x="51" y="304"/>
                      <a:pt x="51" y="304"/>
                      <a:pt x="51" y="304"/>
                    </a:cubicBezTo>
                    <a:cubicBezTo>
                      <a:pt x="33" y="322"/>
                      <a:pt x="23" y="346"/>
                      <a:pt x="23" y="371"/>
                    </a:cubicBezTo>
                    <a:cubicBezTo>
                      <a:pt x="23" y="396"/>
                      <a:pt x="33" y="420"/>
                      <a:pt x="51" y="437"/>
                    </a:cubicBezTo>
                    <a:cubicBezTo>
                      <a:pt x="109" y="495"/>
                      <a:pt x="109" y="495"/>
                      <a:pt x="109" y="495"/>
                    </a:cubicBezTo>
                    <a:cubicBezTo>
                      <a:pt x="9" y="595"/>
                      <a:pt x="9" y="595"/>
                      <a:pt x="9" y="595"/>
                    </a:cubicBezTo>
                    <a:cubicBezTo>
                      <a:pt x="0" y="604"/>
                      <a:pt x="0" y="618"/>
                      <a:pt x="9" y="627"/>
                    </a:cubicBezTo>
                    <a:cubicBezTo>
                      <a:pt x="18" y="636"/>
                      <a:pt x="32" y="636"/>
                      <a:pt x="41" y="627"/>
                    </a:cubicBezTo>
                    <a:cubicBezTo>
                      <a:pt x="141" y="527"/>
                      <a:pt x="141" y="527"/>
                      <a:pt x="141" y="527"/>
                    </a:cubicBezTo>
                    <a:cubicBezTo>
                      <a:pt x="199" y="585"/>
                      <a:pt x="199" y="585"/>
                      <a:pt x="199" y="585"/>
                    </a:cubicBezTo>
                    <a:cubicBezTo>
                      <a:pt x="216" y="603"/>
                      <a:pt x="240" y="613"/>
                      <a:pt x="265" y="613"/>
                    </a:cubicBezTo>
                    <a:cubicBezTo>
                      <a:pt x="290" y="613"/>
                      <a:pt x="314" y="603"/>
                      <a:pt x="332" y="585"/>
                    </a:cubicBezTo>
                    <a:cubicBezTo>
                      <a:pt x="627" y="290"/>
                      <a:pt x="627" y="290"/>
                      <a:pt x="627" y="290"/>
                    </a:cubicBezTo>
                    <a:cubicBezTo>
                      <a:pt x="636" y="282"/>
                      <a:pt x="636" y="267"/>
                      <a:pt x="627" y="258"/>
                    </a:cubicBezTo>
                    <a:close/>
                    <a:moveTo>
                      <a:pt x="627" y="258"/>
                    </a:moveTo>
                    <a:cubicBezTo>
                      <a:pt x="627" y="258"/>
                      <a:pt x="627" y="258"/>
                      <a:pt x="627" y="25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2" name="Freeform 431">
                <a:extLst>
                  <a:ext uri="{FF2B5EF4-FFF2-40B4-BE49-F238E27FC236}">
                    <a16:creationId xmlns:a16="http://schemas.microsoft.com/office/drawing/2014/main" id="{928F93A3-FBAB-4DDA-9A43-5691D2B346A2}"/>
                  </a:ext>
                </a:extLst>
              </p:cNvPr>
              <p:cNvSpPr>
                <a:spLocks noEditPoints="1"/>
              </p:cNvSpPr>
              <p:nvPr/>
            </p:nvSpPr>
            <p:spPr bwMode="auto">
              <a:xfrm>
                <a:off x="2966259" y="4106228"/>
                <a:ext cx="312737" cy="311150"/>
              </a:xfrm>
              <a:custGeom>
                <a:avLst/>
                <a:gdLst>
                  <a:gd name="T0" fmla="*/ 1092 w 1116"/>
                  <a:gd name="T1" fmla="*/ 0 h 1113"/>
                  <a:gd name="T2" fmla="*/ 966 w 1116"/>
                  <a:gd name="T3" fmla="*/ 17 h 1113"/>
                  <a:gd name="T4" fmla="*/ 866 w 1116"/>
                  <a:gd name="T5" fmla="*/ 103 h 1113"/>
                  <a:gd name="T6" fmla="*/ 399 w 1116"/>
                  <a:gd name="T7" fmla="*/ 502 h 1113"/>
                  <a:gd name="T8" fmla="*/ 236 w 1116"/>
                  <a:gd name="T9" fmla="*/ 599 h 1113"/>
                  <a:gd name="T10" fmla="*/ 9 w 1116"/>
                  <a:gd name="T11" fmla="*/ 858 h 1113"/>
                  <a:gd name="T12" fmla="*/ 268 w 1116"/>
                  <a:gd name="T13" fmla="*/ 631 h 1113"/>
                  <a:gd name="T14" fmla="*/ 322 w 1116"/>
                  <a:gd name="T15" fmla="*/ 621 h 1113"/>
                  <a:gd name="T16" fmla="*/ 331 w 1116"/>
                  <a:gd name="T17" fmla="*/ 626 h 1113"/>
                  <a:gd name="T18" fmla="*/ 337 w 1116"/>
                  <a:gd name="T19" fmla="*/ 631 h 1113"/>
                  <a:gd name="T20" fmla="*/ 488 w 1116"/>
                  <a:gd name="T21" fmla="*/ 783 h 1113"/>
                  <a:gd name="T22" fmla="*/ 490 w 1116"/>
                  <a:gd name="T23" fmla="*/ 786 h 1113"/>
                  <a:gd name="T24" fmla="*/ 496 w 1116"/>
                  <a:gd name="T25" fmla="*/ 796 h 1113"/>
                  <a:gd name="T26" fmla="*/ 258 w 1116"/>
                  <a:gd name="T27" fmla="*/ 1075 h 1113"/>
                  <a:gd name="T28" fmla="*/ 274 w 1116"/>
                  <a:gd name="T29" fmla="*/ 1113 h 1113"/>
                  <a:gd name="T30" fmla="*/ 517 w 1116"/>
                  <a:gd name="T31" fmla="*/ 880 h 1113"/>
                  <a:gd name="T32" fmla="*/ 614 w 1116"/>
                  <a:gd name="T33" fmla="*/ 717 h 1113"/>
                  <a:gd name="T34" fmla="*/ 1013 w 1116"/>
                  <a:gd name="T35" fmla="*/ 250 h 1113"/>
                  <a:gd name="T36" fmla="*/ 1099 w 1116"/>
                  <a:gd name="T37" fmla="*/ 150 h 1113"/>
                  <a:gd name="T38" fmla="*/ 1116 w 1116"/>
                  <a:gd name="T39" fmla="*/ 24 h 1113"/>
                  <a:gd name="T40" fmla="*/ 582 w 1116"/>
                  <a:gd name="T41" fmla="*/ 685 h 1113"/>
                  <a:gd name="T42" fmla="*/ 517 w 1116"/>
                  <a:gd name="T43" fmla="*/ 747 h 1113"/>
                  <a:gd name="T44" fmla="*/ 367 w 1116"/>
                  <a:gd name="T45" fmla="*/ 597 h 1113"/>
                  <a:gd name="T46" fmla="*/ 470 w 1116"/>
                  <a:gd name="T47" fmla="*/ 532 h 1113"/>
                  <a:gd name="T48" fmla="*/ 473 w 1116"/>
                  <a:gd name="T49" fmla="*/ 534 h 1113"/>
                  <a:gd name="T50" fmla="*/ 584 w 1116"/>
                  <a:gd name="T51" fmla="*/ 645 h 1113"/>
                  <a:gd name="T52" fmla="*/ 582 w 1116"/>
                  <a:gd name="T53" fmla="*/ 685 h 1113"/>
                  <a:gd name="T54" fmla="*/ 518 w 1116"/>
                  <a:gd name="T55" fmla="*/ 515 h 1113"/>
                  <a:gd name="T56" fmla="*/ 743 w 1116"/>
                  <a:gd name="T57" fmla="*/ 456 h 1113"/>
                  <a:gd name="T58" fmla="*/ 776 w 1116"/>
                  <a:gd name="T59" fmla="*/ 424 h 1113"/>
                  <a:gd name="T60" fmla="*/ 749 w 1116"/>
                  <a:gd name="T61" fmla="*/ 283 h 1113"/>
                  <a:gd name="T62" fmla="*/ 776 w 1116"/>
                  <a:gd name="T63" fmla="*/ 424 h 1113"/>
                  <a:gd name="T64" fmla="*/ 865 w 1116"/>
                  <a:gd name="T65" fmla="*/ 334 h 1113"/>
                  <a:gd name="T66" fmla="*/ 898 w 1116"/>
                  <a:gd name="T67" fmla="*/ 135 h 1113"/>
                  <a:gd name="T68" fmla="*/ 911 w 1116"/>
                  <a:gd name="T69" fmla="*/ 138 h 1113"/>
                  <a:gd name="T70" fmla="*/ 981 w 1116"/>
                  <a:gd name="T71" fmla="*/ 209 h 1113"/>
                  <a:gd name="T72" fmla="*/ 1065 w 1116"/>
                  <a:gd name="T73" fmla="*/ 118 h 1113"/>
                  <a:gd name="T74" fmla="*/ 956 w 1116"/>
                  <a:gd name="T75" fmla="*/ 119 h 1113"/>
                  <a:gd name="T76" fmla="*/ 1069 w 1116"/>
                  <a:gd name="T77" fmla="*/ 47 h 1113"/>
                  <a:gd name="T78" fmla="*/ 1065 w 1116"/>
                  <a:gd name="T79"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6" h="1113">
                    <a:moveTo>
                      <a:pt x="1109" y="7"/>
                    </a:moveTo>
                    <a:cubicBezTo>
                      <a:pt x="1105" y="2"/>
                      <a:pt x="1098" y="0"/>
                      <a:pt x="1092" y="0"/>
                    </a:cubicBezTo>
                    <a:cubicBezTo>
                      <a:pt x="984" y="6"/>
                      <a:pt x="984" y="6"/>
                      <a:pt x="984" y="6"/>
                    </a:cubicBezTo>
                    <a:cubicBezTo>
                      <a:pt x="976" y="6"/>
                      <a:pt x="970" y="10"/>
                      <a:pt x="966" y="17"/>
                    </a:cubicBezTo>
                    <a:cubicBezTo>
                      <a:pt x="920" y="91"/>
                      <a:pt x="920" y="91"/>
                      <a:pt x="920" y="91"/>
                    </a:cubicBezTo>
                    <a:cubicBezTo>
                      <a:pt x="902" y="84"/>
                      <a:pt x="881" y="88"/>
                      <a:pt x="866" y="103"/>
                    </a:cubicBezTo>
                    <a:cubicBezTo>
                      <a:pt x="482" y="486"/>
                      <a:pt x="482" y="486"/>
                      <a:pt x="482" y="486"/>
                    </a:cubicBezTo>
                    <a:cubicBezTo>
                      <a:pt x="455" y="474"/>
                      <a:pt x="421" y="479"/>
                      <a:pt x="399" y="502"/>
                    </a:cubicBezTo>
                    <a:cubicBezTo>
                      <a:pt x="326" y="575"/>
                      <a:pt x="326" y="575"/>
                      <a:pt x="326" y="575"/>
                    </a:cubicBezTo>
                    <a:cubicBezTo>
                      <a:pt x="295" y="567"/>
                      <a:pt x="260" y="575"/>
                      <a:pt x="236" y="599"/>
                    </a:cubicBezTo>
                    <a:cubicBezTo>
                      <a:pt x="9" y="826"/>
                      <a:pt x="9" y="826"/>
                      <a:pt x="9" y="826"/>
                    </a:cubicBezTo>
                    <a:cubicBezTo>
                      <a:pt x="0" y="835"/>
                      <a:pt x="0" y="849"/>
                      <a:pt x="9" y="858"/>
                    </a:cubicBezTo>
                    <a:cubicBezTo>
                      <a:pt x="18" y="867"/>
                      <a:pt x="32" y="867"/>
                      <a:pt x="41" y="858"/>
                    </a:cubicBezTo>
                    <a:cubicBezTo>
                      <a:pt x="268" y="631"/>
                      <a:pt x="268" y="631"/>
                      <a:pt x="268" y="631"/>
                    </a:cubicBezTo>
                    <a:cubicBezTo>
                      <a:pt x="282" y="617"/>
                      <a:pt x="303" y="614"/>
                      <a:pt x="320" y="620"/>
                    </a:cubicBezTo>
                    <a:cubicBezTo>
                      <a:pt x="322" y="621"/>
                      <a:pt x="322" y="621"/>
                      <a:pt x="322" y="621"/>
                    </a:cubicBezTo>
                    <a:cubicBezTo>
                      <a:pt x="325" y="623"/>
                      <a:pt x="328" y="624"/>
                      <a:pt x="330" y="626"/>
                    </a:cubicBezTo>
                    <a:cubicBezTo>
                      <a:pt x="330" y="626"/>
                      <a:pt x="331" y="626"/>
                      <a:pt x="331" y="626"/>
                    </a:cubicBezTo>
                    <a:cubicBezTo>
                      <a:pt x="332" y="627"/>
                      <a:pt x="333" y="628"/>
                      <a:pt x="333" y="628"/>
                    </a:cubicBezTo>
                    <a:cubicBezTo>
                      <a:pt x="335" y="629"/>
                      <a:pt x="336" y="630"/>
                      <a:pt x="337" y="631"/>
                    </a:cubicBezTo>
                    <a:cubicBezTo>
                      <a:pt x="485" y="779"/>
                      <a:pt x="485" y="779"/>
                      <a:pt x="485" y="779"/>
                    </a:cubicBezTo>
                    <a:cubicBezTo>
                      <a:pt x="486" y="780"/>
                      <a:pt x="487" y="781"/>
                      <a:pt x="488" y="783"/>
                    </a:cubicBezTo>
                    <a:cubicBezTo>
                      <a:pt x="488" y="783"/>
                      <a:pt x="489" y="784"/>
                      <a:pt x="490" y="785"/>
                    </a:cubicBezTo>
                    <a:cubicBezTo>
                      <a:pt x="490" y="785"/>
                      <a:pt x="490" y="786"/>
                      <a:pt x="490" y="786"/>
                    </a:cubicBezTo>
                    <a:cubicBezTo>
                      <a:pt x="492" y="788"/>
                      <a:pt x="493" y="791"/>
                      <a:pt x="495" y="794"/>
                    </a:cubicBezTo>
                    <a:cubicBezTo>
                      <a:pt x="496" y="796"/>
                      <a:pt x="496" y="796"/>
                      <a:pt x="496" y="796"/>
                    </a:cubicBezTo>
                    <a:cubicBezTo>
                      <a:pt x="503" y="813"/>
                      <a:pt x="499" y="834"/>
                      <a:pt x="485" y="848"/>
                    </a:cubicBezTo>
                    <a:cubicBezTo>
                      <a:pt x="258" y="1075"/>
                      <a:pt x="258" y="1075"/>
                      <a:pt x="258" y="1075"/>
                    </a:cubicBezTo>
                    <a:cubicBezTo>
                      <a:pt x="249" y="1084"/>
                      <a:pt x="249" y="1098"/>
                      <a:pt x="258" y="1107"/>
                    </a:cubicBezTo>
                    <a:cubicBezTo>
                      <a:pt x="263" y="1111"/>
                      <a:pt x="268" y="1113"/>
                      <a:pt x="274" y="1113"/>
                    </a:cubicBezTo>
                    <a:cubicBezTo>
                      <a:pt x="280" y="1113"/>
                      <a:pt x="286" y="1111"/>
                      <a:pt x="290" y="1107"/>
                    </a:cubicBezTo>
                    <a:cubicBezTo>
                      <a:pt x="517" y="880"/>
                      <a:pt x="517" y="880"/>
                      <a:pt x="517" y="880"/>
                    </a:cubicBezTo>
                    <a:cubicBezTo>
                      <a:pt x="541" y="856"/>
                      <a:pt x="549" y="821"/>
                      <a:pt x="541" y="790"/>
                    </a:cubicBezTo>
                    <a:cubicBezTo>
                      <a:pt x="614" y="717"/>
                      <a:pt x="614" y="717"/>
                      <a:pt x="614" y="717"/>
                    </a:cubicBezTo>
                    <a:cubicBezTo>
                      <a:pt x="637" y="695"/>
                      <a:pt x="642" y="661"/>
                      <a:pt x="630" y="634"/>
                    </a:cubicBezTo>
                    <a:cubicBezTo>
                      <a:pt x="1013" y="250"/>
                      <a:pt x="1013" y="250"/>
                      <a:pt x="1013" y="250"/>
                    </a:cubicBezTo>
                    <a:cubicBezTo>
                      <a:pt x="1028" y="235"/>
                      <a:pt x="1032" y="214"/>
                      <a:pt x="1025" y="196"/>
                    </a:cubicBezTo>
                    <a:cubicBezTo>
                      <a:pt x="1099" y="150"/>
                      <a:pt x="1099" y="150"/>
                      <a:pt x="1099" y="150"/>
                    </a:cubicBezTo>
                    <a:cubicBezTo>
                      <a:pt x="1106" y="146"/>
                      <a:pt x="1110" y="140"/>
                      <a:pt x="1110" y="132"/>
                    </a:cubicBezTo>
                    <a:cubicBezTo>
                      <a:pt x="1116" y="24"/>
                      <a:pt x="1116" y="24"/>
                      <a:pt x="1116" y="24"/>
                    </a:cubicBezTo>
                    <a:cubicBezTo>
                      <a:pt x="1116" y="18"/>
                      <a:pt x="1114" y="11"/>
                      <a:pt x="1109" y="7"/>
                    </a:cubicBezTo>
                    <a:close/>
                    <a:moveTo>
                      <a:pt x="582" y="685"/>
                    </a:moveTo>
                    <a:cubicBezTo>
                      <a:pt x="519" y="749"/>
                      <a:pt x="519" y="749"/>
                      <a:pt x="519" y="749"/>
                    </a:cubicBezTo>
                    <a:cubicBezTo>
                      <a:pt x="518" y="748"/>
                      <a:pt x="517" y="748"/>
                      <a:pt x="517" y="747"/>
                    </a:cubicBezTo>
                    <a:cubicBezTo>
                      <a:pt x="369" y="599"/>
                      <a:pt x="369" y="599"/>
                      <a:pt x="369" y="599"/>
                    </a:cubicBezTo>
                    <a:cubicBezTo>
                      <a:pt x="368" y="599"/>
                      <a:pt x="368" y="598"/>
                      <a:pt x="367" y="597"/>
                    </a:cubicBezTo>
                    <a:cubicBezTo>
                      <a:pt x="431" y="534"/>
                      <a:pt x="431" y="534"/>
                      <a:pt x="431" y="534"/>
                    </a:cubicBezTo>
                    <a:cubicBezTo>
                      <a:pt x="441" y="523"/>
                      <a:pt x="459" y="522"/>
                      <a:pt x="470" y="532"/>
                    </a:cubicBezTo>
                    <a:cubicBezTo>
                      <a:pt x="471" y="532"/>
                      <a:pt x="471" y="532"/>
                      <a:pt x="471" y="532"/>
                    </a:cubicBezTo>
                    <a:cubicBezTo>
                      <a:pt x="472" y="533"/>
                      <a:pt x="472" y="533"/>
                      <a:pt x="473" y="534"/>
                    </a:cubicBezTo>
                    <a:cubicBezTo>
                      <a:pt x="582" y="643"/>
                      <a:pt x="582" y="643"/>
                      <a:pt x="582" y="643"/>
                    </a:cubicBezTo>
                    <a:cubicBezTo>
                      <a:pt x="583" y="644"/>
                      <a:pt x="583" y="644"/>
                      <a:pt x="584" y="645"/>
                    </a:cubicBezTo>
                    <a:cubicBezTo>
                      <a:pt x="584" y="646"/>
                      <a:pt x="584" y="646"/>
                      <a:pt x="584" y="646"/>
                    </a:cubicBezTo>
                    <a:cubicBezTo>
                      <a:pt x="594" y="657"/>
                      <a:pt x="593" y="675"/>
                      <a:pt x="582" y="685"/>
                    </a:cubicBezTo>
                    <a:close/>
                    <a:moveTo>
                      <a:pt x="601" y="598"/>
                    </a:moveTo>
                    <a:cubicBezTo>
                      <a:pt x="518" y="515"/>
                      <a:pt x="518" y="515"/>
                      <a:pt x="518" y="515"/>
                    </a:cubicBezTo>
                    <a:cubicBezTo>
                      <a:pt x="660" y="373"/>
                      <a:pt x="660" y="373"/>
                      <a:pt x="660" y="373"/>
                    </a:cubicBezTo>
                    <a:cubicBezTo>
                      <a:pt x="743" y="456"/>
                      <a:pt x="743" y="456"/>
                      <a:pt x="743" y="456"/>
                    </a:cubicBezTo>
                    <a:lnTo>
                      <a:pt x="601" y="598"/>
                    </a:lnTo>
                    <a:close/>
                    <a:moveTo>
                      <a:pt x="776" y="424"/>
                    </a:moveTo>
                    <a:cubicBezTo>
                      <a:pt x="692" y="340"/>
                      <a:pt x="692" y="340"/>
                      <a:pt x="692" y="340"/>
                    </a:cubicBezTo>
                    <a:cubicBezTo>
                      <a:pt x="749" y="283"/>
                      <a:pt x="749" y="283"/>
                      <a:pt x="749" y="283"/>
                    </a:cubicBezTo>
                    <a:cubicBezTo>
                      <a:pt x="833" y="367"/>
                      <a:pt x="833" y="367"/>
                      <a:pt x="833" y="367"/>
                    </a:cubicBezTo>
                    <a:lnTo>
                      <a:pt x="776" y="424"/>
                    </a:lnTo>
                    <a:close/>
                    <a:moveTo>
                      <a:pt x="981" y="218"/>
                    </a:moveTo>
                    <a:cubicBezTo>
                      <a:pt x="865" y="334"/>
                      <a:pt x="865" y="334"/>
                      <a:pt x="865" y="334"/>
                    </a:cubicBezTo>
                    <a:cubicBezTo>
                      <a:pt x="782" y="251"/>
                      <a:pt x="782" y="251"/>
                      <a:pt x="782" y="251"/>
                    </a:cubicBezTo>
                    <a:cubicBezTo>
                      <a:pt x="898" y="135"/>
                      <a:pt x="898" y="135"/>
                      <a:pt x="898" y="135"/>
                    </a:cubicBezTo>
                    <a:cubicBezTo>
                      <a:pt x="901" y="132"/>
                      <a:pt x="905" y="132"/>
                      <a:pt x="907" y="135"/>
                    </a:cubicBezTo>
                    <a:cubicBezTo>
                      <a:pt x="911" y="138"/>
                      <a:pt x="911" y="138"/>
                      <a:pt x="911" y="138"/>
                    </a:cubicBezTo>
                    <a:cubicBezTo>
                      <a:pt x="978" y="205"/>
                      <a:pt x="978" y="205"/>
                      <a:pt x="978" y="205"/>
                    </a:cubicBezTo>
                    <a:cubicBezTo>
                      <a:pt x="981" y="209"/>
                      <a:pt x="981" y="209"/>
                      <a:pt x="981" y="209"/>
                    </a:cubicBezTo>
                    <a:cubicBezTo>
                      <a:pt x="984" y="211"/>
                      <a:pt x="984" y="215"/>
                      <a:pt x="981" y="218"/>
                    </a:cubicBezTo>
                    <a:close/>
                    <a:moveTo>
                      <a:pt x="1065" y="118"/>
                    </a:moveTo>
                    <a:cubicBezTo>
                      <a:pt x="997" y="160"/>
                      <a:pt x="997" y="160"/>
                      <a:pt x="997" y="160"/>
                    </a:cubicBezTo>
                    <a:cubicBezTo>
                      <a:pt x="956" y="119"/>
                      <a:pt x="956" y="119"/>
                      <a:pt x="956" y="119"/>
                    </a:cubicBezTo>
                    <a:cubicBezTo>
                      <a:pt x="998" y="51"/>
                      <a:pt x="998" y="51"/>
                      <a:pt x="998" y="51"/>
                    </a:cubicBezTo>
                    <a:cubicBezTo>
                      <a:pt x="1069" y="47"/>
                      <a:pt x="1069" y="47"/>
                      <a:pt x="1069" y="47"/>
                    </a:cubicBezTo>
                    <a:lnTo>
                      <a:pt x="1065" y="118"/>
                    </a:lnTo>
                    <a:close/>
                    <a:moveTo>
                      <a:pt x="1065" y="118"/>
                    </a:moveTo>
                    <a:cubicBezTo>
                      <a:pt x="1065" y="118"/>
                      <a:pt x="1065" y="118"/>
                      <a:pt x="1065" y="11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33" name="Groupe 1628">
              <a:extLst>
                <a:ext uri="{FF2B5EF4-FFF2-40B4-BE49-F238E27FC236}">
                  <a16:creationId xmlns:a16="http://schemas.microsoft.com/office/drawing/2014/main" id="{2C7A4070-E92A-4041-B070-64459339B5CB}"/>
                </a:ext>
              </a:extLst>
            </p:cNvPr>
            <p:cNvGrpSpPr>
              <a:grpSpLocks noChangeAspect="1"/>
            </p:cNvGrpSpPr>
            <p:nvPr/>
          </p:nvGrpSpPr>
          <p:grpSpPr>
            <a:xfrm>
              <a:off x="4259251" y="2681605"/>
              <a:ext cx="431645" cy="428400"/>
              <a:chOff x="4259251" y="3382645"/>
              <a:chExt cx="431645" cy="428400"/>
            </a:xfrm>
            <a:solidFill>
              <a:schemeClr val="tx2"/>
            </a:solidFill>
          </p:grpSpPr>
          <p:sp>
            <p:nvSpPr>
              <p:cNvPr id="634" name="Freeform 5">
                <a:extLst>
                  <a:ext uri="{FF2B5EF4-FFF2-40B4-BE49-F238E27FC236}">
                    <a16:creationId xmlns:a16="http://schemas.microsoft.com/office/drawing/2014/main" id="{3DE577F5-AD3B-4319-AE4F-781E2027FCE6}"/>
                  </a:ext>
                </a:extLst>
              </p:cNvPr>
              <p:cNvSpPr>
                <a:spLocks noEditPoints="1"/>
              </p:cNvSpPr>
              <p:nvPr/>
            </p:nvSpPr>
            <p:spPr bwMode="auto">
              <a:xfrm>
                <a:off x="4359860" y="3483254"/>
                <a:ext cx="230427" cy="241786"/>
              </a:xfrm>
              <a:custGeom>
                <a:avLst/>
                <a:gdLst>
                  <a:gd name="T0" fmla="*/ 0 w 820"/>
                  <a:gd name="T1" fmla="*/ 487 h 871"/>
                  <a:gd name="T2" fmla="*/ 77 w 820"/>
                  <a:gd name="T3" fmla="*/ 820 h 871"/>
                  <a:gd name="T4" fmla="*/ 205 w 820"/>
                  <a:gd name="T5" fmla="*/ 743 h 871"/>
                  <a:gd name="T6" fmla="*/ 333 w 820"/>
                  <a:gd name="T7" fmla="*/ 717 h 871"/>
                  <a:gd name="T8" fmla="*/ 436 w 820"/>
                  <a:gd name="T9" fmla="*/ 820 h 871"/>
                  <a:gd name="T10" fmla="*/ 743 w 820"/>
                  <a:gd name="T11" fmla="*/ 871 h 871"/>
                  <a:gd name="T12" fmla="*/ 743 w 820"/>
                  <a:gd name="T13" fmla="*/ 717 h 871"/>
                  <a:gd name="T14" fmla="*/ 436 w 820"/>
                  <a:gd name="T15" fmla="*/ 768 h 871"/>
                  <a:gd name="T16" fmla="*/ 333 w 820"/>
                  <a:gd name="T17" fmla="*/ 666 h 871"/>
                  <a:gd name="T18" fmla="*/ 154 w 820"/>
                  <a:gd name="T19" fmla="*/ 743 h 871"/>
                  <a:gd name="T20" fmla="*/ 77 w 820"/>
                  <a:gd name="T21" fmla="*/ 768 h 871"/>
                  <a:gd name="T22" fmla="*/ 52 w 820"/>
                  <a:gd name="T23" fmla="*/ 487 h 871"/>
                  <a:gd name="T24" fmla="*/ 154 w 820"/>
                  <a:gd name="T25" fmla="*/ 384 h 871"/>
                  <a:gd name="T26" fmla="*/ 52 w 820"/>
                  <a:gd name="T27" fmla="*/ 282 h 871"/>
                  <a:gd name="T28" fmla="*/ 77 w 820"/>
                  <a:gd name="T29" fmla="*/ 52 h 871"/>
                  <a:gd name="T30" fmla="*/ 768 w 820"/>
                  <a:gd name="T31" fmla="*/ 77 h 871"/>
                  <a:gd name="T32" fmla="*/ 743 w 820"/>
                  <a:gd name="T33" fmla="*/ 512 h 871"/>
                  <a:gd name="T34" fmla="*/ 615 w 820"/>
                  <a:gd name="T35" fmla="*/ 466 h 871"/>
                  <a:gd name="T36" fmla="*/ 666 w 820"/>
                  <a:gd name="T37" fmla="*/ 231 h 871"/>
                  <a:gd name="T38" fmla="*/ 512 w 820"/>
                  <a:gd name="T39" fmla="*/ 231 h 871"/>
                  <a:gd name="T40" fmla="*/ 564 w 820"/>
                  <a:gd name="T41" fmla="*/ 466 h 871"/>
                  <a:gd name="T42" fmla="*/ 333 w 820"/>
                  <a:gd name="T43" fmla="*/ 512 h 871"/>
                  <a:gd name="T44" fmla="*/ 308 w 820"/>
                  <a:gd name="T45" fmla="*/ 405 h 871"/>
                  <a:gd name="T46" fmla="*/ 282 w 820"/>
                  <a:gd name="T47" fmla="*/ 256 h 871"/>
                  <a:gd name="T48" fmla="*/ 256 w 820"/>
                  <a:gd name="T49" fmla="*/ 405 h 871"/>
                  <a:gd name="T50" fmla="*/ 333 w 820"/>
                  <a:gd name="T51" fmla="*/ 564 h 871"/>
                  <a:gd name="T52" fmla="*/ 589 w 820"/>
                  <a:gd name="T53" fmla="*/ 615 h 871"/>
                  <a:gd name="T54" fmla="*/ 743 w 820"/>
                  <a:gd name="T55" fmla="*/ 564 h 871"/>
                  <a:gd name="T56" fmla="*/ 820 w 820"/>
                  <a:gd name="T57" fmla="*/ 77 h 871"/>
                  <a:gd name="T58" fmla="*/ 77 w 820"/>
                  <a:gd name="T59" fmla="*/ 0 h 871"/>
                  <a:gd name="T60" fmla="*/ 0 w 820"/>
                  <a:gd name="T61" fmla="*/ 282 h 871"/>
                  <a:gd name="T62" fmla="*/ 103 w 820"/>
                  <a:gd name="T63" fmla="*/ 384 h 871"/>
                  <a:gd name="T64" fmla="*/ 743 w 820"/>
                  <a:gd name="T65" fmla="*/ 768 h 871"/>
                  <a:gd name="T66" fmla="*/ 743 w 820"/>
                  <a:gd name="T67" fmla="*/ 820 h 871"/>
                  <a:gd name="T68" fmla="*/ 743 w 820"/>
                  <a:gd name="T69" fmla="*/ 768 h 871"/>
                  <a:gd name="T70" fmla="*/ 256 w 820"/>
                  <a:gd name="T71" fmla="*/ 333 h 871"/>
                  <a:gd name="T72" fmla="*/ 308 w 820"/>
                  <a:gd name="T73" fmla="*/ 333 h 871"/>
                  <a:gd name="T74" fmla="*/ 589 w 820"/>
                  <a:gd name="T75" fmla="*/ 205 h 871"/>
                  <a:gd name="T76" fmla="*/ 589 w 820"/>
                  <a:gd name="T77" fmla="*/ 256 h 871"/>
                  <a:gd name="T78" fmla="*/ 589 w 820"/>
                  <a:gd name="T79" fmla="*/ 205 h 871"/>
                  <a:gd name="T80" fmla="*/ 564 w 820"/>
                  <a:gd name="T81" fmla="*/ 538 h 871"/>
                  <a:gd name="T82" fmla="*/ 615 w 820"/>
                  <a:gd name="T83" fmla="*/ 538 h 871"/>
                  <a:gd name="T84" fmla="*/ 589 w 820"/>
                  <a:gd name="T85" fmla="*/ 56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0" h="871">
                    <a:moveTo>
                      <a:pt x="77" y="410"/>
                    </a:moveTo>
                    <a:cubicBezTo>
                      <a:pt x="38" y="410"/>
                      <a:pt x="0" y="447"/>
                      <a:pt x="0" y="487"/>
                    </a:cubicBezTo>
                    <a:cubicBezTo>
                      <a:pt x="0" y="743"/>
                      <a:pt x="0" y="743"/>
                      <a:pt x="0" y="743"/>
                    </a:cubicBezTo>
                    <a:cubicBezTo>
                      <a:pt x="0" y="782"/>
                      <a:pt x="38" y="820"/>
                      <a:pt x="77" y="820"/>
                    </a:cubicBezTo>
                    <a:cubicBezTo>
                      <a:pt x="128" y="820"/>
                      <a:pt x="128" y="820"/>
                      <a:pt x="128" y="820"/>
                    </a:cubicBezTo>
                    <a:cubicBezTo>
                      <a:pt x="168" y="820"/>
                      <a:pt x="205" y="782"/>
                      <a:pt x="205" y="743"/>
                    </a:cubicBezTo>
                    <a:cubicBezTo>
                      <a:pt x="205" y="731"/>
                      <a:pt x="219" y="717"/>
                      <a:pt x="231" y="717"/>
                    </a:cubicBezTo>
                    <a:cubicBezTo>
                      <a:pt x="333" y="717"/>
                      <a:pt x="333" y="717"/>
                      <a:pt x="333" y="717"/>
                    </a:cubicBezTo>
                    <a:cubicBezTo>
                      <a:pt x="345" y="717"/>
                      <a:pt x="359" y="731"/>
                      <a:pt x="359" y="743"/>
                    </a:cubicBezTo>
                    <a:cubicBezTo>
                      <a:pt x="359" y="782"/>
                      <a:pt x="396" y="820"/>
                      <a:pt x="436" y="820"/>
                    </a:cubicBezTo>
                    <a:cubicBezTo>
                      <a:pt x="671" y="820"/>
                      <a:pt x="671" y="820"/>
                      <a:pt x="671" y="820"/>
                    </a:cubicBezTo>
                    <a:cubicBezTo>
                      <a:pt x="681" y="849"/>
                      <a:pt x="709" y="871"/>
                      <a:pt x="743" y="871"/>
                    </a:cubicBezTo>
                    <a:cubicBezTo>
                      <a:pt x="785" y="871"/>
                      <a:pt x="820" y="836"/>
                      <a:pt x="820" y="794"/>
                    </a:cubicBezTo>
                    <a:cubicBezTo>
                      <a:pt x="820" y="752"/>
                      <a:pt x="785" y="717"/>
                      <a:pt x="743" y="717"/>
                    </a:cubicBezTo>
                    <a:cubicBezTo>
                      <a:pt x="709" y="717"/>
                      <a:pt x="681" y="739"/>
                      <a:pt x="671" y="768"/>
                    </a:cubicBezTo>
                    <a:cubicBezTo>
                      <a:pt x="436" y="768"/>
                      <a:pt x="436" y="768"/>
                      <a:pt x="436" y="768"/>
                    </a:cubicBezTo>
                    <a:cubicBezTo>
                      <a:pt x="424" y="768"/>
                      <a:pt x="410" y="754"/>
                      <a:pt x="410" y="743"/>
                    </a:cubicBezTo>
                    <a:cubicBezTo>
                      <a:pt x="410" y="703"/>
                      <a:pt x="373" y="666"/>
                      <a:pt x="333" y="666"/>
                    </a:cubicBezTo>
                    <a:cubicBezTo>
                      <a:pt x="231" y="666"/>
                      <a:pt x="231" y="666"/>
                      <a:pt x="231" y="666"/>
                    </a:cubicBezTo>
                    <a:cubicBezTo>
                      <a:pt x="191" y="666"/>
                      <a:pt x="154" y="703"/>
                      <a:pt x="154" y="743"/>
                    </a:cubicBezTo>
                    <a:cubicBezTo>
                      <a:pt x="154" y="754"/>
                      <a:pt x="140" y="768"/>
                      <a:pt x="128" y="768"/>
                    </a:cubicBezTo>
                    <a:cubicBezTo>
                      <a:pt x="77" y="768"/>
                      <a:pt x="77" y="768"/>
                      <a:pt x="77" y="768"/>
                    </a:cubicBezTo>
                    <a:cubicBezTo>
                      <a:pt x="66" y="768"/>
                      <a:pt x="52" y="754"/>
                      <a:pt x="52" y="743"/>
                    </a:cubicBezTo>
                    <a:cubicBezTo>
                      <a:pt x="52" y="487"/>
                      <a:pt x="52" y="487"/>
                      <a:pt x="52" y="487"/>
                    </a:cubicBezTo>
                    <a:cubicBezTo>
                      <a:pt x="52" y="475"/>
                      <a:pt x="66" y="461"/>
                      <a:pt x="77" y="461"/>
                    </a:cubicBezTo>
                    <a:cubicBezTo>
                      <a:pt x="117" y="461"/>
                      <a:pt x="154" y="424"/>
                      <a:pt x="154" y="384"/>
                    </a:cubicBezTo>
                    <a:cubicBezTo>
                      <a:pt x="154" y="345"/>
                      <a:pt x="117" y="308"/>
                      <a:pt x="77" y="308"/>
                    </a:cubicBezTo>
                    <a:cubicBezTo>
                      <a:pt x="66" y="308"/>
                      <a:pt x="52" y="293"/>
                      <a:pt x="52" y="282"/>
                    </a:cubicBezTo>
                    <a:cubicBezTo>
                      <a:pt x="52" y="77"/>
                      <a:pt x="52" y="77"/>
                      <a:pt x="52" y="77"/>
                    </a:cubicBezTo>
                    <a:cubicBezTo>
                      <a:pt x="52" y="66"/>
                      <a:pt x="66" y="52"/>
                      <a:pt x="77" y="52"/>
                    </a:cubicBezTo>
                    <a:cubicBezTo>
                      <a:pt x="743" y="52"/>
                      <a:pt x="743" y="52"/>
                      <a:pt x="743" y="52"/>
                    </a:cubicBezTo>
                    <a:cubicBezTo>
                      <a:pt x="754" y="52"/>
                      <a:pt x="768" y="66"/>
                      <a:pt x="768" y="77"/>
                    </a:cubicBezTo>
                    <a:cubicBezTo>
                      <a:pt x="768" y="487"/>
                      <a:pt x="768" y="487"/>
                      <a:pt x="768" y="487"/>
                    </a:cubicBezTo>
                    <a:cubicBezTo>
                      <a:pt x="768" y="498"/>
                      <a:pt x="754" y="512"/>
                      <a:pt x="743" y="512"/>
                    </a:cubicBezTo>
                    <a:cubicBezTo>
                      <a:pt x="661" y="512"/>
                      <a:pt x="661" y="512"/>
                      <a:pt x="661" y="512"/>
                    </a:cubicBezTo>
                    <a:cubicBezTo>
                      <a:pt x="654" y="491"/>
                      <a:pt x="637" y="474"/>
                      <a:pt x="615" y="466"/>
                    </a:cubicBezTo>
                    <a:cubicBezTo>
                      <a:pt x="615" y="303"/>
                      <a:pt x="615" y="303"/>
                      <a:pt x="615" y="303"/>
                    </a:cubicBezTo>
                    <a:cubicBezTo>
                      <a:pt x="645" y="292"/>
                      <a:pt x="666" y="264"/>
                      <a:pt x="666" y="231"/>
                    </a:cubicBezTo>
                    <a:cubicBezTo>
                      <a:pt x="666" y="188"/>
                      <a:pt x="632" y="154"/>
                      <a:pt x="589" y="154"/>
                    </a:cubicBezTo>
                    <a:cubicBezTo>
                      <a:pt x="547" y="154"/>
                      <a:pt x="512" y="188"/>
                      <a:pt x="512" y="231"/>
                    </a:cubicBezTo>
                    <a:cubicBezTo>
                      <a:pt x="512" y="264"/>
                      <a:pt x="534" y="292"/>
                      <a:pt x="564" y="303"/>
                    </a:cubicBezTo>
                    <a:cubicBezTo>
                      <a:pt x="564" y="466"/>
                      <a:pt x="564" y="466"/>
                      <a:pt x="564" y="466"/>
                    </a:cubicBezTo>
                    <a:cubicBezTo>
                      <a:pt x="542" y="474"/>
                      <a:pt x="525" y="491"/>
                      <a:pt x="517" y="512"/>
                    </a:cubicBezTo>
                    <a:cubicBezTo>
                      <a:pt x="333" y="512"/>
                      <a:pt x="333" y="512"/>
                      <a:pt x="333" y="512"/>
                    </a:cubicBezTo>
                    <a:cubicBezTo>
                      <a:pt x="322" y="512"/>
                      <a:pt x="308" y="498"/>
                      <a:pt x="308" y="487"/>
                    </a:cubicBezTo>
                    <a:cubicBezTo>
                      <a:pt x="308" y="405"/>
                      <a:pt x="308" y="405"/>
                      <a:pt x="308" y="405"/>
                    </a:cubicBezTo>
                    <a:cubicBezTo>
                      <a:pt x="337" y="395"/>
                      <a:pt x="359" y="367"/>
                      <a:pt x="359" y="333"/>
                    </a:cubicBezTo>
                    <a:cubicBezTo>
                      <a:pt x="359" y="291"/>
                      <a:pt x="324" y="256"/>
                      <a:pt x="282" y="256"/>
                    </a:cubicBezTo>
                    <a:cubicBezTo>
                      <a:pt x="240" y="256"/>
                      <a:pt x="205" y="291"/>
                      <a:pt x="205" y="333"/>
                    </a:cubicBezTo>
                    <a:cubicBezTo>
                      <a:pt x="205" y="367"/>
                      <a:pt x="227" y="395"/>
                      <a:pt x="256" y="405"/>
                    </a:cubicBezTo>
                    <a:cubicBezTo>
                      <a:pt x="256" y="487"/>
                      <a:pt x="256" y="487"/>
                      <a:pt x="256" y="487"/>
                    </a:cubicBezTo>
                    <a:cubicBezTo>
                      <a:pt x="256" y="526"/>
                      <a:pt x="294" y="564"/>
                      <a:pt x="333" y="564"/>
                    </a:cubicBezTo>
                    <a:cubicBezTo>
                      <a:pt x="517" y="564"/>
                      <a:pt x="517" y="564"/>
                      <a:pt x="517" y="564"/>
                    </a:cubicBezTo>
                    <a:cubicBezTo>
                      <a:pt x="528" y="593"/>
                      <a:pt x="556" y="615"/>
                      <a:pt x="589" y="615"/>
                    </a:cubicBezTo>
                    <a:cubicBezTo>
                      <a:pt x="623" y="615"/>
                      <a:pt x="651" y="593"/>
                      <a:pt x="661" y="564"/>
                    </a:cubicBezTo>
                    <a:cubicBezTo>
                      <a:pt x="743" y="564"/>
                      <a:pt x="743" y="564"/>
                      <a:pt x="743" y="564"/>
                    </a:cubicBezTo>
                    <a:cubicBezTo>
                      <a:pt x="782" y="564"/>
                      <a:pt x="820" y="526"/>
                      <a:pt x="820" y="487"/>
                    </a:cubicBezTo>
                    <a:cubicBezTo>
                      <a:pt x="820" y="77"/>
                      <a:pt x="820" y="77"/>
                      <a:pt x="820" y="77"/>
                    </a:cubicBezTo>
                    <a:cubicBezTo>
                      <a:pt x="820" y="38"/>
                      <a:pt x="782" y="0"/>
                      <a:pt x="743" y="0"/>
                    </a:cubicBezTo>
                    <a:cubicBezTo>
                      <a:pt x="77" y="0"/>
                      <a:pt x="77" y="0"/>
                      <a:pt x="77" y="0"/>
                    </a:cubicBezTo>
                    <a:cubicBezTo>
                      <a:pt x="38" y="0"/>
                      <a:pt x="0" y="38"/>
                      <a:pt x="0" y="77"/>
                    </a:cubicBezTo>
                    <a:cubicBezTo>
                      <a:pt x="0" y="282"/>
                      <a:pt x="0" y="282"/>
                      <a:pt x="0" y="282"/>
                    </a:cubicBezTo>
                    <a:cubicBezTo>
                      <a:pt x="0" y="321"/>
                      <a:pt x="38" y="359"/>
                      <a:pt x="77" y="359"/>
                    </a:cubicBezTo>
                    <a:cubicBezTo>
                      <a:pt x="89" y="359"/>
                      <a:pt x="103" y="373"/>
                      <a:pt x="103" y="384"/>
                    </a:cubicBezTo>
                    <a:cubicBezTo>
                      <a:pt x="103" y="396"/>
                      <a:pt x="89" y="410"/>
                      <a:pt x="77" y="410"/>
                    </a:cubicBezTo>
                    <a:close/>
                    <a:moveTo>
                      <a:pt x="743" y="768"/>
                    </a:moveTo>
                    <a:cubicBezTo>
                      <a:pt x="757" y="768"/>
                      <a:pt x="768" y="780"/>
                      <a:pt x="768" y="794"/>
                    </a:cubicBezTo>
                    <a:cubicBezTo>
                      <a:pt x="768" y="808"/>
                      <a:pt x="757" y="820"/>
                      <a:pt x="743" y="820"/>
                    </a:cubicBezTo>
                    <a:cubicBezTo>
                      <a:pt x="729" y="820"/>
                      <a:pt x="717" y="808"/>
                      <a:pt x="717" y="794"/>
                    </a:cubicBezTo>
                    <a:cubicBezTo>
                      <a:pt x="717" y="780"/>
                      <a:pt x="729" y="768"/>
                      <a:pt x="743" y="768"/>
                    </a:cubicBezTo>
                    <a:close/>
                    <a:moveTo>
                      <a:pt x="282" y="359"/>
                    </a:moveTo>
                    <a:cubicBezTo>
                      <a:pt x="268" y="359"/>
                      <a:pt x="256" y="347"/>
                      <a:pt x="256" y="333"/>
                    </a:cubicBezTo>
                    <a:cubicBezTo>
                      <a:pt x="256" y="319"/>
                      <a:pt x="268" y="308"/>
                      <a:pt x="282" y="308"/>
                    </a:cubicBezTo>
                    <a:cubicBezTo>
                      <a:pt x="296" y="308"/>
                      <a:pt x="308" y="319"/>
                      <a:pt x="308" y="333"/>
                    </a:cubicBezTo>
                    <a:cubicBezTo>
                      <a:pt x="308" y="347"/>
                      <a:pt x="296" y="359"/>
                      <a:pt x="282" y="359"/>
                    </a:cubicBezTo>
                    <a:close/>
                    <a:moveTo>
                      <a:pt x="589" y="205"/>
                    </a:moveTo>
                    <a:cubicBezTo>
                      <a:pt x="603" y="205"/>
                      <a:pt x="615" y="217"/>
                      <a:pt x="615" y="231"/>
                    </a:cubicBezTo>
                    <a:cubicBezTo>
                      <a:pt x="615" y="245"/>
                      <a:pt x="603" y="256"/>
                      <a:pt x="589" y="256"/>
                    </a:cubicBezTo>
                    <a:cubicBezTo>
                      <a:pt x="575" y="256"/>
                      <a:pt x="564" y="245"/>
                      <a:pt x="564" y="231"/>
                    </a:cubicBezTo>
                    <a:cubicBezTo>
                      <a:pt x="564" y="217"/>
                      <a:pt x="575" y="205"/>
                      <a:pt x="589" y="205"/>
                    </a:cubicBezTo>
                    <a:close/>
                    <a:moveTo>
                      <a:pt x="589" y="564"/>
                    </a:moveTo>
                    <a:cubicBezTo>
                      <a:pt x="575" y="564"/>
                      <a:pt x="564" y="552"/>
                      <a:pt x="564" y="538"/>
                    </a:cubicBezTo>
                    <a:cubicBezTo>
                      <a:pt x="564" y="524"/>
                      <a:pt x="575" y="512"/>
                      <a:pt x="589" y="512"/>
                    </a:cubicBezTo>
                    <a:cubicBezTo>
                      <a:pt x="603" y="512"/>
                      <a:pt x="615" y="524"/>
                      <a:pt x="615" y="538"/>
                    </a:cubicBezTo>
                    <a:cubicBezTo>
                      <a:pt x="615" y="552"/>
                      <a:pt x="603" y="564"/>
                      <a:pt x="589" y="564"/>
                    </a:cubicBezTo>
                    <a:close/>
                    <a:moveTo>
                      <a:pt x="589" y="564"/>
                    </a:moveTo>
                    <a:cubicBezTo>
                      <a:pt x="589" y="564"/>
                      <a:pt x="589" y="564"/>
                      <a:pt x="589" y="56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5" name="Freeform 6">
                <a:extLst>
                  <a:ext uri="{FF2B5EF4-FFF2-40B4-BE49-F238E27FC236}">
                    <a16:creationId xmlns:a16="http://schemas.microsoft.com/office/drawing/2014/main" id="{65E556D6-17C7-4A03-9B85-8FD8BE693667}"/>
                  </a:ext>
                </a:extLst>
              </p:cNvPr>
              <p:cNvSpPr>
                <a:spLocks noEditPoints="1"/>
              </p:cNvSpPr>
              <p:nvPr/>
            </p:nvSpPr>
            <p:spPr bwMode="auto">
              <a:xfrm>
                <a:off x="4259251" y="3382645"/>
                <a:ext cx="431645" cy="428400"/>
              </a:xfrm>
              <a:custGeom>
                <a:avLst/>
                <a:gdLst>
                  <a:gd name="T0" fmla="*/ 1510 w 1536"/>
                  <a:gd name="T1" fmla="*/ 512 h 1536"/>
                  <a:gd name="T2" fmla="*/ 1510 w 1536"/>
                  <a:gd name="T3" fmla="*/ 410 h 1536"/>
                  <a:gd name="T4" fmla="*/ 1434 w 1536"/>
                  <a:gd name="T5" fmla="*/ 358 h 1536"/>
                  <a:gd name="T6" fmla="*/ 1178 w 1536"/>
                  <a:gd name="T7" fmla="*/ 102 h 1536"/>
                  <a:gd name="T8" fmla="*/ 1126 w 1536"/>
                  <a:gd name="T9" fmla="*/ 26 h 1536"/>
                  <a:gd name="T10" fmla="*/ 1024 w 1536"/>
                  <a:gd name="T11" fmla="*/ 26 h 1536"/>
                  <a:gd name="T12" fmla="*/ 973 w 1536"/>
                  <a:gd name="T13" fmla="*/ 102 h 1536"/>
                  <a:gd name="T14" fmla="*/ 845 w 1536"/>
                  <a:gd name="T15" fmla="*/ 0 h 1536"/>
                  <a:gd name="T16" fmla="*/ 717 w 1536"/>
                  <a:gd name="T17" fmla="*/ 102 h 1536"/>
                  <a:gd name="T18" fmla="*/ 666 w 1536"/>
                  <a:gd name="T19" fmla="*/ 26 h 1536"/>
                  <a:gd name="T20" fmla="*/ 563 w 1536"/>
                  <a:gd name="T21" fmla="*/ 26 h 1536"/>
                  <a:gd name="T22" fmla="*/ 512 w 1536"/>
                  <a:gd name="T23" fmla="*/ 102 h 1536"/>
                  <a:gd name="T24" fmla="*/ 384 w 1536"/>
                  <a:gd name="T25" fmla="*/ 0 h 1536"/>
                  <a:gd name="T26" fmla="*/ 230 w 1536"/>
                  <a:gd name="T27" fmla="*/ 102 h 1536"/>
                  <a:gd name="T28" fmla="*/ 26 w 1536"/>
                  <a:gd name="T29" fmla="*/ 358 h 1536"/>
                  <a:gd name="T30" fmla="*/ 102 w 1536"/>
                  <a:gd name="T31" fmla="*/ 410 h 1536"/>
                  <a:gd name="T32" fmla="*/ 0 w 1536"/>
                  <a:gd name="T33" fmla="*/ 538 h 1536"/>
                  <a:gd name="T34" fmla="*/ 102 w 1536"/>
                  <a:gd name="T35" fmla="*/ 666 h 1536"/>
                  <a:gd name="T36" fmla="*/ 26 w 1536"/>
                  <a:gd name="T37" fmla="*/ 717 h 1536"/>
                  <a:gd name="T38" fmla="*/ 26 w 1536"/>
                  <a:gd name="T39" fmla="*/ 819 h 1536"/>
                  <a:gd name="T40" fmla="*/ 102 w 1536"/>
                  <a:gd name="T41" fmla="*/ 870 h 1536"/>
                  <a:gd name="T42" fmla="*/ 0 w 1536"/>
                  <a:gd name="T43" fmla="*/ 998 h 1536"/>
                  <a:gd name="T44" fmla="*/ 102 w 1536"/>
                  <a:gd name="T45" fmla="*/ 1126 h 1536"/>
                  <a:gd name="T46" fmla="*/ 26 w 1536"/>
                  <a:gd name="T47" fmla="*/ 1178 h 1536"/>
                  <a:gd name="T48" fmla="*/ 128 w 1536"/>
                  <a:gd name="T49" fmla="*/ 1229 h 1536"/>
                  <a:gd name="T50" fmla="*/ 230 w 1536"/>
                  <a:gd name="T51" fmla="*/ 154 h 1536"/>
                  <a:gd name="T52" fmla="*/ 1382 w 1536"/>
                  <a:gd name="T53" fmla="*/ 1306 h 1536"/>
                  <a:gd name="T54" fmla="*/ 154 w 1536"/>
                  <a:gd name="T55" fmla="*/ 1306 h 1536"/>
                  <a:gd name="T56" fmla="*/ 230 w 1536"/>
                  <a:gd name="T57" fmla="*/ 1434 h 1536"/>
                  <a:gd name="T58" fmla="*/ 384 w 1536"/>
                  <a:gd name="T59" fmla="*/ 1536 h 1536"/>
                  <a:gd name="T60" fmla="*/ 512 w 1536"/>
                  <a:gd name="T61" fmla="*/ 1434 h 1536"/>
                  <a:gd name="T62" fmla="*/ 563 w 1536"/>
                  <a:gd name="T63" fmla="*/ 1510 h 1536"/>
                  <a:gd name="T64" fmla="*/ 666 w 1536"/>
                  <a:gd name="T65" fmla="*/ 1510 h 1536"/>
                  <a:gd name="T66" fmla="*/ 717 w 1536"/>
                  <a:gd name="T67" fmla="*/ 1434 h 1536"/>
                  <a:gd name="T68" fmla="*/ 845 w 1536"/>
                  <a:gd name="T69" fmla="*/ 1536 h 1536"/>
                  <a:gd name="T70" fmla="*/ 973 w 1536"/>
                  <a:gd name="T71" fmla="*/ 1434 h 1536"/>
                  <a:gd name="T72" fmla="*/ 1024 w 1536"/>
                  <a:gd name="T73" fmla="*/ 1510 h 1536"/>
                  <a:gd name="T74" fmla="*/ 1126 w 1536"/>
                  <a:gd name="T75" fmla="*/ 1510 h 1536"/>
                  <a:gd name="T76" fmla="*/ 1178 w 1536"/>
                  <a:gd name="T77" fmla="*/ 1434 h 1536"/>
                  <a:gd name="T78" fmla="*/ 1434 w 1536"/>
                  <a:gd name="T79" fmla="*/ 1178 h 1536"/>
                  <a:gd name="T80" fmla="*/ 1510 w 1536"/>
                  <a:gd name="T81" fmla="*/ 1126 h 1536"/>
                  <a:gd name="T82" fmla="*/ 1510 w 1536"/>
                  <a:gd name="T83" fmla="*/ 1024 h 1536"/>
                  <a:gd name="T84" fmla="*/ 1434 w 1536"/>
                  <a:gd name="T85" fmla="*/ 973 h 1536"/>
                  <a:gd name="T86" fmla="*/ 1536 w 1536"/>
                  <a:gd name="T87" fmla="*/ 845 h 1536"/>
                  <a:gd name="T88" fmla="*/ 1434 w 1536"/>
                  <a:gd name="T89" fmla="*/ 717 h 1536"/>
                  <a:gd name="T90" fmla="*/ 1510 w 1536"/>
                  <a:gd name="T91" fmla="*/ 666 h 1536"/>
                  <a:gd name="T92" fmla="*/ 1510 w 1536"/>
                  <a:gd name="T93" fmla="*/ 56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6" h="1536">
                    <a:moveTo>
                      <a:pt x="1510" y="563"/>
                    </a:moveTo>
                    <a:cubicBezTo>
                      <a:pt x="1525" y="563"/>
                      <a:pt x="1536" y="552"/>
                      <a:pt x="1536" y="538"/>
                    </a:cubicBezTo>
                    <a:cubicBezTo>
                      <a:pt x="1536" y="523"/>
                      <a:pt x="1525" y="512"/>
                      <a:pt x="1510" y="512"/>
                    </a:cubicBezTo>
                    <a:cubicBezTo>
                      <a:pt x="1434" y="512"/>
                      <a:pt x="1434" y="512"/>
                      <a:pt x="1434" y="512"/>
                    </a:cubicBezTo>
                    <a:cubicBezTo>
                      <a:pt x="1434" y="410"/>
                      <a:pt x="1434" y="410"/>
                      <a:pt x="1434" y="410"/>
                    </a:cubicBezTo>
                    <a:cubicBezTo>
                      <a:pt x="1510" y="410"/>
                      <a:pt x="1510" y="410"/>
                      <a:pt x="1510" y="410"/>
                    </a:cubicBezTo>
                    <a:cubicBezTo>
                      <a:pt x="1525" y="410"/>
                      <a:pt x="1536" y="398"/>
                      <a:pt x="1536" y="384"/>
                    </a:cubicBezTo>
                    <a:cubicBezTo>
                      <a:pt x="1536" y="370"/>
                      <a:pt x="1525" y="358"/>
                      <a:pt x="1510" y="358"/>
                    </a:cubicBezTo>
                    <a:cubicBezTo>
                      <a:pt x="1434" y="358"/>
                      <a:pt x="1434" y="358"/>
                      <a:pt x="1434" y="358"/>
                    </a:cubicBezTo>
                    <a:cubicBezTo>
                      <a:pt x="1434" y="230"/>
                      <a:pt x="1434" y="230"/>
                      <a:pt x="1434" y="230"/>
                    </a:cubicBezTo>
                    <a:cubicBezTo>
                      <a:pt x="1434" y="165"/>
                      <a:pt x="1371" y="102"/>
                      <a:pt x="1306" y="102"/>
                    </a:cubicBezTo>
                    <a:cubicBezTo>
                      <a:pt x="1178" y="102"/>
                      <a:pt x="1178" y="102"/>
                      <a:pt x="1178" y="102"/>
                    </a:cubicBezTo>
                    <a:cubicBezTo>
                      <a:pt x="1178" y="26"/>
                      <a:pt x="1178" y="26"/>
                      <a:pt x="1178" y="26"/>
                    </a:cubicBezTo>
                    <a:cubicBezTo>
                      <a:pt x="1178" y="11"/>
                      <a:pt x="1166" y="0"/>
                      <a:pt x="1152" y="0"/>
                    </a:cubicBezTo>
                    <a:cubicBezTo>
                      <a:pt x="1138" y="0"/>
                      <a:pt x="1126" y="11"/>
                      <a:pt x="1126" y="26"/>
                    </a:cubicBezTo>
                    <a:cubicBezTo>
                      <a:pt x="1126" y="102"/>
                      <a:pt x="1126" y="102"/>
                      <a:pt x="1126" y="102"/>
                    </a:cubicBezTo>
                    <a:cubicBezTo>
                      <a:pt x="1024" y="102"/>
                      <a:pt x="1024" y="102"/>
                      <a:pt x="1024" y="102"/>
                    </a:cubicBezTo>
                    <a:cubicBezTo>
                      <a:pt x="1024" y="26"/>
                      <a:pt x="1024" y="26"/>
                      <a:pt x="1024" y="26"/>
                    </a:cubicBezTo>
                    <a:cubicBezTo>
                      <a:pt x="1024" y="11"/>
                      <a:pt x="1013" y="0"/>
                      <a:pt x="998" y="0"/>
                    </a:cubicBezTo>
                    <a:cubicBezTo>
                      <a:pt x="984" y="0"/>
                      <a:pt x="973" y="11"/>
                      <a:pt x="973" y="26"/>
                    </a:cubicBezTo>
                    <a:cubicBezTo>
                      <a:pt x="973" y="102"/>
                      <a:pt x="973" y="102"/>
                      <a:pt x="973" y="102"/>
                    </a:cubicBezTo>
                    <a:cubicBezTo>
                      <a:pt x="870" y="102"/>
                      <a:pt x="870" y="102"/>
                      <a:pt x="870" y="102"/>
                    </a:cubicBezTo>
                    <a:cubicBezTo>
                      <a:pt x="870" y="26"/>
                      <a:pt x="870" y="26"/>
                      <a:pt x="870" y="26"/>
                    </a:cubicBezTo>
                    <a:cubicBezTo>
                      <a:pt x="870" y="11"/>
                      <a:pt x="859" y="0"/>
                      <a:pt x="845" y="0"/>
                    </a:cubicBezTo>
                    <a:cubicBezTo>
                      <a:pt x="831" y="0"/>
                      <a:pt x="819" y="11"/>
                      <a:pt x="819" y="26"/>
                    </a:cubicBezTo>
                    <a:cubicBezTo>
                      <a:pt x="819" y="102"/>
                      <a:pt x="819" y="102"/>
                      <a:pt x="819" y="102"/>
                    </a:cubicBezTo>
                    <a:cubicBezTo>
                      <a:pt x="717" y="102"/>
                      <a:pt x="717" y="102"/>
                      <a:pt x="717" y="102"/>
                    </a:cubicBezTo>
                    <a:cubicBezTo>
                      <a:pt x="717" y="26"/>
                      <a:pt x="717" y="26"/>
                      <a:pt x="717" y="26"/>
                    </a:cubicBezTo>
                    <a:cubicBezTo>
                      <a:pt x="717" y="11"/>
                      <a:pt x="705" y="0"/>
                      <a:pt x="691" y="0"/>
                    </a:cubicBezTo>
                    <a:cubicBezTo>
                      <a:pt x="677" y="0"/>
                      <a:pt x="666" y="11"/>
                      <a:pt x="666" y="26"/>
                    </a:cubicBezTo>
                    <a:cubicBezTo>
                      <a:pt x="666" y="102"/>
                      <a:pt x="666" y="102"/>
                      <a:pt x="666" y="102"/>
                    </a:cubicBezTo>
                    <a:cubicBezTo>
                      <a:pt x="563" y="102"/>
                      <a:pt x="563" y="102"/>
                      <a:pt x="563" y="102"/>
                    </a:cubicBezTo>
                    <a:cubicBezTo>
                      <a:pt x="563" y="26"/>
                      <a:pt x="563" y="26"/>
                      <a:pt x="563" y="26"/>
                    </a:cubicBezTo>
                    <a:cubicBezTo>
                      <a:pt x="563" y="11"/>
                      <a:pt x="552" y="0"/>
                      <a:pt x="538" y="0"/>
                    </a:cubicBezTo>
                    <a:cubicBezTo>
                      <a:pt x="523" y="0"/>
                      <a:pt x="512" y="11"/>
                      <a:pt x="512" y="26"/>
                    </a:cubicBezTo>
                    <a:cubicBezTo>
                      <a:pt x="512" y="102"/>
                      <a:pt x="512" y="102"/>
                      <a:pt x="512" y="102"/>
                    </a:cubicBezTo>
                    <a:cubicBezTo>
                      <a:pt x="410" y="102"/>
                      <a:pt x="410" y="102"/>
                      <a:pt x="410" y="102"/>
                    </a:cubicBezTo>
                    <a:cubicBezTo>
                      <a:pt x="410" y="26"/>
                      <a:pt x="410" y="26"/>
                      <a:pt x="410" y="26"/>
                    </a:cubicBezTo>
                    <a:cubicBezTo>
                      <a:pt x="410" y="11"/>
                      <a:pt x="398" y="0"/>
                      <a:pt x="384" y="0"/>
                    </a:cubicBezTo>
                    <a:cubicBezTo>
                      <a:pt x="370" y="0"/>
                      <a:pt x="358" y="11"/>
                      <a:pt x="358" y="26"/>
                    </a:cubicBezTo>
                    <a:cubicBezTo>
                      <a:pt x="358" y="102"/>
                      <a:pt x="358" y="102"/>
                      <a:pt x="358" y="102"/>
                    </a:cubicBezTo>
                    <a:cubicBezTo>
                      <a:pt x="230" y="102"/>
                      <a:pt x="230" y="102"/>
                      <a:pt x="230" y="102"/>
                    </a:cubicBezTo>
                    <a:cubicBezTo>
                      <a:pt x="165" y="102"/>
                      <a:pt x="102" y="165"/>
                      <a:pt x="102" y="230"/>
                    </a:cubicBezTo>
                    <a:cubicBezTo>
                      <a:pt x="102" y="358"/>
                      <a:pt x="102" y="358"/>
                      <a:pt x="102" y="358"/>
                    </a:cubicBezTo>
                    <a:cubicBezTo>
                      <a:pt x="26" y="358"/>
                      <a:pt x="26" y="358"/>
                      <a:pt x="26" y="358"/>
                    </a:cubicBezTo>
                    <a:cubicBezTo>
                      <a:pt x="11" y="358"/>
                      <a:pt x="0" y="370"/>
                      <a:pt x="0" y="384"/>
                    </a:cubicBezTo>
                    <a:cubicBezTo>
                      <a:pt x="0" y="398"/>
                      <a:pt x="11" y="410"/>
                      <a:pt x="26" y="410"/>
                    </a:cubicBezTo>
                    <a:cubicBezTo>
                      <a:pt x="102" y="410"/>
                      <a:pt x="102" y="410"/>
                      <a:pt x="102" y="410"/>
                    </a:cubicBezTo>
                    <a:cubicBezTo>
                      <a:pt x="102" y="512"/>
                      <a:pt x="102" y="512"/>
                      <a:pt x="102" y="512"/>
                    </a:cubicBezTo>
                    <a:cubicBezTo>
                      <a:pt x="26" y="512"/>
                      <a:pt x="26" y="512"/>
                      <a:pt x="26" y="512"/>
                    </a:cubicBezTo>
                    <a:cubicBezTo>
                      <a:pt x="11" y="512"/>
                      <a:pt x="0" y="523"/>
                      <a:pt x="0" y="538"/>
                    </a:cubicBezTo>
                    <a:cubicBezTo>
                      <a:pt x="0" y="552"/>
                      <a:pt x="11" y="563"/>
                      <a:pt x="26" y="563"/>
                    </a:cubicBezTo>
                    <a:cubicBezTo>
                      <a:pt x="102" y="563"/>
                      <a:pt x="102" y="563"/>
                      <a:pt x="102" y="563"/>
                    </a:cubicBezTo>
                    <a:cubicBezTo>
                      <a:pt x="102" y="666"/>
                      <a:pt x="102" y="666"/>
                      <a:pt x="102" y="666"/>
                    </a:cubicBezTo>
                    <a:cubicBezTo>
                      <a:pt x="26" y="666"/>
                      <a:pt x="26" y="666"/>
                      <a:pt x="26" y="666"/>
                    </a:cubicBezTo>
                    <a:cubicBezTo>
                      <a:pt x="11" y="666"/>
                      <a:pt x="0" y="677"/>
                      <a:pt x="0" y="691"/>
                    </a:cubicBezTo>
                    <a:cubicBezTo>
                      <a:pt x="0" y="705"/>
                      <a:pt x="11" y="717"/>
                      <a:pt x="26" y="717"/>
                    </a:cubicBezTo>
                    <a:cubicBezTo>
                      <a:pt x="102" y="717"/>
                      <a:pt x="102" y="717"/>
                      <a:pt x="102" y="717"/>
                    </a:cubicBezTo>
                    <a:cubicBezTo>
                      <a:pt x="102" y="819"/>
                      <a:pt x="102" y="819"/>
                      <a:pt x="102" y="819"/>
                    </a:cubicBezTo>
                    <a:cubicBezTo>
                      <a:pt x="26" y="819"/>
                      <a:pt x="26" y="819"/>
                      <a:pt x="26" y="819"/>
                    </a:cubicBezTo>
                    <a:cubicBezTo>
                      <a:pt x="11" y="819"/>
                      <a:pt x="0" y="831"/>
                      <a:pt x="0" y="845"/>
                    </a:cubicBezTo>
                    <a:cubicBezTo>
                      <a:pt x="0" y="859"/>
                      <a:pt x="11" y="870"/>
                      <a:pt x="26" y="870"/>
                    </a:cubicBezTo>
                    <a:cubicBezTo>
                      <a:pt x="102" y="870"/>
                      <a:pt x="102" y="870"/>
                      <a:pt x="102" y="870"/>
                    </a:cubicBezTo>
                    <a:cubicBezTo>
                      <a:pt x="102" y="973"/>
                      <a:pt x="102" y="973"/>
                      <a:pt x="102" y="973"/>
                    </a:cubicBezTo>
                    <a:cubicBezTo>
                      <a:pt x="26" y="973"/>
                      <a:pt x="26" y="973"/>
                      <a:pt x="26" y="973"/>
                    </a:cubicBezTo>
                    <a:cubicBezTo>
                      <a:pt x="11" y="973"/>
                      <a:pt x="0" y="984"/>
                      <a:pt x="0" y="998"/>
                    </a:cubicBezTo>
                    <a:cubicBezTo>
                      <a:pt x="0" y="1013"/>
                      <a:pt x="11" y="1024"/>
                      <a:pt x="26" y="1024"/>
                    </a:cubicBezTo>
                    <a:cubicBezTo>
                      <a:pt x="102" y="1024"/>
                      <a:pt x="102" y="1024"/>
                      <a:pt x="102" y="1024"/>
                    </a:cubicBezTo>
                    <a:cubicBezTo>
                      <a:pt x="102" y="1126"/>
                      <a:pt x="102" y="1126"/>
                      <a:pt x="102" y="1126"/>
                    </a:cubicBezTo>
                    <a:cubicBezTo>
                      <a:pt x="26" y="1126"/>
                      <a:pt x="26" y="1126"/>
                      <a:pt x="26" y="1126"/>
                    </a:cubicBezTo>
                    <a:cubicBezTo>
                      <a:pt x="11" y="1126"/>
                      <a:pt x="0" y="1138"/>
                      <a:pt x="0" y="1152"/>
                    </a:cubicBezTo>
                    <a:cubicBezTo>
                      <a:pt x="0" y="1166"/>
                      <a:pt x="11" y="1178"/>
                      <a:pt x="26" y="1178"/>
                    </a:cubicBezTo>
                    <a:cubicBezTo>
                      <a:pt x="102" y="1178"/>
                      <a:pt x="102" y="1178"/>
                      <a:pt x="102" y="1178"/>
                    </a:cubicBezTo>
                    <a:cubicBezTo>
                      <a:pt x="102" y="1203"/>
                      <a:pt x="102" y="1203"/>
                      <a:pt x="102" y="1203"/>
                    </a:cubicBezTo>
                    <a:cubicBezTo>
                      <a:pt x="102" y="1217"/>
                      <a:pt x="114" y="1229"/>
                      <a:pt x="128" y="1229"/>
                    </a:cubicBezTo>
                    <a:cubicBezTo>
                      <a:pt x="142" y="1229"/>
                      <a:pt x="154" y="1217"/>
                      <a:pt x="154" y="1203"/>
                    </a:cubicBezTo>
                    <a:cubicBezTo>
                      <a:pt x="154" y="230"/>
                      <a:pt x="154" y="230"/>
                      <a:pt x="154" y="230"/>
                    </a:cubicBezTo>
                    <a:cubicBezTo>
                      <a:pt x="154" y="193"/>
                      <a:pt x="193" y="154"/>
                      <a:pt x="230" y="154"/>
                    </a:cubicBezTo>
                    <a:cubicBezTo>
                      <a:pt x="1306" y="154"/>
                      <a:pt x="1306" y="154"/>
                      <a:pt x="1306" y="154"/>
                    </a:cubicBezTo>
                    <a:cubicBezTo>
                      <a:pt x="1343" y="154"/>
                      <a:pt x="1382" y="193"/>
                      <a:pt x="1382" y="230"/>
                    </a:cubicBezTo>
                    <a:cubicBezTo>
                      <a:pt x="1382" y="1306"/>
                      <a:pt x="1382" y="1306"/>
                      <a:pt x="1382" y="1306"/>
                    </a:cubicBezTo>
                    <a:cubicBezTo>
                      <a:pt x="1382" y="1343"/>
                      <a:pt x="1343" y="1382"/>
                      <a:pt x="1306" y="1382"/>
                    </a:cubicBezTo>
                    <a:cubicBezTo>
                      <a:pt x="230" y="1382"/>
                      <a:pt x="230" y="1382"/>
                      <a:pt x="230" y="1382"/>
                    </a:cubicBezTo>
                    <a:cubicBezTo>
                      <a:pt x="193" y="1382"/>
                      <a:pt x="154" y="1343"/>
                      <a:pt x="154" y="1306"/>
                    </a:cubicBezTo>
                    <a:cubicBezTo>
                      <a:pt x="154" y="1291"/>
                      <a:pt x="142" y="1280"/>
                      <a:pt x="128" y="1280"/>
                    </a:cubicBezTo>
                    <a:cubicBezTo>
                      <a:pt x="114" y="1280"/>
                      <a:pt x="102" y="1291"/>
                      <a:pt x="102" y="1306"/>
                    </a:cubicBezTo>
                    <a:cubicBezTo>
                      <a:pt x="102" y="1371"/>
                      <a:pt x="165" y="1434"/>
                      <a:pt x="230" y="1434"/>
                    </a:cubicBezTo>
                    <a:cubicBezTo>
                      <a:pt x="358" y="1434"/>
                      <a:pt x="358" y="1434"/>
                      <a:pt x="358" y="1434"/>
                    </a:cubicBezTo>
                    <a:cubicBezTo>
                      <a:pt x="358" y="1510"/>
                      <a:pt x="358" y="1510"/>
                      <a:pt x="358" y="1510"/>
                    </a:cubicBezTo>
                    <a:cubicBezTo>
                      <a:pt x="358" y="1525"/>
                      <a:pt x="370" y="1536"/>
                      <a:pt x="384" y="1536"/>
                    </a:cubicBezTo>
                    <a:cubicBezTo>
                      <a:pt x="398" y="1536"/>
                      <a:pt x="410" y="1525"/>
                      <a:pt x="410" y="1510"/>
                    </a:cubicBezTo>
                    <a:cubicBezTo>
                      <a:pt x="410" y="1434"/>
                      <a:pt x="410" y="1434"/>
                      <a:pt x="410" y="1434"/>
                    </a:cubicBezTo>
                    <a:cubicBezTo>
                      <a:pt x="512" y="1434"/>
                      <a:pt x="512" y="1434"/>
                      <a:pt x="512" y="1434"/>
                    </a:cubicBezTo>
                    <a:cubicBezTo>
                      <a:pt x="512" y="1510"/>
                      <a:pt x="512" y="1510"/>
                      <a:pt x="512" y="1510"/>
                    </a:cubicBezTo>
                    <a:cubicBezTo>
                      <a:pt x="512" y="1525"/>
                      <a:pt x="523" y="1536"/>
                      <a:pt x="538" y="1536"/>
                    </a:cubicBezTo>
                    <a:cubicBezTo>
                      <a:pt x="552" y="1536"/>
                      <a:pt x="563" y="1525"/>
                      <a:pt x="563" y="1510"/>
                    </a:cubicBezTo>
                    <a:cubicBezTo>
                      <a:pt x="563" y="1434"/>
                      <a:pt x="563" y="1434"/>
                      <a:pt x="563" y="1434"/>
                    </a:cubicBezTo>
                    <a:cubicBezTo>
                      <a:pt x="666" y="1434"/>
                      <a:pt x="666" y="1434"/>
                      <a:pt x="666" y="1434"/>
                    </a:cubicBezTo>
                    <a:cubicBezTo>
                      <a:pt x="666" y="1510"/>
                      <a:pt x="666" y="1510"/>
                      <a:pt x="666" y="1510"/>
                    </a:cubicBezTo>
                    <a:cubicBezTo>
                      <a:pt x="666" y="1525"/>
                      <a:pt x="677" y="1536"/>
                      <a:pt x="691" y="1536"/>
                    </a:cubicBezTo>
                    <a:cubicBezTo>
                      <a:pt x="705" y="1536"/>
                      <a:pt x="717" y="1525"/>
                      <a:pt x="717" y="1510"/>
                    </a:cubicBezTo>
                    <a:cubicBezTo>
                      <a:pt x="717" y="1434"/>
                      <a:pt x="717" y="1434"/>
                      <a:pt x="717" y="1434"/>
                    </a:cubicBezTo>
                    <a:cubicBezTo>
                      <a:pt x="819" y="1434"/>
                      <a:pt x="819" y="1434"/>
                      <a:pt x="819" y="1434"/>
                    </a:cubicBezTo>
                    <a:cubicBezTo>
                      <a:pt x="819" y="1510"/>
                      <a:pt x="819" y="1510"/>
                      <a:pt x="819" y="1510"/>
                    </a:cubicBezTo>
                    <a:cubicBezTo>
                      <a:pt x="819" y="1525"/>
                      <a:pt x="831" y="1536"/>
                      <a:pt x="845" y="1536"/>
                    </a:cubicBezTo>
                    <a:cubicBezTo>
                      <a:pt x="859" y="1536"/>
                      <a:pt x="870" y="1525"/>
                      <a:pt x="870" y="1510"/>
                    </a:cubicBezTo>
                    <a:cubicBezTo>
                      <a:pt x="870" y="1434"/>
                      <a:pt x="870" y="1434"/>
                      <a:pt x="870" y="1434"/>
                    </a:cubicBezTo>
                    <a:cubicBezTo>
                      <a:pt x="973" y="1434"/>
                      <a:pt x="973" y="1434"/>
                      <a:pt x="973" y="1434"/>
                    </a:cubicBezTo>
                    <a:cubicBezTo>
                      <a:pt x="973" y="1510"/>
                      <a:pt x="973" y="1510"/>
                      <a:pt x="973" y="1510"/>
                    </a:cubicBezTo>
                    <a:cubicBezTo>
                      <a:pt x="973" y="1525"/>
                      <a:pt x="984" y="1536"/>
                      <a:pt x="998" y="1536"/>
                    </a:cubicBezTo>
                    <a:cubicBezTo>
                      <a:pt x="1013" y="1536"/>
                      <a:pt x="1024" y="1525"/>
                      <a:pt x="1024" y="1510"/>
                    </a:cubicBezTo>
                    <a:cubicBezTo>
                      <a:pt x="1024" y="1434"/>
                      <a:pt x="1024" y="1434"/>
                      <a:pt x="1024" y="1434"/>
                    </a:cubicBezTo>
                    <a:cubicBezTo>
                      <a:pt x="1126" y="1434"/>
                      <a:pt x="1126" y="1434"/>
                      <a:pt x="1126" y="1434"/>
                    </a:cubicBezTo>
                    <a:cubicBezTo>
                      <a:pt x="1126" y="1510"/>
                      <a:pt x="1126" y="1510"/>
                      <a:pt x="1126" y="1510"/>
                    </a:cubicBezTo>
                    <a:cubicBezTo>
                      <a:pt x="1126" y="1525"/>
                      <a:pt x="1138" y="1536"/>
                      <a:pt x="1152" y="1536"/>
                    </a:cubicBezTo>
                    <a:cubicBezTo>
                      <a:pt x="1166" y="1536"/>
                      <a:pt x="1178" y="1525"/>
                      <a:pt x="1178" y="1510"/>
                    </a:cubicBezTo>
                    <a:cubicBezTo>
                      <a:pt x="1178" y="1434"/>
                      <a:pt x="1178" y="1434"/>
                      <a:pt x="1178" y="1434"/>
                    </a:cubicBezTo>
                    <a:cubicBezTo>
                      <a:pt x="1306" y="1434"/>
                      <a:pt x="1306" y="1434"/>
                      <a:pt x="1306" y="1434"/>
                    </a:cubicBezTo>
                    <a:cubicBezTo>
                      <a:pt x="1371" y="1434"/>
                      <a:pt x="1434" y="1371"/>
                      <a:pt x="1434" y="1306"/>
                    </a:cubicBezTo>
                    <a:cubicBezTo>
                      <a:pt x="1434" y="1178"/>
                      <a:pt x="1434" y="1178"/>
                      <a:pt x="1434" y="1178"/>
                    </a:cubicBezTo>
                    <a:cubicBezTo>
                      <a:pt x="1510" y="1178"/>
                      <a:pt x="1510" y="1178"/>
                      <a:pt x="1510" y="1178"/>
                    </a:cubicBezTo>
                    <a:cubicBezTo>
                      <a:pt x="1525" y="1178"/>
                      <a:pt x="1536" y="1166"/>
                      <a:pt x="1536" y="1152"/>
                    </a:cubicBezTo>
                    <a:cubicBezTo>
                      <a:pt x="1536" y="1138"/>
                      <a:pt x="1525" y="1126"/>
                      <a:pt x="1510" y="1126"/>
                    </a:cubicBezTo>
                    <a:cubicBezTo>
                      <a:pt x="1434" y="1126"/>
                      <a:pt x="1434" y="1126"/>
                      <a:pt x="1434" y="1126"/>
                    </a:cubicBezTo>
                    <a:cubicBezTo>
                      <a:pt x="1434" y="1024"/>
                      <a:pt x="1434" y="1024"/>
                      <a:pt x="1434" y="1024"/>
                    </a:cubicBezTo>
                    <a:cubicBezTo>
                      <a:pt x="1510" y="1024"/>
                      <a:pt x="1510" y="1024"/>
                      <a:pt x="1510" y="1024"/>
                    </a:cubicBezTo>
                    <a:cubicBezTo>
                      <a:pt x="1525" y="1024"/>
                      <a:pt x="1536" y="1013"/>
                      <a:pt x="1536" y="998"/>
                    </a:cubicBezTo>
                    <a:cubicBezTo>
                      <a:pt x="1536" y="984"/>
                      <a:pt x="1525" y="973"/>
                      <a:pt x="1510" y="973"/>
                    </a:cubicBezTo>
                    <a:cubicBezTo>
                      <a:pt x="1434" y="973"/>
                      <a:pt x="1434" y="973"/>
                      <a:pt x="1434" y="973"/>
                    </a:cubicBezTo>
                    <a:cubicBezTo>
                      <a:pt x="1434" y="870"/>
                      <a:pt x="1434" y="870"/>
                      <a:pt x="1434" y="870"/>
                    </a:cubicBezTo>
                    <a:cubicBezTo>
                      <a:pt x="1510" y="870"/>
                      <a:pt x="1510" y="870"/>
                      <a:pt x="1510" y="870"/>
                    </a:cubicBezTo>
                    <a:cubicBezTo>
                      <a:pt x="1525" y="870"/>
                      <a:pt x="1536" y="859"/>
                      <a:pt x="1536" y="845"/>
                    </a:cubicBezTo>
                    <a:cubicBezTo>
                      <a:pt x="1536" y="831"/>
                      <a:pt x="1525" y="819"/>
                      <a:pt x="1510" y="819"/>
                    </a:cubicBezTo>
                    <a:cubicBezTo>
                      <a:pt x="1434" y="819"/>
                      <a:pt x="1434" y="819"/>
                      <a:pt x="1434" y="819"/>
                    </a:cubicBezTo>
                    <a:cubicBezTo>
                      <a:pt x="1434" y="717"/>
                      <a:pt x="1434" y="717"/>
                      <a:pt x="1434" y="717"/>
                    </a:cubicBezTo>
                    <a:cubicBezTo>
                      <a:pt x="1510" y="717"/>
                      <a:pt x="1510" y="717"/>
                      <a:pt x="1510" y="717"/>
                    </a:cubicBezTo>
                    <a:cubicBezTo>
                      <a:pt x="1525" y="717"/>
                      <a:pt x="1536" y="705"/>
                      <a:pt x="1536" y="691"/>
                    </a:cubicBezTo>
                    <a:cubicBezTo>
                      <a:pt x="1536" y="677"/>
                      <a:pt x="1525" y="666"/>
                      <a:pt x="1510" y="666"/>
                    </a:cubicBezTo>
                    <a:cubicBezTo>
                      <a:pt x="1434" y="666"/>
                      <a:pt x="1434" y="666"/>
                      <a:pt x="1434" y="666"/>
                    </a:cubicBezTo>
                    <a:cubicBezTo>
                      <a:pt x="1434" y="563"/>
                      <a:pt x="1434" y="563"/>
                      <a:pt x="1434" y="563"/>
                    </a:cubicBezTo>
                    <a:cubicBezTo>
                      <a:pt x="1510" y="563"/>
                      <a:pt x="1510" y="563"/>
                      <a:pt x="1510" y="563"/>
                    </a:cubicBezTo>
                    <a:close/>
                    <a:moveTo>
                      <a:pt x="1510" y="563"/>
                    </a:moveTo>
                    <a:cubicBezTo>
                      <a:pt x="1510" y="563"/>
                      <a:pt x="1510" y="563"/>
                      <a:pt x="1510" y="56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8" name="Freeform 7">
                <a:extLst>
                  <a:ext uri="{FF2B5EF4-FFF2-40B4-BE49-F238E27FC236}">
                    <a16:creationId xmlns:a16="http://schemas.microsoft.com/office/drawing/2014/main" id="{94E529CA-21B3-4891-B516-E95BBAC016F9}"/>
                  </a:ext>
                </a:extLst>
              </p:cNvPr>
              <p:cNvSpPr>
                <a:spLocks noEditPoints="1"/>
              </p:cNvSpPr>
              <p:nvPr/>
            </p:nvSpPr>
            <p:spPr bwMode="auto">
              <a:xfrm>
                <a:off x="4332274" y="3454045"/>
                <a:ext cx="12982" cy="14605"/>
              </a:xfrm>
              <a:custGeom>
                <a:avLst/>
                <a:gdLst>
                  <a:gd name="T0" fmla="*/ 25 w 51"/>
                  <a:gd name="T1" fmla="*/ 51 h 51"/>
                  <a:gd name="T2" fmla="*/ 51 w 51"/>
                  <a:gd name="T3" fmla="*/ 26 h 51"/>
                  <a:gd name="T4" fmla="*/ 25 w 51"/>
                  <a:gd name="T5" fmla="*/ 0 h 51"/>
                  <a:gd name="T6" fmla="*/ 25 w 51"/>
                  <a:gd name="T7" fmla="*/ 0 h 51"/>
                  <a:gd name="T8" fmla="*/ 0 w 51"/>
                  <a:gd name="T9" fmla="*/ 26 h 51"/>
                  <a:gd name="T10" fmla="*/ 25 w 51"/>
                  <a:gd name="T11" fmla="*/ 51 h 51"/>
                  <a:gd name="T12" fmla="*/ 25 w 51"/>
                  <a:gd name="T13" fmla="*/ 51 h 51"/>
                  <a:gd name="T14" fmla="*/ 25 w 5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25" y="51"/>
                    </a:moveTo>
                    <a:cubicBezTo>
                      <a:pt x="39" y="51"/>
                      <a:pt x="51" y="40"/>
                      <a:pt x="51" y="26"/>
                    </a:cubicBezTo>
                    <a:cubicBezTo>
                      <a:pt x="51" y="11"/>
                      <a:pt x="39" y="0"/>
                      <a:pt x="25" y="0"/>
                    </a:cubicBezTo>
                    <a:cubicBezTo>
                      <a:pt x="25" y="0"/>
                      <a:pt x="25" y="0"/>
                      <a:pt x="25" y="0"/>
                    </a:cubicBezTo>
                    <a:cubicBezTo>
                      <a:pt x="11" y="0"/>
                      <a:pt x="0" y="11"/>
                      <a:pt x="0" y="26"/>
                    </a:cubicBezTo>
                    <a:cubicBezTo>
                      <a:pt x="0" y="40"/>
                      <a:pt x="11" y="51"/>
                      <a:pt x="25" y="51"/>
                    </a:cubicBezTo>
                    <a:close/>
                    <a:moveTo>
                      <a:pt x="25" y="51"/>
                    </a:moveTo>
                    <a:cubicBezTo>
                      <a:pt x="25" y="51"/>
                      <a:pt x="25" y="51"/>
                      <a:pt x="25" y="5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39" name="Freeform 8">
                <a:extLst>
                  <a:ext uri="{FF2B5EF4-FFF2-40B4-BE49-F238E27FC236}">
                    <a16:creationId xmlns:a16="http://schemas.microsoft.com/office/drawing/2014/main" id="{6E6AA723-3E0E-4381-9A07-D3E2E3B4C7EE}"/>
                  </a:ext>
                </a:extLst>
              </p:cNvPr>
              <p:cNvSpPr>
                <a:spLocks noEditPoints="1"/>
              </p:cNvSpPr>
              <p:nvPr/>
            </p:nvSpPr>
            <p:spPr bwMode="auto">
              <a:xfrm>
                <a:off x="4332274" y="3725040"/>
                <a:ext cx="12982" cy="14605"/>
              </a:xfrm>
              <a:custGeom>
                <a:avLst/>
                <a:gdLst>
                  <a:gd name="T0" fmla="*/ 25 w 51"/>
                  <a:gd name="T1" fmla="*/ 51 h 51"/>
                  <a:gd name="T2" fmla="*/ 51 w 51"/>
                  <a:gd name="T3" fmla="*/ 25 h 51"/>
                  <a:gd name="T4" fmla="*/ 25 w 51"/>
                  <a:gd name="T5" fmla="*/ 0 h 51"/>
                  <a:gd name="T6" fmla="*/ 25 w 51"/>
                  <a:gd name="T7" fmla="*/ 0 h 51"/>
                  <a:gd name="T8" fmla="*/ 0 w 51"/>
                  <a:gd name="T9" fmla="*/ 25 h 51"/>
                  <a:gd name="T10" fmla="*/ 25 w 51"/>
                  <a:gd name="T11" fmla="*/ 51 h 51"/>
                  <a:gd name="T12" fmla="*/ 25 w 51"/>
                  <a:gd name="T13" fmla="*/ 51 h 51"/>
                  <a:gd name="T14" fmla="*/ 25 w 5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25" y="51"/>
                    </a:moveTo>
                    <a:cubicBezTo>
                      <a:pt x="39" y="51"/>
                      <a:pt x="51" y="40"/>
                      <a:pt x="51" y="25"/>
                    </a:cubicBezTo>
                    <a:cubicBezTo>
                      <a:pt x="51" y="11"/>
                      <a:pt x="39" y="0"/>
                      <a:pt x="25"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0" name="Freeform 9">
                <a:extLst>
                  <a:ext uri="{FF2B5EF4-FFF2-40B4-BE49-F238E27FC236}">
                    <a16:creationId xmlns:a16="http://schemas.microsoft.com/office/drawing/2014/main" id="{E0CDD90E-45A3-479A-BBC4-FE0DE589C3BE}"/>
                  </a:ext>
                </a:extLst>
              </p:cNvPr>
              <p:cNvSpPr>
                <a:spLocks noEditPoints="1"/>
              </p:cNvSpPr>
              <p:nvPr/>
            </p:nvSpPr>
            <p:spPr bwMode="auto">
              <a:xfrm>
                <a:off x="4604892" y="3725040"/>
                <a:ext cx="14605" cy="14605"/>
              </a:xfrm>
              <a:custGeom>
                <a:avLst/>
                <a:gdLst>
                  <a:gd name="T0" fmla="*/ 26 w 52"/>
                  <a:gd name="T1" fmla="*/ 51 h 51"/>
                  <a:gd name="T2" fmla="*/ 52 w 52"/>
                  <a:gd name="T3" fmla="*/ 25 h 51"/>
                  <a:gd name="T4" fmla="*/ 26 w 52"/>
                  <a:gd name="T5" fmla="*/ 0 h 51"/>
                  <a:gd name="T6" fmla="*/ 26 w 52"/>
                  <a:gd name="T7" fmla="*/ 0 h 51"/>
                  <a:gd name="T8" fmla="*/ 0 w 52"/>
                  <a:gd name="T9" fmla="*/ 25 h 51"/>
                  <a:gd name="T10" fmla="*/ 26 w 52"/>
                  <a:gd name="T11" fmla="*/ 51 h 51"/>
                  <a:gd name="T12" fmla="*/ 26 w 52"/>
                  <a:gd name="T13" fmla="*/ 51 h 51"/>
                  <a:gd name="T14" fmla="*/ 26 w 5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1">
                    <a:moveTo>
                      <a:pt x="26" y="51"/>
                    </a:moveTo>
                    <a:cubicBezTo>
                      <a:pt x="40" y="51"/>
                      <a:pt x="52" y="40"/>
                      <a:pt x="52" y="25"/>
                    </a:cubicBezTo>
                    <a:cubicBezTo>
                      <a:pt x="52" y="11"/>
                      <a:pt x="40" y="0"/>
                      <a:pt x="26" y="0"/>
                    </a:cubicBezTo>
                    <a:cubicBezTo>
                      <a:pt x="26" y="0"/>
                      <a:pt x="26" y="0"/>
                      <a:pt x="26" y="0"/>
                    </a:cubicBezTo>
                    <a:cubicBezTo>
                      <a:pt x="12" y="0"/>
                      <a:pt x="0" y="11"/>
                      <a:pt x="0" y="25"/>
                    </a:cubicBezTo>
                    <a:cubicBezTo>
                      <a:pt x="0" y="40"/>
                      <a:pt x="12" y="51"/>
                      <a:pt x="26" y="51"/>
                    </a:cubicBezTo>
                    <a:close/>
                    <a:moveTo>
                      <a:pt x="26" y="51"/>
                    </a:moveTo>
                    <a:cubicBezTo>
                      <a:pt x="26" y="51"/>
                      <a:pt x="26" y="51"/>
                      <a:pt x="26" y="5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1" name="Freeform 10">
                <a:extLst>
                  <a:ext uri="{FF2B5EF4-FFF2-40B4-BE49-F238E27FC236}">
                    <a16:creationId xmlns:a16="http://schemas.microsoft.com/office/drawing/2014/main" id="{EB166E53-2EB0-44A2-916C-5BC30AF84647}"/>
                  </a:ext>
                </a:extLst>
              </p:cNvPr>
              <p:cNvSpPr>
                <a:spLocks noEditPoints="1"/>
              </p:cNvSpPr>
              <p:nvPr/>
            </p:nvSpPr>
            <p:spPr bwMode="auto">
              <a:xfrm>
                <a:off x="4604892" y="3454045"/>
                <a:ext cx="14605" cy="14605"/>
              </a:xfrm>
              <a:custGeom>
                <a:avLst/>
                <a:gdLst>
                  <a:gd name="T0" fmla="*/ 26 w 52"/>
                  <a:gd name="T1" fmla="*/ 51 h 51"/>
                  <a:gd name="T2" fmla="*/ 52 w 52"/>
                  <a:gd name="T3" fmla="*/ 26 h 51"/>
                  <a:gd name="T4" fmla="*/ 26 w 52"/>
                  <a:gd name="T5" fmla="*/ 0 h 51"/>
                  <a:gd name="T6" fmla="*/ 26 w 52"/>
                  <a:gd name="T7" fmla="*/ 0 h 51"/>
                  <a:gd name="T8" fmla="*/ 0 w 52"/>
                  <a:gd name="T9" fmla="*/ 26 h 51"/>
                  <a:gd name="T10" fmla="*/ 26 w 52"/>
                  <a:gd name="T11" fmla="*/ 51 h 51"/>
                  <a:gd name="T12" fmla="*/ 26 w 52"/>
                  <a:gd name="T13" fmla="*/ 51 h 51"/>
                  <a:gd name="T14" fmla="*/ 26 w 5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1">
                    <a:moveTo>
                      <a:pt x="26" y="51"/>
                    </a:moveTo>
                    <a:cubicBezTo>
                      <a:pt x="40" y="51"/>
                      <a:pt x="52" y="40"/>
                      <a:pt x="52" y="26"/>
                    </a:cubicBezTo>
                    <a:cubicBezTo>
                      <a:pt x="52" y="11"/>
                      <a:pt x="40" y="0"/>
                      <a:pt x="26" y="0"/>
                    </a:cubicBezTo>
                    <a:cubicBezTo>
                      <a:pt x="26" y="0"/>
                      <a:pt x="26" y="0"/>
                      <a:pt x="26" y="0"/>
                    </a:cubicBezTo>
                    <a:cubicBezTo>
                      <a:pt x="12" y="0"/>
                      <a:pt x="0" y="11"/>
                      <a:pt x="0" y="26"/>
                    </a:cubicBezTo>
                    <a:cubicBezTo>
                      <a:pt x="0" y="40"/>
                      <a:pt x="12" y="51"/>
                      <a:pt x="26" y="51"/>
                    </a:cubicBezTo>
                    <a:close/>
                    <a:moveTo>
                      <a:pt x="26" y="51"/>
                    </a:moveTo>
                    <a:cubicBezTo>
                      <a:pt x="26" y="51"/>
                      <a:pt x="26" y="51"/>
                      <a:pt x="26" y="5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42" name="Groupe 1635">
              <a:extLst>
                <a:ext uri="{FF2B5EF4-FFF2-40B4-BE49-F238E27FC236}">
                  <a16:creationId xmlns:a16="http://schemas.microsoft.com/office/drawing/2014/main" id="{3FFCF917-A7F7-4F30-8251-58C838085014}"/>
                </a:ext>
              </a:extLst>
            </p:cNvPr>
            <p:cNvGrpSpPr>
              <a:grpSpLocks noChangeAspect="1"/>
            </p:cNvGrpSpPr>
            <p:nvPr/>
          </p:nvGrpSpPr>
          <p:grpSpPr>
            <a:xfrm>
              <a:off x="6407668" y="3407994"/>
              <a:ext cx="309563" cy="430212"/>
              <a:chOff x="782637" y="4833938"/>
              <a:chExt cx="309563" cy="430212"/>
            </a:xfrm>
            <a:solidFill>
              <a:schemeClr val="tx2"/>
            </a:solidFill>
          </p:grpSpPr>
          <p:sp>
            <p:nvSpPr>
              <p:cNvPr id="643" name="Freeform 14">
                <a:extLst>
                  <a:ext uri="{FF2B5EF4-FFF2-40B4-BE49-F238E27FC236}">
                    <a16:creationId xmlns:a16="http://schemas.microsoft.com/office/drawing/2014/main" id="{E0C6AADF-E8D3-4FDE-8DAC-A82417D53816}"/>
                  </a:ext>
                </a:extLst>
              </p:cNvPr>
              <p:cNvSpPr>
                <a:spLocks noEditPoints="1"/>
              </p:cNvSpPr>
              <p:nvPr/>
            </p:nvSpPr>
            <p:spPr bwMode="auto">
              <a:xfrm>
                <a:off x="782637" y="4999038"/>
                <a:ext cx="309563" cy="265112"/>
              </a:xfrm>
              <a:custGeom>
                <a:avLst/>
                <a:gdLst>
                  <a:gd name="T0" fmla="*/ 1081 w 1092"/>
                  <a:gd name="T1" fmla="*/ 8 h 949"/>
                  <a:gd name="T2" fmla="*/ 1049 w 1092"/>
                  <a:gd name="T3" fmla="*/ 11 h 949"/>
                  <a:gd name="T4" fmla="*/ 621 w 1092"/>
                  <a:gd name="T5" fmla="*/ 532 h 949"/>
                  <a:gd name="T6" fmla="*/ 471 w 1092"/>
                  <a:gd name="T7" fmla="*/ 532 h 949"/>
                  <a:gd name="T8" fmla="*/ 43 w 1092"/>
                  <a:gd name="T9" fmla="*/ 11 h 949"/>
                  <a:gd name="T10" fmla="*/ 11 w 1092"/>
                  <a:gd name="T11" fmla="*/ 8 h 949"/>
                  <a:gd name="T12" fmla="*/ 8 w 1092"/>
                  <a:gd name="T13" fmla="*/ 39 h 949"/>
                  <a:gd name="T14" fmla="*/ 434 w 1092"/>
                  <a:gd name="T15" fmla="*/ 557 h 949"/>
                  <a:gd name="T16" fmla="*/ 380 w 1092"/>
                  <a:gd name="T17" fmla="*/ 666 h 949"/>
                  <a:gd name="T18" fmla="*/ 352 w 1092"/>
                  <a:gd name="T19" fmla="*/ 666 h 949"/>
                  <a:gd name="T20" fmla="*/ 336 w 1092"/>
                  <a:gd name="T21" fmla="*/ 673 h 949"/>
                  <a:gd name="T22" fmla="*/ 249 w 1092"/>
                  <a:gd name="T23" fmla="*/ 769 h 949"/>
                  <a:gd name="T24" fmla="*/ 244 w 1092"/>
                  <a:gd name="T25" fmla="*/ 784 h 949"/>
                  <a:gd name="T26" fmla="*/ 244 w 1092"/>
                  <a:gd name="T27" fmla="*/ 927 h 949"/>
                  <a:gd name="T28" fmla="*/ 266 w 1092"/>
                  <a:gd name="T29" fmla="*/ 949 h 949"/>
                  <a:gd name="T30" fmla="*/ 459 w 1092"/>
                  <a:gd name="T31" fmla="*/ 949 h 949"/>
                  <a:gd name="T32" fmla="*/ 481 w 1092"/>
                  <a:gd name="T33" fmla="*/ 927 h 949"/>
                  <a:gd name="T34" fmla="*/ 459 w 1092"/>
                  <a:gd name="T35" fmla="*/ 904 h 949"/>
                  <a:gd name="T36" fmla="*/ 289 w 1092"/>
                  <a:gd name="T37" fmla="*/ 904 h 949"/>
                  <a:gd name="T38" fmla="*/ 289 w 1092"/>
                  <a:gd name="T39" fmla="*/ 793 h 949"/>
                  <a:gd name="T40" fmla="*/ 362 w 1092"/>
                  <a:gd name="T41" fmla="*/ 711 h 949"/>
                  <a:gd name="T42" fmla="*/ 730 w 1092"/>
                  <a:gd name="T43" fmla="*/ 711 h 949"/>
                  <a:gd name="T44" fmla="*/ 803 w 1092"/>
                  <a:gd name="T45" fmla="*/ 793 h 949"/>
                  <a:gd name="T46" fmla="*/ 803 w 1092"/>
                  <a:gd name="T47" fmla="*/ 904 h 949"/>
                  <a:gd name="T48" fmla="*/ 534 w 1092"/>
                  <a:gd name="T49" fmla="*/ 904 h 949"/>
                  <a:gd name="T50" fmla="*/ 512 w 1092"/>
                  <a:gd name="T51" fmla="*/ 927 h 949"/>
                  <a:gd name="T52" fmla="*/ 534 w 1092"/>
                  <a:gd name="T53" fmla="*/ 949 h 949"/>
                  <a:gd name="T54" fmla="*/ 826 w 1092"/>
                  <a:gd name="T55" fmla="*/ 949 h 949"/>
                  <a:gd name="T56" fmla="*/ 848 w 1092"/>
                  <a:gd name="T57" fmla="*/ 927 h 949"/>
                  <a:gd name="T58" fmla="*/ 848 w 1092"/>
                  <a:gd name="T59" fmla="*/ 784 h 949"/>
                  <a:gd name="T60" fmla="*/ 843 w 1092"/>
                  <a:gd name="T61" fmla="*/ 769 h 949"/>
                  <a:gd name="T62" fmla="*/ 757 w 1092"/>
                  <a:gd name="T63" fmla="*/ 673 h 949"/>
                  <a:gd name="T64" fmla="*/ 740 w 1092"/>
                  <a:gd name="T65" fmla="*/ 666 h 949"/>
                  <a:gd name="T66" fmla="*/ 712 w 1092"/>
                  <a:gd name="T67" fmla="*/ 666 h 949"/>
                  <a:gd name="T68" fmla="*/ 658 w 1092"/>
                  <a:gd name="T69" fmla="*/ 557 h 949"/>
                  <a:gd name="T70" fmla="*/ 1084 w 1092"/>
                  <a:gd name="T71" fmla="*/ 39 h 949"/>
                  <a:gd name="T72" fmla="*/ 1081 w 1092"/>
                  <a:gd name="T73" fmla="*/ 8 h 949"/>
                  <a:gd name="T74" fmla="*/ 667 w 1092"/>
                  <a:gd name="T75" fmla="*/ 666 h 949"/>
                  <a:gd name="T76" fmla="*/ 425 w 1092"/>
                  <a:gd name="T77" fmla="*/ 666 h 949"/>
                  <a:gd name="T78" fmla="*/ 545 w 1092"/>
                  <a:gd name="T79" fmla="*/ 559 h 949"/>
                  <a:gd name="T80" fmla="*/ 667 w 1092"/>
                  <a:gd name="T81" fmla="*/ 666 h 949"/>
                  <a:gd name="T82" fmla="*/ 667 w 1092"/>
                  <a:gd name="T83" fmla="*/ 666 h 949"/>
                  <a:gd name="T84" fmla="*/ 667 w 1092"/>
                  <a:gd name="T85" fmla="*/ 66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949">
                    <a:moveTo>
                      <a:pt x="1081" y="8"/>
                    </a:moveTo>
                    <a:cubicBezTo>
                      <a:pt x="1071" y="0"/>
                      <a:pt x="1057" y="1"/>
                      <a:pt x="1049" y="11"/>
                    </a:cubicBezTo>
                    <a:cubicBezTo>
                      <a:pt x="621" y="532"/>
                      <a:pt x="621" y="532"/>
                      <a:pt x="621" y="532"/>
                    </a:cubicBezTo>
                    <a:cubicBezTo>
                      <a:pt x="574" y="508"/>
                      <a:pt x="518" y="508"/>
                      <a:pt x="471" y="532"/>
                    </a:cubicBezTo>
                    <a:cubicBezTo>
                      <a:pt x="43" y="11"/>
                      <a:pt x="43" y="11"/>
                      <a:pt x="43" y="11"/>
                    </a:cubicBezTo>
                    <a:cubicBezTo>
                      <a:pt x="35" y="1"/>
                      <a:pt x="21" y="0"/>
                      <a:pt x="11" y="8"/>
                    </a:cubicBezTo>
                    <a:cubicBezTo>
                      <a:pt x="2" y="16"/>
                      <a:pt x="0" y="30"/>
                      <a:pt x="8" y="39"/>
                    </a:cubicBezTo>
                    <a:cubicBezTo>
                      <a:pt x="434" y="557"/>
                      <a:pt x="434" y="557"/>
                      <a:pt x="434" y="557"/>
                    </a:cubicBezTo>
                    <a:cubicBezTo>
                      <a:pt x="404" y="585"/>
                      <a:pt x="384" y="623"/>
                      <a:pt x="380" y="666"/>
                    </a:cubicBezTo>
                    <a:cubicBezTo>
                      <a:pt x="352" y="666"/>
                      <a:pt x="352" y="666"/>
                      <a:pt x="352" y="666"/>
                    </a:cubicBezTo>
                    <a:cubicBezTo>
                      <a:pt x="346" y="666"/>
                      <a:pt x="340" y="668"/>
                      <a:pt x="336" y="673"/>
                    </a:cubicBezTo>
                    <a:cubicBezTo>
                      <a:pt x="249" y="769"/>
                      <a:pt x="249" y="769"/>
                      <a:pt x="249" y="769"/>
                    </a:cubicBezTo>
                    <a:cubicBezTo>
                      <a:pt x="246" y="773"/>
                      <a:pt x="244" y="779"/>
                      <a:pt x="244" y="784"/>
                    </a:cubicBezTo>
                    <a:cubicBezTo>
                      <a:pt x="244" y="927"/>
                      <a:pt x="244" y="927"/>
                      <a:pt x="244" y="927"/>
                    </a:cubicBezTo>
                    <a:cubicBezTo>
                      <a:pt x="244" y="939"/>
                      <a:pt x="254" y="949"/>
                      <a:pt x="266" y="949"/>
                    </a:cubicBezTo>
                    <a:cubicBezTo>
                      <a:pt x="459" y="949"/>
                      <a:pt x="459" y="949"/>
                      <a:pt x="459" y="949"/>
                    </a:cubicBezTo>
                    <a:cubicBezTo>
                      <a:pt x="471" y="949"/>
                      <a:pt x="481" y="939"/>
                      <a:pt x="481" y="927"/>
                    </a:cubicBezTo>
                    <a:cubicBezTo>
                      <a:pt x="481" y="914"/>
                      <a:pt x="471" y="904"/>
                      <a:pt x="459" y="904"/>
                    </a:cubicBezTo>
                    <a:cubicBezTo>
                      <a:pt x="289" y="904"/>
                      <a:pt x="289" y="904"/>
                      <a:pt x="289" y="904"/>
                    </a:cubicBezTo>
                    <a:cubicBezTo>
                      <a:pt x="289" y="793"/>
                      <a:pt x="289" y="793"/>
                      <a:pt x="289" y="793"/>
                    </a:cubicBezTo>
                    <a:cubicBezTo>
                      <a:pt x="362" y="711"/>
                      <a:pt x="362" y="711"/>
                      <a:pt x="362" y="711"/>
                    </a:cubicBezTo>
                    <a:cubicBezTo>
                      <a:pt x="730" y="711"/>
                      <a:pt x="730" y="711"/>
                      <a:pt x="730" y="711"/>
                    </a:cubicBezTo>
                    <a:cubicBezTo>
                      <a:pt x="803" y="793"/>
                      <a:pt x="803" y="793"/>
                      <a:pt x="803" y="793"/>
                    </a:cubicBezTo>
                    <a:cubicBezTo>
                      <a:pt x="803" y="904"/>
                      <a:pt x="803" y="904"/>
                      <a:pt x="803" y="904"/>
                    </a:cubicBezTo>
                    <a:cubicBezTo>
                      <a:pt x="534" y="904"/>
                      <a:pt x="534" y="904"/>
                      <a:pt x="534" y="904"/>
                    </a:cubicBezTo>
                    <a:cubicBezTo>
                      <a:pt x="522" y="904"/>
                      <a:pt x="512" y="914"/>
                      <a:pt x="512" y="927"/>
                    </a:cubicBezTo>
                    <a:cubicBezTo>
                      <a:pt x="512" y="939"/>
                      <a:pt x="522" y="949"/>
                      <a:pt x="534" y="949"/>
                    </a:cubicBezTo>
                    <a:cubicBezTo>
                      <a:pt x="826" y="949"/>
                      <a:pt x="826" y="949"/>
                      <a:pt x="826" y="949"/>
                    </a:cubicBezTo>
                    <a:cubicBezTo>
                      <a:pt x="838" y="949"/>
                      <a:pt x="848" y="939"/>
                      <a:pt x="848" y="927"/>
                    </a:cubicBezTo>
                    <a:cubicBezTo>
                      <a:pt x="848" y="784"/>
                      <a:pt x="848" y="784"/>
                      <a:pt x="848" y="784"/>
                    </a:cubicBezTo>
                    <a:cubicBezTo>
                      <a:pt x="848" y="779"/>
                      <a:pt x="846" y="773"/>
                      <a:pt x="843" y="769"/>
                    </a:cubicBezTo>
                    <a:cubicBezTo>
                      <a:pt x="757" y="673"/>
                      <a:pt x="757" y="673"/>
                      <a:pt x="757" y="673"/>
                    </a:cubicBezTo>
                    <a:cubicBezTo>
                      <a:pt x="752" y="668"/>
                      <a:pt x="746" y="666"/>
                      <a:pt x="740" y="666"/>
                    </a:cubicBezTo>
                    <a:cubicBezTo>
                      <a:pt x="712" y="666"/>
                      <a:pt x="712" y="666"/>
                      <a:pt x="712" y="666"/>
                    </a:cubicBezTo>
                    <a:cubicBezTo>
                      <a:pt x="708" y="623"/>
                      <a:pt x="688" y="585"/>
                      <a:pt x="658" y="557"/>
                    </a:cubicBezTo>
                    <a:cubicBezTo>
                      <a:pt x="1084" y="39"/>
                      <a:pt x="1084" y="39"/>
                      <a:pt x="1084" y="39"/>
                    </a:cubicBezTo>
                    <a:cubicBezTo>
                      <a:pt x="1092" y="30"/>
                      <a:pt x="1090" y="16"/>
                      <a:pt x="1081" y="8"/>
                    </a:cubicBezTo>
                    <a:close/>
                    <a:moveTo>
                      <a:pt x="667" y="666"/>
                    </a:moveTo>
                    <a:cubicBezTo>
                      <a:pt x="425" y="666"/>
                      <a:pt x="425" y="666"/>
                      <a:pt x="425" y="666"/>
                    </a:cubicBezTo>
                    <a:cubicBezTo>
                      <a:pt x="433" y="606"/>
                      <a:pt x="483" y="560"/>
                      <a:pt x="545" y="559"/>
                    </a:cubicBezTo>
                    <a:cubicBezTo>
                      <a:pt x="607" y="558"/>
                      <a:pt x="659" y="605"/>
                      <a:pt x="667" y="666"/>
                    </a:cubicBezTo>
                    <a:close/>
                    <a:moveTo>
                      <a:pt x="667" y="666"/>
                    </a:moveTo>
                    <a:cubicBezTo>
                      <a:pt x="667" y="666"/>
                      <a:pt x="667" y="666"/>
                      <a:pt x="667" y="66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4" name="Freeform 15">
                <a:extLst>
                  <a:ext uri="{FF2B5EF4-FFF2-40B4-BE49-F238E27FC236}">
                    <a16:creationId xmlns:a16="http://schemas.microsoft.com/office/drawing/2014/main" id="{B0BF1CB6-4105-4AC5-89E4-090D8515112E}"/>
                  </a:ext>
                </a:extLst>
              </p:cNvPr>
              <p:cNvSpPr>
                <a:spLocks noEditPoints="1"/>
              </p:cNvSpPr>
              <p:nvPr/>
            </p:nvSpPr>
            <p:spPr bwMode="auto">
              <a:xfrm>
                <a:off x="900113" y="5218113"/>
                <a:ext cx="74613" cy="12700"/>
              </a:xfrm>
              <a:custGeom>
                <a:avLst/>
                <a:gdLst>
                  <a:gd name="T0" fmla="*/ 268 w 268"/>
                  <a:gd name="T1" fmla="*/ 22 h 45"/>
                  <a:gd name="T2" fmla="*/ 246 w 268"/>
                  <a:gd name="T3" fmla="*/ 0 h 45"/>
                  <a:gd name="T4" fmla="*/ 22 w 268"/>
                  <a:gd name="T5" fmla="*/ 0 h 45"/>
                  <a:gd name="T6" fmla="*/ 0 w 268"/>
                  <a:gd name="T7" fmla="*/ 22 h 45"/>
                  <a:gd name="T8" fmla="*/ 22 w 268"/>
                  <a:gd name="T9" fmla="*/ 45 h 45"/>
                  <a:gd name="T10" fmla="*/ 246 w 268"/>
                  <a:gd name="T11" fmla="*/ 45 h 45"/>
                  <a:gd name="T12" fmla="*/ 268 w 268"/>
                  <a:gd name="T13" fmla="*/ 22 h 45"/>
                  <a:gd name="T14" fmla="*/ 268 w 268"/>
                  <a:gd name="T15" fmla="*/ 22 h 45"/>
                  <a:gd name="T16" fmla="*/ 268 w 268"/>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45">
                    <a:moveTo>
                      <a:pt x="268" y="22"/>
                    </a:moveTo>
                    <a:cubicBezTo>
                      <a:pt x="268" y="10"/>
                      <a:pt x="258" y="0"/>
                      <a:pt x="246" y="0"/>
                    </a:cubicBezTo>
                    <a:cubicBezTo>
                      <a:pt x="22" y="0"/>
                      <a:pt x="22" y="0"/>
                      <a:pt x="22" y="0"/>
                    </a:cubicBezTo>
                    <a:cubicBezTo>
                      <a:pt x="10" y="0"/>
                      <a:pt x="0" y="10"/>
                      <a:pt x="0" y="22"/>
                    </a:cubicBezTo>
                    <a:cubicBezTo>
                      <a:pt x="0" y="35"/>
                      <a:pt x="10" y="45"/>
                      <a:pt x="22" y="45"/>
                    </a:cubicBezTo>
                    <a:cubicBezTo>
                      <a:pt x="246" y="45"/>
                      <a:pt x="246" y="45"/>
                      <a:pt x="246" y="45"/>
                    </a:cubicBezTo>
                    <a:cubicBezTo>
                      <a:pt x="258" y="45"/>
                      <a:pt x="268" y="35"/>
                      <a:pt x="268" y="22"/>
                    </a:cubicBezTo>
                    <a:close/>
                    <a:moveTo>
                      <a:pt x="268" y="22"/>
                    </a:moveTo>
                    <a:cubicBezTo>
                      <a:pt x="268" y="22"/>
                      <a:pt x="268" y="22"/>
                      <a:pt x="268" y="2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5" name="Freeform 16">
                <a:extLst>
                  <a:ext uri="{FF2B5EF4-FFF2-40B4-BE49-F238E27FC236}">
                    <a16:creationId xmlns:a16="http://schemas.microsoft.com/office/drawing/2014/main" id="{DB9750C0-4661-4C8D-88C9-3FB7135A01E5}"/>
                  </a:ext>
                </a:extLst>
              </p:cNvPr>
              <p:cNvSpPr>
                <a:spLocks noEditPoints="1"/>
              </p:cNvSpPr>
              <p:nvPr/>
            </p:nvSpPr>
            <p:spPr bwMode="auto">
              <a:xfrm>
                <a:off x="931863" y="5083175"/>
                <a:ext cx="12700" cy="44450"/>
              </a:xfrm>
              <a:custGeom>
                <a:avLst/>
                <a:gdLst>
                  <a:gd name="T0" fmla="*/ 0 w 45"/>
                  <a:gd name="T1" fmla="*/ 23 h 157"/>
                  <a:gd name="T2" fmla="*/ 0 w 45"/>
                  <a:gd name="T3" fmla="*/ 135 h 157"/>
                  <a:gd name="T4" fmla="*/ 22 w 45"/>
                  <a:gd name="T5" fmla="*/ 157 h 157"/>
                  <a:gd name="T6" fmla="*/ 45 w 45"/>
                  <a:gd name="T7" fmla="*/ 135 h 157"/>
                  <a:gd name="T8" fmla="*/ 45 w 45"/>
                  <a:gd name="T9" fmla="*/ 23 h 157"/>
                  <a:gd name="T10" fmla="*/ 22 w 45"/>
                  <a:gd name="T11" fmla="*/ 0 h 157"/>
                  <a:gd name="T12" fmla="*/ 0 w 45"/>
                  <a:gd name="T13" fmla="*/ 23 h 157"/>
                  <a:gd name="T14" fmla="*/ 0 w 45"/>
                  <a:gd name="T15" fmla="*/ 23 h 157"/>
                  <a:gd name="T16" fmla="*/ 0 w 45"/>
                  <a:gd name="T17"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57">
                    <a:moveTo>
                      <a:pt x="0" y="23"/>
                    </a:moveTo>
                    <a:cubicBezTo>
                      <a:pt x="0" y="135"/>
                      <a:pt x="0" y="135"/>
                      <a:pt x="0" y="135"/>
                    </a:cubicBezTo>
                    <a:cubicBezTo>
                      <a:pt x="0" y="147"/>
                      <a:pt x="10" y="157"/>
                      <a:pt x="22" y="157"/>
                    </a:cubicBezTo>
                    <a:cubicBezTo>
                      <a:pt x="34" y="157"/>
                      <a:pt x="45" y="147"/>
                      <a:pt x="45" y="135"/>
                    </a:cubicBezTo>
                    <a:cubicBezTo>
                      <a:pt x="45" y="23"/>
                      <a:pt x="45" y="23"/>
                      <a:pt x="45" y="23"/>
                    </a:cubicBezTo>
                    <a:cubicBezTo>
                      <a:pt x="45" y="10"/>
                      <a:pt x="34" y="0"/>
                      <a:pt x="22" y="0"/>
                    </a:cubicBezTo>
                    <a:cubicBezTo>
                      <a:pt x="10" y="0"/>
                      <a:pt x="0" y="10"/>
                      <a:pt x="0" y="23"/>
                    </a:cubicBezTo>
                    <a:close/>
                    <a:moveTo>
                      <a:pt x="0" y="23"/>
                    </a:moveTo>
                    <a:cubicBezTo>
                      <a:pt x="0" y="23"/>
                      <a:pt x="0" y="23"/>
                      <a:pt x="0" y="2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6" name="Freeform 17">
                <a:extLst>
                  <a:ext uri="{FF2B5EF4-FFF2-40B4-BE49-F238E27FC236}">
                    <a16:creationId xmlns:a16="http://schemas.microsoft.com/office/drawing/2014/main" id="{7795BD6B-1C5A-4166-80E3-613801D1F3F7}"/>
                  </a:ext>
                </a:extLst>
              </p:cNvPr>
              <p:cNvSpPr>
                <a:spLocks noEditPoints="1"/>
              </p:cNvSpPr>
              <p:nvPr/>
            </p:nvSpPr>
            <p:spPr bwMode="auto">
              <a:xfrm>
                <a:off x="830263" y="4833938"/>
                <a:ext cx="214313" cy="241300"/>
              </a:xfrm>
              <a:custGeom>
                <a:avLst/>
                <a:gdLst>
                  <a:gd name="T0" fmla="*/ 0 w 764"/>
                  <a:gd name="T1" fmla="*/ 630 h 863"/>
                  <a:gd name="T2" fmla="*/ 12 w 764"/>
                  <a:gd name="T3" fmla="*/ 649 h 863"/>
                  <a:gd name="T4" fmla="*/ 371 w 764"/>
                  <a:gd name="T5" fmla="*/ 858 h 863"/>
                  <a:gd name="T6" fmla="*/ 392 w 764"/>
                  <a:gd name="T7" fmla="*/ 859 h 863"/>
                  <a:gd name="T8" fmla="*/ 753 w 764"/>
                  <a:gd name="T9" fmla="*/ 649 h 863"/>
                  <a:gd name="T10" fmla="*/ 764 w 764"/>
                  <a:gd name="T11" fmla="*/ 630 h 863"/>
                  <a:gd name="T12" fmla="*/ 764 w 764"/>
                  <a:gd name="T13" fmla="*/ 212 h 863"/>
                  <a:gd name="T14" fmla="*/ 764 w 764"/>
                  <a:gd name="T15" fmla="*/ 211 h 863"/>
                  <a:gd name="T16" fmla="*/ 752 w 764"/>
                  <a:gd name="T17" fmla="*/ 191 h 863"/>
                  <a:gd name="T18" fmla="*/ 392 w 764"/>
                  <a:gd name="T19" fmla="*/ 4 h 863"/>
                  <a:gd name="T20" fmla="*/ 372 w 764"/>
                  <a:gd name="T21" fmla="*/ 4 h 863"/>
                  <a:gd name="T22" fmla="*/ 195 w 764"/>
                  <a:gd name="T23" fmla="*/ 96 h 863"/>
                  <a:gd name="T24" fmla="*/ 186 w 764"/>
                  <a:gd name="T25" fmla="*/ 126 h 863"/>
                  <a:gd name="T26" fmla="*/ 216 w 764"/>
                  <a:gd name="T27" fmla="*/ 136 h 863"/>
                  <a:gd name="T28" fmla="*/ 382 w 764"/>
                  <a:gd name="T29" fmla="*/ 49 h 863"/>
                  <a:gd name="T30" fmla="*/ 693 w 764"/>
                  <a:gd name="T31" fmla="*/ 211 h 863"/>
                  <a:gd name="T32" fmla="*/ 382 w 764"/>
                  <a:gd name="T33" fmla="*/ 374 h 863"/>
                  <a:gd name="T34" fmla="*/ 71 w 764"/>
                  <a:gd name="T35" fmla="*/ 211 h 863"/>
                  <a:gd name="T36" fmla="*/ 146 w 764"/>
                  <a:gd name="T37" fmla="*/ 172 h 863"/>
                  <a:gd name="T38" fmla="*/ 155 w 764"/>
                  <a:gd name="T39" fmla="*/ 142 h 863"/>
                  <a:gd name="T40" fmla="*/ 125 w 764"/>
                  <a:gd name="T41" fmla="*/ 133 h 863"/>
                  <a:gd name="T42" fmla="*/ 12 w 764"/>
                  <a:gd name="T43" fmla="*/ 191 h 863"/>
                  <a:gd name="T44" fmla="*/ 0 w 764"/>
                  <a:gd name="T45" fmla="*/ 211 h 863"/>
                  <a:gd name="T46" fmla="*/ 0 w 764"/>
                  <a:gd name="T47" fmla="*/ 212 h 863"/>
                  <a:gd name="T48" fmla="*/ 0 w 764"/>
                  <a:gd name="T49" fmla="*/ 630 h 863"/>
                  <a:gd name="T50" fmla="*/ 45 w 764"/>
                  <a:gd name="T51" fmla="*/ 248 h 863"/>
                  <a:gd name="T52" fmla="*/ 360 w 764"/>
                  <a:gd name="T53" fmla="*/ 413 h 863"/>
                  <a:gd name="T54" fmla="*/ 360 w 764"/>
                  <a:gd name="T55" fmla="*/ 800 h 863"/>
                  <a:gd name="T56" fmla="*/ 45 w 764"/>
                  <a:gd name="T57" fmla="*/ 617 h 863"/>
                  <a:gd name="T58" fmla="*/ 45 w 764"/>
                  <a:gd name="T59" fmla="*/ 248 h 863"/>
                  <a:gd name="T60" fmla="*/ 405 w 764"/>
                  <a:gd name="T61" fmla="*/ 800 h 863"/>
                  <a:gd name="T62" fmla="*/ 405 w 764"/>
                  <a:gd name="T63" fmla="*/ 413 h 863"/>
                  <a:gd name="T64" fmla="*/ 719 w 764"/>
                  <a:gd name="T65" fmla="*/ 248 h 863"/>
                  <a:gd name="T66" fmla="*/ 719 w 764"/>
                  <a:gd name="T67" fmla="*/ 617 h 863"/>
                  <a:gd name="T68" fmla="*/ 405 w 764"/>
                  <a:gd name="T69" fmla="*/ 800 h 863"/>
                  <a:gd name="T70" fmla="*/ 405 w 764"/>
                  <a:gd name="T71" fmla="*/ 800 h 863"/>
                  <a:gd name="T72" fmla="*/ 405 w 764"/>
                  <a:gd name="T73" fmla="*/ 80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863">
                    <a:moveTo>
                      <a:pt x="0" y="630"/>
                    </a:moveTo>
                    <a:cubicBezTo>
                      <a:pt x="0" y="638"/>
                      <a:pt x="5" y="645"/>
                      <a:pt x="12" y="649"/>
                    </a:cubicBezTo>
                    <a:cubicBezTo>
                      <a:pt x="371" y="858"/>
                      <a:pt x="371" y="858"/>
                      <a:pt x="371" y="858"/>
                    </a:cubicBezTo>
                    <a:cubicBezTo>
                      <a:pt x="377" y="862"/>
                      <a:pt x="385" y="862"/>
                      <a:pt x="392" y="859"/>
                    </a:cubicBezTo>
                    <a:cubicBezTo>
                      <a:pt x="393" y="858"/>
                      <a:pt x="386" y="863"/>
                      <a:pt x="753" y="649"/>
                    </a:cubicBezTo>
                    <a:cubicBezTo>
                      <a:pt x="759" y="645"/>
                      <a:pt x="764" y="638"/>
                      <a:pt x="764" y="630"/>
                    </a:cubicBezTo>
                    <a:cubicBezTo>
                      <a:pt x="764" y="212"/>
                      <a:pt x="764" y="212"/>
                      <a:pt x="764" y="212"/>
                    </a:cubicBezTo>
                    <a:cubicBezTo>
                      <a:pt x="764" y="212"/>
                      <a:pt x="764" y="211"/>
                      <a:pt x="764" y="211"/>
                    </a:cubicBezTo>
                    <a:cubicBezTo>
                      <a:pt x="764" y="203"/>
                      <a:pt x="759" y="195"/>
                      <a:pt x="752" y="191"/>
                    </a:cubicBezTo>
                    <a:cubicBezTo>
                      <a:pt x="392" y="4"/>
                      <a:pt x="392" y="4"/>
                      <a:pt x="392" y="4"/>
                    </a:cubicBezTo>
                    <a:cubicBezTo>
                      <a:pt x="386" y="0"/>
                      <a:pt x="378" y="0"/>
                      <a:pt x="372" y="4"/>
                    </a:cubicBezTo>
                    <a:cubicBezTo>
                      <a:pt x="195" y="96"/>
                      <a:pt x="195" y="96"/>
                      <a:pt x="195" y="96"/>
                    </a:cubicBezTo>
                    <a:cubicBezTo>
                      <a:pt x="184" y="102"/>
                      <a:pt x="180" y="115"/>
                      <a:pt x="186" y="126"/>
                    </a:cubicBezTo>
                    <a:cubicBezTo>
                      <a:pt x="192" y="137"/>
                      <a:pt x="205" y="141"/>
                      <a:pt x="216" y="136"/>
                    </a:cubicBezTo>
                    <a:cubicBezTo>
                      <a:pt x="382" y="49"/>
                      <a:pt x="382" y="49"/>
                      <a:pt x="382" y="49"/>
                    </a:cubicBezTo>
                    <a:cubicBezTo>
                      <a:pt x="693" y="211"/>
                      <a:pt x="693" y="211"/>
                      <a:pt x="693" y="211"/>
                    </a:cubicBezTo>
                    <a:cubicBezTo>
                      <a:pt x="382" y="374"/>
                      <a:pt x="382" y="374"/>
                      <a:pt x="382" y="374"/>
                    </a:cubicBezTo>
                    <a:cubicBezTo>
                      <a:pt x="71" y="211"/>
                      <a:pt x="71" y="211"/>
                      <a:pt x="71" y="211"/>
                    </a:cubicBezTo>
                    <a:cubicBezTo>
                      <a:pt x="146" y="172"/>
                      <a:pt x="146" y="172"/>
                      <a:pt x="146" y="172"/>
                    </a:cubicBezTo>
                    <a:cubicBezTo>
                      <a:pt x="157" y="167"/>
                      <a:pt x="161" y="153"/>
                      <a:pt x="155" y="142"/>
                    </a:cubicBezTo>
                    <a:cubicBezTo>
                      <a:pt x="150" y="131"/>
                      <a:pt x="136" y="127"/>
                      <a:pt x="125" y="133"/>
                    </a:cubicBezTo>
                    <a:cubicBezTo>
                      <a:pt x="12" y="191"/>
                      <a:pt x="12" y="191"/>
                      <a:pt x="12" y="191"/>
                    </a:cubicBezTo>
                    <a:cubicBezTo>
                      <a:pt x="5" y="195"/>
                      <a:pt x="0" y="203"/>
                      <a:pt x="0" y="211"/>
                    </a:cubicBezTo>
                    <a:cubicBezTo>
                      <a:pt x="0" y="211"/>
                      <a:pt x="0" y="212"/>
                      <a:pt x="0" y="212"/>
                    </a:cubicBezTo>
                    <a:lnTo>
                      <a:pt x="0" y="630"/>
                    </a:lnTo>
                    <a:close/>
                    <a:moveTo>
                      <a:pt x="45" y="248"/>
                    </a:moveTo>
                    <a:cubicBezTo>
                      <a:pt x="360" y="413"/>
                      <a:pt x="360" y="413"/>
                      <a:pt x="360" y="413"/>
                    </a:cubicBezTo>
                    <a:cubicBezTo>
                      <a:pt x="360" y="800"/>
                      <a:pt x="360" y="800"/>
                      <a:pt x="360" y="800"/>
                    </a:cubicBezTo>
                    <a:cubicBezTo>
                      <a:pt x="45" y="617"/>
                      <a:pt x="45" y="617"/>
                      <a:pt x="45" y="617"/>
                    </a:cubicBezTo>
                    <a:lnTo>
                      <a:pt x="45" y="248"/>
                    </a:lnTo>
                    <a:close/>
                    <a:moveTo>
                      <a:pt x="405" y="800"/>
                    </a:moveTo>
                    <a:cubicBezTo>
                      <a:pt x="405" y="413"/>
                      <a:pt x="405" y="413"/>
                      <a:pt x="405" y="413"/>
                    </a:cubicBezTo>
                    <a:cubicBezTo>
                      <a:pt x="719" y="248"/>
                      <a:pt x="719" y="248"/>
                      <a:pt x="719" y="248"/>
                    </a:cubicBezTo>
                    <a:cubicBezTo>
                      <a:pt x="719" y="617"/>
                      <a:pt x="719" y="617"/>
                      <a:pt x="719" y="617"/>
                    </a:cubicBezTo>
                    <a:lnTo>
                      <a:pt x="405" y="800"/>
                    </a:lnTo>
                    <a:close/>
                    <a:moveTo>
                      <a:pt x="405" y="800"/>
                    </a:moveTo>
                    <a:cubicBezTo>
                      <a:pt x="405" y="800"/>
                      <a:pt x="405" y="800"/>
                      <a:pt x="405" y="80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47" name="Groupe 1640">
              <a:extLst>
                <a:ext uri="{FF2B5EF4-FFF2-40B4-BE49-F238E27FC236}">
                  <a16:creationId xmlns:a16="http://schemas.microsoft.com/office/drawing/2014/main" id="{BCFFBA42-E1CA-4BAA-AF9E-0F446F154758}"/>
                </a:ext>
              </a:extLst>
            </p:cNvPr>
            <p:cNvGrpSpPr>
              <a:grpSpLocks noChangeAspect="1"/>
            </p:cNvGrpSpPr>
            <p:nvPr/>
          </p:nvGrpSpPr>
          <p:grpSpPr>
            <a:xfrm>
              <a:off x="728663" y="4134485"/>
              <a:ext cx="422275" cy="427038"/>
              <a:chOff x="728663" y="4827905"/>
              <a:chExt cx="422275" cy="427038"/>
            </a:xfrm>
            <a:solidFill>
              <a:schemeClr val="tx2"/>
            </a:solidFill>
          </p:grpSpPr>
          <p:sp>
            <p:nvSpPr>
              <p:cNvPr id="648" name="Freeform 21">
                <a:extLst>
                  <a:ext uri="{FF2B5EF4-FFF2-40B4-BE49-F238E27FC236}">
                    <a16:creationId xmlns:a16="http://schemas.microsoft.com/office/drawing/2014/main" id="{45538EE9-11E1-42E6-88B2-5B756F3999B4}"/>
                  </a:ext>
                </a:extLst>
              </p:cNvPr>
              <p:cNvSpPr>
                <a:spLocks noEditPoints="1"/>
              </p:cNvSpPr>
              <p:nvPr/>
            </p:nvSpPr>
            <p:spPr bwMode="auto">
              <a:xfrm>
                <a:off x="728663" y="4827905"/>
                <a:ext cx="422275" cy="427038"/>
              </a:xfrm>
              <a:custGeom>
                <a:avLst/>
                <a:gdLst>
                  <a:gd name="T0" fmla="*/ 318 w 1501"/>
                  <a:gd name="T1" fmla="*/ 1194 h 1536"/>
                  <a:gd name="T2" fmla="*/ 45 w 1501"/>
                  <a:gd name="T3" fmla="*/ 809 h 1536"/>
                  <a:gd name="T4" fmla="*/ 201 w 1501"/>
                  <a:gd name="T5" fmla="*/ 600 h 1536"/>
                  <a:gd name="T6" fmla="*/ 233 w 1501"/>
                  <a:gd name="T7" fmla="*/ 600 h 1536"/>
                  <a:gd name="T8" fmla="*/ 183 w 1501"/>
                  <a:gd name="T9" fmla="*/ 478 h 1536"/>
                  <a:gd name="T10" fmla="*/ 182 w 1501"/>
                  <a:gd name="T11" fmla="*/ 477 h 1536"/>
                  <a:gd name="T12" fmla="*/ 303 w 1501"/>
                  <a:gd name="T13" fmla="*/ 254 h 1536"/>
                  <a:gd name="T14" fmla="*/ 340 w 1501"/>
                  <a:gd name="T15" fmla="*/ 336 h 1536"/>
                  <a:gd name="T16" fmla="*/ 361 w 1501"/>
                  <a:gd name="T17" fmla="*/ 305 h 1536"/>
                  <a:gd name="T18" fmla="*/ 347 w 1501"/>
                  <a:gd name="T19" fmla="*/ 231 h 1536"/>
                  <a:gd name="T20" fmla="*/ 538 w 1501"/>
                  <a:gd name="T21" fmla="*/ 45 h 1536"/>
                  <a:gd name="T22" fmla="*/ 727 w 1501"/>
                  <a:gd name="T23" fmla="*/ 226 h 1536"/>
                  <a:gd name="T24" fmla="*/ 727 w 1501"/>
                  <a:gd name="T25" fmla="*/ 906 h 1536"/>
                  <a:gd name="T26" fmla="*/ 727 w 1501"/>
                  <a:gd name="T27" fmla="*/ 1469 h 1536"/>
                  <a:gd name="T28" fmla="*/ 411 w 1501"/>
                  <a:gd name="T29" fmla="*/ 1408 h 1536"/>
                  <a:gd name="T30" fmla="*/ 380 w 1501"/>
                  <a:gd name="T31" fmla="*/ 1440 h 1536"/>
                  <a:gd name="T32" fmla="*/ 750 w 1501"/>
                  <a:gd name="T33" fmla="*/ 1509 h 1536"/>
                  <a:gd name="T34" fmla="*/ 1113 w 1501"/>
                  <a:gd name="T35" fmla="*/ 1447 h 1536"/>
                  <a:gd name="T36" fmla="*/ 1216 w 1501"/>
                  <a:gd name="T37" fmla="*/ 1263 h 1536"/>
                  <a:gd name="T38" fmla="*/ 1501 w 1501"/>
                  <a:gd name="T39" fmla="*/ 809 h 1536"/>
                  <a:gd name="T40" fmla="*/ 1368 w 1501"/>
                  <a:gd name="T41" fmla="*/ 433 h 1536"/>
                  <a:gd name="T42" fmla="*/ 1205 w 1501"/>
                  <a:gd name="T43" fmla="*/ 209 h 1536"/>
                  <a:gd name="T44" fmla="*/ 1197 w 1501"/>
                  <a:gd name="T45" fmla="*/ 207 h 1536"/>
                  <a:gd name="T46" fmla="*/ 750 w 1501"/>
                  <a:gd name="T47" fmla="*/ 131 h 1536"/>
                  <a:gd name="T48" fmla="*/ 304 w 1501"/>
                  <a:gd name="T49" fmla="*/ 207 h 1536"/>
                  <a:gd name="T50" fmla="*/ 298 w 1501"/>
                  <a:gd name="T51" fmla="*/ 208 h 1536"/>
                  <a:gd name="T52" fmla="*/ 287 w 1501"/>
                  <a:gd name="T53" fmla="*/ 212 h 1536"/>
                  <a:gd name="T54" fmla="*/ 132 w 1501"/>
                  <a:gd name="T55" fmla="*/ 433 h 1536"/>
                  <a:gd name="T56" fmla="*/ 0 w 1501"/>
                  <a:gd name="T57" fmla="*/ 809 h 1536"/>
                  <a:gd name="T58" fmla="*/ 283 w 1501"/>
                  <a:gd name="T59" fmla="*/ 1251 h 1536"/>
                  <a:gd name="T60" fmla="*/ 348 w 1501"/>
                  <a:gd name="T61" fmla="*/ 1366 h 1536"/>
                  <a:gd name="T62" fmla="*/ 326 w 1501"/>
                  <a:gd name="T63" fmla="*/ 1240 h 1536"/>
                  <a:gd name="T64" fmla="*/ 1222 w 1501"/>
                  <a:gd name="T65" fmla="*/ 1192 h 1536"/>
                  <a:gd name="T66" fmla="*/ 1196 w 1501"/>
                  <a:gd name="T67" fmla="*/ 1144 h 1536"/>
                  <a:gd name="T68" fmla="*/ 1177 w 1501"/>
                  <a:gd name="T69" fmla="*/ 1199 h 1536"/>
                  <a:gd name="T70" fmla="*/ 1176 w 1501"/>
                  <a:gd name="T71" fmla="*/ 1226 h 1536"/>
                  <a:gd name="T72" fmla="*/ 885 w 1501"/>
                  <a:gd name="T73" fmla="*/ 1491 h 1536"/>
                  <a:gd name="T74" fmla="*/ 772 w 1501"/>
                  <a:gd name="T75" fmla="*/ 1235 h 1536"/>
                  <a:gd name="T76" fmla="*/ 843 w 1501"/>
                  <a:gd name="T77" fmla="*/ 1215 h 1536"/>
                  <a:gd name="T78" fmla="*/ 909 w 1501"/>
                  <a:gd name="T79" fmla="*/ 1369 h 1536"/>
                  <a:gd name="T80" fmla="*/ 929 w 1501"/>
                  <a:gd name="T81" fmla="*/ 1406 h 1536"/>
                  <a:gd name="T82" fmla="*/ 944 w 1501"/>
                  <a:gd name="T83" fmla="*/ 1215 h 1536"/>
                  <a:gd name="T84" fmla="*/ 772 w 1501"/>
                  <a:gd name="T85" fmla="*/ 1180 h 1536"/>
                  <a:gd name="T86" fmla="*/ 773 w 1501"/>
                  <a:gd name="T87" fmla="*/ 908 h 1536"/>
                  <a:gd name="T88" fmla="*/ 943 w 1501"/>
                  <a:gd name="T89" fmla="*/ 734 h 1536"/>
                  <a:gd name="T90" fmla="*/ 935 w 1501"/>
                  <a:gd name="T91" fmla="*/ 690 h 1536"/>
                  <a:gd name="T92" fmla="*/ 772 w 1501"/>
                  <a:gd name="T93" fmla="*/ 794 h 1536"/>
                  <a:gd name="T94" fmla="*/ 774 w 1501"/>
                  <a:gd name="T95" fmla="*/ 387 h 1536"/>
                  <a:gd name="T96" fmla="*/ 963 w 1501"/>
                  <a:gd name="T97" fmla="*/ 258 h 1536"/>
                  <a:gd name="T98" fmla="*/ 963 w 1501"/>
                  <a:gd name="T99" fmla="*/ 213 h 1536"/>
                  <a:gd name="T100" fmla="*/ 822 w 1501"/>
                  <a:gd name="T101" fmla="*/ 257 h 1536"/>
                  <a:gd name="T102" fmla="*/ 772 w 1501"/>
                  <a:gd name="T103" fmla="*/ 205 h 1536"/>
                  <a:gd name="T104" fmla="*/ 1153 w 1501"/>
                  <a:gd name="T105" fmla="*/ 226 h 1536"/>
                  <a:gd name="T106" fmla="*/ 1154 w 1501"/>
                  <a:gd name="T107" fmla="*/ 229 h 1536"/>
                  <a:gd name="T108" fmla="*/ 1154 w 1501"/>
                  <a:gd name="T109" fmla="*/ 231 h 1536"/>
                  <a:gd name="T110" fmla="*/ 963 w 1501"/>
                  <a:gd name="T111" fmla="*/ 425 h 1536"/>
                  <a:gd name="T112" fmla="*/ 963 w 1501"/>
                  <a:gd name="T113" fmla="*/ 471 h 1536"/>
                  <a:gd name="T114" fmla="*/ 1323 w 1501"/>
                  <a:gd name="T115" fmla="*/ 433 h 1536"/>
                  <a:gd name="T116" fmla="*/ 1318 w 1501"/>
                  <a:gd name="T117" fmla="*/ 478 h 1536"/>
                  <a:gd name="T118" fmla="*/ 1268 w 1501"/>
                  <a:gd name="T119" fmla="*/ 568 h 1536"/>
                  <a:gd name="T120" fmla="*/ 1284 w 1501"/>
                  <a:gd name="T121" fmla="*/ 606 h 1536"/>
                  <a:gd name="T122" fmla="*/ 1350 w 1501"/>
                  <a:gd name="T123" fmla="*/ 526 h 1536"/>
                  <a:gd name="T124" fmla="*/ 1222 w 1501"/>
                  <a:gd name="T125" fmla="*/ 119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 h="1536">
                    <a:moveTo>
                      <a:pt x="318" y="1194"/>
                    </a:moveTo>
                    <a:cubicBezTo>
                      <a:pt x="318" y="1194"/>
                      <a:pt x="318" y="1194"/>
                      <a:pt x="318" y="1194"/>
                    </a:cubicBezTo>
                    <a:moveTo>
                      <a:pt x="279" y="1192"/>
                    </a:moveTo>
                    <a:cubicBezTo>
                      <a:pt x="136" y="1118"/>
                      <a:pt x="45" y="972"/>
                      <a:pt x="45" y="809"/>
                    </a:cubicBezTo>
                    <a:cubicBezTo>
                      <a:pt x="45" y="703"/>
                      <a:pt x="82" y="604"/>
                      <a:pt x="151" y="526"/>
                    </a:cubicBezTo>
                    <a:cubicBezTo>
                      <a:pt x="163" y="553"/>
                      <a:pt x="180" y="578"/>
                      <a:pt x="201" y="600"/>
                    </a:cubicBezTo>
                    <a:cubicBezTo>
                      <a:pt x="206" y="604"/>
                      <a:pt x="211" y="606"/>
                      <a:pt x="217" y="606"/>
                    </a:cubicBezTo>
                    <a:cubicBezTo>
                      <a:pt x="223" y="606"/>
                      <a:pt x="229" y="604"/>
                      <a:pt x="233" y="600"/>
                    </a:cubicBezTo>
                    <a:cubicBezTo>
                      <a:pt x="242" y="591"/>
                      <a:pt x="242" y="577"/>
                      <a:pt x="233" y="568"/>
                    </a:cubicBezTo>
                    <a:cubicBezTo>
                      <a:pt x="208" y="543"/>
                      <a:pt x="191" y="512"/>
                      <a:pt x="183" y="478"/>
                    </a:cubicBezTo>
                    <a:cubicBezTo>
                      <a:pt x="183" y="478"/>
                      <a:pt x="183" y="478"/>
                      <a:pt x="183" y="478"/>
                    </a:cubicBezTo>
                    <a:cubicBezTo>
                      <a:pt x="183" y="477"/>
                      <a:pt x="182" y="477"/>
                      <a:pt x="182" y="477"/>
                    </a:cubicBezTo>
                    <a:cubicBezTo>
                      <a:pt x="179" y="463"/>
                      <a:pt x="177" y="448"/>
                      <a:pt x="177" y="433"/>
                    </a:cubicBezTo>
                    <a:cubicBezTo>
                      <a:pt x="177" y="352"/>
                      <a:pt x="229" y="281"/>
                      <a:pt x="303" y="254"/>
                    </a:cubicBezTo>
                    <a:cubicBezTo>
                      <a:pt x="305" y="277"/>
                      <a:pt x="310" y="300"/>
                      <a:pt x="319" y="322"/>
                    </a:cubicBezTo>
                    <a:cubicBezTo>
                      <a:pt x="322" y="330"/>
                      <a:pt x="331" y="336"/>
                      <a:pt x="340" y="336"/>
                    </a:cubicBezTo>
                    <a:cubicBezTo>
                      <a:pt x="342" y="336"/>
                      <a:pt x="345" y="335"/>
                      <a:pt x="348" y="334"/>
                    </a:cubicBezTo>
                    <a:cubicBezTo>
                      <a:pt x="360" y="330"/>
                      <a:pt x="365" y="317"/>
                      <a:pt x="361" y="305"/>
                    </a:cubicBezTo>
                    <a:cubicBezTo>
                      <a:pt x="352" y="283"/>
                      <a:pt x="347" y="259"/>
                      <a:pt x="347" y="235"/>
                    </a:cubicBezTo>
                    <a:cubicBezTo>
                      <a:pt x="347" y="234"/>
                      <a:pt x="347" y="232"/>
                      <a:pt x="347" y="231"/>
                    </a:cubicBezTo>
                    <a:cubicBezTo>
                      <a:pt x="347" y="229"/>
                      <a:pt x="348" y="227"/>
                      <a:pt x="348" y="225"/>
                    </a:cubicBezTo>
                    <a:cubicBezTo>
                      <a:pt x="353" y="124"/>
                      <a:pt x="436" y="45"/>
                      <a:pt x="538" y="45"/>
                    </a:cubicBezTo>
                    <a:cubicBezTo>
                      <a:pt x="632" y="45"/>
                      <a:pt x="713" y="114"/>
                      <a:pt x="727" y="205"/>
                    </a:cubicBezTo>
                    <a:cubicBezTo>
                      <a:pt x="726" y="213"/>
                      <a:pt x="727" y="220"/>
                      <a:pt x="727" y="226"/>
                    </a:cubicBezTo>
                    <a:cubicBezTo>
                      <a:pt x="727" y="229"/>
                      <a:pt x="727" y="232"/>
                      <a:pt x="727" y="235"/>
                    </a:cubicBezTo>
                    <a:cubicBezTo>
                      <a:pt x="727" y="906"/>
                      <a:pt x="727" y="906"/>
                      <a:pt x="727" y="906"/>
                    </a:cubicBezTo>
                    <a:cubicBezTo>
                      <a:pt x="727" y="906"/>
                      <a:pt x="727" y="912"/>
                      <a:pt x="727" y="927"/>
                    </a:cubicBezTo>
                    <a:cubicBezTo>
                      <a:pt x="727" y="1469"/>
                      <a:pt x="727" y="1469"/>
                      <a:pt x="727" y="1469"/>
                    </a:cubicBezTo>
                    <a:cubicBezTo>
                      <a:pt x="692" y="1484"/>
                      <a:pt x="654" y="1491"/>
                      <a:pt x="615" y="1491"/>
                    </a:cubicBezTo>
                    <a:cubicBezTo>
                      <a:pt x="539" y="1491"/>
                      <a:pt x="466" y="1461"/>
                      <a:pt x="411" y="1408"/>
                    </a:cubicBezTo>
                    <a:cubicBezTo>
                      <a:pt x="402" y="1399"/>
                      <a:pt x="388" y="1399"/>
                      <a:pt x="379" y="1408"/>
                    </a:cubicBezTo>
                    <a:cubicBezTo>
                      <a:pt x="371" y="1417"/>
                      <a:pt x="371" y="1431"/>
                      <a:pt x="380" y="1440"/>
                    </a:cubicBezTo>
                    <a:cubicBezTo>
                      <a:pt x="443" y="1502"/>
                      <a:pt x="527" y="1536"/>
                      <a:pt x="615" y="1536"/>
                    </a:cubicBezTo>
                    <a:cubicBezTo>
                      <a:pt x="662" y="1536"/>
                      <a:pt x="708" y="1527"/>
                      <a:pt x="750" y="1509"/>
                    </a:cubicBezTo>
                    <a:cubicBezTo>
                      <a:pt x="791" y="1526"/>
                      <a:pt x="839" y="1536"/>
                      <a:pt x="885" y="1536"/>
                    </a:cubicBezTo>
                    <a:cubicBezTo>
                      <a:pt x="970" y="1536"/>
                      <a:pt x="1051" y="1504"/>
                      <a:pt x="1113" y="1447"/>
                    </a:cubicBezTo>
                    <a:cubicBezTo>
                      <a:pt x="1166" y="1399"/>
                      <a:pt x="1202" y="1335"/>
                      <a:pt x="1216" y="1266"/>
                    </a:cubicBezTo>
                    <a:cubicBezTo>
                      <a:pt x="1216" y="1265"/>
                      <a:pt x="1216" y="1264"/>
                      <a:pt x="1216" y="1263"/>
                    </a:cubicBezTo>
                    <a:cubicBezTo>
                      <a:pt x="1218" y="1257"/>
                      <a:pt x="1219" y="1250"/>
                      <a:pt x="1220" y="1243"/>
                    </a:cubicBezTo>
                    <a:cubicBezTo>
                      <a:pt x="1391" y="1166"/>
                      <a:pt x="1501" y="997"/>
                      <a:pt x="1501" y="809"/>
                    </a:cubicBezTo>
                    <a:cubicBezTo>
                      <a:pt x="1501" y="683"/>
                      <a:pt x="1453" y="565"/>
                      <a:pt x="1365" y="476"/>
                    </a:cubicBezTo>
                    <a:cubicBezTo>
                      <a:pt x="1367" y="462"/>
                      <a:pt x="1368" y="448"/>
                      <a:pt x="1368" y="433"/>
                    </a:cubicBezTo>
                    <a:cubicBezTo>
                      <a:pt x="1368" y="331"/>
                      <a:pt x="1302" y="241"/>
                      <a:pt x="1207" y="210"/>
                    </a:cubicBezTo>
                    <a:cubicBezTo>
                      <a:pt x="1206" y="209"/>
                      <a:pt x="1205" y="209"/>
                      <a:pt x="1205" y="209"/>
                    </a:cubicBezTo>
                    <a:cubicBezTo>
                      <a:pt x="1202" y="208"/>
                      <a:pt x="1200" y="208"/>
                      <a:pt x="1198" y="207"/>
                    </a:cubicBezTo>
                    <a:cubicBezTo>
                      <a:pt x="1198" y="207"/>
                      <a:pt x="1197" y="207"/>
                      <a:pt x="1197" y="207"/>
                    </a:cubicBezTo>
                    <a:cubicBezTo>
                      <a:pt x="1182" y="89"/>
                      <a:pt x="1083" y="0"/>
                      <a:pt x="963" y="0"/>
                    </a:cubicBezTo>
                    <a:cubicBezTo>
                      <a:pt x="871" y="0"/>
                      <a:pt x="789" y="53"/>
                      <a:pt x="750" y="131"/>
                    </a:cubicBezTo>
                    <a:cubicBezTo>
                      <a:pt x="711" y="53"/>
                      <a:pt x="629" y="0"/>
                      <a:pt x="538" y="0"/>
                    </a:cubicBezTo>
                    <a:cubicBezTo>
                      <a:pt x="418" y="0"/>
                      <a:pt x="318" y="89"/>
                      <a:pt x="304" y="207"/>
                    </a:cubicBezTo>
                    <a:cubicBezTo>
                      <a:pt x="303" y="207"/>
                      <a:pt x="303" y="207"/>
                      <a:pt x="302" y="207"/>
                    </a:cubicBezTo>
                    <a:cubicBezTo>
                      <a:pt x="301" y="208"/>
                      <a:pt x="299" y="208"/>
                      <a:pt x="298" y="208"/>
                    </a:cubicBezTo>
                    <a:cubicBezTo>
                      <a:pt x="296" y="209"/>
                      <a:pt x="295" y="210"/>
                      <a:pt x="293" y="210"/>
                    </a:cubicBezTo>
                    <a:cubicBezTo>
                      <a:pt x="291" y="211"/>
                      <a:pt x="289" y="212"/>
                      <a:pt x="287" y="212"/>
                    </a:cubicBezTo>
                    <a:cubicBezTo>
                      <a:pt x="286" y="213"/>
                      <a:pt x="286" y="213"/>
                      <a:pt x="285" y="213"/>
                    </a:cubicBezTo>
                    <a:cubicBezTo>
                      <a:pt x="195" y="247"/>
                      <a:pt x="132" y="334"/>
                      <a:pt x="132" y="433"/>
                    </a:cubicBezTo>
                    <a:cubicBezTo>
                      <a:pt x="132" y="448"/>
                      <a:pt x="134" y="462"/>
                      <a:pt x="136" y="475"/>
                    </a:cubicBezTo>
                    <a:cubicBezTo>
                      <a:pt x="48" y="565"/>
                      <a:pt x="0" y="683"/>
                      <a:pt x="0" y="809"/>
                    </a:cubicBezTo>
                    <a:cubicBezTo>
                      <a:pt x="0" y="997"/>
                      <a:pt x="110" y="1166"/>
                      <a:pt x="281" y="1243"/>
                    </a:cubicBezTo>
                    <a:cubicBezTo>
                      <a:pt x="282" y="1246"/>
                      <a:pt x="282" y="1249"/>
                      <a:pt x="283" y="1251"/>
                    </a:cubicBezTo>
                    <a:cubicBezTo>
                      <a:pt x="288" y="1288"/>
                      <a:pt x="300" y="1323"/>
                      <a:pt x="317" y="1356"/>
                    </a:cubicBezTo>
                    <a:cubicBezTo>
                      <a:pt x="323" y="1367"/>
                      <a:pt x="337" y="1372"/>
                      <a:pt x="348" y="1366"/>
                    </a:cubicBezTo>
                    <a:cubicBezTo>
                      <a:pt x="359" y="1360"/>
                      <a:pt x="363" y="1346"/>
                      <a:pt x="357" y="1335"/>
                    </a:cubicBezTo>
                    <a:cubicBezTo>
                      <a:pt x="341" y="1306"/>
                      <a:pt x="331" y="1274"/>
                      <a:pt x="326" y="1240"/>
                    </a:cubicBezTo>
                    <a:cubicBezTo>
                      <a:pt x="326" y="1236"/>
                      <a:pt x="325" y="1232"/>
                      <a:pt x="325" y="1228"/>
                    </a:cubicBezTo>
                    <a:moveTo>
                      <a:pt x="1222" y="1192"/>
                    </a:moveTo>
                    <a:cubicBezTo>
                      <a:pt x="1222" y="1183"/>
                      <a:pt x="1222" y="1173"/>
                      <a:pt x="1221" y="1164"/>
                    </a:cubicBezTo>
                    <a:cubicBezTo>
                      <a:pt x="1219" y="1152"/>
                      <a:pt x="1208" y="1143"/>
                      <a:pt x="1196" y="1144"/>
                    </a:cubicBezTo>
                    <a:cubicBezTo>
                      <a:pt x="1184" y="1145"/>
                      <a:pt x="1175" y="1156"/>
                      <a:pt x="1176" y="1169"/>
                    </a:cubicBezTo>
                    <a:cubicBezTo>
                      <a:pt x="1177" y="1179"/>
                      <a:pt x="1177" y="1189"/>
                      <a:pt x="1177" y="1199"/>
                    </a:cubicBezTo>
                    <a:cubicBezTo>
                      <a:pt x="1177" y="1208"/>
                      <a:pt x="1177" y="1216"/>
                      <a:pt x="1176" y="1225"/>
                    </a:cubicBezTo>
                    <a:cubicBezTo>
                      <a:pt x="1176" y="1225"/>
                      <a:pt x="1176" y="1225"/>
                      <a:pt x="1176" y="1226"/>
                    </a:cubicBezTo>
                    <a:cubicBezTo>
                      <a:pt x="1170" y="1298"/>
                      <a:pt x="1136" y="1365"/>
                      <a:pt x="1083" y="1414"/>
                    </a:cubicBezTo>
                    <a:cubicBezTo>
                      <a:pt x="1029" y="1464"/>
                      <a:pt x="959" y="1491"/>
                      <a:pt x="885" y="1491"/>
                    </a:cubicBezTo>
                    <a:cubicBezTo>
                      <a:pt x="847" y="1491"/>
                      <a:pt x="807" y="1483"/>
                      <a:pt x="772" y="1469"/>
                    </a:cubicBezTo>
                    <a:cubicBezTo>
                      <a:pt x="772" y="1235"/>
                      <a:pt x="772" y="1235"/>
                      <a:pt x="772" y="1235"/>
                    </a:cubicBezTo>
                    <a:cubicBezTo>
                      <a:pt x="773" y="1235"/>
                      <a:pt x="773" y="1234"/>
                      <a:pt x="773" y="1234"/>
                    </a:cubicBezTo>
                    <a:cubicBezTo>
                      <a:pt x="794" y="1220"/>
                      <a:pt x="818" y="1213"/>
                      <a:pt x="843" y="1215"/>
                    </a:cubicBezTo>
                    <a:cubicBezTo>
                      <a:pt x="869" y="1217"/>
                      <a:pt x="892" y="1228"/>
                      <a:pt x="908" y="1246"/>
                    </a:cubicBezTo>
                    <a:cubicBezTo>
                      <a:pt x="935" y="1279"/>
                      <a:pt x="936" y="1330"/>
                      <a:pt x="909" y="1369"/>
                    </a:cubicBezTo>
                    <a:cubicBezTo>
                      <a:pt x="901" y="1379"/>
                      <a:pt x="904" y="1394"/>
                      <a:pt x="915" y="1402"/>
                    </a:cubicBezTo>
                    <a:cubicBezTo>
                      <a:pt x="919" y="1405"/>
                      <a:pt x="924" y="1406"/>
                      <a:pt x="929" y="1406"/>
                    </a:cubicBezTo>
                    <a:cubicBezTo>
                      <a:pt x="936" y="1406"/>
                      <a:pt x="944" y="1403"/>
                      <a:pt x="948" y="1396"/>
                    </a:cubicBezTo>
                    <a:cubicBezTo>
                      <a:pt x="988" y="1340"/>
                      <a:pt x="986" y="1264"/>
                      <a:pt x="944" y="1215"/>
                    </a:cubicBezTo>
                    <a:cubicBezTo>
                      <a:pt x="920" y="1187"/>
                      <a:pt x="886" y="1170"/>
                      <a:pt x="847" y="1167"/>
                    </a:cubicBezTo>
                    <a:cubicBezTo>
                      <a:pt x="821" y="1165"/>
                      <a:pt x="796" y="1169"/>
                      <a:pt x="772" y="1180"/>
                    </a:cubicBezTo>
                    <a:cubicBezTo>
                      <a:pt x="772" y="930"/>
                      <a:pt x="772" y="930"/>
                      <a:pt x="772" y="930"/>
                    </a:cubicBezTo>
                    <a:cubicBezTo>
                      <a:pt x="772" y="921"/>
                      <a:pt x="772" y="915"/>
                      <a:pt x="773" y="908"/>
                    </a:cubicBezTo>
                    <a:cubicBezTo>
                      <a:pt x="780" y="867"/>
                      <a:pt x="797" y="831"/>
                      <a:pt x="824" y="802"/>
                    </a:cubicBezTo>
                    <a:cubicBezTo>
                      <a:pt x="866" y="755"/>
                      <a:pt x="917" y="740"/>
                      <a:pt x="943" y="734"/>
                    </a:cubicBezTo>
                    <a:cubicBezTo>
                      <a:pt x="955" y="732"/>
                      <a:pt x="963" y="720"/>
                      <a:pt x="961" y="708"/>
                    </a:cubicBezTo>
                    <a:cubicBezTo>
                      <a:pt x="959" y="696"/>
                      <a:pt x="947" y="688"/>
                      <a:pt x="935" y="690"/>
                    </a:cubicBezTo>
                    <a:cubicBezTo>
                      <a:pt x="903" y="696"/>
                      <a:pt x="841" y="715"/>
                      <a:pt x="790" y="772"/>
                    </a:cubicBezTo>
                    <a:cubicBezTo>
                      <a:pt x="784" y="779"/>
                      <a:pt x="778" y="786"/>
                      <a:pt x="772" y="794"/>
                    </a:cubicBezTo>
                    <a:cubicBezTo>
                      <a:pt x="772" y="401"/>
                      <a:pt x="772" y="401"/>
                      <a:pt x="772" y="401"/>
                    </a:cubicBezTo>
                    <a:cubicBezTo>
                      <a:pt x="774" y="397"/>
                      <a:pt x="775" y="392"/>
                      <a:pt x="774" y="387"/>
                    </a:cubicBezTo>
                    <a:cubicBezTo>
                      <a:pt x="789" y="349"/>
                      <a:pt x="814" y="317"/>
                      <a:pt x="847" y="294"/>
                    </a:cubicBezTo>
                    <a:cubicBezTo>
                      <a:pt x="893" y="263"/>
                      <a:pt x="939" y="258"/>
                      <a:pt x="963" y="258"/>
                    </a:cubicBezTo>
                    <a:cubicBezTo>
                      <a:pt x="976" y="258"/>
                      <a:pt x="986" y="248"/>
                      <a:pt x="986" y="235"/>
                    </a:cubicBezTo>
                    <a:cubicBezTo>
                      <a:pt x="986" y="223"/>
                      <a:pt x="976" y="213"/>
                      <a:pt x="963" y="213"/>
                    </a:cubicBezTo>
                    <a:cubicBezTo>
                      <a:pt x="963" y="213"/>
                      <a:pt x="963" y="213"/>
                      <a:pt x="963" y="213"/>
                    </a:cubicBezTo>
                    <a:cubicBezTo>
                      <a:pt x="934" y="213"/>
                      <a:pt x="877" y="219"/>
                      <a:pt x="822" y="257"/>
                    </a:cubicBezTo>
                    <a:cubicBezTo>
                      <a:pt x="803" y="270"/>
                      <a:pt x="787" y="285"/>
                      <a:pt x="772" y="303"/>
                    </a:cubicBezTo>
                    <a:cubicBezTo>
                      <a:pt x="772" y="303"/>
                      <a:pt x="773" y="213"/>
                      <a:pt x="772" y="205"/>
                    </a:cubicBezTo>
                    <a:cubicBezTo>
                      <a:pt x="787" y="114"/>
                      <a:pt x="868" y="45"/>
                      <a:pt x="963" y="45"/>
                    </a:cubicBezTo>
                    <a:cubicBezTo>
                      <a:pt x="1065" y="45"/>
                      <a:pt x="1148" y="124"/>
                      <a:pt x="1153" y="226"/>
                    </a:cubicBezTo>
                    <a:cubicBezTo>
                      <a:pt x="1153" y="226"/>
                      <a:pt x="1153" y="226"/>
                      <a:pt x="1153" y="226"/>
                    </a:cubicBezTo>
                    <a:cubicBezTo>
                      <a:pt x="1153" y="227"/>
                      <a:pt x="1153" y="228"/>
                      <a:pt x="1154" y="229"/>
                    </a:cubicBezTo>
                    <a:cubicBezTo>
                      <a:pt x="1154" y="230"/>
                      <a:pt x="1154" y="230"/>
                      <a:pt x="1154" y="230"/>
                    </a:cubicBezTo>
                    <a:cubicBezTo>
                      <a:pt x="1154" y="230"/>
                      <a:pt x="1154" y="230"/>
                      <a:pt x="1154" y="231"/>
                    </a:cubicBezTo>
                    <a:cubicBezTo>
                      <a:pt x="1154" y="232"/>
                      <a:pt x="1153" y="234"/>
                      <a:pt x="1153" y="235"/>
                    </a:cubicBezTo>
                    <a:cubicBezTo>
                      <a:pt x="1153" y="340"/>
                      <a:pt x="1068" y="425"/>
                      <a:pt x="963" y="425"/>
                    </a:cubicBezTo>
                    <a:cubicBezTo>
                      <a:pt x="951" y="425"/>
                      <a:pt x="941" y="436"/>
                      <a:pt x="941" y="448"/>
                    </a:cubicBezTo>
                    <a:cubicBezTo>
                      <a:pt x="941" y="460"/>
                      <a:pt x="951" y="471"/>
                      <a:pt x="963" y="471"/>
                    </a:cubicBezTo>
                    <a:cubicBezTo>
                      <a:pt x="1087" y="471"/>
                      <a:pt x="1188" y="375"/>
                      <a:pt x="1198" y="254"/>
                    </a:cubicBezTo>
                    <a:cubicBezTo>
                      <a:pt x="1272" y="281"/>
                      <a:pt x="1323" y="352"/>
                      <a:pt x="1323" y="433"/>
                    </a:cubicBezTo>
                    <a:cubicBezTo>
                      <a:pt x="1323" y="448"/>
                      <a:pt x="1322" y="462"/>
                      <a:pt x="1319" y="476"/>
                    </a:cubicBezTo>
                    <a:cubicBezTo>
                      <a:pt x="1318" y="477"/>
                      <a:pt x="1318" y="477"/>
                      <a:pt x="1318" y="478"/>
                    </a:cubicBezTo>
                    <a:cubicBezTo>
                      <a:pt x="1318" y="478"/>
                      <a:pt x="1318" y="479"/>
                      <a:pt x="1318" y="480"/>
                    </a:cubicBezTo>
                    <a:cubicBezTo>
                      <a:pt x="1309" y="513"/>
                      <a:pt x="1292" y="543"/>
                      <a:pt x="1268" y="568"/>
                    </a:cubicBezTo>
                    <a:cubicBezTo>
                      <a:pt x="1259" y="577"/>
                      <a:pt x="1259" y="591"/>
                      <a:pt x="1268" y="600"/>
                    </a:cubicBezTo>
                    <a:cubicBezTo>
                      <a:pt x="1272" y="604"/>
                      <a:pt x="1278" y="606"/>
                      <a:pt x="1284" y="606"/>
                    </a:cubicBezTo>
                    <a:cubicBezTo>
                      <a:pt x="1289" y="606"/>
                      <a:pt x="1295" y="604"/>
                      <a:pt x="1300" y="600"/>
                    </a:cubicBezTo>
                    <a:cubicBezTo>
                      <a:pt x="1321" y="578"/>
                      <a:pt x="1338" y="553"/>
                      <a:pt x="1350" y="526"/>
                    </a:cubicBezTo>
                    <a:cubicBezTo>
                      <a:pt x="1418" y="604"/>
                      <a:pt x="1456" y="703"/>
                      <a:pt x="1456" y="809"/>
                    </a:cubicBezTo>
                    <a:cubicBezTo>
                      <a:pt x="1456" y="972"/>
                      <a:pt x="1365" y="1118"/>
                      <a:pt x="1222" y="119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49" name="Line 26">
                <a:extLst>
                  <a:ext uri="{FF2B5EF4-FFF2-40B4-BE49-F238E27FC236}">
                    <a16:creationId xmlns:a16="http://schemas.microsoft.com/office/drawing/2014/main" id="{A8C3FFBF-BEBA-481F-BCCE-2F2F977A200F}"/>
                  </a:ext>
                </a:extLst>
              </p:cNvPr>
              <p:cNvSpPr>
                <a:spLocks noChangeShapeType="1"/>
              </p:cNvSpPr>
              <p:nvPr/>
            </p:nvSpPr>
            <p:spPr bwMode="auto">
              <a:xfrm>
                <a:off x="1071563" y="515969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0" name="Line 27">
                <a:extLst>
                  <a:ext uri="{FF2B5EF4-FFF2-40B4-BE49-F238E27FC236}">
                    <a16:creationId xmlns:a16="http://schemas.microsoft.com/office/drawing/2014/main" id="{A4F21EC0-5E51-4D61-9829-06AFF4E08414}"/>
                  </a:ext>
                </a:extLst>
              </p:cNvPr>
              <p:cNvSpPr>
                <a:spLocks noChangeShapeType="1"/>
              </p:cNvSpPr>
              <p:nvPr/>
            </p:nvSpPr>
            <p:spPr bwMode="auto">
              <a:xfrm>
                <a:off x="1071563" y="515969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1" name="Freeform 30">
                <a:extLst>
                  <a:ext uri="{FF2B5EF4-FFF2-40B4-BE49-F238E27FC236}">
                    <a16:creationId xmlns:a16="http://schemas.microsoft.com/office/drawing/2014/main" id="{6352C0B0-A380-48C8-B4F2-D28C9B68414F}"/>
                  </a:ext>
                </a:extLst>
              </p:cNvPr>
              <p:cNvSpPr>
                <a:spLocks noEditPoints="1"/>
              </p:cNvSpPr>
              <p:nvPr/>
            </p:nvSpPr>
            <p:spPr bwMode="auto">
              <a:xfrm>
                <a:off x="992188" y="4983480"/>
                <a:ext cx="49213" cy="73025"/>
              </a:xfrm>
              <a:custGeom>
                <a:avLst/>
                <a:gdLst>
                  <a:gd name="T0" fmla="*/ 103 w 176"/>
                  <a:gd name="T1" fmla="*/ 101 h 264"/>
                  <a:gd name="T2" fmla="*/ 97 w 176"/>
                  <a:gd name="T3" fmla="*/ 226 h 264"/>
                  <a:gd name="T4" fmla="*/ 104 w 176"/>
                  <a:gd name="T5" fmla="*/ 260 h 264"/>
                  <a:gd name="T6" fmla="*/ 117 w 176"/>
                  <a:gd name="T7" fmla="*/ 264 h 264"/>
                  <a:gd name="T8" fmla="*/ 137 w 176"/>
                  <a:gd name="T9" fmla="*/ 253 h 264"/>
                  <a:gd name="T10" fmla="*/ 143 w 176"/>
                  <a:gd name="T11" fmla="*/ 76 h 264"/>
                  <a:gd name="T12" fmla="*/ 30 w 176"/>
                  <a:gd name="T13" fmla="*/ 2 h 264"/>
                  <a:gd name="T14" fmla="*/ 2 w 176"/>
                  <a:gd name="T15" fmla="*/ 22 h 264"/>
                  <a:gd name="T16" fmla="*/ 22 w 176"/>
                  <a:gd name="T17" fmla="*/ 49 h 264"/>
                  <a:gd name="T18" fmla="*/ 103 w 176"/>
                  <a:gd name="T19" fmla="*/ 101 h 264"/>
                  <a:gd name="T20" fmla="*/ 103 w 176"/>
                  <a:gd name="T21" fmla="*/ 101 h 264"/>
                  <a:gd name="T22" fmla="*/ 103 w 176"/>
                  <a:gd name="T23" fmla="*/ 10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264">
                    <a:moveTo>
                      <a:pt x="103" y="101"/>
                    </a:moveTo>
                    <a:cubicBezTo>
                      <a:pt x="125" y="138"/>
                      <a:pt x="123" y="187"/>
                      <a:pt x="97" y="226"/>
                    </a:cubicBezTo>
                    <a:cubicBezTo>
                      <a:pt x="90" y="237"/>
                      <a:pt x="93" y="252"/>
                      <a:pt x="104" y="260"/>
                    </a:cubicBezTo>
                    <a:cubicBezTo>
                      <a:pt x="108" y="262"/>
                      <a:pt x="113" y="264"/>
                      <a:pt x="117" y="264"/>
                    </a:cubicBezTo>
                    <a:cubicBezTo>
                      <a:pt x="125" y="264"/>
                      <a:pt x="133" y="260"/>
                      <a:pt x="137" y="253"/>
                    </a:cubicBezTo>
                    <a:cubicBezTo>
                      <a:pt x="174" y="198"/>
                      <a:pt x="176" y="129"/>
                      <a:pt x="143" y="76"/>
                    </a:cubicBezTo>
                    <a:cubicBezTo>
                      <a:pt x="108" y="18"/>
                      <a:pt x="47" y="4"/>
                      <a:pt x="30" y="2"/>
                    </a:cubicBezTo>
                    <a:cubicBezTo>
                      <a:pt x="16" y="0"/>
                      <a:pt x="4" y="9"/>
                      <a:pt x="2" y="22"/>
                    </a:cubicBezTo>
                    <a:cubicBezTo>
                      <a:pt x="0" y="35"/>
                      <a:pt x="9" y="47"/>
                      <a:pt x="22" y="49"/>
                    </a:cubicBezTo>
                    <a:cubicBezTo>
                      <a:pt x="31" y="51"/>
                      <a:pt x="77" y="60"/>
                      <a:pt x="103" y="101"/>
                    </a:cubicBezTo>
                    <a:close/>
                    <a:moveTo>
                      <a:pt x="103" y="101"/>
                    </a:moveTo>
                    <a:cubicBezTo>
                      <a:pt x="103" y="101"/>
                      <a:pt x="103" y="101"/>
                      <a:pt x="103" y="10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52" name="Freeform 31">
                <a:extLst>
                  <a:ext uri="{FF2B5EF4-FFF2-40B4-BE49-F238E27FC236}">
                    <a16:creationId xmlns:a16="http://schemas.microsoft.com/office/drawing/2014/main" id="{9EEBED6A-D496-4153-B6E2-3AA67800271D}"/>
                  </a:ext>
                </a:extLst>
              </p:cNvPr>
              <p:cNvSpPr>
                <a:spLocks noEditPoints="1"/>
              </p:cNvSpPr>
              <p:nvPr/>
            </p:nvSpPr>
            <p:spPr bwMode="auto">
              <a:xfrm>
                <a:off x="987426" y="5037455"/>
                <a:ext cx="119063" cy="96838"/>
              </a:xfrm>
              <a:custGeom>
                <a:avLst/>
                <a:gdLst>
                  <a:gd name="T0" fmla="*/ 421 w 428"/>
                  <a:gd name="T1" fmla="*/ 52 h 346"/>
                  <a:gd name="T2" fmla="*/ 388 w 428"/>
                  <a:gd name="T3" fmla="*/ 46 h 346"/>
                  <a:gd name="T4" fmla="*/ 324 w 428"/>
                  <a:gd name="T5" fmla="*/ 55 h 346"/>
                  <a:gd name="T6" fmla="*/ 284 w 428"/>
                  <a:gd name="T7" fmla="*/ 17 h 346"/>
                  <a:gd name="T8" fmla="*/ 252 w 428"/>
                  <a:gd name="T9" fmla="*/ 6 h 346"/>
                  <a:gd name="T10" fmla="*/ 240 w 428"/>
                  <a:gd name="T11" fmla="*/ 38 h 346"/>
                  <a:gd name="T12" fmla="*/ 293 w 428"/>
                  <a:gd name="T13" fmla="*/ 93 h 346"/>
                  <a:gd name="T14" fmla="*/ 215 w 428"/>
                  <a:gd name="T15" fmla="*/ 252 h 346"/>
                  <a:gd name="T16" fmla="*/ 215 w 428"/>
                  <a:gd name="T17" fmla="*/ 252 h 346"/>
                  <a:gd name="T18" fmla="*/ 29 w 428"/>
                  <a:gd name="T19" fmla="*/ 297 h 346"/>
                  <a:gd name="T20" fmla="*/ 3 w 428"/>
                  <a:gd name="T21" fmla="*/ 314 h 346"/>
                  <a:gd name="T22" fmla="*/ 20 w 428"/>
                  <a:gd name="T23" fmla="*/ 341 h 346"/>
                  <a:gd name="T24" fmla="*/ 74 w 428"/>
                  <a:gd name="T25" fmla="*/ 346 h 346"/>
                  <a:gd name="T26" fmla="*/ 223 w 428"/>
                  <a:gd name="T27" fmla="*/ 302 h 346"/>
                  <a:gd name="T28" fmla="*/ 235 w 428"/>
                  <a:gd name="T29" fmla="*/ 328 h 346"/>
                  <a:gd name="T30" fmla="*/ 256 w 428"/>
                  <a:gd name="T31" fmla="*/ 341 h 346"/>
                  <a:gd name="T32" fmla="*/ 265 w 428"/>
                  <a:gd name="T33" fmla="*/ 340 h 346"/>
                  <a:gd name="T34" fmla="*/ 277 w 428"/>
                  <a:gd name="T35" fmla="*/ 310 h 346"/>
                  <a:gd name="T36" fmla="*/ 258 w 428"/>
                  <a:gd name="T37" fmla="*/ 274 h 346"/>
                  <a:gd name="T38" fmla="*/ 337 w 428"/>
                  <a:gd name="T39" fmla="*/ 106 h 346"/>
                  <a:gd name="T40" fmla="*/ 346 w 428"/>
                  <a:gd name="T41" fmla="*/ 106 h 346"/>
                  <a:gd name="T42" fmla="*/ 415 w 428"/>
                  <a:gd name="T43" fmla="*/ 85 h 346"/>
                  <a:gd name="T44" fmla="*/ 421 w 428"/>
                  <a:gd name="T45" fmla="*/ 52 h 346"/>
                  <a:gd name="T46" fmla="*/ 421 w 428"/>
                  <a:gd name="T47" fmla="*/ 52 h 346"/>
                  <a:gd name="T48" fmla="*/ 421 w 428"/>
                  <a:gd name="T49" fmla="*/ 5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 h="346">
                    <a:moveTo>
                      <a:pt x="421" y="52"/>
                    </a:moveTo>
                    <a:cubicBezTo>
                      <a:pt x="413" y="41"/>
                      <a:pt x="399" y="38"/>
                      <a:pt x="388" y="46"/>
                    </a:cubicBezTo>
                    <a:cubicBezTo>
                      <a:pt x="384" y="48"/>
                      <a:pt x="356" y="66"/>
                      <a:pt x="324" y="55"/>
                    </a:cubicBezTo>
                    <a:cubicBezTo>
                      <a:pt x="298" y="46"/>
                      <a:pt x="287" y="24"/>
                      <a:pt x="284" y="17"/>
                    </a:cubicBezTo>
                    <a:cubicBezTo>
                      <a:pt x="278" y="5"/>
                      <a:pt x="264" y="0"/>
                      <a:pt x="252" y="6"/>
                    </a:cubicBezTo>
                    <a:cubicBezTo>
                      <a:pt x="240" y="11"/>
                      <a:pt x="235" y="25"/>
                      <a:pt x="240" y="38"/>
                    </a:cubicBezTo>
                    <a:cubicBezTo>
                      <a:pt x="246" y="50"/>
                      <a:pt x="261" y="77"/>
                      <a:pt x="293" y="93"/>
                    </a:cubicBezTo>
                    <a:cubicBezTo>
                      <a:pt x="291" y="126"/>
                      <a:pt x="279" y="199"/>
                      <a:pt x="215" y="252"/>
                    </a:cubicBezTo>
                    <a:cubicBezTo>
                      <a:pt x="215" y="252"/>
                      <a:pt x="215" y="252"/>
                      <a:pt x="215" y="252"/>
                    </a:cubicBezTo>
                    <a:cubicBezTo>
                      <a:pt x="137" y="317"/>
                      <a:pt x="47" y="301"/>
                      <a:pt x="29" y="297"/>
                    </a:cubicBezTo>
                    <a:cubicBezTo>
                      <a:pt x="17" y="294"/>
                      <a:pt x="5" y="302"/>
                      <a:pt x="3" y="314"/>
                    </a:cubicBezTo>
                    <a:cubicBezTo>
                      <a:pt x="0" y="326"/>
                      <a:pt x="8" y="338"/>
                      <a:pt x="20" y="341"/>
                    </a:cubicBezTo>
                    <a:cubicBezTo>
                      <a:pt x="27" y="343"/>
                      <a:pt x="47" y="346"/>
                      <a:pt x="74" y="346"/>
                    </a:cubicBezTo>
                    <a:cubicBezTo>
                      <a:pt x="114" y="346"/>
                      <a:pt x="170" y="338"/>
                      <a:pt x="223" y="302"/>
                    </a:cubicBezTo>
                    <a:cubicBezTo>
                      <a:pt x="227" y="311"/>
                      <a:pt x="232" y="319"/>
                      <a:pt x="235" y="328"/>
                    </a:cubicBezTo>
                    <a:cubicBezTo>
                      <a:pt x="239" y="336"/>
                      <a:pt x="247" y="341"/>
                      <a:pt x="256" y="341"/>
                    </a:cubicBezTo>
                    <a:cubicBezTo>
                      <a:pt x="259" y="341"/>
                      <a:pt x="262" y="341"/>
                      <a:pt x="265" y="340"/>
                    </a:cubicBezTo>
                    <a:cubicBezTo>
                      <a:pt x="276" y="335"/>
                      <a:pt x="282" y="321"/>
                      <a:pt x="277" y="310"/>
                    </a:cubicBezTo>
                    <a:cubicBezTo>
                      <a:pt x="271" y="298"/>
                      <a:pt x="265" y="285"/>
                      <a:pt x="258" y="274"/>
                    </a:cubicBezTo>
                    <a:cubicBezTo>
                      <a:pt x="317" y="217"/>
                      <a:pt x="333" y="147"/>
                      <a:pt x="337" y="106"/>
                    </a:cubicBezTo>
                    <a:cubicBezTo>
                      <a:pt x="340" y="106"/>
                      <a:pt x="343" y="106"/>
                      <a:pt x="346" y="106"/>
                    </a:cubicBezTo>
                    <a:cubicBezTo>
                      <a:pt x="381" y="106"/>
                      <a:pt x="408" y="90"/>
                      <a:pt x="415" y="85"/>
                    </a:cubicBezTo>
                    <a:cubicBezTo>
                      <a:pt x="426" y="78"/>
                      <a:pt x="428" y="63"/>
                      <a:pt x="421" y="52"/>
                    </a:cubicBezTo>
                    <a:close/>
                    <a:moveTo>
                      <a:pt x="421" y="52"/>
                    </a:moveTo>
                    <a:cubicBezTo>
                      <a:pt x="421" y="52"/>
                      <a:pt x="421" y="52"/>
                      <a:pt x="421" y="5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nvGrpSpPr>
              <p:cNvPr id="653" name="Groupe 1646">
                <a:extLst>
                  <a:ext uri="{FF2B5EF4-FFF2-40B4-BE49-F238E27FC236}">
                    <a16:creationId xmlns:a16="http://schemas.microsoft.com/office/drawing/2014/main" id="{5226CD4C-148A-40B0-8CAF-AA4EE6D5C08B}"/>
                  </a:ext>
                </a:extLst>
              </p:cNvPr>
              <p:cNvGrpSpPr/>
              <p:nvPr/>
            </p:nvGrpSpPr>
            <p:grpSpPr>
              <a:xfrm>
                <a:off x="797748" y="4928734"/>
                <a:ext cx="128529" cy="262527"/>
                <a:chOff x="781051" y="4913313"/>
                <a:chExt cx="149225" cy="304800"/>
              </a:xfrm>
              <a:grpFill/>
            </p:grpSpPr>
            <p:sp>
              <p:nvSpPr>
                <p:cNvPr id="654" name="Line 22">
                  <a:extLst>
                    <a:ext uri="{FF2B5EF4-FFF2-40B4-BE49-F238E27FC236}">
                      <a16:creationId xmlns:a16="http://schemas.microsoft.com/office/drawing/2014/main" id="{C16D1747-CADC-421E-A83B-AE8A947F3E4B}"/>
                    </a:ext>
                  </a:extLst>
                </p:cNvPr>
                <p:cNvSpPr>
                  <a:spLocks noChangeShapeType="1"/>
                </p:cNvSpPr>
                <p:nvPr/>
              </p:nvSpPr>
              <p:spPr bwMode="auto">
                <a:xfrm>
                  <a:off x="930276" y="51720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5" name="Line 23">
                  <a:extLst>
                    <a:ext uri="{FF2B5EF4-FFF2-40B4-BE49-F238E27FC236}">
                      <a16:creationId xmlns:a16="http://schemas.microsoft.com/office/drawing/2014/main" id="{5AA86EFF-604E-4883-9254-32B973911AEA}"/>
                    </a:ext>
                  </a:extLst>
                </p:cNvPr>
                <p:cNvSpPr>
                  <a:spLocks noChangeShapeType="1"/>
                </p:cNvSpPr>
                <p:nvPr/>
              </p:nvSpPr>
              <p:spPr bwMode="auto">
                <a:xfrm>
                  <a:off x="930276" y="51720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6" name="Line 24">
                  <a:extLst>
                    <a:ext uri="{FF2B5EF4-FFF2-40B4-BE49-F238E27FC236}">
                      <a16:creationId xmlns:a16="http://schemas.microsoft.com/office/drawing/2014/main" id="{71435F34-A513-4262-9EF2-5372341913C7}"/>
                    </a:ext>
                  </a:extLst>
                </p:cNvPr>
                <p:cNvSpPr>
                  <a:spLocks noChangeShapeType="1"/>
                </p:cNvSpPr>
                <p:nvPr/>
              </p:nvSpPr>
              <p:spPr bwMode="auto">
                <a:xfrm>
                  <a:off x="930276" y="5059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7" name="Line 25">
                  <a:extLst>
                    <a:ext uri="{FF2B5EF4-FFF2-40B4-BE49-F238E27FC236}">
                      <a16:creationId xmlns:a16="http://schemas.microsoft.com/office/drawing/2014/main" id="{F2636A43-B3AC-4FF1-A675-58CBEA20278C}"/>
                    </a:ext>
                  </a:extLst>
                </p:cNvPr>
                <p:cNvSpPr>
                  <a:spLocks noChangeShapeType="1"/>
                </p:cNvSpPr>
                <p:nvPr/>
              </p:nvSpPr>
              <p:spPr bwMode="auto">
                <a:xfrm>
                  <a:off x="930276" y="5059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8" name="Line 28">
                  <a:extLst>
                    <a:ext uri="{FF2B5EF4-FFF2-40B4-BE49-F238E27FC236}">
                      <a16:creationId xmlns:a16="http://schemas.microsoft.com/office/drawing/2014/main" id="{C8B4C5F8-1C03-475D-A8D9-897CA0537F33}"/>
                    </a:ext>
                  </a:extLst>
                </p:cNvPr>
                <p:cNvSpPr>
                  <a:spLocks noChangeShapeType="1"/>
                </p:cNvSpPr>
                <p:nvPr/>
              </p:nvSpPr>
              <p:spPr bwMode="auto">
                <a:xfrm>
                  <a:off x="881063" y="50053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9" name="Line 29">
                  <a:extLst>
                    <a:ext uri="{FF2B5EF4-FFF2-40B4-BE49-F238E27FC236}">
                      <a16:creationId xmlns:a16="http://schemas.microsoft.com/office/drawing/2014/main" id="{F5090BC8-A482-41A8-8AE9-F8B3DEA78DE5}"/>
                    </a:ext>
                  </a:extLst>
                </p:cNvPr>
                <p:cNvSpPr>
                  <a:spLocks noChangeShapeType="1"/>
                </p:cNvSpPr>
                <p:nvPr/>
              </p:nvSpPr>
              <p:spPr bwMode="auto">
                <a:xfrm>
                  <a:off x="881063" y="50053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0" name="Freeform 32">
                  <a:extLst>
                    <a:ext uri="{FF2B5EF4-FFF2-40B4-BE49-F238E27FC236}">
                      <a16:creationId xmlns:a16="http://schemas.microsoft.com/office/drawing/2014/main" id="{22AB7721-BEC0-4D23-902F-C097A28EDF99}"/>
                    </a:ext>
                  </a:extLst>
                </p:cNvPr>
                <p:cNvSpPr>
                  <a:spLocks noEditPoints="1"/>
                </p:cNvSpPr>
                <p:nvPr/>
              </p:nvSpPr>
              <p:spPr bwMode="auto">
                <a:xfrm>
                  <a:off x="833438" y="4913313"/>
                  <a:ext cx="60325" cy="60325"/>
                </a:xfrm>
                <a:custGeom>
                  <a:avLst/>
                  <a:gdLst>
                    <a:gd name="T0" fmla="*/ 107 w 213"/>
                    <a:gd name="T1" fmla="*/ 0 h 213"/>
                    <a:gd name="T2" fmla="*/ 0 w 213"/>
                    <a:gd name="T3" fmla="*/ 107 h 213"/>
                    <a:gd name="T4" fmla="*/ 107 w 213"/>
                    <a:gd name="T5" fmla="*/ 213 h 213"/>
                    <a:gd name="T6" fmla="*/ 213 w 213"/>
                    <a:gd name="T7" fmla="*/ 107 h 213"/>
                    <a:gd name="T8" fmla="*/ 107 w 213"/>
                    <a:gd name="T9" fmla="*/ 0 h 213"/>
                    <a:gd name="T10" fmla="*/ 107 w 213"/>
                    <a:gd name="T11" fmla="*/ 160 h 213"/>
                    <a:gd name="T12" fmla="*/ 53 w 213"/>
                    <a:gd name="T13" fmla="*/ 107 h 213"/>
                    <a:gd name="T14" fmla="*/ 107 w 213"/>
                    <a:gd name="T15" fmla="*/ 54 h 213"/>
                    <a:gd name="T16" fmla="*/ 160 w 213"/>
                    <a:gd name="T17" fmla="*/ 107 h 213"/>
                    <a:gd name="T18" fmla="*/ 107 w 213"/>
                    <a:gd name="T19" fmla="*/ 160 h 213"/>
                    <a:gd name="T20" fmla="*/ 107 w 213"/>
                    <a:gd name="T21" fmla="*/ 160 h 213"/>
                    <a:gd name="T22" fmla="*/ 107 w 213"/>
                    <a:gd name="T23" fmla="*/ 16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0"/>
                      </a:moveTo>
                      <a:cubicBezTo>
                        <a:pt x="48" y="0"/>
                        <a:pt x="0" y="48"/>
                        <a:pt x="0" y="107"/>
                      </a:cubicBezTo>
                      <a:cubicBezTo>
                        <a:pt x="0" y="166"/>
                        <a:pt x="48" y="213"/>
                        <a:pt x="107" y="213"/>
                      </a:cubicBezTo>
                      <a:cubicBezTo>
                        <a:pt x="165" y="213"/>
                        <a:pt x="213" y="166"/>
                        <a:pt x="213" y="107"/>
                      </a:cubicBezTo>
                      <a:cubicBezTo>
                        <a:pt x="213" y="48"/>
                        <a:pt x="165" y="0"/>
                        <a:pt x="107" y="0"/>
                      </a:cubicBezTo>
                      <a:close/>
                      <a:moveTo>
                        <a:pt x="107" y="160"/>
                      </a:moveTo>
                      <a:cubicBezTo>
                        <a:pt x="77" y="160"/>
                        <a:pt x="53" y="136"/>
                        <a:pt x="53" y="107"/>
                      </a:cubicBezTo>
                      <a:cubicBezTo>
                        <a:pt x="53" y="77"/>
                        <a:pt x="77" y="54"/>
                        <a:pt x="107" y="54"/>
                      </a:cubicBezTo>
                      <a:cubicBezTo>
                        <a:pt x="136" y="54"/>
                        <a:pt x="160" y="77"/>
                        <a:pt x="160" y="107"/>
                      </a:cubicBezTo>
                      <a:cubicBezTo>
                        <a:pt x="160" y="136"/>
                        <a:pt x="136" y="160"/>
                        <a:pt x="107" y="160"/>
                      </a:cubicBezTo>
                      <a:close/>
                      <a:moveTo>
                        <a:pt x="107" y="160"/>
                      </a:moveTo>
                      <a:cubicBezTo>
                        <a:pt x="107" y="160"/>
                        <a:pt x="107" y="160"/>
                        <a:pt x="107" y="1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1" name="Freeform 33">
                  <a:extLst>
                    <a:ext uri="{FF2B5EF4-FFF2-40B4-BE49-F238E27FC236}">
                      <a16:creationId xmlns:a16="http://schemas.microsoft.com/office/drawing/2014/main" id="{966A13EF-0B08-4976-A58E-449E3DF4764B}"/>
                    </a:ext>
                  </a:extLst>
                </p:cNvPr>
                <p:cNvSpPr>
                  <a:spLocks noEditPoints="1"/>
                </p:cNvSpPr>
                <p:nvPr/>
              </p:nvSpPr>
              <p:spPr bwMode="auto">
                <a:xfrm>
                  <a:off x="781051" y="5010150"/>
                  <a:ext cx="60325" cy="58738"/>
                </a:xfrm>
                <a:custGeom>
                  <a:avLst/>
                  <a:gdLst>
                    <a:gd name="T0" fmla="*/ 106 w 213"/>
                    <a:gd name="T1" fmla="*/ 0 h 213"/>
                    <a:gd name="T2" fmla="*/ 0 w 213"/>
                    <a:gd name="T3" fmla="*/ 107 h 213"/>
                    <a:gd name="T4" fmla="*/ 106 w 213"/>
                    <a:gd name="T5" fmla="*/ 213 h 213"/>
                    <a:gd name="T6" fmla="*/ 213 w 213"/>
                    <a:gd name="T7" fmla="*/ 107 h 213"/>
                    <a:gd name="T8" fmla="*/ 106 w 213"/>
                    <a:gd name="T9" fmla="*/ 0 h 213"/>
                    <a:gd name="T10" fmla="*/ 106 w 213"/>
                    <a:gd name="T11" fmla="*/ 160 h 213"/>
                    <a:gd name="T12" fmla="*/ 53 w 213"/>
                    <a:gd name="T13" fmla="*/ 107 h 213"/>
                    <a:gd name="T14" fmla="*/ 106 w 213"/>
                    <a:gd name="T15" fmla="*/ 54 h 213"/>
                    <a:gd name="T16" fmla="*/ 160 w 213"/>
                    <a:gd name="T17" fmla="*/ 107 h 213"/>
                    <a:gd name="T18" fmla="*/ 106 w 213"/>
                    <a:gd name="T19" fmla="*/ 160 h 213"/>
                    <a:gd name="T20" fmla="*/ 106 w 213"/>
                    <a:gd name="T21" fmla="*/ 160 h 213"/>
                    <a:gd name="T22" fmla="*/ 106 w 213"/>
                    <a:gd name="T23" fmla="*/ 16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0"/>
                      </a:moveTo>
                      <a:cubicBezTo>
                        <a:pt x="48" y="0"/>
                        <a:pt x="0" y="48"/>
                        <a:pt x="0" y="107"/>
                      </a:cubicBezTo>
                      <a:cubicBezTo>
                        <a:pt x="0" y="166"/>
                        <a:pt x="48" y="213"/>
                        <a:pt x="106" y="213"/>
                      </a:cubicBezTo>
                      <a:cubicBezTo>
                        <a:pt x="165" y="213"/>
                        <a:pt x="213" y="166"/>
                        <a:pt x="213" y="107"/>
                      </a:cubicBezTo>
                      <a:cubicBezTo>
                        <a:pt x="213" y="48"/>
                        <a:pt x="165" y="0"/>
                        <a:pt x="106" y="0"/>
                      </a:cubicBezTo>
                      <a:close/>
                      <a:moveTo>
                        <a:pt x="106" y="160"/>
                      </a:moveTo>
                      <a:cubicBezTo>
                        <a:pt x="77" y="160"/>
                        <a:pt x="53" y="136"/>
                        <a:pt x="53" y="107"/>
                      </a:cubicBezTo>
                      <a:cubicBezTo>
                        <a:pt x="53" y="78"/>
                        <a:pt x="77" y="54"/>
                        <a:pt x="106" y="54"/>
                      </a:cubicBezTo>
                      <a:cubicBezTo>
                        <a:pt x="136" y="54"/>
                        <a:pt x="160" y="78"/>
                        <a:pt x="160" y="107"/>
                      </a:cubicBezTo>
                      <a:cubicBezTo>
                        <a:pt x="160" y="136"/>
                        <a:pt x="136" y="160"/>
                        <a:pt x="106" y="160"/>
                      </a:cubicBezTo>
                      <a:close/>
                      <a:moveTo>
                        <a:pt x="106" y="160"/>
                      </a:moveTo>
                      <a:cubicBezTo>
                        <a:pt x="106" y="160"/>
                        <a:pt x="106" y="160"/>
                        <a:pt x="106" y="1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2" name="Freeform 34">
                  <a:extLst>
                    <a:ext uri="{FF2B5EF4-FFF2-40B4-BE49-F238E27FC236}">
                      <a16:creationId xmlns:a16="http://schemas.microsoft.com/office/drawing/2014/main" id="{8068743E-4D39-494A-9166-9F5A1A91642F}"/>
                    </a:ext>
                  </a:extLst>
                </p:cNvPr>
                <p:cNvSpPr>
                  <a:spLocks noEditPoints="1"/>
                </p:cNvSpPr>
                <p:nvPr/>
              </p:nvSpPr>
              <p:spPr bwMode="auto">
                <a:xfrm>
                  <a:off x="855663" y="5076825"/>
                  <a:ext cx="60325" cy="58738"/>
                </a:xfrm>
                <a:custGeom>
                  <a:avLst/>
                  <a:gdLst>
                    <a:gd name="T0" fmla="*/ 107 w 213"/>
                    <a:gd name="T1" fmla="*/ 0 h 213"/>
                    <a:gd name="T2" fmla="*/ 0 w 213"/>
                    <a:gd name="T3" fmla="*/ 107 h 213"/>
                    <a:gd name="T4" fmla="*/ 107 w 213"/>
                    <a:gd name="T5" fmla="*/ 213 h 213"/>
                    <a:gd name="T6" fmla="*/ 213 w 213"/>
                    <a:gd name="T7" fmla="*/ 107 h 213"/>
                    <a:gd name="T8" fmla="*/ 107 w 213"/>
                    <a:gd name="T9" fmla="*/ 0 h 213"/>
                    <a:gd name="T10" fmla="*/ 107 w 213"/>
                    <a:gd name="T11" fmla="*/ 160 h 213"/>
                    <a:gd name="T12" fmla="*/ 53 w 213"/>
                    <a:gd name="T13" fmla="*/ 107 h 213"/>
                    <a:gd name="T14" fmla="*/ 107 w 213"/>
                    <a:gd name="T15" fmla="*/ 53 h 213"/>
                    <a:gd name="T16" fmla="*/ 160 w 213"/>
                    <a:gd name="T17" fmla="*/ 107 h 213"/>
                    <a:gd name="T18" fmla="*/ 107 w 213"/>
                    <a:gd name="T19" fmla="*/ 160 h 213"/>
                    <a:gd name="T20" fmla="*/ 107 w 213"/>
                    <a:gd name="T21" fmla="*/ 160 h 213"/>
                    <a:gd name="T22" fmla="*/ 107 w 213"/>
                    <a:gd name="T23" fmla="*/ 16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0"/>
                      </a:moveTo>
                      <a:cubicBezTo>
                        <a:pt x="48" y="0"/>
                        <a:pt x="0" y="48"/>
                        <a:pt x="0" y="107"/>
                      </a:cubicBezTo>
                      <a:cubicBezTo>
                        <a:pt x="0" y="165"/>
                        <a:pt x="48" y="213"/>
                        <a:pt x="107" y="213"/>
                      </a:cubicBezTo>
                      <a:cubicBezTo>
                        <a:pt x="165" y="213"/>
                        <a:pt x="213" y="165"/>
                        <a:pt x="213" y="107"/>
                      </a:cubicBezTo>
                      <a:cubicBezTo>
                        <a:pt x="213" y="48"/>
                        <a:pt x="165" y="0"/>
                        <a:pt x="107" y="0"/>
                      </a:cubicBezTo>
                      <a:close/>
                      <a:moveTo>
                        <a:pt x="107" y="160"/>
                      </a:moveTo>
                      <a:cubicBezTo>
                        <a:pt x="77" y="160"/>
                        <a:pt x="53" y="136"/>
                        <a:pt x="53" y="107"/>
                      </a:cubicBezTo>
                      <a:cubicBezTo>
                        <a:pt x="53" y="77"/>
                        <a:pt x="77" y="53"/>
                        <a:pt x="107" y="53"/>
                      </a:cubicBezTo>
                      <a:cubicBezTo>
                        <a:pt x="136" y="53"/>
                        <a:pt x="160" y="77"/>
                        <a:pt x="160" y="107"/>
                      </a:cubicBezTo>
                      <a:cubicBezTo>
                        <a:pt x="160" y="136"/>
                        <a:pt x="136" y="160"/>
                        <a:pt x="107" y="160"/>
                      </a:cubicBezTo>
                      <a:close/>
                      <a:moveTo>
                        <a:pt x="107" y="160"/>
                      </a:moveTo>
                      <a:cubicBezTo>
                        <a:pt x="107" y="160"/>
                        <a:pt x="107" y="160"/>
                        <a:pt x="107" y="1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3" name="Freeform 35">
                  <a:extLst>
                    <a:ext uri="{FF2B5EF4-FFF2-40B4-BE49-F238E27FC236}">
                      <a16:creationId xmlns:a16="http://schemas.microsoft.com/office/drawing/2014/main" id="{EA13D768-5750-4320-BD87-55E5CA97EF95}"/>
                    </a:ext>
                  </a:extLst>
                </p:cNvPr>
                <p:cNvSpPr>
                  <a:spLocks noEditPoints="1"/>
                </p:cNvSpPr>
                <p:nvPr/>
              </p:nvSpPr>
              <p:spPr bwMode="auto">
                <a:xfrm>
                  <a:off x="855663" y="5157788"/>
                  <a:ext cx="60325" cy="60325"/>
                </a:xfrm>
                <a:custGeom>
                  <a:avLst/>
                  <a:gdLst>
                    <a:gd name="T0" fmla="*/ 107 w 213"/>
                    <a:gd name="T1" fmla="*/ 0 h 213"/>
                    <a:gd name="T2" fmla="*/ 0 w 213"/>
                    <a:gd name="T3" fmla="*/ 107 h 213"/>
                    <a:gd name="T4" fmla="*/ 107 w 213"/>
                    <a:gd name="T5" fmla="*/ 213 h 213"/>
                    <a:gd name="T6" fmla="*/ 213 w 213"/>
                    <a:gd name="T7" fmla="*/ 107 h 213"/>
                    <a:gd name="T8" fmla="*/ 107 w 213"/>
                    <a:gd name="T9" fmla="*/ 0 h 213"/>
                    <a:gd name="T10" fmla="*/ 107 w 213"/>
                    <a:gd name="T11" fmla="*/ 160 h 213"/>
                    <a:gd name="T12" fmla="*/ 53 w 213"/>
                    <a:gd name="T13" fmla="*/ 107 h 213"/>
                    <a:gd name="T14" fmla="*/ 107 w 213"/>
                    <a:gd name="T15" fmla="*/ 53 h 213"/>
                    <a:gd name="T16" fmla="*/ 160 w 213"/>
                    <a:gd name="T17" fmla="*/ 107 h 213"/>
                    <a:gd name="T18" fmla="*/ 107 w 213"/>
                    <a:gd name="T19" fmla="*/ 160 h 213"/>
                    <a:gd name="T20" fmla="*/ 107 w 213"/>
                    <a:gd name="T21" fmla="*/ 160 h 213"/>
                    <a:gd name="T22" fmla="*/ 107 w 213"/>
                    <a:gd name="T23" fmla="*/ 16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7" y="0"/>
                      </a:moveTo>
                      <a:cubicBezTo>
                        <a:pt x="48" y="0"/>
                        <a:pt x="0" y="48"/>
                        <a:pt x="0" y="107"/>
                      </a:cubicBezTo>
                      <a:cubicBezTo>
                        <a:pt x="0" y="165"/>
                        <a:pt x="48" y="213"/>
                        <a:pt x="107" y="213"/>
                      </a:cubicBezTo>
                      <a:cubicBezTo>
                        <a:pt x="165" y="213"/>
                        <a:pt x="213" y="165"/>
                        <a:pt x="213" y="107"/>
                      </a:cubicBezTo>
                      <a:cubicBezTo>
                        <a:pt x="213" y="48"/>
                        <a:pt x="165" y="0"/>
                        <a:pt x="107" y="0"/>
                      </a:cubicBezTo>
                      <a:close/>
                      <a:moveTo>
                        <a:pt x="107" y="160"/>
                      </a:moveTo>
                      <a:cubicBezTo>
                        <a:pt x="77" y="160"/>
                        <a:pt x="53" y="136"/>
                        <a:pt x="53" y="107"/>
                      </a:cubicBezTo>
                      <a:cubicBezTo>
                        <a:pt x="53" y="77"/>
                        <a:pt x="77" y="53"/>
                        <a:pt x="107" y="53"/>
                      </a:cubicBezTo>
                      <a:cubicBezTo>
                        <a:pt x="136" y="53"/>
                        <a:pt x="160" y="77"/>
                        <a:pt x="160" y="107"/>
                      </a:cubicBezTo>
                      <a:cubicBezTo>
                        <a:pt x="160" y="136"/>
                        <a:pt x="136" y="160"/>
                        <a:pt x="107" y="160"/>
                      </a:cubicBezTo>
                      <a:close/>
                      <a:moveTo>
                        <a:pt x="107" y="160"/>
                      </a:moveTo>
                      <a:cubicBezTo>
                        <a:pt x="107" y="160"/>
                        <a:pt x="107" y="160"/>
                        <a:pt x="107" y="1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4" name="Freeform 36">
                  <a:extLst>
                    <a:ext uri="{FF2B5EF4-FFF2-40B4-BE49-F238E27FC236}">
                      <a16:creationId xmlns:a16="http://schemas.microsoft.com/office/drawing/2014/main" id="{708103DE-4260-4CFA-B111-D540813BC832}"/>
                    </a:ext>
                  </a:extLst>
                </p:cNvPr>
                <p:cNvSpPr>
                  <a:spLocks noEditPoints="1"/>
                </p:cNvSpPr>
                <p:nvPr/>
              </p:nvSpPr>
              <p:spPr bwMode="auto">
                <a:xfrm>
                  <a:off x="855663" y="4959350"/>
                  <a:ext cx="15875" cy="88900"/>
                </a:xfrm>
                <a:custGeom>
                  <a:avLst/>
                  <a:gdLst>
                    <a:gd name="T0" fmla="*/ 27 w 53"/>
                    <a:gd name="T1" fmla="*/ 0 h 320"/>
                    <a:gd name="T2" fmla="*/ 0 w 53"/>
                    <a:gd name="T3" fmla="*/ 27 h 320"/>
                    <a:gd name="T4" fmla="*/ 0 w 53"/>
                    <a:gd name="T5" fmla="*/ 293 h 320"/>
                    <a:gd name="T6" fmla="*/ 27 w 53"/>
                    <a:gd name="T7" fmla="*/ 320 h 320"/>
                    <a:gd name="T8" fmla="*/ 53 w 53"/>
                    <a:gd name="T9" fmla="*/ 293 h 320"/>
                    <a:gd name="T10" fmla="*/ 53 w 53"/>
                    <a:gd name="T11" fmla="*/ 27 h 320"/>
                    <a:gd name="T12" fmla="*/ 27 w 53"/>
                    <a:gd name="T13" fmla="*/ 0 h 320"/>
                    <a:gd name="T14" fmla="*/ 27 w 53"/>
                    <a:gd name="T15" fmla="*/ 0 h 320"/>
                    <a:gd name="T16" fmla="*/ 27 w 53"/>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0">
                      <a:moveTo>
                        <a:pt x="27" y="0"/>
                      </a:moveTo>
                      <a:cubicBezTo>
                        <a:pt x="12" y="0"/>
                        <a:pt x="0" y="12"/>
                        <a:pt x="0" y="27"/>
                      </a:cubicBezTo>
                      <a:cubicBezTo>
                        <a:pt x="0" y="293"/>
                        <a:pt x="0" y="293"/>
                        <a:pt x="0" y="293"/>
                      </a:cubicBezTo>
                      <a:cubicBezTo>
                        <a:pt x="0" y="308"/>
                        <a:pt x="12" y="320"/>
                        <a:pt x="27" y="320"/>
                      </a:cubicBezTo>
                      <a:cubicBezTo>
                        <a:pt x="41" y="320"/>
                        <a:pt x="53" y="308"/>
                        <a:pt x="53" y="293"/>
                      </a:cubicBezTo>
                      <a:cubicBezTo>
                        <a:pt x="53" y="27"/>
                        <a:pt x="53" y="27"/>
                        <a:pt x="53" y="27"/>
                      </a:cubicBezTo>
                      <a:cubicBezTo>
                        <a:pt x="53" y="12"/>
                        <a:pt x="41" y="0"/>
                        <a:pt x="27" y="0"/>
                      </a:cubicBezTo>
                      <a:close/>
                      <a:moveTo>
                        <a:pt x="27" y="0"/>
                      </a:moveTo>
                      <a:cubicBezTo>
                        <a:pt x="27" y="0"/>
                        <a:pt x="27" y="0"/>
                        <a:pt x="27"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5" name="Freeform 37">
                  <a:extLst>
                    <a:ext uri="{FF2B5EF4-FFF2-40B4-BE49-F238E27FC236}">
                      <a16:creationId xmlns:a16="http://schemas.microsoft.com/office/drawing/2014/main" id="{92B8F219-36C3-4B34-A31A-8F7492E447D0}"/>
                    </a:ext>
                  </a:extLst>
                </p:cNvPr>
                <p:cNvSpPr>
                  <a:spLocks noEditPoints="1"/>
                </p:cNvSpPr>
                <p:nvPr/>
              </p:nvSpPr>
              <p:spPr bwMode="auto">
                <a:xfrm>
                  <a:off x="825501" y="5032375"/>
                  <a:ext cx="68263" cy="15875"/>
                </a:xfrm>
                <a:custGeom>
                  <a:avLst/>
                  <a:gdLst>
                    <a:gd name="T0" fmla="*/ 213 w 239"/>
                    <a:gd name="T1" fmla="*/ 0 h 54"/>
                    <a:gd name="T2" fmla="*/ 26 w 239"/>
                    <a:gd name="T3" fmla="*/ 0 h 54"/>
                    <a:gd name="T4" fmla="*/ 0 w 239"/>
                    <a:gd name="T5" fmla="*/ 27 h 54"/>
                    <a:gd name="T6" fmla="*/ 26 w 239"/>
                    <a:gd name="T7" fmla="*/ 54 h 54"/>
                    <a:gd name="T8" fmla="*/ 213 w 239"/>
                    <a:gd name="T9" fmla="*/ 54 h 54"/>
                    <a:gd name="T10" fmla="*/ 239 w 239"/>
                    <a:gd name="T11" fmla="*/ 27 h 54"/>
                    <a:gd name="T12" fmla="*/ 213 w 239"/>
                    <a:gd name="T13" fmla="*/ 0 h 54"/>
                    <a:gd name="T14" fmla="*/ 213 w 239"/>
                    <a:gd name="T15" fmla="*/ 0 h 54"/>
                    <a:gd name="T16" fmla="*/ 213 w 23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54">
                      <a:moveTo>
                        <a:pt x="213" y="0"/>
                      </a:moveTo>
                      <a:cubicBezTo>
                        <a:pt x="26" y="0"/>
                        <a:pt x="26" y="0"/>
                        <a:pt x="26" y="0"/>
                      </a:cubicBezTo>
                      <a:cubicBezTo>
                        <a:pt x="11" y="0"/>
                        <a:pt x="0" y="12"/>
                        <a:pt x="0" y="27"/>
                      </a:cubicBezTo>
                      <a:cubicBezTo>
                        <a:pt x="0" y="42"/>
                        <a:pt x="11" y="54"/>
                        <a:pt x="26" y="54"/>
                      </a:cubicBezTo>
                      <a:cubicBezTo>
                        <a:pt x="213" y="54"/>
                        <a:pt x="213" y="54"/>
                        <a:pt x="213" y="54"/>
                      </a:cubicBezTo>
                      <a:cubicBezTo>
                        <a:pt x="227" y="54"/>
                        <a:pt x="239" y="42"/>
                        <a:pt x="239" y="27"/>
                      </a:cubicBezTo>
                      <a:cubicBezTo>
                        <a:pt x="239" y="12"/>
                        <a:pt x="227" y="0"/>
                        <a:pt x="213" y="0"/>
                      </a:cubicBezTo>
                      <a:close/>
                      <a:moveTo>
                        <a:pt x="213" y="0"/>
                      </a:moveTo>
                      <a:cubicBezTo>
                        <a:pt x="213" y="0"/>
                        <a:pt x="213" y="0"/>
                        <a:pt x="21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6" name="Freeform 38">
                  <a:extLst>
                    <a:ext uri="{FF2B5EF4-FFF2-40B4-BE49-F238E27FC236}">
                      <a16:creationId xmlns:a16="http://schemas.microsoft.com/office/drawing/2014/main" id="{5FC95847-F2D4-499A-8681-6616F5897E3C}"/>
                    </a:ext>
                  </a:extLst>
                </p:cNvPr>
                <p:cNvSpPr>
                  <a:spLocks noEditPoints="1"/>
                </p:cNvSpPr>
                <p:nvPr/>
              </p:nvSpPr>
              <p:spPr bwMode="auto">
                <a:xfrm>
                  <a:off x="877888" y="5032375"/>
                  <a:ext cx="15875" cy="58738"/>
                </a:xfrm>
                <a:custGeom>
                  <a:avLst/>
                  <a:gdLst>
                    <a:gd name="T0" fmla="*/ 27 w 53"/>
                    <a:gd name="T1" fmla="*/ 0 h 213"/>
                    <a:gd name="T2" fmla="*/ 0 w 53"/>
                    <a:gd name="T3" fmla="*/ 27 h 213"/>
                    <a:gd name="T4" fmla="*/ 0 w 53"/>
                    <a:gd name="T5" fmla="*/ 187 h 213"/>
                    <a:gd name="T6" fmla="*/ 27 w 53"/>
                    <a:gd name="T7" fmla="*/ 213 h 213"/>
                    <a:gd name="T8" fmla="*/ 53 w 53"/>
                    <a:gd name="T9" fmla="*/ 187 h 213"/>
                    <a:gd name="T10" fmla="*/ 53 w 53"/>
                    <a:gd name="T11" fmla="*/ 27 h 213"/>
                    <a:gd name="T12" fmla="*/ 27 w 53"/>
                    <a:gd name="T13" fmla="*/ 0 h 213"/>
                    <a:gd name="T14" fmla="*/ 27 w 53"/>
                    <a:gd name="T15" fmla="*/ 0 h 213"/>
                    <a:gd name="T16" fmla="*/ 27 w 53"/>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13">
                      <a:moveTo>
                        <a:pt x="27" y="0"/>
                      </a:moveTo>
                      <a:cubicBezTo>
                        <a:pt x="12" y="0"/>
                        <a:pt x="0" y="12"/>
                        <a:pt x="0" y="27"/>
                      </a:cubicBezTo>
                      <a:cubicBezTo>
                        <a:pt x="0" y="187"/>
                        <a:pt x="0" y="187"/>
                        <a:pt x="0" y="187"/>
                      </a:cubicBezTo>
                      <a:cubicBezTo>
                        <a:pt x="0" y="201"/>
                        <a:pt x="12" y="213"/>
                        <a:pt x="27" y="213"/>
                      </a:cubicBezTo>
                      <a:cubicBezTo>
                        <a:pt x="41" y="213"/>
                        <a:pt x="53" y="201"/>
                        <a:pt x="53" y="187"/>
                      </a:cubicBezTo>
                      <a:cubicBezTo>
                        <a:pt x="53" y="27"/>
                        <a:pt x="53" y="27"/>
                        <a:pt x="53" y="27"/>
                      </a:cubicBezTo>
                      <a:cubicBezTo>
                        <a:pt x="53" y="12"/>
                        <a:pt x="41" y="0"/>
                        <a:pt x="27" y="0"/>
                      </a:cubicBezTo>
                      <a:close/>
                      <a:moveTo>
                        <a:pt x="27" y="0"/>
                      </a:moveTo>
                      <a:cubicBezTo>
                        <a:pt x="27" y="0"/>
                        <a:pt x="27" y="0"/>
                        <a:pt x="27"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67" name="Freeform 39">
                  <a:extLst>
                    <a:ext uri="{FF2B5EF4-FFF2-40B4-BE49-F238E27FC236}">
                      <a16:creationId xmlns:a16="http://schemas.microsoft.com/office/drawing/2014/main" id="{EC8573FF-E1A6-41CA-A8E5-DA225D1FBD42}"/>
                    </a:ext>
                  </a:extLst>
                </p:cNvPr>
                <p:cNvSpPr>
                  <a:spLocks noEditPoints="1"/>
                </p:cNvSpPr>
                <p:nvPr/>
              </p:nvSpPr>
              <p:spPr bwMode="auto">
                <a:xfrm>
                  <a:off x="877888" y="5121275"/>
                  <a:ext cx="15875" cy="52388"/>
                </a:xfrm>
                <a:custGeom>
                  <a:avLst/>
                  <a:gdLst>
                    <a:gd name="T0" fmla="*/ 27 w 53"/>
                    <a:gd name="T1" fmla="*/ 0 h 186"/>
                    <a:gd name="T2" fmla="*/ 0 w 53"/>
                    <a:gd name="T3" fmla="*/ 27 h 186"/>
                    <a:gd name="T4" fmla="*/ 0 w 53"/>
                    <a:gd name="T5" fmla="*/ 160 h 186"/>
                    <a:gd name="T6" fmla="*/ 27 w 53"/>
                    <a:gd name="T7" fmla="*/ 186 h 186"/>
                    <a:gd name="T8" fmla="*/ 53 w 53"/>
                    <a:gd name="T9" fmla="*/ 160 h 186"/>
                    <a:gd name="T10" fmla="*/ 53 w 53"/>
                    <a:gd name="T11" fmla="*/ 27 h 186"/>
                    <a:gd name="T12" fmla="*/ 27 w 53"/>
                    <a:gd name="T13" fmla="*/ 0 h 186"/>
                    <a:gd name="T14" fmla="*/ 27 w 53"/>
                    <a:gd name="T15" fmla="*/ 0 h 186"/>
                    <a:gd name="T16" fmla="*/ 27 w 53"/>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86">
                      <a:moveTo>
                        <a:pt x="27" y="0"/>
                      </a:moveTo>
                      <a:cubicBezTo>
                        <a:pt x="12" y="0"/>
                        <a:pt x="0" y="12"/>
                        <a:pt x="0" y="27"/>
                      </a:cubicBezTo>
                      <a:cubicBezTo>
                        <a:pt x="0" y="160"/>
                        <a:pt x="0" y="160"/>
                        <a:pt x="0" y="160"/>
                      </a:cubicBezTo>
                      <a:cubicBezTo>
                        <a:pt x="0" y="174"/>
                        <a:pt x="12" y="186"/>
                        <a:pt x="27" y="186"/>
                      </a:cubicBezTo>
                      <a:cubicBezTo>
                        <a:pt x="41" y="186"/>
                        <a:pt x="53" y="174"/>
                        <a:pt x="53" y="160"/>
                      </a:cubicBezTo>
                      <a:cubicBezTo>
                        <a:pt x="53" y="27"/>
                        <a:pt x="53" y="27"/>
                        <a:pt x="53" y="27"/>
                      </a:cubicBezTo>
                      <a:cubicBezTo>
                        <a:pt x="53" y="12"/>
                        <a:pt x="41" y="0"/>
                        <a:pt x="27" y="0"/>
                      </a:cubicBezTo>
                      <a:close/>
                      <a:moveTo>
                        <a:pt x="27" y="0"/>
                      </a:moveTo>
                      <a:cubicBezTo>
                        <a:pt x="27" y="0"/>
                        <a:pt x="27" y="0"/>
                        <a:pt x="27"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668" name="Groupe 1661">
              <a:extLst>
                <a:ext uri="{FF2B5EF4-FFF2-40B4-BE49-F238E27FC236}">
                  <a16:creationId xmlns:a16="http://schemas.microsoft.com/office/drawing/2014/main" id="{0354A1FA-00DC-458E-8132-03E69531F81E}"/>
                </a:ext>
              </a:extLst>
            </p:cNvPr>
            <p:cNvGrpSpPr>
              <a:grpSpLocks noChangeAspect="1"/>
            </p:cNvGrpSpPr>
            <p:nvPr/>
          </p:nvGrpSpPr>
          <p:grpSpPr>
            <a:xfrm>
              <a:off x="2117726" y="4132898"/>
              <a:ext cx="393700" cy="428625"/>
              <a:chOff x="2117726" y="4833938"/>
              <a:chExt cx="393700" cy="428625"/>
            </a:xfrm>
            <a:solidFill>
              <a:schemeClr val="tx2"/>
            </a:solidFill>
          </p:grpSpPr>
          <p:sp>
            <p:nvSpPr>
              <p:cNvPr id="669" name="Freeform 82">
                <a:extLst>
                  <a:ext uri="{FF2B5EF4-FFF2-40B4-BE49-F238E27FC236}">
                    <a16:creationId xmlns:a16="http://schemas.microsoft.com/office/drawing/2014/main" id="{58AEBA70-46E5-4665-B46F-42777C8C660F}"/>
                  </a:ext>
                </a:extLst>
              </p:cNvPr>
              <p:cNvSpPr>
                <a:spLocks noEditPoints="1"/>
              </p:cNvSpPr>
              <p:nvPr/>
            </p:nvSpPr>
            <p:spPr bwMode="auto">
              <a:xfrm>
                <a:off x="2282826" y="5051426"/>
                <a:ext cx="63500" cy="12700"/>
              </a:xfrm>
              <a:custGeom>
                <a:avLst/>
                <a:gdLst>
                  <a:gd name="T0" fmla="*/ 205 w 228"/>
                  <a:gd name="T1" fmla="*/ 0 h 45"/>
                  <a:gd name="T2" fmla="*/ 23 w 228"/>
                  <a:gd name="T3" fmla="*/ 0 h 45"/>
                  <a:gd name="T4" fmla="*/ 0 w 228"/>
                  <a:gd name="T5" fmla="*/ 22 h 45"/>
                  <a:gd name="T6" fmla="*/ 23 w 228"/>
                  <a:gd name="T7" fmla="*/ 45 h 45"/>
                  <a:gd name="T8" fmla="*/ 205 w 228"/>
                  <a:gd name="T9" fmla="*/ 45 h 45"/>
                  <a:gd name="T10" fmla="*/ 228 w 228"/>
                  <a:gd name="T11" fmla="*/ 22 h 45"/>
                  <a:gd name="T12" fmla="*/ 205 w 228"/>
                  <a:gd name="T13" fmla="*/ 0 h 45"/>
                  <a:gd name="T14" fmla="*/ 205 w 228"/>
                  <a:gd name="T15" fmla="*/ 0 h 45"/>
                  <a:gd name="T16" fmla="*/ 205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5" y="0"/>
                    </a:moveTo>
                    <a:cubicBezTo>
                      <a:pt x="23" y="0"/>
                      <a:pt x="23" y="0"/>
                      <a:pt x="23" y="0"/>
                    </a:cubicBezTo>
                    <a:cubicBezTo>
                      <a:pt x="11" y="0"/>
                      <a:pt x="0" y="10"/>
                      <a:pt x="0" y="22"/>
                    </a:cubicBezTo>
                    <a:cubicBezTo>
                      <a:pt x="0" y="35"/>
                      <a:pt x="11" y="45"/>
                      <a:pt x="23" y="45"/>
                    </a:cubicBezTo>
                    <a:cubicBezTo>
                      <a:pt x="205" y="45"/>
                      <a:pt x="205" y="45"/>
                      <a:pt x="205" y="45"/>
                    </a:cubicBezTo>
                    <a:cubicBezTo>
                      <a:pt x="218" y="45"/>
                      <a:pt x="228" y="35"/>
                      <a:pt x="228" y="22"/>
                    </a:cubicBezTo>
                    <a:cubicBezTo>
                      <a:pt x="228" y="10"/>
                      <a:pt x="218" y="0"/>
                      <a:pt x="205" y="0"/>
                    </a:cubicBezTo>
                    <a:close/>
                    <a:moveTo>
                      <a:pt x="205" y="0"/>
                    </a:moveTo>
                    <a:cubicBezTo>
                      <a:pt x="205" y="0"/>
                      <a:pt x="205" y="0"/>
                      <a:pt x="20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0" name="Freeform 83">
                <a:extLst>
                  <a:ext uri="{FF2B5EF4-FFF2-40B4-BE49-F238E27FC236}">
                    <a16:creationId xmlns:a16="http://schemas.microsoft.com/office/drawing/2014/main" id="{9185371D-7760-4CC8-9469-5084A49DF220}"/>
                  </a:ext>
                </a:extLst>
              </p:cNvPr>
              <p:cNvSpPr>
                <a:spLocks noEditPoints="1"/>
              </p:cNvSpPr>
              <p:nvPr/>
            </p:nvSpPr>
            <p:spPr bwMode="auto">
              <a:xfrm>
                <a:off x="2282826" y="5073651"/>
                <a:ext cx="63500" cy="12700"/>
              </a:xfrm>
              <a:custGeom>
                <a:avLst/>
                <a:gdLst>
                  <a:gd name="T0" fmla="*/ 205 w 228"/>
                  <a:gd name="T1" fmla="*/ 0 h 45"/>
                  <a:gd name="T2" fmla="*/ 23 w 228"/>
                  <a:gd name="T3" fmla="*/ 0 h 45"/>
                  <a:gd name="T4" fmla="*/ 0 w 228"/>
                  <a:gd name="T5" fmla="*/ 23 h 45"/>
                  <a:gd name="T6" fmla="*/ 23 w 228"/>
                  <a:gd name="T7" fmla="*/ 45 h 45"/>
                  <a:gd name="T8" fmla="*/ 205 w 228"/>
                  <a:gd name="T9" fmla="*/ 45 h 45"/>
                  <a:gd name="T10" fmla="*/ 228 w 228"/>
                  <a:gd name="T11" fmla="*/ 23 h 45"/>
                  <a:gd name="T12" fmla="*/ 205 w 228"/>
                  <a:gd name="T13" fmla="*/ 0 h 45"/>
                  <a:gd name="T14" fmla="*/ 205 w 228"/>
                  <a:gd name="T15" fmla="*/ 0 h 45"/>
                  <a:gd name="T16" fmla="*/ 205 w 22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5">
                    <a:moveTo>
                      <a:pt x="205" y="0"/>
                    </a:moveTo>
                    <a:cubicBezTo>
                      <a:pt x="23" y="0"/>
                      <a:pt x="23" y="0"/>
                      <a:pt x="23" y="0"/>
                    </a:cubicBezTo>
                    <a:cubicBezTo>
                      <a:pt x="11" y="0"/>
                      <a:pt x="0" y="10"/>
                      <a:pt x="0" y="23"/>
                    </a:cubicBezTo>
                    <a:cubicBezTo>
                      <a:pt x="0" y="35"/>
                      <a:pt x="11" y="45"/>
                      <a:pt x="23" y="45"/>
                    </a:cubicBezTo>
                    <a:cubicBezTo>
                      <a:pt x="205" y="45"/>
                      <a:pt x="205" y="45"/>
                      <a:pt x="205" y="45"/>
                    </a:cubicBezTo>
                    <a:cubicBezTo>
                      <a:pt x="218" y="45"/>
                      <a:pt x="228" y="35"/>
                      <a:pt x="228" y="23"/>
                    </a:cubicBezTo>
                    <a:cubicBezTo>
                      <a:pt x="228" y="10"/>
                      <a:pt x="218" y="0"/>
                      <a:pt x="205" y="0"/>
                    </a:cubicBezTo>
                    <a:close/>
                    <a:moveTo>
                      <a:pt x="205" y="0"/>
                    </a:moveTo>
                    <a:cubicBezTo>
                      <a:pt x="205" y="0"/>
                      <a:pt x="205" y="0"/>
                      <a:pt x="205"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1" name="Freeform 84">
                <a:extLst>
                  <a:ext uri="{FF2B5EF4-FFF2-40B4-BE49-F238E27FC236}">
                    <a16:creationId xmlns:a16="http://schemas.microsoft.com/office/drawing/2014/main" id="{130A902D-92C9-49B1-9BFD-230EEED7A897}"/>
                  </a:ext>
                </a:extLst>
              </p:cNvPr>
              <p:cNvSpPr>
                <a:spLocks noEditPoints="1"/>
              </p:cNvSpPr>
              <p:nvPr/>
            </p:nvSpPr>
            <p:spPr bwMode="auto">
              <a:xfrm>
                <a:off x="2308226" y="4897438"/>
                <a:ext cx="50800" cy="12700"/>
              </a:xfrm>
              <a:custGeom>
                <a:avLst/>
                <a:gdLst>
                  <a:gd name="T0" fmla="*/ 161 w 184"/>
                  <a:gd name="T1" fmla="*/ 0 h 45"/>
                  <a:gd name="T2" fmla="*/ 22 w 184"/>
                  <a:gd name="T3" fmla="*/ 0 h 45"/>
                  <a:gd name="T4" fmla="*/ 0 w 184"/>
                  <a:gd name="T5" fmla="*/ 22 h 45"/>
                  <a:gd name="T6" fmla="*/ 22 w 184"/>
                  <a:gd name="T7" fmla="*/ 45 h 45"/>
                  <a:gd name="T8" fmla="*/ 161 w 184"/>
                  <a:gd name="T9" fmla="*/ 45 h 45"/>
                  <a:gd name="T10" fmla="*/ 184 w 184"/>
                  <a:gd name="T11" fmla="*/ 22 h 45"/>
                  <a:gd name="T12" fmla="*/ 161 w 184"/>
                  <a:gd name="T13" fmla="*/ 0 h 45"/>
                  <a:gd name="T14" fmla="*/ 161 w 184"/>
                  <a:gd name="T15" fmla="*/ 0 h 45"/>
                  <a:gd name="T16" fmla="*/ 161 w 18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45">
                    <a:moveTo>
                      <a:pt x="161" y="0"/>
                    </a:moveTo>
                    <a:cubicBezTo>
                      <a:pt x="22" y="0"/>
                      <a:pt x="22" y="0"/>
                      <a:pt x="22" y="0"/>
                    </a:cubicBezTo>
                    <a:cubicBezTo>
                      <a:pt x="10" y="0"/>
                      <a:pt x="0" y="10"/>
                      <a:pt x="0" y="22"/>
                    </a:cubicBezTo>
                    <a:cubicBezTo>
                      <a:pt x="0" y="35"/>
                      <a:pt x="10" y="45"/>
                      <a:pt x="22" y="45"/>
                    </a:cubicBezTo>
                    <a:cubicBezTo>
                      <a:pt x="161" y="45"/>
                      <a:pt x="161" y="45"/>
                      <a:pt x="161" y="45"/>
                    </a:cubicBezTo>
                    <a:cubicBezTo>
                      <a:pt x="174" y="45"/>
                      <a:pt x="184" y="35"/>
                      <a:pt x="184" y="22"/>
                    </a:cubicBezTo>
                    <a:cubicBezTo>
                      <a:pt x="184" y="10"/>
                      <a:pt x="174" y="0"/>
                      <a:pt x="161" y="0"/>
                    </a:cubicBezTo>
                    <a:close/>
                    <a:moveTo>
                      <a:pt x="161" y="0"/>
                    </a:moveTo>
                    <a:cubicBezTo>
                      <a:pt x="161" y="0"/>
                      <a:pt x="161" y="0"/>
                      <a:pt x="16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2" name="Freeform 85">
                <a:extLst>
                  <a:ext uri="{FF2B5EF4-FFF2-40B4-BE49-F238E27FC236}">
                    <a16:creationId xmlns:a16="http://schemas.microsoft.com/office/drawing/2014/main" id="{7824EB52-21F6-4100-B6BC-DC7EDCD95893}"/>
                  </a:ext>
                </a:extLst>
              </p:cNvPr>
              <p:cNvSpPr>
                <a:spLocks noEditPoints="1"/>
              </p:cNvSpPr>
              <p:nvPr/>
            </p:nvSpPr>
            <p:spPr bwMode="auto">
              <a:xfrm>
                <a:off x="2268538" y="4897438"/>
                <a:ext cx="22225" cy="12700"/>
              </a:xfrm>
              <a:custGeom>
                <a:avLst/>
                <a:gdLst>
                  <a:gd name="T0" fmla="*/ 56 w 79"/>
                  <a:gd name="T1" fmla="*/ 0 h 45"/>
                  <a:gd name="T2" fmla="*/ 22 w 79"/>
                  <a:gd name="T3" fmla="*/ 0 h 45"/>
                  <a:gd name="T4" fmla="*/ 0 w 79"/>
                  <a:gd name="T5" fmla="*/ 22 h 45"/>
                  <a:gd name="T6" fmla="*/ 22 w 79"/>
                  <a:gd name="T7" fmla="*/ 45 h 45"/>
                  <a:gd name="T8" fmla="*/ 56 w 79"/>
                  <a:gd name="T9" fmla="*/ 45 h 45"/>
                  <a:gd name="T10" fmla="*/ 79 w 79"/>
                  <a:gd name="T11" fmla="*/ 22 h 45"/>
                  <a:gd name="T12" fmla="*/ 56 w 79"/>
                  <a:gd name="T13" fmla="*/ 0 h 45"/>
                  <a:gd name="T14" fmla="*/ 56 w 79"/>
                  <a:gd name="T15" fmla="*/ 0 h 45"/>
                  <a:gd name="T16" fmla="*/ 56 w 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5">
                    <a:moveTo>
                      <a:pt x="56" y="0"/>
                    </a:moveTo>
                    <a:cubicBezTo>
                      <a:pt x="22" y="0"/>
                      <a:pt x="22" y="0"/>
                      <a:pt x="22" y="0"/>
                    </a:cubicBezTo>
                    <a:cubicBezTo>
                      <a:pt x="10" y="0"/>
                      <a:pt x="0" y="10"/>
                      <a:pt x="0" y="22"/>
                    </a:cubicBezTo>
                    <a:cubicBezTo>
                      <a:pt x="0" y="35"/>
                      <a:pt x="10" y="45"/>
                      <a:pt x="22" y="45"/>
                    </a:cubicBezTo>
                    <a:cubicBezTo>
                      <a:pt x="56" y="45"/>
                      <a:pt x="56" y="45"/>
                      <a:pt x="56" y="45"/>
                    </a:cubicBezTo>
                    <a:cubicBezTo>
                      <a:pt x="69" y="45"/>
                      <a:pt x="79" y="35"/>
                      <a:pt x="79" y="22"/>
                    </a:cubicBezTo>
                    <a:cubicBezTo>
                      <a:pt x="79" y="10"/>
                      <a:pt x="69" y="0"/>
                      <a:pt x="56" y="0"/>
                    </a:cubicBezTo>
                    <a:close/>
                    <a:moveTo>
                      <a:pt x="56" y="0"/>
                    </a:moveTo>
                    <a:cubicBezTo>
                      <a:pt x="56" y="0"/>
                      <a:pt x="56" y="0"/>
                      <a:pt x="5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3" name="Freeform 86">
                <a:extLst>
                  <a:ext uri="{FF2B5EF4-FFF2-40B4-BE49-F238E27FC236}">
                    <a16:creationId xmlns:a16="http://schemas.microsoft.com/office/drawing/2014/main" id="{5A7F6A22-478B-4D52-98C7-B9D6F263368E}"/>
                  </a:ext>
                </a:extLst>
              </p:cNvPr>
              <p:cNvSpPr>
                <a:spLocks noEditPoints="1"/>
              </p:cNvSpPr>
              <p:nvPr/>
            </p:nvSpPr>
            <p:spPr bwMode="auto">
              <a:xfrm>
                <a:off x="2257426" y="5030788"/>
                <a:ext cx="114300" cy="76200"/>
              </a:xfrm>
              <a:custGeom>
                <a:avLst/>
                <a:gdLst>
                  <a:gd name="T0" fmla="*/ 55 w 408"/>
                  <a:gd name="T1" fmla="*/ 0 h 273"/>
                  <a:gd name="T2" fmla="*/ 0 w 408"/>
                  <a:gd name="T3" fmla="*/ 55 h 273"/>
                  <a:gd name="T4" fmla="*/ 0 w 408"/>
                  <a:gd name="T5" fmla="*/ 218 h 273"/>
                  <a:gd name="T6" fmla="*/ 55 w 408"/>
                  <a:gd name="T7" fmla="*/ 273 h 273"/>
                  <a:gd name="T8" fmla="*/ 354 w 408"/>
                  <a:gd name="T9" fmla="*/ 273 h 273"/>
                  <a:gd name="T10" fmla="*/ 408 w 408"/>
                  <a:gd name="T11" fmla="*/ 218 h 273"/>
                  <a:gd name="T12" fmla="*/ 408 w 408"/>
                  <a:gd name="T13" fmla="*/ 55 h 273"/>
                  <a:gd name="T14" fmla="*/ 354 w 408"/>
                  <a:gd name="T15" fmla="*/ 0 h 273"/>
                  <a:gd name="T16" fmla="*/ 55 w 408"/>
                  <a:gd name="T17" fmla="*/ 0 h 273"/>
                  <a:gd name="T18" fmla="*/ 363 w 408"/>
                  <a:gd name="T19" fmla="*/ 55 h 273"/>
                  <a:gd name="T20" fmla="*/ 363 w 408"/>
                  <a:gd name="T21" fmla="*/ 218 h 273"/>
                  <a:gd name="T22" fmla="*/ 354 w 408"/>
                  <a:gd name="T23" fmla="*/ 228 h 273"/>
                  <a:gd name="T24" fmla="*/ 55 w 408"/>
                  <a:gd name="T25" fmla="*/ 228 h 273"/>
                  <a:gd name="T26" fmla="*/ 45 w 408"/>
                  <a:gd name="T27" fmla="*/ 218 h 273"/>
                  <a:gd name="T28" fmla="*/ 45 w 408"/>
                  <a:gd name="T29" fmla="*/ 55 h 273"/>
                  <a:gd name="T30" fmla="*/ 55 w 408"/>
                  <a:gd name="T31" fmla="*/ 45 h 273"/>
                  <a:gd name="T32" fmla="*/ 354 w 408"/>
                  <a:gd name="T33" fmla="*/ 45 h 273"/>
                  <a:gd name="T34" fmla="*/ 363 w 408"/>
                  <a:gd name="T35" fmla="*/ 55 h 273"/>
                  <a:gd name="T36" fmla="*/ 363 w 408"/>
                  <a:gd name="T37" fmla="*/ 55 h 273"/>
                  <a:gd name="T38" fmla="*/ 363 w 408"/>
                  <a:gd name="T39" fmla="*/ 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8" h="273">
                    <a:moveTo>
                      <a:pt x="55" y="0"/>
                    </a:moveTo>
                    <a:cubicBezTo>
                      <a:pt x="24" y="0"/>
                      <a:pt x="0" y="25"/>
                      <a:pt x="0" y="55"/>
                    </a:cubicBezTo>
                    <a:cubicBezTo>
                      <a:pt x="0" y="218"/>
                      <a:pt x="0" y="218"/>
                      <a:pt x="0" y="218"/>
                    </a:cubicBezTo>
                    <a:cubicBezTo>
                      <a:pt x="0" y="248"/>
                      <a:pt x="24" y="273"/>
                      <a:pt x="55" y="273"/>
                    </a:cubicBezTo>
                    <a:cubicBezTo>
                      <a:pt x="354" y="273"/>
                      <a:pt x="354" y="273"/>
                      <a:pt x="354" y="273"/>
                    </a:cubicBezTo>
                    <a:cubicBezTo>
                      <a:pt x="384" y="273"/>
                      <a:pt x="408" y="248"/>
                      <a:pt x="408" y="218"/>
                    </a:cubicBezTo>
                    <a:cubicBezTo>
                      <a:pt x="408" y="55"/>
                      <a:pt x="408" y="55"/>
                      <a:pt x="408" y="55"/>
                    </a:cubicBezTo>
                    <a:cubicBezTo>
                      <a:pt x="408" y="25"/>
                      <a:pt x="384" y="0"/>
                      <a:pt x="354" y="0"/>
                    </a:cubicBezTo>
                    <a:lnTo>
                      <a:pt x="55" y="0"/>
                    </a:lnTo>
                    <a:close/>
                    <a:moveTo>
                      <a:pt x="363" y="55"/>
                    </a:moveTo>
                    <a:cubicBezTo>
                      <a:pt x="363" y="218"/>
                      <a:pt x="363" y="218"/>
                      <a:pt x="363" y="218"/>
                    </a:cubicBezTo>
                    <a:cubicBezTo>
                      <a:pt x="363" y="224"/>
                      <a:pt x="359" y="228"/>
                      <a:pt x="354" y="228"/>
                    </a:cubicBezTo>
                    <a:cubicBezTo>
                      <a:pt x="55" y="228"/>
                      <a:pt x="55" y="228"/>
                      <a:pt x="55" y="228"/>
                    </a:cubicBezTo>
                    <a:cubicBezTo>
                      <a:pt x="49" y="228"/>
                      <a:pt x="45" y="224"/>
                      <a:pt x="45" y="218"/>
                    </a:cubicBezTo>
                    <a:cubicBezTo>
                      <a:pt x="45" y="55"/>
                      <a:pt x="45" y="55"/>
                      <a:pt x="45" y="55"/>
                    </a:cubicBezTo>
                    <a:cubicBezTo>
                      <a:pt x="45" y="50"/>
                      <a:pt x="49" y="45"/>
                      <a:pt x="55" y="45"/>
                    </a:cubicBezTo>
                    <a:cubicBezTo>
                      <a:pt x="354" y="45"/>
                      <a:pt x="354" y="45"/>
                      <a:pt x="354" y="45"/>
                    </a:cubicBezTo>
                    <a:cubicBezTo>
                      <a:pt x="359" y="45"/>
                      <a:pt x="363" y="50"/>
                      <a:pt x="363" y="55"/>
                    </a:cubicBezTo>
                    <a:close/>
                    <a:moveTo>
                      <a:pt x="363" y="55"/>
                    </a:moveTo>
                    <a:cubicBezTo>
                      <a:pt x="363" y="55"/>
                      <a:pt x="363" y="55"/>
                      <a:pt x="363" y="5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4" name="Freeform 87">
                <a:extLst>
                  <a:ext uri="{FF2B5EF4-FFF2-40B4-BE49-F238E27FC236}">
                    <a16:creationId xmlns:a16="http://schemas.microsoft.com/office/drawing/2014/main" id="{20C1FC76-8720-46AB-84E4-A997D1470BF3}"/>
                  </a:ext>
                </a:extLst>
              </p:cNvPr>
              <p:cNvSpPr>
                <a:spLocks noEditPoints="1"/>
              </p:cNvSpPr>
              <p:nvPr/>
            </p:nvSpPr>
            <p:spPr bwMode="auto">
              <a:xfrm>
                <a:off x="2117726" y="4833938"/>
                <a:ext cx="393700" cy="428625"/>
              </a:xfrm>
              <a:custGeom>
                <a:avLst/>
                <a:gdLst>
                  <a:gd name="T0" fmla="*/ 797 w 1405"/>
                  <a:gd name="T1" fmla="*/ 571 h 1536"/>
                  <a:gd name="T2" fmla="*/ 1053 w 1405"/>
                  <a:gd name="T3" fmla="*/ 365 h 1536"/>
                  <a:gd name="T4" fmla="*/ 349 w 1405"/>
                  <a:gd name="T5" fmla="*/ 365 h 1536"/>
                  <a:gd name="T6" fmla="*/ 605 w 1405"/>
                  <a:gd name="T7" fmla="*/ 571 h 1536"/>
                  <a:gd name="T8" fmla="*/ 4 w 1405"/>
                  <a:gd name="T9" fmla="*/ 914 h 1536"/>
                  <a:gd name="T10" fmla="*/ 174 w 1405"/>
                  <a:gd name="T11" fmla="*/ 1275 h 1536"/>
                  <a:gd name="T12" fmla="*/ 269 w 1405"/>
                  <a:gd name="T13" fmla="*/ 1346 h 1536"/>
                  <a:gd name="T14" fmla="*/ 265 w 1405"/>
                  <a:gd name="T15" fmla="*/ 1301 h 1536"/>
                  <a:gd name="T16" fmla="*/ 259 w 1405"/>
                  <a:gd name="T17" fmla="*/ 1257 h 1536"/>
                  <a:gd name="T18" fmla="*/ 269 w 1405"/>
                  <a:gd name="T19" fmla="*/ 1239 h 1536"/>
                  <a:gd name="T20" fmla="*/ 273 w 1405"/>
                  <a:gd name="T21" fmla="*/ 1226 h 1536"/>
                  <a:gd name="T22" fmla="*/ 348 w 1405"/>
                  <a:gd name="T23" fmla="*/ 1267 h 1536"/>
                  <a:gd name="T24" fmla="*/ 306 w 1405"/>
                  <a:gd name="T25" fmla="*/ 1168 h 1536"/>
                  <a:gd name="T26" fmla="*/ 258 w 1405"/>
                  <a:gd name="T27" fmla="*/ 1170 h 1536"/>
                  <a:gd name="T28" fmla="*/ 251 w 1405"/>
                  <a:gd name="T29" fmla="*/ 1163 h 1536"/>
                  <a:gd name="T30" fmla="*/ 241 w 1405"/>
                  <a:gd name="T31" fmla="*/ 1155 h 1536"/>
                  <a:gd name="T32" fmla="*/ 286 w 1405"/>
                  <a:gd name="T33" fmla="*/ 806 h 1536"/>
                  <a:gd name="T34" fmla="*/ 539 w 1405"/>
                  <a:gd name="T35" fmla="*/ 1374 h 1536"/>
                  <a:gd name="T36" fmla="*/ 1004 w 1405"/>
                  <a:gd name="T37" fmla="*/ 1192 h 1536"/>
                  <a:gd name="T38" fmla="*/ 921 w 1405"/>
                  <a:gd name="T39" fmla="*/ 1220 h 1536"/>
                  <a:gd name="T40" fmla="*/ 410 w 1405"/>
                  <a:gd name="T41" fmla="*/ 616 h 1536"/>
                  <a:gd name="T42" fmla="*/ 1002 w 1405"/>
                  <a:gd name="T43" fmla="*/ 1036 h 1536"/>
                  <a:gd name="T44" fmla="*/ 1198 w 1405"/>
                  <a:gd name="T45" fmla="*/ 1136 h 1536"/>
                  <a:gd name="T46" fmla="*/ 1033 w 1405"/>
                  <a:gd name="T47" fmla="*/ 1235 h 1536"/>
                  <a:gd name="T48" fmla="*/ 1128 w 1405"/>
                  <a:gd name="T49" fmla="*/ 1221 h 1536"/>
                  <a:gd name="T50" fmla="*/ 1094 w 1405"/>
                  <a:gd name="T51" fmla="*/ 1292 h 1536"/>
                  <a:gd name="T52" fmla="*/ 1150 w 1405"/>
                  <a:gd name="T53" fmla="*/ 1346 h 1536"/>
                  <a:gd name="T54" fmla="*/ 1228 w 1405"/>
                  <a:gd name="T55" fmla="*/ 1275 h 1536"/>
                  <a:gd name="T56" fmla="*/ 153 w 1405"/>
                  <a:gd name="T57" fmla="*/ 1189 h 1536"/>
                  <a:gd name="T58" fmla="*/ 83 w 1405"/>
                  <a:gd name="T59" fmla="*/ 1168 h 1536"/>
                  <a:gd name="T60" fmla="*/ 161 w 1405"/>
                  <a:gd name="T61" fmla="*/ 1153 h 1536"/>
                  <a:gd name="T62" fmla="*/ 204 w 1405"/>
                  <a:gd name="T63" fmla="*/ 1186 h 1536"/>
                  <a:gd name="T64" fmla="*/ 197 w 1405"/>
                  <a:gd name="T65" fmla="*/ 1236 h 1536"/>
                  <a:gd name="T66" fmla="*/ 105 w 1405"/>
                  <a:gd name="T67" fmla="*/ 949 h 1536"/>
                  <a:gd name="T68" fmla="*/ 58 w 1405"/>
                  <a:gd name="T69" fmla="*/ 871 h 1536"/>
                  <a:gd name="T70" fmla="*/ 138 w 1405"/>
                  <a:gd name="T71" fmla="*/ 930 h 1536"/>
                  <a:gd name="T72" fmla="*/ 172 w 1405"/>
                  <a:gd name="T73" fmla="*/ 697 h 1536"/>
                  <a:gd name="T74" fmla="*/ 341 w 1405"/>
                  <a:gd name="T75" fmla="*/ 771 h 1536"/>
                  <a:gd name="T76" fmla="*/ 701 w 1405"/>
                  <a:gd name="T77" fmla="*/ 1491 h 1536"/>
                  <a:gd name="T78" fmla="*/ 394 w 1405"/>
                  <a:gd name="T79" fmla="*/ 365 h 1536"/>
                  <a:gd name="T80" fmla="*/ 1008 w 1405"/>
                  <a:gd name="T81" fmla="*/ 365 h 1536"/>
                  <a:gd name="T82" fmla="*/ 429 w 1405"/>
                  <a:gd name="T83" fmla="*/ 162 h 1536"/>
                  <a:gd name="T84" fmla="*/ 906 w 1405"/>
                  <a:gd name="T85" fmla="*/ 139 h 1536"/>
                  <a:gd name="T86" fmla="*/ 752 w 1405"/>
                  <a:gd name="T87" fmla="*/ 571 h 1536"/>
                  <a:gd name="T88" fmla="*/ 1120 w 1405"/>
                  <a:gd name="T89" fmla="*/ 759 h 1536"/>
                  <a:gd name="T90" fmla="*/ 1233 w 1405"/>
                  <a:gd name="T91" fmla="*/ 691 h 1536"/>
                  <a:gd name="T92" fmla="*/ 1120 w 1405"/>
                  <a:gd name="T93" fmla="*/ 759 h 1536"/>
                  <a:gd name="T94" fmla="*/ 1206 w 1405"/>
                  <a:gd name="T95" fmla="*/ 1236 h 1536"/>
                  <a:gd name="T96" fmla="*/ 1176 w 1405"/>
                  <a:gd name="T97" fmla="*/ 1225 h 1536"/>
                  <a:gd name="T98" fmla="*/ 1186 w 1405"/>
                  <a:gd name="T99" fmla="*/ 1193 h 1536"/>
                  <a:gd name="T100" fmla="*/ 1305 w 1405"/>
                  <a:gd name="T101" fmla="*/ 1194 h 1536"/>
                  <a:gd name="T102" fmla="*/ 1242 w 1405"/>
                  <a:gd name="T103" fmla="*/ 1153 h 1536"/>
                  <a:gd name="T104" fmla="*/ 1319 w 1405"/>
                  <a:gd name="T105" fmla="*/ 1168 h 1536"/>
                  <a:gd name="T106" fmla="*/ 1258 w 1405"/>
                  <a:gd name="T107" fmla="*/ 922 h 1536"/>
                  <a:gd name="T108" fmla="*/ 1344 w 1405"/>
                  <a:gd name="T109" fmla="*/ 87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1536">
                    <a:moveTo>
                      <a:pt x="1380" y="844"/>
                    </a:moveTo>
                    <a:cubicBezTo>
                      <a:pt x="1276" y="704"/>
                      <a:pt x="1276" y="704"/>
                      <a:pt x="1276" y="704"/>
                    </a:cubicBezTo>
                    <a:cubicBezTo>
                      <a:pt x="1290" y="664"/>
                      <a:pt x="1286" y="621"/>
                      <a:pt x="1264" y="581"/>
                    </a:cubicBezTo>
                    <a:cubicBezTo>
                      <a:pt x="1260" y="574"/>
                      <a:pt x="1252" y="569"/>
                      <a:pt x="1244" y="569"/>
                    </a:cubicBezTo>
                    <a:cubicBezTo>
                      <a:pt x="797" y="571"/>
                      <a:pt x="797" y="571"/>
                      <a:pt x="797" y="571"/>
                    </a:cubicBezTo>
                    <a:cubicBezTo>
                      <a:pt x="797" y="515"/>
                      <a:pt x="797" y="515"/>
                      <a:pt x="797" y="515"/>
                    </a:cubicBezTo>
                    <a:cubicBezTo>
                      <a:pt x="904" y="515"/>
                      <a:pt x="904" y="515"/>
                      <a:pt x="904" y="515"/>
                    </a:cubicBezTo>
                    <a:cubicBezTo>
                      <a:pt x="923" y="515"/>
                      <a:pt x="942" y="511"/>
                      <a:pt x="959" y="504"/>
                    </a:cubicBezTo>
                    <a:cubicBezTo>
                      <a:pt x="959" y="504"/>
                      <a:pt x="959" y="504"/>
                      <a:pt x="959" y="504"/>
                    </a:cubicBezTo>
                    <a:cubicBezTo>
                      <a:pt x="1014" y="482"/>
                      <a:pt x="1053" y="428"/>
                      <a:pt x="1053" y="365"/>
                    </a:cubicBezTo>
                    <a:cubicBezTo>
                      <a:pt x="1053" y="150"/>
                      <a:pt x="1053" y="150"/>
                      <a:pt x="1053" y="150"/>
                    </a:cubicBezTo>
                    <a:cubicBezTo>
                      <a:pt x="1053" y="67"/>
                      <a:pt x="986" y="0"/>
                      <a:pt x="904" y="0"/>
                    </a:cubicBezTo>
                    <a:cubicBezTo>
                      <a:pt x="499" y="0"/>
                      <a:pt x="499" y="0"/>
                      <a:pt x="499" y="0"/>
                    </a:cubicBezTo>
                    <a:cubicBezTo>
                      <a:pt x="416" y="0"/>
                      <a:pt x="349" y="67"/>
                      <a:pt x="349" y="150"/>
                    </a:cubicBezTo>
                    <a:cubicBezTo>
                      <a:pt x="349" y="365"/>
                      <a:pt x="349" y="365"/>
                      <a:pt x="349" y="365"/>
                    </a:cubicBezTo>
                    <a:cubicBezTo>
                      <a:pt x="349" y="428"/>
                      <a:pt x="388" y="482"/>
                      <a:pt x="443" y="504"/>
                    </a:cubicBezTo>
                    <a:cubicBezTo>
                      <a:pt x="443" y="504"/>
                      <a:pt x="443" y="504"/>
                      <a:pt x="443" y="504"/>
                    </a:cubicBezTo>
                    <a:cubicBezTo>
                      <a:pt x="460" y="511"/>
                      <a:pt x="479" y="515"/>
                      <a:pt x="499" y="515"/>
                    </a:cubicBezTo>
                    <a:cubicBezTo>
                      <a:pt x="605" y="515"/>
                      <a:pt x="605" y="515"/>
                      <a:pt x="605" y="515"/>
                    </a:cubicBezTo>
                    <a:cubicBezTo>
                      <a:pt x="605" y="571"/>
                      <a:pt x="605" y="571"/>
                      <a:pt x="605" y="571"/>
                    </a:cubicBezTo>
                    <a:cubicBezTo>
                      <a:pt x="158" y="569"/>
                      <a:pt x="158" y="569"/>
                      <a:pt x="158" y="569"/>
                    </a:cubicBezTo>
                    <a:cubicBezTo>
                      <a:pt x="150" y="569"/>
                      <a:pt x="143" y="574"/>
                      <a:pt x="139" y="581"/>
                    </a:cubicBezTo>
                    <a:cubicBezTo>
                      <a:pt x="116" y="621"/>
                      <a:pt x="112" y="664"/>
                      <a:pt x="126" y="704"/>
                    </a:cubicBezTo>
                    <a:cubicBezTo>
                      <a:pt x="22" y="844"/>
                      <a:pt x="22" y="844"/>
                      <a:pt x="22" y="844"/>
                    </a:cubicBezTo>
                    <a:cubicBezTo>
                      <a:pt x="7" y="864"/>
                      <a:pt x="0" y="889"/>
                      <a:pt x="4" y="914"/>
                    </a:cubicBezTo>
                    <a:cubicBezTo>
                      <a:pt x="6" y="927"/>
                      <a:pt x="10" y="939"/>
                      <a:pt x="17" y="949"/>
                    </a:cubicBezTo>
                    <a:cubicBezTo>
                      <a:pt x="39" y="1172"/>
                      <a:pt x="39" y="1172"/>
                      <a:pt x="39" y="1172"/>
                    </a:cubicBezTo>
                    <a:cubicBezTo>
                      <a:pt x="41" y="1194"/>
                      <a:pt x="52" y="1215"/>
                      <a:pt x="69" y="1229"/>
                    </a:cubicBezTo>
                    <a:cubicBezTo>
                      <a:pt x="84" y="1241"/>
                      <a:pt x="102" y="1248"/>
                      <a:pt x="120" y="1248"/>
                    </a:cubicBezTo>
                    <a:cubicBezTo>
                      <a:pt x="174" y="1275"/>
                      <a:pt x="174" y="1275"/>
                      <a:pt x="174" y="1275"/>
                    </a:cubicBezTo>
                    <a:cubicBezTo>
                      <a:pt x="184" y="1280"/>
                      <a:pt x="195" y="1283"/>
                      <a:pt x="205" y="1283"/>
                    </a:cubicBezTo>
                    <a:cubicBezTo>
                      <a:pt x="206" y="1283"/>
                      <a:pt x="207" y="1283"/>
                      <a:pt x="207" y="1283"/>
                    </a:cubicBezTo>
                    <a:cubicBezTo>
                      <a:pt x="226" y="1325"/>
                      <a:pt x="226" y="1325"/>
                      <a:pt x="226" y="1325"/>
                    </a:cubicBezTo>
                    <a:cubicBezTo>
                      <a:pt x="232" y="1339"/>
                      <a:pt x="246" y="1347"/>
                      <a:pt x="261" y="1347"/>
                    </a:cubicBezTo>
                    <a:cubicBezTo>
                      <a:pt x="263" y="1347"/>
                      <a:pt x="266" y="1347"/>
                      <a:pt x="269" y="1346"/>
                    </a:cubicBezTo>
                    <a:cubicBezTo>
                      <a:pt x="318" y="1336"/>
                      <a:pt x="318" y="1336"/>
                      <a:pt x="318" y="1336"/>
                    </a:cubicBezTo>
                    <a:cubicBezTo>
                      <a:pt x="330" y="1333"/>
                      <a:pt x="338" y="1321"/>
                      <a:pt x="335" y="1309"/>
                    </a:cubicBezTo>
                    <a:cubicBezTo>
                      <a:pt x="334" y="1303"/>
                      <a:pt x="330" y="1298"/>
                      <a:pt x="325" y="1295"/>
                    </a:cubicBezTo>
                    <a:cubicBezTo>
                      <a:pt x="320" y="1292"/>
                      <a:pt x="314" y="1290"/>
                      <a:pt x="308" y="1292"/>
                    </a:cubicBezTo>
                    <a:cubicBezTo>
                      <a:pt x="265" y="1301"/>
                      <a:pt x="265" y="1301"/>
                      <a:pt x="265" y="1301"/>
                    </a:cubicBezTo>
                    <a:cubicBezTo>
                      <a:pt x="250" y="1267"/>
                      <a:pt x="250" y="1267"/>
                      <a:pt x="250" y="1267"/>
                    </a:cubicBezTo>
                    <a:cubicBezTo>
                      <a:pt x="250" y="1266"/>
                      <a:pt x="250" y="1266"/>
                      <a:pt x="250" y="1266"/>
                    </a:cubicBezTo>
                    <a:cubicBezTo>
                      <a:pt x="251" y="1265"/>
                      <a:pt x="253" y="1264"/>
                      <a:pt x="254" y="1263"/>
                    </a:cubicBezTo>
                    <a:cubicBezTo>
                      <a:pt x="254" y="1262"/>
                      <a:pt x="254" y="1262"/>
                      <a:pt x="255" y="1262"/>
                    </a:cubicBezTo>
                    <a:cubicBezTo>
                      <a:pt x="256" y="1260"/>
                      <a:pt x="258" y="1259"/>
                      <a:pt x="259" y="1257"/>
                    </a:cubicBezTo>
                    <a:cubicBezTo>
                      <a:pt x="259" y="1257"/>
                      <a:pt x="259" y="1256"/>
                      <a:pt x="259" y="1256"/>
                    </a:cubicBezTo>
                    <a:cubicBezTo>
                      <a:pt x="261" y="1255"/>
                      <a:pt x="262" y="1253"/>
                      <a:pt x="263" y="1252"/>
                    </a:cubicBezTo>
                    <a:cubicBezTo>
                      <a:pt x="263" y="1251"/>
                      <a:pt x="263" y="1251"/>
                      <a:pt x="263" y="1251"/>
                    </a:cubicBezTo>
                    <a:cubicBezTo>
                      <a:pt x="265" y="1249"/>
                      <a:pt x="266" y="1247"/>
                      <a:pt x="267" y="1245"/>
                    </a:cubicBezTo>
                    <a:cubicBezTo>
                      <a:pt x="268" y="1243"/>
                      <a:pt x="268" y="1241"/>
                      <a:pt x="269" y="1239"/>
                    </a:cubicBezTo>
                    <a:cubicBezTo>
                      <a:pt x="269" y="1239"/>
                      <a:pt x="269" y="1239"/>
                      <a:pt x="269" y="1239"/>
                    </a:cubicBezTo>
                    <a:cubicBezTo>
                      <a:pt x="270" y="1237"/>
                      <a:pt x="271" y="1235"/>
                      <a:pt x="271" y="1233"/>
                    </a:cubicBezTo>
                    <a:cubicBezTo>
                      <a:pt x="271" y="1233"/>
                      <a:pt x="271" y="1233"/>
                      <a:pt x="271" y="1233"/>
                    </a:cubicBezTo>
                    <a:cubicBezTo>
                      <a:pt x="272" y="1231"/>
                      <a:pt x="272" y="1229"/>
                      <a:pt x="273" y="1227"/>
                    </a:cubicBezTo>
                    <a:cubicBezTo>
                      <a:pt x="273" y="1227"/>
                      <a:pt x="273" y="1227"/>
                      <a:pt x="273" y="1226"/>
                    </a:cubicBezTo>
                    <a:cubicBezTo>
                      <a:pt x="273" y="1225"/>
                      <a:pt x="273" y="1223"/>
                      <a:pt x="274" y="1221"/>
                    </a:cubicBezTo>
                    <a:cubicBezTo>
                      <a:pt x="274" y="1221"/>
                      <a:pt x="274" y="1221"/>
                      <a:pt x="274" y="1221"/>
                    </a:cubicBezTo>
                    <a:cubicBezTo>
                      <a:pt x="310" y="1213"/>
                      <a:pt x="310" y="1213"/>
                      <a:pt x="310" y="1213"/>
                    </a:cubicBezTo>
                    <a:cubicBezTo>
                      <a:pt x="328" y="1253"/>
                      <a:pt x="328" y="1253"/>
                      <a:pt x="328" y="1253"/>
                    </a:cubicBezTo>
                    <a:cubicBezTo>
                      <a:pt x="331" y="1262"/>
                      <a:pt x="340" y="1267"/>
                      <a:pt x="348" y="1267"/>
                    </a:cubicBezTo>
                    <a:cubicBezTo>
                      <a:pt x="351" y="1267"/>
                      <a:pt x="354" y="1266"/>
                      <a:pt x="357" y="1265"/>
                    </a:cubicBezTo>
                    <a:cubicBezTo>
                      <a:pt x="369" y="1260"/>
                      <a:pt x="374" y="1247"/>
                      <a:pt x="369" y="1235"/>
                    </a:cubicBezTo>
                    <a:cubicBezTo>
                      <a:pt x="349" y="1189"/>
                      <a:pt x="349" y="1189"/>
                      <a:pt x="349" y="1189"/>
                    </a:cubicBezTo>
                    <a:cubicBezTo>
                      <a:pt x="343" y="1176"/>
                      <a:pt x="330" y="1167"/>
                      <a:pt x="316" y="1167"/>
                    </a:cubicBezTo>
                    <a:cubicBezTo>
                      <a:pt x="312" y="1167"/>
                      <a:pt x="309" y="1167"/>
                      <a:pt x="306" y="1168"/>
                    </a:cubicBezTo>
                    <a:cubicBezTo>
                      <a:pt x="263" y="1177"/>
                      <a:pt x="263" y="1177"/>
                      <a:pt x="263" y="1177"/>
                    </a:cubicBezTo>
                    <a:cubicBezTo>
                      <a:pt x="263" y="1177"/>
                      <a:pt x="263" y="1176"/>
                      <a:pt x="263" y="1176"/>
                    </a:cubicBezTo>
                    <a:cubicBezTo>
                      <a:pt x="262" y="1175"/>
                      <a:pt x="262" y="1175"/>
                      <a:pt x="261" y="1174"/>
                    </a:cubicBezTo>
                    <a:cubicBezTo>
                      <a:pt x="261" y="1173"/>
                      <a:pt x="261" y="1173"/>
                      <a:pt x="260" y="1173"/>
                    </a:cubicBezTo>
                    <a:cubicBezTo>
                      <a:pt x="260" y="1172"/>
                      <a:pt x="259" y="1171"/>
                      <a:pt x="258" y="1170"/>
                    </a:cubicBezTo>
                    <a:cubicBezTo>
                      <a:pt x="258" y="1170"/>
                      <a:pt x="258" y="1170"/>
                      <a:pt x="258" y="1170"/>
                    </a:cubicBezTo>
                    <a:cubicBezTo>
                      <a:pt x="257" y="1169"/>
                      <a:pt x="256" y="1168"/>
                      <a:pt x="255" y="1167"/>
                    </a:cubicBezTo>
                    <a:cubicBezTo>
                      <a:pt x="255" y="1166"/>
                      <a:pt x="255" y="1166"/>
                      <a:pt x="254" y="1166"/>
                    </a:cubicBezTo>
                    <a:cubicBezTo>
                      <a:pt x="254" y="1165"/>
                      <a:pt x="253" y="1164"/>
                      <a:pt x="252" y="1164"/>
                    </a:cubicBezTo>
                    <a:cubicBezTo>
                      <a:pt x="252" y="1163"/>
                      <a:pt x="252" y="1163"/>
                      <a:pt x="251" y="1163"/>
                    </a:cubicBezTo>
                    <a:cubicBezTo>
                      <a:pt x="250" y="1162"/>
                      <a:pt x="249" y="1161"/>
                      <a:pt x="248" y="1160"/>
                    </a:cubicBezTo>
                    <a:cubicBezTo>
                      <a:pt x="248" y="1160"/>
                      <a:pt x="248" y="1160"/>
                      <a:pt x="248" y="1160"/>
                    </a:cubicBezTo>
                    <a:cubicBezTo>
                      <a:pt x="247" y="1159"/>
                      <a:pt x="246" y="1158"/>
                      <a:pt x="245" y="1158"/>
                    </a:cubicBezTo>
                    <a:cubicBezTo>
                      <a:pt x="244" y="1157"/>
                      <a:pt x="244" y="1157"/>
                      <a:pt x="244" y="1157"/>
                    </a:cubicBezTo>
                    <a:cubicBezTo>
                      <a:pt x="243" y="1156"/>
                      <a:pt x="242" y="1156"/>
                      <a:pt x="241" y="1155"/>
                    </a:cubicBezTo>
                    <a:cubicBezTo>
                      <a:pt x="241" y="1155"/>
                      <a:pt x="240" y="1155"/>
                      <a:pt x="240" y="1155"/>
                    </a:cubicBezTo>
                    <a:cubicBezTo>
                      <a:pt x="239" y="1154"/>
                      <a:pt x="238" y="1153"/>
                      <a:pt x="236" y="1153"/>
                    </a:cubicBezTo>
                    <a:cubicBezTo>
                      <a:pt x="204" y="1136"/>
                      <a:pt x="204" y="1136"/>
                      <a:pt x="204" y="1136"/>
                    </a:cubicBezTo>
                    <a:cubicBezTo>
                      <a:pt x="185" y="942"/>
                      <a:pt x="185" y="942"/>
                      <a:pt x="185" y="942"/>
                    </a:cubicBezTo>
                    <a:cubicBezTo>
                      <a:pt x="286" y="806"/>
                      <a:pt x="286" y="806"/>
                      <a:pt x="286" y="806"/>
                    </a:cubicBezTo>
                    <a:cubicBezTo>
                      <a:pt x="348" y="818"/>
                      <a:pt x="348" y="818"/>
                      <a:pt x="348" y="818"/>
                    </a:cubicBezTo>
                    <a:cubicBezTo>
                      <a:pt x="398" y="1192"/>
                      <a:pt x="398" y="1192"/>
                      <a:pt x="398" y="1192"/>
                    </a:cubicBezTo>
                    <a:cubicBezTo>
                      <a:pt x="404" y="1233"/>
                      <a:pt x="439" y="1265"/>
                      <a:pt x="481" y="1265"/>
                    </a:cubicBezTo>
                    <a:cubicBezTo>
                      <a:pt x="539" y="1265"/>
                      <a:pt x="539" y="1265"/>
                      <a:pt x="539" y="1265"/>
                    </a:cubicBezTo>
                    <a:cubicBezTo>
                      <a:pt x="539" y="1374"/>
                      <a:pt x="539" y="1374"/>
                      <a:pt x="539" y="1374"/>
                    </a:cubicBezTo>
                    <a:cubicBezTo>
                      <a:pt x="539" y="1463"/>
                      <a:pt x="612" y="1536"/>
                      <a:pt x="701" y="1536"/>
                    </a:cubicBezTo>
                    <a:cubicBezTo>
                      <a:pt x="790" y="1536"/>
                      <a:pt x="863" y="1463"/>
                      <a:pt x="863" y="1374"/>
                    </a:cubicBezTo>
                    <a:cubicBezTo>
                      <a:pt x="863" y="1265"/>
                      <a:pt x="863" y="1265"/>
                      <a:pt x="863" y="1265"/>
                    </a:cubicBezTo>
                    <a:cubicBezTo>
                      <a:pt x="921" y="1265"/>
                      <a:pt x="921" y="1265"/>
                      <a:pt x="921" y="1265"/>
                    </a:cubicBezTo>
                    <a:cubicBezTo>
                      <a:pt x="963" y="1265"/>
                      <a:pt x="998" y="1233"/>
                      <a:pt x="1004" y="1192"/>
                    </a:cubicBezTo>
                    <a:cubicBezTo>
                      <a:pt x="1014" y="1121"/>
                      <a:pt x="1014" y="1121"/>
                      <a:pt x="1014" y="1121"/>
                    </a:cubicBezTo>
                    <a:cubicBezTo>
                      <a:pt x="1015" y="1108"/>
                      <a:pt x="1007" y="1097"/>
                      <a:pt x="994" y="1095"/>
                    </a:cubicBezTo>
                    <a:cubicBezTo>
                      <a:pt x="982" y="1094"/>
                      <a:pt x="971" y="1102"/>
                      <a:pt x="969" y="1115"/>
                    </a:cubicBezTo>
                    <a:cubicBezTo>
                      <a:pt x="959" y="1186"/>
                      <a:pt x="959" y="1186"/>
                      <a:pt x="959" y="1186"/>
                    </a:cubicBezTo>
                    <a:cubicBezTo>
                      <a:pt x="957" y="1205"/>
                      <a:pt x="940" y="1220"/>
                      <a:pt x="921" y="1220"/>
                    </a:cubicBezTo>
                    <a:cubicBezTo>
                      <a:pt x="481" y="1220"/>
                      <a:pt x="481" y="1220"/>
                      <a:pt x="481" y="1220"/>
                    </a:cubicBezTo>
                    <a:cubicBezTo>
                      <a:pt x="462" y="1220"/>
                      <a:pt x="445" y="1205"/>
                      <a:pt x="443" y="1186"/>
                    </a:cubicBezTo>
                    <a:cubicBezTo>
                      <a:pt x="372" y="660"/>
                      <a:pt x="372" y="660"/>
                      <a:pt x="372" y="660"/>
                    </a:cubicBezTo>
                    <a:cubicBezTo>
                      <a:pt x="370" y="649"/>
                      <a:pt x="373" y="638"/>
                      <a:pt x="381" y="629"/>
                    </a:cubicBezTo>
                    <a:cubicBezTo>
                      <a:pt x="388" y="621"/>
                      <a:pt x="399" y="616"/>
                      <a:pt x="410" y="616"/>
                    </a:cubicBezTo>
                    <a:cubicBezTo>
                      <a:pt x="992" y="616"/>
                      <a:pt x="992" y="616"/>
                      <a:pt x="992" y="616"/>
                    </a:cubicBezTo>
                    <a:cubicBezTo>
                      <a:pt x="1004" y="616"/>
                      <a:pt x="1014" y="621"/>
                      <a:pt x="1021" y="629"/>
                    </a:cubicBezTo>
                    <a:cubicBezTo>
                      <a:pt x="1029" y="638"/>
                      <a:pt x="1032" y="649"/>
                      <a:pt x="1031" y="660"/>
                    </a:cubicBezTo>
                    <a:cubicBezTo>
                      <a:pt x="983" y="1011"/>
                      <a:pt x="983" y="1011"/>
                      <a:pt x="983" y="1011"/>
                    </a:cubicBezTo>
                    <a:cubicBezTo>
                      <a:pt x="981" y="1023"/>
                      <a:pt x="990" y="1034"/>
                      <a:pt x="1002" y="1036"/>
                    </a:cubicBezTo>
                    <a:cubicBezTo>
                      <a:pt x="1015" y="1037"/>
                      <a:pt x="1026" y="1029"/>
                      <a:pt x="1028" y="1017"/>
                    </a:cubicBezTo>
                    <a:cubicBezTo>
                      <a:pt x="1055" y="818"/>
                      <a:pt x="1055" y="818"/>
                      <a:pt x="1055" y="818"/>
                    </a:cubicBezTo>
                    <a:cubicBezTo>
                      <a:pt x="1116" y="806"/>
                      <a:pt x="1116" y="806"/>
                      <a:pt x="1116" y="806"/>
                    </a:cubicBezTo>
                    <a:cubicBezTo>
                      <a:pt x="1217" y="942"/>
                      <a:pt x="1217" y="942"/>
                      <a:pt x="1217" y="942"/>
                    </a:cubicBezTo>
                    <a:cubicBezTo>
                      <a:pt x="1198" y="1136"/>
                      <a:pt x="1198" y="1136"/>
                      <a:pt x="1198" y="1136"/>
                    </a:cubicBezTo>
                    <a:cubicBezTo>
                      <a:pt x="1166" y="1153"/>
                      <a:pt x="1166" y="1153"/>
                      <a:pt x="1166" y="1153"/>
                    </a:cubicBezTo>
                    <a:cubicBezTo>
                      <a:pt x="1155" y="1158"/>
                      <a:pt x="1146" y="1167"/>
                      <a:pt x="1139" y="1177"/>
                    </a:cubicBezTo>
                    <a:cubicBezTo>
                      <a:pt x="1097" y="1168"/>
                      <a:pt x="1097" y="1168"/>
                      <a:pt x="1097" y="1168"/>
                    </a:cubicBezTo>
                    <a:cubicBezTo>
                      <a:pt x="1079" y="1164"/>
                      <a:pt x="1061" y="1173"/>
                      <a:pt x="1054" y="1189"/>
                    </a:cubicBezTo>
                    <a:cubicBezTo>
                      <a:pt x="1033" y="1235"/>
                      <a:pt x="1033" y="1235"/>
                      <a:pt x="1033" y="1235"/>
                    </a:cubicBezTo>
                    <a:cubicBezTo>
                      <a:pt x="1028" y="1247"/>
                      <a:pt x="1033" y="1260"/>
                      <a:pt x="1045" y="1265"/>
                    </a:cubicBezTo>
                    <a:cubicBezTo>
                      <a:pt x="1048" y="1266"/>
                      <a:pt x="1051" y="1267"/>
                      <a:pt x="1054" y="1267"/>
                    </a:cubicBezTo>
                    <a:cubicBezTo>
                      <a:pt x="1063" y="1267"/>
                      <a:pt x="1071" y="1262"/>
                      <a:pt x="1074" y="1253"/>
                    </a:cubicBezTo>
                    <a:cubicBezTo>
                      <a:pt x="1092" y="1213"/>
                      <a:pt x="1092" y="1213"/>
                      <a:pt x="1092" y="1213"/>
                    </a:cubicBezTo>
                    <a:cubicBezTo>
                      <a:pt x="1128" y="1221"/>
                      <a:pt x="1128" y="1221"/>
                      <a:pt x="1128" y="1221"/>
                    </a:cubicBezTo>
                    <a:cubicBezTo>
                      <a:pt x="1129" y="1229"/>
                      <a:pt x="1132" y="1237"/>
                      <a:pt x="1135" y="1245"/>
                    </a:cubicBezTo>
                    <a:cubicBezTo>
                      <a:pt x="1135" y="1245"/>
                      <a:pt x="1136" y="1245"/>
                      <a:pt x="1136" y="1245"/>
                    </a:cubicBezTo>
                    <a:cubicBezTo>
                      <a:pt x="1140" y="1254"/>
                      <a:pt x="1146" y="1261"/>
                      <a:pt x="1153" y="1267"/>
                    </a:cubicBezTo>
                    <a:cubicBezTo>
                      <a:pt x="1137" y="1301"/>
                      <a:pt x="1137" y="1301"/>
                      <a:pt x="1137" y="1301"/>
                    </a:cubicBezTo>
                    <a:cubicBezTo>
                      <a:pt x="1094" y="1292"/>
                      <a:pt x="1094" y="1292"/>
                      <a:pt x="1094" y="1292"/>
                    </a:cubicBezTo>
                    <a:cubicBezTo>
                      <a:pt x="1082" y="1289"/>
                      <a:pt x="1070" y="1297"/>
                      <a:pt x="1067" y="1309"/>
                    </a:cubicBezTo>
                    <a:cubicBezTo>
                      <a:pt x="1064" y="1321"/>
                      <a:pt x="1072" y="1333"/>
                      <a:pt x="1084" y="1336"/>
                    </a:cubicBezTo>
                    <a:cubicBezTo>
                      <a:pt x="1133" y="1346"/>
                      <a:pt x="1133" y="1346"/>
                      <a:pt x="1133" y="1346"/>
                    </a:cubicBezTo>
                    <a:cubicBezTo>
                      <a:pt x="1136" y="1347"/>
                      <a:pt x="1139" y="1347"/>
                      <a:pt x="1141" y="1347"/>
                    </a:cubicBezTo>
                    <a:cubicBezTo>
                      <a:pt x="1144" y="1347"/>
                      <a:pt x="1147" y="1347"/>
                      <a:pt x="1150" y="1346"/>
                    </a:cubicBezTo>
                    <a:cubicBezTo>
                      <a:pt x="1161" y="1344"/>
                      <a:pt x="1171" y="1336"/>
                      <a:pt x="1176" y="1325"/>
                    </a:cubicBezTo>
                    <a:cubicBezTo>
                      <a:pt x="1195" y="1283"/>
                      <a:pt x="1195" y="1283"/>
                      <a:pt x="1195" y="1283"/>
                    </a:cubicBezTo>
                    <a:cubicBezTo>
                      <a:pt x="1196" y="1283"/>
                      <a:pt x="1196" y="1283"/>
                      <a:pt x="1197" y="1283"/>
                    </a:cubicBezTo>
                    <a:cubicBezTo>
                      <a:pt x="1205" y="1283"/>
                      <a:pt x="1213" y="1281"/>
                      <a:pt x="1221" y="1279"/>
                    </a:cubicBezTo>
                    <a:cubicBezTo>
                      <a:pt x="1223" y="1278"/>
                      <a:pt x="1226" y="1277"/>
                      <a:pt x="1228" y="1275"/>
                    </a:cubicBezTo>
                    <a:cubicBezTo>
                      <a:pt x="1282" y="1248"/>
                      <a:pt x="1282" y="1248"/>
                      <a:pt x="1282" y="1248"/>
                    </a:cubicBezTo>
                    <a:cubicBezTo>
                      <a:pt x="1324" y="1247"/>
                      <a:pt x="1359" y="1215"/>
                      <a:pt x="1364" y="1172"/>
                    </a:cubicBezTo>
                    <a:cubicBezTo>
                      <a:pt x="1386" y="949"/>
                      <a:pt x="1386" y="949"/>
                      <a:pt x="1386" y="949"/>
                    </a:cubicBezTo>
                    <a:cubicBezTo>
                      <a:pt x="1405" y="917"/>
                      <a:pt x="1404" y="875"/>
                      <a:pt x="1380" y="844"/>
                    </a:cubicBezTo>
                    <a:close/>
                    <a:moveTo>
                      <a:pt x="153" y="1189"/>
                    </a:moveTo>
                    <a:cubicBezTo>
                      <a:pt x="146" y="1197"/>
                      <a:pt x="137" y="1202"/>
                      <a:pt x="126" y="1203"/>
                    </a:cubicBezTo>
                    <a:cubicBezTo>
                      <a:pt x="126" y="1203"/>
                      <a:pt x="125" y="1203"/>
                      <a:pt x="125" y="1203"/>
                    </a:cubicBezTo>
                    <a:cubicBezTo>
                      <a:pt x="124" y="1203"/>
                      <a:pt x="124" y="1203"/>
                      <a:pt x="124" y="1203"/>
                    </a:cubicBezTo>
                    <a:cubicBezTo>
                      <a:pt x="115" y="1204"/>
                      <a:pt x="105" y="1200"/>
                      <a:pt x="98" y="1194"/>
                    </a:cubicBezTo>
                    <a:cubicBezTo>
                      <a:pt x="89" y="1188"/>
                      <a:pt x="84" y="1178"/>
                      <a:pt x="83" y="1168"/>
                    </a:cubicBezTo>
                    <a:cubicBezTo>
                      <a:pt x="66" y="990"/>
                      <a:pt x="66" y="990"/>
                      <a:pt x="66" y="990"/>
                    </a:cubicBezTo>
                    <a:cubicBezTo>
                      <a:pt x="76" y="993"/>
                      <a:pt x="87" y="995"/>
                      <a:pt x="98" y="995"/>
                    </a:cubicBezTo>
                    <a:cubicBezTo>
                      <a:pt x="102" y="995"/>
                      <a:pt x="107" y="995"/>
                      <a:pt x="111" y="994"/>
                    </a:cubicBezTo>
                    <a:cubicBezTo>
                      <a:pt x="123" y="992"/>
                      <a:pt x="134" y="989"/>
                      <a:pt x="144" y="983"/>
                    </a:cubicBezTo>
                    <a:cubicBezTo>
                      <a:pt x="161" y="1153"/>
                      <a:pt x="161" y="1153"/>
                      <a:pt x="161" y="1153"/>
                    </a:cubicBezTo>
                    <a:cubicBezTo>
                      <a:pt x="161" y="1153"/>
                      <a:pt x="161" y="1153"/>
                      <a:pt x="161" y="1153"/>
                    </a:cubicBezTo>
                    <a:cubicBezTo>
                      <a:pt x="161" y="1160"/>
                      <a:pt x="161" y="1160"/>
                      <a:pt x="161" y="1160"/>
                    </a:cubicBezTo>
                    <a:cubicBezTo>
                      <a:pt x="162" y="1170"/>
                      <a:pt x="159" y="1181"/>
                      <a:pt x="153" y="1189"/>
                    </a:cubicBezTo>
                    <a:close/>
                    <a:moveTo>
                      <a:pt x="187" y="1217"/>
                    </a:moveTo>
                    <a:cubicBezTo>
                      <a:pt x="195" y="1208"/>
                      <a:pt x="200" y="1198"/>
                      <a:pt x="204" y="1186"/>
                    </a:cubicBezTo>
                    <a:cubicBezTo>
                      <a:pt x="216" y="1193"/>
                      <a:pt x="216" y="1193"/>
                      <a:pt x="216" y="1193"/>
                    </a:cubicBezTo>
                    <a:cubicBezTo>
                      <a:pt x="226" y="1198"/>
                      <a:pt x="230" y="1208"/>
                      <a:pt x="229" y="1218"/>
                    </a:cubicBezTo>
                    <a:cubicBezTo>
                      <a:pt x="228" y="1220"/>
                      <a:pt x="227" y="1221"/>
                      <a:pt x="227" y="1223"/>
                    </a:cubicBezTo>
                    <a:cubicBezTo>
                      <a:pt x="227" y="1223"/>
                      <a:pt x="226" y="1225"/>
                      <a:pt x="225" y="1227"/>
                    </a:cubicBezTo>
                    <a:cubicBezTo>
                      <a:pt x="219" y="1236"/>
                      <a:pt x="207" y="1240"/>
                      <a:pt x="197" y="1236"/>
                    </a:cubicBezTo>
                    <a:cubicBezTo>
                      <a:pt x="178" y="1227"/>
                      <a:pt x="178" y="1227"/>
                      <a:pt x="178" y="1227"/>
                    </a:cubicBezTo>
                    <a:cubicBezTo>
                      <a:pt x="178" y="1227"/>
                      <a:pt x="178" y="1227"/>
                      <a:pt x="178" y="1227"/>
                    </a:cubicBezTo>
                    <a:cubicBezTo>
                      <a:pt x="181" y="1224"/>
                      <a:pt x="185" y="1221"/>
                      <a:pt x="187" y="1217"/>
                    </a:cubicBezTo>
                    <a:close/>
                    <a:moveTo>
                      <a:pt x="138" y="930"/>
                    </a:moveTo>
                    <a:cubicBezTo>
                      <a:pt x="130" y="941"/>
                      <a:pt x="118" y="948"/>
                      <a:pt x="105" y="949"/>
                    </a:cubicBezTo>
                    <a:cubicBezTo>
                      <a:pt x="92" y="951"/>
                      <a:pt x="79" y="948"/>
                      <a:pt x="68" y="940"/>
                    </a:cubicBezTo>
                    <a:cubicBezTo>
                      <a:pt x="64" y="937"/>
                      <a:pt x="60" y="933"/>
                      <a:pt x="57" y="929"/>
                    </a:cubicBezTo>
                    <a:cubicBezTo>
                      <a:pt x="57" y="929"/>
                      <a:pt x="57" y="929"/>
                      <a:pt x="57" y="928"/>
                    </a:cubicBezTo>
                    <a:cubicBezTo>
                      <a:pt x="52" y="922"/>
                      <a:pt x="50" y="915"/>
                      <a:pt x="49" y="907"/>
                    </a:cubicBezTo>
                    <a:cubicBezTo>
                      <a:pt x="47" y="894"/>
                      <a:pt x="50" y="881"/>
                      <a:pt x="58" y="871"/>
                    </a:cubicBezTo>
                    <a:cubicBezTo>
                      <a:pt x="151" y="746"/>
                      <a:pt x="151" y="746"/>
                      <a:pt x="151" y="746"/>
                    </a:cubicBezTo>
                    <a:cubicBezTo>
                      <a:pt x="169" y="767"/>
                      <a:pt x="193" y="784"/>
                      <a:pt x="223" y="793"/>
                    </a:cubicBezTo>
                    <a:cubicBezTo>
                      <a:pt x="224" y="793"/>
                      <a:pt x="224" y="793"/>
                      <a:pt x="225" y="794"/>
                    </a:cubicBezTo>
                    <a:cubicBezTo>
                      <a:pt x="238" y="796"/>
                      <a:pt x="238" y="796"/>
                      <a:pt x="238" y="796"/>
                    </a:cubicBezTo>
                    <a:lnTo>
                      <a:pt x="138" y="930"/>
                    </a:lnTo>
                    <a:close/>
                    <a:moveTo>
                      <a:pt x="282" y="759"/>
                    </a:moveTo>
                    <a:cubicBezTo>
                      <a:pt x="282" y="759"/>
                      <a:pt x="281" y="759"/>
                      <a:pt x="281" y="759"/>
                    </a:cubicBezTo>
                    <a:cubicBezTo>
                      <a:pt x="235" y="750"/>
                      <a:pt x="235" y="750"/>
                      <a:pt x="235" y="750"/>
                    </a:cubicBezTo>
                    <a:cubicBezTo>
                      <a:pt x="206" y="740"/>
                      <a:pt x="184" y="722"/>
                      <a:pt x="172" y="698"/>
                    </a:cubicBezTo>
                    <a:cubicBezTo>
                      <a:pt x="172" y="697"/>
                      <a:pt x="172" y="697"/>
                      <a:pt x="172" y="697"/>
                    </a:cubicBezTo>
                    <a:cubicBezTo>
                      <a:pt x="171" y="695"/>
                      <a:pt x="170" y="693"/>
                      <a:pt x="170" y="691"/>
                    </a:cubicBezTo>
                    <a:cubicBezTo>
                      <a:pt x="160" y="667"/>
                      <a:pt x="161" y="640"/>
                      <a:pt x="172" y="615"/>
                    </a:cubicBezTo>
                    <a:cubicBezTo>
                      <a:pt x="336" y="616"/>
                      <a:pt x="336" y="616"/>
                      <a:pt x="336" y="616"/>
                    </a:cubicBezTo>
                    <a:cubicBezTo>
                      <a:pt x="328" y="631"/>
                      <a:pt x="325" y="649"/>
                      <a:pt x="327" y="666"/>
                    </a:cubicBezTo>
                    <a:cubicBezTo>
                      <a:pt x="341" y="771"/>
                      <a:pt x="341" y="771"/>
                      <a:pt x="341" y="771"/>
                    </a:cubicBezTo>
                    <a:lnTo>
                      <a:pt x="282" y="759"/>
                    </a:lnTo>
                    <a:close/>
                    <a:moveTo>
                      <a:pt x="584" y="1265"/>
                    </a:moveTo>
                    <a:cubicBezTo>
                      <a:pt x="818" y="1265"/>
                      <a:pt x="818" y="1265"/>
                      <a:pt x="818" y="1265"/>
                    </a:cubicBezTo>
                    <a:cubicBezTo>
                      <a:pt x="818" y="1374"/>
                      <a:pt x="818" y="1374"/>
                      <a:pt x="818" y="1374"/>
                    </a:cubicBezTo>
                    <a:cubicBezTo>
                      <a:pt x="818" y="1439"/>
                      <a:pt x="765" y="1491"/>
                      <a:pt x="701" y="1491"/>
                    </a:cubicBezTo>
                    <a:cubicBezTo>
                      <a:pt x="637" y="1491"/>
                      <a:pt x="584" y="1439"/>
                      <a:pt x="584" y="1374"/>
                    </a:cubicBezTo>
                    <a:lnTo>
                      <a:pt x="584" y="1265"/>
                    </a:lnTo>
                    <a:close/>
                    <a:moveTo>
                      <a:pt x="429" y="162"/>
                    </a:moveTo>
                    <a:cubicBezTo>
                      <a:pt x="429" y="443"/>
                      <a:pt x="429" y="443"/>
                      <a:pt x="429" y="443"/>
                    </a:cubicBezTo>
                    <a:cubicBezTo>
                      <a:pt x="408" y="424"/>
                      <a:pt x="394" y="396"/>
                      <a:pt x="394" y="365"/>
                    </a:cubicBezTo>
                    <a:cubicBezTo>
                      <a:pt x="394" y="150"/>
                      <a:pt x="394" y="150"/>
                      <a:pt x="394" y="150"/>
                    </a:cubicBezTo>
                    <a:cubicBezTo>
                      <a:pt x="394" y="92"/>
                      <a:pt x="441" y="45"/>
                      <a:pt x="499" y="45"/>
                    </a:cubicBezTo>
                    <a:cubicBezTo>
                      <a:pt x="904" y="45"/>
                      <a:pt x="904" y="45"/>
                      <a:pt x="904" y="45"/>
                    </a:cubicBezTo>
                    <a:cubicBezTo>
                      <a:pt x="961" y="45"/>
                      <a:pt x="1008" y="92"/>
                      <a:pt x="1008" y="150"/>
                    </a:cubicBezTo>
                    <a:cubicBezTo>
                      <a:pt x="1008" y="365"/>
                      <a:pt x="1008" y="365"/>
                      <a:pt x="1008" y="365"/>
                    </a:cubicBezTo>
                    <a:cubicBezTo>
                      <a:pt x="1008" y="396"/>
                      <a:pt x="995" y="424"/>
                      <a:pt x="973" y="443"/>
                    </a:cubicBezTo>
                    <a:cubicBezTo>
                      <a:pt x="973" y="162"/>
                      <a:pt x="973" y="162"/>
                      <a:pt x="973" y="162"/>
                    </a:cubicBezTo>
                    <a:cubicBezTo>
                      <a:pt x="973" y="124"/>
                      <a:pt x="943" y="94"/>
                      <a:pt x="906" y="94"/>
                    </a:cubicBezTo>
                    <a:cubicBezTo>
                      <a:pt x="497" y="94"/>
                      <a:pt x="497" y="94"/>
                      <a:pt x="497" y="94"/>
                    </a:cubicBezTo>
                    <a:cubicBezTo>
                      <a:pt x="459" y="94"/>
                      <a:pt x="429" y="124"/>
                      <a:pt x="429" y="162"/>
                    </a:cubicBezTo>
                    <a:close/>
                    <a:moveTo>
                      <a:pt x="499" y="470"/>
                    </a:moveTo>
                    <a:cubicBezTo>
                      <a:pt x="490" y="470"/>
                      <a:pt x="482" y="469"/>
                      <a:pt x="474" y="467"/>
                    </a:cubicBezTo>
                    <a:cubicBezTo>
                      <a:pt x="474" y="162"/>
                      <a:pt x="474" y="162"/>
                      <a:pt x="474" y="162"/>
                    </a:cubicBezTo>
                    <a:cubicBezTo>
                      <a:pt x="474" y="149"/>
                      <a:pt x="484" y="139"/>
                      <a:pt x="497" y="139"/>
                    </a:cubicBezTo>
                    <a:cubicBezTo>
                      <a:pt x="906" y="139"/>
                      <a:pt x="906" y="139"/>
                      <a:pt x="906" y="139"/>
                    </a:cubicBezTo>
                    <a:cubicBezTo>
                      <a:pt x="918" y="139"/>
                      <a:pt x="928" y="149"/>
                      <a:pt x="928" y="162"/>
                    </a:cubicBezTo>
                    <a:cubicBezTo>
                      <a:pt x="928" y="467"/>
                      <a:pt x="928" y="467"/>
                      <a:pt x="928" y="467"/>
                    </a:cubicBezTo>
                    <a:cubicBezTo>
                      <a:pt x="920" y="469"/>
                      <a:pt x="912" y="470"/>
                      <a:pt x="904" y="470"/>
                    </a:cubicBezTo>
                    <a:lnTo>
                      <a:pt x="499" y="470"/>
                    </a:lnTo>
                    <a:close/>
                    <a:moveTo>
                      <a:pt x="752" y="571"/>
                    </a:moveTo>
                    <a:cubicBezTo>
                      <a:pt x="650" y="571"/>
                      <a:pt x="650" y="571"/>
                      <a:pt x="650" y="571"/>
                    </a:cubicBezTo>
                    <a:cubicBezTo>
                      <a:pt x="650" y="515"/>
                      <a:pt x="650" y="515"/>
                      <a:pt x="650" y="515"/>
                    </a:cubicBezTo>
                    <a:cubicBezTo>
                      <a:pt x="752" y="515"/>
                      <a:pt x="752" y="515"/>
                      <a:pt x="752" y="515"/>
                    </a:cubicBezTo>
                    <a:lnTo>
                      <a:pt x="752" y="571"/>
                    </a:lnTo>
                    <a:close/>
                    <a:moveTo>
                      <a:pt x="1120" y="759"/>
                    </a:moveTo>
                    <a:cubicBezTo>
                      <a:pt x="1061" y="771"/>
                      <a:pt x="1061" y="771"/>
                      <a:pt x="1061" y="771"/>
                    </a:cubicBezTo>
                    <a:cubicBezTo>
                      <a:pt x="1075" y="666"/>
                      <a:pt x="1075" y="666"/>
                      <a:pt x="1075" y="666"/>
                    </a:cubicBezTo>
                    <a:cubicBezTo>
                      <a:pt x="1078" y="649"/>
                      <a:pt x="1074" y="631"/>
                      <a:pt x="1066" y="616"/>
                    </a:cubicBezTo>
                    <a:cubicBezTo>
                      <a:pt x="1230" y="615"/>
                      <a:pt x="1230" y="615"/>
                      <a:pt x="1230" y="615"/>
                    </a:cubicBezTo>
                    <a:cubicBezTo>
                      <a:pt x="1241" y="640"/>
                      <a:pt x="1242" y="667"/>
                      <a:pt x="1233" y="691"/>
                    </a:cubicBezTo>
                    <a:cubicBezTo>
                      <a:pt x="1232" y="693"/>
                      <a:pt x="1231" y="695"/>
                      <a:pt x="1230" y="697"/>
                    </a:cubicBezTo>
                    <a:cubicBezTo>
                      <a:pt x="1230" y="697"/>
                      <a:pt x="1230" y="697"/>
                      <a:pt x="1230" y="698"/>
                    </a:cubicBezTo>
                    <a:cubicBezTo>
                      <a:pt x="1218" y="722"/>
                      <a:pt x="1196" y="740"/>
                      <a:pt x="1167" y="750"/>
                    </a:cubicBezTo>
                    <a:cubicBezTo>
                      <a:pt x="1121" y="759"/>
                      <a:pt x="1121" y="759"/>
                      <a:pt x="1121" y="759"/>
                    </a:cubicBezTo>
                    <a:cubicBezTo>
                      <a:pt x="1121" y="759"/>
                      <a:pt x="1121" y="759"/>
                      <a:pt x="1120" y="759"/>
                    </a:cubicBezTo>
                    <a:close/>
                    <a:moveTo>
                      <a:pt x="1224" y="1227"/>
                    </a:moveTo>
                    <a:cubicBezTo>
                      <a:pt x="1218" y="1230"/>
                      <a:pt x="1218" y="1230"/>
                      <a:pt x="1218" y="1230"/>
                    </a:cubicBezTo>
                    <a:cubicBezTo>
                      <a:pt x="1208" y="1235"/>
                      <a:pt x="1208" y="1235"/>
                      <a:pt x="1208" y="1235"/>
                    </a:cubicBezTo>
                    <a:cubicBezTo>
                      <a:pt x="1208" y="1235"/>
                      <a:pt x="1208" y="1235"/>
                      <a:pt x="1208" y="1235"/>
                    </a:cubicBezTo>
                    <a:cubicBezTo>
                      <a:pt x="1207" y="1235"/>
                      <a:pt x="1206" y="1236"/>
                      <a:pt x="1206" y="1236"/>
                    </a:cubicBezTo>
                    <a:cubicBezTo>
                      <a:pt x="1205" y="1236"/>
                      <a:pt x="1205" y="1236"/>
                      <a:pt x="1205" y="1236"/>
                    </a:cubicBezTo>
                    <a:cubicBezTo>
                      <a:pt x="1195" y="1240"/>
                      <a:pt x="1183" y="1236"/>
                      <a:pt x="1177" y="1227"/>
                    </a:cubicBezTo>
                    <a:cubicBezTo>
                      <a:pt x="1177" y="1227"/>
                      <a:pt x="1177" y="1226"/>
                      <a:pt x="1177" y="1226"/>
                    </a:cubicBezTo>
                    <a:cubicBezTo>
                      <a:pt x="1176" y="1226"/>
                      <a:pt x="1176" y="1225"/>
                      <a:pt x="1176" y="1225"/>
                    </a:cubicBezTo>
                    <a:cubicBezTo>
                      <a:pt x="1176" y="1225"/>
                      <a:pt x="1176" y="1225"/>
                      <a:pt x="1176" y="1225"/>
                    </a:cubicBezTo>
                    <a:cubicBezTo>
                      <a:pt x="1176" y="1224"/>
                      <a:pt x="1176" y="1224"/>
                      <a:pt x="1176" y="1224"/>
                    </a:cubicBezTo>
                    <a:cubicBezTo>
                      <a:pt x="1176" y="1224"/>
                      <a:pt x="1175" y="1223"/>
                      <a:pt x="1175" y="1223"/>
                    </a:cubicBezTo>
                    <a:cubicBezTo>
                      <a:pt x="1175" y="1221"/>
                      <a:pt x="1174" y="1220"/>
                      <a:pt x="1174" y="1218"/>
                    </a:cubicBezTo>
                    <a:cubicBezTo>
                      <a:pt x="1173" y="1214"/>
                      <a:pt x="1173" y="1210"/>
                      <a:pt x="1174" y="1207"/>
                    </a:cubicBezTo>
                    <a:cubicBezTo>
                      <a:pt x="1176" y="1200"/>
                      <a:pt x="1181" y="1196"/>
                      <a:pt x="1186" y="1193"/>
                    </a:cubicBezTo>
                    <a:cubicBezTo>
                      <a:pt x="1199" y="1186"/>
                      <a:pt x="1199" y="1186"/>
                      <a:pt x="1199" y="1186"/>
                    </a:cubicBezTo>
                    <a:cubicBezTo>
                      <a:pt x="1202" y="1198"/>
                      <a:pt x="1207" y="1208"/>
                      <a:pt x="1215" y="1217"/>
                    </a:cubicBezTo>
                    <a:cubicBezTo>
                      <a:pt x="1218" y="1221"/>
                      <a:pt x="1221" y="1224"/>
                      <a:pt x="1224" y="1227"/>
                    </a:cubicBezTo>
                    <a:close/>
                    <a:moveTo>
                      <a:pt x="1319" y="1168"/>
                    </a:moveTo>
                    <a:cubicBezTo>
                      <a:pt x="1318" y="1178"/>
                      <a:pt x="1313" y="1188"/>
                      <a:pt x="1305" y="1194"/>
                    </a:cubicBezTo>
                    <a:cubicBezTo>
                      <a:pt x="1297" y="1201"/>
                      <a:pt x="1286" y="1204"/>
                      <a:pt x="1276" y="1203"/>
                    </a:cubicBezTo>
                    <a:cubicBezTo>
                      <a:pt x="1266" y="1202"/>
                      <a:pt x="1256" y="1197"/>
                      <a:pt x="1250" y="1189"/>
                    </a:cubicBezTo>
                    <a:cubicBezTo>
                      <a:pt x="1243" y="1181"/>
                      <a:pt x="1240" y="1170"/>
                      <a:pt x="1241" y="1160"/>
                    </a:cubicBezTo>
                    <a:cubicBezTo>
                      <a:pt x="1242" y="1153"/>
                      <a:pt x="1242" y="1153"/>
                      <a:pt x="1242" y="1153"/>
                    </a:cubicBezTo>
                    <a:cubicBezTo>
                      <a:pt x="1242" y="1153"/>
                      <a:pt x="1242" y="1153"/>
                      <a:pt x="1242" y="1153"/>
                    </a:cubicBezTo>
                    <a:cubicBezTo>
                      <a:pt x="1258" y="983"/>
                      <a:pt x="1258" y="983"/>
                      <a:pt x="1258" y="983"/>
                    </a:cubicBezTo>
                    <a:cubicBezTo>
                      <a:pt x="1268" y="989"/>
                      <a:pt x="1279" y="992"/>
                      <a:pt x="1291" y="994"/>
                    </a:cubicBezTo>
                    <a:cubicBezTo>
                      <a:pt x="1295" y="995"/>
                      <a:pt x="1300" y="995"/>
                      <a:pt x="1305" y="995"/>
                    </a:cubicBezTo>
                    <a:cubicBezTo>
                      <a:pt x="1316" y="995"/>
                      <a:pt x="1326" y="993"/>
                      <a:pt x="1336" y="990"/>
                    </a:cubicBezTo>
                    <a:lnTo>
                      <a:pt x="1319" y="1168"/>
                    </a:lnTo>
                    <a:close/>
                    <a:moveTo>
                      <a:pt x="1334" y="940"/>
                    </a:moveTo>
                    <a:cubicBezTo>
                      <a:pt x="1323" y="948"/>
                      <a:pt x="1310" y="951"/>
                      <a:pt x="1297" y="949"/>
                    </a:cubicBezTo>
                    <a:cubicBezTo>
                      <a:pt x="1284" y="948"/>
                      <a:pt x="1272" y="941"/>
                      <a:pt x="1265" y="930"/>
                    </a:cubicBezTo>
                    <a:cubicBezTo>
                      <a:pt x="1258" y="922"/>
                      <a:pt x="1258" y="922"/>
                      <a:pt x="1258" y="922"/>
                    </a:cubicBezTo>
                    <a:cubicBezTo>
                      <a:pt x="1258" y="922"/>
                      <a:pt x="1258" y="922"/>
                      <a:pt x="1258" y="922"/>
                    </a:cubicBezTo>
                    <a:cubicBezTo>
                      <a:pt x="1165" y="796"/>
                      <a:pt x="1165" y="796"/>
                      <a:pt x="1165" y="796"/>
                    </a:cubicBezTo>
                    <a:cubicBezTo>
                      <a:pt x="1177" y="794"/>
                      <a:pt x="1177" y="794"/>
                      <a:pt x="1177" y="794"/>
                    </a:cubicBezTo>
                    <a:cubicBezTo>
                      <a:pt x="1178" y="793"/>
                      <a:pt x="1179" y="793"/>
                      <a:pt x="1179" y="793"/>
                    </a:cubicBezTo>
                    <a:cubicBezTo>
                      <a:pt x="1209" y="784"/>
                      <a:pt x="1233" y="767"/>
                      <a:pt x="1251" y="746"/>
                    </a:cubicBezTo>
                    <a:cubicBezTo>
                      <a:pt x="1344" y="871"/>
                      <a:pt x="1344" y="871"/>
                      <a:pt x="1344" y="871"/>
                    </a:cubicBezTo>
                    <a:cubicBezTo>
                      <a:pt x="1361" y="893"/>
                      <a:pt x="1356" y="924"/>
                      <a:pt x="1334" y="940"/>
                    </a:cubicBezTo>
                    <a:close/>
                    <a:moveTo>
                      <a:pt x="1334" y="940"/>
                    </a:moveTo>
                    <a:cubicBezTo>
                      <a:pt x="1334" y="940"/>
                      <a:pt x="1334" y="940"/>
                      <a:pt x="1334" y="94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76" name="Groupe 1668">
              <a:extLst>
                <a:ext uri="{FF2B5EF4-FFF2-40B4-BE49-F238E27FC236}">
                  <a16:creationId xmlns:a16="http://schemas.microsoft.com/office/drawing/2014/main" id="{FAB2F64E-1E8C-4D89-A312-B3A935A302A6}"/>
                </a:ext>
              </a:extLst>
            </p:cNvPr>
            <p:cNvGrpSpPr>
              <a:grpSpLocks noChangeAspect="1"/>
            </p:cNvGrpSpPr>
            <p:nvPr/>
          </p:nvGrpSpPr>
          <p:grpSpPr>
            <a:xfrm>
              <a:off x="2861653" y="4133517"/>
              <a:ext cx="401510" cy="428400"/>
              <a:chOff x="2861653" y="4834557"/>
              <a:chExt cx="401510" cy="428400"/>
            </a:xfrm>
            <a:solidFill>
              <a:schemeClr val="tx2"/>
            </a:solidFill>
          </p:grpSpPr>
          <p:sp>
            <p:nvSpPr>
              <p:cNvPr id="677" name="Freeform 17">
                <a:extLst>
                  <a:ext uri="{FF2B5EF4-FFF2-40B4-BE49-F238E27FC236}">
                    <a16:creationId xmlns:a16="http://schemas.microsoft.com/office/drawing/2014/main" id="{88A24D16-6594-41CD-881C-EF72B4272067}"/>
                  </a:ext>
                </a:extLst>
              </p:cNvPr>
              <p:cNvSpPr>
                <a:spLocks noEditPoints="1"/>
              </p:cNvSpPr>
              <p:nvPr/>
            </p:nvSpPr>
            <p:spPr bwMode="auto">
              <a:xfrm>
                <a:off x="2861653" y="4834557"/>
                <a:ext cx="401510" cy="428400"/>
              </a:xfrm>
              <a:custGeom>
                <a:avLst/>
                <a:gdLst>
                  <a:gd name="T0" fmla="*/ 1298 w 1434"/>
                  <a:gd name="T1" fmla="*/ 851 h 1536"/>
                  <a:gd name="T2" fmla="*/ 1053 w 1434"/>
                  <a:gd name="T3" fmla="*/ 656 h 1536"/>
                  <a:gd name="T4" fmla="*/ 743 w 1434"/>
                  <a:gd name="T5" fmla="*/ 90 h 1536"/>
                  <a:gd name="T6" fmla="*/ 720 w 1434"/>
                  <a:gd name="T7" fmla="*/ 0 h 1536"/>
                  <a:gd name="T8" fmla="*/ 698 w 1434"/>
                  <a:gd name="T9" fmla="*/ 90 h 1536"/>
                  <a:gd name="T10" fmla="*/ 387 w 1434"/>
                  <a:gd name="T11" fmla="*/ 450 h 1536"/>
                  <a:gd name="T12" fmla="*/ 432 w 1434"/>
                  <a:gd name="T13" fmla="*/ 450 h 1536"/>
                  <a:gd name="T14" fmla="*/ 720 w 1434"/>
                  <a:gd name="T15" fmla="*/ 135 h 1536"/>
                  <a:gd name="T16" fmla="*/ 1008 w 1434"/>
                  <a:gd name="T17" fmla="*/ 652 h 1536"/>
                  <a:gd name="T18" fmla="*/ 432 w 1434"/>
                  <a:gd name="T19" fmla="*/ 534 h 1536"/>
                  <a:gd name="T20" fmla="*/ 387 w 1434"/>
                  <a:gd name="T21" fmla="*/ 534 h 1536"/>
                  <a:gd name="T22" fmla="*/ 332 w 1434"/>
                  <a:gd name="T23" fmla="*/ 716 h 1536"/>
                  <a:gd name="T24" fmla="*/ 12 w 1434"/>
                  <a:gd name="T25" fmla="*/ 947 h 1536"/>
                  <a:gd name="T26" fmla="*/ 124 w 1434"/>
                  <a:gd name="T27" fmla="*/ 989 h 1536"/>
                  <a:gd name="T28" fmla="*/ 176 w 1434"/>
                  <a:gd name="T29" fmla="*/ 1009 h 1536"/>
                  <a:gd name="T30" fmla="*/ 275 w 1434"/>
                  <a:gd name="T31" fmla="*/ 920 h 1536"/>
                  <a:gd name="T32" fmla="*/ 330 w 1434"/>
                  <a:gd name="T33" fmla="*/ 1177 h 1536"/>
                  <a:gd name="T34" fmla="*/ 443 w 1434"/>
                  <a:gd name="T35" fmla="*/ 1259 h 1536"/>
                  <a:gd name="T36" fmla="*/ 386 w 1434"/>
                  <a:gd name="T37" fmla="*/ 1476 h 1536"/>
                  <a:gd name="T38" fmla="*/ 663 w 1434"/>
                  <a:gd name="T39" fmla="*/ 1536 h 1536"/>
                  <a:gd name="T40" fmla="*/ 655 w 1434"/>
                  <a:gd name="T41" fmla="*/ 1385 h 1536"/>
                  <a:gd name="T42" fmla="*/ 786 w 1434"/>
                  <a:gd name="T43" fmla="*/ 1259 h 1536"/>
                  <a:gd name="T44" fmla="*/ 729 w 1434"/>
                  <a:gd name="T45" fmla="*/ 1476 h 1536"/>
                  <a:gd name="T46" fmla="*/ 1006 w 1434"/>
                  <a:gd name="T47" fmla="*/ 1536 h 1536"/>
                  <a:gd name="T48" fmla="*/ 998 w 1434"/>
                  <a:gd name="T49" fmla="*/ 1385 h 1536"/>
                  <a:gd name="T50" fmla="*/ 1028 w 1434"/>
                  <a:gd name="T51" fmla="*/ 1259 h 1536"/>
                  <a:gd name="T52" fmla="*/ 1110 w 1434"/>
                  <a:gd name="T53" fmla="*/ 1109 h 1536"/>
                  <a:gd name="T54" fmla="*/ 1065 w 1434"/>
                  <a:gd name="T55" fmla="*/ 1109 h 1536"/>
                  <a:gd name="T56" fmla="*/ 1028 w 1434"/>
                  <a:gd name="T57" fmla="*/ 1214 h 1536"/>
                  <a:gd name="T58" fmla="*/ 375 w 1434"/>
                  <a:gd name="T59" fmla="*/ 1177 h 1536"/>
                  <a:gd name="T60" fmla="*/ 412 w 1434"/>
                  <a:gd name="T61" fmla="*/ 697 h 1536"/>
                  <a:gd name="T62" fmla="*/ 1065 w 1434"/>
                  <a:gd name="T63" fmla="*/ 735 h 1536"/>
                  <a:gd name="T64" fmla="*/ 1087 w 1434"/>
                  <a:gd name="T65" fmla="*/ 1048 h 1536"/>
                  <a:gd name="T66" fmla="*/ 1110 w 1434"/>
                  <a:gd name="T67" fmla="*/ 872 h 1536"/>
                  <a:gd name="T68" fmla="*/ 1208 w 1434"/>
                  <a:gd name="T69" fmla="*/ 1090 h 1536"/>
                  <a:gd name="T70" fmla="*/ 1301 w 1434"/>
                  <a:gd name="T71" fmla="*/ 974 h 1536"/>
                  <a:gd name="T72" fmla="*/ 1427 w 1434"/>
                  <a:gd name="T73" fmla="*/ 993 h 1536"/>
                  <a:gd name="T74" fmla="*/ 667 w 1434"/>
                  <a:gd name="T75" fmla="*/ 1486 h 1536"/>
                  <a:gd name="T76" fmla="*/ 430 w 1434"/>
                  <a:gd name="T77" fmla="*/ 1486 h 1536"/>
                  <a:gd name="T78" fmla="*/ 667 w 1434"/>
                  <a:gd name="T79" fmla="*/ 1486 h 1536"/>
                  <a:gd name="T80" fmla="*/ 1006 w 1434"/>
                  <a:gd name="T81" fmla="*/ 1491 h 1536"/>
                  <a:gd name="T82" fmla="*/ 962 w 1434"/>
                  <a:gd name="T83" fmla="*/ 1415 h 1536"/>
                  <a:gd name="T84" fmla="*/ 953 w 1434"/>
                  <a:gd name="T85" fmla="*/ 1259 h 1536"/>
                  <a:gd name="T86" fmla="*/ 830 w 1434"/>
                  <a:gd name="T87" fmla="*/ 1358 h 1536"/>
                  <a:gd name="T88" fmla="*/ 953 w 1434"/>
                  <a:gd name="T89" fmla="*/ 1259 h 1536"/>
                  <a:gd name="T90" fmla="*/ 610 w 1434"/>
                  <a:gd name="T91" fmla="*/ 1358 h 1536"/>
                  <a:gd name="T92" fmla="*/ 488 w 1434"/>
                  <a:gd name="T93" fmla="*/ 1259 h 1536"/>
                  <a:gd name="T94" fmla="*/ 247 w 1434"/>
                  <a:gd name="T95" fmla="*/ 1035 h 1536"/>
                  <a:gd name="T96" fmla="*/ 218 w 1434"/>
                  <a:gd name="T97" fmla="*/ 1025 h 1536"/>
                  <a:gd name="T98" fmla="*/ 82 w 1434"/>
                  <a:gd name="T99" fmla="*/ 974 h 1536"/>
                  <a:gd name="T100" fmla="*/ 54 w 1434"/>
                  <a:gd name="T101" fmla="*/ 963 h 1536"/>
                  <a:gd name="T102" fmla="*/ 247 w 1434"/>
                  <a:gd name="T103" fmla="*/ 1035 h 1536"/>
                  <a:gd name="T104" fmla="*/ 191 w 1434"/>
                  <a:gd name="T105" fmla="*/ 857 h 1536"/>
                  <a:gd name="T106" fmla="*/ 330 w 1434"/>
                  <a:gd name="T107" fmla="*/ 824 h 1536"/>
                  <a:gd name="T108" fmla="*/ 1110 w 1434"/>
                  <a:gd name="T109" fmla="*/ 824 h 1536"/>
                  <a:gd name="T110" fmla="*/ 1249 w 1434"/>
                  <a:gd name="T111" fmla="*/ 857 h 1536"/>
                  <a:gd name="T112" fmla="*/ 1110 w 1434"/>
                  <a:gd name="T113" fmla="*/ 824 h 1536"/>
                  <a:gd name="T114" fmla="*/ 1358 w 1434"/>
                  <a:gd name="T115" fmla="*/ 974 h 1536"/>
                  <a:gd name="T116" fmla="*/ 1222 w 1434"/>
                  <a:gd name="T117" fmla="*/ 1025 h 1536"/>
                  <a:gd name="T118" fmla="*/ 1194 w 1434"/>
                  <a:gd name="T119" fmla="*/ 1035 h 1536"/>
                  <a:gd name="T120" fmla="*/ 1386 w 1434"/>
                  <a:gd name="T121" fmla="*/ 963 h 1536"/>
                  <a:gd name="T122" fmla="*/ 1377 w 1434"/>
                  <a:gd name="T123" fmla="*/ 98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4" h="1536">
                    <a:moveTo>
                      <a:pt x="1428" y="947"/>
                    </a:moveTo>
                    <a:cubicBezTo>
                      <a:pt x="1407" y="890"/>
                      <a:pt x="1354" y="855"/>
                      <a:pt x="1298" y="851"/>
                    </a:cubicBezTo>
                    <a:cubicBezTo>
                      <a:pt x="1242" y="751"/>
                      <a:pt x="1153" y="724"/>
                      <a:pt x="1108" y="716"/>
                    </a:cubicBezTo>
                    <a:cubicBezTo>
                      <a:pt x="1101" y="688"/>
                      <a:pt x="1080" y="665"/>
                      <a:pt x="1053" y="656"/>
                    </a:cubicBezTo>
                    <a:cubicBezTo>
                      <a:pt x="1053" y="422"/>
                      <a:pt x="1053" y="422"/>
                      <a:pt x="1053" y="422"/>
                    </a:cubicBezTo>
                    <a:cubicBezTo>
                      <a:pt x="1053" y="246"/>
                      <a:pt x="916" y="102"/>
                      <a:pt x="743" y="90"/>
                    </a:cubicBezTo>
                    <a:cubicBezTo>
                      <a:pt x="743" y="22"/>
                      <a:pt x="743" y="22"/>
                      <a:pt x="743" y="22"/>
                    </a:cubicBezTo>
                    <a:cubicBezTo>
                      <a:pt x="743" y="10"/>
                      <a:pt x="732" y="0"/>
                      <a:pt x="720" y="0"/>
                    </a:cubicBezTo>
                    <a:cubicBezTo>
                      <a:pt x="708" y="0"/>
                      <a:pt x="698" y="10"/>
                      <a:pt x="698" y="22"/>
                    </a:cubicBezTo>
                    <a:cubicBezTo>
                      <a:pt x="698" y="90"/>
                      <a:pt x="698" y="90"/>
                      <a:pt x="698" y="90"/>
                    </a:cubicBezTo>
                    <a:cubicBezTo>
                      <a:pt x="525" y="102"/>
                      <a:pt x="387" y="246"/>
                      <a:pt x="387" y="422"/>
                    </a:cubicBezTo>
                    <a:cubicBezTo>
                      <a:pt x="387" y="450"/>
                      <a:pt x="387" y="450"/>
                      <a:pt x="387" y="450"/>
                    </a:cubicBezTo>
                    <a:cubicBezTo>
                      <a:pt x="387" y="462"/>
                      <a:pt x="397" y="472"/>
                      <a:pt x="410" y="472"/>
                    </a:cubicBezTo>
                    <a:cubicBezTo>
                      <a:pt x="422" y="472"/>
                      <a:pt x="432" y="462"/>
                      <a:pt x="432" y="450"/>
                    </a:cubicBezTo>
                    <a:cubicBezTo>
                      <a:pt x="432" y="422"/>
                      <a:pt x="432" y="422"/>
                      <a:pt x="432" y="422"/>
                    </a:cubicBezTo>
                    <a:cubicBezTo>
                      <a:pt x="432" y="264"/>
                      <a:pt x="561" y="135"/>
                      <a:pt x="720" y="135"/>
                    </a:cubicBezTo>
                    <a:cubicBezTo>
                      <a:pt x="879" y="135"/>
                      <a:pt x="1008" y="264"/>
                      <a:pt x="1008" y="422"/>
                    </a:cubicBezTo>
                    <a:cubicBezTo>
                      <a:pt x="1008" y="652"/>
                      <a:pt x="1008" y="652"/>
                      <a:pt x="1008" y="652"/>
                    </a:cubicBezTo>
                    <a:cubicBezTo>
                      <a:pt x="432" y="652"/>
                      <a:pt x="432" y="652"/>
                      <a:pt x="432" y="652"/>
                    </a:cubicBezTo>
                    <a:cubicBezTo>
                      <a:pt x="432" y="534"/>
                      <a:pt x="432" y="534"/>
                      <a:pt x="432" y="534"/>
                    </a:cubicBezTo>
                    <a:cubicBezTo>
                      <a:pt x="432" y="521"/>
                      <a:pt x="422" y="511"/>
                      <a:pt x="410" y="511"/>
                    </a:cubicBezTo>
                    <a:cubicBezTo>
                      <a:pt x="397" y="511"/>
                      <a:pt x="387" y="521"/>
                      <a:pt x="387" y="534"/>
                    </a:cubicBezTo>
                    <a:cubicBezTo>
                      <a:pt x="387" y="656"/>
                      <a:pt x="387" y="656"/>
                      <a:pt x="387" y="656"/>
                    </a:cubicBezTo>
                    <a:cubicBezTo>
                      <a:pt x="360" y="665"/>
                      <a:pt x="339" y="688"/>
                      <a:pt x="332" y="716"/>
                    </a:cubicBezTo>
                    <a:cubicBezTo>
                      <a:pt x="287" y="724"/>
                      <a:pt x="198" y="751"/>
                      <a:pt x="142" y="851"/>
                    </a:cubicBezTo>
                    <a:cubicBezTo>
                      <a:pt x="86" y="855"/>
                      <a:pt x="33" y="890"/>
                      <a:pt x="12" y="947"/>
                    </a:cubicBezTo>
                    <a:cubicBezTo>
                      <a:pt x="0" y="978"/>
                      <a:pt x="16" y="1013"/>
                      <a:pt x="47" y="1024"/>
                    </a:cubicBezTo>
                    <a:cubicBezTo>
                      <a:pt x="78" y="1036"/>
                      <a:pt x="113" y="1020"/>
                      <a:pt x="124" y="989"/>
                    </a:cubicBezTo>
                    <a:cubicBezTo>
                      <a:pt x="130" y="975"/>
                      <a:pt x="146" y="968"/>
                      <a:pt x="160" y="973"/>
                    </a:cubicBezTo>
                    <a:cubicBezTo>
                      <a:pt x="174" y="978"/>
                      <a:pt x="182" y="994"/>
                      <a:pt x="176" y="1009"/>
                    </a:cubicBezTo>
                    <a:cubicBezTo>
                      <a:pt x="162" y="1048"/>
                      <a:pt x="191" y="1090"/>
                      <a:pt x="232" y="1090"/>
                    </a:cubicBezTo>
                    <a:cubicBezTo>
                      <a:pt x="304" y="1090"/>
                      <a:pt x="315" y="984"/>
                      <a:pt x="275" y="920"/>
                    </a:cubicBezTo>
                    <a:cubicBezTo>
                      <a:pt x="292" y="893"/>
                      <a:pt x="313" y="879"/>
                      <a:pt x="330" y="872"/>
                    </a:cubicBezTo>
                    <a:cubicBezTo>
                      <a:pt x="330" y="1177"/>
                      <a:pt x="330" y="1177"/>
                      <a:pt x="330" y="1177"/>
                    </a:cubicBezTo>
                    <a:cubicBezTo>
                      <a:pt x="330" y="1222"/>
                      <a:pt x="367" y="1259"/>
                      <a:pt x="412" y="1259"/>
                    </a:cubicBezTo>
                    <a:cubicBezTo>
                      <a:pt x="443" y="1259"/>
                      <a:pt x="443" y="1259"/>
                      <a:pt x="443" y="1259"/>
                    </a:cubicBezTo>
                    <a:cubicBezTo>
                      <a:pt x="443" y="1385"/>
                      <a:pt x="443" y="1385"/>
                      <a:pt x="443" y="1385"/>
                    </a:cubicBezTo>
                    <a:cubicBezTo>
                      <a:pt x="415" y="1407"/>
                      <a:pt x="395" y="1439"/>
                      <a:pt x="386" y="1476"/>
                    </a:cubicBezTo>
                    <a:cubicBezTo>
                      <a:pt x="379" y="1507"/>
                      <a:pt x="403" y="1536"/>
                      <a:pt x="434" y="1536"/>
                    </a:cubicBezTo>
                    <a:cubicBezTo>
                      <a:pt x="663" y="1536"/>
                      <a:pt x="663" y="1536"/>
                      <a:pt x="663" y="1536"/>
                    </a:cubicBezTo>
                    <a:cubicBezTo>
                      <a:pt x="695" y="1536"/>
                      <a:pt x="718" y="1507"/>
                      <a:pt x="711" y="1476"/>
                    </a:cubicBezTo>
                    <a:cubicBezTo>
                      <a:pt x="702" y="1439"/>
                      <a:pt x="682" y="1407"/>
                      <a:pt x="655" y="1385"/>
                    </a:cubicBezTo>
                    <a:cubicBezTo>
                      <a:pt x="655" y="1259"/>
                      <a:pt x="655" y="1259"/>
                      <a:pt x="655" y="1259"/>
                    </a:cubicBezTo>
                    <a:cubicBezTo>
                      <a:pt x="786" y="1259"/>
                      <a:pt x="786" y="1259"/>
                      <a:pt x="786" y="1259"/>
                    </a:cubicBezTo>
                    <a:cubicBezTo>
                      <a:pt x="786" y="1385"/>
                      <a:pt x="786" y="1385"/>
                      <a:pt x="786" y="1385"/>
                    </a:cubicBezTo>
                    <a:cubicBezTo>
                      <a:pt x="758" y="1407"/>
                      <a:pt x="738" y="1439"/>
                      <a:pt x="729" y="1476"/>
                    </a:cubicBezTo>
                    <a:cubicBezTo>
                      <a:pt x="722" y="1507"/>
                      <a:pt x="746" y="1536"/>
                      <a:pt x="777" y="1536"/>
                    </a:cubicBezTo>
                    <a:cubicBezTo>
                      <a:pt x="1006" y="1536"/>
                      <a:pt x="1006" y="1536"/>
                      <a:pt x="1006" y="1536"/>
                    </a:cubicBezTo>
                    <a:cubicBezTo>
                      <a:pt x="1037" y="1536"/>
                      <a:pt x="1061" y="1507"/>
                      <a:pt x="1054" y="1476"/>
                    </a:cubicBezTo>
                    <a:cubicBezTo>
                      <a:pt x="1045" y="1439"/>
                      <a:pt x="1025" y="1407"/>
                      <a:pt x="998" y="1385"/>
                    </a:cubicBezTo>
                    <a:cubicBezTo>
                      <a:pt x="998" y="1259"/>
                      <a:pt x="998" y="1259"/>
                      <a:pt x="998" y="1259"/>
                    </a:cubicBezTo>
                    <a:cubicBezTo>
                      <a:pt x="1028" y="1259"/>
                      <a:pt x="1028" y="1259"/>
                      <a:pt x="1028" y="1259"/>
                    </a:cubicBezTo>
                    <a:cubicBezTo>
                      <a:pt x="1073" y="1259"/>
                      <a:pt x="1110" y="1222"/>
                      <a:pt x="1110" y="1177"/>
                    </a:cubicBezTo>
                    <a:cubicBezTo>
                      <a:pt x="1110" y="1109"/>
                      <a:pt x="1110" y="1109"/>
                      <a:pt x="1110" y="1109"/>
                    </a:cubicBezTo>
                    <a:cubicBezTo>
                      <a:pt x="1110" y="1097"/>
                      <a:pt x="1100" y="1087"/>
                      <a:pt x="1087" y="1087"/>
                    </a:cubicBezTo>
                    <a:cubicBezTo>
                      <a:pt x="1075" y="1087"/>
                      <a:pt x="1065" y="1097"/>
                      <a:pt x="1065" y="1109"/>
                    </a:cubicBezTo>
                    <a:cubicBezTo>
                      <a:pt x="1065" y="1177"/>
                      <a:pt x="1065" y="1177"/>
                      <a:pt x="1065" y="1177"/>
                    </a:cubicBezTo>
                    <a:cubicBezTo>
                      <a:pt x="1065" y="1197"/>
                      <a:pt x="1048" y="1214"/>
                      <a:pt x="1028" y="1214"/>
                    </a:cubicBezTo>
                    <a:cubicBezTo>
                      <a:pt x="412" y="1214"/>
                      <a:pt x="412" y="1214"/>
                      <a:pt x="412" y="1214"/>
                    </a:cubicBezTo>
                    <a:cubicBezTo>
                      <a:pt x="392" y="1214"/>
                      <a:pt x="375" y="1197"/>
                      <a:pt x="375" y="1177"/>
                    </a:cubicBezTo>
                    <a:cubicBezTo>
                      <a:pt x="375" y="735"/>
                      <a:pt x="375" y="735"/>
                      <a:pt x="375" y="735"/>
                    </a:cubicBezTo>
                    <a:cubicBezTo>
                      <a:pt x="375" y="714"/>
                      <a:pt x="392" y="697"/>
                      <a:pt x="412" y="697"/>
                    </a:cubicBezTo>
                    <a:cubicBezTo>
                      <a:pt x="1028" y="697"/>
                      <a:pt x="1028" y="697"/>
                      <a:pt x="1028" y="697"/>
                    </a:cubicBezTo>
                    <a:cubicBezTo>
                      <a:pt x="1048" y="697"/>
                      <a:pt x="1065" y="714"/>
                      <a:pt x="1065" y="735"/>
                    </a:cubicBezTo>
                    <a:cubicBezTo>
                      <a:pt x="1065" y="1025"/>
                      <a:pt x="1065" y="1025"/>
                      <a:pt x="1065" y="1025"/>
                    </a:cubicBezTo>
                    <a:cubicBezTo>
                      <a:pt x="1065" y="1038"/>
                      <a:pt x="1075" y="1048"/>
                      <a:pt x="1087" y="1048"/>
                    </a:cubicBezTo>
                    <a:cubicBezTo>
                      <a:pt x="1100" y="1048"/>
                      <a:pt x="1110" y="1038"/>
                      <a:pt x="1110" y="1025"/>
                    </a:cubicBezTo>
                    <a:cubicBezTo>
                      <a:pt x="1110" y="872"/>
                      <a:pt x="1110" y="872"/>
                      <a:pt x="1110" y="872"/>
                    </a:cubicBezTo>
                    <a:cubicBezTo>
                      <a:pt x="1127" y="879"/>
                      <a:pt x="1148" y="893"/>
                      <a:pt x="1165" y="920"/>
                    </a:cubicBezTo>
                    <a:cubicBezTo>
                      <a:pt x="1125" y="984"/>
                      <a:pt x="1137" y="1090"/>
                      <a:pt x="1208" y="1090"/>
                    </a:cubicBezTo>
                    <a:cubicBezTo>
                      <a:pt x="1249" y="1090"/>
                      <a:pt x="1278" y="1048"/>
                      <a:pt x="1264" y="1009"/>
                    </a:cubicBezTo>
                    <a:cubicBezTo>
                      <a:pt x="1255" y="986"/>
                      <a:pt x="1279" y="964"/>
                      <a:pt x="1301" y="974"/>
                    </a:cubicBezTo>
                    <a:cubicBezTo>
                      <a:pt x="1308" y="977"/>
                      <a:pt x="1313" y="982"/>
                      <a:pt x="1316" y="989"/>
                    </a:cubicBezTo>
                    <a:cubicBezTo>
                      <a:pt x="1335" y="1039"/>
                      <a:pt x="1405" y="1041"/>
                      <a:pt x="1427" y="993"/>
                    </a:cubicBezTo>
                    <a:cubicBezTo>
                      <a:pt x="1433" y="979"/>
                      <a:pt x="1434" y="962"/>
                      <a:pt x="1428" y="947"/>
                    </a:cubicBezTo>
                    <a:close/>
                    <a:moveTo>
                      <a:pt x="667" y="1486"/>
                    </a:moveTo>
                    <a:cubicBezTo>
                      <a:pt x="668" y="1489"/>
                      <a:pt x="666" y="1491"/>
                      <a:pt x="663" y="1491"/>
                    </a:cubicBezTo>
                    <a:cubicBezTo>
                      <a:pt x="430" y="1490"/>
                      <a:pt x="428" y="1494"/>
                      <a:pt x="430" y="1486"/>
                    </a:cubicBezTo>
                    <a:cubicBezTo>
                      <a:pt x="450" y="1401"/>
                      <a:pt x="549" y="1365"/>
                      <a:pt x="619" y="1415"/>
                    </a:cubicBezTo>
                    <a:cubicBezTo>
                      <a:pt x="645" y="1433"/>
                      <a:pt x="661" y="1459"/>
                      <a:pt x="667" y="1486"/>
                    </a:cubicBezTo>
                    <a:close/>
                    <a:moveTo>
                      <a:pt x="1010" y="1486"/>
                    </a:moveTo>
                    <a:cubicBezTo>
                      <a:pt x="1011" y="1489"/>
                      <a:pt x="1009" y="1491"/>
                      <a:pt x="1006" y="1491"/>
                    </a:cubicBezTo>
                    <a:cubicBezTo>
                      <a:pt x="773" y="1490"/>
                      <a:pt x="771" y="1494"/>
                      <a:pt x="773" y="1486"/>
                    </a:cubicBezTo>
                    <a:cubicBezTo>
                      <a:pt x="792" y="1402"/>
                      <a:pt x="892" y="1364"/>
                      <a:pt x="962" y="1415"/>
                    </a:cubicBezTo>
                    <a:cubicBezTo>
                      <a:pt x="988" y="1433"/>
                      <a:pt x="1004" y="1459"/>
                      <a:pt x="1010" y="1486"/>
                    </a:cubicBezTo>
                    <a:close/>
                    <a:moveTo>
                      <a:pt x="953" y="1259"/>
                    </a:moveTo>
                    <a:cubicBezTo>
                      <a:pt x="953" y="1358"/>
                      <a:pt x="953" y="1358"/>
                      <a:pt x="953" y="1358"/>
                    </a:cubicBezTo>
                    <a:cubicBezTo>
                      <a:pt x="914" y="1344"/>
                      <a:pt x="870" y="1343"/>
                      <a:pt x="830" y="1358"/>
                    </a:cubicBezTo>
                    <a:cubicBezTo>
                      <a:pt x="830" y="1259"/>
                      <a:pt x="830" y="1259"/>
                      <a:pt x="830" y="1259"/>
                    </a:cubicBezTo>
                    <a:lnTo>
                      <a:pt x="953" y="1259"/>
                    </a:lnTo>
                    <a:close/>
                    <a:moveTo>
                      <a:pt x="610" y="1259"/>
                    </a:moveTo>
                    <a:cubicBezTo>
                      <a:pt x="610" y="1358"/>
                      <a:pt x="610" y="1358"/>
                      <a:pt x="610" y="1358"/>
                    </a:cubicBezTo>
                    <a:cubicBezTo>
                      <a:pt x="571" y="1343"/>
                      <a:pt x="527" y="1343"/>
                      <a:pt x="488" y="1358"/>
                    </a:cubicBezTo>
                    <a:cubicBezTo>
                      <a:pt x="488" y="1259"/>
                      <a:pt x="488" y="1259"/>
                      <a:pt x="488" y="1259"/>
                    </a:cubicBezTo>
                    <a:lnTo>
                      <a:pt x="610" y="1259"/>
                    </a:lnTo>
                    <a:close/>
                    <a:moveTo>
                      <a:pt x="247" y="1035"/>
                    </a:moveTo>
                    <a:cubicBezTo>
                      <a:pt x="244" y="1043"/>
                      <a:pt x="235" y="1047"/>
                      <a:pt x="227" y="1044"/>
                    </a:cubicBezTo>
                    <a:cubicBezTo>
                      <a:pt x="219" y="1041"/>
                      <a:pt x="216" y="1032"/>
                      <a:pt x="218" y="1025"/>
                    </a:cubicBezTo>
                    <a:cubicBezTo>
                      <a:pt x="233" y="987"/>
                      <a:pt x="213" y="945"/>
                      <a:pt x="176" y="931"/>
                    </a:cubicBezTo>
                    <a:cubicBezTo>
                      <a:pt x="138" y="917"/>
                      <a:pt x="96" y="936"/>
                      <a:pt x="82" y="974"/>
                    </a:cubicBezTo>
                    <a:cubicBezTo>
                      <a:pt x="79" y="981"/>
                      <a:pt x="71" y="985"/>
                      <a:pt x="63" y="982"/>
                    </a:cubicBezTo>
                    <a:cubicBezTo>
                      <a:pt x="55" y="979"/>
                      <a:pt x="51" y="971"/>
                      <a:pt x="54" y="963"/>
                    </a:cubicBezTo>
                    <a:cubicBezTo>
                      <a:pt x="86" y="878"/>
                      <a:pt x="206" y="873"/>
                      <a:pt x="244" y="957"/>
                    </a:cubicBezTo>
                    <a:cubicBezTo>
                      <a:pt x="255" y="982"/>
                      <a:pt x="256" y="1009"/>
                      <a:pt x="247" y="1035"/>
                    </a:cubicBezTo>
                    <a:close/>
                    <a:moveTo>
                      <a:pt x="245" y="885"/>
                    </a:moveTo>
                    <a:cubicBezTo>
                      <a:pt x="228" y="872"/>
                      <a:pt x="210" y="862"/>
                      <a:pt x="191" y="857"/>
                    </a:cubicBezTo>
                    <a:cubicBezTo>
                      <a:pt x="234" y="792"/>
                      <a:pt x="294" y="770"/>
                      <a:pt x="330" y="762"/>
                    </a:cubicBezTo>
                    <a:cubicBezTo>
                      <a:pt x="330" y="824"/>
                      <a:pt x="330" y="824"/>
                      <a:pt x="330" y="824"/>
                    </a:cubicBezTo>
                    <a:cubicBezTo>
                      <a:pt x="306" y="831"/>
                      <a:pt x="272" y="847"/>
                      <a:pt x="245" y="885"/>
                    </a:cubicBezTo>
                    <a:close/>
                    <a:moveTo>
                      <a:pt x="1110" y="824"/>
                    </a:moveTo>
                    <a:cubicBezTo>
                      <a:pt x="1110" y="762"/>
                      <a:pt x="1110" y="762"/>
                      <a:pt x="1110" y="762"/>
                    </a:cubicBezTo>
                    <a:cubicBezTo>
                      <a:pt x="1146" y="770"/>
                      <a:pt x="1206" y="792"/>
                      <a:pt x="1249" y="857"/>
                    </a:cubicBezTo>
                    <a:cubicBezTo>
                      <a:pt x="1230" y="863"/>
                      <a:pt x="1211" y="872"/>
                      <a:pt x="1196" y="885"/>
                    </a:cubicBezTo>
                    <a:cubicBezTo>
                      <a:pt x="1169" y="847"/>
                      <a:pt x="1134" y="831"/>
                      <a:pt x="1110" y="824"/>
                    </a:cubicBezTo>
                    <a:close/>
                    <a:moveTo>
                      <a:pt x="1377" y="982"/>
                    </a:moveTo>
                    <a:cubicBezTo>
                      <a:pt x="1370" y="985"/>
                      <a:pt x="1361" y="981"/>
                      <a:pt x="1358" y="974"/>
                    </a:cubicBezTo>
                    <a:cubicBezTo>
                      <a:pt x="1351" y="955"/>
                      <a:pt x="1338" y="941"/>
                      <a:pt x="1320" y="933"/>
                    </a:cubicBezTo>
                    <a:cubicBezTo>
                      <a:pt x="1261" y="906"/>
                      <a:pt x="1199" y="964"/>
                      <a:pt x="1222" y="1025"/>
                    </a:cubicBezTo>
                    <a:cubicBezTo>
                      <a:pt x="1223" y="1028"/>
                      <a:pt x="1223" y="1032"/>
                      <a:pt x="1221" y="1036"/>
                    </a:cubicBezTo>
                    <a:cubicBezTo>
                      <a:pt x="1216" y="1048"/>
                      <a:pt x="1198" y="1048"/>
                      <a:pt x="1194" y="1035"/>
                    </a:cubicBezTo>
                    <a:cubicBezTo>
                      <a:pt x="1162" y="950"/>
                      <a:pt x="1249" y="868"/>
                      <a:pt x="1332" y="906"/>
                    </a:cubicBezTo>
                    <a:cubicBezTo>
                      <a:pt x="1357" y="917"/>
                      <a:pt x="1376" y="937"/>
                      <a:pt x="1386" y="963"/>
                    </a:cubicBezTo>
                    <a:cubicBezTo>
                      <a:pt x="1389" y="971"/>
                      <a:pt x="1385" y="979"/>
                      <a:pt x="1377" y="982"/>
                    </a:cubicBezTo>
                    <a:close/>
                    <a:moveTo>
                      <a:pt x="1377" y="982"/>
                    </a:moveTo>
                    <a:cubicBezTo>
                      <a:pt x="1377" y="982"/>
                      <a:pt x="1377" y="982"/>
                      <a:pt x="1377" y="98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8" name="Freeform 18">
                <a:extLst>
                  <a:ext uri="{FF2B5EF4-FFF2-40B4-BE49-F238E27FC236}">
                    <a16:creationId xmlns:a16="http://schemas.microsoft.com/office/drawing/2014/main" id="{719B51E6-838D-4EC1-A246-888358E4E641}"/>
                  </a:ext>
                </a:extLst>
              </p:cNvPr>
              <p:cNvSpPr>
                <a:spLocks noEditPoints="1"/>
              </p:cNvSpPr>
              <p:nvPr/>
            </p:nvSpPr>
            <p:spPr bwMode="auto">
              <a:xfrm>
                <a:off x="3008284" y="4906493"/>
                <a:ext cx="44816" cy="44357"/>
              </a:xfrm>
              <a:custGeom>
                <a:avLst/>
                <a:gdLst>
                  <a:gd name="T0" fmla="*/ 80 w 160"/>
                  <a:gd name="T1" fmla="*/ 0 h 159"/>
                  <a:gd name="T2" fmla="*/ 0 w 160"/>
                  <a:gd name="T3" fmla="*/ 79 h 159"/>
                  <a:gd name="T4" fmla="*/ 80 w 160"/>
                  <a:gd name="T5" fmla="*/ 159 h 159"/>
                  <a:gd name="T6" fmla="*/ 160 w 160"/>
                  <a:gd name="T7" fmla="*/ 79 h 159"/>
                  <a:gd name="T8" fmla="*/ 80 w 160"/>
                  <a:gd name="T9" fmla="*/ 0 h 159"/>
                  <a:gd name="T10" fmla="*/ 80 w 160"/>
                  <a:gd name="T11" fmla="*/ 114 h 159"/>
                  <a:gd name="T12" fmla="*/ 45 w 160"/>
                  <a:gd name="T13" fmla="*/ 79 h 159"/>
                  <a:gd name="T14" fmla="*/ 80 w 160"/>
                  <a:gd name="T15" fmla="*/ 45 h 159"/>
                  <a:gd name="T16" fmla="*/ 115 w 160"/>
                  <a:gd name="T17" fmla="*/ 79 h 159"/>
                  <a:gd name="T18" fmla="*/ 80 w 160"/>
                  <a:gd name="T19" fmla="*/ 114 h 159"/>
                  <a:gd name="T20" fmla="*/ 80 w 160"/>
                  <a:gd name="T21" fmla="*/ 114 h 159"/>
                  <a:gd name="T22" fmla="*/ 80 w 160"/>
                  <a:gd name="T23" fmla="*/ 11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9">
                    <a:moveTo>
                      <a:pt x="80" y="0"/>
                    </a:moveTo>
                    <a:cubicBezTo>
                      <a:pt x="36" y="0"/>
                      <a:pt x="0" y="36"/>
                      <a:pt x="0" y="79"/>
                    </a:cubicBezTo>
                    <a:cubicBezTo>
                      <a:pt x="0" y="123"/>
                      <a:pt x="36" y="159"/>
                      <a:pt x="80" y="159"/>
                    </a:cubicBezTo>
                    <a:cubicBezTo>
                      <a:pt x="124" y="159"/>
                      <a:pt x="160" y="123"/>
                      <a:pt x="160" y="79"/>
                    </a:cubicBezTo>
                    <a:cubicBezTo>
                      <a:pt x="160" y="36"/>
                      <a:pt x="124" y="0"/>
                      <a:pt x="80" y="0"/>
                    </a:cubicBezTo>
                    <a:close/>
                    <a:moveTo>
                      <a:pt x="80" y="114"/>
                    </a:moveTo>
                    <a:cubicBezTo>
                      <a:pt x="61" y="114"/>
                      <a:pt x="45" y="99"/>
                      <a:pt x="45" y="79"/>
                    </a:cubicBezTo>
                    <a:cubicBezTo>
                      <a:pt x="45" y="60"/>
                      <a:pt x="61" y="45"/>
                      <a:pt x="80" y="45"/>
                    </a:cubicBezTo>
                    <a:cubicBezTo>
                      <a:pt x="99" y="45"/>
                      <a:pt x="115" y="60"/>
                      <a:pt x="115" y="79"/>
                    </a:cubicBezTo>
                    <a:cubicBezTo>
                      <a:pt x="115" y="99"/>
                      <a:pt x="99" y="114"/>
                      <a:pt x="80" y="114"/>
                    </a:cubicBezTo>
                    <a:close/>
                    <a:moveTo>
                      <a:pt x="80" y="114"/>
                    </a:moveTo>
                    <a:cubicBezTo>
                      <a:pt x="80" y="114"/>
                      <a:pt x="80" y="114"/>
                      <a:pt x="80" y="11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79" name="Freeform 19">
                <a:extLst>
                  <a:ext uri="{FF2B5EF4-FFF2-40B4-BE49-F238E27FC236}">
                    <a16:creationId xmlns:a16="http://schemas.microsoft.com/office/drawing/2014/main" id="{064D6757-B7D3-4EC0-AA51-82918EC75695}"/>
                  </a:ext>
                </a:extLst>
              </p:cNvPr>
              <p:cNvSpPr>
                <a:spLocks noEditPoints="1"/>
              </p:cNvSpPr>
              <p:nvPr/>
            </p:nvSpPr>
            <p:spPr bwMode="auto">
              <a:xfrm>
                <a:off x="3073325" y="4906493"/>
                <a:ext cx="44816" cy="44357"/>
              </a:xfrm>
              <a:custGeom>
                <a:avLst/>
                <a:gdLst>
                  <a:gd name="T0" fmla="*/ 160 w 160"/>
                  <a:gd name="T1" fmla="*/ 79 h 159"/>
                  <a:gd name="T2" fmla="*/ 80 w 160"/>
                  <a:gd name="T3" fmla="*/ 0 h 159"/>
                  <a:gd name="T4" fmla="*/ 0 w 160"/>
                  <a:gd name="T5" fmla="*/ 79 h 159"/>
                  <a:gd name="T6" fmla="*/ 80 w 160"/>
                  <a:gd name="T7" fmla="*/ 159 h 159"/>
                  <a:gd name="T8" fmla="*/ 160 w 160"/>
                  <a:gd name="T9" fmla="*/ 79 h 159"/>
                  <a:gd name="T10" fmla="*/ 45 w 160"/>
                  <a:gd name="T11" fmla="*/ 79 h 159"/>
                  <a:gd name="T12" fmla="*/ 80 w 160"/>
                  <a:gd name="T13" fmla="*/ 45 h 159"/>
                  <a:gd name="T14" fmla="*/ 115 w 160"/>
                  <a:gd name="T15" fmla="*/ 79 h 159"/>
                  <a:gd name="T16" fmla="*/ 80 w 160"/>
                  <a:gd name="T17" fmla="*/ 114 h 159"/>
                  <a:gd name="T18" fmla="*/ 45 w 160"/>
                  <a:gd name="T19" fmla="*/ 79 h 159"/>
                  <a:gd name="T20" fmla="*/ 45 w 160"/>
                  <a:gd name="T21" fmla="*/ 79 h 159"/>
                  <a:gd name="T22" fmla="*/ 45 w 160"/>
                  <a:gd name="T23"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9">
                    <a:moveTo>
                      <a:pt x="160" y="79"/>
                    </a:moveTo>
                    <a:cubicBezTo>
                      <a:pt x="160" y="36"/>
                      <a:pt x="124" y="0"/>
                      <a:pt x="80" y="0"/>
                    </a:cubicBezTo>
                    <a:cubicBezTo>
                      <a:pt x="36" y="0"/>
                      <a:pt x="0" y="36"/>
                      <a:pt x="0" y="79"/>
                    </a:cubicBezTo>
                    <a:cubicBezTo>
                      <a:pt x="0" y="123"/>
                      <a:pt x="36" y="159"/>
                      <a:pt x="80" y="159"/>
                    </a:cubicBezTo>
                    <a:cubicBezTo>
                      <a:pt x="124" y="159"/>
                      <a:pt x="160" y="123"/>
                      <a:pt x="160" y="79"/>
                    </a:cubicBezTo>
                    <a:close/>
                    <a:moveTo>
                      <a:pt x="45" y="79"/>
                    </a:moveTo>
                    <a:cubicBezTo>
                      <a:pt x="45" y="60"/>
                      <a:pt x="61" y="45"/>
                      <a:pt x="80" y="45"/>
                    </a:cubicBezTo>
                    <a:cubicBezTo>
                      <a:pt x="99" y="45"/>
                      <a:pt x="115" y="60"/>
                      <a:pt x="115" y="79"/>
                    </a:cubicBezTo>
                    <a:cubicBezTo>
                      <a:pt x="115" y="99"/>
                      <a:pt x="99" y="114"/>
                      <a:pt x="80" y="114"/>
                    </a:cubicBezTo>
                    <a:cubicBezTo>
                      <a:pt x="61" y="114"/>
                      <a:pt x="45" y="99"/>
                      <a:pt x="45" y="79"/>
                    </a:cubicBezTo>
                    <a:close/>
                    <a:moveTo>
                      <a:pt x="45" y="79"/>
                    </a:moveTo>
                    <a:cubicBezTo>
                      <a:pt x="45" y="79"/>
                      <a:pt x="45" y="79"/>
                      <a:pt x="45" y="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0" name="Freeform 20">
                <a:extLst>
                  <a:ext uri="{FF2B5EF4-FFF2-40B4-BE49-F238E27FC236}">
                    <a16:creationId xmlns:a16="http://schemas.microsoft.com/office/drawing/2014/main" id="{E5FA3164-887C-4CFD-BB9A-92E7EC10E561}"/>
                  </a:ext>
                </a:extLst>
              </p:cNvPr>
              <p:cNvSpPr>
                <a:spLocks noEditPoints="1"/>
              </p:cNvSpPr>
              <p:nvPr/>
            </p:nvSpPr>
            <p:spPr bwMode="auto">
              <a:xfrm>
                <a:off x="3015638" y="4965329"/>
                <a:ext cx="95149" cy="37692"/>
              </a:xfrm>
              <a:custGeom>
                <a:avLst/>
                <a:gdLst>
                  <a:gd name="T0" fmla="*/ 0 w 340"/>
                  <a:gd name="T1" fmla="*/ 23 h 135"/>
                  <a:gd name="T2" fmla="*/ 0 w 340"/>
                  <a:gd name="T3" fmla="*/ 112 h 135"/>
                  <a:gd name="T4" fmla="*/ 22 w 340"/>
                  <a:gd name="T5" fmla="*/ 135 h 135"/>
                  <a:gd name="T6" fmla="*/ 318 w 340"/>
                  <a:gd name="T7" fmla="*/ 135 h 135"/>
                  <a:gd name="T8" fmla="*/ 340 w 340"/>
                  <a:gd name="T9" fmla="*/ 112 h 135"/>
                  <a:gd name="T10" fmla="*/ 340 w 340"/>
                  <a:gd name="T11" fmla="*/ 23 h 135"/>
                  <a:gd name="T12" fmla="*/ 318 w 340"/>
                  <a:gd name="T13" fmla="*/ 0 h 135"/>
                  <a:gd name="T14" fmla="*/ 22 w 340"/>
                  <a:gd name="T15" fmla="*/ 0 h 135"/>
                  <a:gd name="T16" fmla="*/ 0 w 340"/>
                  <a:gd name="T17" fmla="*/ 23 h 135"/>
                  <a:gd name="T18" fmla="*/ 45 w 340"/>
                  <a:gd name="T19" fmla="*/ 45 h 135"/>
                  <a:gd name="T20" fmla="*/ 295 w 340"/>
                  <a:gd name="T21" fmla="*/ 45 h 135"/>
                  <a:gd name="T22" fmla="*/ 295 w 340"/>
                  <a:gd name="T23" fmla="*/ 90 h 135"/>
                  <a:gd name="T24" fmla="*/ 45 w 340"/>
                  <a:gd name="T25" fmla="*/ 90 h 135"/>
                  <a:gd name="T26" fmla="*/ 45 w 340"/>
                  <a:gd name="T27" fmla="*/ 45 h 135"/>
                  <a:gd name="T28" fmla="*/ 45 w 340"/>
                  <a:gd name="T29" fmla="*/ 45 h 135"/>
                  <a:gd name="T30" fmla="*/ 45 w 340"/>
                  <a:gd name="T31" fmla="*/ 4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135">
                    <a:moveTo>
                      <a:pt x="0" y="23"/>
                    </a:moveTo>
                    <a:cubicBezTo>
                      <a:pt x="0" y="112"/>
                      <a:pt x="0" y="112"/>
                      <a:pt x="0" y="112"/>
                    </a:cubicBezTo>
                    <a:cubicBezTo>
                      <a:pt x="0" y="125"/>
                      <a:pt x="10" y="135"/>
                      <a:pt x="22" y="135"/>
                    </a:cubicBezTo>
                    <a:cubicBezTo>
                      <a:pt x="318" y="135"/>
                      <a:pt x="318" y="135"/>
                      <a:pt x="318" y="135"/>
                    </a:cubicBezTo>
                    <a:cubicBezTo>
                      <a:pt x="330" y="135"/>
                      <a:pt x="340" y="125"/>
                      <a:pt x="340" y="112"/>
                    </a:cubicBezTo>
                    <a:cubicBezTo>
                      <a:pt x="340" y="23"/>
                      <a:pt x="340" y="23"/>
                      <a:pt x="340" y="23"/>
                    </a:cubicBezTo>
                    <a:cubicBezTo>
                      <a:pt x="340" y="10"/>
                      <a:pt x="330" y="0"/>
                      <a:pt x="318" y="0"/>
                    </a:cubicBezTo>
                    <a:cubicBezTo>
                      <a:pt x="22" y="0"/>
                      <a:pt x="22" y="0"/>
                      <a:pt x="22" y="0"/>
                    </a:cubicBezTo>
                    <a:cubicBezTo>
                      <a:pt x="10" y="0"/>
                      <a:pt x="0" y="10"/>
                      <a:pt x="0" y="23"/>
                    </a:cubicBezTo>
                    <a:close/>
                    <a:moveTo>
                      <a:pt x="45" y="45"/>
                    </a:moveTo>
                    <a:cubicBezTo>
                      <a:pt x="295" y="45"/>
                      <a:pt x="295" y="45"/>
                      <a:pt x="295" y="45"/>
                    </a:cubicBezTo>
                    <a:cubicBezTo>
                      <a:pt x="295" y="90"/>
                      <a:pt x="295" y="90"/>
                      <a:pt x="295" y="90"/>
                    </a:cubicBezTo>
                    <a:cubicBezTo>
                      <a:pt x="45" y="90"/>
                      <a:pt x="45" y="90"/>
                      <a:pt x="45" y="90"/>
                    </a:cubicBezTo>
                    <a:lnTo>
                      <a:pt x="45" y="45"/>
                    </a:lnTo>
                    <a:close/>
                    <a:moveTo>
                      <a:pt x="45" y="45"/>
                    </a:moveTo>
                    <a:cubicBezTo>
                      <a:pt x="45" y="45"/>
                      <a:pt x="45" y="45"/>
                      <a:pt x="45"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1" name="Freeform 21">
                <a:extLst>
                  <a:ext uri="{FF2B5EF4-FFF2-40B4-BE49-F238E27FC236}">
                    <a16:creationId xmlns:a16="http://schemas.microsoft.com/office/drawing/2014/main" id="{D4FCDD07-06BA-46A7-A3AB-A2C9C1E7A787}"/>
                  </a:ext>
                </a:extLst>
              </p:cNvPr>
              <p:cNvSpPr>
                <a:spLocks noEditPoints="1"/>
              </p:cNvSpPr>
              <p:nvPr/>
            </p:nvSpPr>
            <p:spPr bwMode="auto">
              <a:xfrm>
                <a:off x="3001848" y="5057490"/>
                <a:ext cx="122728" cy="87565"/>
              </a:xfrm>
              <a:custGeom>
                <a:avLst/>
                <a:gdLst>
                  <a:gd name="T0" fmla="*/ 53 w 438"/>
                  <a:gd name="T1" fmla="*/ 0 h 314"/>
                  <a:gd name="T2" fmla="*/ 0 w 438"/>
                  <a:gd name="T3" fmla="*/ 53 h 314"/>
                  <a:gd name="T4" fmla="*/ 0 w 438"/>
                  <a:gd name="T5" fmla="*/ 261 h 314"/>
                  <a:gd name="T6" fmla="*/ 53 w 438"/>
                  <a:gd name="T7" fmla="*/ 314 h 314"/>
                  <a:gd name="T8" fmla="*/ 385 w 438"/>
                  <a:gd name="T9" fmla="*/ 314 h 314"/>
                  <a:gd name="T10" fmla="*/ 438 w 438"/>
                  <a:gd name="T11" fmla="*/ 261 h 314"/>
                  <a:gd name="T12" fmla="*/ 438 w 438"/>
                  <a:gd name="T13" fmla="*/ 53 h 314"/>
                  <a:gd name="T14" fmla="*/ 385 w 438"/>
                  <a:gd name="T15" fmla="*/ 0 h 314"/>
                  <a:gd name="T16" fmla="*/ 53 w 438"/>
                  <a:gd name="T17" fmla="*/ 0 h 314"/>
                  <a:gd name="T18" fmla="*/ 393 w 438"/>
                  <a:gd name="T19" fmla="*/ 53 h 314"/>
                  <a:gd name="T20" fmla="*/ 393 w 438"/>
                  <a:gd name="T21" fmla="*/ 261 h 314"/>
                  <a:gd name="T22" fmla="*/ 385 w 438"/>
                  <a:gd name="T23" fmla="*/ 269 h 314"/>
                  <a:gd name="T24" fmla="*/ 53 w 438"/>
                  <a:gd name="T25" fmla="*/ 269 h 314"/>
                  <a:gd name="T26" fmla="*/ 45 w 438"/>
                  <a:gd name="T27" fmla="*/ 261 h 314"/>
                  <a:gd name="T28" fmla="*/ 45 w 438"/>
                  <a:gd name="T29" fmla="*/ 53 h 314"/>
                  <a:gd name="T30" fmla="*/ 53 w 438"/>
                  <a:gd name="T31" fmla="*/ 45 h 314"/>
                  <a:gd name="T32" fmla="*/ 385 w 438"/>
                  <a:gd name="T33" fmla="*/ 45 h 314"/>
                  <a:gd name="T34" fmla="*/ 393 w 438"/>
                  <a:gd name="T35" fmla="*/ 53 h 314"/>
                  <a:gd name="T36" fmla="*/ 393 w 438"/>
                  <a:gd name="T37" fmla="*/ 53 h 314"/>
                  <a:gd name="T38" fmla="*/ 393 w 438"/>
                  <a:gd name="T39" fmla="*/ 5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8" h="314">
                    <a:moveTo>
                      <a:pt x="53" y="0"/>
                    </a:moveTo>
                    <a:cubicBezTo>
                      <a:pt x="24" y="0"/>
                      <a:pt x="0" y="24"/>
                      <a:pt x="0" y="53"/>
                    </a:cubicBezTo>
                    <a:cubicBezTo>
                      <a:pt x="0" y="261"/>
                      <a:pt x="0" y="261"/>
                      <a:pt x="0" y="261"/>
                    </a:cubicBezTo>
                    <a:cubicBezTo>
                      <a:pt x="0" y="290"/>
                      <a:pt x="24" y="314"/>
                      <a:pt x="53" y="314"/>
                    </a:cubicBezTo>
                    <a:cubicBezTo>
                      <a:pt x="385" y="314"/>
                      <a:pt x="385" y="314"/>
                      <a:pt x="385" y="314"/>
                    </a:cubicBezTo>
                    <a:cubicBezTo>
                      <a:pt x="414" y="314"/>
                      <a:pt x="438" y="290"/>
                      <a:pt x="438" y="261"/>
                    </a:cubicBezTo>
                    <a:cubicBezTo>
                      <a:pt x="438" y="53"/>
                      <a:pt x="438" y="53"/>
                      <a:pt x="438" y="53"/>
                    </a:cubicBezTo>
                    <a:cubicBezTo>
                      <a:pt x="438" y="24"/>
                      <a:pt x="414" y="0"/>
                      <a:pt x="385" y="0"/>
                    </a:cubicBezTo>
                    <a:lnTo>
                      <a:pt x="53" y="0"/>
                    </a:lnTo>
                    <a:close/>
                    <a:moveTo>
                      <a:pt x="393" y="53"/>
                    </a:moveTo>
                    <a:cubicBezTo>
                      <a:pt x="393" y="261"/>
                      <a:pt x="393" y="261"/>
                      <a:pt x="393" y="261"/>
                    </a:cubicBezTo>
                    <a:cubicBezTo>
                      <a:pt x="393" y="265"/>
                      <a:pt x="390" y="269"/>
                      <a:pt x="385" y="269"/>
                    </a:cubicBezTo>
                    <a:cubicBezTo>
                      <a:pt x="53" y="269"/>
                      <a:pt x="53" y="269"/>
                      <a:pt x="53" y="269"/>
                    </a:cubicBezTo>
                    <a:cubicBezTo>
                      <a:pt x="49" y="269"/>
                      <a:pt x="45" y="265"/>
                      <a:pt x="45" y="261"/>
                    </a:cubicBezTo>
                    <a:cubicBezTo>
                      <a:pt x="45" y="53"/>
                      <a:pt x="45" y="53"/>
                      <a:pt x="45" y="53"/>
                    </a:cubicBezTo>
                    <a:cubicBezTo>
                      <a:pt x="45" y="48"/>
                      <a:pt x="49" y="45"/>
                      <a:pt x="53" y="45"/>
                    </a:cubicBezTo>
                    <a:cubicBezTo>
                      <a:pt x="385" y="45"/>
                      <a:pt x="385" y="45"/>
                      <a:pt x="385" y="45"/>
                    </a:cubicBezTo>
                    <a:cubicBezTo>
                      <a:pt x="390" y="45"/>
                      <a:pt x="393" y="48"/>
                      <a:pt x="393" y="53"/>
                    </a:cubicBezTo>
                    <a:close/>
                    <a:moveTo>
                      <a:pt x="393" y="53"/>
                    </a:moveTo>
                    <a:cubicBezTo>
                      <a:pt x="393" y="53"/>
                      <a:pt x="393" y="53"/>
                      <a:pt x="393" y="5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2" name="Freeform 22">
                <a:extLst>
                  <a:ext uri="{FF2B5EF4-FFF2-40B4-BE49-F238E27FC236}">
                    <a16:creationId xmlns:a16="http://schemas.microsoft.com/office/drawing/2014/main" id="{00546E04-4193-4348-95C0-D43453697685}"/>
                  </a:ext>
                </a:extLst>
              </p:cNvPr>
              <p:cNvSpPr>
                <a:spLocks noEditPoints="1"/>
              </p:cNvSpPr>
              <p:nvPr/>
            </p:nvSpPr>
            <p:spPr bwMode="auto">
              <a:xfrm>
                <a:off x="3040919" y="5082312"/>
                <a:ext cx="44816" cy="12411"/>
              </a:xfrm>
              <a:custGeom>
                <a:avLst/>
                <a:gdLst>
                  <a:gd name="T0" fmla="*/ 23 w 160"/>
                  <a:gd name="T1" fmla="*/ 45 h 45"/>
                  <a:gd name="T2" fmla="*/ 137 w 160"/>
                  <a:gd name="T3" fmla="*/ 45 h 45"/>
                  <a:gd name="T4" fmla="*/ 160 w 160"/>
                  <a:gd name="T5" fmla="*/ 23 h 45"/>
                  <a:gd name="T6" fmla="*/ 137 w 160"/>
                  <a:gd name="T7" fmla="*/ 0 h 45"/>
                  <a:gd name="T8" fmla="*/ 23 w 160"/>
                  <a:gd name="T9" fmla="*/ 0 h 45"/>
                  <a:gd name="T10" fmla="*/ 0 w 160"/>
                  <a:gd name="T11" fmla="*/ 23 h 45"/>
                  <a:gd name="T12" fmla="*/ 23 w 160"/>
                  <a:gd name="T13" fmla="*/ 45 h 45"/>
                  <a:gd name="T14" fmla="*/ 23 w 160"/>
                  <a:gd name="T15" fmla="*/ 45 h 45"/>
                  <a:gd name="T16" fmla="*/ 23 w 16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45">
                    <a:moveTo>
                      <a:pt x="23" y="45"/>
                    </a:moveTo>
                    <a:cubicBezTo>
                      <a:pt x="137" y="45"/>
                      <a:pt x="137" y="45"/>
                      <a:pt x="137" y="45"/>
                    </a:cubicBezTo>
                    <a:cubicBezTo>
                      <a:pt x="150" y="45"/>
                      <a:pt x="160" y="35"/>
                      <a:pt x="160" y="23"/>
                    </a:cubicBezTo>
                    <a:cubicBezTo>
                      <a:pt x="160" y="11"/>
                      <a:pt x="150" y="0"/>
                      <a:pt x="137" y="0"/>
                    </a:cubicBezTo>
                    <a:cubicBezTo>
                      <a:pt x="23" y="0"/>
                      <a:pt x="23" y="0"/>
                      <a:pt x="23" y="0"/>
                    </a:cubicBezTo>
                    <a:cubicBezTo>
                      <a:pt x="10" y="0"/>
                      <a:pt x="0" y="11"/>
                      <a:pt x="0" y="23"/>
                    </a:cubicBezTo>
                    <a:cubicBezTo>
                      <a:pt x="0" y="35"/>
                      <a:pt x="10" y="45"/>
                      <a:pt x="23" y="45"/>
                    </a:cubicBezTo>
                    <a:close/>
                    <a:moveTo>
                      <a:pt x="23" y="45"/>
                    </a:moveTo>
                    <a:cubicBezTo>
                      <a:pt x="23" y="45"/>
                      <a:pt x="23" y="45"/>
                      <a:pt x="23"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3" name="Freeform 23">
                <a:extLst>
                  <a:ext uri="{FF2B5EF4-FFF2-40B4-BE49-F238E27FC236}">
                    <a16:creationId xmlns:a16="http://schemas.microsoft.com/office/drawing/2014/main" id="{1BDE03DE-8D53-4871-8E9C-30AAA6B9AAE0}"/>
                  </a:ext>
                </a:extLst>
              </p:cNvPr>
              <p:cNvSpPr>
                <a:spLocks noEditPoints="1"/>
              </p:cNvSpPr>
              <p:nvPr/>
            </p:nvSpPr>
            <p:spPr bwMode="auto">
              <a:xfrm>
                <a:off x="3025751" y="5107363"/>
                <a:ext cx="74924" cy="12641"/>
              </a:xfrm>
              <a:custGeom>
                <a:avLst/>
                <a:gdLst>
                  <a:gd name="T0" fmla="*/ 246 w 268"/>
                  <a:gd name="T1" fmla="*/ 0 h 45"/>
                  <a:gd name="T2" fmla="*/ 23 w 268"/>
                  <a:gd name="T3" fmla="*/ 0 h 45"/>
                  <a:gd name="T4" fmla="*/ 0 w 268"/>
                  <a:gd name="T5" fmla="*/ 23 h 45"/>
                  <a:gd name="T6" fmla="*/ 23 w 268"/>
                  <a:gd name="T7" fmla="*/ 45 h 45"/>
                  <a:gd name="T8" fmla="*/ 246 w 268"/>
                  <a:gd name="T9" fmla="*/ 45 h 45"/>
                  <a:gd name="T10" fmla="*/ 268 w 268"/>
                  <a:gd name="T11" fmla="*/ 23 h 45"/>
                  <a:gd name="T12" fmla="*/ 246 w 268"/>
                  <a:gd name="T13" fmla="*/ 0 h 45"/>
                  <a:gd name="T14" fmla="*/ 246 w 268"/>
                  <a:gd name="T15" fmla="*/ 0 h 45"/>
                  <a:gd name="T16" fmla="*/ 246 w 26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45">
                    <a:moveTo>
                      <a:pt x="246" y="0"/>
                    </a:moveTo>
                    <a:cubicBezTo>
                      <a:pt x="23" y="0"/>
                      <a:pt x="23" y="0"/>
                      <a:pt x="23" y="0"/>
                    </a:cubicBezTo>
                    <a:cubicBezTo>
                      <a:pt x="10" y="0"/>
                      <a:pt x="0" y="10"/>
                      <a:pt x="0" y="23"/>
                    </a:cubicBezTo>
                    <a:cubicBezTo>
                      <a:pt x="0" y="35"/>
                      <a:pt x="10" y="45"/>
                      <a:pt x="23" y="45"/>
                    </a:cubicBezTo>
                    <a:cubicBezTo>
                      <a:pt x="246" y="45"/>
                      <a:pt x="246" y="45"/>
                      <a:pt x="246" y="45"/>
                    </a:cubicBezTo>
                    <a:cubicBezTo>
                      <a:pt x="258" y="45"/>
                      <a:pt x="268" y="35"/>
                      <a:pt x="268" y="23"/>
                    </a:cubicBezTo>
                    <a:cubicBezTo>
                      <a:pt x="268" y="10"/>
                      <a:pt x="258" y="0"/>
                      <a:pt x="246" y="0"/>
                    </a:cubicBezTo>
                    <a:close/>
                    <a:moveTo>
                      <a:pt x="246" y="0"/>
                    </a:moveTo>
                    <a:cubicBezTo>
                      <a:pt x="246" y="0"/>
                      <a:pt x="246" y="0"/>
                      <a:pt x="246"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84" name="Groupe 1676">
              <a:extLst>
                <a:ext uri="{FF2B5EF4-FFF2-40B4-BE49-F238E27FC236}">
                  <a16:creationId xmlns:a16="http://schemas.microsoft.com/office/drawing/2014/main" id="{81BB370F-38D6-4969-B96D-8E35FBB8C841}"/>
                </a:ext>
              </a:extLst>
            </p:cNvPr>
            <p:cNvGrpSpPr>
              <a:grpSpLocks noChangeAspect="1"/>
            </p:cNvGrpSpPr>
            <p:nvPr/>
          </p:nvGrpSpPr>
          <p:grpSpPr>
            <a:xfrm>
              <a:off x="4360978" y="4133346"/>
              <a:ext cx="228479" cy="428391"/>
              <a:chOff x="3690680" y="4834386"/>
              <a:chExt cx="228479" cy="428391"/>
            </a:xfrm>
            <a:solidFill>
              <a:schemeClr val="tx2"/>
            </a:solidFill>
          </p:grpSpPr>
          <p:sp>
            <p:nvSpPr>
              <p:cNvPr id="685" name="Freeform 27">
                <a:extLst>
                  <a:ext uri="{FF2B5EF4-FFF2-40B4-BE49-F238E27FC236}">
                    <a16:creationId xmlns:a16="http://schemas.microsoft.com/office/drawing/2014/main" id="{3252BA50-7617-4FC1-B784-EE61E6F3F91B}"/>
                  </a:ext>
                </a:extLst>
              </p:cNvPr>
              <p:cNvSpPr>
                <a:spLocks noEditPoints="1"/>
              </p:cNvSpPr>
              <p:nvPr/>
            </p:nvSpPr>
            <p:spPr bwMode="auto">
              <a:xfrm>
                <a:off x="3690680" y="4834386"/>
                <a:ext cx="228479" cy="428391"/>
              </a:xfrm>
              <a:custGeom>
                <a:avLst/>
                <a:gdLst>
                  <a:gd name="T0" fmla="*/ 766 w 815"/>
                  <a:gd name="T1" fmla="*/ 522 h 1536"/>
                  <a:gd name="T2" fmla="*/ 673 w 815"/>
                  <a:gd name="T3" fmla="*/ 431 h 1536"/>
                  <a:gd name="T4" fmla="*/ 673 w 815"/>
                  <a:gd name="T5" fmla="*/ 648 h 1536"/>
                  <a:gd name="T6" fmla="*/ 646 w 815"/>
                  <a:gd name="T7" fmla="*/ 552 h 1536"/>
                  <a:gd name="T8" fmla="*/ 598 w 815"/>
                  <a:gd name="T9" fmla="*/ 292 h 1536"/>
                  <a:gd name="T10" fmla="*/ 576 w 815"/>
                  <a:gd name="T11" fmla="*/ 72 h 1536"/>
                  <a:gd name="T12" fmla="*/ 553 w 815"/>
                  <a:gd name="T13" fmla="*/ 292 h 1536"/>
                  <a:gd name="T14" fmla="*/ 505 w 815"/>
                  <a:gd name="T15" fmla="*/ 552 h 1536"/>
                  <a:gd name="T16" fmla="*/ 430 w 815"/>
                  <a:gd name="T17" fmla="*/ 413 h 1536"/>
                  <a:gd name="T18" fmla="*/ 430 w 815"/>
                  <a:gd name="T19" fmla="*/ 162 h 1536"/>
                  <a:gd name="T20" fmla="*/ 337 w 815"/>
                  <a:gd name="T21" fmla="*/ 71 h 1536"/>
                  <a:gd name="T22" fmla="*/ 337 w 815"/>
                  <a:gd name="T23" fmla="*/ 287 h 1536"/>
                  <a:gd name="T24" fmla="*/ 337 w 815"/>
                  <a:gd name="T25" fmla="*/ 630 h 1536"/>
                  <a:gd name="T26" fmla="*/ 261 w 815"/>
                  <a:gd name="T27" fmla="*/ 426 h 1536"/>
                  <a:gd name="T28" fmla="*/ 310 w 815"/>
                  <a:gd name="T29" fmla="*/ 167 h 1536"/>
                  <a:gd name="T30" fmla="*/ 168 w 815"/>
                  <a:gd name="T31" fmla="*/ 167 h 1536"/>
                  <a:gd name="T32" fmla="*/ 216 w 815"/>
                  <a:gd name="T33" fmla="*/ 426 h 1536"/>
                  <a:gd name="T34" fmla="*/ 141 w 815"/>
                  <a:gd name="T35" fmla="*/ 715 h 1536"/>
                  <a:gd name="T36" fmla="*/ 141 w 815"/>
                  <a:gd name="T37" fmla="*/ 431 h 1536"/>
                  <a:gd name="T38" fmla="*/ 141 w 815"/>
                  <a:gd name="T39" fmla="*/ 215 h 1536"/>
                  <a:gd name="T40" fmla="*/ 48 w 815"/>
                  <a:gd name="T41" fmla="*/ 306 h 1536"/>
                  <a:gd name="T42" fmla="*/ 48 w 815"/>
                  <a:gd name="T43" fmla="*/ 557 h 1536"/>
                  <a:gd name="T44" fmla="*/ 111 w 815"/>
                  <a:gd name="T45" fmla="*/ 998 h 1536"/>
                  <a:gd name="T46" fmla="*/ 197 w 815"/>
                  <a:gd name="T47" fmla="*/ 1199 h 1536"/>
                  <a:gd name="T48" fmla="*/ 289 w 815"/>
                  <a:gd name="T49" fmla="*/ 1514 h 1536"/>
                  <a:gd name="T50" fmla="*/ 433 w 815"/>
                  <a:gd name="T51" fmla="*/ 1392 h 1536"/>
                  <a:gd name="T52" fmla="*/ 478 w 815"/>
                  <a:gd name="T53" fmla="*/ 1296 h 1536"/>
                  <a:gd name="T54" fmla="*/ 576 w 815"/>
                  <a:gd name="T55" fmla="*/ 1199 h 1536"/>
                  <a:gd name="T56" fmla="*/ 673 w 815"/>
                  <a:gd name="T57" fmla="*/ 972 h 1536"/>
                  <a:gd name="T58" fmla="*/ 601 w 815"/>
                  <a:gd name="T59" fmla="*/ 1036 h 1536"/>
                  <a:gd name="T60" fmla="*/ 337 w 815"/>
                  <a:gd name="T61" fmla="*/ 1177 h 1536"/>
                  <a:gd name="T62" fmla="*/ 490 w 815"/>
                  <a:gd name="T63" fmla="*/ 1251 h 1536"/>
                  <a:gd name="T64" fmla="*/ 263 w 815"/>
                  <a:gd name="T65" fmla="*/ 1199 h 1536"/>
                  <a:gd name="T66" fmla="*/ 165 w 815"/>
                  <a:gd name="T67" fmla="*/ 1129 h 1536"/>
                  <a:gd name="T68" fmla="*/ 56 w 815"/>
                  <a:gd name="T69" fmla="*/ 801 h 1536"/>
                  <a:gd name="T70" fmla="*/ 701 w 815"/>
                  <a:gd name="T71" fmla="*/ 827 h 1536"/>
                  <a:gd name="T72" fmla="*/ 703 w 815"/>
                  <a:gd name="T73" fmla="*/ 904 h 1536"/>
                  <a:gd name="T74" fmla="*/ 718 w 815"/>
                  <a:gd name="T75" fmla="*/ 776 h 1536"/>
                  <a:gd name="T76" fmla="*/ 433 w 815"/>
                  <a:gd name="T77" fmla="*/ 1296 h 1536"/>
                  <a:gd name="T78" fmla="*/ 45 w 815"/>
                  <a:gd name="T79" fmla="*/ 239 h 1536"/>
                  <a:gd name="T80" fmla="*/ 96 w 815"/>
                  <a:gd name="T81" fmla="*/ 239 h 1536"/>
                  <a:gd name="T82" fmla="*/ 71 w 815"/>
                  <a:gd name="T83" fmla="*/ 406 h 1536"/>
                  <a:gd name="T84" fmla="*/ 96 w 815"/>
                  <a:gd name="T85" fmla="*/ 734 h 1536"/>
                  <a:gd name="T86" fmla="*/ 71 w 815"/>
                  <a:gd name="T87" fmla="*/ 598 h 1536"/>
                  <a:gd name="T88" fmla="*/ 213 w 815"/>
                  <a:gd name="T89" fmla="*/ 143 h 1536"/>
                  <a:gd name="T90" fmla="*/ 239 w 815"/>
                  <a:gd name="T91" fmla="*/ 192 h 1536"/>
                  <a:gd name="T92" fmla="*/ 265 w 815"/>
                  <a:gd name="T93" fmla="*/ 359 h 1536"/>
                  <a:gd name="T94" fmla="*/ 213 w 815"/>
                  <a:gd name="T95" fmla="*/ 683 h 1536"/>
                  <a:gd name="T96" fmla="*/ 265 w 815"/>
                  <a:gd name="T97" fmla="*/ 661 h 1536"/>
                  <a:gd name="T98" fmla="*/ 433 w 815"/>
                  <a:gd name="T99" fmla="*/ 71 h 1536"/>
                  <a:gd name="T100" fmla="*/ 382 w 815"/>
                  <a:gd name="T101" fmla="*/ 287 h 1536"/>
                  <a:gd name="T102" fmla="*/ 382 w 815"/>
                  <a:gd name="T103" fmla="*/ 287 h 1536"/>
                  <a:gd name="T104" fmla="*/ 407 w 815"/>
                  <a:gd name="T105" fmla="*/ 454 h 1536"/>
                  <a:gd name="T106" fmla="*/ 550 w 815"/>
                  <a:gd name="T107" fmla="*/ 143 h 1536"/>
                  <a:gd name="T108" fmla="*/ 576 w 815"/>
                  <a:gd name="T109" fmla="*/ 192 h 1536"/>
                  <a:gd name="T110" fmla="*/ 601 w 815"/>
                  <a:gd name="T111" fmla="*/ 359 h 1536"/>
                  <a:gd name="T112" fmla="*/ 550 w 815"/>
                  <a:gd name="T113" fmla="*/ 679 h 1536"/>
                  <a:gd name="T114" fmla="*/ 601 w 815"/>
                  <a:gd name="T115" fmla="*/ 709 h 1536"/>
                  <a:gd name="T116" fmla="*/ 770 w 815"/>
                  <a:gd name="T117" fmla="*/ 431 h 1536"/>
                  <a:gd name="T118" fmla="*/ 718 w 815"/>
                  <a:gd name="T119" fmla="*/ 648 h 1536"/>
                  <a:gd name="T120" fmla="*/ 718 w 815"/>
                  <a:gd name="T121" fmla="*/ 64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5" h="1536">
                    <a:moveTo>
                      <a:pt x="744" y="718"/>
                    </a:moveTo>
                    <a:cubicBezTo>
                      <a:pt x="783" y="718"/>
                      <a:pt x="815" y="687"/>
                      <a:pt x="815" y="648"/>
                    </a:cubicBezTo>
                    <a:cubicBezTo>
                      <a:pt x="815" y="617"/>
                      <a:pt x="794" y="590"/>
                      <a:pt x="766" y="581"/>
                    </a:cubicBezTo>
                    <a:cubicBezTo>
                      <a:pt x="766" y="522"/>
                      <a:pt x="766" y="522"/>
                      <a:pt x="766" y="522"/>
                    </a:cubicBezTo>
                    <a:cubicBezTo>
                      <a:pt x="794" y="513"/>
                      <a:pt x="815" y="486"/>
                      <a:pt x="815" y="455"/>
                    </a:cubicBezTo>
                    <a:cubicBezTo>
                      <a:pt x="815" y="431"/>
                      <a:pt x="815" y="431"/>
                      <a:pt x="815" y="431"/>
                    </a:cubicBezTo>
                    <a:cubicBezTo>
                      <a:pt x="815" y="392"/>
                      <a:pt x="783" y="361"/>
                      <a:pt x="744" y="361"/>
                    </a:cubicBezTo>
                    <a:cubicBezTo>
                      <a:pt x="705" y="361"/>
                      <a:pt x="673" y="392"/>
                      <a:pt x="673" y="431"/>
                    </a:cubicBezTo>
                    <a:cubicBezTo>
                      <a:pt x="673" y="455"/>
                      <a:pt x="673" y="455"/>
                      <a:pt x="673" y="455"/>
                    </a:cubicBezTo>
                    <a:cubicBezTo>
                      <a:pt x="673" y="486"/>
                      <a:pt x="694" y="513"/>
                      <a:pt x="721" y="522"/>
                    </a:cubicBezTo>
                    <a:cubicBezTo>
                      <a:pt x="721" y="581"/>
                      <a:pt x="721" y="581"/>
                      <a:pt x="721" y="581"/>
                    </a:cubicBezTo>
                    <a:cubicBezTo>
                      <a:pt x="694" y="590"/>
                      <a:pt x="673" y="617"/>
                      <a:pt x="673" y="648"/>
                    </a:cubicBezTo>
                    <a:cubicBezTo>
                      <a:pt x="673" y="670"/>
                      <a:pt x="683" y="689"/>
                      <a:pt x="699" y="702"/>
                    </a:cubicBezTo>
                    <a:cubicBezTo>
                      <a:pt x="679" y="753"/>
                      <a:pt x="679" y="753"/>
                      <a:pt x="679" y="753"/>
                    </a:cubicBezTo>
                    <a:cubicBezTo>
                      <a:pt x="646" y="734"/>
                      <a:pt x="646" y="734"/>
                      <a:pt x="646" y="734"/>
                    </a:cubicBezTo>
                    <a:cubicBezTo>
                      <a:pt x="646" y="552"/>
                      <a:pt x="646" y="552"/>
                      <a:pt x="646" y="552"/>
                    </a:cubicBezTo>
                    <a:cubicBezTo>
                      <a:pt x="646" y="521"/>
                      <a:pt x="626" y="494"/>
                      <a:pt x="598" y="485"/>
                    </a:cubicBezTo>
                    <a:cubicBezTo>
                      <a:pt x="598" y="426"/>
                      <a:pt x="598" y="426"/>
                      <a:pt x="598" y="426"/>
                    </a:cubicBezTo>
                    <a:cubicBezTo>
                      <a:pt x="626" y="417"/>
                      <a:pt x="646" y="390"/>
                      <a:pt x="646" y="359"/>
                    </a:cubicBezTo>
                    <a:cubicBezTo>
                      <a:pt x="646" y="328"/>
                      <a:pt x="626" y="302"/>
                      <a:pt x="598" y="292"/>
                    </a:cubicBezTo>
                    <a:cubicBezTo>
                      <a:pt x="598" y="234"/>
                      <a:pt x="598" y="234"/>
                      <a:pt x="598" y="234"/>
                    </a:cubicBezTo>
                    <a:cubicBezTo>
                      <a:pt x="626" y="224"/>
                      <a:pt x="646" y="198"/>
                      <a:pt x="646" y="167"/>
                    </a:cubicBezTo>
                    <a:cubicBezTo>
                      <a:pt x="646" y="143"/>
                      <a:pt x="646" y="143"/>
                      <a:pt x="646" y="143"/>
                    </a:cubicBezTo>
                    <a:cubicBezTo>
                      <a:pt x="646" y="104"/>
                      <a:pt x="615" y="72"/>
                      <a:pt x="576" y="72"/>
                    </a:cubicBezTo>
                    <a:cubicBezTo>
                      <a:pt x="537" y="72"/>
                      <a:pt x="505" y="104"/>
                      <a:pt x="505" y="143"/>
                    </a:cubicBezTo>
                    <a:cubicBezTo>
                      <a:pt x="505" y="167"/>
                      <a:pt x="505" y="167"/>
                      <a:pt x="505" y="167"/>
                    </a:cubicBezTo>
                    <a:cubicBezTo>
                      <a:pt x="505" y="198"/>
                      <a:pt x="525" y="224"/>
                      <a:pt x="553" y="234"/>
                    </a:cubicBezTo>
                    <a:cubicBezTo>
                      <a:pt x="553" y="292"/>
                      <a:pt x="553" y="292"/>
                      <a:pt x="553" y="292"/>
                    </a:cubicBezTo>
                    <a:cubicBezTo>
                      <a:pt x="525" y="302"/>
                      <a:pt x="505" y="328"/>
                      <a:pt x="505" y="359"/>
                    </a:cubicBezTo>
                    <a:cubicBezTo>
                      <a:pt x="505" y="390"/>
                      <a:pt x="525" y="417"/>
                      <a:pt x="553" y="426"/>
                    </a:cubicBezTo>
                    <a:cubicBezTo>
                      <a:pt x="553" y="485"/>
                      <a:pt x="553" y="485"/>
                      <a:pt x="553" y="485"/>
                    </a:cubicBezTo>
                    <a:cubicBezTo>
                      <a:pt x="525" y="494"/>
                      <a:pt x="505" y="520"/>
                      <a:pt x="505" y="552"/>
                    </a:cubicBezTo>
                    <a:cubicBezTo>
                      <a:pt x="505" y="654"/>
                      <a:pt x="505" y="654"/>
                      <a:pt x="505" y="654"/>
                    </a:cubicBezTo>
                    <a:cubicBezTo>
                      <a:pt x="478" y="638"/>
                      <a:pt x="478" y="638"/>
                      <a:pt x="478" y="638"/>
                    </a:cubicBezTo>
                    <a:cubicBezTo>
                      <a:pt x="478" y="479"/>
                      <a:pt x="478" y="479"/>
                      <a:pt x="478" y="479"/>
                    </a:cubicBezTo>
                    <a:cubicBezTo>
                      <a:pt x="478" y="448"/>
                      <a:pt x="458" y="422"/>
                      <a:pt x="430" y="413"/>
                    </a:cubicBezTo>
                    <a:cubicBezTo>
                      <a:pt x="430" y="354"/>
                      <a:pt x="430" y="354"/>
                      <a:pt x="430" y="354"/>
                    </a:cubicBezTo>
                    <a:cubicBezTo>
                      <a:pt x="458" y="345"/>
                      <a:pt x="478" y="318"/>
                      <a:pt x="478" y="287"/>
                    </a:cubicBezTo>
                    <a:cubicBezTo>
                      <a:pt x="478" y="256"/>
                      <a:pt x="458" y="230"/>
                      <a:pt x="430" y="220"/>
                    </a:cubicBezTo>
                    <a:cubicBezTo>
                      <a:pt x="430" y="162"/>
                      <a:pt x="430" y="162"/>
                      <a:pt x="430" y="162"/>
                    </a:cubicBezTo>
                    <a:cubicBezTo>
                      <a:pt x="458" y="152"/>
                      <a:pt x="478" y="126"/>
                      <a:pt x="478" y="95"/>
                    </a:cubicBezTo>
                    <a:cubicBezTo>
                      <a:pt x="478" y="71"/>
                      <a:pt x="478" y="71"/>
                      <a:pt x="478" y="71"/>
                    </a:cubicBezTo>
                    <a:cubicBezTo>
                      <a:pt x="478" y="32"/>
                      <a:pt x="446" y="0"/>
                      <a:pt x="407" y="0"/>
                    </a:cubicBezTo>
                    <a:cubicBezTo>
                      <a:pt x="368" y="0"/>
                      <a:pt x="337" y="32"/>
                      <a:pt x="337" y="71"/>
                    </a:cubicBezTo>
                    <a:cubicBezTo>
                      <a:pt x="337" y="95"/>
                      <a:pt x="337" y="95"/>
                      <a:pt x="337" y="95"/>
                    </a:cubicBezTo>
                    <a:cubicBezTo>
                      <a:pt x="337" y="126"/>
                      <a:pt x="357" y="152"/>
                      <a:pt x="385" y="162"/>
                    </a:cubicBezTo>
                    <a:cubicBezTo>
                      <a:pt x="385" y="220"/>
                      <a:pt x="385" y="220"/>
                      <a:pt x="385" y="220"/>
                    </a:cubicBezTo>
                    <a:cubicBezTo>
                      <a:pt x="357" y="230"/>
                      <a:pt x="337" y="256"/>
                      <a:pt x="337" y="287"/>
                    </a:cubicBezTo>
                    <a:cubicBezTo>
                      <a:pt x="337" y="318"/>
                      <a:pt x="357" y="345"/>
                      <a:pt x="385" y="354"/>
                    </a:cubicBezTo>
                    <a:cubicBezTo>
                      <a:pt x="385" y="413"/>
                      <a:pt x="385" y="413"/>
                      <a:pt x="385" y="413"/>
                    </a:cubicBezTo>
                    <a:cubicBezTo>
                      <a:pt x="357" y="422"/>
                      <a:pt x="337" y="448"/>
                      <a:pt x="337" y="479"/>
                    </a:cubicBezTo>
                    <a:cubicBezTo>
                      <a:pt x="337" y="630"/>
                      <a:pt x="337" y="630"/>
                      <a:pt x="337" y="630"/>
                    </a:cubicBezTo>
                    <a:cubicBezTo>
                      <a:pt x="310" y="642"/>
                      <a:pt x="310" y="642"/>
                      <a:pt x="310" y="642"/>
                    </a:cubicBezTo>
                    <a:cubicBezTo>
                      <a:pt x="310" y="552"/>
                      <a:pt x="310" y="552"/>
                      <a:pt x="310" y="552"/>
                    </a:cubicBezTo>
                    <a:cubicBezTo>
                      <a:pt x="310" y="520"/>
                      <a:pt x="289" y="494"/>
                      <a:pt x="261" y="485"/>
                    </a:cubicBezTo>
                    <a:cubicBezTo>
                      <a:pt x="261" y="426"/>
                      <a:pt x="261" y="426"/>
                      <a:pt x="261" y="426"/>
                    </a:cubicBezTo>
                    <a:cubicBezTo>
                      <a:pt x="289" y="417"/>
                      <a:pt x="310" y="390"/>
                      <a:pt x="310" y="359"/>
                    </a:cubicBezTo>
                    <a:cubicBezTo>
                      <a:pt x="310" y="328"/>
                      <a:pt x="289" y="302"/>
                      <a:pt x="261" y="292"/>
                    </a:cubicBezTo>
                    <a:cubicBezTo>
                      <a:pt x="261" y="234"/>
                      <a:pt x="261" y="234"/>
                      <a:pt x="261" y="234"/>
                    </a:cubicBezTo>
                    <a:cubicBezTo>
                      <a:pt x="289" y="224"/>
                      <a:pt x="310" y="198"/>
                      <a:pt x="310" y="167"/>
                    </a:cubicBezTo>
                    <a:cubicBezTo>
                      <a:pt x="310" y="143"/>
                      <a:pt x="310" y="143"/>
                      <a:pt x="310" y="143"/>
                    </a:cubicBezTo>
                    <a:cubicBezTo>
                      <a:pt x="310" y="104"/>
                      <a:pt x="278" y="72"/>
                      <a:pt x="239" y="72"/>
                    </a:cubicBezTo>
                    <a:cubicBezTo>
                      <a:pt x="200" y="72"/>
                      <a:pt x="168" y="104"/>
                      <a:pt x="168" y="143"/>
                    </a:cubicBezTo>
                    <a:cubicBezTo>
                      <a:pt x="168" y="167"/>
                      <a:pt x="168" y="167"/>
                      <a:pt x="168" y="167"/>
                    </a:cubicBezTo>
                    <a:cubicBezTo>
                      <a:pt x="168" y="198"/>
                      <a:pt x="189" y="224"/>
                      <a:pt x="216" y="234"/>
                    </a:cubicBezTo>
                    <a:cubicBezTo>
                      <a:pt x="216" y="292"/>
                      <a:pt x="216" y="292"/>
                      <a:pt x="216" y="292"/>
                    </a:cubicBezTo>
                    <a:cubicBezTo>
                      <a:pt x="189" y="302"/>
                      <a:pt x="168" y="328"/>
                      <a:pt x="168" y="359"/>
                    </a:cubicBezTo>
                    <a:cubicBezTo>
                      <a:pt x="168" y="390"/>
                      <a:pt x="189" y="417"/>
                      <a:pt x="216" y="426"/>
                    </a:cubicBezTo>
                    <a:cubicBezTo>
                      <a:pt x="216" y="485"/>
                      <a:pt x="216" y="485"/>
                      <a:pt x="216" y="485"/>
                    </a:cubicBezTo>
                    <a:cubicBezTo>
                      <a:pt x="189" y="494"/>
                      <a:pt x="168" y="520"/>
                      <a:pt x="168" y="552"/>
                    </a:cubicBezTo>
                    <a:cubicBezTo>
                      <a:pt x="168" y="703"/>
                      <a:pt x="168" y="703"/>
                      <a:pt x="168" y="703"/>
                    </a:cubicBezTo>
                    <a:cubicBezTo>
                      <a:pt x="141" y="715"/>
                      <a:pt x="141" y="715"/>
                      <a:pt x="141" y="715"/>
                    </a:cubicBezTo>
                    <a:cubicBezTo>
                      <a:pt x="141" y="624"/>
                      <a:pt x="141" y="624"/>
                      <a:pt x="141" y="624"/>
                    </a:cubicBezTo>
                    <a:cubicBezTo>
                      <a:pt x="141" y="593"/>
                      <a:pt x="121" y="566"/>
                      <a:pt x="93" y="557"/>
                    </a:cubicBezTo>
                    <a:cubicBezTo>
                      <a:pt x="93" y="498"/>
                      <a:pt x="93" y="498"/>
                      <a:pt x="93" y="498"/>
                    </a:cubicBezTo>
                    <a:cubicBezTo>
                      <a:pt x="121" y="489"/>
                      <a:pt x="141" y="462"/>
                      <a:pt x="141" y="431"/>
                    </a:cubicBezTo>
                    <a:cubicBezTo>
                      <a:pt x="141" y="400"/>
                      <a:pt x="121" y="374"/>
                      <a:pt x="93" y="364"/>
                    </a:cubicBezTo>
                    <a:cubicBezTo>
                      <a:pt x="93" y="306"/>
                      <a:pt x="93" y="306"/>
                      <a:pt x="93" y="306"/>
                    </a:cubicBezTo>
                    <a:cubicBezTo>
                      <a:pt x="121" y="296"/>
                      <a:pt x="141" y="270"/>
                      <a:pt x="141" y="239"/>
                    </a:cubicBezTo>
                    <a:cubicBezTo>
                      <a:pt x="141" y="215"/>
                      <a:pt x="141" y="215"/>
                      <a:pt x="141" y="215"/>
                    </a:cubicBezTo>
                    <a:cubicBezTo>
                      <a:pt x="141" y="176"/>
                      <a:pt x="110" y="144"/>
                      <a:pt x="71" y="144"/>
                    </a:cubicBezTo>
                    <a:cubicBezTo>
                      <a:pt x="32" y="144"/>
                      <a:pt x="0" y="176"/>
                      <a:pt x="0" y="215"/>
                    </a:cubicBezTo>
                    <a:cubicBezTo>
                      <a:pt x="0" y="239"/>
                      <a:pt x="0" y="239"/>
                      <a:pt x="0" y="239"/>
                    </a:cubicBezTo>
                    <a:cubicBezTo>
                      <a:pt x="0" y="270"/>
                      <a:pt x="20" y="296"/>
                      <a:pt x="48" y="306"/>
                    </a:cubicBezTo>
                    <a:cubicBezTo>
                      <a:pt x="48" y="364"/>
                      <a:pt x="48" y="364"/>
                      <a:pt x="48" y="364"/>
                    </a:cubicBezTo>
                    <a:cubicBezTo>
                      <a:pt x="20" y="374"/>
                      <a:pt x="0" y="400"/>
                      <a:pt x="0" y="431"/>
                    </a:cubicBezTo>
                    <a:cubicBezTo>
                      <a:pt x="0" y="462"/>
                      <a:pt x="20" y="489"/>
                      <a:pt x="48" y="498"/>
                    </a:cubicBezTo>
                    <a:cubicBezTo>
                      <a:pt x="48" y="557"/>
                      <a:pt x="48" y="557"/>
                      <a:pt x="48" y="557"/>
                    </a:cubicBezTo>
                    <a:cubicBezTo>
                      <a:pt x="20" y="566"/>
                      <a:pt x="0" y="593"/>
                      <a:pt x="0" y="624"/>
                    </a:cubicBezTo>
                    <a:cubicBezTo>
                      <a:pt x="0" y="742"/>
                      <a:pt x="0" y="742"/>
                      <a:pt x="0" y="742"/>
                    </a:cubicBezTo>
                    <a:cubicBezTo>
                      <a:pt x="0" y="779"/>
                      <a:pt x="9" y="815"/>
                      <a:pt x="27" y="846"/>
                    </a:cubicBezTo>
                    <a:cubicBezTo>
                      <a:pt x="111" y="998"/>
                      <a:pt x="111" y="998"/>
                      <a:pt x="111" y="998"/>
                    </a:cubicBezTo>
                    <a:cubicBezTo>
                      <a:pt x="117" y="1009"/>
                      <a:pt x="120" y="1021"/>
                      <a:pt x="120" y="1033"/>
                    </a:cubicBezTo>
                    <a:cubicBezTo>
                      <a:pt x="120" y="1129"/>
                      <a:pt x="120" y="1129"/>
                      <a:pt x="120" y="1129"/>
                    </a:cubicBezTo>
                    <a:cubicBezTo>
                      <a:pt x="120" y="1168"/>
                      <a:pt x="152" y="1199"/>
                      <a:pt x="191" y="1199"/>
                    </a:cubicBezTo>
                    <a:cubicBezTo>
                      <a:pt x="197" y="1199"/>
                      <a:pt x="197" y="1199"/>
                      <a:pt x="197" y="1199"/>
                    </a:cubicBezTo>
                    <a:cubicBezTo>
                      <a:pt x="208" y="1242"/>
                      <a:pt x="208" y="1242"/>
                      <a:pt x="208" y="1242"/>
                    </a:cubicBezTo>
                    <a:cubicBezTo>
                      <a:pt x="216" y="1274"/>
                      <a:pt x="244" y="1296"/>
                      <a:pt x="277" y="1296"/>
                    </a:cubicBezTo>
                    <a:cubicBezTo>
                      <a:pt x="289" y="1296"/>
                      <a:pt x="289" y="1296"/>
                      <a:pt x="289" y="1296"/>
                    </a:cubicBezTo>
                    <a:cubicBezTo>
                      <a:pt x="289" y="1514"/>
                      <a:pt x="289" y="1514"/>
                      <a:pt x="289" y="1514"/>
                    </a:cubicBezTo>
                    <a:cubicBezTo>
                      <a:pt x="289" y="1526"/>
                      <a:pt x="299" y="1536"/>
                      <a:pt x="311" y="1536"/>
                    </a:cubicBezTo>
                    <a:cubicBezTo>
                      <a:pt x="324" y="1536"/>
                      <a:pt x="334" y="1526"/>
                      <a:pt x="334" y="1514"/>
                    </a:cubicBezTo>
                    <a:cubicBezTo>
                      <a:pt x="334" y="1392"/>
                      <a:pt x="334" y="1392"/>
                      <a:pt x="334" y="1392"/>
                    </a:cubicBezTo>
                    <a:cubicBezTo>
                      <a:pt x="433" y="1392"/>
                      <a:pt x="433" y="1392"/>
                      <a:pt x="433" y="1392"/>
                    </a:cubicBezTo>
                    <a:cubicBezTo>
                      <a:pt x="433" y="1514"/>
                      <a:pt x="433" y="1514"/>
                      <a:pt x="433" y="1514"/>
                    </a:cubicBezTo>
                    <a:cubicBezTo>
                      <a:pt x="433" y="1526"/>
                      <a:pt x="443" y="1536"/>
                      <a:pt x="455" y="1536"/>
                    </a:cubicBezTo>
                    <a:cubicBezTo>
                      <a:pt x="468" y="1536"/>
                      <a:pt x="478" y="1526"/>
                      <a:pt x="478" y="1514"/>
                    </a:cubicBezTo>
                    <a:cubicBezTo>
                      <a:pt x="478" y="1296"/>
                      <a:pt x="478" y="1296"/>
                      <a:pt x="478" y="1296"/>
                    </a:cubicBezTo>
                    <a:cubicBezTo>
                      <a:pt x="490" y="1296"/>
                      <a:pt x="490" y="1296"/>
                      <a:pt x="490" y="1296"/>
                    </a:cubicBezTo>
                    <a:cubicBezTo>
                      <a:pt x="522" y="1296"/>
                      <a:pt x="551" y="1274"/>
                      <a:pt x="558" y="1242"/>
                    </a:cubicBezTo>
                    <a:cubicBezTo>
                      <a:pt x="569" y="1199"/>
                      <a:pt x="569" y="1199"/>
                      <a:pt x="569" y="1199"/>
                    </a:cubicBezTo>
                    <a:cubicBezTo>
                      <a:pt x="576" y="1199"/>
                      <a:pt x="576" y="1199"/>
                      <a:pt x="576" y="1199"/>
                    </a:cubicBezTo>
                    <a:cubicBezTo>
                      <a:pt x="615" y="1199"/>
                      <a:pt x="646" y="1168"/>
                      <a:pt x="646" y="1129"/>
                    </a:cubicBezTo>
                    <a:cubicBezTo>
                      <a:pt x="646" y="1036"/>
                      <a:pt x="646" y="1036"/>
                      <a:pt x="646" y="1036"/>
                    </a:cubicBezTo>
                    <a:cubicBezTo>
                      <a:pt x="646" y="1022"/>
                      <a:pt x="650" y="1009"/>
                      <a:pt x="657" y="997"/>
                    </a:cubicBezTo>
                    <a:cubicBezTo>
                      <a:pt x="673" y="972"/>
                      <a:pt x="673" y="972"/>
                      <a:pt x="673" y="972"/>
                    </a:cubicBezTo>
                    <a:cubicBezTo>
                      <a:pt x="679" y="962"/>
                      <a:pt x="676" y="948"/>
                      <a:pt x="666" y="941"/>
                    </a:cubicBezTo>
                    <a:cubicBezTo>
                      <a:pt x="655" y="935"/>
                      <a:pt x="641" y="938"/>
                      <a:pt x="635" y="948"/>
                    </a:cubicBezTo>
                    <a:cubicBezTo>
                      <a:pt x="619" y="973"/>
                      <a:pt x="619" y="973"/>
                      <a:pt x="619" y="973"/>
                    </a:cubicBezTo>
                    <a:cubicBezTo>
                      <a:pt x="607" y="992"/>
                      <a:pt x="601" y="1014"/>
                      <a:pt x="601" y="1036"/>
                    </a:cubicBezTo>
                    <a:cubicBezTo>
                      <a:pt x="601" y="1129"/>
                      <a:pt x="601" y="1129"/>
                      <a:pt x="601" y="1129"/>
                    </a:cubicBezTo>
                    <a:cubicBezTo>
                      <a:pt x="601" y="1143"/>
                      <a:pt x="590" y="1154"/>
                      <a:pt x="576" y="1154"/>
                    </a:cubicBezTo>
                    <a:cubicBezTo>
                      <a:pt x="359" y="1154"/>
                      <a:pt x="359" y="1154"/>
                      <a:pt x="359" y="1154"/>
                    </a:cubicBezTo>
                    <a:cubicBezTo>
                      <a:pt x="347" y="1154"/>
                      <a:pt x="337" y="1164"/>
                      <a:pt x="337" y="1177"/>
                    </a:cubicBezTo>
                    <a:cubicBezTo>
                      <a:pt x="337" y="1189"/>
                      <a:pt x="347" y="1199"/>
                      <a:pt x="359" y="1199"/>
                    </a:cubicBezTo>
                    <a:cubicBezTo>
                      <a:pt x="523" y="1199"/>
                      <a:pt x="523" y="1199"/>
                      <a:pt x="523" y="1199"/>
                    </a:cubicBezTo>
                    <a:cubicBezTo>
                      <a:pt x="515" y="1231"/>
                      <a:pt x="515" y="1231"/>
                      <a:pt x="515" y="1231"/>
                    </a:cubicBezTo>
                    <a:cubicBezTo>
                      <a:pt x="512" y="1243"/>
                      <a:pt x="502" y="1251"/>
                      <a:pt x="490" y="1251"/>
                    </a:cubicBezTo>
                    <a:cubicBezTo>
                      <a:pt x="277" y="1251"/>
                      <a:pt x="277" y="1251"/>
                      <a:pt x="277" y="1251"/>
                    </a:cubicBezTo>
                    <a:cubicBezTo>
                      <a:pt x="265" y="1251"/>
                      <a:pt x="255" y="1243"/>
                      <a:pt x="252" y="1231"/>
                    </a:cubicBezTo>
                    <a:cubicBezTo>
                      <a:pt x="244" y="1199"/>
                      <a:pt x="244" y="1199"/>
                      <a:pt x="244" y="1199"/>
                    </a:cubicBezTo>
                    <a:cubicBezTo>
                      <a:pt x="263" y="1199"/>
                      <a:pt x="263" y="1199"/>
                      <a:pt x="263" y="1199"/>
                    </a:cubicBezTo>
                    <a:cubicBezTo>
                      <a:pt x="275" y="1199"/>
                      <a:pt x="285" y="1189"/>
                      <a:pt x="285" y="1177"/>
                    </a:cubicBezTo>
                    <a:cubicBezTo>
                      <a:pt x="285" y="1164"/>
                      <a:pt x="275" y="1154"/>
                      <a:pt x="263" y="1154"/>
                    </a:cubicBezTo>
                    <a:cubicBezTo>
                      <a:pt x="191" y="1154"/>
                      <a:pt x="191" y="1154"/>
                      <a:pt x="191" y="1154"/>
                    </a:cubicBezTo>
                    <a:cubicBezTo>
                      <a:pt x="177" y="1154"/>
                      <a:pt x="165" y="1143"/>
                      <a:pt x="165" y="1129"/>
                    </a:cubicBezTo>
                    <a:cubicBezTo>
                      <a:pt x="165" y="1033"/>
                      <a:pt x="165" y="1033"/>
                      <a:pt x="165" y="1033"/>
                    </a:cubicBezTo>
                    <a:cubicBezTo>
                      <a:pt x="165" y="1013"/>
                      <a:pt x="160" y="993"/>
                      <a:pt x="150" y="976"/>
                    </a:cubicBezTo>
                    <a:cubicBezTo>
                      <a:pt x="66" y="825"/>
                      <a:pt x="66" y="825"/>
                      <a:pt x="66" y="825"/>
                    </a:cubicBezTo>
                    <a:cubicBezTo>
                      <a:pt x="62" y="817"/>
                      <a:pt x="59" y="809"/>
                      <a:pt x="56" y="801"/>
                    </a:cubicBezTo>
                    <a:cubicBezTo>
                      <a:pt x="372" y="664"/>
                      <a:pt x="372" y="664"/>
                      <a:pt x="372" y="664"/>
                    </a:cubicBezTo>
                    <a:cubicBezTo>
                      <a:pt x="393" y="654"/>
                      <a:pt x="418" y="656"/>
                      <a:pt x="438" y="667"/>
                    </a:cubicBezTo>
                    <a:cubicBezTo>
                      <a:pt x="689" y="811"/>
                      <a:pt x="689" y="811"/>
                      <a:pt x="689" y="811"/>
                    </a:cubicBezTo>
                    <a:cubicBezTo>
                      <a:pt x="695" y="814"/>
                      <a:pt x="700" y="820"/>
                      <a:pt x="701" y="827"/>
                    </a:cubicBezTo>
                    <a:cubicBezTo>
                      <a:pt x="703" y="834"/>
                      <a:pt x="702" y="841"/>
                      <a:pt x="698" y="847"/>
                    </a:cubicBezTo>
                    <a:cubicBezTo>
                      <a:pt x="684" y="870"/>
                      <a:pt x="684" y="870"/>
                      <a:pt x="684" y="870"/>
                    </a:cubicBezTo>
                    <a:cubicBezTo>
                      <a:pt x="677" y="880"/>
                      <a:pt x="680" y="894"/>
                      <a:pt x="691" y="901"/>
                    </a:cubicBezTo>
                    <a:cubicBezTo>
                      <a:pt x="695" y="903"/>
                      <a:pt x="699" y="904"/>
                      <a:pt x="703" y="904"/>
                    </a:cubicBezTo>
                    <a:cubicBezTo>
                      <a:pt x="710" y="904"/>
                      <a:pt x="718" y="901"/>
                      <a:pt x="722" y="894"/>
                    </a:cubicBezTo>
                    <a:cubicBezTo>
                      <a:pt x="737" y="870"/>
                      <a:pt x="737" y="870"/>
                      <a:pt x="737" y="870"/>
                    </a:cubicBezTo>
                    <a:cubicBezTo>
                      <a:pt x="747" y="854"/>
                      <a:pt x="750" y="835"/>
                      <a:pt x="745" y="816"/>
                    </a:cubicBezTo>
                    <a:cubicBezTo>
                      <a:pt x="741" y="800"/>
                      <a:pt x="732" y="786"/>
                      <a:pt x="718" y="776"/>
                    </a:cubicBezTo>
                    <a:cubicBezTo>
                      <a:pt x="741" y="718"/>
                      <a:pt x="741" y="718"/>
                      <a:pt x="741" y="718"/>
                    </a:cubicBezTo>
                    <a:cubicBezTo>
                      <a:pt x="742" y="718"/>
                      <a:pt x="743" y="718"/>
                      <a:pt x="744" y="718"/>
                    </a:cubicBezTo>
                    <a:close/>
                    <a:moveTo>
                      <a:pt x="334" y="1296"/>
                    </a:moveTo>
                    <a:cubicBezTo>
                      <a:pt x="433" y="1296"/>
                      <a:pt x="433" y="1296"/>
                      <a:pt x="433" y="1296"/>
                    </a:cubicBezTo>
                    <a:cubicBezTo>
                      <a:pt x="433" y="1347"/>
                      <a:pt x="433" y="1347"/>
                      <a:pt x="433" y="1347"/>
                    </a:cubicBezTo>
                    <a:cubicBezTo>
                      <a:pt x="334" y="1347"/>
                      <a:pt x="334" y="1347"/>
                      <a:pt x="334" y="1347"/>
                    </a:cubicBezTo>
                    <a:lnTo>
                      <a:pt x="334" y="1296"/>
                    </a:lnTo>
                    <a:close/>
                    <a:moveTo>
                      <a:pt x="45" y="239"/>
                    </a:moveTo>
                    <a:cubicBezTo>
                      <a:pt x="45" y="215"/>
                      <a:pt x="45" y="215"/>
                      <a:pt x="45" y="215"/>
                    </a:cubicBezTo>
                    <a:cubicBezTo>
                      <a:pt x="45" y="201"/>
                      <a:pt x="56" y="189"/>
                      <a:pt x="71" y="189"/>
                    </a:cubicBezTo>
                    <a:cubicBezTo>
                      <a:pt x="85" y="189"/>
                      <a:pt x="96" y="201"/>
                      <a:pt x="96" y="215"/>
                    </a:cubicBezTo>
                    <a:cubicBezTo>
                      <a:pt x="96" y="239"/>
                      <a:pt x="96" y="239"/>
                      <a:pt x="96" y="239"/>
                    </a:cubicBezTo>
                    <a:cubicBezTo>
                      <a:pt x="96" y="253"/>
                      <a:pt x="85" y="265"/>
                      <a:pt x="71" y="265"/>
                    </a:cubicBezTo>
                    <a:cubicBezTo>
                      <a:pt x="56" y="265"/>
                      <a:pt x="45" y="253"/>
                      <a:pt x="45" y="239"/>
                    </a:cubicBezTo>
                    <a:close/>
                    <a:moveTo>
                      <a:pt x="45" y="431"/>
                    </a:moveTo>
                    <a:cubicBezTo>
                      <a:pt x="45" y="417"/>
                      <a:pt x="56" y="406"/>
                      <a:pt x="71" y="406"/>
                    </a:cubicBezTo>
                    <a:cubicBezTo>
                      <a:pt x="85" y="406"/>
                      <a:pt x="96" y="417"/>
                      <a:pt x="96" y="431"/>
                    </a:cubicBezTo>
                    <a:cubicBezTo>
                      <a:pt x="96" y="445"/>
                      <a:pt x="85" y="457"/>
                      <a:pt x="71" y="457"/>
                    </a:cubicBezTo>
                    <a:cubicBezTo>
                      <a:pt x="56" y="457"/>
                      <a:pt x="45" y="445"/>
                      <a:pt x="45" y="431"/>
                    </a:cubicBezTo>
                    <a:close/>
                    <a:moveTo>
                      <a:pt x="96" y="734"/>
                    </a:moveTo>
                    <a:cubicBezTo>
                      <a:pt x="46" y="756"/>
                      <a:pt x="46" y="756"/>
                      <a:pt x="46" y="756"/>
                    </a:cubicBezTo>
                    <a:cubicBezTo>
                      <a:pt x="45" y="752"/>
                      <a:pt x="45" y="747"/>
                      <a:pt x="45" y="742"/>
                    </a:cubicBezTo>
                    <a:cubicBezTo>
                      <a:pt x="45" y="624"/>
                      <a:pt x="45" y="624"/>
                      <a:pt x="45" y="624"/>
                    </a:cubicBezTo>
                    <a:cubicBezTo>
                      <a:pt x="45" y="610"/>
                      <a:pt x="56" y="598"/>
                      <a:pt x="71" y="598"/>
                    </a:cubicBezTo>
                    <a:cubicBezTo>
                      <a:pt x="85" y="598"/>
                      <a:pt x="96" y="610"/>
                      <a:pt x="96" y="624"/>
                    </a:cubicBezTo>
                    <a:lnTo>
                      <a:pt x="96" y="734"/>
                    </a:lnTo>
                    <a:close/>
                    <a:moveTo>
                      <a:pt x="213" y="167"/>
                    </a:moveTo>
                    <a:cubicBezTo>
                      <a:pt x="213" y="143"/>
                      <a:pt x="213" y="143"/>
                      <a:pt x="213" y="143"/>
                    </a:cubicBezTo>
                    <a:cubicBezTo>
                      <a:pt x="213" y="129"/>
                      <a:pt x="225" y="117"/>
                      <a:pt x="239" y="117"/>
                    </a:cubicBezTo>
                    <a:cubicBezTo>
                      <a:pt x="253" y="117"/>
                      <a:pt x="265" y="129"/>
                      <a:pt x="265" y="143"/>
                    </a:cubicBezTo>
                    <a:cubicBezTo>
                      <a:pt x="265" y="167"/>
                      <a:pt x="265" y="167"/>
                      <a:pt x="265" y="167"/>
                    </a:cubicBezTo>
                    <a:cubicBezTo>
                      <a:pt x="265" y="181"/>
                      <a:pt x="253" y="192"/>
                      <a:pt x="239" y="192"/>
                    </a:cubicBezTo>
                    <a:cubicBezTo>
                      <a:pt x="225" y="192"/>
                      <a:pt x="213" y="181"/>
                      <a:pt x="213" y="167"/>
                    </a:cubicBezTo>
                    <a:close/>
                    <a:moveTo>
                      <a:pt x="213" y="359"/>
                    </a:moveTo>
                    <a:cubicBezTo>
                      <a:pt x="213" y="345"/>
                      <a:pt x="225" y="334"/>
                      <a:pt x="239" y="334"/>
                    </a:cubicBezTo>
                    <a:cubicBezTo>
                      <a:pt x="253" y="334"/>
                      <a:pt x="265" y="345"/>
                      <a:pt x="265" y="359"/>
                    </a:cubicBezTo>
                    <a:cubicBezTo>
                      <a:pt x="265" y="373"/>
                      <a:pt x="253" y="385"/>
                      <a:pt x="239" y="385"/>
                    </a:cubicBezTo>
                    <a:cubicBezTo>
                      <a:pt x="225" y="385"/>
                      <a:pt x="213" y="373"/>
                      <a:pt x="213" y="359"/>
                    </a:cubicBezTo>
                    <a:close/>
                    <a:moveTo>
                      <a:pt x="265" y="661"/>
                    </a:moveTo>
                    <a:cubicBezTo>
                      <a:pt x="213" y="683"/>
                      <a:pt x="213" y="683"/>
                      <a:pt x="213" y="683"/>
                    </a:cubicBezTo>
                    <a:cubicBezTo>
                      <a:pt x="213" y="552"/>
                      <a:pt x="213" y="552"/>
                      <a:pt x="213" y="552"/>
                    </a:cubicBezTo>
                    <a:cubicBezTo>
                      <a:pt x="213" y="537"/>
                      <a:pt x="225" y="526"/>
                      <a:pt x="239" y="526"/>
                    </a:cubicBezTo>
                    <a:cubicBezTo>
                      <a:pt x="253" y="526"/>
                      <a:pt x="265" y="537"/>
                      <a:pt x="265" y="552"/>
                    </a:cubicBezTo>
                    <a:lnTo>
                      <a:pt x="265" y="661"/>
                    </a:lnTo>
                    <a:close/>
                    <a:moveTo>
                      <a:pt x="382" y="95"/>
                    </a:moveTo>
                    <a:cubicBezTo>
                      <a:pt x="382" y="71"/>
                      <a:pt x="382" y="71"/>
                      <a:pt x="382" y="71"/>
                    </a:cubicBezTo>
                    <a:cubicBezTo>
                      <a:pt x="382" y="56"/>
                      <a:pt x="393" y="45"/>
                      <a:pt x="407" y="45"/>
                    </a:cubicBezTo>
                    <a:cubicBezTo>
                      <a:pt x="421" y="45"/>
                      <a:pt x="433" y="56"/>
                      <a:pt x="433" y="71"/>
                    </a:cubicBezTo>
                    <a:cubicBezTo>
                      <a:pt x="433" y="95"/>
                      <a:pt x="433" y="95"/>
                      <a:pt x="433" y="95"/>
                    </a:cubicBezTo>
                    <a:cubicBezTo>
                      <a:pt x="433" y="109"/>
                      <a:pt x="421" y="120"/>
                      <a:pt x="407" y="120"/>
                    </a:cubicBezTo>
                    <a:cubicBezTo>
                      <a:pt x="393" y="120"/>
                      <a:pt x="382" y="109"/>
                      <a:pt x="382" y="95"/>
                    </a:cubicBezTo>
                    <a:close/>
                    <a:moveTo>
                      <a:pt x="382" y="287"/>
                    </a:moveTo>
                    <a:cubicBezTo>
                      <a:pt x="382" y="273"/>
                      <a:pt x="393" y="261"/>
                      <a:pt x="407" y="261"/>
                    </a:cubicBezTo>
                    <a:cubicBezTo>
                      <a:pt x="421" y="261"/>
                      <a:pt x="433" y="273"/>
                      <a:pt x="433" y="287"/>
                    </a:cubicBezTo>
                    <a:cubicBezTo>
                      <a:pt x="433" y="301"/>
                      <a:pt x="421" y="313"/>
                      <a:pt x="407" y="313"/>
                    </a:cubicBezTo>
                    <a:cubicBezTo>
                      <a:pt x="393" y="313"/>
                      <a:pt x="382" y="301"/>
                      <a:pt x="382" y="287"/>
                    </a:cubicBezTo>
                    <a:close/>
                    <a:moveTo>
                      <a:pt x="433" y="617"/>
                    </a:moveTo>
                    <a:cubicBezTo>
                      <a:pt x="416" y="612"/>
                      <a:pt x="399" y="611"/>
                      <a:pt x="382" y="614"/>
                    </a:cubicBezTo>
                    <a:cubicBezTo>
                      <a:pt x="382" y="479"/>
                      <a:pt x="382" y="479"/>
                      <a:pt x="382" y="479"/>
                    </a:cubicBezTo>
                    <a:cubicBezTo>
                      <a:pt x="382" y="465"/>
                      <a:pt x="393" y="454"/>
                      <a:pt x="407" y="454"/>
                    </a:cubicBezTo>
                    <a:cubicBezTo>
                      <a:pt x="421" y="454"/>
                      <a:pt x="433" y="465"/>
                      <a:pt x="433" y="479"/>
                    </a:cubicBezTo>
                    <a:lnTo>
                      <a:pt x="433" y="617"/>
                    </a:lnTo>
                    <a:close/>
                    <a:moveTo>
                      <a:pt x="550" y="167"/>
                    </a:moveTo>
                    <a:cubicBezTo>
                      <a:pt x="550" y="143"/>
                      <a:pt x="550" y="143"/>
                      <a:pt x="550" y="143"/>
                    </a:cubicBezTo>
                    <a:cubicBezTo>
                      <a:pt x="550" y="129"/>
                      <a:pt x="562" y="117"/>
                      <a:pt x="576" y="117"/>
                    </a:cubicBezTo>
                    <a:cubicBezTo>
                      <a:pt x="590" y="117"/>
                      <a:pt x="601" y="129"/>
                      <a:pt x="601" y="143"/>
                    </a:cubicBezTo>
                    <a:cubicBezTo>
                      <a:pt x="601" y="167"/>
                      <a:pt x="601" y="167"/>
                      <a:pt x="601" y="167"/>
                    </a:cubicBezTo>
                    <a:cubicBezTo>
                      <a:pt x="601" y="181"/>
                      <a:pt x="590" y="192"/>
                      <a:pt x="576" y="192"/>
                    </a:cubicBezTo>
                    <a:cubicBezTo>
                      <a:pt x="562" y="192"/>
                      <a:pt x="550" y="181"/>
                      <a:pt x="550" y="167"/>
                    </a:cubicBezTo>
                    <a:close/>
                    <a:moveTo>
                      <a:pt x="550" y="359"/>
                    </a:moveTo>
                    <a:cubicBezTo>
                      <a:pt x="550" y="345"/>
                      <a:pt x="562" y="334"/>
                      <a:pt x="576" y="334"/>
                    </a:cubicBezTo>
                    <a:cubicBezTo>
                      <a:pt x="590" y="334"/>
                      <a:pt x="601" y="345"/>
                      <a:pt x="601" y="359"/>
                    </a:cubicBezTo>
                    <a:cubicBezTo>
                      <a:pt x="601" y="373"/>
                      <a:pt x="590" y="385"/>
                      <a:pt x="576" y="385"/>
                    </a:cubicBezTo>
                    <a:cubicBezTo>
                      <a:pt x="562" y="385"/>
                      <a:pt x="550" y="373"/>
                      <a:pt x="550" y="359"/>
                    </a:cubicBezTo>
                    <a:close/>
                    <a:moveTo>
                      <a:pt x="601" y="709"/>
                    </a:moveTo>
                    <a:cubicBezTo>
                      <a:pt x="550" y="679"/>
                      <a:pt x="550" y="679"/>
                      <a:pt x="550" y="679"/>
                    </a:cubicBezTo>
                    <a:cubicBezTo>
                      <a:pt x="550" y="552"/>
                      <a:pt x="550" y="552"/>
                      <a:pt x="550" y="552"/>
                    </a:cubicBezTo>
                    <a:cubicBezTo>
                      <a:pt x="550" y="537"/>
                      <a:pt x="562" y="526"/>
                      <a:pt x="576" y="526"/>
                    </a:cubicBezTo>
                    <a:cubicBezTo>
                      <a:pt x="590" y="526"/>
                      <a:pt x="601" y="537"/>
                      <a:pt x="601" y="552"/>
                    </a:cubicBezTo>
                    <a:lnTo>
                      <a:pt x="601" y="709"/>
                    </a:lnTo>
                    <a:close/>
                    <a:moveTo>
                      <a:pt x="718" y="455"/>
                    </a:moveTo>
                    <a:cubicBezTo>
                      <a:pt x="718" y="431"/>
                      <a:pt x="718" y="431"/>
                      <a:pt x="718" y="431"/>
                    </a:cubicBezTo>
                    <a:cubicBezTo>
                      <a:pt x="718" y="417"/>
                      <a:pt x="730" y="406"/>
                      <a:pt x="744" y="406"/>
                    </a:cubicBezTo>
                    <a:cubicBezTo>
                      <a:pt x="758" y="406"/>
                      <a:pt x="770" y="417"/>
                      <a:pt x="770" y="431"/>
                    </a:cubicBezTo>
                    <a:cubicBezTo>
                      <a:pt x="770" y="455"/>
                      <a:pt x="770" y="455"/>
                      <a:pt x="770" y="455"/>
                    </a:cubicBezTo>
                    <a:cubicBezTo>
                      <a:pt x="770" y="469"/>
                      <a:pt x="758" y="481"/>
                      <a:pt x="744" y="481"/>
                    </a:cubicBezTo>
                    <a:cubicBezTo>
                      <a:pt x="730" y="481"/>
                      <a:pt x="718" y="469"/>
                      <a:pt x="718" y="455"/>
                    </a:cubicBezTo>
                    <a:close/>
                    <a:moveTo>
                      <a:pt x="718" y="648"/>
                    </a:moveTo>
                    <a:cubicBezTo>
                      <a:pt x="718" y="634"/>
                      <a:pt x="730" y="622"/>
                      <a:pt x="744" y="622"/>
                    </a:cubicBezTo>
                    <a:cubicBezTo>
                      <a:pt x="758" y="622"/>
                      <a:pt x="770" y="634"/>
                      <a:pt x="770" y="648"/>
                    </a:cubicBezTo>
                    <a:cubicBezTo>
                      <a:pt x="770" y="662"/>
                      <a:pt x="758" y="673"/>
                      <a:pt x="744" y="673"/>
                    </a:cubicBezTo>
                    <a:cubicBezTo>
                      <a:pt x="730" y="673"/>
                      <a:pt x="718" y="662"/>
                      <a:pt x="718" y="648"/>
                    </a:cubicBezTo>
                    <a:close/>
                    <a:moveTo>
                      <a:pt x="718" y="648"/>
                    </a:moveTo>
                    <a:cubicBezTo>
                      <a:pt x="718" y="648"/>
                      <a:pt x="718" y="648"/>
                      <a:pt x="718" y="64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6" name="Freeform 28">
                <a:extLst>
                  <a:ext uri="{FF2B5EF4-FFF2-40B4-BE49-F238E27FC236}">
                    <a16:creationId xmlns:a16="http://schemas.microsoft.com/office/drawing/2014/main" id="{DDE13645-D23E-47EF-AFD7-3E6919D53228}"/>
                  </a:ext>
                </a:extLst>
              </p:cNvPr>
              <p:cNvSpPr>
                <a:spLocks noEditPoints="1"/>
              </p:cNvSpPr>
              <p:nvPr/>
            </p:nvSpPr>
            <p:spPr bwMode="auto">
              <a:xfrm>
                <a:off x="3750806" y="5129750"/>
                <a:ext cx="93947" cy="12025"/>
              </a:xfrm>
              <a:custGeom>
                <a:avLst/>
                <a:gdLst>
                  <a:gd name="T0" fmla="*/ 312 w 334"/>
                  <a:gd name="T1" fmla="*/ 0 h 45"/>
                  <a:gd name="T2" fmla="*/ 23 w 334"/>
                  <a:gd name="T3" fmla="*/ 0 h 45"/>
                  <a:gd name="T4" fmla="*/ 0 w 334"/>
                  <a:gd name="T5" fmla="*/ 23 h 45"/>
                  <a:gd name="T6" fmla="*/ 23 w 334"/>
                  <a:gd name="T7" fmla="*/ 45 h 45"/>
                  <a:gd name="T8" fmla="*/ 312 w 334"/>
                  <a:gd name="T9" fmla="*/ 45 h 45"/>
                  <a:gd name="T10" fmla="*/ 334 w 334"/>
                  <a:gd name="T11" fmla="*/ 23 h 45"/>
                  <a:gd name="T12" fmla="*/ 312 w 334"/>
                  <a:gd name="T13" fmla="*/ 0 h 45"/>
                  <a:gd name="T14" fmla="*/ 312 w 334"/>
                  <a:gd name="T15" fmla="*/ 0 h 45"/>
                  <a:gd name="T16" fmla="*/ 312 w 33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45">
                    <a:moveTo>
                      <a:pt x="312" y="0"/>
                    </a:moveTo>
                    <a:cubicBezTo>
                      <a:pt x="23" y="0"/>
                      <a:pt x="23" y="0"/>
                      <a:pt x="23" y="0"/>
                    </a:cubicBezTo>
                    <a:cubicBezTo>
                      <a:pt x="11" y="0"/>
                      <a:pt x="0" y="10"/>
                      <a:pt x="0" y="23"/>
                    </a:cubicBezTo>
                    <a:cubicBezTo>
                      <a:pt x="0" y="35"/>
                      <a:pt x="11" y="45"/>
                      <a:pt x="23" y="45"/>
                    </a:cubicBezTo>
                    <a:cubicBezTo>
                      <a:pt x="312" y="45"/>
                      <a:pt x="312" y="45"/>
                      <a:pt x="312" y="45"/>
                    </a:cubicBezTo>
                    <a:cubicBezTo>
                      <a:pt x="324" y="45"/>
                      <a:pt x="334" y="35"/>
                      <a:pt x="334" y="23"/>
                    </a:cubicBezTo>
                    <a:cubicBezTo>
                      <a:pt x="334" y="10"/>
                      <a:pt x="324" y="0"/>
                      <a:pt x="312" y="0"/>
                    </a:cubicBezTo>
                    <a:close/>
                    <a:moveTo>
                      <a:pt x="312" y="0"/>
                    </a:moveTo>
                    <a:cubicBezTo>
                      <a:pt x="312" y="0"/>
                      <a:pt x="312" y="0"/>
                      <a:pt x="31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87" name="Groupe 1679">
              <a:extLst>
                <a:ext uri="{FF2B5EF4-FFF2-40B4-BE49-F238E27FC236}">
                  <a16:creationId xmlns:a16="http://schemas.microsoft.com/office/drawing/2014/main" id="{5A95F4A3-D2B6-46A8-A652-8D61E48A8C27}"/>
                </a:ext>
              </a:extLst>
            </p:cNvPr>
            <p:cNvGrpSpPr>
              <a:grpSpLocks noChangeAspect="1"/>
            </p:cNvGrpSpPr>
            <p:nvPr/>
          </p:nvGrpSpPr>
          <p:grpSpPr>
            <a:xfrm>
              <a:off x="3662363" y="3407410"/>
              <a:ext cx="284162" cy="428625"/>
              <a:chOff x="3662363" y="4108450"/>
              <a:chExt cx="284162" cy="428625"/>
            </a:xfrm>
            <a:solidFill>
              <a:schemeClr val="tx2"/>
            </a:solidFill>
          </p:grpSpPr>
          <p:sp>
            <p:nvSpPr>
              <p:cNvPr id="688" name="Freeform 60">
                <a:extLst>
                  <a:ext uri="{FF2B5EF4-FFF2-40B4-BE49-F238E27FC236}">
                    <a16:creationId xmlns:a16="http://schemas.microsoft.com/office/drawing/2014/main" id="{5886C81B-620E-4770-8A6F-84813EFCA23C}"/>
                  </a:ext>
                </a:extLst>
              </p:cNvPr>
              <p:cNvSpPr>
                <a:spLocks noEditPoints="1"/>
              </p:cNvSpPr>
              <p:nvPr/>
            </p:nvSpPr>
            <p:spPr bwMode="auto">
              <a:xfrm>
                <a:off x="3662363" y="4108450"/>
                <a:ext cx="284162" cy="428625"/>
              </a:xfrm>
              <a:custGeom>
                <a:avLst/>
                <a:gdLst>
                  <a:gd name="T0" fmla="*/ 810 w 1015"/>
                  <a:gd name="T1" fmla="*/ 302 h 1536"/>
                  <a:gd name="T2" fmla="*/ 720 w 1015"/>
                  <a:gd name="T3" fmla="*/ 0 h 1536"/>
                  <a:gd name="T4" fmla="*/ 631 w 1015"/>
                  <a:gd name="T5" fmla="*/ 302 h 1536"/>
                  <a:gd name="T6" fmla="*/ 384 w 1015"/>
                  <a:gd name="T7" fmla="*/ 89 h 1536"/>
                  <a:gd name="T8" fmla="*/ 206 w 1015"/>
                  <a:gd name="T9" fmla="*/ 89 h 1536"/>
                  <a:gd name="T10" fmla="*/ 74 w 1015"/>
                  <a:gd name="T11" fmla="*/ 302 h 1536"/>
                  <a:gd name="T12" fmla="*/ 0 w 1015"/>
                  <a:gd name="T13" fmla="*/ 493 h 1536"/>
                  <a:gd name="T14" fmla="*/ 141 w 1015"/>
                  <a:gd name="T15" fmla="*/ 567 h 1536"/>
                  <a:gd name="T16" fmla="*/ 258 w 1015"/>
                  <a:gd name="T17" fmla="*/ 1009 h 1536"/>
                  <a:gd name="T18" fmla="*/ 363 w 1015"/>
                  <a:gd name="T19" fmla="*/ 1231 h 1536"/>
                  <a:gd name="T20" fmla="*/ 422 w 1015"/>
                  <a:gd name="T21" fmla="*/ 1299 h 1536"/>
                  <a:gd name="T22" fmla="*/ 467 w 1015"/>
                  <a:gd name="T23" fmla="*/ 1299 h 1536"/>
                  <a:gd name="T24" fmla="*/ 548 w 1015"/>
                  <a:gd name="T25" fmla="*/ 1231 h 1536"/>
                  <a:gd name="T26" fmla="*/ 508 w 1015"/>
                  <a:gd name="T27" fmla="*/ 1491 h 1536"/>
                  <a:gd name="T28" fmla="*/ 467 w 1015"/>
                  <a:gd name="T29" fmla="*/ 1390 h 1536"/>
                  <a:gd name="T30" fmla="*/ 422 w 1015"/>
                  <a:gd name="T31" fmla="*/ 1390 h 1536"/>
                  <a:gd name="T32" fmla="*/ 508 w 1015"/>
                  <a:gd name="T33" fmla="*/ 1536 h 1536"/>
                  <a:gd name="T34" fmla="*/ 594 w 1015"/>
                  <a:gd name="T35" fmla="*/ 1231 h 1536"/>
                  <a:gd name="T36" fmla="*/ 758 w 1015"/>
                  <a:gd name="T37" fmla="*/ 1126 h 1536"/>
                  <a:gd name="T38" fmla="*/ 810 w 1015"/>
                  <a:gd name="T39" fmla="*/ 949 h 1536"/>
                  <a:gd name="T40" fmla="*/ 772 w 1015"/>
                  <a:gd name="T41" fmla="*/ 924 h 1536"/>
                  <a:gd name="T42" fmla="*/ 187 w 1015"/>
                  <a:gd name="T43" fmla="*/ 567 h 1536"/>
                  <a:gd name="T44" fmla="*/ 284 w 1015"/>
                  <a:gd name="T45" fmla="*/ 544 h 1536"/>
                  <a:gd name="T46" fmla="*/ 74 w 1015"/>
                  <a:gd name="T47" fmla="*/ 522 h 1536"/>
                  <a:gd name="T48" fmla="*/ 45 w 1015"/>
                  <a:gd name="T49" fmla="*/ 376 h 1536"/>
                  <a:gd name="T50" fmla="*/ 941 w 1015"/>
                  <a:gd name="T51" fmla="*/ 348 h 1536"/>
                  <a:gd name="T52" fmla="*/ 970 w 1015"/>
                  <a:gd name="T53" fmla="*/ 493 h 1536"/>
                  <a:gd name="T54" fmla="*/ 351 w 1015"/>
                  <a:gd name="T55" fmla="*/ 522 h 1536"/>
                  <a:gd name="T56" fmla="*/ 351 w 1015"/>
                  <a:gd name="T57" fmla="*/ 567 h 1536"/>
                  <a:gd name="T58" fmla="*/ 810 w 1015"/>
                  <a:gd name="T59" fmla="*/ 849 h 1536"/>
                  <a:gd name="T60" fmla="*/ 853 w 1015"/>
                  <a:gd name="T61" fmla="*/ 864 h 1536"/>
                  <a:gd name="T62" fmla="*/ 874 w 1015"/>
                  <a:gd name="T63" fmla="*/ 567 h 1536"/>
                  <a:gd name="T64" fmla="*/ 1015 w 1015"/>
                  <a:gd name="T65" fmla="*/ 493 h 1536"/>
                  <a:gd name="T66" fmla="*/ 941 w 1015"/>
                  <a:gd name="T67" fmla="*/ 302 h 1536"/>
                  <a:gd name="T68" fmla="*/ 712 w 1015"/>
                  <a:gd name="T69" fmla="*/ 1045 h 1536"/>
                  <a:gd name="T70" fmla="*/ 652 w 1015"/>
                  <a:gd name="T71" fmla="*/ 1186 h 1536"/>
                  <a:gd name="T72" fmla="*/ 303 w 1015"/>
                  <a:gd name="T73" fmla="*/ 1126 h 1536"/>
                  <a:gd name="T74" fmla="*/ 339 w 1015"/>
                  <a:gd name="T75" fmla="*/ 302 h 1536"/>
                  <a:gd name="T76" fmla="*/ 251 w 1015"/>
                  <a:gd name="T77" fmla="*/ 89 h 1536"/>
                  <a:gd name="T78" fmla="*/ 339 w 1015"/>
                  <a:gd name="T79" fmla="*/ 89 h 1536"/>
                  <a:gd name="T80" fmla="*/ 764 w 1015"/>
                  <a:gd name="T81" fmla="*/ 302 h 1536"/>
                  <a:gd name="T82" fmla="*/ 676 w 1015"/>
                  <a:gd name="T83" fmla="*/ 89 h 1536"/>
                  <a:gd name="T84" fmla="*/ 764 w 1015"/>
                  <a:gd name="T85" fmla="*/ 89 h 1536"/>
                  <a:gd name="T86" fmla="*/ 764 w 1015"/>
                  <a:gd name="T87" fmla="*/ 30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5" h="1536">
                    <a:moveTo>
                      <a:pt x="941" y="302"/>
                    </a:moveTo>
                    <a:cubicBezTo>
                      <a:pt x="810" y="302"/>
                      <a:pt x="810" y="302"/>
                      <a:pt x="810" y="302"/>
                    </a:cubicBezTo>
                    <a:cubicBezTo>
                      <a:pt x="810" y="89"/>
                      <a:pt x="810" y="89"/>
                      <a:pt x="810" y="89"/>
                    </a:cubicBezTo>
                    <a:cubicBezTo>
                      <a:pt x="810" y="40"/>
                      <a:pt x="770" y="0"/>
                      <a:pt x="720" y="0"/>
                    </a:cubicBezTo>
                    <a:cubicBezTo>
                      <a:pt x="671" y="0"/>
                      <a:pt x="631" y="40"/>
                      <a:pt x="631" y="89"/>
                    </a:cubicBezTo>
                    <a:cubicBezTo>
                      <a:pt x="631" y="302"/>
                      <a:pt x="631" y="302"/>
                      <a:pt x="631" y="302"/>
                    </a:cubicBezTo>
                    <a:cubicBezTo>
                      <a:pt x="384" y="302"/>
                      <a:pt x="384" y="302"/>
                      <a:pt x="384" y="302"/>
                    </a:cubicBezTo>
                    <a:cubicBezTo>
                      <a:pt x="384" y="89"/>
                      <a:pt x="384" y="89"/>
                      <a:pt x="384" y="89"/>
                    </a:cubicBezTo>
                    <a:cubicBezTo>
                      <a:pt x="384" y="40"/>
                      <a:pt x="344" y="0"/>
                      <a:pt x="295" y="0"/>
                    </a:cubicBezTo>
                    <a:cubicBezTo>
                      <a:pt x="246" y="0"/>
                      <a:pt x="206" y="40"/>
                      <a:pt x="206" y="89"/>
                    </a:cubicBezTo>
                    <a:cubicBezTo>
                      <a:pt x="206" y="302"/>
                      <a:pt x="206" y="302"/>
                      <a:pt x="206" y="302"/>
                    </a:cubicBezTo>
                    <a:cubicBezTo>
                      <a:pt x="74" y="302"/>
                      <a:pt x="74" y="302"/>
                      <a:pt x="74" y="302"/>
                    </a:cubicBezTo>
                    <a:cubicBezTo>
                      <a:pt x="33" y="302"/>
                      <a:pt x="0" y="336"/>
                      <a:pt x="0" y="376"/>
                    </a:cubicBezTo>
                    <a:cubicBezTo>
                      <a:pt x="0" y="493"/>
                      <a:pt x="0" y="493"/>
                      <a:pt x="0" y="493"/>
                    </a:cubicBezTo>
                    <a:cubicBezTo>
                      <a:pt x="0" y="534"/>
                      <a:pt x="33" y="567"/>
                      <a:pt x="74" y="567"/>
                    </a:cubicBezTo>
                    <a:cubicBezTo>
                      <a:pt x="141" y="567"/>
                      <a:pt x="141" y="567"/>
                      <a:pt x="141" y="567"/>
                    </a:cubicBezTo>
                    <a:cubicBezTo>
                      <a:pt x="141" y="742"/>
                      <a:pt x="141" y="742"/>
                      <a:pt x="141" y="742"/>
                    </a:cubicBezTo>
                    <a:cubicBezTo>
                      <a:pt x="141" y="847"/>
                      <a:pt x="186" y="942"/>
                      <a:pt x="258" y="1009"/>
                    </a:cubicBezTo>
                    <a:cubicBezTo>
                      <a:pt x="258" y="1126"/>
                      <a:pt x="258" y="1126"/>
                      <a:pt x="258" y="1126"/>
                    </a:cubicBezTo>
                    <a:cubicBezTo>
                      <a:pt x="258" y="1184"/>
                      <a:pt x="305" y="1231"/>
                      <a:pt x="363" y="1231"/>
                    </a:cubicBezTo>
                    <a:cubicBezTo>
                      <a:pt x="422" y="1231"/>
                      <a:pt x="422" y="1231"/>
                      <a:pt x="422" y="1231"/>
                    </a:cubicBezTo>
                    <a:cubicBezTo>
                      <a:pt x="422" y="1299"/>
                      <a:pt x="422" y="1299"/>
                      <a:pt x="422" y="1299"/>
                    </a:cubicBezTo>
                    <a:cubicBezTo>
                      <a:pt x="422" y="1312"/>
                      <a:pt x="432" y="1322"/>
                      <a:pt x="444" y="1322"/>
                    </a:cubicBezTo>
                    <a:cubicBezTo>
                      <a:pt x="457" y="1322"/>
                      <a:pt x="467" y="1312"/>
                      <a:pt x="467" y="1299"/>
                    </a:cubicBezTo>
                    <a:cubicBezTo>
                      <a:pt x="467" y="1231"/>
                      <a:pt x="467" y="1231"/>
                      <a:pt x="467" y="1231"/>
                    </a:cubicBezTo>
                    <a:cubicBezTo>
                      <a:pt x="548" y="1231"/>
                      <a:pt x="548" y="1231"/>
                      <a:pt x="548" y="1231"/>
                    </a:cubicBezTo>
                    <a:cubicBezTo>
                      <a:pt x="548" y="1450"/>
                      <a:pt x="548" y="1450"/>
                      <a:pt x="548" y="1450"/>
                    </a:cubicBezTo>
                    <a:cubicBezTo>
                      <a:pt x="548" y="1472"/>
                      <a:pt x="530" y="1491"/>
                      <a:pt x="508" y="1491"/>
                    </a:cubicBezTo>
                    <a:cubicBezTo>
                      <a:pt x="485" y="1491"/>
                      <a:pt x="467" y="1472"/>
                      <a:pt x="467" y="1450"/>
                    </a:cubicBezTo>
                    <a:cubicBezTo>
                      <a:pt x="467" y="1390"/>
                      <a:pt x="467" y="1390"/>
                      <a:pt x="467" y="1390"/>
                    </a:cubicBezTo>
                    <a:cubicBezTo>
                      <a:pt x="467" y="1377"/>
                      <a:pt x="457" y="1367"/>
                      <a:pt x="444" y="1367"/>
                    </a:cubicBezTo>
                    <a:cubicBezTo>
                      <a:pt x="432" y="1367"/>
                      <a:pt x="422" y="1377"/>
                      <a:pt x="422" y="1390"/>
                    </a:cubicBezTo>
                    <a:cubicBezTo>
                      <a:pt x="422" y="1450"/>
                      <a:pt x="422" y="1450"/>
                      <a:pt x="422" y="1450"/>
                    </a:cubicBezTo>
                    <a:cubicBezTo>
                      <a:pt x="422" y="1497"/>
                      <a:pt x="460" y="1536"/>
                      <a:pt x="508" y="1536"/>
                    </a:cubicBezTo>
                    <a:cubicBezTo>
                      <a:pt x="555" y="1536"/>
                      <a:pt x="594" y="1497"/>
                      <a:pt x="594" y="1450"/>
                    </a:cubicBezTo>
                    <a:cubicBezTo>
                      <a:pt x="594" y="1231"/>
                      <a:pt x="594" y="1231"/>
                      <a:pt x="594" y="1231"/>
                    </a:cubicBezTo>
                    <a:cubicBezTo>
                      <a:pt x="652" y="1231"/>
                      <a:pt x="652" y="1231"/>
                      <a:pt x="652" y="1231"/>
                    </a:cubicBezTo>
                    <a:cubicBezTo>
                      <a:pt x="710" y="1231"/>
                      <a:pt x="758" y="1184"/>
                      <a:pt x="758" y="1126"/>
                    </a:cubicBezTo>
                    <a:cubicBezTo>
                      <a:pt x="758" y="1009"/>
                      <a:pt x="758" y="1009"/>
                      <a:pt x="758" y="1009"/>
                    </a:cubicBezTo>
                    <a:cubicBezTo>
                      <a:pt x="777" y="992"/>
                      <a:pt x="794" y="971"/>
                      <a:pt x="810" y="949"/>
                    </a:cubicBezTo>
                    <a:cubicBezTo>
                      <a:pt x="817" y="939"/>
                      <a:pt x="814" y="925"/>
                      <a:pt x="804" y="918"/>
                    </a:cubicBezTo>
                    <a:cubicBezTo>
                      <a:pt x="793" y="911"/>
                      <a:pt x="779" y="913"/>
                      <a:pt x="772" y="924"/>
                    </a:cubicBezTo>
                    <a:cubicBezTo>
                      <a:pt x="592" y="1185"/>
                      <a:pt x="187" y="1053"/>
                      <a:pt x="187" y="742"/>
                    </a:cubicBezTo>
                    <a:cubicBezTo>
                      <a:pt x="187" y="567"/>
                      <a:pt x="187" y="567"/>
                      <a:pt x="187" y="567"/>
                    </a:cubicBezTo>
                    <a:cubicBezTo>
                      <a:pt x="261" y="567"/>
                      <a:pt x="261" y="567"/>
                      <a:pt x="261" y="567"/>
                    </a:cubicBezTo>
                    <a:cubicBezTo>
                      <a:pt x="273" y="567"/>
                      <a:pt x="284" y="557"/>
                      <a:pt x="284" y="544"/>
                    </a:cubicBezTo>
                    <a:cubicBezTo>
                      <a:pt x="284" y="532"/>
                      <a:pt x="273" y="522"/>
                      <a:pt x="261" y="522"/>
                    </a:cubicBezTo>
                    <a:cubicBezTo>
                      <a:pt x="237" y="522"/>
                      <a:pt x="101" y="522"/>
                      <a:pt x="74" y="522"/>
                    </a:cubicBezTo>
                    <a:cubicBezTo>
                      <a:pt x="58" y="522"/>
                      <a:pt x="45" y="509"/>
                      <a:pt x="45" y="493"/>
                    </a:cubicBezTo>
                    <a:cubicBezTo>
                      <a:pt x="45" y="376"/>
                      <a:pt x="45" y="376"/>
                      <a:pt x="45" y="376"/>
                    </a:cubicBezTo>
                    <a:cubicBezTo>
                      <a:pt x="45" y="361"/>
                      <a:pt x="58" y="348"/>
                      <a:pt x="74" y="348"/>
                    </a:cubicBezTo>
                    <a:cubicBezTo>
                      <a:pt x="941" y="348"/>
                      <a:pt x="941" y="348"/>
                      <a:pt x="941" y="348"/>
                    </a:cubicBezTo>
                    <a:cubicBezTo>
                      <a:pt x="957" y="348"/>
                      <a:pt x="970" y="361"/>
                      <a:pt x="970" y="376"/>
                    </a:cubicBezTo>
                    <a:cubicBezTo>
                      <a:pt x="970" y="493"/>
                      <a:pt x="970" y="493"/>
                      <a:pt x="970" y="493"/>
                    </a:cubicBezTo>
                    <a:cubicBezTo>
                      <a:pt x="970" y="509"/>
                      <a:pt x="957" y="522"/>
                      <a:pt x="941" y="522"/>
                    </a:cubicBezTo>
                    <a:cubicBezTo>
                      <a:pt x="916" y="522"/>
                      <a:pt x="374" y="522"/>
                      <a:pt x="351" y="522"/>
                    </a:cubicBezTo>
                    <a:cubicBezTo>
                      <a:pt x="339" y="522"/>
                      <a:pt x="329" y="532"/>
                      <a:pt x="329" y="544"/>
                    </a:cubicBezTo>
                    <a:cubicBezTo>
                      <a:pt x="329" y="557"/>
                      <a:pt x="339" y="567"/>
                      <a:pt x="351" y="567"/>
                    </a:cubicBezTo>
                    <a:cubicBezTo>
                      <a:pt x="829" y="567"/>
                      <a:pt x="829" y="567"/>
                      <a:pt x="829" y="567"/>
                    </a:cubicBezTo>
                    <a:cubicBezTo>
                      <a:pt x="829" y="749"/>
                      <a:pt x="834" y="783"/>
                      <a:pt x="810" y="849"/>
                    </a:cubicBezTo>
                    <a:cubicBezTo>
                      <a:pt x="806" y="860"/>
                      <a:pt x="813" y="873"/>
                      <a:pt x="824" y="877"/>
                    </a:cubicBezTo>
                    <a:cubicBezTo>
                      <a:pt x="836" y="882"/>
                      <a:pt x="849" y="875"/>
                      <a:pt x="853" y="864"/>
                    </a:cubicBezTo>
                    <a:cubicBezTo>
                      <a:pt x="867" y="825"/>
                      <a:pt x="874" y="784"/>
                      <a:pt x="874" y="742"/>
                    </a:cubicBezTo>
                    <a:cubicBezTo>
                      <a:pt x="874" y="567"/>
                      <a:pt x="874" y="567"/>
                      <a:pt x="874" y="567"/>
                    </a:cubicBezTo>
                    <a:cubicBezTo>
                      <a:pt x="941" y="567"/>
                      <a:pt x="941" y="567"/>
                      <a:pt x="941" y="567"/>
                    </a:cubicBezTo>
                    <a:cubicBezTo>
                      <a:pt x="982" y="567"/>
                      <a:pt x="1015" y="534"/>
                      <a:pt x="1015" y="493"/>
                    </a:cubicBezTo>
                    <a:cubicBezTo>
                      <a:pt x="1015" y="376"/>
                      <a:pt x="1015" y="376"/>
                      <a:pt x="1015" y="376"/>
                    </a:cubicBezTo>
                    <a:cubicBezTo>
                      <a:pt x="1015" y="336"/>
                      <a:pt x="982" y="302"/>
                      <a:pt x="941" y="302"/>
                    </a:cubicBezTo>
                    <a:close/>
                    <a:moveTo>
                      <a:pt x="303" y="1045"/>
                    </a:moveTo>
                    <a:cubicBezTo>
                      <a:pt x="427" y="1130"/>
                      <a:pt x="589" y="1128"/>
                      <a:pt x="712" y="1045"/>
                    </a:cubicBezTo>
                    <a:cubicBezTo>
                      <a:pt x="712" y="1126"/>
                      <a:pt x="712" y="1126"/>
                      <a:pt x="712" y="1126"/>
                    </a:cubicBezTo>
                    <a:cubicBezTo>
                      <a:pt x="712" y="1159"/>
                      <a:pt x="685" y="1186"/>
                      <a:pt x="652" y="1186"/>
                    </a:cubicBezTo>
                    <a:cubicBezTo>
                      <a:pt x="590" y="1186"/>
                      <a:pt x="425" y="1186"/>
                      <a:pt x="363" y="1186"/>
                    </a:cubicBezTo>
                    <a:cubicBezTo>
                      <a:pt x="330" y="1186"/>
                      <a:pt x="303" y="1159"/>
                      <a:pt x="303" y="1126"/>
                    </a:cubicBezTo>
                    <a:lnTo>
                      <a:pt x="303" y="1045"/>
                    </a:lnTo>
                    <a:close/>
                    <a:moveTo>
                      <a:pt x="339" y="302"/>
                    </a:moveTo>
                    <a:cubicBezTo>
                      <a:pt x="251" y="302"/>
                      <a:pt x="251" y="302"/>
                      <a:pt x="251" y="302"/>
                    </a:cubicBezTo>
                    <a:cubicBezTo>
                      <a:pt x="251" y="89"/>
                      <a:pt x="251" y="89"/>
                      <a:pt x="251" y="89"/>
                    </a:cubicBezTo>
                    <a:cubicBezTo>
                      <a:pt x="251" y="65"/>
                      <a:pt x="271" y="45"/>
                      <a:pt x="295" y="45"/>
                    </a:cubicBezTo>
                    <a:cubicBezTo>
                      <a:pt x="319" y="45"/>
                      <a:pt x="339" y="65"/>
                      <a:pt x="339" y="89"/>
                    </a:cubicBezTo>
                    <a:lnTo>
                      <a:pt x="339" y="302"/>
                    </a:lnTo>
                    <a:close/>
                    <a:moveTo>
                      <a:pt x="764" y="302"/>
                    </a:moveTo>
                    <a:cubicBezTo>
                      <a:pt x="676" y="302"/>
                      <a:pt x="676" y="302"/>
                      <a:pt x="676" y="302"/>
                    </a:cubicBezTo>
                    <a:cubicBezTo>
                      <a:pt x="676" y="89"/>
                      <a:pt x="676" y="89"/>
                      <a:pt x="676" y="89"/>
                    </a:cubicBezTo>
                    <a:cubicBezTo>
                      <a:pt x="676" y="65"/>
                      <a:pt x="696" y="45"/>
                      <a:pt x="720" y="45"/>
                    </a:cubicBezTo>
                    <a:cubicBezTo>
                      <a:pt x="745" y="45"/>
                      <a:pt x="764" y="65"/>
                      <a:pt x="764" y="89"/>
                    </a:cubicBezTo>
                    <a:lnTo>
                      <a:pt x="764" y="302"/>
                    </a:lnTo>
                    <a:close/>
                    <a:moveTo>
                      <a:pt x="764" y="302"/>
                    </a:moveTo>
                    <a:cubicBezTo>
                      <a:pt x="764" y="302"/>
                      <a:pt x="764" y="302"/>
                      <a:pt x="764" y="30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89" name="Freeform 61">
                <a:extLst>
                  <a:ext uri="{FF2B5EF4-FFF2-40B4-BE49-F238E27FC236}">
                    <a16:creationId xmlns:a16="http://schemas.microsoft.com/office/drawing/2014/main" id="{C563F22B-227E-450E-BE97-C9628573ECF5}"/>
                  </a:ext>
                </a:extLst>
              </p:cNvPr>
              <p:cNvSpPr>
                <a:spLocks noEditPoints="1"/>
              </p:cNvSpPr>
              <p:nvPr/>
            </p:nvSpPr>
            <p:spPr bwMode="auto">
              <a:xfrm>
                <a:off x="3759200" y="4287838"/>
                <a:ext cx="90487" cy="12700"/>
              </a:xfrm>
              <a:custGeom>
                <a:avLst/>
                <a:gdLst>
                  <a:gd name="T0" fmla="*/ 22 w 326"/>
                  <a:gd name="T1" fmla="*/ 0 h 46"/>
                  <a:gd name="T2" fmla="*/ 0 w 326"/>
                  <a:gd name="T3" fmla="*/ 23 h 46"/>
                  <a:gd name="T4" fmla="*/ 22 w 326"/>
                  <a:gd name="T5" fmla="*/ 46 h 46"/>
                  <a:gd name="T6" fmla="*/ 303 w 326"/>
                  <a:gd name="T7" fmla="*/ 46 h 46"/>
                  <a:gd name="T8" fmla="*/ 326 w 326"/>
                  <a:gd name="T9" fmla="*/ 23 h 46"/>
                  <a:gd name="T10" fmla="*/ 303 w 326"/>
                  <a:gd name="T11" fmla="*/ 0 h 46"/>
                  <a:gd name="T12" fmla="*/ 22 w 326"/>
                  <a:gd name="T13" fmla="*/ 0 h 46"/>
                  <a:gd name="T14" fmla="*/ 22 w 326"/>
                  <a:gd name="T15" fmla="*/ 0 h 46"/>
                  <a:gd name="T16" fmla="*/ 22 w 32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46">
                    <a:moveTo>
                      <a:pt x="22" y="0"/>
                    </a:moveTo>
                    <a:cubicBezTo>
                      <a:pt x="10" y="0"/>
                      <a:pt x="0" y="10"/>
                      <a:pt x="0" y="23"/>
                    </a:cubicBezTo>
                    <a:cubicBezTo>
                      <a:pt x="0" y="36"/>
                      <a:pt x="10" y="46"/>
                      <a:pt x="22" y="46"/>
                    </a:cubicBezTo>
                    <a:cubicBezTo>
                      <a:pt x="303" y="46"/>
                      <a:pt x="303" y="46"/>
                      <a:pt x="303" y="46"/>
                    </a:cubicBezTo>
                    <a:cubicBezTo>
                      <a:pt x="315" y="46"/>
                      <a:pt x="326" y="36"/>
                      <a:pt x="326" y="23"/>
                    </a:cubicBezTo>
                    <a:cubicBezTo>
                      <a:pt x="326" y="10"/>
                      <a:pt x="315" y="0"/>
                      <a:pt x="303" y="0"/>
                    </a:cubicBezTo>
                    <a:lnTo>
                      <a:pt x="22" y="0"/>
                    </a:ln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90" name="Groupe 1682">
              <a:extLst>
                <a:ext uri="{FF2B5EF4-FFF2-40B4-BE49-F238E27FC236}">
                  <a16:creationId xmlns:a16="http://schemas.microsoft.com/office/drawing/2014/main" id="{540034DB-20B6-45BE-AB2A-633948D1A510}"/>
                </a:ext>
              </a:extLst>
            </p:cNvPr>
            <p:cNvGrpSpPr>
              <a:grpSpLocks noChangeAspect="1"/>
            </p:cNvGrpSpPr>
            <p:nvPr/>
          </p:nvGrpSpPr>
          <p:grpSpPr>
            <a:xfrm>
              <a:off x="4970664" y="3535998"/>
              <a:ext cx="411162" cy="173038"/>
              <a:chOff x="4268788" y="4237038"/>
              <a:chExt cx="411162" cy="173038"/>
            </a:xfrm>
            <a:solidFill>
              <a:schemeClr val="tx2"/>
            </a:solidFill>
          </p:grpSpPr>
          <p:sp>
            <p:nvSpPr>
              <p:cNvPr id="691" name="Freeform 65">
                <a:extLst>
                  <a:ext uri="{FF2B5EF4-FFF2-40B4-BE49-F238E27FC236}">
                    <a16:creationId xmlns:a16="http://schemas.microsoft.com/office/drawing/2014/main" id="{AC5C1D8F-BB8B-47CA-87AE-31DEB6A35519}"/>
                  </a:ext>
                </a:extLst>
              </p:cNvPr>
              <p:cNvSpPr>
                <a:spLocks noEditPoints="1"/>
              </p:cNvSpPr>
              <p:nvPr/>
            </p:nvSpPr>
            <p:spPr bwMode="auto">
              <a:xfrm>
                <a:off x="4268788" y="4237038"/>
                <a:ext cx="411162" cy="173038"/>
              </a:xfrm>
              <a:custGeom>
                <a:avLst/>
                <a:gdLst>
                  <a:gd name="T0" fmla="*/ 1513 w 1537"/>
                  <a:gd name="T1" fmla="*/ 260 h 646"/>
                  <a:gd name="T2" fmla="*/ 1490 w 1537"/>
                  <a:gd name="T3" fmla="*/ 283 h 646"/>
                  <a:gd name="T4" fmla="*/ 1490 w 1537"/>
                  <a:gd name="T5" fmla="*/ 448 h 646"/>
                  <a:gd name="T6" fmla="*/ 1456 w 1537"/>
                  <a:gd name="T7" fmla="*/ 483 h 646"/>
                  <a:gd name="T8" fmla="*/ 1345 w 1537"/>
                  <a:gd name="T9" fmla="*/ 483 h 646"/>
                  <a:gd name="T10" fmla="*/ 1345 w 1537"/>
                  <a:gd name="T11" fmla="*/ 163 h 646"/>
                  <a:gd name="T12" fmla="*/ 1456 w 1537"/>
                  <a:gd name="T13" fmla="*/ 163 h 646"/>
                  <a:gd name="T14" fmla="*/ 1490 w 1537"/>
                  <a:gd name="T15" fmla="*/ 194 h 646"/>
                  <a:gd name="T16" fmla="*/ 1515 w 1537"/>
                  <a:gd name="T17" fmla="*/ 215 h 646"/>
                  <a:gd name="T18" fmla="*/ 1536 w 1537"/>
                  <a:gd name="T19" fmla="*/ 190 h 646"/>
                  <a:gd name="T20" fmla="*/ 1456 w 1537"/>
                  <a:gd name="T21" fmla="*/ 117 h 646"/>
                  <a:gd name="T22" fmla="*/ 1340 w 1537"/>
                  <a:gd name="T23" fmla="*/ 117 h 646"/>
                  <a:gd name="T24" fmla="*/ 1190 w 1537"/>
                  <a:gd name="T25" fmla="*/ 0 h 646"/>
                  <a:gd name="T26" fmla="*/ 340 w 1537"/>
                  <a:gd name="T27" fmla="*/ 0 h 646"/>
                  <a:gd name="T28" fmla="*/ 318 w 1537"/>
                  <a:gd name="T29" fmla="*/ 23 h 646"/>
                  <a:gd name="T30" fmla="*/ 340 w 1537"/>
                  <a:gd name="T31" fmla="*/ 46 h 646"/>
                  <a:gd name="T32" fmla="*/ 1190 w 1537"/>
                  <a:gd name="T33" fmla="*/ 46 h 646"/>
                  <a:gd name="T34" fmla="*/ 1293 w 1537"/>
                  <a:gd name="T35" fmla="*/ 117 h 646"/>
                  <a:gd name="T36" fmla="*/ 1299 w 1537"/>
                  <a:gd name="T37" fmla="*/ 155 h 646"/>
                  <a:gd name="T38" fmla="*/ 1293 w 1537"/>
                  <a:gd name="T39" fmla="*/ 529 h 646"/>
                  <a:gd name="T40" fmla="*/ 1190 w 1537"/>
                  <a:gd name="T41" fmla="*/ 601 h 646"/>
                  <a:gd name="T42" fmla="*/ 154 w 1537"/>
                  <a:gd name="T43" fmla="*/ 601 h 646"/>
                  <a:gd name="T44" fmla="*/ 46 w 1537"/>
                  <a:gd name="T45" fmla="*/ 492 h 646"/>
                  <a:gd name="T46" fmla="*/ 46 w 1537"/>
                  <a:gd name="T47" fmla="*/ 155 h 646"/>
                  <a:gd name="T48" fmla="*/ 154 w 1537"/>
                  <a:gd name="T49" fmla="*/ 46 h 646"/>
                  <a:gd name="T50" fmla="*/ 249 w 1537"/>
                  <a:gd name="T51" fmla="*/ 46 h 646"/>
                  <a:gd name="T52" fmla="*/ 272 w 1537"/>
                  <a:gd name="T53" fmla="*/ 23 h 646"/>
                  <a:gd name="T54" fmla="*/ 249 w 1537"/>
                  <a:gd name="T55" fmla="*/ 0 h 646"/>
                  <a:gd name="T56" fmla="*/ 154 w 1537"/>
                  <a:gd name="T57" fmla="*/ 0 h 646"/>
                  <a:gd name="T58" fmla="*/ 0 w 1537"/>
                  <a:gd name="T59" fmla="*/ 155 h 646"/>
                  <a:gd name="T60" fmla="*/ 0 w 1537"/>
                  <a:gd name="T61" fmla="*/ 492 h 646"/>
                  <a:gd name="T62" fmla="*/ 154 w 1537"/>
                  <a:gd name="T63" fmla="*/ 646 h 646"/>
                  <a:gd name="T64" fmla="*/ 1190 w 1537"/>
                  <a:gd name="T65" fmla="*/ 646 h 646"/>
                  <a:gd name="T66" fmla="*/ 1340 w 1537"/>
                  <a:gd name="T67" fmla="*/ 529 h 646"/>
                  <a:gd name="T68" fmla="*/ 1456 w 1537"/>
                  <a:gd name="T69" fmla="*/ 529 h 646"/>
                  <a:gd name="T70" fmla="*/ 1536 w 1537"/>
                  <a:gd name="T71" fmla="*/ 448 h 646"/>
                  <a:gd name="T72" fmla="*/ 1536 w 1537"/>
                  <a:gd name="T73" fmla="*/ 283 h 646"/>
                  <a:gd name="T74" fmla="*/ 1513 w 1537"/>
                  <a:gd name="T75" fmla="*/ 260 h 646"/>
                  <a:gd name="T76" fmla="*/ 1513 w 1537"/>
                  <a:gd name="T77" fmla="*/ 260 h 646"/>
                  <a:gd name="T78" fmla="*/ 1513 w 1537"/>
                  <a:gd name="T79" fmla="*/ 26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7" h="646">
                    <a:moveTo>
                      <a:pt x="1513" y="260"/>
                    </a:moveTo>
                    <a:cubicBezTo>
                      <a:pt x="1501" y="260"/>
                      <a:pt x="1490" y="271"/>
                      <a:pt x="1490" y="283"/>
                    </a:cubicBezTo>
                    <a:cubicBezTo>
                      <a:pt x="1490" y="448"/>
                      <a:pt x="1490" y="448"/>
                      <a:pt x="1490" y="448"/>
                    </a:cubicBezTo>
                    <a:cubicBezTo>
                      <a:pt x="1490" y="468"/>
                      <a:pt x="1475" y="483"/>
                      <a:pt x="1456" y="483"/>
                    </a:cubicBezTo>
                    <a:cubicBezTo>
                      <a:pt x="1345" y="483"/>
                      <a:pt x="1345" y="483"/>
                      <a:pt x="1345" y="483"/>
                    </a:cubicBezTo>
                    <a:cubicBezTo>
                      <a:pt x="1345" y="163"/>
                      <a:pt x="1345" y="163"/>
                      <a:pt x="1345" y="163"/>
                    </a:cubicBezTo>
                    <a:cubicBezTo>
                      <a:pt x="1456" y="163"/>
                      <a:pt x="1456" y="163"/>
                      <a:pt x="1456" y="163"/>
                    </a:cubicBezTo>
                    <a:cubicBezTo>
                      <a:pt x="1474" y="163"/>
                      <a:pt x="1489" y="176"/>
                      <a:pt x="1490" y="194"/>
                    </a:cubicBezTo>
                    <a:cubicBezTo>
                      <a:pt x="1492" y="207"/>
                      <a:pt x="1503" y="216"/>
                      <a:pt x="1515" y="215"/>
                    </a:cubicBezTo>
                    <a:cubicBezTo>
                      <a:pt x="1528" y="213"/>
                      <a:pt x="1537" y="202"/>
                      <a:pt x="1536" y="190"/>
                    </a:cubicBezTo>
                    <a:cubicBezTo>
                      <a:pt x="1532" y="149"/>
                      <a:pt x="1497" y="117"/>
                      <a:pt x="1456" y="117"/>
                    </a:cubicBezTo>
                    <a:cubicBezTo>
                      <a:pt x="1340" y="117"/>
                      <a:pt x="1340" y="117"/>
                      <a:pt x="1340" y="117"/>
                    </a:cubicBezTo>
                    <a:cubicBezTo>
                      <a:pt x="1324" y="50"/>
                      <a:pt x="1263" y="0"/>
                      <a:pt x="1190" y="0"/>
                    </a:cubicBezTo>
                    <a:cubicBezTo>
                      <a:pt x="340" y="0"/>
                      <a:pt x="340" y="0"/>
                      <a:pt x="340" y="0"/>
                    </a:cubicBezTo>
                    <a:cubicBezTo>
                      <a:pt x="328" y="0"/>
                      <a:pt x="318" y="10"/>
                      <a:pt x="318" y="23"/>
                    </a:cubicBezTo>
                    <a:cubicBezTo>
                      <a:pt x="318" y="35"/>
                      <a:pt x="328" y="46"/>
                      <a:pt x="340" y="46"/>
                    </a:cubicBezTo>
                    <a:cubicBezTo>
                      <a:pt x="1190" y="46"/>
                      <a:pt x="1190" y="46"/>
                      <a:pt x="1190" y="46"/>
                    </a:cubicBezTo>
                    <a:cubicBezTo>
                      <a:pt x="1237" y="46"/>
                      <a:pt x="1278" y="76"/>
                      <a:pt x="1293" y="117"/>
                    </a:cubicBezTo>
                    <a:cubicBezTo>
                      <a:pt x="1297" y="129"/>
                      <a:pt x="1299" y="141"/>
                      <a:pt x="1299" y="155"/>
                    </a:cubicBezTo>
                    <a:cubicBezTo>
                      <a:pt x="1299" y="523"/>
                      <a:pt x="1301" y="505"/>
                      <a:pt x="1293" y="529"/>
                    </a:cubicBezTo>
                    <a:cubicBezTo>
                      <a:pt x="1278" y="571"/>
                      <a:pt x="1237" y="601"/>
                      <a:pt x="1190" y="601"/>
                    </a:cubicBezTo>
                    <a:cubicBezTo>
                      <a:pt x="154" y="601"/>
                      <a:pt x="154" y="601"/>
                      <a:pt x="154" y="601"/>
                    </a:cubicBezTo>
                    <a:cubicBezTo>
                      <a:pt x="94" y="601"/>
                      <a:pt x="46" y="552"/>
                      <a:pt x="46" y="492"/>
                    </a:cubicBezTo>
                    <a:cubicBezTo>
                      <a:pt x="46" y="155"/>
                      <a:pt x="46" y="155"/>
                      <a:pt x="46" y="155"/>
                    </a:cubicBezTo>
                    <a:cubicBezTo>
                      <a:pt x="46" y="94"/>
                      <a:pt x="94" y="46"/>
                      <a:pt x="154" y="46"/>
                    </a:cubicBezTo>
                    <a:cubicBezTo>
                      <a:pt x="249" y="46"/>
                      <a:pt x="249" y="46"/>
                      <a:pt x="249" y="46"/>
                    </a:cubicBezTo>
                    <a:cubicBezTo>
                      <a:pt x="262" y="46"/>
                      <a:pt x="272" y="35"/>
                      <a:pt x="272" y="23"/>
                    </a:cubicBezTo>
                    <a:cubicBezTo>
                      <a:pt x="272" y="10"/>
                      <a:pt x="262" y="0"/>
                      <a:pt x="249" y="0"/>
                    </a:cubicBezTo>
                    <a:cubicBezTo>
                      <a:pt x="154" y="0"/>
                      <a:pt x="154" y="0"/>
                      <a:pt x="154" y="0"/>
                    </a:cubicBezTo>
                    <a:cubicBezTo>
                      <a:pt x="69" y="0"/>
                      <a:pt x="0" y="69"/>
                      <a:pt x="0" y="155"/>
                    </a:cubicBezTo>
                    <a:cubicBezTo>
                      <a:pt x="0" y="492"/>
                      <a:pt x="0" y="492"/>
                      <a:pt x="0" y="492"/>
                    </a:cubicBezTo>
                    <a:cubicBezTo>
                      <a:pt x="0" y="577"/>
                      <a:pt x="69" y="646"/>
                      <a:pt x="154" y="646"/>
                    </a:cubicBezTo>
                    <a:cubicBezTo>
                      <a:pt x="1190" y="646"/>
                      <a:pt x="1190" y="646"/>
                      <a:pt x="1190" y="646"/>
                    </a:cubicBezTo>
                    <a:cubicBezTo>
                      <a:pt x="1263" y="646"/>
                      <a:pt x="1324" y="596"/>
                      <a:pt x="1340" y="529"/>
                    </a:cubicBezTo>
                    <a:cubicBezTo>
                      <a:pt x="1456" y="529"/>
                      <a:pt x="1456" y="529"/>
                      <a:pt x="1456" y="529"/>
                    </a:cubicBezTo>
                    <a:cubicBezTo>
                      <a:pt x="1500" y="529"/>
                      <a:pt x="1536" y="493"/>
                      <a:pt x="1536" y="448"/>
                    </a:cubicBezTo>
                    <a:cubicBezTo>
                      <a:pt x="1536" y="283"/>
                      <a:pt x="1536" y="283"/>
                      <a:pt x="1536" y="283"/>
                    </a:cubicBezTo>
                    <a:cubicBezTo>
                      <a:pt x="1536" y="271"/>
                      <a:pt x="1526" y="260"/>
                      <a:pt x="1513" y="260"/>
                    </a:cubicBezTo>
                    <a:close/>
                    <a:moveTo>
                      <a:pt x="1513" y="260"/>
                    </a:moveTo>
                    <a:cubicBezTo>
                      <a:pt x="1513" y="260"/>
                      <a:pt x="1513" y="260"/>
                      <a:pt x="1513" y="2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92" name="Freeform 66">
                <a:extLst>
                  <a:ext uri="{FF2B5EF4-FFF2-40B4-BE49-F238E27FC236}">
                    <a16:creationId xmlns:a16="http://schemas.microsoft.com/office/drawing/2014/main" id="{BF230A15-FC9F-4986-842F-1C3F976E32C9}"/>
                  </a:ext>
                </a:extLst>
              </p:cNvPr>
              <p:cNvSpPr>
                <a:spLocks noEditPoints="1"/>
              </p:cNvSpPr>
              <p:nvPr/>
            </p:nvSpPr>
            <p:spPr bwMode="auto">
              <a:xfrm>
                <a:off x="4297363" y="4265613"/>
                <a:ext cx="211137" cy="115888"/>
              </a:xfrm>
              <a:custGeom>
                <a:avLst/>
                <a:gdLst>
                  <a:gd name="T0" fmla="*/ 620 w 790"/>
                  <a:gd name="T1" fmla="*/ 46 h 434"/>
                  <a:gd name="T2" fmla="*/ 643 w 790"/>
                  <a:gd name="T3" fmla="*/ 23 h 434"/>
                  <a:gd name="T4" fmla="*/ 620 w 790"/>
                  <a:gd name="T5" fmla="*/ 0 h 434"/>
                  <a:gd name="T6" fmla="*/ 49 w 790"/>
                  <a:gd name="T7" fmla="*/ 0 h 434"/>
                  <a:gd name="T8" fmla="*/ 0 w 790"/>
                  <a:gd name="T9" fmla="*/ 49 h 434"/>
                  <a:gd name="T10" fmla="*/ 0 w 790"/>
                  <a:gd name="T11" fmla="*/ 386 h 434"/>
                  <a:gd name="T12" fmla="*/ 48 w 790"/>
                  <a:gd name="T13" fmla="*/ 434 h 434"/>
                  <a:gd name="T14" fmla="*/ 639 w 790"/>
                  <a:gd name="T15" fmla="*/ 434 h 434"/>
                  <a:gd name="T16" fmla="*/ 675 w 790"/>
                  <a:gd name="T17" fmla="*/ 407 h 434"/>
                  <a:gd name="T18" fmla="*/ 783 w 790"/>
                  <a:gd name="T19" fmla="*/ 38 h 434"/>
                  <a:gd name="T20" fmla="*/ 746 w 790"/>
                  <a:gd name="T21" fmla="*/ 0 h 434"/>
                  <a:gd name="T22" fmla="*/ 711 w 790"/>
                  <a:gd name="T23" fmla="*/ 0 h 434"/>
                  <a:gd name="T24" fmla="*/ 689 w 790"/>
                  <a:gd name="T25" fmla="*/ 23 h 434"/>
                  <a:gd name="T26" fmla="*/ 711 w 790"/>
                  <a:gd name="T27" fmla="*/ 46 h 434"/>
                  <a:gd name="T28" fmla="*/ 735 w 790"/>
                  <a:gd name="T29" fmla="*/ 46 h 434"/>
                  <a:gd name="T30" fmla="*/ 633 w 790"/>
                  <a:gd name="T31" fmla="*/ 388 h 434"/>
                  <a:gd name="T32" fmla="*/ 453 w 790"/>
                  <a:gd name="T33" fmla="*/ 388 h 434"/>
                  <a:gd name="T34" fmla="*/ 555 w 790"/>
                  <a:gd name="T35" fmla="*/ 46 h 434"/>
                  <a:gd name="T36" fmla="*/ 620 w 790"/>
                  <a:gd name="T37" fmla="*/ 46 h 434"/>
                  <a:gd name="T38" fmla="*/ 48 w 790"/>
                  <a:gd name="T39" fmla="*/ 388 h 434"/>
                  <a:gd name="T40" fmla="*/ 46 w 790"/>
                  <a:gd name="T41" fmla="*/ 386 h 434"/>
                  <a:gd name="T42" fmla="*/ 46 w 790"/>
                  <a:gd name="T43" fmla="*/ 49 h 434"/>
                  <a:gd name="T44" fmla="*/ 49 w 790"/>
                  <a:gd name="T45" fmla="*/ 46 h 434"/>
                  <a:gd name="T46" fmla="*/ 279 w 790"/>
                  <a:gd name="T47" fmla="*/ 46 h 434"/>
                  <a:gd name="T48" fmla="*/ 178 w 790"/>
                  <a:gd name="T49" fmla="*/ 388 h 434"/>
                  <a:gd name="T50" fmla="*/ 48 w 790"/>
                  <a:gd name="T51" fmla="*/ 388 h 434"/>
                  <a:gd name="T52" fmla="*/ 405 w 790"/>
                  <a:gd name="T53" fmla="*/ 388 h 434"/>
                  <a:gd name="T54" fmla="*/ 225 w 790"/>
                  <a:gd name="T55" fmla="*/ 388 h 434"/>
                  <a:gd name="T56" fmla="*/ 327 w 790"/>
                  <a:gd name="T57" fmla="*/ 46 h 434"/>
                  <a:gd name="T58" fmla="*/ 507 w 790"/>
                  <a:gd name="T59" fmla="*/ 46 h 434"/>
                  <a:gd name="T60" fmla="*/ 405 w 790"/>
                  <a:gd name="T61" fmla="*/ 388 h 434"/>
                  <a:gd name="T62" fmla="*/ 405 w 790"/>
                  <a:gd name="T63" fmla="*/ 388 h 434"/>
                  <a:gd name="T64" fmla="*/ 405 w 790"/>
                  <a:gd name="T65" fmla="*/ 3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0" h="434">
                    <a:moveTo>
                      <a:pt x="620" y="46"/>
                    </a:moveTo>
                    <a:cubicBezTo>
                      <a:pt x="633" y="46"/>
                      <a:pt x="643" y="36"/>
                      <a:pt x="643" y="23"/>
                    </a:cubicBezTo>
                    <a:cubicBezTo>
                      <a:pt x="643" y="10"/>
                      <a:pt x="633" y="0"/>
                      <a:pt x="620" y="0"/>
                    </a:cubicBezTo>
                    <a:cubicBezTo>
                      <a:pt x="594" y="0"/>
                      <a:pt x="76" y="0"/>
                      <a:pt x="49" y="0"/>
                    </a:cubicBezTo>
                    <a:cubicBezTo>
                      <a:pt x="22" y="0"/>
                      <a:pt x="0" y="22"/>
                      <a:pt x="0" y="49"/>
                    </a:cubicBezTo>
                    <a:cubicBezTo>
                      <a:pt x="0" y="386"/>
                      <a:pt x="0" y="386"/>
                      <a:pt x="0" y="386"/>
                    </a:cubicBezTo>
                    <a:cubicBezTo>
                      <a:pt x="0" y="412"/>
                      <a:pt x="22" y="434"/>
                      <a:pt x="48" y="434"/>
                    </a:cubicBezTo>
                    <a:cubicBezTo>
                      <a:pt x="639" y="434"/>
                      <a:pt x="639" y="434"/>
                      <a:pt x="639" y="434"/>
                    </a:cubicBezTo>
                    <a:cubicBezTo>
                      <a:pt x="655" y="434"/>
                      <a:pt x="670" y="423"/>
                      <a:pt x="675" y="407"/>
                    </a:cubicBezTo>
                    <a:cubicBezTo>
                      <a:pt x="790" y="19"/>
                      <a:pt x="783" y="45"/>
                      <a:pt x="783" y="38"/>
                    </a:cubicBezTo>
                    <a:cubicBezTo>
                      <a:pt x="783" y="17"/>
                      <a:pt x="766" y="0"/>
                      <a:pt x="746" y="0"/>
                    </a:cubicBezTo>
                    <a:cubicBezTo>
                      <a:pt x="711" y="0"/>
                      <a:pt x="711" y="0"/>
                      <a:pt x="711" y="0"/>
                    </a:cubicBezTo>
                    <a:cubicBezTo>
                      <a:pt x="699" y="0"/>
                      <a:pt x="689" y="10"/>
                      <a:pt x="689" y="23"/>
                    </a:cubicBezTo>
                    <a:cubicBezTo>
                      <a:pt x="689" y="36"/>
                      <a:pt x="699" y="46"/>
                      <a:pt x="711" y="46"/>
                    </a:cubicBezTo>
                    <a:cubicBezTo>
                      <a:pt x="735" y="46"/>
                      <a:pt x="735" y="46"/>
                      <a:pt x="735" y="46"/>
                    </a:cubicBezTo>
                    <a:cubicBezTo>
                      <a:pt x="633" y="388"/>
                      <a:pt x="633" y="388"/>
                      <a:pt x="633" y="388"/>
                    </a:cubicBezTo>
                    <a:cubicBezTo>
                      <a:pt x="453" y="388"/>
                      <a:pt x="453" y="388"/>
                      <a:pt x="453" y="388"/>
                    </a:cubicBezTo>
                    <a:cubicBezTo>
                      <a:pt x="555" y="46"/>
                      <a:pt x="555" y="46"/>
                      <a:pt x="555" y="46"/>
                    </a:cubicBezTo>
                    <a:cubicBezTo>
                      <a:pt x="620" y="46"/>
                      <a:pt x="620" y="46"/>
                      <a:pt x="620" y="46"/>
                    </a:cubicBezTo>
                    <a:close/>
                    <a:moveTo>
                      <a:pt x="48" y="388"/>
                    </a:moveTo>
                    <a:cubicBezTo>
                      <a:pt x="47" y="388"/>
                      <a:pt x="46" y="387"/>
                      <a:pt x="46" y="386"/>
                    </a:cubicBezTo>
                    <a:cubicBezTo>
                      <a:pt x="46" y="49"/>
                      <a:pt x="46" y="49"/>
                      <a:pt x="46" y="49"/>
                    </a:cubicBezTo>
                    <a:cubicBezTo>
                      <a:pt x="46" y="47"/>
                      <a:pt x="47" y="46"/>
                      <a:pt x="49" y="46"/>
                    </a:cubicBezTo>
                    <a:cubicBezTo>
                      <a:pt x="279" y="46"/>
                      <a:pt x="279" y="46"/>
                      <a:pt x="279" y="46"/>
                    </a:cubicBezTo>
                    <a:cubicBezTo>
                      <a:pt x="178" y="388"/>
                      <a:pt x="178" y="388"/>
                      <a:pt x="178" y="388"/>
                    </a:cubicBezTo>
                    <a:lnTo>
                      <a:pt x="48" y="388"/>
                    </a:lnTo>
                    <a:close/>
                    <a:moveTo>
                      <a:pt x="405" y="388"/>
                    </a:moveTo>
                    <a:cubicBezTo>
                      <a:pt x="225" y="388"/>
                      <a:pt x="225" y="388"/>
                      <a:pt x="225" y="388"/>
                    </a:cubicBezTo>
                    <a:cubicBezTo>
                      <a:pt x="327" y="46"/>
                      <a:pt x="327" y="46"/>
                      <a:pt x="327" y="46"/>
                    </a:cubicBezTo>
                    <a:cubicBezTo>
                      <a:pt x="507" y="46"/>
                      <a:pt x="507" y="46"/>
                      <a:pt x="507" y="46"/>
                    </a:cubicBezTo>
                    <a:lnTo>
                      <a:pt x="405" y="388"/>
                    </a:lnTo>
                    <a:close/>
                    <a:moveTo>
                      <a:pt x="405" y="388"/>
                    </a:moveTo>
                    <a:cubicBezTo>
                      <a:pt x="405" y="388"/>
                      <a:pt x="405" y="388"/>
                      <a:pt x="405" y="38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93" name="Groupe 1685">
              <a:extLst>
                <a:ext uri="{FF2B5EF4-FFF2-40B4-BE49-F238E27FC236}">
                  <a16:creationId xmlns:a16="http://schemas.microsoft.com/office/drawing/2014/main" id="{DEB8617A-A3BB-4830-BD93-C4E2D0D556F7}"/>
                </a:ext>
              </a:extLst>
            </p:cNvPr>
            <p:cNvGrpSpPr>
              <a:grpSpLocks noChangeAspect="1"/>
            </p:cNvGrpSpPr>
            <p:nvPr/>
          </p:nvGrpSpPr>
          <p:grpSpPr>
            <a:xfrm>
              <a:off x="4267200" y="3537586"/>
              <a:ext cx="409575" cy="169863"/>
              <a:chOff x="4267200" y="4238626"/>
              <a:chExt cx="409575" cy="169863"/>
            </a:xfrm>
            <a:solidFill>
              <a:schemeClr val="tx2"/>
            </a:solidFill>
          </p:grpSpPr>
          <p:sp>
            <p:nvSpPr>
              <p:cNvPr id="694" name="Freeform 76">
                <a:extLst>
                  <a:ext uri="{FF2B5EF4-FFF2-40B4-BE49-F238E27FC236}">
                    <a16:creationId xmlns:a16="http://schemas.microsoft.com/office/drawing/2014/main" id="{E7ADB4A8-3745-4EB2-93D4-635F444B9406}"/>
                  </a:ext>
                </a:extLst>
              </p:cNvPr>
              <p:cNvSpPr>
                <a:spLocks/>
              </p:cNvSpPr>
              <p:nvPr/>
            </p:nvSpPr>
            <p:spPr bwMode="auto">
              <a:xfrm>
                <a:off x="4267200" y="4238626"/>
                <a:ext cx="409575" cy="169863"/>
              </a:xfrm>
              <a:custGeom>
                <a:avLst/>
                <a:gdLst>
                  <a:gd name="T0" fmla="*/ 1513 w 1537"/>
                  <a:gd name="T1" fmla="*/ 260 h 646"/>
                  <a:gd name="T2" fmla="*/ 1490 w 1537"/>
                  <a:gd name="T3" fmla="*/ 283 h 646"/>
                  <a:gd name="T4" fmla="*/ 1490 w 1537"/>
                  <a:gd name="T5" fmla="*/ 448 h 646"/>
                  <a:gd name="T6" fmla="*/ 1456 w 1537"/>
                  <a:gd name="T7" fmla="*/ 483 h 646"/>
                  <a:gd name="T8" fmla="*/ 1345 w 1537"/>
                  <a:gd name="T9" fmla="*/ 483 h 646"/>
                  <a:gd name="T10" fmla="*/ 1345 w 1537"/>
                  <a:gd name="T11" fmla="*/ 163 h 646"/>
                  <a:gd name="T12" fmla="*/ 1456 w 1537"/>
                  <a:gd name="T13" fmla="*/ 163 h 646"/>
                  <a:gd name="T14" fmla="*/ 1490 w 1537"/>
                  <a:gd name="T15" fmla="*/ 194 h 646"/>
                  <a:gd name="T16" fmla="*/ 1515 w 1537"/>
                  <a:gd name="T17" fmla="*/ 215 h 646"/>
                  <a:gd name="T18" fmla="*/ 1536 w 1537"/>
                  <a:gd name="T19" fmla="*/ 190 h 646"/>
                  <a:gd name="T20" fmla="*/ 1456 w 1537"/>
                  <a:gd name="T21" fmla="*/ 117 h 646"/>
                  <a:gd name="T22" fmla="*/ 1340 w 1537"/>
                  <a:gd name="T23" fmla="*/ 117 h 646"/>
                  <a:gd name="T24" fmla="*/ 1190 w 1537"/>
                  <a:gd name="T25" fmla="*/ 0 h 646"/>
                  <a:gd name="T26" fmla="*/ 340 w 1537"/>
                  <a:gd name="T27" fmla="*/ 0 h 646"/>
                  <a:gd name="T28" fmla="*/ 318 w 1537"/>
                  <a:gd name="T29" fmla="*/ 23 h 646"/>
                  <a:gd name="T30" fmla="*/ 340 w 1537"/>
                  <a:gd name="T31" fmla="*/ 46 h 646"/>
                  <a:gd name="T32" fmla="*/ 815 w 1537"/>
                  <a:gd name="T33" fmla="*/ 46 h 646"/>
                  <a:gd name="T34" fmla="*/ 870 w 1537"/>
                  <a:gd name="T35" fmla="*/ 46 h 646"/>
                  <a:gd name="T36" fmla="*/ 1190 w 1537"/>
                  <a:gd name="T37" fmla="*/ 46 h 646"/>
                  <a:gd name="T38" fmla="*/ 1293 w 1537"/>
                  <a:gd name="T39" fmla="*/ 117 h 646"/>
                  <a:gd name="T40" fmla="*/ 1299 w 1537"/>
                  <a:gd name="T41" fmla="*/ 155 h 646"/>
                  <a:gd name="T42" fmla="*/ 1293 w 1537"/>
                  <a:gd name="T43" fmla="*/ 529 h 646"/>
                  <a:gd name="T44" fmla="*/ 1190 w 1537"/>
                  <a:gd name="T45" fmla="*/ 601 h 646"/>
                  <a:gd name="T46" fmla="*/ 154 w 1537"/>
                  <a:gd name="T47" fmla="*/ 601 h 646"/>
                  <a:gd name="T48" fmla="*/ 46 w 1537"/>
                  <a:gd name="T49" fmla="*/ 492 h 646"/>
                  <a:gd name="T50" fmla="*/ 46 w 1537"/>
                  <a:gd name="T51" fmla="*/ 155 h 646"/>
                  <a:gd name="T52" fmla="*/ 154 w 1537"/>
                  <a:gd name="T53" fmla="*/ 46 h 646"/>
                  <a:gd name="T54" fmla="*/ 249 w 1537"/>
                  <a:gd name="T55" fmla="*/ 46 h 646"/>
                  <a:gd name="T56" fmla="*/ 272 w 1537"/>
                  <a:gd name="T57" fmla="*/ 23 h 646"/>
                  <a:gd name="T58" fmla="*/ 249 w 1537"/>
                  <a:gd name="T59" fmla="*/ 0 h 646"/>
                  <a:gd name="T60" fmla="*/ 154 w 1537"/>
                  <a:gd name="T61" fmla="*/ 0 h 646"/>
                  <a:gd name="T62" fmla="*/ 0 w 1537"/>
                  <a:gd name="T63" fmla="*/ 155 h 646"/>
                  <a:gd name="T64" fmla="*/ 0 w 1537"/>
                  <a:gd name="T65" fmla="*/ 492 h 646"/>
                  <a:gd name="T66" fmla="*/ 154 w 1537"/>
                  <a:gd name="T67" fmla="*/ 646 h 646"/>
                  <a:gd name="T68" fmla="*/ 1190 w 1537"/>
                  <a:gd name="T69" fmla="*/ 646 h 646"/>
                  <a:gd name="T70" fmla="*/ 1340 w 1537"/>
                  <a:gd name="T71" fmla="*/ 529 h 646"/>
                  <a:gd name="T72" fmla="*/ 1456 w 1537"/>
                  <a:gd name="T73" fmla="*/ 529 h 646"/>
                  <a:gd name="T74" fmla="*/ 1536 w 1537"/>
                  <a:gd name="T75" fmla="*/ 448 h 646"/>
                  <a:gd name="T76" fmla="*/ 1536 w 1537"/>
                  <a:gd name="T77" fmla="*/ 283 h 646"/>
                  <a:gd name="T78" fmla="*/ 1513 w 1537"/>
                  <a:gd name="T79" fmla="*/ 26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7" h="646">
                    <a:moveTo>
                      <a:pt x="1513" y="260"/>
                    </a:moveTo>
                    <a:cubicBezTo>
                      <a:pt x="1501" y="260"/>
                      <a:pt x="1490" y="271"/>
                      <a:pt x="1490" y="283"/>
                    </a:cubicBezTo>
                    <a:cubicBezTo>
                      <a:pt x="1490" y="448"/>
                      <a:pt x="1490" y="448"/>
                      <a:pt x="1490" y="448"/>
                    </a:cubicBezTo>
                    <a:cubicBezTo>
                      <a:pt x="1490" y="468"/>
                      <a:pt x="1475" y="483"/>
                      <a:pt x="1456" y="483"/>
                    </a:cubicBezTo>
                    <a:cubicBezTo>
                      <a:pt x="1345" y="483"/>
                      <a:pt x="1345" y="483"/>
                      <a:pt x="1345" y="483"/>
                    </a:cubicBezTo>
                    <a:cubicBezTo>
                      <a:pt x="1345" y="163"/>
                      <a:pt x="1345" y="163"/>
                      <a:pt x="1345" y="163"/>
                    </a:cubicBezTo>
                    <a:cubicBezTo>
                      <a:pt x="1456" y="163"/>
                      <a:pt x="1456" y="163"/>
                      <a:pt x="1456" y="163"/>
                    </a:cubicBezTo>
                    <a:cubicBezTo>
                      <a:pt x="1474" y="163"/>
                      <a:pt x="1489" y="176"/>
                      <a:pt x="1490" y="194"/>
                    </a:cubicBezTo>
                    <a:cubicBezTo>
                      <a:pt x="1492" y="207"/>
                      <a:pt x="1503" y="216"/>
                      <a:pt x="1515" y="215"/>
                    </a:cubicBezTo>
                    <a:cubicBezTo>
                      <a:pt x="1528" y="213"/>
                      <a:pt x="1537" y="202"/>
                      <a:pt x="1536" y="190"/>
                    </a:cubicBezTo>
                    <a:cubicBezTo>
                      <a:pt x="1532" y="149"/>
                      <a:pt x="1497" y="117"/>
                      <a:pt x="1456" y="117"/>
                    </a:cubicBezTo>
                    <a:cubicBezTo>
                      <a:pt x="1340" y="117"/>
                      <a:pt x="1340" y="117"/>
                      <a:pt x="1340" y="117"/>
                    </a:cubicBezTo>
                    <a:cubicBezTo>
                      <a:pt x="1324" y="50"/>
                      <a:pt x="1263" y="0"/>
                      <a:pt x="1190" y="0"/>
                    </a:cubicBezTo>
                    <a:cubicBezTo>
                      <a:pt x="340" y="0"/>
                      <a:pt x="340" y="0"/>
                      <a:pt x="340" y="0"/>
                    </a:cubicBezTo>
                    <a:cubicBezTo>
                      <a:pt x="328" y="0"/>
                      <a:pt x="318" y="10"/>
                      <a:pt x="318" y="23"/>
                    </a:cubicBezTo>
                    <a:cubicBezTo>
                      <a:pt x="318" y="35"/>
                      <a:pt x="328" y="46"/>
                      <a:pt x="340" y="46"/>
                    </a:cubicBezTo>
                    <a:cubicBezTo>
                      <a:pt x="815" y="46"/>
                      <a:pt x="815" y="46"/>
                      <a:pt x="815" y="46"/>
                    </a:cubicBezTo>
                    <a:cubicBezTo>
                      <a:pt x="833" y="43"/>
                      <a:pt x="852" y="42"/>
                      <a:pt x="870" y="46"/>
                    </a:cubicBezTo>
                    <a:cubicBezTo>
                      <a:pt x="1190" y="46"/>
                      <a:pt x="1190" y="46"/>
                      <a:pt x="1190" y="46"/>
                    </a:cubicBezTo>
                    <a:cubicBezTo>
                      <a:pt x="1237" y="46"/>
                      <a:pt x="1278" y="76"/>
                      <a:pt x="1293" y="117"/>
                    </a:cubicBezTo>
                    <a:cubicBezTo>
                      <a:pt x="1297" y="129"/>
                      <a:pt x="1299" y="141"/>
                      <a:pt x="1299" y="155"/>
                    </a:cubicBezTo>
                    <a:cubicBezTo>
                      <a:pt x="1299" y="523"/>
                      <a:pt x="1301" y="505"/>
                      <a:pt x="1293" y="529"/>
                    </a:cubicBezTo>
                    <a:cubicBezTo>
                      <a:pt x="1278" y="571"/>
                      <a:pt x="1237" y="601"/>
                      <a:pt x="1190" y="601"/>
                    </a:cubicBezTo>
                    <a:cubicBezTo>
                      <a:pt x="154" y="601"/>
                      <a:pt x="154" y="601"/>
                      <a:pt x="154" y="601"/>
                    </a:cubicBezTo>
                    <a:cubicBezTo>
                      <a:pt x="94" y="601"/>
                      <a:pt x="46" y="552"/>
                      <a:pt x="46" y="492"/>
                    </a:cubicBezTo>
                    <a:cubicBezTo>
                      <a:pt x="46" y="155"/>
                      <a:pt x="46" y="155"/>
                      <a:pt x="46" y="155"/>
                    </a:cubicBezTo>
                    <a:cubicBezTo>
                      <a:pt x="46" y="94"/>
                      <a:pt x="94" y="46"/>
                      <a:pt x="154" y="46"/>
                    </a:cubicBezTo>
                    <a:cubicBezTo>
                      <a:pt x="249" y="46"/>
                      <a:pt x="249" y="46"/>
                      <a:pt x="249" y="46"/>
                    </a:cubicBezTo>
                    <a:cubicBezTo>
                      <a:pt x="262" y="46"/>
                      <a:pt x="272" y="35"/>
                      <a:pt x="272" y="23"/>
                    </a:cubicBezTo>
                    <a:cubicBezTo>
                      <a:pt x="272" y="10"/>
                      <a:pt x="262" y="0"/>
                      <a:pt x="249" y="0"/>
                    </a:cubicBezTo>
                    <a:cubicBezTo>
                      <a:pt x="154" y="0"/>
                      <a:pt x="154" y="0"/>
                      <a:pt x="154" y="0"/>
                    </a:cubicBezTo>
                    <a:cubicBezTo>
                      <a:pt x="69" y="0"/>
                      <a:pt x="0" y="69"/>
                      <a:pt x="0" y="155"/>
                    </a:cubicBezTo>
                    <a:cubicBezTo>
                      <a:pt x="0" y="492"/>
                      <a:pt x="0" y="492"/>
                      <a:pt x="0" y="492"/>
                    </a:cubicBezTo>
                    <a:cubicBezTo>
                      <a:pt x="0" y="577"/>
                      <a:pt x="69" y="646"/>
                      <a:pt x="154" y="646"/>
                    </a:cubicBezTo>
                    <a:cubicBezTo>
                      <a:pt x="1190" y="646"/>
                      <a:pt x="1190" y="646"/>
                      <a:pt x="1190" y="646"/>
                    </a:cubicBezTo>
                    <a:cubicBezTo>
                      <a:pt x="1263" y="646"/>
                      <a:pt x="1324" y="596"/>
                      <a:pt x="1340" y="529"/>
                    </a:cubicBezTo>
                    <a:cubicBezTo>
                      <a:pt x="1456" y="529"/>
                      <a:pt x="1456" y="529"/>
                      <a:pt x="1456" y="529"/>
                    </a:cubicBezTo>
                    <a:cubicBezTo>
                      <a:pt x="1500" y="529"/>
                      <a:pt x="1536" y="493"/>
                      <a:pt x="1536" y="448"/>
                    </a:cubicBezTo>
                    <a:cubicBezTo>
                      <a:pt x="1536" y="283"/>
                      <a:pt x="1536" y="283"/>
                      <a:pt x="1536" y="283"/>
                    </a:cubicBezTo>
                    <a:cubicBezTo>
                      <a:pt x="1536" y="271"/>
                      <a:pt x="1526" y="260"/>
                      <a:pt x="15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695" name="Line 77">
                <a:extLst>
                  <a:ext uri="{FF2B5EF4-FFF2-40B4-BE49-F238E27FC236}">
                    <a16:creationId xmlns:a16="http://schemas.microsoft.com/office/drawing/2014/main" id="{BB74F7A2-6A09-4181-B1A8-495D4824DEF2}"/>
                  </a:ext>
                </a:extLst>
              </p:cNvPr>
              <p:cNvSpPr>
                <a:spLocks noChangeShapeType="1"/>
              </p:cNvSpPr>
              <p:nvPr/>
            </p:nvSpPr>
            <p:spPr bwMode="auto">
              <a:xfrm>
                <a:off x="4670425" y="43068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6" name="Line 78">
                <a:extLst>
                  <a:ext uri="{FF2B5EF4-FFF2-40B4-BE49-F238E27FC236}">
                    <a16:creationId xmlns:a16="http://schemas.microsoft.com/office/drawing/2014/main" id="{1CB1B158-9906-4EF5-BD23-D5DB6A463AC1}"/>
                  </a:ext>
                </a:extLst>
              </p:cNvPr>
              <p:cNvSpPr>
                <a:spLocks noChangeShapeType="1"/>
              </p:cNvSpPr>
              <p:nvPr/>
            </p:nvSpPr>
            <p:spPr bwMode="auto">
              <a:xfrm>
                <a:off x="4670425" y="43068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7" name="Freeform 79">
                <a:extLst>
                  <a:ext uri="{FF2B5EF4-FFF2-40B4-BE49-F238E27FC236}">
                    <a16:creationId xmlns:a16="http://schemas.microsoft.com/office/drawing/2014/main" id="{5774DC57-6A01-40B7-842F-1CAFCB46D3E4}"/>
                  </a:ext>
                </a:extLst>
              </p:cNvPr>
              <p:cNvSpPr>
                <a:spLocks noEditPoints="1"/>
              </p:cNvSpPr>
              <p:nvPr/>
            </p:nvSpPr>
            <p:spPr bwMode="auto">
              <a:xfrm>
                <a:off x="4295775" y="4265613"/>
                <a:ext cx="90488" cy="114300"/>
              </a:xfrm>
              <a:custGeom>
                <a:avLst/>
                <a:gdLst>
                  <a:gd name="T0" fmla="*/ 343 w 343"/>
                  <a:gd name="T1" fmla="*/ 0 h 434"/>
                  <a:gd name="T2" fmla="*/ 49 w 343"/>
                  <a:gd name="T3" fmla="*/ 0 h 434"/>
                  <a:gd name="T4" fmla="*/ 0 w 343"/>
                  <a:gd name="T5" fmla="*/ 49 h 434"/>
                  <a:gd name="T6" fmla="*/ 0 w 343"/>
                  <a:gd name="T7" fmla="*/ 386 h 434"/>
                  <a:gd name="T8" fmla="*/ 48 w 343"/>
                  <a:gd name="T9" fmla="*/ 434 h 434"/>
                  <a:gd name="T10" fmla="*/ 213 w 343"/>
                  <a:gd name="T11" fmla="*/ 434 h 434"/>
                  <a:gd name="T12" fmla="*/ 225 w 343"/>
                  <a:gd name="T13" fmla="*/ 388 h 434"/>
                  <a:gd name="T14" fmla="*/ 178 w 343"/>
                  <a:gd name="T15" fmla="*/ 388 h 434"/>
                  <a:gd name="T16" fmla="*/ 48 w 343"/>
                  <a:gd name="T17" fmla="*/ 388 h 434"/>
                  <a:gd name="T18" fmla="*/ 46 w 343"/>
                  <a:gd name="T19" fmla="*/ 386 h 434"/>
                  <a:gd name="T20" fmla="*/ 46 w 343"/>
                  <a:gd name="T21" fmla="*/ 49 h 434"/>
                  <a:gd name="T22" fmla="*/ 49 w 343"/>
                  <a:gd name="T23" fmla="*/ 46 h 434"/>
                  <a:gd name="T24" fmla="*/ 279 w 343"/>
                  <a:gd name="T25" fmla="*/ 46 h 434"/>
                  <a:gd name="T26" fmla="*/ 178 w 343"/>
                  <a:gd name="T27" fmla="*/ 3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434">
                    <a:moveTo>
                      <a:pt x="343" y="0"/>
                    </a:moveTo>
                    <a:cubicBezTo>
                      <a:pt x="49" y="0"/>
                      <a:pt x="49" y="0"/>
                      <a:pt x="49" y="0"/>
                    </a:cubicBezTo>
                    <a:cubicBezTo>
                      <a:pt x="22" y="0"/>
                      <a:pt x="0" y="22"/>
                      <a:pt x="0" y="49"/>
                    </a:cubicBezTo>
                    <a:cubicBezTo>
                      <a:pt x="0" y="386"/>
                      <a:pt x="0" y="386"/>
                      <a:pt x="0" y="386"/>
                    </a:cubicBezTo>
                    <a:cubicBezTo>
                      <a:pt x="0" y="412"/>
                      <a:pt x="22" y="434"/>
                      <a:pt x="48" y="434"/>
                    </a:cubicBezTo>
                    <a:cubicBezTo>
                      <a:pt x="213" y="434"/>
                      <a:pt x="213" y="434"/>
                      <a:pt x="213" y="434"/>
                    </a:cubicBezTo>
                    <a:cubicBezTo>
                      <a:pt x="225" y="388"/>
                      <a:pt x="225" y="388"/>
                      <a:pt x="225" y="388"/>
                    </a:cubicBezTo>
                    <a:moveTo>
                      <a:pt x="178" y="388"/>
                    </a:moveTo>
                    <a:cubicBezTo>
                      <a:pt x="48" y="388"/>
                      <a:pt x="48" y="388"/>
                      <a:pt x="48" y="388"/>
                    </a:cubicBezTo>
                    <a:cubicBezTo>
                      <a:pt x="47" y="388"/>
                      <a:pt x="46" y="387"/>
                      <a:pt x="46" y="386"/>
                    </a:cubicBezTo>
                    <a:cubicBezTo>
                      <a:pt x="46" y="49"/>
                      <a:pt x="46" y="49"/>
                      <a:pt x="46" y="49"/>
                    </a:cubicBezTo>
                    <a:cubicBezTo>
                      <a:pt x="46" y="47"/>
                      <a:pt x="47" y="46"/>
                      <a:pt x="49" y="46"/>
                    </a:cubicBezTo>
                    <a:cubicBezTo>
                      <a:pt x="279" y="46"/>
                      <a:pt x="279" y="46"/>
                      <a:pt x="279" y="46"/>
                    </a:cubicBezTo>
                    <a:lnTo>
                      <a:pt x="178" y="38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698" name="Groupe 1690">
              <a:extLst>
                <a:ext uri="{FF2B5EF4-FFF2-40B4-BE49-F238E27FC236}">
                  <a16:creationId xmlns:a16="http://schemas.microsoft.com/office/drawing/2014/main" id="{D2510E0B-5D17-471B-844E-83977431C9D0}"/>
                </a:ext>
              </a:extLst>
            </p:cNvPr>
            <p:cNvGrpSpPr>
              <a:grpSpLocks noChangeAspect="1"/>
            </p:cNvGrpSpPr>
            <p:nvPr/>
          </p:nvGrpSpPr>
          <p:grpSpPr>
            <a:xfrm>
              <a:off x="5656263" y="3537585"/>
              <a:ext cx="407987" cy="171450"/>
              <a:chOff x="5656263" y="4238625"/>
              <a:chExt cx="407987" cy="171450"/>
            </a:xfrm>
            <a:solidFill>
              <a:schemeClr val="tx2"/>
            </a:solidFill>
          </p:grpSpPr>
          <p:sp>
            <p:nvSpPr>
              <p:cNvPr id="699" name="Freeform 83">
                <a:extLst>
                  <a:ext uri="{FF2B5EF4-FFF2-40B4-BE49-F238E27FC236}">
                    <a16:creationId xmlns:a16="http://schemas.microsoft.com/office/drawing/2014/main" id="{04C97B10-D2FC-4262-B7E3-8A2007984BA4}"/>
                  </a:ext>
                </a:extLst>
              </p:cNvPr>
              <p:cNvSpPr>
                <a:spLocks noEditPoints="1"/>
              </p:cNvSpPr>
              <p:nvPr/>
            </p:nvSpPr>
            <p:spPr bwMode="auto">
              <a:xfrm>
                <a:off x="5656263" y="4238625"/>
                <a:ext cx="407987" cy="171450"/>
              </a:xfrm>
              <a:custGeom>
                <a:avLst/>
                <a:gdLst>
                  <a:gd name="T0" fmla="*/ 1513 w 1537"/>
                  <a:gd name="T1" fmla="*/ 260 h 646"/>
                  <a:gd name="T2" fmla="*/ 1491 w 1537"/>
                  <a:gd name="T3" fmla="*/ 283 h 646"/>
                  <a:gd name="T4" fmla="*/ 1491 w 1537"/>
                  <a:gd name="T5" fmla="*/ 448 h 646"/>
                  <a:gd name="T6" fmla="*/ 1456 w 1537"/>
                  <a:gd name="T7" fmla="*/ 483 h 646"/>
                  <a:gd name="T8" fmla="*/ 1345 w 1537"/>
                  <a:gd name="T9" fmla="*/ 483 h 646"/>
                  <a:gd name="T10" fmla="*/ 1345 w 1537"/>
                  <a:gd name="T11" fmla="*/ 163 h 646"/>
                  <a:gd name="T12" fmla="*/ 1456 w 1537"/>
                  <a:gd name="T13" fmla="*/ 163 h 646"/>
                  <a:gd name="T14" fmla="*/ 1491 w 1537"/>
                  <a:gd name="T15" fmla="*/ 194 h 646"/>
                  <a:gd name="T16" fmla="*/ 1515 w 1537"/>
                  <a:gd name="T17" fmla="*/ 215 h 646"/>
                  <a:gd name="T18" fmla="*/ 1536 w 1537"/>
                  <a:gd name="T19" fmla="*/ 190 h 646"/>
                  <a:gd name="T20" fmla="*/ 1456 w 1537"/>
                  <a:gd name="T21" fmla="*/ 117 h 646"/>
                  <a:gd name="T22" fmla="*/ 1340 w 1537"/>
                  <a:gd name="T23" fmla="*/ 117 h 646"/>
                  <a:gd name="T24" fmla="*/ 1191 w 1537"/>
                  <a:gd name="T25" fmla="*/ 0 h 646"/>
                  <a:gd name="T26" fmla="*/ 341 w 1537"/>
                  <a:gd name="T27" fmla="*/ 0 h 646"/>
                  <a:gd name="T28" fmla="*/ 318 w 1537"/>
                  <a:gd name="T29" fmla="*/ 23 h 646"/>
                  <a:gd name="T30" fmla="*/ 341 w 1537"/>
                  <a:gd name="T31" fmla="*/ 46 h 646"/>
                  <a:gd name="T32" fmla="*/ 1191 w 1537"/>
                  <a:gd name="T33" fmla="*/ 46 h 646"/>
                  <a:gd name="T34" fmla="*/ 1293 w 1537"/>
                  <a:gd name="T35" fmla="*/ 117 h 646"/>
                  <a:gd name="T36" fmla="*/ 1299 w 1537"/>
                  <a:gd name="T37" fmla="*/ 155 h 646"/>
                  <a:gd name="T38" fmla="*/ 1293 w 1537"/>
                  <a:gd name="T39" fmla="*/ 529 h 646"/>
                  <a:gd name="T40" fmla="*/ 1191 w 1537"/>
                  <a:gd name="T41" fmla="*/ 601 h 646"/>
                  <a:gd name="T42" fmla="*/ 155 w 1537"/>
                  <a:gd name="T43" fmla="*/ 601 h 646"/>
                  <a:gd name="T44" fmla="*/ 46 w 1537"/>
                  <a:gd name="T45" fmla="*/ 492 h 646"/>
                  <a:gd name="T46" fmla="*/ 46 w 1537"/>
                  <a:gd name="T47" fmla="*/ 155 h 646"/>
                  <a:gd name="T48" fmla="*/ 155 w 1537"/>
                  <a:gd name="T49" fmla="*/ 46 h 646"/>
                  <a:gd name="T50" fmla="*/ 250 w 1537"/>
                  <a:gd name="T51" fmla="*/ 46 h 646"/>
                  <a:gd name="T52" fmla="*/ 272 w 1537"/>
                  <a:gd name="T53" fmla="*/ 23 h 646"/>
                  <a:gd name="T54" fmla="*/ 250 w 1537"/>
                  <a:gd name="T55" fmla="*/ 0 h 646"/>
                  <a:gd name="T56" fmla="*/ 155 w 1537"/>
                  <a:gd name="T57" fmla="*/ 0 h 646"/>
                  <a:gd name="T58" fmla="*/ 0 w 1537"/>
                  <a:gd name="T59" fmla="*/ 155 h 646"/>
                  <a:gd name="T60" fmla="*/ 0 w 1537"/>
                  <a:gd name="T61" fmla="*/ 492 h 646"/>
                  <a:gd name="T62" fmla="*/ 155 w 1537"/>
                  <a:gd name="T63" fmla="*/ 646 h 646"/>
                  <a:gd name="T64" fmla="*/ 1191 w 1537"/>
                  <a:gd name="T65" fmla="*/ 646 h 646"/>
                  <a:gd name="T66" fmla="*/ 1340 w 1537"/>
                  <a:gd name="T67" fmla="*/ 529 h 646"/>
                  <a:gd name="T68" fmla="*/ 1456 w 1537"/>
                  <a:gd name="T69" fmla="*/ 529 h 646"/>
                  <a:gd name="T70" fmla="*/ 1536 w 1537"/>
                  <a:gd name="T71" fmla="*/ 448 h 646"/>
                  <a:gd name="T72" fmla="*/ 1536 w 1537"/>
                  <a:gd name="T73" fmla="*/ 283 h 646"/>
                  <a:gd name="T74" fmla="*/ 1513 w 1537"/>
                  <a:gd name="T75" fmla="*/ 260 h 646"/>
                  <a:gd name="T76" fmla="*/ 1513 w 1537"/>
                  <a:gd name="T77" fmla="*/ 260 h 646"/>
                  <a:gd name="T78" fmla="*/ 1513 w 1537"/>
                  <a:gd name="T79" fmla="*/ 26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7" h="646">
                    <a:moveTo>
                      <a:pt x="1513" y="260"/>
                    </a:moveTo>
                    <a:cubicBezTo>
                      <a:pt x="1501" y="260"/>
                      <a:pt x="1491" y="271"/>
                      <a:pt x="1491" y="283"/>
                    </a:cubicBezTo>
                    <a:cubicBezTo>
                      <a:pt x="1491" y="448"/>
                      <a:pt x="1491" y="448"/>
                      <a:pt x="1491" y="448"/>
                    </a:cubicBezTo>
                    <a:cubicBezTo>
                      <a:pt x="1491" y="468"/>
                      <a:pt x="1475" y="483"/>
                      <a:pt x="1456" y="483"/>
                    </a:cubicBezTo>
                    <a:cubicBezTo>
                      <a:pt x="1345" y="483"/>
                      <a:pt x="1345" y="483"/>
                      <a:pt x="1345" y="483"/>
                    </a:cubicBezTo>
                    <a:cubicBezTo>
                      <a:pt x="1345" y="163"/>
                      <a:pt x="1345" y="163"/>
                      <a:pt x="1345" y="163"/>
                    </a:cubicBezTo>
                    <a:cubicBezTo>
                      <a:pt x="1456" y="163"/>
                      <a:pt x="1456" y="163"/>
                      <a:pt x="1456" y="163"/>
                    </a:cubicBezTo>
                    <a:cubicBezTo>
                      <a:pt x="1474" y="163"/>
                      <a:pt x="1489" y="176"/>
                      <a:pt x="1491" y="194"/>
                    </a:cubicBezTo>
                    <a:cubicBezTo>
                      <a:pt x="1492" y="207"/>
                      <a:pt x="1503" y="216"/>
                      <a:pt x="1515" y="215"/>
                    </a:cubicBezTo>
                    <a:cubicBezTo>
                      <a:pt x="1528" y="214"/>
                      <a:pt x="1537" y="202"/>
                      <a:pt x="1536" y="190"/>
                    </a:cubicBezTo>
                    <a:cubicBezTo>
                      <a:pt x="1532" y="149"/>
                      <a:pt x="1497" y="117"/>
                      <a:pt x="1456" y="117"/>
                    </a:cubicBezTo>
                    <a:cubicBezTo>
                      <a:pt x="1340" y="117"/>
                      <a:pt x="1340" y="117"/>
                      <a:pt x="1340" y="117"/>
                    </a:cubicBezTo>
                    <a:cubicBezTo>
                      <a:pt x="1324" y="50"/>
                      <a:pt x="1263" y="0"/>
                      <a:pt x="1191" y="0"/>
                    </a:cubicBezTo>
                    <a:cubicBezTo>
                      <a:pt x="341" y="0"/>
                      <a:pt x="341" y="0"/>
                      <a:pt x="341" y="0"/>
                    </a:cubicBezTo>
                    <a:cubicBezTo>
                      <a:pt x="328" y="0"/>
                      <a:pt x="318" y="10"/>
                      <a:pt x="318" y="23"/>
                    </a:cubicBezTo>
                    <a:cubicBezTo>
                      <a:pt x="318" y="35"/>
                      <a:pt x="328" y="46"/>
                      <a:pt x="341" y="46"/>
                    </a:cubicBezTo>
                    <a:cubicBezTo>
                      <a:pt x="1191" y="46"/>
                      <a:pt x="1191" y="46"/>
                      <a:pt x="1191" y="46"/>
                    </a:cubicBezTo>
                    <a:cubicBezTo>
                      <a:pt x="1238" y="46"/>
                      <a:pt x="1278" y="76"/>
                      <a:pt x="1293" y="117"/>
                    </a:cubicBezTo>
                    <a:cubicBezTo>
                      <a:pt x="1297" y="129"/>
                      <a:pt x="1299" y="142"/>
                      <a:pt x="1299" y="155"/>
                    </a:cubicBezTo>
                    <a:cubicBezTo>
                      <a:pt x="1299" y="524"/>
                      <a:pt x="1302" y="505"/>
                      <a:pt x="1293" y="529"/>
                    </a:cubicBezTo>
                    <a:cubicBezTo>
                      <a:pt x="1278" y="571"/>
                      <a:pt x="1238" y="601"/>
                      <a:pt x="1191" y="601"/>
                    </a:cubicBezTo>
                    <a:cubicBezTo>
                      <a:pt x="155" y="601"/>
                      <a:pt x="155" y="601"/>
                      <a:pt x="155" y="601"/>
                    </a:cubicBezTo>
                    <a:cubicBezTo>
                      <a:pt x="95" y="601"/>
                      <a:pt x="46" y="552"/>
                      <a:pt x="46" y="492"/>
                    </a:cubicBezTo>
                    <a:cubicBezTo>
                      <a:pt x="46" y="155"/>
                      <a:pt x="46" y="155"/>
                      <a:pt x="46" y="155"/>
                    </a:cubicBezTo>
                    <a:cubicBezTo>
                      <a:pt x="46" y="94"/>
                      <a:pt x="95" y="46"/>
                      <a:pt x="155" y="46"/>
                    </a:cubicBezTo>
                    <a:cubicBezTo>
                      <a:pt x="250" y="46"/>
                      <a:pt x="250" y="46"/>
                      <a:pt x="250" y="46"/>
                    </a:cubicBezTo>
                    <a:cubicBezTo>
                      <a:pt x="262" y="46"/>
                      <a:pt x="272" y="35"/>
                      <a:pt x="272" y="23"/>
                    </a:cubicBezTo>
                    <a:cubicBezTo>
                      <a:pt x="272" y="10"/>
                      <a:pt x="262" y="0"/>
                      <a:pt x="250" y="0"/>
                    </a:cubicBezTo>
                    <a:cubicBezTo>
                      <a:pt x="155" y="0"/>
                      <a:pt x="155" y="0"/>
                      <a:pt x="155" y="0"/>
                    </a:cubicBezTo>
                    <a:cubicBezTo>
                      <a:pt x="70" y="0"/>
                      <a:pt x="0" y="69"/>
                      <a:pt x="0" y="155"/>
                    </a:cubicBezTo>
                    <a:cubicBezTo>
                      <a:pt x="0" y="492"/>
                      <a:pt x="0" y="492"/>
                      <a:pt x="0" y="492"/>
                    </a:cubicBezTo>
                    <a:cubicBezTo>
                      <a:pt x="0" y="577"/>
                      <a:pt x="70" y="646"/>
                      <a:pt x="155" y="646"/>
                    </a:cubicBezTo>
                    <a:cubicBezTo>
                      <a:pt x="1191" y="646"/>
                      <a:pt x="1191" y="646"/>
                      <a:pt x="1191" y="646"/>
                    </a:cubicBezTo>
                    <a:cubicBezTo>
                      <a:pt x="1263" y="646"/>
                      <a:pt x="1324" y="596"/>
                      <a:pt x="1340" y="529"/>
                    </a:cubicBezTo>
                    <a:cubicBezTo>
                      <a:pt x="1456" y="529"/>
                      <a:pt x="1456" y="529"/>
                      <a:pt x="1456" y="529"/>
                    </a:cubicBezTo>
                    <a:cubicBezTo>
                      <a:pt x="1500" y="529"/>
                      <a:pt x="1536" y="493"/>
                      <a:pt x="1536" y="448"/>
                    </a:cubicBezTo>
                    <a:cubicBezTo>
                      <a:pt x="1536" y="283"/>
                      <a:pt x="1536" y="283"/>
                      <a:pt x="1536" y="283"/>
                    </a:cubicBezTo>
                    <a:cubicBezTo>
                      <a:pt x="1536" y="271"/>
                      <a:pt x="1526" y="260"/>
                      <a:pt x="1513" y="260"/>
                    </a:cubicBezTo>
                    <a:close/>
                    <a:moveTo>
                      <a:pt x="1513" y="260"/>
                    </a:moveTo>
                    <a:cubicBezTo>
                      <a:pt x="1513" y="260"/>
                      <a:pt x="1513" y="260"/>
                      <a:pt x="1513" y="26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nvGrpSpPr>
              <p:cNvPr id="700" name="Groupe 1692">
                <a:extLst>
                  <a:ext uri="{FF2B5EF4-FFF2-40B4-BE49-F238E27FC236}">
                    <a16:creationId xmlns:a16="http://schemas.microsoft.com/office/drawing/2014/main" id="{4C9D52B0-6E06-4F99-A5DF-3421B28EB509}"/>
                  </a:ext>
                </a:extLst>
              </p:cNvPr>
              <p:cNvGrpSpPr/>
              <p:nvPr/>
            </p:nvGrpSpPr>
            <p:grpSpPr>
              <a:xfrm>
                <a:off x="5684838" y="4265613"/>
                <a:ext cx="269875" cy="115887"/>
                <a:chOff x="5684838" y="4265613"/>
                <a:chExt cx="269875" cy="115887"/>
              </a:xfrm>
              <a:grpFill/>
            </p:grpSpPr>
            <p:sp>
              <p:nvSpPr>
                <p:cNvPr id="701" name="Freeform 84">
                  <a:extLst>
                    <a:ext uri="{FF2B5EF4-FFF2-40B4-BE49-F238E27FC236}">
                      <a16:creationId xmlns:a16="http://schemas.microsoft.com/office/drawing/2014/main" id="{CE3DADD1-4888-477D-9FE5-CFA8F58C5491}"/>
                    </a:ext>
                  </a:extLst>
                </p:cNvPr>
                <p:cNvSpPr>
                  <a:spLocks noEditPoints="1"/>
                </p:cNvSpPr>
                <p:nvPr/>
              </p:nvSpPr>
              <p:spPr bwMode="auto">
                <a:xfrm>
                  <a:off x="5684838" y="4265613"/>
                  <a:ext cx="150812" cy="115887"/>
                </a:xfrm>
                <a:custGeom>
                  <a:avLst/>
                  <a:gdLst>
                    <a:gd name="T0" fmla="*/ 453 w 571"/>
                    <a:gd name="T1" fmla="*/ 388 h 434"/>
                    <a:gd name="T2" fmla="*/ 555 w 571"/>
                    <a:gd name="T3" fmla="*/ 46 h 434"/>
                    <a:gd name="T4" fmla="*/ 561 w 571"/>
                    <a:gd name="T5" fmla="*/ 46 h 434"/>
                    <a:gd name="T6" fmla="*/ 560 w 571"/>
                    <a:gd name="T7" fmla="*/ 37 h 434"/>
                    <a:gd name="T8" fmla="*/ 571 w 571"/>
                    <a:gd name="T9" fmla="*/ 0 h 434"/>
                    <a:gd name="T10" fmla="*/ 49 w 571"/>
                    <a:gd name="T11" fmla="*/ 0 h 434"/>
                    <a:gd name="T12" fmla="*/ 0 w 571"/>
                    <a:gd name="T13" fmla="*/ 49 h 434"/>
                    <a:gd name="T14" fmla="*/ 0 w 571"/>
                    <a:gd name="T15" fmla="*/ 386 h 434"/>
                    <a:gd name="T16" fmla="*/ 49 w 571"/>
                    <a:gd name="T17" fmla="*/ 434 h 434"/>
                    <a:gd name="T18" fmla="*/ 450 w 571"/>
                    <a:gd name="T19" fmla="*/ 434 h 434"/>
                    <a:gd name="T20" fmla="*/ 448 w 571"/>
                    <a:gd name="T21" fmla="*/ 428 h 434"/>
                    <a:gd name="T22" fmla="*/ 49 w 571"/>
                    <a:gd name="T23" fmla="*/ 388 h 434"/>
                    <a:gd name="T24" fmla="*/ 46 w 571"/>
                    <a:gd name="T25" fmla="*/ 386 h 434"/>
                    <a:gd name="T26" fmla="*/ 46 w 571"/>
                    <a:gd name="T27" fmla="*/ 49 h 434"/>
                    <a:gd name="T28" fmla="*/ 49 w 571"/>
                    <a:gd name="T29" fmla="*/ 46 h 434"/>
                    <a:gd name="T30" fmla="*/ 280 w 571"/>
                    <a:gd name="T31" fmla="*/ 46 h 434"/>
                    <a:gd name="T32" fmla="*/ 178 w 571"/>
                    <a:gd name="T33" fmla="*/ 388 h 434"/>
                    <a:gd name="T34" fmla="*/ 49 w 571"/>
                    <a:gd name="T35" fmla="*/ 388 h 434"/>
                    <a:gd name="T36" fmla="*/ 225 w 571"/>
                    <a:gd name="T37" fmla="*/ 388 h 434"/>
                    <a:gd name="T38" fmla="*/ 327 w 571"/>
                    <a:gd name="T39" fmla="*/ 46 h 434"/>
                    <a:gd name="T40" fmla="*/ 507 w 571"/>
                    <a:gd name="T41" fmla="*/ 46 h 434"/>
                    <a:gd name="T42" fmla="*/ 406 w 571"/>
                    <a:gd name="T43" fmla="*/ 388 h 434"/>
                    <a:gd name="T44" fmla="*/ 225 w 571"/>
                    <a:gd name="T45" fmla="*/ 3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1" h="434">
                      <a:moveTo>
                        <a:pt x="453" y="388"/>
                      </a:moveTo>
                      <a:cubicBezTo>
                        <a:pt x="555" y="46"/>
                        <a:pt x="555" y="46"/>
                        <a:pt x="555" y="46"/>
                      </a:cubicBezTo>
                      <a:cubicBezTo>
                        <a:pt x="561" y="46"/>
                        <a:pt x="561" y="46"/>
                        <a:pt x="561" y="46"/>
                      </a:cubicBezTo>
                      <a:cubicBezTo>
                        <a:pt x="560" y="43"/>
                        <a:pt x="560" y="40"/>
                        <a:pt x="560" y="37"/>
                      </a:cubicBezTo>
                      <a:cubicBezTo>
                        <a:pt x="560" y="24"/>
                        <a:pt x="564" y="11"/>
                        <a:pt x="571" y="0"/>
                      </a:cubicBezTo>
                      <a:cubicBezTo>
                        <a:pt x="49" y="0"/>
                        <a:pt x="49" y="0"/>
                        <a:pt x="49" y="0"/>
                      </a:cubicBezTo>
                      <a:cubicBezTo>
                        <a:pt x="22" y="0"/>
                        <a:pt x="0" y="22"/>
                        <a:pt x="0" y="49"/>
                      </a:cubicBezTo>
                      <a:cubicBezTo>
                        <a:pt x="0" y="386"/>
                        <a:pt x="0" y="386"/>
                        <a:pt x="0" y="386"/>
                      </a:cubicBezTo>
                      <a:cubicBezTo>
                        <a:pt x="0" y="412"/>
                        <a:pt x="22" y="434"/>
                        <a:pt x="49" y="434"/>
                      </a:cubicBezTo>
                      <a:cubicBezTo>
                        <a:pt x="450" y="434"/>
                        <a:pt x="450" y="434"/>
                        <a:pt x="450" y="434"/>
                      </a:cubicBezTo>
                      <a:cubicBezTo>
                        <a:pt x="449" y="432"/>
                        <a:pt x="448" y="430"/>
                        <a:pt x="448" y="428"/>
                      </a:cubicBezTo>
                      <a:moveTo>
                        <a:pt x="49" y="388"/>
                      </a:moveTo>
                      <a:cubicBezTo>
                        <a:pt x="47" y="388"/>
                        <a:pt x="46" y="387"/>
                        <a:pt x="46" y="386"/>
                      </a:cubicBezTo>
                      <a:cubicBezTo>
                        <a:pt x="46" y="49"/>
                        <a:pt x="46" y="49"/>
                        <a:pt x="46" y="49"/>
                      </a:cubicBezTo>
                      <a:cubicBezTo>
                        <a:pt x="46" y="47"/>
                        <a:pt x="47" y="46"/>
                        <a:pt x="49" y="46"/>
                      </a:cubicBezTo>
                      <a:cubicBezTo>
                        <a:pt x="280" y="46"/>
                        <a:pt x="280" y="46"/>
                        <a:pt x="280" y="46"/>
                      </a:cubicBezTo>
                      <a:cubicBezTo>
                        <a:pt x="178" y="388"/>
                        <a:pt x="178" y="388"/>
                        <a:pt x="178" y="388"/>
                      </a:cubicBezTo>
                      <a:lnTo>
                        <a:pt x="49" y="388"/>
                      </a:lnTo>
                      <a:close/>
                      <a:moveTo>
                        <a:pt x="225" y="388"/>
                      </a:moveTo>
                      <a:cubicBezTo>
                        <a:pt x="327" y="46"/>
                        <a:pt x="327" y="46"/>
                        <a:pt x="327" y="46"/>
                      </a:cubicBezTo>
                      <a:cubicBezTo>
                        <a:pt x="507" y="46"/>
                        <a:pt x="507" y="46"/>
                        <a:pt x="507" y="46"/>
                      </a:cubicBezTo>
                      <a:cubicBezTo>
                        <a:pt x="406" y="388"/>
                        <a:pt x="406" y="388"/>
                        <a:pt x="406" y="388"/>
                      </a:cubicBezTo>
                      <a:lnTo>
                        <a:pt x="225" y="38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2" name="Line 85">
                  <a:extLst>
                    <a:ext uri="{FF2B5EF4-FFF2-40B4-BE49-F238E27FC236}">
                      <a16:creationId xmlns:a16="http://schemas.microsoft.com/office/drawing/2014/main" id="{22F59B40-CDD7-4806-ABE0-31CE77DD2421}"/>
                    </a:ext>
                  </a:extLst>
                </p:cNvPr>
                <p:cNvSpPr>
                  <a:spLocks noChangeShapeType="1"/>
                </p:cNvSpPr>
                <p:nvPr/>
              </p:nvSpPr>
              <p:spPr bwMode="auto">
                <a:xfrm>
                  <a:off x="5792788" y="4368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3" name="Line 86">
                  <a:extLst>
                    <a:ext uri="{FF2B5EF4-FFF2-40B4-BE49-F238E27FC236}">
                      <a16:creationId xmlns:a16="http://schemas.microsoft.com/office/drawing/2014/main" id="{8B117D2A-38F6-4298-9E8C-FFD8FD981319}"/>
                    </a:ext>
                  </a:extLst>
                </p:cNvPr>
                <p:cNvSpPr>
                  <a:spLocks noChangeShapeType="1"/>
                </p:cNvSpPr>
                <p:nvPr/>
              </p:nvSpPr>
              <p:spPr bwMode="auto">
                <a:xfrm>
                  <a:off x="5792788" y="4368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4" name="Freeform 87">
                  <a:extLst>
                    <a:ext uri="{FF2B5EF4-FFF2-40B4-BE49-F238E27FC236}">
                      <a16:creationId xmlns:a16="http://schemas.microsoft.com/office/drawing/2014/main" id="{C63AD320-AE62-46E8-A26A-58509C928774}"/>
                    </a:ext>
                  </a:extLst>
                </p:cNvPr>
                <p:cNvSpPr>
                  <a:spLocks noEditPoints="1"/>
                </p:cNvSpPr>
                <p:nvPr/>
              </p:nvSpPr>
              <p:spPr bwMode="auto">
                <a:xfrm>
                  <a:off x="5789613" y="4265613"/>
                  <a:ext cx="165100" cy="115887"/>
                </a:xfrm>
                <a:custGeom>
                  <a:avLst/>
                  <a:gdLst>
                    <a:gd name="T0" fmla="*/ 616 w 623"/>
                    <a:gd name="T1" fmla="*/ 38 h 434"/>
                    <a:gd name="T2" fmla="*/ 579 w 623"/>
                    <a:gd name="T3" fmla="*/ 0 h 434"/>
                    <a:gd name="T4" fmla="*/ 545 w 623"/>
                    <a:gd name="T5" fmla="*/ 0 h 434"/>
                    <a:gd name="T6" fmla="*/ 522 w 623"/>
                    <a:gd name="T7" fmla="*/ 23 h 434"/>
                    <a:gd name="T8" fmla="*/ 545 w 623"/>
                    <a:gd name="T9" fmla="*/ 46 h 434"/>
                    <a:gd name="T10" fmla="*/ 568 w 623"/>
                    <a:gd name="T11" fmla="*/ 46 h 434"/>
                    <a:gd name="T12" fmla="*/ 466 w 623"/>
                    <a:gd name="T13" fmla="*/ 388 h 434"/>
                    <a:gd name="T14" fmla="*/ 286 w 623"/>
                    <a:gd name="T15" fmla="*/ 388 h 434"/>
                    <a:gd name="T16" fmla="*/ 388 w 623"/>
                    <a:gd name="T17" fmla="*/ 46 h 434"/>
                    <a:gd name="T18" fmla="*/ 453 w 623"/>
                    <a:gd name="T19" fmla="*/ 46 h 434"/>
                    <a:gd name="T20" fmla="*/ 453 w 623"/>
                    <a:gd name="T21" fmla="*/ 46 h 434"/>
                    <a:gd name="T22" fmla="*/ 476 w 623"/>
                    <a:gd name="T23" fmla="*/ 23 h 434"/>
                    <a:gd name="T24" fmla="*/ 453 w 623"/>
                    <a:gd name="T25" fmla="*/ 0 h 434"/>
                    <a:gd name="T26" fmla="*/ 123 w 623"/>
                    <a:gd name="T27" fmla="*/ 0 h 434"/>
                    <a:gd name="T28" fmla="*/ 117 w 623"/>
                    <a:gd name="T29" fmla="*/ 10 h 434"/>
                    <a:gd name="T30" fmla="*/ 96 w 623"/>
                    <a:gd name="T31" fmla="*/ 46 h 434"/>
                    <a:gd name="T32" fmla="*/ 112 w 623"/>
                    <a:gd name="T33" fmla="*/ 46 h 434"/>
                    <a:gd name="T34" fmla="*/ 11 w 623"/>
                    <a:gd name="T35" fmla="*/ 388 h 434"/>
                    <a:gd name="T36" fmla="*/ 2 w 623"/>
                    <a:gd name="T37" fmla="*/ 388 h 434"/>
                    <a:gd name="T38" fmla="*/ 0 w 623"/>
                    <a:gd name="T39" fmla="*/ 402 h 434"/>
                    <a:gd name="T40" fmla="*/ 2 w 623"/>
                    <a:gd name="T41" fmla="*/ 405 h 434"/>
                    <a:gd name="T42" fmla="*/ 4 w 623"/>
                    <a:gd name="T43" fmla="*/ 424 h 434"/>
                    <a:gd name="T44" fmla="*/ 2 w 623"/>
                    <a:gd name="T45" fmla="*/ 434 h 434"/>
                    <a:gd name="T46" fmla="*/ 472 w 623"/>
                    <a:gd name="T47" fmla="*/ 434 h 434"/>
                    <a:gd name="T48" fmla="*/ 508 w 623"/>
                    <a:gd name="T49" fmla="*/ 407 h 434"/>
                    <a:gd name="T50" fmla="*/ 616 w 623"/>
                    <a:gd name="T51" fmla="*/ 38 h 434"/>
                    <a:gd name="T52" fmla="*/ 58 w 623"/>
                    <a:gd name="T53" fmla="*/ 388 h 434"/>
                    <a:gd name="T54" fmla="*/ 160 w 623"/>
                    <a:gd name="T55" fmla="*/ 46 h 434"/>
                    <a:gd name="T56" fmla="*/ 340 w 623"/>
                    <a:gd name="T57" fmla="*/ 46 h 434"/>
                    <a:gd name="T58" fmla="*/ 238 w 623"/>
                    <a:gd name="T59" fmla="*/ 388 h 434"/>
                    <a:gd name="T60" fmla="*/ 58 w 623"/>
                    <a:gd name="T61" fmla="*/ 3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3" h="434">
                      <a:moveTo>
                        <a:pt x="616" y="38"/>
                      </a:moveTo>
                      <a:cubicBezTo>
                        <a:pt x="616" y="17"/>
                        <a:pt x="599" y="0"/>
                        <a:pt x="579" y="0"/>
                      </a:cubicBezTo>
                      <a:cubicBezTo>
                        <a:pt x="545" y="0"/>
                        <a:pt x="545" y="0"/>
                        <a:pt x="545" y="0"/>
                      </a:cubicBezTo>
                      <a:cubicBezTo>
                        <a:pt x="532" y="0"/>
                        <a:pt x="522" y="10"/>
                        <a:pt x="522" y="23"/>
                      </a:cubicBezTo>
                      <a:cubicBezTo>
                        <a:pt x="522" y="36"/>
                        <a:pt x="532" y="46"/>
                        <a:pt x="545" y="46"/>
                      </a:cubicBezTo>
                      <a:cubicBezTo>
                        <a:pt x="568" y="46"/>
                        <a:pt x="568" y="46"/>
                        <a:pt x="568" y="46"/>
                      </a:cubicBezTo>
                      <a:cubicBezTo>
                        <a:pt x="466" y="388"/>
                        <a:pt x="466" y="388"/>
                        <a:pt x="466" y="388"/>
                      </a:cubicBezTo>
                      <a:cubicBezTo>
                        <a:pt x="286" y="388"/>
                        <a:pt x="286" y="388"/>
                        <a:pt x="286" y="388"/>
                      </a:cubicBezTo>
                      <a:cubicBezTo>
                        <a:pt x="388" y="46"/>
                        <a:pt x="388" y="46"/>
                        <a:pt x="388" y="46"/>
                      </a:cubicBezTo>
                      <a:cubicBezTo>
                        <a:pt x="453" y="46"/>
                        <a:pt x="453" y="46"/>
                        <a:pt x="453" y="46"/>
                      </a:cubicBezTo>
                      <a:cubicBezTo>
                        <a:pt x="453" y="46"/>
                        <a:pt x="453" y="46"/>
                        <a:pt x="453" y="46"/>
                      </a:cubicBezTo>
                      <a:cubicBezTo>
                        <a:pt x="466" y="46"/>
                        <a:pt x="476" y="36"/>
                        <a:pt x="476" y="23"/>
                      </a:cubicBezTo>
                      <a:cubicBezTo>
                        <a:pt x="476" y="10"/>
                        <a:pt x="466" y="0"/>
                        <a:pt x="453" y="0"/>
                      </a:cubicBezTo>
                      <a:cubicBezTo>
                        <a:pt x="123" y="0"/>
                        <a:pt x="123" y="0"/>
                        <a:pt x="123" y="0"/>
                      </a:cubicBezTo>
                      <a:cubicBezTo>
                        <a:pt x="122" y="4"/>
                        <a:pt x="120" y="7"/>
                        <a:pt x="117" y="10"/>
                      </a:cubicBezTo>
                      <a:cubicBezTo>
                        <a:pt x="106" y="18"/>
                        <a:pt x="101" y="32"/>
                        <a:pt x="96" y="46"/>
                      </a:cubicBezTo>
                      <a:cubicBezTo>
                        <a:pt x="112" y="46"/>
                        <a:pt x="112" y="46"/>
                        <a:pt x="112" y="46"/>
                      </a:cubicBezTo>
                      <a:cubicBezTo>
                        <a:pt x="11" y="388"/>
                        <a:pt x="11" y="388"/>
                        <a:pt x="11" y="388"/>
                      </a:cubicBezTo>
                      <a:cubicBezTo>
                        <a:pt x="2" y="388"/>
                        <a:pt x="2" y="388"/>
                        <a:pt x="2" y="388"/>
                      </a:cubicBezTo>
                      <a:cubicBezTo>
                        <a:pt x="1" y="393"/>
                        <a:pt x="0" y="397"/>
                        <a:pt x="0" y="402"/>
                      </a:cubicBezTo>
                      <a:cubicBezTo>
                        <a:pt x="1" y="403"/>
                        <a:pt x="1" y="404"/>
                        <a:pt x="2" y="405"/>
                      </a:cubicBezTo>
                      <a:cubicBezTo>
                        <a:pt x="3" y="412"/>
                        <a:pt x="4" y="417"/>
                        <a:pt x="4" y="424"/>
                      </a:cubicBezTo>
                      <a:cubicBezTo>
                        <a:pt x="4" y="428"/>
                        <a:pt x="3" y="431"/>
                        <a:pt x="2" y="434"/>
                      </a:cubicBezTo>
                      <a:cubicBezTo>
                        <a:pt x="472" y="434"/>
                        <a:pt x="472" y="434"/>
                        <a:pt x="472" y="434"/>
                      </a:cubicBezTo>
                      <a:cubicBezTo>
                        <a:pt x="488" y="434"/>
                        <a:pt x="503" y="423"/>
                        <a:pt x="508" y="407"/>
                      </a:cubicBezTo>
                      <a:cubicBezTo>
                        <a:pt x="623" y="19"/>
                        <a:pt x="616" y="45"/>
                        <a:pt x="616" y="38"/>
                      </a:cubicBezTo>
                      <a:close/>
                      <a:moveTo>
                        <a:pt x="58" y="388"/>
                      </a:moveTo>
                      <a:cubicBezTo>
                        <a:pt x="160" y="46"/>
                        <a:pt x="160" y="46"/>
                        <a:pt x="160" y="46"/>
                      </a:cubicBezTo>
                      <a:cubicBezTo>
                        <a:pt x="340" y="46"/>
                        <a:pt x="340" y="46"/>
                        <a:pt x="340" y="46"/>
                      </a:cubicBezTo>
                      <a:cubicBezTo>
                        <a:pt x="238" y="388"/>
                        <a:pt x="238" y="388"/>
                        <a:pt x="238" y="388"/>
                      </a:cubicBezTo>
                      <a:lnTo>
                        <a:pt x="58" y="38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5" name="Line 88">
                  <a:extLst>
                    <a:ext uri="{FF2B5EF4-FFF2-40B4-BE49-F238E27FC236}">
                      <a16:creationId xmlns:a16="http://schemas.microsoft.com/office/drawing/2014/main" id="{EE418BE1-E8F8-4BA6-AF16-0717B60C8D69}"/>
                    </a:ext>
                  </a:extLst>
                </p:cNvPr>
                <p:cNvSpPr>
                  <a:spLocks noChangeShapeType="1"/>
                </p:cNvSpPr>
                <p:nvPr/>
              </p:nvSpPr>
              <p:spPr bwMode="auto">
                <a:xfrm>
                  <a:off x="5853113" y="4368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6" name="Line 89">
                  <a:extLst>
                    <a:ext uri="{FF2B5EF4-FFF2-40B4-BE49-F238E27FC236}">
                      <a16:creationId xmlns:a16="http://schemas.microsoft.com/office/drawing/2014/main" id="{B2BD9CD8-7A13-415C-B860-AED1AC45BE11}"/>
                    </a:ext>
                  </a:extLst>
                </p:cNvPr>
                <p:cNvSpPr>
                  <a:spLocks noChangeShapeType="1"/>
                </p:cNvSpPr>
                <p:nvPr/>
              </p:nvSpPr>
              <p:spPr bwMode="auto">
                <a:xfrm>
                  <a:off x="5853113" y="4368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707" name="Groupe 1699">
              <a:extLst>
                <a:ext uri="{FF2B5EF4-FFF2-40B4-BE49-F238E27FC236}">
                  <a16:creationId xmlns:a16="http://schemas.microsoft.com/office/drawing/2014/main" id="{8D695CDE-7B9C-4944-8C49-4C83A8560CA2}"/>
                </a:ext>
              </a:extLst>
            </p:cNvPr>
            <p:cNvGrpSpPr>
              <a:grpSpLocks noChangeAspect="1"/>
            </p:cNvGrpSpPr>
            <p:nvPr/>
          </p:nvGrpSpPr>
          <p:grpSpPr>
            <a:xfrm>
              <a:off x="716825" y="4903701"/>
              <a:ext cx="438508" cy="377061"/>
              <a:chOff x="687388" y="5559425"/>
              <a:chExt cx="498475" cy="428625"/>
            </a:xfrm>
            <a:solidFill>
              <a:schemeClr val="tx2"/>
            </a:solidFill>
          </p:grpSpPr>
          <p:sp>
            <p:nvSpPr>
              <p:cNvPr id="708" name="Freeform 87">
                <a:extLst>
                  <a:ext uri="{FF2B5EF4-FFF2-40B4-BE49-F238E27FC236}">
                    <a16:creationId xmlns:a16="http://schemas.microsoft.com/office/drawing/2014/main" id="{3762FB06-24F2-4656-80BD-2D1D2194DDC4}"/>
                  </a:ext>
                </a:extLst>
              </p:cNvPr>
              <p:cNvSpPr>
                <a:spLocks noEditPoints="1"/>
              </p:cNvSpPr>
              <p:nvPr/>
            </p:nvSpPr>
            <p:spPr bwMode="auto">
              <a:xfrm>
                <a:off x="687388" y="5559425"/>
                <a:ext cx="498475" cy="327025"/>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09" name="Freeform 88">
                <a:extLst>
                  <a:ext uri="{FF2B5EF4-FFF2-40B4-BE49-F238E27FC236}">
                    <a16:creationId xmlns:a16="http://schemas.microsoft.com/office/drawing/2014/main" id="{EB8316A6-D490-425B-AB7A-3061F5FC3550}"/>
                  </a:ext>
                </a:extLst>
              </p:cNvPr>
              <p:cNvSpPr>
                <a:spLocks noEditPoints="1"/>
              </p:cNvSpPr>
              <p:nvPr/>
            </p:nvSpPr>
            <p:spPr bwMode="auto">
              <a:xfrm>
                <a:off x="935038" y="5759450"/>
                <a:ext cx="98425" cy="168275"/>
              </a:xfrm>
              <a:custGeom>
                <a:avLst/>
                <a:gdLst>
                  <a:gd name="T0" fmla="*/ 277 w 303"/>
                  <a:gd name="T1" fmla="*/ 175 h 522"/>
                  <a:gd name="T2" fmla="*/ 294 w 303"/>
                  <a:gd name="T3" fmla="*/ 168 h 522"/>
                  <a:gd name="T4" fmla="*/ 294 w 303"/>
                  <a:gd name="T5" fmla="*/ 134 h 522"/>
                  <a:gd name="T6" fmla="*/ 176 w 303"/>
                  <a:gd name="T7" fmla="*/ 16 h 522"/>
                  <a:gd name="T8" fmla="*/ 176 w 303"/>
                  <a:gd name="T9" fmla="*/ 16 h 522"/>
                  <a:gd name="T10" fmla="*/ 175 w 303"/>
                  <a:gd name="T11" fmla="*/ 16 h 522"/>
                  <a:gd name="T12" fmla="*/ 169 w 303"/>
                  <a:gd name="T13" fmla="*/ 9 h 522"/>
                  <a:gd name="T14" fmla="*/ 135 w 303"/>
                  <a:gd name="T15" fmla="*/ 9 h 522"/>
                  <a:gd name="T16" fmla="*/ 128 w 303"/>
                  <a:gd name="T17" fmla="*/ 16 h 522"/>
                  <a:gd name="T18" fmla="*/ 128 w 303"/>
                  <a:gd name="T19" fmla="*/ 16 h 522"/>
                  <a:gd name="T20" fmla="*/ 128 w 303"/>
                  <a:gd name="T21" fmla="*/ 16 h 522"/>
                  <a:gd name="T22" fmla="*/ 9 w 303"/>
                  <a:gd name="T23" fmla="*/ 134 h 522"/>
                  <a:gd name="T24" fmla="*/ 9 w 303"/>
                  <a:gd name="T25" fmla="*/ 168 h 522"/>
                  <a:gd name="T26" fmla="*/ 43 w 303"/>
                  <a:gd name="T27" fmla="*/ 168 h 522"/>
                  <a:gd name="T28" fmla="*/ 128 w 303"/>
                  <a:gd name="T29" fmla="*/ 84 h 522"/>
                  <a:gd name="T30" fmla="*/ 128 w 303"/>
                  <a:gd name="T31" fmla="*/ 522 h 522"/>
                  <a:gd name="T32" fmla="*/ 176 w 303"/>
                  <a:gd name="T33" fmla="*/ 522 h 522"/>
                  <a:gd name="T34" fmla="*/ 176 w 303"/>
                  <a:gd name="T35" fmla="*/ 84 h 522"/>
                  <a:gd name="T36" fmla="*/ 260 w 303"/>
                  <a:gd name="T37" fmla="*/ 168 h 522"/>
                  <a:gd name="T38" fmla="*/ 277 w 303"/>
                  <a:gd name="T39" fmla="*/ 175 h 522"/>
                  <a:gd name="T40" fmla="*/ 277 w 303"/>
                  <a:gd name="T41" fmla="*/ 175 h 522"/>
                  <a:gd name="T42" fmla="*/ 277 w 303"/>
                  <a:gd name="T43" fmla="*/ 17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522">
                    <a:moveTo>
                      <a:pt x="277" y="175"/>
                    </a:moveTo>
                    <a:cubicBezTo>
                      <a:pt x="283" y="175"/>
                      <a:pt x="289" y="173"/>
                      <a:pt x="294" y="168"/>
                    </a:cubicBezTo>
                    <a:cubicBezTo>
                      <a:pt x="303" y="159"/>
                      <a:pt x="303" y="144"/>
                      <a:pt x="294" y="134"/>
                    </a:cubicBezTo>
                    <a:cubicBezTo>
                      <a:pt x="176" y="16"/>
                      <a:pt x="176" y="16"/>
                      <a:pt x="176" y="16"/>
                    </a:cubicBezTo>
                    <a:cubicBezTo>
                      <a:pt x="176" y="16"/>
                      <a:pt x="176" y="16"/>
                      <a:pt x="176" y="16"/>
                    </a:cubicBezTo>
                    <a:cubicBezTo>
                      <a:pt x="175" y="16"/>
                      <a:pt x="175" y="16"/>
                      <a:pt x="175" y="16"/>
                    </a:cubicBezTo>
                    <a:cubicBezTo>
                      <a:pt x="169" y="9"/>
                      <a:pt x="169" y="9"/>
                      <a:pt x="169" y="9"/>
                    </a:cubicBezTo>
                    <a:cubicBezTo>
                      <a:pt x="159" y="0"/>
                      <a:pt x="144" y="0"/>
                      <a:pt x="135" y="9"/>
                    </a:cubicBezTo>
                    <a:cubicBezTo>
                      <a:pt x="128" y="16"/>
                      <a:pt x="128" y="16"/>
                      <a:pt x="128" y="16"/>
                    </a:cubicBezTo>
                    <a:cubicBezTo>
                      <a:pt x="128" y="16"/>
                      <a:pt x="128" y="16"/>
                      <a:pt x="128" y="16"/>
                    </a:cubicBezTo>
                    <a:cubicBezTo>
                      <a:pt x="128" y="16"/>
                      <a:pt x="128" y="16"/>
                      <a:pt x="128" y="16"/>
                    </a:cubicBezTo>
                    <a:cubicBezTo>
                      <a:pt x="9" y="134"/>
                      <a:pt x="9" y="134"/>
                      <a:pt x="9" y="134"/>
                    </a:cubicBezTo>
                    <a:cubicBezTo>
                      <a:pt x="0" y="144"/>
                      <a:pt x="0" y="159"/>
                      <a:pt x="9" y="168"/>
                    </a:cubicBezTo>
                    <a:cubicBezTo>
                      <a:pt x="19" y="178"/>
                      <a:pt x="34" y="178"/>
                      <a:pt x="43" y="168"/>
                    </a:cubicBezTo>
                    <a:cubicBezTo>
                      <a:pt x="128" y="84"/>
                      <a:pt x="128" y="84"/>
                      <a:pt x="128" y="84"/>
                    </a:cubicBezTo>
                    <a:cubicBezTo>
                      <a:pt x="128" y="522"/>
                      <a:pt x="128" y="522"/>
                      <a:pt x="128" y="522"/>
                    </a:cubicBezTo>
                    <a:cubicBezTo>
                      <a:pt x="176" y="522"/>
                      <a:pt x="176" y="522"/>
                      <a:pt x="176" y="522"/>
                    </a:cubicBezTo>
                    <a:cubicBezTo>
                      <a:pt x="176" y="84"/>
                      <a:pt x="176" y="84"/>
                      <a:pt x="176" y="84"/>
                    </a:cubicBezTo>
                    <a:cubicBezTo>
                      <a:pt x="260" y="168"/>
                      <a:pt x="260" y="168"/>
                      <a:pt x="260" y="168"/>
                    </a:cubicBezTo>
                    <a:cubicBezTo>
                      <a:pt x="265" y="173"/>
                      <a:pt x="271" y="175"/>
                      <a:pt x="277" y="175"/>
                    </a:cubicBezTo>
                    <a:close/>
                    <a:moveTo>
                      <a:pt x="277" y="175"/>
                    </a:moveTo>
                    <a:cubicBezTo>
                      <a:pt x="277" y="175"/>
                      <a:pt x="277" y="175"/>
                      <a:pt x="277" y="17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0" name="Freeform 89">
                <a:extLst>
                  <a:ext uri="{FF2B5EF4-FFF2-40B4-BE49-F238E27FC236}">
                    <a16:creationId xmlns:a16="http://schemas.microsoft.com/office/drawing/2014/main" id="{5C96E258-9ECB-4C82-9037-D005E5857E40}"/>
                  </a:ext>
                </a:extLst>
              </p:cNvPr>
              <p:cNvSpPr>
                <a:spLocks noEditPoints="1"/>
              </p:cNvSpPr>
              <p:nvPr/>
            </p:nvSpPr>
            <p:spPr bwMode="auto">
              <a:xfrm>
                <a:off x="817563" y="5819775"/>
                <a:ext cx="98425" cy="168275"/>
              </a:xfrm>
              <a:custGeom>
                <a:avLst/>
                <a:gdLst>
                  <a:gd name="T0" fmla="*/ 260 w 303"/>
                  <a:gd name="T1" fmla="*/ 354 h 520"/>
                  <a:gd name="T2" fmla="*/ 175 w 303"/>
                  <a:gd name="T3" fmla="*/ 438 h 520"/>
                  <a:gd name="T4" fmla="*/ 175 w 303"/>
                  <a:gd name="T5" fmla="*/ 0 h 520"/>
                  <a:gd name="T6" fmla="*/ 127 w 303"/>
                  <a:gd name="T7" fmla="*/ 0 h 520"/>
                  <a:gd name="T8" fmla="*/ 127 w 303"/>
                  <a:gd name="T9" fmla="*/ 438 h 520"/>
                  <a:gd name="T10" fmla="*/ 43 w 303"/>
                  <a:gd name="T11" fmla="*/ 354 h 520"/>
                  <a:gd name="T12" fmla="*/ 9 w 303"/>
                  <a:gd name="T13" fmla="*/ 354 h 520"/>
                  <a:gd name="T14" fmla="*/ 9 w 303"/>
                  <a:gd name="T15" fmla="*/ 388 h 520"/>
                  <a:gd name="T16" fmla="*/ 127 w 303"/>
                  <a:gd name="T17" fmla="*/ 506 h 520"/>
                  <a:gd name="T18" fmla="*/ 127 w 303"/>
                  <a:gd name="T19" fmla="*/ 506 h 520"/>
                  <a:gd name="T20" fmla="*/ 127 w 303"/>
                  <a:gd name="T21" fmla="*/ 506 h 520"/>
                  <a:gd name="T22" fmla="*/ 134 w 303"/>
                  <a:gd name="T23" fmla="*/ 513 h 520"/>
                  <a:gd name="T24" fmla="*/ 151 w 303"/>
                  <a:gd name="T25" fmla="*/ 520 h 520"/>
                  <a:gd name="T26" fmla="*/ 168 w 303"/>
                  <a:gd name="T27" fmla="*/ 513 h 520"/>
                  <a:gd name="T28" fmla="*/ 175 w 303"/>
                  <a:gd name="T29" fmla="*/ 506 h 520"/>
                  <a:gd name="T30" fmla="*/ 175 w 303"/>
                  <a:gd name="T31" fmla="*/ 506 h 520"/>
                  <a:gd name="T32" fmla="*/ 175 w 303"/>
                  <a:gd name="T33" fmla="*/ 506 h 520"/>
                  <a:gd name="T34" fmla="*/ 294 w 303"/>
                  <a:gd name="T35" fmla="*/ 388 h 520"/>
                  <a:gd name="T36" fmla="*/ 294 w 303"/>
                  <a:gd name="T37" fmla="*/ 354 h 520"/>
                  <a:gd name="T38" fmla="*/ 260 w 303"/>
                  <a:gd name="T39" fmla="*/ 354 h 520"/>
                  <a:gd name="T40" fmla="*/ 260 w 303"/>
                  <a:gd name="T41" fmla="*/ 354 h 520"/>
                  <a:gd name="T42" fmla="*/ 260 w 303"/>
                  <a:gd name="T43" fmla="*/ 35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520">
                    <a:moveTo>
                      <a:pt x="260" y="354"/>
                    </a:moveTo>
                    <a:cubicBezTo>
                      <a:pt x="175" y="438"/>
                      <a:pt x="175" y="438"/>
                      <a:pt x="175" y="438"/>
                    </a:cubicBezTo>
                    <a:cubicBezTo>
                      <a:pt x="175" y="0"/>
                      <a:pt x="175" y="0"/>
                      <a:pt x="175" y="0"/>
                    </a:cubicBezTo>
                    <a:cubicBezTo>
                      <a:pt x="127" y="0"/>
                      <a:pt x="127" y="0"/>
                      <a:pt x="127" y="0"/>
                    </a:cubicBezTo>
                    <a:cubicBezTo>
                      <a:pt x="127" y="438"/>
                      <a:pt x="127" y="438"/>
                      <a:pt x="127" y="438"/>
                    </a:cubicBezTo>
                    <a:cubicBezTo>
                      <a:pt x="43" y="354"/>
                      <a:pt x="43" y="354"/>
                      <a:pt x="43" y="354"/>
                    </a:cubicBezTo>
                    <a:cubicBezTo>
                      <a:pt x="34" y="345"/>
                      <a:pt x="18" y="345"/>
                      <a:pt x="9" y="354"/>
                    </a:cubicBezTo>
                    <a:cubicBezTo>
                      <a:pt x="0" y="363"/>
                      <a:pt x="0" y="378"/>
                      <a:pt x="9" y="388"/>
                    </a:cubicBezTo>
                    <a:cubicBezTo>
                      <a:pt x="127" y="506"/>
                      <a:pt x="127" y="506"/>
                      <a:pt x="127" y="506"/>
                    </a:cubicBezTo>
                    <a:cubicBezTo>
                      <a:pt x="127" y="506"/>
                      <a:pt x="127" y="506"/>
                      <a:pt x="127" y="506"/>
                    </a:cubicBezTo>
                    <a:cubicBezTo>
                      <a:pt x="127" y="506"/>
                      <a:pt x="127" y="506"/>
                      <a:pt x="127" y="506"/>
                    </a:cubicBezTo>
                    <a:cubicBezTo>
                      <a:pt x="134" y="513"/>
                      <a:pt x="134" y="513"/>
                      <a:pt x="134" y="513"/>
                    </a:cubicBezTo>
                    <a:cubicBezTo>
                      <a:pt x="139" y="518"/>
                      <a:pt x="145" y="520"/>
                      <a:pt x="151" y="520"/>
                    </a:cubicBezTo>
                    <a:cubicBezTo>
                      <a:pt x="157" y="520"/>
                      <a:pt x="164" y="518"/>
                      <a:pt x="168" y="513"/>
                    </a:cubicBezTo>
                    <a:cubicBezTo>
                      <a:pt x="175" y="506"/>
                      <a:pt x="175" y="506"/>
                      <a:pt x="175" y="506"/>
                    </a:cubicBezTo>
                    <a:cubicBezTo>
                      <a:pt x="175" y="506"/>
                      <a:pt x="175" y="506"/>
                      <a:pt x="175" y="506"/>
                    </a:cubicBezTo>
                    <a:cubicBezTo>
                      <a:pt x="175" y="506"/>
                      <a:pt x="175" y="506"/>
                      <a:pt x="175" y="506"/>
                    </a:cubicBezTo>
                    <a:cubicBezTo>
                      <a:pt x="294" y="388"/>
                      <a:pt x="294" y="388"/>
                      <a:pt x="294" y="388"/>
                    </a:cubicBezTo>
                    <a:cubicBezTo>
                      <a:pt x="303" y="378"/>
                      <a:pt x="303" y="363"/>
                      <a:pt x="294" y="354"/>
                    </a:cubicBezTo>
                    <a:cubicBezTo>
                      <a:pt x="284" y="345"/>
                      <a:pt x="269" y="345"/>
                      <a:pt x="260" y="354"/>
                    </a:cubicBezTo>
                    <a:close/>
                    <a:moveTo>
                      <a:pt x="260" y="354"/>
                    </a:moveTo>
                    <a:cubicBezTo>
                      <a:pt x="260" y="354"/>
                      <a:pt x="260" y="354"/>
                      <a:pt x="260" y="35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11" name="Groupe 1703">
              <a:extLst>
                <a:ext uri="{FF2B5EF4-FFF2-40B4-BE49-F238E27FC236}">
                  <a16:creationId xmlns:a16="http://schemas.microsoft.com/office/drawing/2014/main" id="{032F4877-CC93-4CAE-81D1-DEEB288397B7}"/>
                </a:ext>
              </a:extLst>
            </p:cNvPr>
            <p:cNvGrpSpPr>
              <a:grpSpLocks noChangeAspect="1"/>
            </p:cNvGrpSpPr>
            <p:nvPr/>
          </p:nvGrpSpPr>
          <p:grpSpPr>
            <a:xfrm>
              <a:off x="2849770" y="4872491"/>
              <a:ext cx="431015" cy="439200"/>
              <a:chOff x="1422806" y="5555751"/>
              <a:chExt cx="438508" cy="446835"/>
            </a:xfrm>
            <a:solidFill>
              <a:schemeClr val="tx2"/>
            </a:solidFill>
          </p:grpSpPr>
          <p:sp>
            <p:nvSpPr>
              <p:cNvPr id="712" name="Freeform 87">
                <a:extLst>
                  <a:ext uri="{FF2B5EF4-FFF2-40B4-BE49-F238E27FC236}">
                    <a16:creationId xmlns:a16="http://schemas.microsoft.com/office/drawing/2014/main" id="{CC8D4C47-1FFF-48B5-8D19-934B8E327105}"/>
                  </a:ext>
                </a:extLst>
              </p:cNvPr>
              <p:cNvSpPr>
                <a:spLocks noEditPoints="1"/>
              </p:cNvSpPr>
              <p:nvPr/>
            </p:nvSpPr>
            <p:spPr bwMode="auto">
              <a:xfrm>
                <a:off x="1422806" y="5555751"/>
                <a:ext cx="438508" cy="287684"/>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3" name="Line 6">
                <a:extLst>
                  <a:ext uri="{FF2B5EF4-FFF2-40B4-BE49-F238E27FC236}">
                    <a16:creationId xmlns:a16="http://schemas.microsoft.com/office/drawing/2014/main" id="{579907CB-7552-4D9B-B4D8-8663C1A0D55F}"/>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4" name="Line 7">
                <a:extLst>
                  <a:ext uri="{FF2B5EF4-FFF2-40B4-BE49-F238E27FC236}">
                    <a16:creationId xmlns:a16="http://schemas.microsoft.com/office/drawing/2014/main" id="{7A6C61CB-0EC8-425D-9A7E-7745B50A3243}"/>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5" name="Line 9">
                <a:extLst>
                  <a:ext uri="{FF2B5EF4-FFF2-40B4-BE49-F238E27FC236}">
                    <a16:creationId xmlns:a16="http://schemas.microsoft.com/office/drawing/2014/main" id="{54EF3F4A-1B49-4F8F-AC6E-8DC09D93F2A5}"/>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6" name="Line 10">
                <a:extLst>
                  <a:ext uri="{FF2B5EF4-FFF2-40B4-BE49-F238E27FC236}">
                    <a16:creationId xmlns:a16="http://schemas.microsoft.com/office/drawing/2014/main" id="{3449F816-5A70-4552-8414-2631F3316086}"/>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7" name="Freeform 8">
                <a:extLst>
                  <a:ext uri="{FF2B5EF4-FFF2-40B4-BE49-F238E27FC236}">
                    <a16:creationId xmlns:a16="http://schemas.microsoft.com/office/drawing/2014/main" id="{22FE0994-DE53-4945-B30A-FEE9694ABE8D}"/>
                  </a:ext>
                </a:extLst>
              </p:cNvPr>
              <p:cNvSpPr>
                <a:spLocks noEditPoints="1"/>
              </p:cNvSpPr>
              <p:nvPr/>
            </p:nvSpPr>
            <p:spPr bwMode="auto">
              <a:xfrm>
                <a:off x="1566685" y="5829213"/>
                <a:ext cx="75889" cy="161080"/>
              </a:xfrm>
              <a:custGeom>
                <a:avLst/>
                <a:gdLst>
                  <a:gd name="T0" fmla="*/ 212 w 294"/>
                  <a:gd name="T1" fmla="*/ 417 h 627"/>
                  <a:gd name="T2" fmla="*/ 212 w 294"/>
                  <a:gd name="T3" fmla="*/ 25 h 627"/>
                  <a:gd name="T4" fmla="*/ 188 w 294"/>
                  <a:gd name="T5" fmla="*/ 0 h 627"/>
                  <a:gd name="T6" fmla="*/ 24 w 294"/>
                  <a:gd name="T7" fmla="*/ 0 h 627"/>
                  <a:gd name="T8" fmla="*/ 0 w 294"/>
                  <a:gd name="T9" fmla="*/ 25 h 627"/>
                  <a:gd name="T10" fmla="*/ 24 w 294"/>
                  <a:gd name="T11" fmla="*/ 49 h 627"/>
                  <a:gd name="T12" fmla="*/ 163 w 294"/>
                  <a:gd name="T13" fmla="*/ 49 h 627"/>
                  <a:gd name="T14" fmla="*/ 163 w 294"/>
                  <a:gd name="T15" fmla="*/ 417 h 627"/>
                  <a:gd name="T16" fmla="*/ 82 w 294"/>
                  <a:gd name="T17" fmla="*/ 521 h 627"/>
                  <a:gd name="T18" fmla="*/ 188 w 294"/>
                  <a:gd name="T19" fmla="*/ 627 h 627"/>
                  <a:gd name="T20" fmla="*/ 294 w 294"/>
                  <a:gd name="T21" fmla="*/ 521 h 627"/>
                  <a:gd name="T22" fmla="*/ 212 w 294"/>
                  <a:gd name="T23" fmla="*/ 417 h 627"/>
                  <a:gd name="T24" fmla="*/ 188 w 294"/>
                  <a:gd name="T25" fmla="*/ 578 h 627"/>
                  <a:gd name="T26" fmla="*/ 131 w 294"/>
                  <a:gd name="T27" fmla="*/ 521 h 627"/>
                  <a:gd name="T28" fmla="*/ 188 w 294"/>
                  <a:gd name="T29" fmla="*/ 464 h 627"/>
                  <a:gd name="T30" fmla="*/ 245 w 294"/>
                  <a:gd name="T31" fmla="*/ 521 h 627"/>
                  <a:gd name="T32" fmla="*/ 188 w 294"/>
                  <a:gd name="T33" fmla="*/ 57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4" h="627">
                    <a:moveTo>
                      <a:pt x="212" y="417"/>
                    </a:moveTo>
                    <a:cubicBezTo>
                      <a:pt x="212" y="25"/>
                      <a:pt x="212" y="25"/>
                      <a:pt x="212" y="25"/>
                    </a:cubicBezTo>
                    <a:cubicBezTo>
                      <a:pt x="212" y="11"/>
                      <a:pt x="201" y="0"/>
                      <a:pt x="188" y="0"/>
                    </a:cubicBezTo>
                    <a:cubicBezTo>
                      <a:pt x="24" y="0"/>
                      <a:pt x="24" y="0"/>
                      <a:pt x="24" y="0"/>
                    </a:cubicBezTo>
                    <a:cubicBezTo>
                      <a:pt x="11" y="0"/>
                      <a:pt x="0" y="11"/>
                      <a:pt x="0" y="25"/>
                    </a:cubicBezTo>
                    <a:cubicBezTo>
                      <a:pt x="0" y="38"/>
                      <a:pt x="11" y="49"/>
                      <a:pt x="24" y="49"/>
                    </a:cubicBezTo>
                    <a:cubicBezTo>
                      <a:pt x="163" y="49"/>
                      <a:pt x="163" y="49"/>
                      <a:pt x="163" y="49"/>
                    </a:cubicBezTo>
                    <a:cubicBezTo>
                      <a:pt x="163" y="417"/>
                      <a:pt x="163" y="417"/>
                      <a:pt x="163" y="417"/>
                    </a:cubicBezTo>
                    <a:cubicBezTo>
                      <a:pt x="116" y="429"/>
                      <a:pt x="82" y="471"/>
                      <a:pt x="82" y="521"/>
                    </a:cubicBezTo>
                    <a:cubicBezTo>
                      <a:pt x="82" y="579"/>
                      <a:pt x="129" y="627"/>
                      <a:pt x="188" y="627"/>
                    </a:cubicBezTo>
                    <a:cubicBezTo>
                      <a:pt x="246" y="627"/>
                      <a:pt x="294" y="579"/>
                      <a:pt x="294" y="521"/>
                    </a:cubicBezTo>
                    <a:cubicBezTo>
                      <a:pt x="294" y="471"/>
                      <a:pt x="259" y="429"/>
                      <a:pt x="212" y="417"/>
                    </a:cubicBezTo>
                    <a:close/>
                    <a:moveTo>
                      <a:pt x="188" y="578"/>
                    </a:moveTo>
                    <a:cubicBezTo>
                      <a:pt x="156" y="578"/>
                      <a:pt x="131" y="552"/>
                      <a:pt x="131" y="521"/>
                    </a:cubicBezTo>
                    <a:cubicBezTo>
                      <a:pt x="131" y="489"/>
                      <a:pt x="156" y="464"/>
                      <a:pt x="188" y="464"/>
                    </a:cubicBezTo>
                    <a:cubicBezTo>
                      <a:pt x="219" y="464"/>
                      <a:pt x="245" y="489"/>
                      <a:pt x="245" y="521"/>
                    </a:cubicBezTo>
                    <a:cubicBezTo>
                      <a:pt x="245" y="552"/>
                      <a:pt x="219" y="578"/>
                      <a:pt x="188" y="578"/>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8" name="Freeform 11">
                <a:extLst>
                  <a:ext uri="{FF2B5EF4-FFF2-40B4-BE49-F238E27FC236}">
                    <a16:creationId xmlns:a16="http://schemas.microsoft.com/office/drawing/2014/main" id="{2A9E597A-9879-4479-8250-CF3ABD23F9EA}"/>
                  </a:ext>
                </a:extLst>
              </p:cNvPr>
              <p:cNvSpPr>
                <a:spLocks noEditPoints="1"/>
              </p:cNvSpPr>
              <p:nvPr/>
            </p:nvSpPr>
            <p:spPr bwMode="auto">
              <a:xfrm>
                <a:off x="1634119" y="5829213"/>
                <a:ext cx="122184" cy="119225"/>
              </a:xfrm>
              <a:custGeom>
                <a:avLst/>
                <a:gdLst>
                  <a:gd name="T0" fmla="*/ 368 w 474"/>
                  <a:gd name="T1" fmla="*/ 251 h 464"/>
                  <a:gd name="T2" fmla="*/ 265 w 474"/>
                  <a:gd name="T3" fmla="*/ 333 h 464"/>
                  <a:gd name="T4" fmla="*/ 213 w 474"/>
                  <a:gd name="T5" fmla="*/ 333 h 464"/>
                  <a:gd name="T6" fmla="*/ 213 w 474"/>
                  <a:gd name="T7" fmla="*/ 25 h 464"/>
                  <a:gd name="T8" fmla="*/ 188 w 474"/>
                  <a:gd name="T9" fmla="*/ 0 h 464"/>
                  <a:gd name="T10" fmla="*/ 25 w 474"/>
                  <a:gd name="T11" fmla="*/ 0 h 464"/>
                  <a:gd name="T12" fmla="*/ 0 w 474"/>
                  <a:gd name="T13" fmla="*/ 25 h 464"/>
                  <a:gd name="T14" fmla="*/ 25 w 474"/>
                  <a:gd name="T15" fmla="*/ 49 h 464"/>
                  <a:gd name="T16" fmla="*/ 164 w 474"/>
                  <a:gd name="T17" fmla="*/ 49 h 464"/>
                  <a:gd name="T18" fmla="*/ 164 w 474"/>
                  <a:gd name="T19" fmla="*/ 357 h 464"/>
                  <a:gd name="T20" fmla="*/ 188 w 474"/>
                  <a:gd name="T21" fmla="*/ 382 h 464"/>
                  <a:gd name="T22" fmla="*/ 265 w 474"/>
                  <a:gd name="T23" fmla="*/ 382 h 464"/>
                  <a:gd name="T24" fmla="*/ 368 w 474"/>
                  <a:gd name="T25" fmla="*/ 464 h 464"/>
                  <a:gd name="T26" fmla="*/ 474 w 474"/>
                  <a:gd name="T27" fmla="*/ 357 h 464"/>
                  <a:gd name="T28" fmla="*/ 368 w 474"/>
                  <a:gd name="T29" fmla="*/ 251 h 464"/>
                  <a:gd name="T30" fmla="*/ 368 w 474"/>
                  <a:gd name="T31" fmla="*/ 415 h 464"/>
                  <a:gd name="T32" fmla="*/ 311 w 474"/>
                  <a:gd name="T33" fmla="*/ 357 h 464"/>
                  <a:gd name="T34" fmla="*/ 368 w 474"/>
                  <a:gd name="T35" fmla="*/ 300 h 464"/>
                  <a:gd name="T36" fmla="*/ 425 w 474"/>
                  <a:gd name="T37" fmla="*/ 357 h 464"/>
                  <a:gd name="T38" fmla="*/ 368 w 474"/>
                  <a:gd name="T39" fmla="*/ 41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464">
                    <a:moveTo>
                      <a:pt x="368" y="251"/>
                    </a:moveTo>
                    <a:cubicBezTo>
                      <a:pt x="318" y="251"/>
                      <a:pt x="276" y="286"/>
                      <a:pt x="265" y="333"/>
                    </a:cubicBezTo>
                    <a:cubicBezTo>
                      <a:pt x="213" y="333"/>
                      <a:pt x="213" y="333"/>
                      <a:pt x="213" y="333"/>
                    </a:cubicBezTo>
                    <a:cubicBezTo>
                      <a:pt x="213" y="25"/>
                      <a:pt x="213" y="25"/>
                      <a:pt x="213" y="25"/>
                    </a:cubicBezTo>
                    <a:cubicBezTo>
                      <a:pt x="213" y="11"/>
                      <a:pt x="202" y="0"/>
                      <a:pt x="188" y="0"/>
                    </a:cubicBezTo>
                    <a:cubicBezTo>
                      <a:pt x="25" y="0"/>
                      <a:pt x="25" y="0"/>
                      <a:pt x="25" y="0"/>
                    </a:cubicBezTo>
                    <a:cubicBezTo>
                      <a:pt x="11" y="0"/>
                      <a:pt x="0" y="11"/>
                      <a:pt x="0" y="25"/>
                    </a:cubicBezTo>
                    <a:cubicBezTo>
                      <a:pt x="0" y="38"/>
                      <a:pt x="11" y="49"/>
                      <a:pt x="25" y="49"/>
                    </a:cubicBezTo>
                    <a:cubicBezTo>
                      <a:pt x="164" y="49"/>
                      <a:pt x="164" y="49"/>
                      <a:pt x="164" y="49"/>
                    </a:cubicBezTo>
                    <a:cubicBezTo>
                      <a:pt x="164" y="357"/>
                      <a:pt x="164" y="357"/>
                      <a:pt x="164" y="357"/>
                    </a:cubicBezTo>
                    <a:cubicBezTo>
                      <a:pt x="164" y="371"/>
                      <a:pt x="175" y="382"/>
                      <a:pt x="188" y="382"/>
                    </a:cubicBezTo>
                    <a:cubicBezTo>
                      <a:pt x="265" y="382"/>
                      <a:pt x="265" y="382"/>
                      <a:pt x="265" y="382"/>
                    </a:cubicBezTo>
                    <a:cubicBezTo>
                      <a:pt x="276" y="429"/>
                      <a:pt x="318" y="464"/>
                      <a:pt x="368" y="464"/>
                    </a:cubicBezTo>
                    <a:cubicBezTo>
                      <a:pt x="426" y="464"/>
                      <a:pt x="474" y="416"/>
                      <a:pt x="474" y="357"/>
                    </a:cubicBezTo>
                    <a:cubicBezTo>
                      <a:pt x="474" y="299"/>
                      <a:pt x="426" y="251"/>
                      <a:pt x="368" y="251"/>
                    </a:cubicBezTo>
                    <a:close/>
                    <a:moveTo>
                      <a:pt x="368" y="415"/>
                    </a:moveTo>
                    <a:cubicBezTo>
                      <a:pt x="336" y="415"/>
                      <a:pt x="311" y="389"/>
                      <a:pt x="311" y="357"/>
                    </a:cubicBezTo>
                    <a:cubicBezTo>
                      <a:pt x="311" y="326"/>
                      <a:pt x="336" y="300"/>
                      <a:pt x="368" y="300"/>
                    </a:cubicBezTo>
                    <a:cubicBezTo>
                      <a:pt x="399" y="300"/>
                      <a:pt x="425" y="326"/>
                      <a:pt x="425" y="357"/>
                    </a:cubicBezTo>
                    <a:cubicBezTo>
                      <a:pt x="425" y="389"/>
                      <a:pt x="399" y="415"/>
                      <a:pt x="368" y="41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719" name="Line 12">
                <a:extLst>
                  <a:ext uri="{FF2B5EF4-FFF2-40B4-BE49-F238E27FC236}">
                    <a16:creationId xmlns:a16="http://schemas.microsoft.com/office/drawing/2014/main" id="{A7EE1352-71A9-4DA3-AD0E-1D8894F684E0}"/>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0" name="Line 13">
                <a:extLst>
                  <a:ext uri="{FF2B5EF4-FFF2-40B4-BE49-F238E27FC236}">
                    <a16:creationId xmlns:a16="http://schemas.microsoft.com/office/drawing/2014/main" id="{41BEB0ED-1D71-447A-B300-DBB99669ED7E}"/>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1" name="Line 15">
                <a:extLst>
                  <a:ext uri="{FF2B5EF4-FFF2-40B4-BE49-F238E27FC236}">
                    <a16:creationId xmlns:a16="http://schemas.microsoft.com/office/drawing/2014/main" id="{8429B0CA-65F7-4961-8AE8-0A81DC061C76}"/>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2" name="Line 16">
                <a:extLst>
                  <a:ext uri="{FF2B5EF4-FFF2-40B4-BE49-F238E27FC236}">
                    <a16:creationId xmlns:a16="http://schemas.microsoft.com/office/drawing/2014/main" id="{73DD6082-22B4-4423-8F41-61B561295FC8}"/>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23" name="Groupe 1715">
              <a:extLst>
                <a:ext uri="{FF2B5EF4-FFF2-40B4-BE49-F238E27FC236}">
                  <a16:creationId xmlns:a16="http://schemas.microsoft.com/office/drawing/2014/main" id="{20EEFA0C-6044-4420-A818-5475551347E6}"/>
                </a:ext>
              </a:extLst>
            </p:cNvPr>
            <p:cNvGrpSpPr>
              <a:grpSpLocks noChangeAspect="1"/>
            </p:cNvGrpSpPr>
            <p:nvPr/>
          </p:nvGrpSpPr>
          <p:grpSpPr>
            <a:xfrm>
              <a:off x="7680338" y="4933945"/>
              <a:ext cx="443630" cy="292851"/>
              <a:chOff x="2090313" y="5664284"/>
              <a:chExt cx="443630" cy="292851"/>
            </a:xfrm>
            <a:solidFill>
              <a:schemeClr val="tx2"/>
            </a:solidFill>
          </p:grpSpPr>
          <p:grpSp>
            <p:nvGrpSpPr>
              <p:cNvPr id="724" name="Groupe 1716">
                <a:extLst>
                  <a:ext uri="{FF2B5EF4-FFF2-40B4-BE49-F238E27FC236}">
                    <a16:creationId xmlns:a16="http://schemas.microsoft.com/office/drawing/2014/main" id="{AC65939E-D54F-4B86-8A15-6903D6F574BE}"/>
                  </a:ext>
                </a:extLst>
              </p:cNvPr>
              <p:cNvGrpSpPr/>
              <p:nvPr/>
            </p:nvGrpSpPr>
            <p:grpSpPr>
              <a:xfrm>
                <a:off x="2217909" y="5779767"/>
                <a:ext cx="194175" cy="99117"/>
                <a:chOff x="5372100" y="3152776"/>
                <a:chExt cx="1443038" cy="736600"/>
              </a:xfrm>
              <a:grpFill/>
            </p:grpSpPr>
            <p:sp>
              <p:nvSpPr>
                <p:cNvPr id="824" name="Freeform 21">
                  <a:extLst>
                    <a:ext uri="{FF2B5EF4-FFF2-40B4-BE49-F238E27FC236}">
                      <a16:creationId xmlns:a16="http://schemas.microsoft.com/office/drawing/2014/main" id="{E0DF670A-DBA6-44E8-86C8-8F85CAC2D801}"/>
                    </a:ext>
                  </a:extLst>
                </p:cNvPr>
                <p:cNvSpPr>
                  <a:spLocks/>
                </p:cNvSpPr>
                <p:nvPr/>
              </p:nvSpPr>
              <p:spPr bwMode="auto">
                <a:xfrm>
                  <a:off x="5372100" y="3152776"/>
                  <a:ext cx="655638" cy="736600"/>
                </a:xfrm>
                <a:custGeom>
                  <a:avLst/>
                  <a:gdLst>
                    <a:gd name="T0" fmla="*/ 335 w 339"/>
                    <a:gd name="T1" fmla="*/ 351 h 381"/>
                    <a:gd name="T2" fmla="*/ 292 w 339"/>
                    <a:gd name="T3" fmla="*/ 231 h 381"/>
                    <a:gd name="T4" fmla="*/ 270 w 339"/>
                    <a:gd name="T5" fmla="*/ 216 h 381"/>
                    <a:gd name="T6" fmla="*/ 100 w 339"/>
                    <a:gd name="T7" fmla="*/ 216 h 381"/>
                    <a:gd name="T8" fmla="*/ 159 w 339"/>
                    <a:gd name="T9" fmla="*/ 52 h 381"/>
                    <a:gd name="T10" fmla="*/ 169 w 339"/>
                    <a:gd name="T11" fmla="*/ 45 h 381"/>
                    <a:gd name="T12" fmla="*/ 180 w 339"/>
                    <a:gd name="T13" fmla="*/ 52 h 381"/>
                    <a:gd name="T14" fmla="*/ 215 w 339"/>
                    <a:gd name="T15" fmla="*/ 150 h 381"/>
                    <a:gd name="T16" fmla="*/ 244 w 339"/>
                    <a:gd name="T17" fmla="*/ 164 h 381"/>
                    <a:gd name="T18" fmla="*/ 258 w 339"/>
                    <a:gd name="T19" fmla="*/ 135 h 381"/>
                    <a:gd name="T20" fmla="*/ 223 w 339"/>
                    <a:gd name="T21" fmla="*/ 37 h 381"/>
                    <a:gd name="T22" fmla="*/ 169 w 339"/>
                    <a:gd name="T23" fmla="*/ 0 h 381"/>
                    <a:gd name="T24" fmla="*/ 116 w 339"/>
                    <a:gd name="T25" fmla="*/ 37 h 381"/>
                    <a:gd name="T26" fmla="*/ 4 w 339"/>
                    <a:gd name="T27" fmla="*/ 351 h 381"/>
                    <a:gd name="T28" fmla="*/ 18 w 339"/>
                    <a:gd name="T29" fmla="*/ 380 h 381"/>
                    <a:gd name="T30" fmla="*/ 25 w 339"/>
                    <a:gd name="T31" fmla="*/ 381 h 381"/>
                    <a:gd name="T32" fmla="*/ 46 w 339"/>
                    <a:gd name="T33" fmla="*/ 366 h 381"/>
                    <a:gd name="T34" fmla="*/ 84 w 339"/>
                    <a:gd name="T35" fmla="*/ 261 h 381"/>
                    <a:gd name="T36" fmla="*/ 255 w 339"/>
                    <a:gd name="T37" fmla="*/ 261 h 381"/>
                    <a:gd name="T38" fmla="*/ 293 w 339"/>
                    <a:gd name="T39" fmla="*/ 366 h 381"/>
                    <a:gd name="T40" fmla="*/ 314 w 339"/>
                    <a:gd name="T41" fmla="*/ 381 h 381"/>
                    <a:gd name="T42" fmla="*/ 321 w 339"/>
                    <a:gd name="T43" fmla="*/ 380 h 381"/>
                    <a:gd name="T44" fmla="*/ 335 w 339"/>
                    <a:gd name="T45" fmla="*/ 35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9" h="381">
                      <a:moveTo>
                        <a:pt x="335" y="351"/>
                      </a:moveTo>
                      <a:cubicBezTo>
                        <a:pt x="292" y="231"/>
                        <a:pt x="292" y="231"/>
                        <a:pt x="292" y="231"/>
                      </a:cubicBezTo>
                      <a:cubicBezTo>
                        <a:pt x="289" y="222"/>
                        <a:pt x="279" y="216"/>
                        <a:pt x="270" y="216"/>
                      </a:cubicBezTo>
                      <a:cubicBezTo>
                        <a:pt x="100" y="216"/>
                        <a:pt x="100" y="216"/>
                        <a:pt x="100" y="216"/>
                      </a:cubicBezTo>
                      <a:cubicBezTo>
                        <a:pt x="159" y="52"/>
                        <a:pt x="159" y="52"/>
                        <a:pt x="159" y="52"/>
                      </a:cubicBezTo>
                      <a:cubicBezTo>
                        <a:pt x="160" y="48"/>
                        <a:pt x="165" y="45"/>
                        <a:pt x="169" y="45"/>
                      </a:cubicBezTo>
                      <a:cubicBezTo>
                        <a:pt x="174" y="45"/>
                        <a:pt x="179" y="48"/>
                        <a:pt x="180" y="52"/>
                      </a:cubicBezTo>
                      <a:cubicBezTo>
                        <a:pt x="215" y="150"/>
                        <a:pt x="215" y="150"/>
                        <a:pt x="215" y="150"/>
                      </a:cubicBezTo>
                      <a:cubicBezTo>
                        <a:pt x="219" y="162"/>
                        <a:pt x="232" y="168"/>
                        <a:pt x="244" y="164"/>
                      </a:cubicBezTo>
                      <a:cubicBezTo>
                        <a:pt x="256" y="159"/>
                        <a:pt x="262" y="147"/>
                        <a:pt x="258" y="135"/>
                      </a:cubicBezTo>
                      <a:cubicBezTo>
                        <a:pt x="223" y="37"/>
                        <a:pt x="223" y="37"/>
                        <a:pt x="223" y="37"/>
                      </a:cubicBezTo>
                      <a:cubicBezTo>
                        <a:pt x="215" y="15"/>
                        <a:pt x="193" y="0"/>
                        <a:pt x="169" y="0"/>
                      </a:cubicBezTo>
                      <a:cubicBezTo>
                        <a:pt x="146" y="0"/>
                        <a:pt x="124" y="15"/>
                        <a:pt x="116" y="37"/>
                      </a:cubicBezTo>
                      <a:cubicBezTo>
                        <a:pt x="4" y="351"/>
                        <a:pt x="4" y="351"/>
                        <a:pt x="4" y="351"/>
                      </a:cubicBezTo>
                      <a:cubicBezTo>
                        <a:pt x="0" y="363"/>
                        <a:pt x="6" y="376"/>
                        <a:pt x="18" y="380"/>
                      </a:cubicBezTo>
                      <a:cubicBezTo>
                        <a:pt x="20" y="381"/>
                        <a:pt x="23" y="381"/>
                        <a:pt x="25" y="381"/>
                      </a:cubicBezTo>
                      <a:cubicBezTo>
                        <a:pt x="34" y="381"/>
                        <a:pt x="43" y="376"/>
                        <a:pt x="46" y="366"/>
                      </a:cubicBezTo>
                      <a:cubicBezTo>
                        <a:pt x="84" y="261"/>
                        <a:pt x="84" y="261"/>
                        <a:pt x="84" y="261"/>
                      </a:cubicBezTo>
                      <a:cubicBezTo>
                        <a:pt x="255" y="261"/>
                        <a:pt x="255" y="261"/>
                        <a:pt x="255" y="261"/>
                      </a:cubicBezTo>
                      <a:cubicBezTo>
                        <a:pt x="293" y="366"/>
                        <a:pt x="293" y="366"/>
                        <a:pt x="293" y="366"/>
                      </a:cubicBezTo>
                      <a:cubicBezTo>
                        <a:pt x="296" y="376"/>
                        <a:pt x="305" y="381"/>
                        <a:pt x="314" y="381"/>
                      </a:cubicBezTo>
                      <a:cubicBezTo>
                        <a:pt x="316" y="381"/>
                        <a:pt x="319" y="381"/>
                        <a:pt x="321" y="380"/>
                      </a:cubicBezTo>
                      <a:cubicBezTo>
                        <a:pt x="333" y="376"/>
                        <a:pt x="339" y="363"/>
                        <a:pt x="335" y="351"/>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5" name="Line 22">
                  <a:extLst>
                    <a:ext uri="{FF2B5EF4-FFF2-40B4-BE49-F238E27FC236}">
                      <a16:creationId xmlns:a16="http://schemas.microsoft.com/office/drawing/2014/main" id="{38614896-9698-4854-9131-E3EA9FC807C5}"/>
                    </a:ext>
                  </a:extLst>
                </p:cNvPr>
                <p:cNvSpPr>
                  <a:spLocks noChangeShapeType="1"/>
                </p:cNvSpPr>
                <p:nvPr/>
              </p:nvSpPr>
              <p:spPr bwMode="auto">
                <a:xfrm>
                  <a:off x="6019800" y="3832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6" name="Line 23">
                  <a:extLst>
                    <a:ext uri="{FF2B5EF4-FFF2-40B4-BE49-F238E27FC236}">
                      <a16:creationId xmlns:a16="http://schemas.microsoft.com/office/drawing/2014/main" id="{02C98A4E-70BD-47BA-A2D9-6BAFFC4CBBA6}"/>
                    </a:ext>
                  </a:extLst>
                </p:cNvPr>
                <p:cNvSpPr>
                  <a:spLocks noChangeShapeType="1"/>
                </p:cNvSpPr>
                <p:nvPr/>
              </p:nvSpPr>
              <p:spPr bwMode="auto">
                <a:xfrm>
                  <a:off x="6019800" y="3832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7" name="Freeform 24">
                  <a:extLst>
                    <a:ext uri="{FF2B5EF4-FFF2-40B4-BE49-F238E27FC236}">
                      <a16:creationId xmlns:a16="http://schemas.microsoft.com/office/drawing/2014/main" id="{DDDE84F0-320D-41BC-AC6A-2A665E96BD7C}"/>
                    </a:ext>
                  </a:extLst>
                </p:cNvPr>
                <p:cNvSpPr>
                  <a:spLocks/>
                </p:cNvSpPr>
                <p:nvPr/>
              </p:nvSpPr>
              <p:spPr bwMode="auto">
                <a:xfrm>
                  <a:off x="6107113" y="3152776"/>
                  <a:ext cx="506413" cy="736600"/>
                </a:xfrm>
                <a:custGeom>
                  <a:avLst/>
                  <a:gdLst>
                    <a:gd name="T0" fmla="*/ 131 w 261"/>
                    <a:gd name="T1" fmla="*/ 0 h 381"/>
                    <a:gd name="T2" fmla="*/ 46 w 261"/>
                    <a:gd name="T3" fmla="*/ 0 h 381"/>
                    <a:gd name="T4" fmla="*/ 0 w 261"/>
                    <a:gd name="T5" fmla="*/ 46 h 381"/>
                    <a:gd name="T6" fmla="*/ 0 w 261"/>
                    <a:gd name="T7" fmla="*/ 359 h 381"/>
                    <a:gd name="T8" fmla="*/ 22 w 261"/>
                    <a:gd name="T9" fmla="*/ 381 h 381"/>
                    <a:gd name="T10" fmla="*/ 45 w 261"/>
                    <a:gd name="T11" fmla="*/ 359 h 381"/>
                    <a:gd name="T12" fmla="*/ 45 w 261"/>
                    <a:gd name="T13" fmla="*/ 46 h 381"/>
                    <a:gd name="T14" fmla="*/ 46 w 261"/>
                    <a:gd name="T15" fmla="*/ 45 h 381"/>
                    <a:gd name="T16" fmla="*/ 131 w 261"/>
                    <a:gd name="T17" fmla="*/ 45 h 381"/>
                    <a:gd name="T18" fmla="*/ 216 w 261"/>
                    <a:gd name="T19" fmla="*/ 130 h 381"/>
                    <a:gd name="T20" fmla="*/ 131 w 261"/>
                    <a:gd name="T21" fmla="*/ 216 h 381"/>
                    <a:gd name="T22" fmla="*/ 119 w 261"/>
                    <a:gd name="T23" fmla="*/ 216 h 381"/>
                    <a:gd name="T24" fmla="*/ 96 w 261"/>
                    <a:gd name="T25" fmla="*/ 239 h 381"/>
                    <a:gd name="T26" fmla="*/ 119 w 261"/>
                    <a:gd name="T27" fmla="*/ 261 h 381"/>
                    <a:gd name="T28" fmla="*/ 131 w 261"/>
                    <a:gd name="T29" fmla="*/ 261 h 381"/>
                    <a:gd name="T30" fmla="*/ 261 w 261"/>
                    <a:gd name="T31" fmla="*/ 130 h 381"/>
                    <a:gd name="T32" fmla="*/ 131 w 261"/>
                    <a:gd name="T3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381">
                      <a:moveTo>
                        <a:pt x="131" y="0"/>
                      </a:moveTo>
                      <a:cubicBezTo>
                        <a:pt x="46" y="0"/>
                        <a:pt x="46" y="0"/>
                        <a:pt x="46" y="0"/>
                      </a:cubicBezTo>
                      <a:cubicBezTo>
                        <a:pt x="21" y="0"/>
                        <a:pt x="0" y="21"/>
                        <a:pt x="0" y="46"/>
                      </a:cubicBezTo>
                      <a:cubicBezTo>
                        <a:pt x="0" y="359"/>
                        <a:pt x="0" y="359"/>
                        <a:pt x="0" y="359"/>
                      </a:cubicBezTo>
                      <a:cubicBezTo>
                        <a:pt x="0" y="371"/>
                        <a:pt x="10" y="381"/>
                        <a:pt x="22" y="381"/>
                      </a:cubicBezTo>
                      <a:cubicBezTo>
                        <a:pt x="35" y="381"/>
                        <a:pt x="45" y="371"/>
                        <a:pt x="45" y="359"/>
                      </a:cubicBezTo>
                      <a:cubicBezTo>
                        <a:pt x="45" y="46"/>
                        <a:pt x="45" y="46"/>
                        <a:pt x="45" y="46"/>
                      </a:cubicBezTo>
                      <a:cubicBezTo>
                        <a:pt x="45" y="45"/>
                        <a:pt x="46" y="45"/>
                        <a:pt x="46" y="45"/>
                      </a:cubicBezTo>
                      <a:cubicBezTo>
                        <a:pt x="131" y="45"/>
                        <a:pt x="131" y="45"/>
                        <a:pt x="131" y="45"/>
                      </a:cubicBezTo>
                      <a:cubicBezTo>
                        <a:pt x="178" y="45"/>
                        <a:pt x="216" y="83"/>
                        <a:pt x="216" y="130"/>
                      </a:cubicBezTo>
                      <a:cubicBezTo>
                        <a:pt x="216" y="178"/>
                        <a:pt x="178" y="216"/>
                        <a:pt x="131" y="216"/>
                      </a:cubicBezTo>
                      <a:cubicBezTo>
                        <a:pt x="119" y="216"/>
                        <a:pt x="119" y="216"/>
                        <a:pt x="119" y="216"/>
                      </a:cubicBezTo>
                      <a:cubicBezTo>
                        <a:pt x="106" y="216"/>
                        <a:pt x="96" y="226"/>
                        <a:pt x="96" y="239"/>
                      </a:cubicBezTo>
                      <a:cubicBezTo>
                        <a:pt x="96" y="251"/>
                        <a:pt x="106" y="261"/>
                        <a:pt x="119" y="261"/>
                      </a:cubicBezTo>
                      <a:cubicBezTo>
                        <a:pt x="131" y="261"/>
                        <a:pt x="131" y="261"/>
                        <a:pt x="131" y="261"/>
                      </a:cubicBezTo>
                      <a:cubicBezTo>
                        <a:pt x="203" y="261"/>
                        <a:pt x="261" y="202"/>
                        <a:pt x="261" y="130"/>
                      </a:cubicBezTo>
                      <a:cubicBezTo>
                        <a:pt x="261" y="58"/>
                        <a:pt x="203" y="0"/>
                        <a:pt x="1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28" name="Line 25">
                  <a:extLst>
                    <a:ext uri="{FF2B5EF4-FFF2-40B4-BE49-F238E27FC236}">
                      <a16:creationId xmlns:a16="http://schemas.microsoft.com/office/drawing/2014/main" id="{9776C8D0-EADC-4AE2-82C9-BBC075BA3CCD}"/>
                    </a:ext>
                  </a:extLst>
                </p:cNvPr>
                <p:cNvSpPr>
                  <a:spLocks noChangeShapeType="1"/>
                </p:cNvSpPr>
                <p:nvPr/>
              </p:nvSpPr>
              <p:spPr bwMode="auto">
                <a:xfrm>
                  <a:off x="6361113" y="31527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7" name="Line 26">
                  <a:extLst>
                    <a:ext uri="{FF2B5EF4-FFF2-40B4-BE49-F238E27FC236}">
                      <a16:creationId xmlns:a16="http://schemas.microsoft.com/office/drawing/2014/main" id="{D866911E-4CCF-4909-B10B-72A5AE1CDA1B}"/>
                    </a:ext>
                  </a:extLst>
                </p:cNvPr>
                <p:cNvSpPr>
                  <a:spLocks noChangeShapeType="1"/>
                </p:cNvSpPr>
                <p:nvPr/>
              </p:nvSpPr>
              <p:spPr bwMode="auto">
                <a:xfrm>
                  <a:off x="6361113" y="31527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8" name="Freeform 27">
                  <a:extLst>
                    <a:ext uri="{FF2B5EF4-FFF2-40B4-BE49-F238E27FC236}">
                      <a16:creationId xmlns:a16="http://schemas.microsoft.com/office/drawing/2014/main" id="{1F41727A-CCFB-44E1-9522-A7C05E2E1802}"/>
                    </a:ext>
                  </a:extLst>
                </p:cNvPr>
                <p:cNvSpPr>
                  <a:spLocks/>
                </p:cNvSpPr>
                <p:nvPr/>
              </p:nvSpPr>
              <p:spPr bwMode="auto">
                <a:xfrm>
                  <a:off x="6727825" y="3152776"/>
                  <a:ext cx="87313" cy="736600"/>
                </a:xfrm>
                <a:custGeom>
                  <a:avLst/>
                  <a:gdLst>
                    <a:gd name="T0" fmla="*/ 23 w 45"/>
                    <a:gd name="T1" fmla="*/ 0 h 381"/>
                    <a:gd name="T2" fmla="*/ 0 w 45"/>
                    <a:gd name="T3" fmla="*/ 22 h 381"/>
                    <a:gd name="T4" fmla="*/ 0 w 45"/>
                    <a:gd name="T5" fmla="*/ 359 h 381"/>
                    <a:gd name="T6" fmla="*/ 23 w 45"/>
                    <a:gd name="T7" fmla="*/ 381 h 381"/>
                    <a:gd name="T8" fmla="*/ 45 w 45"/>
                    <a:gd name="T9" fmla="*/ 359 h 381"/>
                    <a:gd name="T10" fmla="*/ 45 w 45"/>
                    <a:gd name="T11" fmla="*/ 22 h 381"/>
                    <a:gd name="T12" fmla="*/ 23 w 45"/>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45" h="381">
                      <a:moveTo>
                        <a:pt x="23" y="0"/>
                      </a:moveTo>
                      <a:cubicBezTo>
                        <a:pt x="10" y="0"/>
                        <a:pt x="0" y="10"/>
                        <a:pt x="0" y="22"/>
                      </a:cubicBezTo>
                      <a:cubicBezTo>
                        <a:pt x="0" y="359"/>
                        <a:pt x="0" y="359"/>
                        <a:pt x="0" y="359"/>
                      </a:cubicBezTo>
                      <a:cubicBezTo>
                        <a:pt x="0" y="371"/>
                        <a:pt x="10" y="381"/>
                        <a:pt x="23" y="381"/>
                      </a:cubicBezTo>
                      <a:cubicBezTo>
                        <a:pt x="35" y="381"/>
                        <a:pt x="45" y="371"/>
                        <a:pt x="45" y="359"/>
                      </a:cubicBezTo>
                      <a:cubicBezTo>
                        <a:pt x="45" y="22"/>
                        <a:pt x="45" y="22"/>
                        <a:pt x="45" y="22"/>
                      </a:cubicBezTo>
                      <a:cubicBezTo>
                        <a:pt x="45" y="10"/>
                        <a:pt x="35"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890" name="Line 28">
                  <a:extLst>
                    <a:ext uri="{FF2B5EF4-FFF2-40B4-BE49-F238E27FC236}">
                      <a16:creationId xmlns:a16="http://schemas.microsoft.com/office/drawing/2014/main" id="{F620C244-1306-4CF6-B759-3BD77CB5C843}"/>
                    </a:ext>
                  </a:extLst>
                </p:cNvPr>
                <p:cNvSpPr>
                  <a:spLocks noChangeShapeType="1"/>
                </p:cNvSpPr>
                <p:nvPr/>
              </p:nvSpPr>
              <p:spPr bwMode="auto">
                <a:xfrm>
                  <a:off x="6772275" y="31527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25" name="Groupe 1717">
                <a:extLst>
                  <a:ext uri="{FF2B5EF4-FFF2-40B4-BE49-F238E27FC236}">
                    <a16:creationId xmlns:a16="http://schemas.microsoft.com/office/drawing/2014/main" id="{FBB36E93-C3DB-42F8-BFDC-CEC4759DB9F3}"/>
                  </a:ext>
                </a:extLst>
              </p:cNvPr>
              <p:cNvGrpSpPr/>
              <p:nvPr/>
            </p:nvGrpSpPr>
            <p:grpSpPr>
              <a:xfrm>
                <a:off x="2090313" y="5664284"/>
                <a:ext cx="443630" cy="292851"/>
                <a:chOff x="2091507" y="5707103"/>
                <a:chExt cx="443630" cy="292851"/>
              </a:xfrm>
              <a:grpFill/>
            </p:grpSpPr>
            <p:grpSp>
              <p:nvGrpSpPr>
                <p:cNvPr id="726" name="Groupe 1718">
                  <a:extLst>
                    <a:ext uri="{FF2B5EF4-FFF2-40B4-BE49-F238E27FC236}">
                      <a16:creationId xmlns:a16="http://schemas.microsoft.com/office/drawing/2014/main" id="{F5B23026-B7DC-42BA-8259-66A1CED760FC}"/>
                    </a:ext>
                  </a:extLst>
                </p:cNvPr>
                <p:cNvGrpSpPr/>
                <p:nvPr/>
              </p:nvGrpSpPr>
              <p:grpSpPr>
                <a:xfrm>
                  <a:off x="2444181" y="5798474"/>
                  <a:ext cx="20024" cy="138351"/>
                  <a:chOff x="2357438" y="5705476"/>
                  <a:chExt cx="17462" cy="120650"/>
                </a:xfrm>
                <a:grpFill/>
              </p:grpSpPr>
              <p:sp>
                <p:nvSpPr>
                  <p:cNvPr id="820" name="Line 36">
                    <a:extLst>
                      <a:ext uri="{FF2B5EF4-FFF2-40B4-BE49-F238E27FC236}">
                        <a16:creationId xmlns:a16="http://schemas.microsoft.com/office/drawing/2014/main" id="{25F792F5-04B1-4B29-BA53-3A178DEABFCD}"/>
                      </a:ext>
                    </a:extLst>
                  </p:cNvPr>
                  <p:cNvSpPr>
                    <a:spLocks noChangeShapeType="1"/>
                  </p:cNvSpPr>
                  <p:nvPr/>
                </p:nvSpPr>
                <p:spPr bwMode="auto">
                  <a:xfrm>
                    <a:off x="2374900" y="58261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1" name="Line 37">
                    <a:extLst>
                      <a:ext uri="{FF2B5EF4-FFF2-40B4-BE49-F238E27FC236}">
                        <a16:creationId xmlns:a16="http://schemas.microsoft.com/office/drawing/2014/main" id="{BC352D62-3E33-476E-9324-7A6E63D51EB8}"/>
                      </a:ext>
                    </a:extLst>
                  </p:cNvPr>
                  <p:cNvSpPr>
                    <a:spLocks noChangeShapeType="1"/>
                  </p:cNvSpPr>
                  <p:nvPr/>
                </p:nvSpPr>
                <p:spPr bwMode="auto">
                  <a:xfrm>
                    <a:off x="2374900" y="58261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2" name="Line 40">
                    <a:extLst>
                      <a:ext uri="{FF2B5EF4-FFF2-40B4-BE49-F238E27FC236}">
                        <a16:creationId xmlns:a16="http://schemas.microsoft.com/office/drawing/2014/main" id="{E2CC7D7F-002C-48FB-B868-9B96697DFFB2}"/>
                      </a:ext>
                    </a:extLst>
                  </p:cNvPr>
                  <p:cNvSpPr>
                    <a:spLocks noChangeShapeType="1"/>
                  </p:cNvSpPr>
                  <p:nvPr/>
                </p:nvSpPr>
                <p:spPr bwMode="auto">
                  <a:xfrm>
                    <a:off x="2357438" y="57054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3" name="Line 41">
                    <a:extLst>
                      <a:ext uri="{FF2B5EF4-FFF2-40B4-BE49-F238E27FC236}">
                        <a16:creationId xmlns:a16="http://schemas.microsoft.com/office/drawing/2014/main" id="{4EEDAC9A-AC03-40BA-B6E4-E47C9167ADD0}"/>
                      </a:ext>
                    </a:extLst>
                  </p:cNvPr>
                  <p:cNvSpPr>
                    <a:spLocks noChangeShapeType="1"/>
                  </p:cNvSpPr>
                  <p:nvPr/>
                </p:nvSpPr>
                <p:spPr bwMode="auto">
                  <a:xfrm>
                    <a:off x="2357438" y="57054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27" name="Groupe 1719">
                  <a:extLst>
                    <a:ext uri="{FF2B5EF4-FFF2-40B4-BE49-F238E27FC236}">
                      <a16:creationId xmlns:a16="http://schemas.microsoft.com/office/drawing/2014/main" id="{EF528004-CBAC-4C1C-BC7D-14CB2795F128}"/>
                    </a:ext>
                  </a:extLst>
                </p:cNvPr>
                <p:cNvGrpSpPr>
                  <a:grpSpLocks noChangeAspect="1"/>
                </p:cNvGrpSpPr>
                <p:nvPr/>
              </p:nvGrpSpPr>
              <p:grpSpPr>
                <a:xfrm>
                  <a:off x="2137910" y="5958606"/>
                  <a:ext cx="290060" cy="41348"/>
                  <a:chOff x="1464795" y="5960519"/>
                  <a:chExt cx="295103" cy="42067"/>
                </a:xfrm>
                <a:grpFill/>
              </p:grpSpPr>
              <p:sp>
                <p:nvSpPr>
                  <p:cNvPr id="768" name="Line 6">
                    <a:extLst>
                      <a:ext uri="{FF2B5EF4-FFF2-40B4-BE49-F238E27FC236}">
                        <a16:creationId xmlns:a16="http://schemas.microsoft.com/office/drawing/2014/main" id="{3B1F8071-8ED8-40F2-9319-4D0A49CECCC1}"/>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9" name="Line 7">
                    <a:extLst>
                      <a:ext uri="{FF2B5EF4-FFF2-40B4-BE49-F238E27FC236}">
                        <a16:creationId xmlns:a16="http://schemas.microsoft.com/office/drawing/2014/main" id="{573C9943-9E83-4403-BA49-512B8D3711BC}"/>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0" name="Line 9">
                    <a:extLst>
                      <a:ext uri="{FF2B5EF4-FFF2-40B4-BE49-F238E27FC236}">
                        <a16:creationId xmlns:a16="http://schemas.microsoft.com/office/drawing/2014/main" id="{A3E0B298-233A-4EA4-90A1-5C8EA1EA6A0E}"/>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1" name="Line 10">
                    <a:extLst>
                      <a:ext uri="{FF2B5EF4-FFF2-40B4-BE49-F238E27FC236}">
                        <a16:creationId xmlns:a16="http://schemas.microsoft.com/office/drawing/2014/main" id="{578F4DAC-C288-4B20-8552-A36870C3E4EA}"/>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3" name="Line 12">
                    <a:extLst>
                      <a:ext uri="{FF2B5EF4-FFF2-40B4-BE49-F238E27FC236}">
                        <a16:creationId xmlns:a16="http://schemas.microsoft.com/office/drawing/2014/main" id="{F933D4A9-4FDD-42EB-9AB1-7A5768B8BFAC}"/>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4" name="Line 13">
                    <a:extLst>
                      <a:ext uri="{FF2B5EF4-FFF2-40B4-BE49-F238E27FC236}">
                        <a16:creationId xmlns:a16="http://schemas.microsoft.com/office/drawing/2014/main" id="{74320E63-3CD2-4698-B195-6D1E305EE4FD}"/>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5" name="Line 15">
                    <a:extLst>
                      <a:ext uri="{FF2B5EF4-FFF2-40B4-BE49-F238E27FC236}">
                        <a16:creationId xmlns:a16="http://schemas.microsoft.com/office/drawing/2014/main" id="{1F6D2B83-1652-46CD-A43F-1FCBA0116846}"/>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6" name="Line 16">
                    <a:extLst>
                      <a:ext uri="{FF2B5EF4-FFF2-40B4-BE49-F238E27FC236}">
                        <a16:creationId xmlns:a16="http://schemas.microsoft.com/office/drawing/2014/main" id="{F6160563-EDC7-45B3-8864-48E4B9B9C3CE}"/>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28" name="Groupe 1720">
                  <a:extLst>
                    <a:ext uri="{FF2B5EF4-FFF2-40B4-BE49-F238E27FC236}">
                      <a16:creationId xmlns:a16="http://schemas.microsoft.com/office/drawing/2014/main" id="{8B38876E-4D95-450B-8DBC-3CED6DE15733}"/>
                    </a:ext>
                  </a:extLst>
                </p:cNvPr>
                <p:cNvGrpSpPr/>
                <p:nvPr/>
              </p:nvGrpSpPr>
              <p:grpSpPr>
                <a:xfrm>
                  <a:off x="2091507" y="5707103"/>
                  <a:ext cx="443630" cy="277477"/>
                  <a:chOff x="4951413" y="3455670"/>
                  <a:chExt cx="423862" cy="265113"/>
                </a:xfrm>
                <a:grpFill/>
              </p:grpSpPr>
              <p:sp>
                <p:nvSpPr>
                  <p:cNvPr id="729" name="Freeform 178">
                    <a:extLst>
                      <a:ext uri="{FF2B5EF4-FFF2-40B4-BE49-F238E27FC236}">
                        <a16:creationId xmlns:a16="http://schemas.microsoft.com/office/drawing/2014/main" id="{E9CA18EB-7DD1-4500-9A52-FECAC4564C6A}"/>
                      </a:ext>
                    </a:extLst>
                  </p:cNvPr>
                  <p:cNvSpPr>
                    <a:spLocks noEditPoints="1"/>
                  </p:cNvSpPr>
                  <p:nvPr/>
                </p:nvSpPr>
                <p:spPr bwMode="auto">
                  <a:xfrm>
                    <a:off x="4951413" y="3455670"/>
                    <a:ext cx="306387" cy="265113"/>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767" name="Freeform 179">
                    <a:extLst>
                      <a:ext uri="{FF2B5EF4-FFF2-40B4-BE49-F238E27FC236}">
                        <a16:creationId xmlns:a16="http://schemas.microsoft.com/office/drawing/2014/main" id="{A8632535-B120-4D88-8F12-7E4688B48A8B}"/>
                      </a:ext>
                    </a:extLst>
                  </p:cNvPr>
                  <p:cNvSpPr>
                    <a:spLocks noEditPoints="1"/>
                  </p:cNvSpPr>
                  <p:nvPr/>
                </p:nvSpPr>
                <p:spPr bwMode="auto">
                  <a:xfrm>
                    <a:off x="5068888" y="3496945"/>
                    <a:ext cx="306387" cy="223838"/>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grpSp>
        <p:grpSp>
          <p:nvGrpSpPr>
            <p:cNvPr id="894" name="Groupe 1743">
              <a:extLst>
                <a:ext uri="{FF2B5EF4-FFF2-40B4-BE49-F238E27FC236}">
                  <a16:creationId xmlns:a16="http://schemas.microsoft.com/office/drawing/2014/main" id="{97766564-71F5-4EEB-B4EE-8C109C6C9C01}"/>
                </a:ext>
              </a:extLst>
            </p:cNvPr>
            <p:cNvGrpSpPr>
              <a:grpSpLocks noChangeAspect="1"/>
            </p:cNvGrpSpPr>
            <p:nvPr/>
          </p:nvGrpSpPr>
          <p:grpSpPr>
            <a:xfrm>
              <a:off x="8362649" y="4901836"/>
              <a:ext cx="443630" cy="370760"/>
              <a:chOff x="2091507" y="5629194"/>
              <a:chExt cx="443630" cy="370760"/>
            </a:xfrm>
            <a:solidFill>
              <a:schemeClr val="tx2"/>
            </a:solidFill>
          </p:grpSpPr>
          <p:grpSp>
            <p:nvGrpSpPr>
              <p:cNvPr id="979" name="Groupe 1744">
                <a:extLst>
                  <a:ext uri="{FF2B5EF4-FFF2-40B4-BE49-F238E27FC236}">
                    <a16:creationId xmlns:a16="http://schemas.microsoft.com/office/drawing/2014/main" id="{7B6E2DED-5008-41E9-9235-916E4F515459}"/>
                  </a:ext>
                </a:extLst>
              </p:cNvPr>
              <p:cNvGrpSpPr/>
              <p:nvPr/>
            </p:nvGrpSpPr>
            <p:grpSpPr>
              <a:xfrm>
                <a:off x="2320388" y="5629194"/>
                <a:ext cx="205706" cy="338598"/>
                <a:chOff x="2249488" y="5557838"/>
                <a:chExt cx="179387" cy="295276"/>
              </a:xfrm>
              <a:grpFill/>
            </p:grpSpPr>
            <p:sp>
              <p:nvSpPr>
                <p:cNvPr id="1092" name="Freeform 33">
                  <a:extLst>
                    <a:ext uri="{FF2B5EF4-FFF2-40B4-BE49-F238E27FC236}">
                      <a16:creationId xmlns:a16="http://schemas.microsoft.com/office/drawing/2014/main" id="{5CA61A37-93D0-4928-992F-0342475AF36A}"/>
                    </a:ext>
                  </a:extLst>
                </p:cNvPr>
                <p:cNvSpPr>
                  <a:spLocks noEditPoints="1"/>
                </p:cNvSpPr>
                <p:nvPr/>
              </p:nvSpPr>
              <p:spPr bwMode="auto">
                <a:xfrm>
                  <a:off x="2341563" y="5557838"/>
                  <a:ext cx="87312" cy="87313"/>
                </a:xfrm>
                <a:custGeom>
                  <a:avLst/>
                  <a:gdLst>
                    <a:gd name="T0" fmla="*/ 174 w 349"/>
                    <a:gd name="T1" fmla="*/ 349 h 349"/>
                    <a:gd name="T2" fmla="*/ 349 w 349"/>
                    <a:gd name="T3" fmla="*/ 175 h 349"/>
                    <a:gd name="T4" fmla="*/ 174 w 349"/>
                    <a:gd name="T5" fmla="*/ 0 h 349"/>
                    <a:gd name="T6" fmla="*/ 0 w 349"/>
                    <a:gd name="T7" fmla="*/ 175 h 349"/>
                    <a:gd name="T8" fmla="*/ 174 w 349"/>
                    <a:gd name="T9" fmla="*/ 349 h 349"/>
                    <a:gd name="T10" fmla="*/ 174 w 349"/>
                    <a:gd name="T11" fmla="*/ 45 h 349"/>
                    <a:gd name="T12" fmla="*/ 304 w 349"/>
                    <a:gd name="T13" fmla="*/ 175 h 349"/>
                    <a:gd name="T14" fmla="*/ 174 w 349"/>
                    <a:gd name="T15" fmla="*/ 304 h 349"/>
                    <a:gd name="T16" fmla="*/ 45 w 349"/>
                    <a:gd name="T17" fmla="*/ 175 h 349"/>
                    <a:gd name="T18" fmla="*/ 174 w 349"/>
                    <a:gd name="T19" fmla="*/ 45 h 349"/>
                    <a:gd name="T20" fmla="*/ 174 w 349"/>
                    <a:gd name="T21" fmla="*/ 45 h 349"/>
                    <a:gd name="T22" fmla="*/ 174 w 349"/>
                    <a:gd name="T23" fmla="*/ 4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349">
                      <a:moveTo>
                        <a:pt x="174" y="349"/>
                      </a:moveTo>
                      <a:cubicBezTo>
                        <a:pt x="271" y="349"/>
                        <a:pt x="349" y="271"/>
                        <a:pt x="349" y="175"/>
                      </a:cubicBezTo>
                      <a:cubicBezTo>
                        <a:pt x="349" y="78"/>
                        <a:pt x="271" y="0"/>
                        <a:pt x="174" y="0"/>
                      </a:cubicBezTo>
                      <a:cubicBezTo>
                        <a:pt x="78" y="0"/>
                        <a:pt x="0" y="78"/>
                        <a:pt x="0" y="175"/>
                      </a:cubicBezTo>
                      <a:cubicBezTo>
                        <a:pt x="0" y="271"/>
                        <a:pt x="78" y="349"/>
                        <a:pt x="174" y="349"/>
                      </a:cubicBezTo>
                      <a:close/>
                      <a:moveTo>
                        <a:pt x="174" y="45"/>
                      </a:moveTo>
                      <a:cubicBezTo>
                        <a:pt x="246" y="45"/>
                        <a:pt x="304" y="103"/>
                        <a:pt x="304" y="175"/>
                      </a:cubicBezTo>
                      <a:cubicBezTo>
                        <a:pt x="304" y="246"/>
                        <a:pt x="246" y="304"/>
                        <a:pt x="174" y="304"/>
                      </a:cubicBezTo>
                      <a:cubicBezTo>
                        <a:pt x="103" y="304"/>
                        <a:pt x="45" y="246"/>
                        <a:pt x="45" y="175"/>
                      </a:cubicBezTo>
                      <a:cubicBezTo>
                        <a:pt x="45" y="103"/>
                        <a:pt x="103" y="45"/>
                        <a:pt x="174" y="45"/>
                      </a:cubicBezTo>
                      <a:close/>
                      <a:moveTo>
                        <a:pt x="174" y="45"/>
                      </a:moveTo>
                      <a:cubicBezTo>
                        <a:pt x="174" y="45"/>
                        <a:pt x="174" y="45"/>
                        <a:pt x="174"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93" name="Freeform 34">
                  <a:extLst>
                    <a:ext uri="{FF2B5EF4-FFF2-40B4-BE49-F238E27FC236}">
                      <a16:creationId xmlns:a16="http://schemas.microsoft.com/office/drawing/2014/main" id="{5F3B080F-5639-48ED-BB1F-A78CC5FD39B2}"/>
                    </a:ext>
                  </a:extLst>
                </p:cNvPr>
                <p:cNvSpPr>
                  <a:spLocks noEditPoints="1"/>
                </p:cNvSpPr>
                <p:nvPr/>
              </p:nvSpPr>
              <p:spPr bwMode="auto">
                <a:xfrm>
                  <a:off x="2363788" y="5581651"/>
                  <a:ext cx="41275" cy="41275"/>
                </a:xfrm>
                <a:custGeom>
                  <a:avLst/>
                  <a:gdLst>
                    <a:gd name="T0" fmla="*/ 81 w 162"/>
                    <a:gd name="T1" fmla="*/ 162 h 162"/>
                    <a:gd name="T2" fmla="*/ 162 w 162"/>
                    <a:gd name="T3" fmla="*/ 81 h 162"/>
                    <a:gd name="T4" fmla="*/ 81 w 162"/>
                    <a:gd name="T5" fmla="*/ 0 h 162"/>
                    <a:gd name="T6" fmla="*/ 0 w 162"/>
                    <a:gd name="T7" fmla="*/ 81 h 162"/>
                    <a:gd name="T8" fmla="*/ 81 w 162"/>
                    <a:gd name="T9" fmla="*/ 162 h 162"/>
                    <a:gd name="T10" fmla="*/ 81 w 162"/>
                    <a:gd name="T11" fmla="*/ 45 h 162"/>
                    <a:gd name="T12" fmla="*/ 117 w 162"/>
                    <a:gd name="T13" fmla="*/ 81 h 162"/>
                    <a:gd name="T14" fmla="*/ 81 w 162"/>
                    <a:gd name="T15" fmla="*/ 117 h 162"/>
                    <a:gd name="T16" fmla="*/ 45 w 162"/>
                    <a:gd name="T17" fmla="*/ 81 h 162"/>
                    <a:gd name="T18" fmla="*/ 81 w 162"/>
                    <a:gd name="T19" fmla="*/ 45 h 162"/>
                    <a:gd name="T20" fmla="*/ 81 w 162"/>
                    <a:gd name="T21" fmla="*/ 45 h 162"/>
                    <a:gd name="T22" fmla="*/ 81 w 162"/>
                    <a:gd name="T2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2">
                      <a:moveTo>
                        <a:pt x="81" y="162"/>
                      </a:moveTo>
                      <a:cubicBezTo>
                        <a:pt x="126" y="162"/>
                        <a:pt x="162" y="125"/>
                        <a:pt x="162" y="81"/>
                      </a:cubicBezTo>
                      <a:cubicBezTo>
                        <a:pt x="162" y="36"/>
                        <a:pt x="126" y="0"/>
                        <a:pt x="81" y="0"/>
                      </a:cubicBezTo>
                      <a:cubicBezTo>
                        <a:pt x="37" y="0"/>
                        <a:pt x="0" y="36"/>
                        <a:pt x="0" y="81"/>
                      </a:cubicBezTo>
                      <a:cubicBezTo>
                        <a:pt x="0" y="125"/>
                        <a:pt x="37" y="162"/>
                        <a:pt x="81" y="162"/>
                      </a:cubicBezTo>
                      <a:close/>
                      <a:moveTo>
                        <a:pt x="81" y="45"/>
                      </a:moveTo>
                      <a:cubicBezTo>
                        <a:pt x="101" y="45"/>
                        <a:pt x="117" y="61"/>
                        <a:pt x="117" y="81"/>
                      </a:cubicBezTo>
                      <a:cubicBezTo>
                        <a:pt x="117" y="101"/>
                        <a:pt x="101" y="117"/>
                        <a:pt x="81" y="117"/>
                      </a:cubicBezTo>
                      <a:cubicBezTo>
                        <a:pt x="61" y="117"/>
                        <a:pt x="45" y="101"/>
                        <a:pt x="45" y="81"/>
                      </a:cubicBezTo>
                      <a:cubicBezTo>
                        <a:pt x="45" y="61"/>
                        <a:pt x="61" y="45"/>
                        <a:pt x="81" y="45"/>
                      </a:cubicBezTo>
                      <a:close/>
                      <a:moveTo>
                        <a:pt x="81" y="45"/>
                      </a:moveTo>
                      <a:cubicBezTo>
                        <a:pt x="81" y="45"/>
                        <a:pt x="81" y="45"/>
                        <a:pt x="81"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94" name="Freeform 35">
                  <a:extLst>
                    <a:ext uri="{FF2B5EF4-FFF2-40B4-BE49-F238E27FC236}">
                      <a16:creationId xmlns:a16="http://schemas.microsoft.com/office/drawing/2014/main" id="{FB43A02C-A6E6-4BA9-AA13-D2AD1801E819}"/>
                    </a:ext>
                  </a:extLst>
                </p:cNvPr>
                <p:cNvSpPr>
                  <a:spLocks noEditPoints="1"/>
                </p:cNvSpPr>
                <p:nvPr/>
              </p:nvSpPr>
              <p:spPr bwMode="auto">
                <a:xfrm>
                  <a:off x="2249488" y="5727701"/>
                  <a:ext cx="160337" cy="125413"/>
                </a:xfrm>
                <a:custGeom>
                  <a:avLst/>
                  <a:gdLst>
                    <a:gd name="T0" fmla="*/ 522 w 642"/>
                    <a:gd name="T1" fmla="*/ 146 h 503"/>
                    <a:gd name="T2" fmla="*/ 403 w 642"/>
                    <a:gd name="T3" fmla="*/ 265 h 503"/>
                    <a:gd name="T4" fmla="*/ 425 w 642"/>
                    <a:gd name="T5" fmla="*/ 334 h 503"/>
                    <a:gd name="T6" fmla="*/ 357 w 642"/>
                    <a:gd name="T7" fmla="*/ 358 h 503"/>
                    <a:gd name="T8" fmla="*/ 355 w 642"/>
                    <a:gd name="T9" fmla="*/ 358 h 503"/>
                    <a:gd name="T10" fmla="*/ 248 w 642"/>
                    <a:gd name="T11" fmla="*/ 249 h 503"/>
                    <a:gd name="T12" fmla="*/ 248 w 642"/>
                    <a:gd name="T13" fmla="*/ 38 h 503"/>
                    <a:gd name="T14" fmla="*/ 210 w 642"/>
                    <a:gd name="T15" fmla="*/ 0 h 503"/>
                    <a:gd name="T16" fmla="*/ 178 w 642"/>
                    <a:gd name="T17" fmla="*/ 16 h 503"/>
                    <a:gd name="T18" fmla="*/ 15 w 642"/>
                    <a:gd name="T19" fmla="*/ 256 h 503"/>
                    <a:gd name="T20" fmla="*/ 3 w 642"/>
                    <a:gd name="T21" fmla="*/ 311 h 503"/>
                    <a:gd name="T22" fmla="*/ 34 w 642"/>
                    <a:gd name="T23" fmla="*/ 357 h 503"/>
                    <a:gd name="T24" fmla="*/ 75 w 642"/>
                    <a:gd name="T25" fmla="*/ 370 h 503"/>
                    <a:gd name="T26" fmla="*/ 124 w 642"/>
                    <a:gd name="T27" fmla="*/ 350 h 503"/>
                    <a:gd name="T28" fmla="*/ 356 w 642"/>
                    <a:gd name="T29" fmla="*/ 503 h 503"/>
                    <a:gd name="T30" fmla="*/ 357 w 642"/>
                    <a:gd name="T31" fmla="*/ 503 h 503"/>
                    <a:gd name="T32" fmla="*/ 537 w 642"/>
                    <a:gd name="T33" fmla="*/ 427 h 503"/>
                    <a:gd name="T34" fmla="*/ 579 w 642"/>
                    <a:gd name="T35" fmla="*/ 370 h 503"/>
                    <a:gd name="T36" fmla="*/ 642 w 642"/>
                    <a:gd name="T37" fmla="*/ 265 h 503"/>
                    <a:gd name="T38" fmla="*/ 522 w 642"/>
                    <a:gd name="T39" fmla="*/ 146 h 503"/>
                    <a:gd name="T40" fmla="*/ 466 w 642"/>
                    <a:gd name="T41" fmla="*/ 216 h 503"/>
                    <a:gd name="T42" fmla="*/ 466 w 642"/>
                    <a:gd name="T43" fmla="*/ 247 h 503"/>
                    <a:gd name="T44" fmla="*/ 455 w 642"/>
                    <a:gd name="T45" fmla="*/ 297 h 503"/>
                    <a:gd name="T46" fmla="*/ 448 w 642"/>
                    <a:gd name="T47" fmla="*/ 265 h 503"/>
                    <a:gd name="T48" fmla="*/ 466 w 642"/>
                    <a:gd name="T49" fmla="*/ 216 h 503"/>
                    <a:gd name="T50" fmla="*/ 505 w 642"/>
                    <a:gd name="T51" fmla="*/ 395 h 503"/>
                    <a:gd name="T52" fmla="*/ 357 w 642"/>
                    <a:gd name="T53" fmla="*/ 458 h 503"/>
                    <a:gd name="T54" fmla="*/ 357 w 642"/>
                    <a:gd name="T55" fmla="*/ 458 h 503"/>
                    <a:gd name="T56" fmla="*/ 157 w 642"/>
                    <a:gd name="T57" fmla="*/ 309 h 503"/>
                    <a:gd name="T58" fmla="*/ 153 w 642"/>
                    <a:gd name="T59" fmla="*/ 296 h 503"/>
                    <a:gd name="T60" fmla="*/ 135 w 642"/>
                    <a:gd name="T61" fmla="*/ 280 h 503"/>
                    <a:gd name="T62" fmla="*/ 131 w 642"/>
                    <a:gd name="T63" fmla="*/ 280 h 503"/>
                    <a:gd name="T64" fmla="*/ 113 w 642"/>
                    <a:gd name="T65" fmla="*/ 290 h 503"/>
                    <a:gd name="T66" fmla="*/ 97 w 642"/>
                    <a:gd name="T67" fmla="*/ 312 h 503"/>
                    <a:gd name="T68" fmla="*/ 75 w 642"/>
                    <a:gd name="T69" fmla="*/ 325 h 503"/>
                    <a:gd name="T70" fmla="*/ 59 w 642"/>
                    <a:gd name="T71" fmla="*/ 320 h 503"/>
                    <a:gd name="T72" fmla="*/ 48 w 642"/>
                    <a:gd name="T73" fmla="*/ 302 h 503"/>
                    <a:gd name="T74" fmla="*/ 52 w 642"/>
                    <a:gd name="T75" fmla="*/ 282 h 503"/>
                    <a:gd name="T76" fmla="*/ 203 w 642"/>
                    <a:gd name="T77" fmla="*/ 60 h 503"/>
                    <a:gd name="T78" fmla="*/ 203 w 642"/>
                    <a:gd name="T79" fmla="*/ 249 h 503"/>
                    <a:gd name="T80" fmla="*/ 355 w 642"/>
                    <a:gd name="T81" fmla="*/ 403 h 503"/>
                    <a:gd name="T82" fmla="*/ 473 w 642"/>
                    <a:gd name="T83" fmla="*/ 351 h 503"/>
                    <a:gd name="T84" fmla="*/ 473 w 642"/>
                    <a:gd name="T85" fmla="*/ 350 h 503"/>
                    <a:gd name="T86" fmla="*/ 511 w 642"/>
                    <a:gd name="T87" fmla="*/ 247 h 503"/>
                    <a:gd name="T88" fmla="*/ 511 w 642"/>
                    <a:gd name="T89" fmla="*/ 192 h 503"/>
                    <a:gd name="T90" fmla="*/ 522 w 642"/>
                    <a:gd name="T91" fmla="*/ 191 h 503"/>
                    <a:gd name="T92" fmla="*/ 566 w 642"/>
                    <a:gd name="T93" fmla="*/ 206 h 503"/>
                    <a:gd name="T94" fmla="*/ 566 w 642"/>
                    <a:gd name="T95" fmla="*/ 245 h 503"/>
                    <a:gd name="T96" fmla="*/ 543 w 642"/>
                    <a:gd name="T97" fmla="*/ 342 h 503"/>
                    <a:gd name="T98" fmla="*/ 543 w 642"/>
                    <a:gd name="T99" fmla="*/ 343 h 503"/>
                    <a:gd name="T100" fmla="*/ 505 w 642"/>
                    <a:gd name="T101" fmla="*/ 39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2" h="503">
                      <a:moveTo>
                        <a:pt x="522" y="146"/>
                      </a:moveTo>
                      <a:cubicBezTo>
                        <a:pt x="457" y="146"/>
                        <a:pt x="403" y="200"/>
                        <a:pt x="403" y="265"/>
                      </a:cubicBezTo>
                      <a:cubicBezTo>
                        <a:pt x="403" y="290"/>
                        <a:pt x="411" y="314"/>
                        <a:pt x="425" y="334"/>
                      </a:cubicBezTo>
                      <a:cubicBezTo>
                        <a:pt x="406" y="350"/>
                        <a:pt x="382" y="358"/>
                        <a:pt x="357" y="358"/>
                      </a:cubicBezTo>
                      <a:cubicBezTo>
                        <a:pt x="355" y="358"/>
                        <a:pt x="355" y="358"/>
                        <a:pt x="355" y="358"/>
                      </a:cubicBezTo>
                      <a:cubicBezTo>
                        <a:pt x="296" y="357"/>
                        <a:pt x="248" y="308"/>
                        <a:pt x="248" y="249"/>
                      </a:cubicBezTo>
                      <a:cubicBezTo>
                        <a:pt x="248" y="38"/>
                        <a:pt x="248" y="38"/>
                        <a:pt x="248" y="38"/>
                      </a:cubicBezTo>
                      <a:cubicBezTo>
                        <a:pt x="248" y="16"/>
                        <a:pt x="231" y="0"/>
                        <a:pt x="210" y="0"/>
                      </a:cubicBezTo>
                      <a:cubicBezTo>
                        <a:pt x="197" y="0"/>
                        <a:pt x="185" y="6"/>
                        <a:pt x="178" y="16"/>
                      </a:cubicBezTo>
                      <a:cubicBezTo>
                        <a:pt x="15" y="256"/>
                        <a:pt x="15" y="256"/>
                        <a:pt x="15" y="256"/>
                      </a:cubicBezTo>
                      <a:cubicBezTo>
                        <a:pt x="4" y="272"/>
                        <a:pt x="0" y="292"/>
                        <a:pt x="3" y="311"/>
                      </a:cubicBezTo>
                      <a:cubicBezTo>
                        <a:pt x="7" y="330"/>
                        <a:pt x="18" y="346"/>
                        <a:pt x="34" y="357"/>
                      </a:cubicBezTo>
                      <a:cubicBezTo>
                        <a:pt x="46" y="365"/>
                        <a:pt x="60" y="370"/>
                        <a:pt x="75" y="370"/>
                      </a:cubicBezTo>
                      <a:cubicBezTo>
                        <a:pt x="93" y="370"/>
                        <a:pt x="111" y="362"/>
                        <a:pt x="124" y="350"/>
                      </a:cubicBezTo>
                      <a:cubicBezTo>
                        <a:pt x="164" y="441"/>
                        <a:pt x="255" y="503"/>
                        <a:pt x="356" y="503"/>
                      </a:cubicBezTo>
                      <a:cubicBezTo>
                        <a:pt x="357" y="503"/>
                        <a:pt x="357" y="503"/>
                        <a:pt x="357" y="503"/>
                      </a:cubicBezTo>
                      <a:cubicBezTo>
                        <a:pt x="425" y="503"/>
                        <a:pt x="489" y="476"/>
                        <a:pt x="537" y="427"/>
                      </a:cubicBezTo>
                      <a:cubicBezTo>
                        <a:pt x="554" y="410"/>
                        <a:pt x="568" y="391"/>
                        <a:pt x="579" y="370"/>
                      </a:cubicBezTo>
                      <a:cubicBezTo>
                        <a:pt x="617" y="349"/>
                        <a:pt x="642" y="309"/>
                        <a:pt x="642" y="265"/>
                      </a:cubicBezTo>
                      <a:cubicBezTo>
                        <a:pt x="642" y="200"/>
                        <a:pt x="588" y="146"/>
                        <a:pt x="522" y="146"/>
                      </a:cubicBezTo>
                      <a:close/>
                      <a:moveTo>
                        <a:pt x="466" y="216"/>
                      </a:moveTo>
                      <a:cubicBezTo>
                        <a:pt x="466" y="247"/>
                        <a:pt x="466" y="247"/>
                        <a:pt x="466" y="247"/>
                      </a:cubicBezTo>
                      <a:cubicBezTo>
                        <a:pt x="466" y="264"/>
                        <a:pt x="462" y="281"/>
                        <a:pt x="455" y="297"/>
                      </a:cubicBezTo>
                      <a:cubicBezTo>
                        <a:pt x="450" y="287"/>
                        <a:pt x="448" y="276"/>
                        <a:pt x="448" y="265"/>
                      </a:cubicBezTo>
                      <a:cubicBezTo>
                        <a:pt x="448" y="247"/>
                        <a:pt x="455" y="229"/>
                        <a:pt x="466" y="216"/>
                      </a:cubicBezTo>
                      <a:close/>
                      <a:moveTo>
                        <a:pt x="505" y="395"/>
                      </a:moveTo>
                      <a:cubicBezTo>
                        <a:pt x="465" y="436"/>
                        <a:pt x="413" y="458"/>
                        <a:pt x="357" y="458"/>
                      </a:cubicBezTo>
                      <a:cubicBezTo>
                        <a:pt x="357" y="458"/>
                        <a:pt x="357" y="458"/>
                        <a:pt x="357" y="458"/>
                      </a:cubicBezTo>
                      <a:cubicBezTo>
                        <a:pt x="265" y="458"/>
                        <a:pt x="183" y="396"/>
                        <a:pt x="157" y="309"/>
                      </a:cubicBezTo>
                      <a:cubicBezTo>
                        <a:pt x="153" y="296"/>
                        <a:pt x="153" y="296"/>
                        <a:pt x="153" y="296"/>
                      </a:cubicBezTo>
                      <a:cubicBezTo>
                        <a:pt x="151" y="288"/>
                        <a:pt x="143" y="282"/>
                        <a:pt x="135" y="280"/>
                      </a:cubicBezTo>
                      <a:cubicBezTo>
                        <a:pt x="134" y="280"/>
                        <a:pt x="133" y="280"/>
                        <a:pt x="131" y="280"/>
                      </a:cubicBezTo>
                      <a:cubicBezTo>
                        <a:pt x="124" y="280"/>
                        <a:pt x="117" y="284"/>
                        <a:pt x="113" y="290"/>
                      </a:cubicBezTo>
                      <a:cubicBezTo>
                        <a:pt x="97" y="312"/>
                        <a:pt x="97" y="312"/>
                        <a:pt x="97" y="312"/>
                      </a:cubicBezTo>
                      <a:cubicBezTo>
                        <a:pt x="92" y="320"/>
                        <a:pt x="84" y="325"/>
                        <a:pt x="75" y="325"/>
                      </a:cubicBezTo>
                      <a:cubicBezTo>
                        <a:pt x="69" y="325"/>
                        <a:pt x="64" y="323"/>
                        <a:pt x="59" y="320"/>
                      </a:cubicBezTo>
                      <a:cubicBezTo>
                        <a:pt x="53" y="316"/>
                        <a:pt x="49" y="309"/>
                        <a:pt x="48" y="302"/>
                      </a:cubicBezTo>
                      <a:cubicBezTo>
                        <a:pt x="46" y="295"/>
                        <a:pt x="48" y="288"/>
                        <a:pt x="52" y="282"/>
                      </a:cubicBezTo>
                      <a:cubicBezTo>
                        <a:pt x="203" y="60"/>
                        <a:pt x="203" y="60"/>
                        <a:pt x="203" y="60"/>
                      </a:cubicBezTo>
                      <a:cubicBezTo>
                        <a:pt x="203" y="249"/>
                        <a:pt x="203" y="249"/>
                        <a:pt x="203" y="249"/>
                      </a:cubicBezTo>
                      <a:cubicBezTo>
                        <a:pt x="203" y="333"/>
                        <a:pt x="271" y="402"/>
                        <a:pt x="355" y="403"/>
                      </a:cubicBezTo>
                      <a:cubicBezTo>
                        <a:pt x="399" y="404"/>
                        <a:pt x="443" y="385"/>
                        <a:pt x="473" y="351"/>
                      </a:cubicBezTo>
                      <a:cubicBezTo>
                        <a:pt x="473" y="350"/>
                        <a:pt x="473" y="350"/>
                        <a:pt x="473" y="350"/>
                      </a:cubicBezTo>
                      <a:cubicBezTo>
                        <a:pt x="498" y="322"/>
                        <a:pt x="511" y="285"/>
                        <a:pt x="511" y="247"/>
                      </a:cubicBezTo>
                      <a:cubicBezTo>
                        <a:pt x="511" y="192"/>
                        <a:pt x="511" y="192"/>
                        <a:pt x="511" y="192"/>
                      </a:cubicBezTo>
                      <a:cubicBezTo>
                        <a:pt x="515" y="191"/>
                        <a:pt x="519" y="191"/>
                        <a:pt x="522" y="191"/>
                      </a:cubicBezTo>
                      <a:cubicBezTo>
                        <a:pt x="539" y="191"/>
                        <a:pt x="554" y="196"/>
                        <a:pt x="566" y="206"/>
                      </a:cubicBezTo>
                      <a:cubicBezTo>
                        <a:pt x="566" y="245"/>
                        <a:pt x="566" y="245"/>
                        <a:pt x="566" y="245"/>
                      </a:cubicBezTo>
                      <a:cubicBezTo>
                        <a:pt x="566" y="279"/>
                        <a:pt x="558" y="312"/>
                        <a:pt x="543" y="342"/>
                      </a:cubicBezTo>
                      <a:cubicBezTo>
                        <a:pt x="543" y="342"/>
                        <a:pt x="543" y="342"/>
                        <a:pt x="543" y="343"/>
                      </a:cubicBezTo>
                      <a:cubicBezTo>
                        <a:pt x="533" y="362"/>
                        <a:pt x="520" y="380"/>
                        <a:pt x="505" y="395"/>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95" name="Line 36">
                  <a:extLst>
                    <a:ext uri="{FF2B5EF4-FFF2-40B4-BE49-F238E27FC236}">
                      <a16:creationId xmlns:a16="http://schemas.microsoft.com/office/drawing/2014/main" id="{4C48E365-58E7-4B25-AE84-839D1E9863CB}"/>
                    </a:ext>
                  </a:extLst>
                </p:cNvPr>
                <p:cNvSpPr>
                  <a:spLocks noChangeShapeType="1"/>
                </p:cNvSpPr>
                <p:nvPr/>
              </p:nvSpPr>
              <p:spPr bwMode="auto">
                <a:xfrm>
                  <a:off x="2374900" y="58261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6" name="Line 37">
                  <a:extLst>
                    <a:ext uri="{FF2B5EF4-FFF2-40B4-BE49-F238E27FC236}">
                      <a16:creationId xmlns:a16="http://schemas.microsoft.com/office/drawing/2014/main" id="{1C349E98-458B-4DC0-B27B-1051B7A516C4}"/>
                    </a:ext>
                  </a:extLst>
                </p:cNvPr>
                <p:cNvSpPr>
                  <a:spLocks noChangeShapeType="1"/>
                </p:cNvSpPr>
                <p:nvPr/>
              </p:nvSpPr>
              <p:spPr bwMode="auto">
                <a:xfrm>
                  <a:off x="2374900" y="58261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7" name="Freeform 38">
                  <a:extLst>
                    <a:ext uri="{FF2B5EF4-FFF2-40B4-BE49-F238E27FC236}">
                      <a16:creationId xmlns:a16="http://schemas.microsoft.com/office/drawing/2014/main" id="{CA0D9D3D-3714-47F7-99C7-005E272B490B}"/>
                    </a:ext>
                  </a:extLst>
                </p:cNvPr>
                <p:cNvSpPr>
                  <a:spLocks/>
                </p:cNvSpPr>
                <p:nvPr/>
              </p:nvSpPr>
              <p:spPr bwMode="auto">
                <a:xfrm>
                  <a:off x="2365375" y="5656263"/>
                  <a:ext cx="11112" cy="73025"/>
                </a:xfrm>
                <a:custGeom>
                  <a:avLst/>
                  <a:gdLst>
                    <a:gd name="T0" fmla="*/ 45 w 45"/>
                    <a:gd name="T1" fmla="*/ 292 h 292"/>
                    <a:gd name="T2" fmla="*/ 45 w 45"/>
                    <a:gd name="T3" fmla="*/ 23 h 292"/>
                    <a:gd name="T4" fmla="*/ 23 w 45"/>
                    <a:gd name="T5" fmla="*/ 0 h 292"/>
                    <a:gd name="T6" fmla="*/ 0 w 45"/>
                    <a:gd name="T7" fmla="*/ 23 h 292"/>
                    <a:gd name="T8" fmla="*/ 0 w 45"/>
                    <a:gd name="T9" fmla="*/ 285 h 292"/>
                  </a:gdLst>
                  <a:ahLst/>
                  <a:cxnLst>
                    <a:cxn ang="0">
                      <a:pos x="T0" y="T1"/>
                    </a:cxn>
                    <a:cxn ang="0">
                      <a:pos x="T2" y="T3"/>
                    </a:cxn>
                    <a:cxn ang="0">
                      <a:pos x="T4" y="T5"/>
                    </a:cxn>
                    <a:cxn ang="0">
                      <a:pos x="T6" y="T7"/>
                    </a:cxn>
                    <a:cxn ang="0">
                      <a:pos x="T8" y="T9"/>
                    </a:cxn>
                  </a:cxnLst>
                  <a:rect l="0" t="0" r="r" b="b"/>
                  <a:pathLst>
                    <a:path w="45" h="292">
                      <a:moveTo>
                        <a:pt x="45" y="292"/>
                      </a:moveTo>
                      <a:cubicBezTo>
                        <a:pt x="45" y="23"/>
                        <a:pt x="45" y="23"/>
                        <a:pt x="45" y="23"/>
                      </a:cubicBezTo>
                      <a:cubicBezTo>
                        <a:pt x="45" y="10"/>
                        <a:pt x="35" y="0"/>
                        <a:pt x="23" y="0"/>
                      </a:cubicBezTo>
                      <a:cubicBezTo>
                        <a:pt x="11" y="0"/>
                        <a:pt x="0" y="10"/>
                        <a:pt x="0" y="23"/>
                      </a:cubicBezTo>
                      <a:cubicBezTo>
                        <a:pt x="0" y="285"/>
                        <a:pt x="0" y="285"/>
                        <a:pt x="0" y="28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98" name="Freeform 39">
                  <a:extLst>
                    <a:ext uri="{FF2B5EF4-FFF2-40B4-BE49-F238E27FC236}">
                      <a16:creationId xmlns:a16="http://schemas.microsoft.com/office/drawing/2014/main" id="{D060840F-62C4-4D98-B079-1E397E2F3E24}"/>
                    </a:ext>
                  </a:extLst>
                </p:cNvPr>
                <p:cNvSpPr>
                  <a:spLocks/>
                </p:cNvSpPr>
                <p:nvPr/>
              </p:nvSpPr>
              <p:spPr bwMode="auto">
                <a:xfrm>
                  <a:off x="2390775" y="5656263"/>
                  <a:ext cx="11112" cy="84138"/>
                </a:xfrm>
                <a:custGeom>
                  <a:avLst/>
                  <a:gdLst>
                    <a:gd name="T0" fmla="*/ 45 w 45"/>
                    <a:gd name="T1" fmla="*/ 341 h 341"/>
                    <a:gd name="T2" fmla="*/ 45 w 45"/>
                    <a:gd name="T3" fmla="*/ 23 h 341"/>
                    <a:gd name="T4" fmla="*/ 23 w 45"/>
                    <a:gd name="T5" fmla="*/ 0 h 341"/>
                    <a:gd name="T6" fmla="*/ 0 w 45"/>
                    <a:gd name="T7" fmla="*/ 23 h 341"/>
                    <a:gd name="T8" fmla="*/ 0 w 45"/>
                    <a:gd name="T9" fmla="*/ 315 h 341"/>
                  </a:gdLst>
                  <a:ahLst/>
                  <a:cxnLst>
                    <a:cxn ang="0">
                      <a:pos x="T0" y="T1"/>
                    </a:cxn>
                    <a:cxn ang="0">
                      <a:pos x="T2" y="T3"/>
                    </a:cxn>
                    <a:cxn ang="0">
                      <a:pos x="T4" y="T5"/>
                    </a:cxn>
                    <a:cxn ang="0">
                      <a:pos x="T6" y="T7"/>
                    </a:cxn>
                    <a:cxn ang="0">
                      <a:pos x="T8" y="T9"/>
                    </a:cxn>
                  </a:cxnLst>
                  <a:rect l="0" t="0" r="r" b="b"/>
                  <a:pathLst>
                    <a:path w="45" h="341">
                      <a:moveTo>
                        <a:pt x="45" y="341"/>
                      </a:moveTo>
                      <a:cubicBezTo>
                        <a:pt x="45" y="23"/>
                        <a:pt x="45" y="23"/>
                        <a:pt x="45" y="23"/>
                      </a:cubicBezTo>
                      <a:cubicBezTo>
                        <a:pt x="45" y="10"/>
                        <a:pt x="35" y="0"/>
                        <a:pt x="23" y="0"/>
                      </a:cubicBezTo>
                      <a:cubicBezTo>
                        <a:pt x="11" y="0"/>
                        <a:pt x="0" y="10"/>
                        <a:pt x="0" y="23"/>
                      </a:cubicBezTo>
                      <a:cubicBezTo>
                        <a:pt x="0" y="315"/>
                        <a:pt x="0" y="315"/>
                        <a:pt x="0" y="31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99" name="Line 40">
                  <a:extLst>
                    <a:ext uri="{FF2B5EF4-FFF2-40B4-BE49-F238E27FC236}">
                      <a16:creationId xmlns:a16="http://schemas.microsoft.com/office/drawing/2014/main" id="{30C3B403-696F-4BEF-9961-970B682B50CE}"/>
                    </a:ext>
                  </a:extLst>
                </p:cNvPr>
                <p:cNvSpPr>
                  <a:spLocks noChangeShapeType="1"/>
                </p:cNvSpPr>
                <p:nvPr/>
              </p:nvSpPr>
              <p:spPr bwMode="auto">
                <a:xfrm>
                  <a:off x="2357438" y="57054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0" name="Line 41">
                  <a:extLst>
                    <a:ext uri="{FF2B5EF4-FFF2-40B4-BE49-F238E27FC236}">
                      <a16:creationId xmlns:a16="http://schemas.microsoft.com/office/drawing/2014/main" id="{BD97F714-5016-45E7-A8B1-B4B8AFAF3C60}"/>
                    </a:ext>
                  </a:extLst>
                </p:cNvPr>
                <p:cNvSpPr>
                  <a:spLocks noChangeShapeType="1"/>
                </p:cNvSpPr>
                <p:nvPr/>
              </p:nvSpPr>
              <p:spPr bwMode="auto">
                <a:xfrm>
                  <a:off x="2357438" y="57054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80" name="Groupe 1745">
                <a:extLst>
                  <a:ext uri="{FF2B5EF4-FFF2-40B4-BE49-F238E27FC236}">
                    <a16:creationId xmlns:a16="http://schemas.microsoft.com/office/drawing/2014/main" id="{568FB675-F0CE-481C-97F4-B26723EBDB64}"/>
                  </a:ext>
                </a:extLst>
              </p:cNvPr>
              <p:cNvGrpSpPr>
                <a:grpSpLocks noChangeAspect="1"/>
              </p:cNvGrpSpPr>
              <p:nvPr/>
            </p:nvGrpSpPr>
            <p:grpSpPr>
              <a:xfrm>
                <a:off x="2137910" y="5958606"/>
                <a:ext cx="290060" cy="41348"/>
                <a:chOff x="1464795" y="5960519"/>
                <a:chExt cx="295103" cy="42067"/>
              </a:xfrm>
              <a:grpFill/>
            </p:grpSpPr>
            <p:sp>
              <p:nvSpPr>
                <p:cNvPr id="1084" name="Line 6">
                  <a:extLst>
                    <a:ext uri="{FF2B5EF4-FFF2-40B4-BE49-F238E27FC236}">
                      <a16:creationId xmlns:a16="http://schemas.microsoft.com/office/drawing/2014/main" id="{AF8E5E67-0711-475D-8434-379A3B1487E7}"/>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5" name="Line 7">
                  <a:extLst>
                    <a:ext uri="{FF2B5EF4-FFF2-40B4-BE49-F238E27FC236}">
                      <a16:creationId xmlns:a16="http://schemas.microsoft.com/office/drawing/2014/main" id="{B06BD61D-3DFE-45C6-947A-16C77232EC2B}"/>
                    </a:ext>
                  </a:extLst>
                </p:cNvPr>
                <p:cNvSpPr>
                  <a:spLocks noChangeShapeType="1"/>
                </p:cNvSpPr>
                <p:nvPr/>
              </p:nvSpPr>
              <p:spPr bwMode="auto">
                <a:xfrm>
                  <a:off x="1578524"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6" name="Line 9">
                  <a:extLst>
                    <a:ext uri="{FF2B5EF4-FFF2-40B4-BE49-F238E27FC236}">
                      <a16:creationId xmlns:a16="http://schemas.microsoft.com/office/drawing/2014/main" id="{E2AD215F-14B1-4B93-9D14-8684D97DFB91}"/>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7" name="Line 10">
                  <a:extLst>
                    <a:ext uri="{FF2B5EF4-FFF2-40B4-BE49-F238E27FC236}">
                      <a16:creationId xmlns:a16="http://schemas.microsoft.com/office/drawing/2014/main" id="{EF7F89A4-CF54-4C97-B821-65FF367626F6}"/>
                    </a:ext>
                  </a:extLst>
                </p:cNvPr>
                <p:cNvSpPr>
                  <a:spLocks noChangeShapeType="1"/>
                </p:cNvSpPr>
                <p:nvPr/>
              </p:nvSpPr>
              <p:spPr bwMode="auto">
                <a:xfrm>
                  <a:off x="1646169" y="600258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8" name="Line 12">
                  <a:extLst>
                    <a:ext uri="{FF2B5EF4-FFF2-40B4-BE49-F238E27FC236}">
                      <a16:creationId xmlns:a16="http://schemas.microsoft.com/office/drawing/2014/main" id="{CB0AC0B5-6D48-4146-90C4-2542952C677C}"/>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9" name="Line 13">
                  <a:extLst>
                    <a:ext uri="{FF2B5EF4-FFF2-40B4-BE49-F238E27FC236}">
                      <a16:creationId xmlns:a16="http://schemas.microsoft.com/office/drawing/2014/main" id="{06679728-1DDD-48B2-97D8-1CFD8BC1F039}"/>
                    </a:ext>
                  </a:extLst>
                </p:cNvPr>
                <p:cNvSpPr>
                  <a:spLocks noChangeShapeType="1"/>
                </p:cNvSpPr>
                <p:nvPr/>
              </p:nvSpPr>
              <p:spPr bwMode="auto">
                <a:xfrm>
                  <a:off x="1759898"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0" name="Line 15">
                  <a:extLst>
                    <a:ext uri="{FF2B5EF4-FFF2-40B4-BE49-F238E27FC236}">
                      <a16:creationId xmlns:a16="http://schemas.microsoft.com/office/drawing/2014/main" id="{542DCB76-60DB-4CEF-90A1-E617F6839ECC}"/>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1" name="Line 16">
                  <a:extLst>
                    <a:ext uri="{FF2B5EF4-FFF2-40B4-BE49-F238E27FC236}">
                      <a16:creationId xmlns:a16="http://schemas.microsoft.com/office/drawing/2014/main" id="{6B695AB7-D940-4C4A-825C-940E115D30CD}"/>
                    </a:ext>
                  </a:extLst>
                </p:cNvPr>
                <p:cNvSpPr>
                  <a:spLocks noChangeShapeType="1"/>
                </p:cNvSpPr>
                <p:nvPr/>
              </p:nvSpPr>
              <p:spPr bwMode="auto">
                <a:xfrm>
                  <a:off x="1464795" y="596051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81" name="Groupe 1746">
                <a:extLst>
                  <a:ext uri="{FF2B5EF4-FFF2-40B4-BE49-F238E27FC236}">
                    <a16:creationId xmlns:a16="http://schemas.microsoft.com/office/drawing/2014/main" id="{28B8E623-CDEB-4FF1-8513-81229C0FDFBA}"/>
                  </a:ext>
                </a:extLst>
              </p:cNvPr>
              <p:cNvGrpSpPr/>
              <p:nvPr/>
            </p:nvGrpSpPr>
            <p:grpSpPr>
              <a:xfrm>
                <a:off x="2091507" y="5707103"/>
                <a:ext cx="443630" cy="277477"/>
                <a:chOff x="4951413" y="3455670"/>
                <a:chExt cx="423862" cy="265113"/>
              </a:xfrm>
              <a:grpFill/>
            </p:grpSpPr>
            <p:sp>
              <p:nvSpPr>
                <p:cNvPr id="1082" name="Freeform 178">
                  <a:extLst>
                    <a:ext uri="{FF2B5EF4-FFF2-40B4-BE49-F238E27FC236}">
                      <a16:creationId xmlns:a16="http://schemas.microsoft.com/office/drawing/2014/main" id="{522AAAD8-B05F-4B14-8D56-E900DC2AE06C}"/>
                    </a:ext>
                  </a:extLst>
                </p:cNvPr>
                <p:cNvSpPr>
                  <a:spLocks noEditPoints="1"/>
                </p:cNvSpPr>
                <p:nvPr/>
              </p:nvSpPr>
              <p:spPr bwMode="auto">
                <a:xfrm>
                  <a:off x="4951413" y="3455670"/>
                  <a:ext cx="306387" cy="265113"/>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083" name="Freeform 179">
                  <a:extLst>
                    <a:ext uri="{FF2B5EF4-FFF2-40B4-BE49-F238E27FC236}">
                      <a16:creationId xmlns:a16="http://schemas.microsoft.com/office/drawing/2014/main" id="{0E6673A4-C2AB-4F79-824B-A28603268C93}"/>
                    </a:ext>
                  </a:extLst>
                </p:cNvPr>
                <p:cNvSpPr>
                  <a:spLocks noEditPoints="1"/>
                </p:cNvSpPr>
                <p:nvPr/>
              </p:nvSpPr>
              <p:spPr bwMode="auto">
                <a:xfrm>
                  <a:off x="5068888" y="3496945"/>
                  <a:ext cx="306387" cy="223838"/>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grpSp>
          <p:nvGrpSpPr>
            <p:cNvPr id="1101" name="Groupe 1766">
              <a:extLst>
                <a:ext uri="{FF2B5EF4-FFF2-40B4-BE49-F238E27FC236}">
                  <a16:creationId xmlns:a16="http://schemas.microsoft.com/office/drawing/2014/main" id="{359ECA97-C1CA-462F-B195-317E30588534}"/>
                </a:ext>
              </a:extLst>
            </p:cNvPr>
            <p:cNvGrpSpPr>
              <a:grpSpLocks noChangeAspect="1"/>
            </p:cNvGrpSpPr>
            <p:nvPr/>
          </p:nvGrpSpPr>
          <p:grpSpPr>
            <a:xfrm>
              <a:off x="7725859" y="4136073"/>
              <a:ext cx="342901" cy="428626"/>
              <a:chOff x="4302125" y="4837113"/>
              <a:chExt cx="342901" cy="428626"/>
            </a:xfrm>
            <a:solidFill>
              <a:schemeClr val="tx2"/>
            </a:solidFill>
          </p:grpSpPr>
          <p:sp>
            <p:nvSpPr>
              <p:cNvPr id="1102" name="Freeform 49">
                <a:extLst>
                  <a:ext uri="{FF2B5EF4-FFF2-40B4-BE49-F238E27FC236}">
                    <a16:creationId xmlns:a16="http://schemas.microsoft.com/office/drawing/2014/main" id="{A6D0C622-23DE-455F-9ED3-BD6D909CEF36}"/>
                  </a:ext>
                </a:extLst>
              </p:cNvPr>
              <p:cNvSpPr>
                <a:spLocks noEditPoints="1"/>
              </p:cNvSpPr>
              <p:nvPr/>
            </p:nvSpPr>
            <p:spPr bwMode="auto">
              <a:xfrm>
                <a:off x="4438650" y="4973638"/>
                <a:ext cx="96838" cy="155575"/>
              </a:xfrm>
              <a:custGeom>
                <a:avLst/>
                <a:gdLst>
                  <a:gd name="T0" fmla="*/ 319 w 343"/>
                  <a:gd name="T1" fmla="*/ 196 h 556"/>
                  <a:gd name="T2" fmla="*/ 294 w 343"/>
                  <a:gd name="T3" fmla="*/ 221 h 556"/>
                  <a:gd name="T4" fmla="*/ 294 w 343"/>
                  <a:gd name="T5" fmla="*/ 384 h 556"/>
                  <a:gd name="T6" fmla="*/ 172 w 343"/>
                  <a:gd name="T7" fmla="*/ 507 h 556"/>
                  <a:gd name="T8" fmla="*/ 49 w 343"/>
                  <a:gd name="T9" fmla="*/ 384 h 556"/>
                  <a:gd name="T10" fmla="*/ 49 w 343"/>
                  <a:gd name="T11" fmla="*/ 123 h 556"/>
                  <a:gd name="T12" fmla="*/ 123 w 343"/>
                  <a:gd name="T13" fmla="*/ 49 h 556"/>
                  <a:gd name="T14" fmla="*/ 196 w 343"/>
                  <a:gd name="T15" fmla="*/ 123 h 556"/>
                  <a:gd name="T16" fmla="*/ 196 w 343"/>
                  <a:gd name="T17" fmla="*/ 384 h 556"/>
                  <a:gd name="T18" fmla="*/ 172 w 343"/>
                  <a:gd name="T19" fmla="*/ 409 h 556"/>
                  <a:gd name="T20" fmla="*/ 147 w 343"/>
                  <a:gd name="T21" fmla="*/ 384 h 556"/>
                  <a:gd name="T22" fmla="*/ 147 w 343"/>
                  <a:gd name="T23" fmla="*/ 123 h 556"/>
                  <a:gd name="T24" fmla="*/ 123 w 343"/>
                  <a:gd name="T25" fmla="*/ 98 h 556"/>
                  <a:gd name="T26" fmla="*/ 98 w 343"/>
                  <a:gd name="T27" fmla="*/ 123 h 556"/>
                  <a:gd name="T28" fmla="*/ 98 w 343"/>
                  <a:gd name="T29" fmla="*/ 384 h 556"/>
                  <a:gd name="T30" fmla="*/ 172 w 343"/>
                  <a:gd name="T31" fmla="*/ 458 h 556"/>
                  <a:gd name="T32" fmla="*/ 245 w 343"/>
                  <a:gd name="T33" fmla="*/ 384 h 556"/>
                  <a:gd name="T34" fmla="*/ 245 w 343"/>
                  <a:gd name="T35" fmla="*/ 123 h 556"/>
                  <a:gd name="T36" fmla="*/ 123 w 343"/>
                  <a:gd name="T37" fmla="*/ 0 h 556"/>
                  <a:gd name="T38" fmla="*/ 0 w 343"/>
                  <a:gd name="T39" fmla="*/ 123 h 556"/>
                  <a:gd name="T40" fmla="*/ 0 w 343"/>
                  <a:gd name="T41" fmla="*/ 384 h 556"/>
                  <a:gd name="T42" fmla="*/ 172 w 343"/>
                  <a:gd name="T43" fmla="*/ 556 h 556"/>
                  <a:gd name="T44" fmla="*/ 343 w 343"/>
                  <a:gd name="T45" fmla="*/ 384 h 556"/>
                  <a:gd name="T46" fmla="*/ 343 w 343"/>
                  <a:gd name="T47" fmla="*/ 221 h 556"/>
                  <a:gd name="T48" fmla="*/ 319 w 343"/>
                  <a:gd name="T49" fmla="*/ 196 h 556"/>
                  <a:gd name="T50" fmla="*/ 319 w 343"/>
                  <a:gd name="T51" fmla="*/ 196 h 556"/>
                  <a:gd name="T52" fmla="*/ 319 w 343"/>
                  <a:gd name="T53" fmla="*/ 1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556">
                    <a:moveTo>
                      <a:pt x="319" y="196"/>
                    </a:moveTo>
                    <a:cubicBezTo>
                      <a:pt x="305" y="196"/>
                      <a:pt x="294" y="207"/>
                      <a:pt x="294" y="221"/>
                    </a:cubicBezTo>
                    <a:cubicBezTo>
                      <a:pt x="294" y="384"/>
                      <a:pt x="294" y="384"/>
                      <a:pt x="294" y="384"/>
                    </a:cubicBezTo>
                    <a:cubicBezTo>
                      <a:pt x="294" y="452"/>
                      <a:pt x="239" y="507"/>
                      <a:pt x="172" y="507"/>
                    </a:cubicBezTo>
                    <a:cubicBezTo>
                      <a:pt x="104" y="507"/>
                      <a:pt x="49" y="452"/>
                      <a:pt x="49" y="384"/>
                    </a:cubicBezTo>
                    <a:cubicBezTo>
                      <a:pt x="49" y="123"/>
                      <a:pt x="49" y="123"/>
                      <a:pt x="49" y="123"/>
                    </a:cubicBezTo>
                    <a:cubicBezTo>
                      <a:pt x="49" y="82"/>
                      <a:pt x="82" y="49"/>
                      <a:pt x="123" y="49"/>
                    </a:cubicBezTo>
                    <a:cubicBezTo>
                      <a:pt x="163" y="49"/>
                      <a:pt x="196" y="82"/>
                      <a:pt x="196" y="123"/>
                    </a:cubicBezTo>
                    <a:cubicBezTo>
                      <a:pt x="196" y="384"/>
                      <a:pt x="196" y="384"/>
                      <a:pt x="196" y="384"/>
                    </a:cubicBezTo>
                    <a:cubicBezTo>
                      <a:pt x="196" y="398"/>
                      <a:pt x="185" y="409"/>
                      <a:pt x="172" y="409"/>
                    </a:cubicBezTo>
                    <a:cubicBezTo>
                      <a:pt x="158" y="409"/>
                      <a:pt x="147" y="398"/>
                      <a:pt x="147" y="384"/>
                    </a:cubicBezTo>
                    <a:cubicBezTo>
                      <a:pt x="147" y="123"/>
                      <a:pt x="147" y="123"/>
                      <a:pt x="147" y="123"/>
                    </a:cubicBezTo>
                    <a:cubicBezTo>
                      <a:pt x="147" y="109"/>
                      <a:pt x="136" y="98"/>
                      <a:pt x="123" y="98"/>
                    </a:cubicBezTo>
                    <a:cubicBezTo>
                      <a:pt x="109" y="98"/>
                      <a:pt x="98" y="109"/>
                      <a:pt x="98" y="123"/>
                    </a:cubicBezTo>
                    <a:cubicBezTo>
                      <a:pt x="98" y="384"/>
                      <a:pt x="98" y="384"/>
                      <a:pt x="98" y="384"/>
                    </a:cubicBezTo>
                    <a:cubicBezTo>
                      <a:pt x="98" y="425"/>
                      <a:pt x="131" y="458"/>
                      <a:pt x="172" y="458"/>
                    </a:cubicBezTo>
                    <a:cubicBezTo>
                      <a:pt x="212" y="458"/>
                      <a:pt x="245" y="425"/>
                      <a:pt x="245" y="384"/>
                    </a:cubicBezTo>
                    <a:cubicBezTo>
                      <a:pt x="245" y="123"/>
                      <a:pt x="245" y="123"/>
                      <a:pt x="245" y="123"/>
                    </a:cubicBezTo>
                    <a:cubicBezTo>
                      <a:pt x="245" y="55"/>
                      <a:pt x="190" y="0"/>
                      <a:pt x="123" y="0"/>
                    </a:cubicBezTo>
                    <a:cubicBezTo>
                      <a:pt x="55" y="0"/>
                      <a:pt x="0" y="55"/>
                      <a:pt x="0" y="123"/>
                    </a:cubicBezTo>
                    <a:cubicBezTo>
                      <a:pt x="0" y="384"/>
                      <a:pt x="0" y="384"/>
                      <a:pt x="0" y="384"/>
                    </a:cubicBezTo>
                    <a:cubicBezTo>
                      <a:pt x="0" y="479"/>
                      <a:pt x="77" y="556"/>
                      <a:pt x="172" y="556"/>
                    </a:cubicBezTo>
                    <a:cubicBezTo>
                      <a:pt x="266" y="556"/>
                      <a:pt x="343" y="479"/>
                      <a:pt x="343" y="384"/>
                    </a:cubicBezTo>
                    <a:cubicBezTo>
                      <a:pt x="343" y="221"/>
                      <a:pt x="343" y="221"/>
                      <a:pt x="343" y="221"/>
                    </a:cubicBezTo>
                    <a:cubicBezTo>
                      <a:pt x="343" y="207"/>
                      <a:pt x="332" y="196"/>
                      <a:pt x="319" y="196"/>
                    </a:cubicBezTo>
                    <a:close/>
                    <a:moveTo>
                      <a:pt x="319" y="196"/>
                    </a:moveTo>
                    <a:cubicBezTo>
                      <a:pt x="319" y="196"/>
                      <a:pt x="319" y="196"/>
                      <a:pt x="319" y="19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3" name="Freeform 50">
                <a:extLst>
                  <a:ext uri="{FF2B5EF4-FFF2-40B4-BE49-F238E27FC236}">
                    <a16:creationId xmlns:a16="http://schemas.microsoft.com/office/drawing/2014/main" id="{F87BB380-B739-433B-B053-1A14FE9A6F44}"/>
                  </a:ext>
                </a:extLst>
              </p:cNvPr>
              <p:cNvSpPr>
                <a:spLocks noEditPoints="1"/>
              </p:cNvSpPr>
              <p:nvPr/>
            </p:nvSpPr>
            <p:spPr bwMode="auto">
              <a:xfrm>
                <a:off x="4384675" y="4919663"/>
                <a:ext cx="177800" cy="236538"/>
              </a:xfrm>
              <a:custGeom>
                <a:avLst/>
                <a:gdLst>
                  <a:gd name="T0" fmla="*/ 319 w 637"/>
                  <a:gd name="T1" fmla="*/ 0 h 850"/>
                  <a:gd name="T2" fmla="*/ 0 w 637"/>
                  <a:gd name="T3" fmla="*/ 319 h 850"/>
                  <a:gd name="T4" fmla="*/ 0 w 637"/>
                  <a:gd name="T5" fmla="*/ 490 h 850"/>
                  <a:gd name="T6" fmla="*/ 25 w 637"/>
                  <a:gd name="T7" fmla="*/ 515 h 850"/>
                  <a:gd name="T8" fmla="*/ 49 w 637"/>
                  <a:gd name="T9" fmla="*/ 490 h 850"/>
                  <a:gd name="T10" fmla="*/ 49 w 637"/>
                  <a:gd name="T11" fmla="*/ 319 h 850"/>
                  <a:gd name="T12" fmla="*/ 319 w 637"/>
                  <a:gd name="T13" fmla="*/ 49 h 850"/>
                  <a:gd name="T14" fmla="*/ 588 w 637"/>
                  <a:gd name="T15" fmla="*/ 319 h 850"/>
                  <a:gd name="T16" fmla="*/ 588 w 637"/>
                  <a:gd name="T17" fmla="*/ 580 h 850"/>
                  <a:gd name="T18" fmla="*/ 368 w 637"/>
                  <a:gd name="T19" fmla="*/ 801 h 850"/>
                  <a:gd name="T20" fmla="*/ 147 w 637"/>
                  <a:gd name="T21" fmla="*/ 580 h 850"/>
                  <a:gd name="T22" fmla="*/ 147 w 637"/>
                  <a:gd name="T23" fmla="*/ 319 h 850"/>
                  <a:gd name="T24" fmla="*/ 319 w 637"/>
                  <a:gd name="T25" fmla="*/ 147 h 850"/>
                  <a:gd name="T26" fmla="*/ 490 w 637"/>
                  <a:gd name="T27" fmla="*/ 319 h 850"/>
                  <a:gd name="T28" fmla="*/ 515 w 637"/>
                  <a:gd name="T29" fmla="*/ 343 h 850"/>
                  <a:gd name="T30" fmla="*/ 539 w 637"/>
                  <a:gd name="T31" fmla="*/ 319 h 850"/>
                  <a:gd name="T32" fmla="*/ 319 w 637"/>
                  <a:gd name="T33" fmla="*/ 98 h 850"/>
                  <a:gd name="T34" fmla="*/ 98 w 637"/>
                  <a:gd name="T35" fmla="*/ 319 h 850"/>
                  <a:gd name="T36" fmla="*/ 98 w 637"/>
                  <a:gd name="T37" fmla="*/ 580 h 850"/>
                  <a:gd name="T38" fmla="*/ 368 w 637"/>
                  <a:gd name="T39" fmla="*/ 850 h 850"/>
                  <a:gd name="T40" fmla="*/ 637 w 637"/>
                  <a:gd name="T41" fmla="*/ 580 h 850"/>
                  <a:gd name="T42" fmla="*/ 637 w 637"/>
                  <a:gd name="T43" fmla="*/ 319 h 850"/>
                  <a:gd name="T44" fmla="*/ 319 w 637"/>
                  <a:gd name="T45" fmla="*/ 0 h 850"/>
                  <a:gd name="T46" fmla="*/ 319 w 637"/>
                  <a:gd name="T47" fmla="*/ 0 h 850"/>
                  <a:gd name="T48" fmla="*/ 319 w 637"/>
                  <a:gd name="T4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850">
                    <a:moveTo>
                      <a:pt x="319" y="0"/>
                    </a:moveTo>
                    <a:cubicBezTo>
                      <a:pt x="143" y="0"/>
                      <a:pt x="0" y="143"/>
                      <a:pt x="0" y="319"/>
                    </a:cubicBezTo>
                    <a:cubicBezTo>
                      <a:pt x="0" y="490"/>
                      <a:pt x="0" y="490"/>
                      <a:pt x="0" y="490"/>
                    </a:cubicBezTo>
                    <a:cubicBezTo>
                      <a:pt x="0" y="504"/>
                      <a:pt x="11" y="515"/>
                      <a:pt x="25" y="515"/>
                    </a:cubicBezTo>
                    <a:cubicBezTo>
                      <a:pt x="38" y="515"/>
                      <a:pt x="49" y="504"/>
                      <a:pt x="49" y="490"/>
                    </a:cubicBezTo>
                    <a:cubicBezTo>
                      <a:pt x="49" y="319"/>
                      <a:pt x="49" y="319"/>
                      <a:pt x="49" y="319"/>
                    </a:cubicBezTo>
                    <a:cubicBezTo>
                      <a:pt x="49" y="170"/>
                      <a:pt x="170" y="49"/>
                      <a:pt x="319" y="49"/>
                    </a:cubicBezTo>
                    <a:cubicBezTo>
                      <a:pt x="467" y="49"/>
                      <a:pt x="588" y="170"/>
                      <a:pt x="588" y="319"/>
                    </a:cubicBezTo>
                    <a:cubicBezTo>
                      <a:pt x="588" y="580"/>
                      <a:pt x="588" y="580"/>
                      <a:pt x="588" y="580"/>
                    </a:cubicBezTo>
                    <a:cubicBezTo>
                      <a:pt x="588" y="702"/>
                      <a:pt x="489" y="801"/>
                      <a:pt x="368" y="801"/>
                    </a:cubicBezTo>
                    <a:cubicBezTo>
                      <a:pt x="246" y="801"/>
                      <a:pt x="147" y="702"/>
                      <a:pt x="147" y="580"/>
                    </a:cubicBezTo>
                    <a:cubicBezTo>
                      <a:pt x="147" y="319"/>
                      <a:pt x="147" y="319"/>
                      <a:pt x="147" y="319"/>
                    </a:cubicBezTo>
                    <a:cubicBezTo>
                      <a:pt x="147" y="224"/>
                      <a:pt x="224" y="147"/>
                      <a:pt x="319" y="147"/>
                    </a:cubicBezTo>
                    <a:cubicBezTo>
                      <a:pt x="413" y="147"/>
                      <a:pt x="490" y="224"/>
                      <a:pt x="490" y="319"/>
                    </a:cubicBezTo>
                    <a:cubicBezTo>
                      <a:pt x="490" y="332"/>
                      <a:pt x="501" y="343"/>
                      <a:pt x="515" y="343"/>
                    </a:cubicBezTo>
                    <a:cubicBezTo>
                      <a:pt x="528" y="343"/>
                      <a:pt x="539" y="332"/>
                      <a:pt x="539" y="319"/>
                    </a:cubicBezTo>
                    <a:cubicBezTo>
                      <a:pt x="539" y="197"/>
                      <a:pt x="440" y="98"/>
                      <a:pt x="319" y="98"/>
                    </a:cubicBezTo>
                    <a:cubicBezTo>
                      <a:pt x="197" y="98"/>
                      <a:pt x="98" y="197"/>
                      <a:pt x="98" y="319"/>
                    </a:cubicBezTo>
                    <a:cubicBezTo>
                      <a:pt x="98" y="580"/>
                      <a:pt x="98" y="580"/>
                      <a:pt x="98" y="580"/>
                    </a:cubicBezTo>
                    <a:cubicBezTo>
                      <a:pt x="98" y="729"/>
                      <a:pt x="219" y="850"/>
                      <a:pt x="368" y="850"/>
                    </a:cubicBezTo>
                    <a:cubicBezTo>
                      <a:pt x="516" y="850"/>
                      <a:pt x="637" y="729"/>
                      <a:pt x="637" y="580"/>
                    </a:cubicBezTo>
                    <a:cubicBezTo>
                      <a:pt x="637" y="319"/>
                      <a:pt x="637" y="319"/>
                      <a:pt x="637" y="319"/>
                    </a:cubicBezTo>
                    <a:cubicBezTo>
                      <a:pt x="637" y="143"/>
                      <a:pt x="494" y="0"/>
                      <a:pt x="319" y="0"/>
                    </a:cubicBezTo>
                    <a:close/>
                    <a:moveTo>
                      <a:pt x="319" y="0"/>
                    </a:moveTo>
                    <a:cubicBezTo>
                      <a:pt x="319" y="0"/>
                      <a:pt x="319" y="0"/>
                      <a:pt x="319"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4" name="Freeform 51">
                <a:extLst>
                  <a:ext uri="{FF2B5EF4-FFF2-40B4-BE49-F238E27FC236}">
                    <a16:creationId xmlns:a16="http://schemas.microsoft.com/office/drawing/2014/main" id="{3991EC00-EECF-45C8-BB99-61E82762503B}"/>
                  </a:ext>
                </a:extLst>
              </p:cNvPr>
              <p:cNvSpPr>
                <a:spLocks noEditPoints="1"/>
              </p:cNvSpPr>
              <p:nvPr/>
            </p:nvSpPr>
            <p:spPr bwMode="auto">
              <a:xfrm>
                <a:off x="4329113" y="4864101"/>
                <a:ext cx="288925" cy="347663"/>
              </a:xfrm>
              <a:custGeom>
                <a:avLst/>
                <a:gdLst>
                  <a:gd name="T0" fmla="*/ 956 w 1029"/>
                  <a:gd name="T1" fmla="*/ 712 h 1242"/>
                  <a:gd name="T2" fmla="*/ 1029 w 1029"/>
                  <a:gd name="T3" fmla="*/ 639 h 1242"/>
                  <a:gd name="T4" fmla="*/ 1029 w 1029"/>
                  <a:gd name="T5" fmla="*/ 515 h 1242"/>
                  <a:gd name="T6" fmla="*/ 515 w 1029"/>
                  <a:gd name="T7" fmla="*/ 0 h 1242"/>
                  <a:gd name="T8" fmla="*/ 0 w 1029"/>
                  <a:gd name="T9" fmla="*/ 515 h 1242"/>
                  <a:gd name="T10" fmla="*/ 25 w 1029"/>
                  <a:gd name="T11" fmla="*/ 539 h 1242"/>
                  <a:gd name="T12" fmla="*/ 49 w 1029"/>
                  <a:gd name="T13" fmla="*/ 515 h 1242"/>
                  <a:gd name="T14" fmla="*/ 515 w 1029"/>
                  <a:gd name="T15" fmla="*/ 49 h 1242"/>
                  <a:gd name="T16" fmla="*/ 980 w 1029"/>
                  <a:gd name="T17" fmla="*/ 515 h 1242"/>
                  <a:gd name="T18" fmla="*/ 980 w 1029"/>
                  <a:gd name="T19" fmla="*/ 639 h 1242"/>
                  <a:gd name="T20" fmla="*/ 956 w 1029"/>
                  <a:gd name="T21" fmla="*/ 663 h 1242"/>
                  <a:gd name="T22" fmla="*/ 931 w 1029"/>
                  <a:gd name="T23" fmla="*/ 639 h 1242"/>
                  <a:gd name="T24" fmla="*/ 931 w 1029"/>
                  <a:gd name="T25" fmla="*/ 515 h 1242"/>
                  <a:gd name="T26" fmla="*/ 515 w 1029"/>
                  <a:gd name="T27" fmla="*/ 98 h 1242"/>
                  <a:gd name="T28" fmla="*/ 98 w 1029"/>
                  <a:gd name="T29" fmla="*/ 515 h 1242"/>
                  <a:gd name="T30" fmla="*/ 98 w 1029"/>
                  <a:gd name="T31" fmla="*/ 776 h 1242"/>
                  <a:gd name="T32" fmla="*/ 564 w 1029"/>
                  <a:gd name="T33" fmla="*/ 1242 h 1242"/>
                  <a:gd name="T34" fmla="*/ 1029 w 1029"/>
                  <a:gd name="T35" fmla="*/ 776 h 1242"/>
                  <a:gd name="T36" fmla="*/ 1005 w 1029"/>
                  <a:gd name="T37" fmla="*/ 752 h 1242"/>
                  <a:gd name="T38" fmla="*/ 980 w 1029"/>
                  <a:gd name="T39" fmla="*/ 776 h 1242"/>
                  <a:gd name="T40" fmla="*/ 564 w 1029"/>
                  <a:gd name="T41" fmla="*/ 1193 h 1242"/>
                  <a:gd name="T42" fmla="*/ 147 w 1029"/>
                  <a:gd name="T43" fmla="*/ 776 h 1242"/>
                  <a:gd name="T44" fmla="*/ 147 w 1029"/>
                  <a:gd name="T45" fmla="*/ 515 h 1242"/>
                  <a:gd name="T46" fmla="*/ 515 w 1029"/>
                  <a:gd name="T47" fmla="*/ 147 h 1242"/>
                  <a:gd name="T48" fmla="*/ 882 w 1029"/>
                  <a:gd name="T49" fmla="*/ 515 h 1242"/>
                  <a:gd name="T50" fmla="*/ 882 w 1029"/>
                  <a:gd name="T51" fmla="*/ 639 h 1242"/>
                  <a:gd name="T52" fmla="*/ 956 w 1029"/>
                  <a:gd name="T53" fmla="*/ 712 h 1242"/>
                  <a:gd name="T54" fmla="*/ 956 w 1029"/>
                  <a:gd name="T55" fmla="*/ 712 h 1242"/>
                  <a:gd name="T56" fmla="*/ 956 w 1029"/>
                  <a:gd name="T57" fmla="*/ 712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9" h="1242">
                    <a:moveTo>
                      <a:pt x="956" y="712"/>
                    </a:moveTo>
                    <a:cubicBezTo>
                      <a:pt x="997" y="712"/>
                      <a:pt x="1029" y="679"/>
                      <a:pt x="1029" y="639"/>
                    </a:cubicBezTo>
                    <a:cubicBezTo>
                      <a:pt x="1029" y="515"/>
                      <a:pt x="1029" y="515"/>
                      <a:pt x="1029" y="515"/>
                    </a:cubicBezTo>
                    <a:cubicBezTo>
                      <a:pt x="1029" y="231"/>
                      <a:pt x="799" y="0"/>
                      <a:pt x="515" y="0"/>
                    </a:cubicBezTo>
                    <a:cubicBezTo>
                      <a:pt x="231" y="0"/>
                      <a:pt x="0" y="231"/>
                      <a:pt x="0" y="515"/>
                    </a:cubicBezTo>
                    <a:cubicBezTo>
                      <a:pt x="0" y="528"/>
                      <a:pt x="11" y="539"/>
                      <a:pt x="25" y="539"/>
                    </a:cubicBezTo>
                    <a:cubicBezTo>
                      <a:pt x="38" y="539"/>
                      <a:pt x="49" y="528"/>
                      <a:pt x="49" y="515"/>
                    </a:cubicBezTo>
                    <a:cubicBezTo>
                      <a:pt x="49" y="258"/>
                      <a:pt x="258" y="49"/>
                      <a:pt x="515" y="49"/>
                    </a:cubicBezTo>
                    <a:cubicBezTo>
                      <a:pt x="772" y="49"/>
                      <a:pt x="980" y="258"/>
                      <a:pt x="980" y="515"/>
                    </a:cubicBezTo>
                    <a:cubicBezTo>
                      <a:pt x="980" y="639"/>
                      <a:pt x="980" y="639"/>
                      <a:pt x="980" y="639"/>
                    </a:cubicBezTo>
                    <a:cubicBezTo>
                      <a:pt x="980" y="652"/>
                      <a:pt x="969" y="663"/>
                      <a:pt x="956" y="663"/>
                    </a:cubicBezTo>
                    <a:cubicBezTo>
                      <a:pt x="942" y="663"/>
                      <a:pt x="931" y="652"/>
                      <a:pt x="931" y="639"/>
                    </a:cubicBezTo>
                    <a:cubicBezTo>
                      <a:pt x="931" y="515"/>
                      <a:pt x="931" y="515"/>
                      <a:pt x="931" y="515"/>
                    </a:cubicBezTo>
                    <a:cubicBezTo>
                      <a:pt x="931" y="285"/>
                      <a:pt x="745" y="98"/>
                      <a:pt x="515" y="98"/>
                    </a:cubicBezTo>
                    <a:cubicBezTo>
                      <a:pt x="285" y="98"/>
                      <a:pt x="98" y="285"/>
                      <a:pt x="98" y="515"/>
                    </a:cubicBezTo>
                    <a:cubicBezTo>
                      <a:pt x="98" y="776"/>
                      <a:pt x="98" y="776"/>
                      <a:pt x="98" y="776"/>
                    </a:cubicBezTo>
                    <a:cubicBezTo>
                      <a:pt x="98" y="1033"/>
                      <a:pt x="307" y="1242"/>
                      <a:pt x="564" y="1242"/>
                    </a:cubicBezTo>
                    <a:cubicBezTo>
                      <a:pt x="821" y="1242"/>
                      <a:pt x="1029" y="1033"/>
                      <a:pt x="1029" y="776"/>
                    </a:cubicBezTo>
                    <a:cubicBezTo>
                      <a:pt x="1029" y="763"/>
                      <a:pt x="1019" y="752"/>
                      <a:pt x="1005" y="752"/>
                    </a:cubicBezTo>
                    <a:cubicBezTo>
                      <a:pt x="991" y="752"/>
                      <a:pt x="980" y="763"/>
                      <a:pt x="980" y="776"/>
                    </a:cubicBezTo>
                    <a:cubicBezTo>
                      <a:pt x="980" y="1006"/>
                      <a:pt x="794" y="1193"/>
                      <a:pt x="564" y="1193"/>
                    </a:cubicBezTo>
                    <a:cubicBezTo>
                      <a:pt x="334" y="1193"/>
                      <a:pt x="147" y="1006"/>
                      <a:pt x="147" y="776"/>
                    </a:cubicBezTo>
                    <a:cubicBezTo>
                      <a:pt x="147" y="515"/>
                      <a:pt x="147" y="515"/>
                      <a:pt x="147" y="515"/>
                    </a:cubicBezTo>
                    <a:cubicBezTo>
                      <a:pt x="147" y="312"/>
                      <a:pt x="312" y="147"/>
                      <a:pt x="515" y="147"/>
                    </a:cubicBezTo>
                    <a:cubicBezTo>
                      <a:pt x="717" y="147"/>
                      <a:pt x="882" y="312"/>
                      <a:pt x="882" y="515"/>
                    </a:cubicBezTo>
                    <a:cubicBezTo>
                      <a:pt x="882" y="639"/>
                      <a:pt x="882" y="639"/>
                      <a:pt x="882" y="639"/>
                    </a:cubicBezTo>
                    <a:cubicBezTo>
                      <a:pt x="882" y="679"/>
                      <a:pt x="915" y="712"/>
                      <a:pt x="956" y="712"/>
                    </a:cubicBezTo>
                    <a:close/>
                    <a:moveTo>
                      <a:pt x="956" y="712"/>
                    </a:moveTo>
                    <a:cubicBezTo>
                      <a:pt x="956" y="712"/>
                      <a:pt x="956" y="712"/>
                      <a:pt x="956" y="71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5" name="Freeform 52">
                <a:extLst>
                  <a:ext uri="{FF2B5EF4-FFF2-40B4-BE49-F238E27FC236}">
                    <a16:creationId xmlns:a16="http://schemas.microsoft.com/office/drawing/2014/main" id="{3901BED5-69D5-433F-B1C0-24EFF051A930}"/>
                  </a:ext>
                </a:extLst>
              </p:cNvPr>
              <p:cNvSpPr>
                <a:spLocks noEditPoints="1"/>
              </p:cNvSpPr>
              <p:nvPr/>
            </p:nvSpPr>
            <p:spPr bwMode="auto">
              <a:xfrm>
                <a:off x="4329113" y="5029201"/>
                <a:ext cx="165100" cy="209550"/>
              </a:xfrm>
              <a:custGeom>
                <a:avLst/>
                <a:gdLst>
                  <a:gd name="T0" fmla="*/ 564 w 588"/>
                  <a:gd name="T1" fmla="*/ 703 h 752"/>
                  <a:gd name="T2" fmla="*/ 49 w 588"/>
                  <a:gd name="T3" fmla="*/ 188 h 752"/>
                  <a:gd name="T4" fmla="*/ 49 w 588"/>
                  <a:gd name="T5" fmla="*/ 25 h 752"/>
                  <a:gd name="T6" fmla="*/ 25 w 588"/>
                  <a:gd name="T7" fmla="*/ 0 h 752"/>
                  <a:gd name="T8" fmla="*/ 0 w 588"/>
                  <a:gd name="T9" fmla="*/ 25 h 752"/>
                  <a:gd name="T10" fmla="*/ 0 w 588"/>
                  <a:gd name="T11" fmla="*/ 188 h 752"/>
                  <a:gd name="T12" fmla="*/ 564 w 588"/>
                  <a:gd name="T13" fmla="*/ 752 h 752"/>
                  <a:gd name="T14" fmla="*/ 588 w 588"/>
                  <a:gd name="T15" fmla="*/ 727 h 752"/>
                  <a:gd name="T16" fmla="*/ 564 w 588"/>
                  <a:gd name="T17" fmla="*/ 703 h 752"/>
                  <a:gd name="T18" fmla="*/ 564 w 588"/>
                  <a:gd name="T19" fmla="*/ 703 h 752"/>
                  <a:gd name="T20" fmla="*/ 564 w 588"/>
                  <a:gd name="T21" fmla="*/ 70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8" h="752">
                    <a:moveTo>
                      <a:pt x="564" y="703"/>
                    </a:moveTo>
                    <a:cubicBezTo>
                      <a:pt x="280" y="703"/>
                      <a:pt x="49" y="472"/>
                      <a:pt x="49" y="188"/>
                    </a:cubicBezTo>
                    <a:cubicBezTo>
                      <a:pt x="49" y="25"/>
                      <a:pt x="49" y="25"/>
                      <a:pt x="49" y="25"/>
                    </a:cubicBezTo>
                    <a:cubicBezTo>
                      <a:pt x="49" y="11"/>
                      <a:pt x="38" y="0"/>
                      <a:pt x="25" y="0"/>
                    </a:cubicBezTo>
                    <a:cubicBezTo>
                      <a:pt x="11" y="0"/>
                      <a:pt x="0" y="11"/>
                      <a:pt x="0" y="25"/>
                    </a:cubicBezTo>
                    <a:cubicBezTo>
                      <a:pt x="0" y="188"/>
                      <a:pt x="0" y="188"/>
                      <a:pt x="0" y="188"/>
                    </a:cubicBezTo>
                    <a:cubicBezTo>
                      <a:pt x="0" y="499"/>
                      <a:pt x="253" y="752"/>
                      <a:pt x="564" y="752"/>
                    </a:cubicBezTo>
                    <a:cubicBezTo>
                      <a:pt x="577" y="752"/>
                      <a:pt x="588" y="741"/>
                      <a:pt x="588" y="727"/>
                    </a:cubicBezTo>
                    <a:cubicBezTo>
                      <a:pt x="588" y="714"/>
                      <a:pt x="577" y="703"/>
                      <a:pt x="564" y="703"/>
                    </a:cubicBezTo>
                    <a:close/>
                    <a:moveTo>
                      <a:pt x="564" y="703"/>
                    </a:moveTo>
                    <a:cubicBezTo>
                      <a:pt x="564" y="703"/>
                      <a:pt x="564" y="703"/>
                      <a:pt x="564" y="70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6" name="Freeform 53">
                <a:extLst>
                  <a:ext uri="{FF2B5EF4-FFF2-40B4-BE49-F238E27FC236}">
                    <a16:creationId xmlns:a16="http://schemas.microsoft.com/office/drawing/2014/main" id="{63688429-F395-4A6C-9AB9-EB1F5E60255E}"/>
                  </a:ext>
                </a:extLst>
              </p:cNvPr>
              <p:cNvSpPr>
                <a:spLocks noEditPoints="1"/>
              </p:cNvSpPr>
              <p:nvPr/>
            </p:nvSpPr>
            <p:spPr bwMode="auto">
              <a:xfrm>
                <a:off x="4384675" y="5073651"/>
                <a:ext cx="204788" cy="109538"/>
              </a:xfrm>
              <a:custGeom>
                <a:avLst/>
                <a:gdLst>
                  <a:gd name="T0" fmla="*/ 711 w 735"/>
                  <a:gd name="T1" fmla="*/ 0 h 392"/>
                  <a:gd name="T2" fmla="*/ 686 w 735"/>
                  <a:gd name="T3" fmla="*/ 24 h 392"/>
                  <a:gd name="T4" fmla="*/ 368 w 735"/>
                  <a:gd name="T5" fmla="*/ 343 h 392"/>
                  <a:gd name="T6" fmla="*/ 49 w 735"/>
                  <a:gd name="T7" fmla="*/ 24 h 392"/>
                  <a:gd name="T8" fmla="*/ 25 w 735"/>
                  <a:gd name="T9" fmla="*/ 0 h 392"/>
                  <a:gd name="T10" fmla="*/ 0 w 735"/>
                  <a:gd name="T11" fmla="*/ 24 h 392"/>
                  <a:gd name="T12" fmla="*/ 368 w 735"/>
                  <a:gd name="T13" fmla="*/ 392 h 392"/>
                  <a:gd name="T14" fmla="*/ 735 w 735"/>
                  <a:gd name="T15" fmla="*/ 24 h 392"/>
                  <a:gd name="T16" fmla="*/ 711 w 735"/>
                  <a:gd name="T17" fmla="*/ 0 h 392"/>
                  <a:gd name="T18" fmla="*/ 711 w 735"/>
                  <a:gd name="T19" fmla="*/ 0 h 392"/>
                  <a:gd name="T20" fmla="*/ 711 w 735"/>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392">
                    <a:moveTo>
                      <a:pt x="711" y="0"/>
                    </a:moveTo>
                    <a:cubicBezTo>
                      <a:pt x="697" y="0"/>
                      <a:pt x="686" y="11"/>
                      <a:pt x="686" y="24"/>
                    </a:cubicBezTo>
                    <a:cubicBezTo>
                      <a:pt x="686" y="200"/>
                      <a:pt x="543" y="343"/>
                      <a:pt x="368" y="343"/>
                    </a:cubicBezTo>
                    <a:cubicBezTo>
                      <a:pt x="192" y="343"/>
                      <a:pt x="49" y="200"/>
                      <a:pt x="49" y="24"/>
                    </a:cubicBezTo>
                    <a:cubicBezTo>
                      <a:pt x="49" y="11"/>
                      <a:pt x="38" y="0"/>
                      <a:pt x="25" y="0"/>
                    </a:cubicBezTo>
                    <a:cubicBezTo>
                      <a:pt x="11" y="0"/>
                      <a:pt x="0" y="11"/>
                      <a:pt x="0" y="24"/>
                    </a:cubicBezTo>
                    <a:cubicBezTo>
                      <a:pt x="0" y="227"/>
                      <a:pt x="165" y="392"/>
                      <a:pt x="368" y="392"/>
                    </a:cubicBezTo>
                    <a:cubicBezTo>
                      <a:pt x="571" y="392"/>
                      <a:pt x="735" y="227"/>
                      <a:pt x="735" y="24"/>
                    </a:cubicBezTo>
                    <a:cubicBezTo>
                      <a:pt x="735" y="11"/>
                      <a:pt x="724" y="0"/>
                      <a:pt x="711" y="0"/>
                    </a:cubicBezTo>
                    <a:close/>
                    <a:moveTo>
                      <a:pt x="711" y="0"/>
                    </a:moveTo>
                    <a:cubicBezTo>
                      <a:pt x="711" y="0"/>
                      <a:pt x="711" y="0"/>
                      <a:pt x="71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7" name="Freeform 54">
                <a:extLst>
                  <a:ext uri="{FF2B5EF4-FFF2-40B4-BE49-F238E27FC236}">
                    <a16:creationId xmlns:a16="http://schemas.microsoft.com/office/drawing/2014/main" id="{D4155273-36F2-4CF9-8B55-42906E8E950A}"/>
                  </a:ext>
                </a:extLst>
              </p:cNvPr>
              <p:cNvSpPr>
                <a:spLocks noEditPoints="1"/>
              </p:cNvSpPr>
              <p:nvPr/>
            </p:nvSpPr>
            <p:spPr bwMode="auto">
              <a:xfrm>
                <a:off x="4302125" y="4837113"/>
                <a:ext cx="68263" cy="68263"/>
              </a:xfrm>
              <a:custGeom>
                <a:avLst/>
                <a:gdLst>
                  <a:gd name="T0" fmla="*/ 221 w 245"/>
                  <a:gd name="T1" fmla="*/ 98 h 245"/>
                  <a:gd name="T2" fmla="*/ 147 w 245"/>
                  <a:gd name="T3" fmla="*/ 98 h 245"/>
                  <a:gd name="T4" fmla="*/ 147 w 245"/>
                  <a:gd name="T5" fmla="*/ 25 h 245"/>
                  <a:gd name="T6" fmla="*/ 123 w 245"/>
                  <a:gd name="T7" fmla="*/ 0 h 245"/>
                  <a:gd name="T8" fmla="*/ 98 w 245"/>
                  <a:gd name="T9" fmla="*/ 25 h 245"/>
                  <a:gd name="T10" fmla="*/ 98 w 245"/>
                  <a:gd name="T11" fmla="*/ 98 h 245"/>
                  <a:gd name="T12" fmla="*/ 25 w 245"/>
                  <a:gd name="T13" fmla="*/ 98 h 245"/>
                  <a:gd name="T14" fmla="*/ 0 w 245"/>
                  <a:gd name="T15" fmla="*/ 123 h 245"/>
                  <a:gd name="T16" fmla="*/ 25 w 245"/>
                  <a:gd name="T17" fmla="*/ 147 h 245"/>
                  <a:gd name="T18" fmla="*/ 98 w 245"/>
                  <a:gd name="T19" fmla="*/ 147 h 245"/>
                  <a:gd name="T20" fmla="*/ 98 w 245"/>
                  <a:gd name="T21" fmla="*/ 221 h 245"/>
                  <a:gd name="T22" fmla="*/ 123 w 245"/>
                  <a:gd name="T23" fmla="*/ 245 h 245"/>
                  <a:gd name="T24" fmla="*/ 147 w 245"/>
                  <a:gd name="T25" fmla="*/ 221 h 245"/>
                  <a:gd name="T26" fmla="*/ 147 w 245"/>
                  <a:gd name="T27" fmla="*/ 147 h 245"/>
                  <a:gd name="T28" fmla="*/ 221 w 245"/>
                  <a:gd name="T29" fmla="*/ 147 h 245"/>
                  <a:gd name="T30" fmla="*/ 245 w 245"/>
                  <a:gd name="T31" fmla="*/ 123 h 245"/>
                  <a:gd name="T32" fmla="*/ 221 w 245"/>
                  <a:gd name="T33" fmla="*/ 98 h 245"/>
                  <a:gd name="T34" fmla="*/ 221 w 245"/>
                  <a:gd name="T35" fmla="*/ 98 h 245"/>
                  <a:gd name="T36" fmla="*/ 221 w 245"/>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245">
                    <a:moveTo>
                      <a:pt x="221" y="98"/>
                    </a:moveTo>
                    <a:cubicBezTo>
                      <a:pt x="147" y="98"/>
                      <a:pt x="147" y="98"/>
                      <a:pt x="147" y="98"/>
                    </a:cubicBezTo>
                    <a:cubicBezTo>
                      <a:pt x="147" y="25"/>
                      <a:pt x="147" y="25"/>
                      <a:pt x="147" y="25"/>
                    </a:cubicBezTo>
                    <a:cubicBezTo>
                      <a:pt x="147" y="11"/>
                      <a:pt x="136" y="0"/>
                      <a:pt x="123" y="0"/>
                    </a:cubicBezTo>
                    <a:cubicBezTo>
                      <a:pt x="109" y="0"/>
                      <a:pt x="98" y="11"/>
                      <a:pt x="98" y="25"/>
                    </a:cubicBezTo>
                    <a:cubicBezTo>
                      <a:pt x="98" y="98"/>
                      <a:pt x="98" y="98"/>
                      <a:pt x="98" y="98"/>
                    </a:cubicBezTo>
                    <a:cubicBezTo>
                      <a:pt x="25" y="98"/>
                      <a:pt x="25" y="98"/>
                      <a:pt x="25" y="98"/>
                    </a:cubicBezTo>
                    <a:cubicBezTo>
                      <a:pt x="11" y="98"/>
                      <a:pt x="0" y="109"/>
                      <a:pt x="0" y="123"/>
                    </a:cubicBezTo>
                    <a:cubicBezTo>
                      <a:pt x="0" y="136"/>
                      <a:pt x="11" y="147"/>
                      <a:pt x="25" y="147"/>
                    </a:cubicBezTo>
                    <a:cubicBezTo>
                      <a:pt x="98" y="147"/>
                      <a:pt x="98" y="147"/>
                      <a:pt x="98" y="147"/>
                    </a:cubicBezTo>
                    <a:cubicBezTo>
                      <a:pt x="98" y="221"/>
                      <a:pt x="98" y="221"/>
                      <a:pt x="98" y="221"/>
                    </a:cubicBezTo>
                    <a:cubicBezTo>
                      <a:pt x="98" y="234"/>
                      <a:pt x="109" y="245"/>
                      <a:pt x="123" y="245"/>
                    </a:cubicBezTo>
                    <a:cubicBezTo>
                      <a:pt x="136" y="245"/>
                      <a:pt x="147" y="234"/>
                      <a:pt x="147" y="221"/>
                    </a:cubicBezTo>
                    <a:cubicBezTo>
                      <a:pt x="147" y="147"/>
                      <a:pt x="147" y="147"/>
                      <a:pt x="147" y="147"/>
                    </a:cubicBezTo>
                    <a:cubicBezTo>
                      <a:pt x="221" y="147"/>
                      <a:pt x="221" y="147"/>
                      <a:pt x="221" y="147"/>
                    </a:cubicBezTo>
                    <a:cubicBezTo>
                      <a:pt x="234" y="147"/>
                      <a:pt x="245" y="136"/>
                      <a:pt x="245" y="123"/>
                    </a:cubicBezTo>
                    <a:cubicBezTo>
                      <a:pt x="245" y="109"/>
                      <a:pt x="234"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8" name="Freeform 55">
                <a:extLst>
                  <a:ext uri="{FF2B5EF4-FFF2-40B4-BE49-F238E27FC236}">
                    <a16:creationId xmlns:a16="http://schemas.microsoft.com/office/drawing/2014/main" id="{6FE59773-2250-4D74-A612-125396AA0DCC}"/>
                  </a:ext>
                </a:extLst>
              </p:cNvPr>
              <p:cNvSpPr>
                <a:spLocks noEditPoints="1"/>
              </p:cNvSpPr>
              <p:nvPr/>
            </p:nvSpPr>
            <p:spPr bwMode="auto">
              <a:xfrm>
                <a:off x="4302125" y="5197476"/>
                <a:ext cx="68263" cy="68263"/>
              </a:xfrm>
              <a:custGeom>
                <a:avLst/>
                <a:gdLst>
                  <a:gd name="T0" fmla="*/ 221 w 245"/>
                  <a:gd name="T1" fmla="*/ 98 h 245"/>
                  <a:gd name="T2" fmla="*/ 147 w 245"/>
                  <a:gd name="T3" fmla="*/ 98 h 245"/>
                  <a:gd name="T4" fmla="*/ 147 w 245"/>
                  <a:gd name="T5" fmla="*/ 24 h 245"/>
                  <a:gd name="T6" fmla="*/ 123 w 245"/>
                  <a:gd name="T7" fmla="*/ 0 h 245"/>
                  <a:gd name="T8" fmla="*/ 98 w 245"/>
                  <a:gd name="T9" fmla="*/ 24 h 245"/>
                  <a:gd name="T10" fmla="*/ 98 w 245"/>
                  <a:gd name="T11" fmla="*/ 98 h 245"/>
                  <a:gd name="T12" fmla="*/ 25 w 245"/>
                  <a:gd name="T13" fmla="*/ 98 h 245"/>
                  <a:gd name="T14" fmla="*/ 0 w 245"/>
                  <a:gd name="T15" fmla="*/ 122 h 245"/>
                  <a:gd name="T16" fmla="*/ 25 w 245"/>
                  <a:gd name="T17" fmla="*/ 147 h 245"/>
                  <a:gd name="T18" fmla="*/ 98 w 245"/>
                  <a:gd name="T19" fmla="*/ 147 h 245"/>
                  <a:gd name="T20" fmla="*/ 98 w 245"/>
                  <a:gd name="T21" fmla="*/ 220 h 245"/>
                  <a:gd name="T22" fmla="*/ 123 w 245"/>
                  <a:gd name="T23" fmla="*/ 245 h 245"/>
                  <a:gd name="T24" fmla="*/ 147 w 245"/>
                  <a:gd name="T25" fmla="*/ 220 h 245"/>
                  <a:gd name="T26" fmla="*/ 147 w 245"/>
                  <a:gd name="T27" fmla="*/ 147 h 245"/>
                  <a:gd name="T28" fmla="*/ 221 w 245"/>
                  <a:gd name="T29" fmla="*/ 147 h 245"/>
                  <a:gd name="T30" fmla="*/ 245 w 245"/>
                  <a:gd name="T31" fmla="*/ 122 h 245"/>
                  <a:gd name="T32" fmla="*/ 221 w 245"/>
                  <a:gd name="T33" fmla="*/ 98 h 245"/>
                  <a:gd name="T34" fmla="*/ 221 w 245"/>
                  <a:gd name="T35" fmla="*/ 98 h 245"/>
                  <a:gd name="T36" fmla="*/ 221 w 245"/>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245">
                    <a:moveTo>
                      <a:pt x="221" y="98"/>
                    </a:moveTo>
                    <a:cubicBezTo>
                      <a:pt x="147" y="98"/>
                      <a:pt x="147" y="98"/>
                      <a:pt x="147" y="98"/>
                    </a:cubicBezTo>
                    <a:cubicBezTo>
                      <a:pt x="147" y="24"/>
                      <a:pt x="147" y="24"/>
                      <a:pt x="147" y="24"/>
                    </a:cubicBezTo>
                    <a:cubicBezTo>
                      <a:pt x="147" y="11"/>
                      <a:pt x="136" y="0"/>
                      <a:pt x="123" y="0"/>
                    </a:cubicBezTo>
                    <a:cubicBezTo>
                      <a:pt x="109" y="0"/>
                      <a:pt x="98" y="11"/>
                      <a:pt x="98" y="24"/>
                    </a:cubicBezTo>
                    <a:cubicBezTo>
                      <a:pt x="98" y="98"/>
                      <a:pt x="98" y="98"/>
                      <a:pt x="98" y="98"/>
                    </a:cubicBezTo>
                    <a:cubicBezTo>
                      <a:pt x="25" y="98"/>
                      <a:pt x="25" y="98"/>
                      <a:pt x="25" y="98"/>
                    </a:cubicBezTo>
                    <a:cubicBezTo>
                      <a:pt x="11" y="98"/>
                      <a:pt x="0" y="109"/>
                      <a:pt x="0" y="122"/>
                    </a:cubicBezTo>
                    <a:cubicBezTo>
                      <a:pt x="0" y="136"/>
                      <a:pt x="11" y="147"/>
                      <a:pt x="25" y="147"/>
                    </a:cubicBezTo>
                    <a:cubicBezTo>
                      <a:pt x="98" y="147"/>
                      <a:pt x="98" y="147"/>
                      <a:pt x="98" y="147"/>
                    </a:cubicBezTo>
                    <a:cubicBezTo>
                      <a:pt x="98" y="220"/>
                      <a:pt x="98" y="220"/>
                      <a:pt x="98" y="220"/>
                    </a:cubicBezTo>
                    <a:cubicBezTo>
                      <a:pt x="98" y="234"/>
                      <a:pt x="109" y="245"/>
                      <a:pt x="123" y="245"/>
                    </a:cubicBezTo>
                    <a:cubicBezTo>
                      <a:pt x="136" y="245"/>
                      <a:pt x="147" y="234"/>
                      <a:pt x="147" y="220"/>
                    </a:cubicBezTo>
                    <a:cubicBezTo>
                      <a:pt x="147" y="147"/>
                      <a:pt x="147" y="147"/>
                      <a:pt x="147" y="147"/>
                    </a:cubicBezTo>
                    <a:cubicBezTo>
                      <a:pt x="221" y="147"/>
                      <a:pt x="221" y="147"/>
                      <a:pt x="221" y="147"/>
                    </a:cubicBezTo>
                    <a:cubicBezTo>
                      <a:pt x="234" y="147"/>
                      <a:pt x="245" y="136"/>
                      <a:pt x="245" y="122"/>
                    </a:cubicBezTo>
                    <a:cubicBezTo>
                      <a:pt x="245" y="109"/>
                      <a:pt x="234"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09" name="Freeform 56">
                <a:extLst>
                  <a:ext uri="{FF2B5EF4-FFF2-40B4-BE49-F238E27FC236}">
                    <a16:creationId xmlns:a16="http://schemas.microsoft.com/office/drawing/2014/main" id="{D431003F-7047-412D-872C-7E14C2BD088D}"/>
                  </a:ext>
                </a:extLst>
              </p:cNvPr>
              <p:cNvSpPr>
                <a:spLocks noEditPoints="1"/>
              </p:cNvSpPr>
              <p:nvPr/>
            </p:nvSpPr>
            <p:spPr bwMode="auto">
              <a:xfrm>
                <a:off x="4576763" y="4837113"/>
                <a:ext cx="68263" cy="68263"/>
              </a:xfrm>
              <a:custGeom>
                <a:avLst/>
                <a:gdLst>
                  <a:gd name="T0" fmla="*/ 221 w 246"/>
                  <a:gd name="T1" fmla="*/ 98 h 245"/>
                  <a:gd name="T2" fmla="*/ 147 w 246"/>
                  <a:gd name="T3" fmla="*/ 98 h 245"/>
                  <a:gd name="T4" fmla="*/ 147 w 246"/>
                  <a:gd name="T5" fmla="*/ 25 h 245"/>
                  <a:gd name="T6" fmla="*/ 123 w 246"/>
                  <a:gd name="T7" fmla="*/ 0 h 245"/>
                  <a:gd name="T8" fmla="*/ 98 w 246"/>
                  <a:gd name="T9" fmla="*/ 25 h 245"/>
                  <a:gd name="T10" fmla="*/ 98 w 246"/>
                  <a:gd name="T11" fmla="*/ 98 h 245"/>
                  <a:gd name="T12" fmla="*/ 25 w 246"/>
                  <a:gd name="T13" fmla="*/ 98 h 245"/>
                  <a:gd name="T14" fmla="*/ 0 w 246"/>
                  <a:gd name="T15" fmla="*/ 123 h 245"/>
                  <a:gd name="T16" fmla="*/ 25 w 246"/>
                  <a:gd name="T17" fmla="*/ 147 h 245"/>
                  <a:gd name="T18" fmla="*/ 98 w 246"/>
                  <a:gd name="T19" fmla="*/ 147 h 245"/>
                  <a:gd name="T20" fmla="*/ 98 w 246"/>
                  <a:gd name="T21" fmla="*/ 221 h 245"/>
                  <a:gd name="T22" fmla="*/ 123 w 246"/>
                  <a:gd name="T23" fmla="*/ 245 h 245"/>
                  <a:gd name="T24" fmla="*/ 147 w 246"/>
                  <a:gd name="T25" fmla="*/ 221 h 245"/>
                  <a:gd name="T26" fmla="*/ 147 w 246"/>
                  <a:gd name="T27" fmla="*/ 147 h 245"/>
                  <a:gd name="T28" fmla="*/ 221 w 246"/>
                  <a:gd name="T29" fmla="*/ 147 h 245"/>
                  <a:gd name="T30" fmla="*/ 246 w 246"/>
                  <a:gd name="T31" fmla="*/ 123 h 245"/>
                  <a:gd name="T32" fmla="*/ 221 w 246"/>
                  <a:gd name="T33" fmla="*/ 98 h 245"/>
                  <a:gd name="T34" fmla="*/ 221 w 246"/>
                  <a:gd name="T35" fmla="*/ 98 h 245"/>
                  <a:gd name="T36" fmla="*/ 221 w 246"/>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5">
                    <a:moveTo>
                      <a:pt x="221" y="98"/>
                    </a:moveTo>
                    <a:cubicBezTo>
                      <a:pt x="147" y="98"/>
                      <a:pt x="147" y="98"/>
                      <a:pt x="147" y="98"/>
                    </a:cubicBezTo>
                    <a:cubicBezTo>
                      <a:pt x="147" y="25"/>
                      <a:pt x="147" y="25"/>
                      <a:pt x="147" y="25"/>
                    </a:cubicBezTo>
                    <a:cubicBezTo>
                      <a:pt x="147" y="11"/>
                      <a:pt x="137" y="0"/>
                      <a:pt x="123" y="0"/>
                    </a:cubicBezTo>
                    <a:cubicBezTo>
                      <a:pt x="109" y="0"/>
                      <a:pt x="98" y="11"/>
                      <a:pt x="98" y="25"/>
                    </a:cubicBezTo>
                    <a:cubicBezTo>
                      <a:pt x="98" y="98"/>
                      <a:pt x="98" y="98"/>
                      <a:pt x="98" y="98"/>
                    </a:cubicBezTo>
                    <a:cubicBezTo>
                      <a:pt x="25" y="98"/>
                      <a:pt x="25" y="98"/>
                      <a:pt x="25" y="98"/>
                    </a:cubicBezTo>
                    <a:cubicBezTo>
                      <a:pt x="11" y="98"/>
                      <a:pt x="0" y="109"/>
                      <a:pt x="0" y="123"/>
                    </a:cubicBezTo>
                    <a:cubicBezTo>
                      <a:pt x="0" y="136"/>
                      <a:pt x="11" y="147"/>
                      <a:pt x="25" y="147"/>
                    </a:cubicBezTo>
                    <a:cubicBezTo>
                      <a:pt x="98" y="147"/>
                      <a:pt x="98" y="147"/>
                      <a:pt x="98" y="147"/>
                    </a:cubicBezTo>
                    <a:cubicBezTo>
                      <a:pt x="98" y="221"/>
                      <a:pt x="98" y="221"/>
                      <a:pt x="98" y="221"/>
                    </a:cubicBezTo>
                    <a:cubicBezTo>
                      <a:pt x="98" y="234"/>
                      <a:pt x="109" y="245"/>
                      <a:pt x="123" y="245"/>
                    </a:cubicBezTo>
                    <a:cubicBezTo>
                      <a:pt x="137" y="245"/>
                      <a:pt x="147" y="234"/>
                      <a:pt x="147" y="221"/>
                    </a:cubicBezTo>
                    <a:cubicBezTo>
                      <a:pt x="147" y="147"/>
                      <a:pt x="147" y="147"/>
                      <a:pt x="147" y="147"/>
                    </a:cubicBezTo>
                    <a:cubicBezTo>
                      <a:pt x="221" y="147"/>
                      <a:pt x="221" y="147"/>
                      <a:pt x="221" y="147"/>
                    </a:cubicBezTo>
                    <a:cubicBezTo>
                      <a:pt x="235" y="147"/>
                      <a:pt x="246" y="136"/>
                      <a:pt x="246" y="123"/>
                    </a:cubicBezTo>
                    <a:cubicBezTo>
                      <a:pt x="246" y="109"/>
                      <a:pt x="235"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10" name="Freeform 57">
                <a:extLst>
                  <a:ext uri="{FF2B5EF4-FFF2-40B4-BE49-F238E27FC236}">
                    <a16:creationId xmlns:a16="http://schemas.microsoft.com/office/drawing/2014/main" id="{051B881C-0AD7-4BBC-B1BC-4854FE82C91E}"/>
                  </a:ext>
                </a:extLst>
              </p:cNvPr>
              <p:cNvSpPr>
                <a:spLocks noEditPoints="1"/>
              </p:cNvSpPr>
              <p:nvPr/>
            </p:nvSpPr>
            <p:spPr bwMode="auto">
              <a:xfrm>
                <a:off x="4576763" y="5197476"/>
                <a:ext cx="68263" cy="68263"/>
              </a:xfrm>
              <a:custGeom>
                <a:avLst/>
                <a:gdLst>
                  <a:gd name="T0" fmla="*/ 221 w 246"/>
                  <a:gd name="T1" fmla="*/ 98 h 245"/>
                  <a:gd name="T2" fmla="*/ 147 w 246"/>
                  <a:gd name="T3" fmla="*/ 98 h 245"/>
                  <a:gd name="T4" fmla="*/ 147 w 246"/>
                  <a:gd name="T5" fmla="*/ 24 h 245"/>
                  <a:gd name="T6" fmla="*/ 123 w 246"/>
                  <a:gd name="T7" fmla="*/ 0 h 245"/>
                  <a:gd name="T8" fmla="*/ 98 w 246"/>
                  <a:gd name="T9" fmla="*/ 24 h 245"/>
                  <a:gd name="T10" fmla="*/ 98 w 246"/>
                  <a:gd name="T11" fmla="*/ 98 h 245"/>
                  <a:gd name="T12" fmla="*/ 25 w 246"/>
                  <a:gd name="T13" fmla="*/ 98 h 245"/>
                  <a:gd name="T14" fmla="*/ 0 w 246"/>
                  <a:gd name="T15" fmla="*/ 122 h 245"/>
                  <a:gd name="T16" fmla="*/ 25 w 246"/>
                  <a:gd name="T17" fmla="*/ 147 h 245"/>
                  <a:gd name="T18" fmla="*/ 98 w 246"/>
                  <a:gd name="T19" fmla="*/ 147 h 245"/>
                  <a:gd name="T20" fmla="*/ 98 w 246"/>
                  <a:gd name="T21" fmla="*/ 220 h 245"/>
                  <a:gd name="T22" fmla="*/ 123 w 246"/>
                  <a:gd name="T23" fmla="*/ 245 h 245"/>
                  <a:gd name="T24" fmla="*/ 147 w 246"/>
                  <a:gd name="T25" fmla="*/ 220 h 245"/>
                  <a:gd name="T26" fmla="*/ 147 w 246"/>
                  <a:gd name="T27" fmla="*/ 147 h 245"/>
                  <a:gd name="T28" fmla="*/ 221 w 246"/>
                  <a:gd name="T29" fmla="*/ 147 h 245"/>
                  <a:gd name="T30" fmla="*/ 246 w 246"/>
                  <a:gd name="T31" fmla="*/ 122 h 245"/>
                  <a:gd name="T32" fmla="*/ 221 w 246"/>
                  <a:gd name="T33" fmla="*/ 98 h 245"/>
                  <a:gd name="T34" fmla="*/ 221 w 246"/>
                  <a:gd name="T35" fmla="*/ 98 h 245"/>
                  <a:gd name="T36" fmla="*/ 221 w 246"/>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5">
                    <a:moveTo>
                      <a:pt x="221" y="98"/>
                    </a:moveTo>
                    <a:cubicBezTo>
                      <a:pt x="147" y="98"/>
                      <a:pt x="147" y="98"/>
                      <a:pt x="147" y="98"/>
                    </a:cubicBezTo>
                    <a:cubicBezTo>
                      <a:pt x="147" y="24"/>
                      <a:pt x="147" y="24"/>
                      <a:pt x="147" y="24"/>
                    </a:cubicBezTo>
                    <a:cubicBezTo>
                      <a:pt x="147" y="11"/>
                      <a:pt x="137" y="0"/>
                      <a:pt x="123" y="0"/>
                    </a:cubicBezTo>
                    <a:cubicBezTo>
                      <a:pt x="109" y="0"/>
                      <a:pt x="98" y="11"/>
                      <a:pt x="98" y="24"/>
                    </a:cubicBezTo>
                    <a:cubicBezTo>
                      <a:pt x="98" y="98"/>
                      <a:pt x="98" y="98"/>
                      <a:pt x="98" y="98"/>
                    </a:cubicBezTo>
                    <a:cubicBezTo>
                      <a:pt x="25" y="98"/>
                      <a:pt x="25" y="98"/>
                      <a:pt x="25" y="98"/>
                    </a:cubicBezTo>
                    <a:cubicBezTo>
                      <a:pt x="11" y="98"/>
                      <a:pt x="0" y="109"/>
                      <a:pt x="0" y="122"/>
                    </a:cubicBezTo>
                    <a:cubicBezTo>
                      <a:pt x="0" y="136"/>
                      <a:pt x="11" y="147"/>
                      <a:pt x="25" y="147"/>
                    </a:cubicBezTo>
                    <a:cubicBezTo>
                      <a:pt x="98" y="147"/>
                      <a:pt x="98" y="147"/>
                      <a:pt x="98" y="147"/>
                    </a:cubicBezTo>
                    <a:cubicBezTo>
                      <a:pt x="98" y="220"/>
                      <a:pt x="98" y="220"/>
                      <a:pt x="98" y="220"/>
                    </a:cubicBezTo>
                    <a:cubicBezTo>
                      <a:pt x="98" y="234"/>
                      <a:pt x="109" y="245"/>
                      <a:pt x="123" y="245"/>
                    </a:cubicBezTo>
                    <a:cubicBezTo>
                      <a:pt x="137" y="245"/>
                      <a:pt x="147" y="234"/>
                      <a:pt x="147" y="220"/>
                    </a:cubicBezTo>
                    <a:cubicBezTo>
                      <a:pt x="147" y="147"/>
                      <a:pt x="147" y="147"/>
                      <a:pt x="147" y="147"/>
                    </a:cubicBezTo>
                    <a:cubicBezTo>
                      <a:pt x="221" y="147"/>
                      <a:pt x="221" y="147"/>
                      <a:pt x="221" y="147"/>
                    </a:cubicBezTo>
                    <a:cubicBezTo>
                      <a:pt x="235" y="147"/>
                      <a:pt x="246" y="136"/>
                      <a:pt x="246" y="122"/>
                    </a:cubicBezTo>
                    <a:cubicBezTo>
                      <a:pt x="246" y="109"/>
                      <a:pt x="235"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111" name="Groupe 1776">
              <a:extLst>
                <a:ext uri="{FF2B5EF4-FFF2-40B4-BE49-F238E27FC236}">
                  <a16:creationId xmlns:a16="http://schemas.microsoft.com/office/drawing/2014/main" id="{7EAD87A8-F4F8-49F2-A211-4D4916D92494}"/>
                </a:ext>
              </a:extLst>
            </p:cNvPr>
            <p:cNvGrpSpPr>
              <a:grpSpLocks noChangeAspect="1"/>
            </p:cNvGrpSpPr>
            <p:nvPr/>
          </p:nvGrpSpPr>
          <p:grpSpPr>
            <a:xfrm>
              <a:off x="8370624" y="4135439"/>
              <a:ext cx="443828" cy="428626"/>
              <a:chOff x="5636176" y="4836479"/>
              <a:chExt cx="443828" cy="428626"/>
            </a:xfrm>
            <a:solidFill>
              <a:schemeClr val="tx2"/>
            </a:solidFill>
          </p:grpSpPr>
          <p:grpSp>
            <p:nvGrpSpPr>
              <p:cNvPr id="1112" name="Groupe 1777">
                <a:extLst>
                  <a:ext uri="{FF2B5EF4-FFF2-40B4-BE49-F238E27FC236}">
                    <a16:creationId xmlns:a16="http://schemas.microsoft.com/office/drawing/2014/main" id="{2578193A-47E5-43F4-B820-A0D142612FE7}"/>
                  </a:ext>
                </a:extLst>
              </p:cNvPr>
              <p:cNvGrpSpPr/>
              <p:nvPr/>
            </p:nvGrpSpPr>
            <p:grpSpPr>
              <a:xfrm>
                <a:off x="5650092" y="4840288"/>
                <a:ext cx="414337" cy="414338"/>
                <a:chOff x="4948238" y="4840288"/>
                <a:chExt cx="414337" cy="414338"/>
              </a:xfrm>
              <a:grpFill/>
            </p:grpSpPr>
            <p:sp>
              <p:nvSpPr>
                <p:cNvPr id="1118" name="Freeform 197">
                  <a:extLst>
                    <a:ext uri="{FF2B5EF4-FFF2-40B4-BE49-F238E27FC236}">
                      <a16:creationId xmlns:a16="http://schemas.microsoft.com/office/drawing/2014/main" id="{26B3ED98-6221-42C7-8D87-C0F51746771B}"/>
                    </a:ext>
                  </a:extLst>
                </p:cNvPr>
                <p:cNvSpPr>
                  <a:spLocks noEditPoints="1"/>
                </p:cNvSpPr>
                <p:nvPr/>
              </p:nvSpPr>
              <p:spPr bwMode="auto">
                <a:xfrm>
                  <a:off x="5037539" y="4909789"/>
                  <a:ext cx="237591" cy="294857"/>
                </a:xfrm>
                <a:custGeom>
                  <a:avLst/>
                  <a:gdLst>
                    <a:gd name="T0" fmla="*/ 491 w 863"/>
                    <a:gd name="T1" fmla="*/ 907 h 1079"/>
                    <a:gd name="T2" fmla="*/ 529 w 863"/>
                    <a:gd name="T3" fmla="*/ 921 h 1079"/>
                    <a:gd name="T4" fmla="*/ 624 w 863"/>
                    <a:gd name="T5" fmla="*/ 809 h 1079"/>
                    <a:gd name="T6" fmla="*/ 818 w 863"/>
                    <a:gd name="T7" fmla="*/ 931 h 1079"/>
                    <a:gd name="T8" fmla="*/ 841 w 863"/>
                    <a:gd name="T9" fmla="*/ 1079 h 1079"/>
                    <a:gd name="T10" fmla="*/ 863 w 863"/>
                    <a:gd name="T11" fmla="*/ 931 h 1079"/>
                    <a:gd name="T12" fmla="*/ 647 w 863"/>
                    <a:gd name="T13" fmla="*/ 770 h 1079"/>
                    <a:gd name="T14" fmla="*/ 599 w 863"/>
                    <a:gd name="T15" fmla="*/ 708 h 1079"/>
                    <a:gd name="T16" fmla="*/ 612 w 863"/>
                    <a:gd name="T17" fmla="*/ 623 h 1079"/>
                    <a:gd name="T18" fmla="*/ 695 w 863"/>
                    <a:gd name="T19" fmla="*/ 372 h 1079"/>
                    <a:gd name="T20" fmla="*/ 719 w 863"/>
                    <a:gd name="T21" fmla="*/ 22 h 1079"/>
                    <a:gd name="T22" fmla="*/ 360 w 863"/>
                    <a:gd name="T23" fmla="*/ 0 h 1079"/>
                    <a:gd name="T24" fmla="*/ 145 w 863"/>
                    <a:gd name="T25" fmla="*/ 263 h 1079"/>
                    <a:gd name="T26" fmla="*/ 169 w 863"/>
                    <a:gd name="T27" fmla="*/ 423 h 1079"/>
                    <a:gd name="T28" fmla="*/ 265 w 863"/>
                    <a:gd name="T29" fmla="*/ 708 h 1079"/>
                    <a:gd name="T30" fmla="*/ 217 w 863"/>
                    <a:gd name="T31" fmla="*/ 770 h 1079"/>
                    <a:gd name="T32" fmla="*/ 0 w 863"/>
                    <a:gd name="T33" fmla="*/ 931 h 1079"/>
                    <a:gd name="T34" fmla="*/ 23 w 863"/>
                    <a:gd name="T35" fmla="*/ 1079 h 1079"/>
                    <a:gd name="T36" fmla="*/ 45 w 863"/>
                    <a:gd name="T37" fmla="*/ 931 h 1079"/>
                    <a:gd name="T38" fmla="*/ 240 w 863"/>
                    <a:gd name="T39" fmla="*/ 809 h 1079"/>
                    <a:gd name="T40" fmla="*/ 335 w 863"/>
                    <a:gd name="T41" fmla="*/ 921 h 1079"/>
                    <a:gd name="T42" fmla="*/ 372 w 863"/>
                    <a:gd name="T43" fmla="*/ 907 h 1079"/>
                    <a:gd name="T44" fmla="*/ 214 w 863"/>
                    <a:gd name="T45" fmla="*/ 423 h 1079"/>
                    <a:gd name="T46" fmla="*/ 212 w 863"/>
                    <a:gd name="T47" fmla="*/ 357 h 1079"/>
                    <a:gd name="T48" fmla="*/ 190 w 863"/>
                    <a:gd name="T49" fmla="*/ 215 h 1079"/>
                    <a:gd name="T50" fmla="*/ 674 w 863"/>
                    <a:gd name="T51" fmla="*/ 45 h 1079"/>
                    <a:gd name="T52" fmla="*/ 652 w 863"/>
                    <a:gd name="T53" fmla="*/ 357 h 1079"/>
                    <a:gd name="T54" fmla="*/ 650 w 863"/>
                    <a:gd name="T55" fmla="*/ 431 h 1079"/>
                    <a:gd name="T56" fmla="*/ 417 w 863"/>
                    <a:gd name="T57" fmla="*/ 649 h 1079"/>
                    <a:gd name="T58" fmla="*/ 340 w 863"/>
                    <a:gd name="T59" fmla="*/ 876 h 1079"/>
                    <a:gd name="T60" fmla="*/ 338 w 863"/>
                    <a:gd name="T61" fmla="*/ 875 h 1079"/>
                    <a:gd name="T62" fmla="*/ 291 w 863"/>
                    <a:gd name="T63" fmla="*/ 747 h 1079"/>
                    <a:gd name="T64" fmla="*/ 340 w 863"/>
                    <a:gd name="T65" fmla="*/ 876 h 1079"/>
                    <a:gd name="T66" fmla="*/ 310 w 863"/>
                    <a:gd name="T67" fmla="*/ 706 h 1079"/>
                    <a:gd name="T68" fmla="*/ 414 w 863"/>
                    <a:gd name="T69" fmla="*/ 694 h 1079"/>
                    <a:gd name="T70" fmla="*/ 554 w 863"/>
                    <a:gd name="T71" fmla="*/ 664 h 1079"/>
                    <a:gd name="T72" fmla="*/ 432 w 863"/>
                    <a:gd name="T73" fmla="*/ 789 h 1079"/>
                    <a:gd name="T74" fmla="*/ 524 w 863"/>
                    <a:gd name="T75" fmla="*/ 876 h 1079"/>
                    <a:gd name="T76" fmla="*/ 467 w 863"/>
                    <a:gd name="T77" fmla="*/ 819 h 1079"/>
                    <a:gd name="T78" fmla="*/ 595 w 863"/>
                    <a:gd name="T79" fmla="*/ 77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3" h="1079">
                      <a:moveTo>
                        <a:pt x="454" y="870"/>
                      </a:moveTo>
                      <a:cubicBezTo>
                        <a:pt x="491" y="907"/>
                        <a:pt x="491" y="907"/>
                        <a:pt x="491" y="907"/>
                      </a:cubicBezTo>
                      <a:cubicBezTo>
                        <a:pt x="500" y="916"/>
                        <a:pt x="512" y="921"/>
                        <a:pt x="524" y="921"/>
                      </a:cubicBezTo>
                      <a:cubicBezTo>
                        <a:pt x="526" y="921"/>
                        <a:pt x="527" y="921"/>
                        <a:pt x="529" y="921"/>
                      </a:cubicBezTo>
                      <a:cubicBezTo>
                        <a:pt x="543" y="919"/>
                        <a:pt x="555" y="912"/>
                        <a:pt x="563" y="900"/>
                      </a:cubicBezTo>
                      <a:cubicBezTo>
                        <a:pt x="624" y="809"/>
                        <a:pt x="624" y="809"/>
                        <a:pt x="624" y="809"/>
                      </a:cubicBezTo>
                      <a:cubicBezTo>
                        <a:pt x="770" y="862"/>
                        <a:pt x="770" y="862"/>
                        <a:pt x="770" y="862"/>
                      </a:cubicBezTo>
                      <a:cubicBezTo>
                        <a:pt x="799" y="873"/>
                        <a:pt x="818" y="901"/>
                        <a:pt x="818" y="931"/>
                      </a:cubicBezTo>
                      <a:cubicBezTo>
                        <a:pt x="818" y="1056"/>
                        <a:pt x="818" y="1056"/>
                        <a:pt x="818" y="1056"/>
                      </a:cubicBezTo>
                      <a:cubicBezTo>
                        <a:pt x="818" y="1069"/>
                        <a:pt x="828" y="1079"/>
                        <a:pt x="841" y="1079"/>
                      </a:cubicBezTo>
                      <a:cubicBezTo>
                        <a:pt x="853" y="1079"/>
                        <a:pt x="863" y="1069"/>
                        <a:pt x="863" y="1056"/>
                      </a:cubicBezTo>
                      <a:cubicBezTo>
                        <a:pt x="863" y="931"/>
                        <a:pt x="863" y="931"/>
                        <a:pt x="863" y="931"/>
                      </a:cubicBezTo>
                      <a:cubicBezTo>
                        <a:pt x="863" y="882"/>
                        <a:pt x="832" y="837"/>
                        <a:pt x="785" y="820"/>
                      </a:cubicBezTo>
                      <a:cubicBezTo>
                        <a:pt x="647" y="770"/>
                        <a:pt x="647" y="770"/>
                        <a:pt x="647" y="770"/>
                      </a:cubicBezTo>
                      <a:cubicBezTo>
                        <a:pt x="647" y="763"/>
                        <a:pt x="645" y="757"/>
                        <a:pt x="640" y="752"/>
                      </a:cubicBezTo>
                      <a:cubicBezTo>
                        <a:pt x="599" y="708"/>
                        <a:pt x="599" y="708"/>
                        <a:pt x="599" y="708"/>
                      </a:cubicBezTo>
                      <a:cubicBezTo>
                        <a:pt x="599" y="634"/>
                        <a:pt x="599" y="634"/>
                        <a:pt x="599" y="634"/>
                      </a:cubicBezTo>
                      <a:cubicBezTo>
                        <a:pt x="603" y="631"/>
                        <a:pt x="607" y="627"/>
                        <a:pt x="612" y="623"/>
                      </a:cubicBezTo>
                      <a:cubicBezTo>
                        <a:pt x="664" y="574"/>
                        <a:pt x="695" y="504"/>
                        <a:pt x="695" y="431"/>
                      </a:cubicBezTo>
                      <a:cubicBezTo>
                        <a:pt x="695" y="372"/>
                        <a:pt x="695" y="372"/>
                        <a:pt x="695" y="372"/>
                      </a:cubicBezTo>
                      <a:cubicBezTo>
                        <a:pt x="711" y="337"/>
                        <a:pt x="719" y="301"/>
                        <a:pt x="719" y="263"/>
                      </a:cubicBezTo>
                      <a:cubicBezTo>
                        <a:pt x="719" y="22"/>
                        <a:pt x="719" y="22"/>
                        <a:pt x="719" y="22"/>
                      </a:cubicBezTo>
                      <a:cubicBezTo>
                        <a:pt x="719" y="10"/>
                        <a:pt x="709" y="0"/>
                        <a:pt x="696" y="0"/>
                      </a:cubicBezTo>
                      <a:cubicBezTo>
                        <a:pt x="360" y="0"/>
                        <a:pt x="360" y="0"/>
                        <a:pt x="360" y="0"/>
                      </a:cubicBezTo>
                      <a:cubicBezTo>
                        <a:pt x="241" y="0"/>
                        <a:pt x="145" y="96"/>
                        <a:pt x="145" y="215"/>
                      </a:cubicBezTo>
                      <a:cubicBezTo>
                        <a:pt x="145" y="263"/>
                        <a:pt x="145" y="263"/>
                        <a:pt x="145" y="263"/>
                      </a:cubicBezTo>
                      <a:cubicBezTo>
                        <a:pt x="145" y="301"/>
                        <a:pt x="153" y="337"/>
                        <a:pt x="169" y="372"/>
                      </a:cubicBezTo>
                      <a:cubicBezTo>
                        <a:pt x="169" y="423"/>
                        <a:pt x="169" y="423"/>
                        <a:pt x="169" y="423"/>
                      </a:cubicBezTo>
                      <a:cubicBezTo>
                        <a:pt x="169" y="507"/>
                        <a:pt x="206" y="583"/>
                        <a:pt x="265" y="633"/>
                      </a:cubicBezTo>
                      <a:cubicBezTo>
                        <a:pt x="265" y="708"/>
                        <a:pt x="265" y="708"/>
                        <a:pt x="265" y="708"/>
                      </a:cubicBezTo>
                      <a:cubicBezTo>
                        <a:pt x="223" y="752"/>
                        <a:pt x="223" y="752"/>
                        <a:pt x="223" y="752"/>
                      </a:cubicBezTo>
                      <a:cubicBezTo>
                        <a:pt x="219" y="757"/>
                        <a:pt x="216" y="763"/>
                        <a:pt x="217" y="770"/>
                      </a:cubicBezTo>
                      <a:cubicBezTo>
                        <a:pt x="79" y="820"/>
                        <a:pt x="79" y="820"/>
                        <a:pt x="79" y="820"/>
                      </a:cubicBezTo>
                      <a:cubicBezTo>
                        <a:pt x="32" y="837"/>
                        <a:pt x="0" y="882"/>
                        <a:pt x="0" y="931"/>
                      </a:cubicBezTo>
                      <a:cubicBezTo>
                        <a:pt x="0" y="1056"/>
                        <a:pt x="0" y="1056"/>
                        <a:pt x="0" y="1056"/>
                      </a:cubicBezTo>
                      <a:cubicBezTo>
                        <a:pt x="0" y="1069"/>
                        <a:pt x="11" y="1079"/>
                        <a:pt x="23" y="1079"/>
                      </a:cubicBezTo>
                      <a:cubicBezTo>
                        <a:pt x="35" y="1079"/>
                        <a:pt x="45" y="1069"/>
                        <a:pt x="45" y="1056"/>
                      </a:cubicBezTo>
                      <a:cubicBezTo>
                        <a:pt x="45" y="931"/>
                        <a:pt x="45" y="931"/>
                        <a:pt x="45" y="931"/>
                      </a:cubicBezTo>
                      <a:cubicBezTo>
                        <a:pt x="45" y="901"/>
                        <a:pt x="65" y="873"/>
                        <a:pt x="94" y="862"/>
                      </a:cubicBezTo>
                      <a:cubicBezTo>
                        <a:pt x="240" y="809"/>
                        <a:pt x="240" y="809"/>
                        <a:pt x="240" y="809"/>
                      </a:cubicBezTo>
                      <a:cubicBezTo>
                        <a:pt x="301" y="900"/>
                        <a:pt x="301" y="900"/>
                        <a:pt x="301" y="900"/>
                      </a:cubicBezTo>
                      <a:cubicBezTo>
                        <a:pt x="308" y="912"/>
                        <a:pt x="321" y="919"/>
                        <a:pt x="335" y="921"/>
                      </a:cubicBezTo>
                      <a:cubicBezTo>
                        <a:pt x="336" y="921"/>
                        <a:pt x="338" y="921"/>
                        <a:pt x="339" y="921"/>
                      </a:cubicBezTo>
                      <a:cubicBezTo>
                        <a:pt x="352" y="921"/>
                        <a:pt x="363" y="916"/>
                        <a:pt x="372" y="907"/>
                      </a:cubicBezTo>
                      <a:cubicBezTo>
                        <a:pt x="409" y="870"/>
                        <a:pt x="409" y="870"/>
                        <a:pt x="409" y="870"/>
                      </a:cubicBezTo>
                      <a:moveTo>
                        <a:pt x="214" y="423"/>
                      </a:moveTo>
                      <a:cubicBezTo>
                        <a:pt x="214" y="367"/>
                        <a:pt x="214" y="367"/>
                        <a:pt x="214" y="367"/>
                      </a:cubicBezTo>
                      <a:cubicBezTo>
                        <a:pt x="214" y="364"/>
                        <a:pt x="213" y="360"/>
                        <a:pt x="212" y="357"/>
                      </a:cubicBezTo>
                      <a:cubicBezTo>
                        <a:pt x="197" y="327"/>
                        <a:pt x="190" y="296"/>
                        <a:pt x="190" y="263"/>
                      </a:cubicBezTo>
                      <a:cubicBezTo>
                        <a:pt x="190" y="215"/>
                        <a:pt x="190" y="215"/>
                        <a:pt x="190" y="215"/>
                      </a:cubicBezTo>
                      <a:cubicBezTo>
                        <a:pt x="190" y="121"/>
                        <a:pt x="266" y="45"/>
                        <a:pt x="360" y="45"/>
                      </a:cubicBezTo>
                      <a:cubicBezTo>
                        <a:pt x="674" y="45"/>
                        <a:pt x="674" y="45"/>
                        <a:pt x="674" y="45"/>
                      </a:cubicBezTo>
                      <a:cubicBezTo>
                        <a:pt x="674" y="263"/>
                        <a:pt x="674" y="263"/>
                        <a:pt x="674" y="263"/>
                      </a:cubicBezTo>
                      <a:cubicBezTo>
                        <a:pt x="674" y="296"/>
                        <a:pt x="666" y="327"/>
                        <a:pt x="652" y="357"/>
                      </a:cubicBezTo>
                      <a:cubicBezTo>
                        <a:pt x="651" y="360"/>
                        <a:pt x="650" y="364"/>
                        <a:pt x="650" y="367"/>
                      </a:cubicBezTo>
                      <a:cubicBezTo>
                        <a:pt x="650" y="431"/>
                        <a:pt x="650" y="431"/>
                        <a:pt x="650" y="431"/>
                      </a:cubicBezTo>
                      <a:cubicBezTo>
                        <a:pt x="650" y="492"/>
                        <a:pt x="625" y="549"/>
                        <a:pt x="581" y="590"/>
                      </a:cubicBezTo>
                      <a:cubicBezTo>
                        <a:pt x="536" y="632"/>
                        <a:pt x="478" y="653"/>
                        <a:pt x="417" y="649"/>
                      </a:cubicBezTo>
                      <a:cubicBezTo>
                        <a:pt x="303" y="641"/>
                        <a:pt x="214" y="542"/>
                        <a:pt x="214" y="423"/>
                      </a:cubicBezTo>
                      <a:close/>
                      <a:moveTo>
                        <a:pt x="340" y="876"/>
                      </a:moveTo>
                      <a:cubicBezTo>
                        <a:pt x="340" y="876"/>
                        <a:pt x="340" y="876"/>
                        <a:pt x="339" y="876"/>
                      </a:cubicBezTo>
                      <a:cubicBezTo>
                        <a:pt x="338" y="876"/>
                        <a:pt x="338" y="875"/>
                        <a:pt x="338" y="875"/>
                      </a:cubicBezTo>
                      <a:cubicBezTo>
                        <a:pt x="268" y="770"/>
                        <a:pt x="268" y="770"/>
                        <a:pt x="268" y="770"/>
                      </a:cubicBezTo>
                      <a:cubicBezTo>
                        <a:pt x="291" y="747"/>
                        <a:pt x="291" y="747"/>
                        <a:pt x="291" y="747"/>
                      </a:cubicBezTo>
                      <a:cubicBezTo>
                        <a:pt x="397" y="819"/>
                        <a:pt x="397" y="819"/>
                        <a:pt x="397" y="819"/>
                      </a:cubicBezTo>
                      <a:lnTo>
                        <a:pt x="340" y="876"/>
                      </a:lnTo>
                      <a:close/>
                      <a:moveTo>
                        <a:pt x="432" y="789"/>
                      </a:moveTo>
                      <a:cubicBezTo>
                        <a:pt x="310" y="706"/>
                        <a:pt x="310" y="706"/>
                        <a:pt x="310" y="706"/>
                      </a:cubicBezTo>
                      <a:cubicBezTo>
                        <a:pt x="310" y="664"/>
                        <a:pt x="310" y="664"/>
                        <a:pt x="310" y="664"/>
                      </a:cubicBezTo>
                      <a:cubicBezTo>
                        <a:pt x="341" y="681"/>
                        <a:pt x="377" y="691"/>
                        <a:pt x="414" y="694"/>
                      </a:cubicBezTo>
                      <a:cubicBezTo>
                        <a:pt x="420" y="694"/>
                        <a:pt x="426" y="694"/>
                        <a:pt x="432" y="694"/>
                      </a:cubicBezTo>
                      <a:cubicBezTo>
                        <a:pt x="475" y="694"/>
                        <a:pt x="516" y="684"/>
                        <a:pt x="554" y="664"/>
                      </a:cubicBezTo>
                      <a:cubicBezTo>
                        <a:pt x="554" y="706"/>
                        <a:pt x="554" y="706"/>
                        <a:pt x="554" y="706"/>
                      </a:cubicBezTo>
                      <a:lnTo>
                        <a:pt x="432" y="789"/>
                      </a:lnTo>
                      <a:close/>
                      <a:moveTo>
                        <a:pt x="526" y="875"/>
                      </a:moveTo>
                      <a:cubicBezTo>
                        <a:pt x="525" y="875"/>
                        <a:pt x="525" y="876"/>
                        <a:pt x="524" y="876"/>
                      </a:cubicBezTo>
                      <a:cubicBezTo>
                        <a:pt x="524" y="876"/>
                        <a:pt x="523" y="876"/>
                        <a:pt x="523" y="876"/>
                      </a:cubicBezTo>
                      <a:cubicBezTo>
                        <a:pt x="467" y="819"/>
                        <a:pt x="467" y="819"/>
                        <a:pt x="467" y="819"/>
                      </a:cubicBezTo>
                      <a:cubicBezTo>
                        <a:pt x="573" y="747"/>
                        <a:pt x="573" y="747"/>
                        <a:pt x="573" y="747"/>
                      </a:cubicBezTo>
                      <a:cubicBezTo>
                        <a:pt x="595" y="770"/>
                        <a:pt x="595" y="770"/>
                        <a:pt x="595" y="770"/>
                      </a:cubicBezTo>
                      <a:lnTo>
                        <a:pt x="526" y="875"/>
                      </a:lnTo>
                      <a:close/>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119" name="Line 102">
                  <a:extLst>
                    <a:ext uri="{FF2B5EF4-FFF2-40B4-BE49-F238E27FC236}">
                      <a16:creationId xmlns:a16="http://schemas.microsoft.com/office/drawing/2014/main" id="{48A67FFA-EAF8-4F56-A055-251D6BE30C5C}"/>
                    </a:ext>
                  </a:extLst>
                </p:cNvPr>
                <p:cNvSpPr>
                  <a:spLocks noChangeShapeType="1"/>
                </p:cNvSpPr>
                <p:nvPr/>
              </p:nvSpPr>
              <p:spPr bwMode="auto">
                <a:xfrm>
                  <a:off x="5222875" y="50530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0" name="Line 103">
                  <a:extLst>
                    <a:ext uri="{FF2B5EF4-FFF2-40B4-BE49-F238E27FC236}">
                      <a16:creationId xmlns:a16="http://schemas.microsoft.com/office/drawing/2014/main" id="{1E2E46FE-2776-4697-A565-073A453CDBDE}"/>
                    </a:ext>
                  </a:extLst>
                </p:cNvPr>
                <p:cNvSpPr>
                  <a:spLocks noChangeShapeType="1"/>
                </p:cNvSpPr>
                <p:nvPr/>
              </p:nvSpPr>
              <p:spPr bwMode="auto">
                <a:xfrm>
                  <a:off x="5222875" y="50530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1" name="Freeform 104">
                  <a:extLst>
                    <a:ext uri="{FF2B5EF4-FFF2-40B4-BE49-F238E27FC236}">
                      <a16:creationId xmlns:a16="http://schemas.microsoft.com/office/drawing/2014/main" id="{3F8E0F20-8412-4191-8561-A845340C1A4D}"/>
                    </a:ext>
                  </a:extLst>
                </p:cNvPr>
                <p:cNvSpPr>
                  <a:spLocks/>
                </p:cNvSpPr>
                <p:nvPr/>
              </p:nvSpPr>
              <p:spPr bwMode="auto">
                <a:xfrm>
                  <a:off x="4962525" y="5052533"/>
                  <a:ext cx="385763" cy="10800"/>
                </a:xfrm>
                <a:custGeom>
                  <a:avLst/>
                  <a:gdLst>
                    <a:gd name="T0" fmla="*/ 927 w 1382"/>
                    <a:gd name="T1" fmla="*/ 0 h 51"/>
                    <a:gd name="T2" fmla="*/ 455 w 1382"/>
                    <a:gd name="T3" fmla="*/ 0 h 51"/>
                    <a:gd name="T4" fmla="*/ 404 w 1382"/>
                    <a:gd name="T5" fmla="*/ 0 h 51"/>
                    <a:gd name="T6" fmla="*/ 25 w 1382"/>
                    <a:gd name="T7" fmla="*/ 0 h 51"/>
                    <a:gd name="T8" fmla="*/ 0 w 1382"/>
                    <a:gd name="T9" fmla="*/ 26 h 51"/>
                    <a:gd name="T10" fmla="*/ 25 w 1382"/>
                    <a:gd name="T11" fmla="*/ 51 h 51"/>
                    <a:gd name="T12" fmla="*/ 1357 w 1382"/>
                    <a:gd name="T13" fmla="*/ 51 h 51"/>
                    <a:gd name="T14" fmla="*/ 1382 w 1382"/>
                    <a:gd name="T15" fmla="*/ 26 h 51"/>
                    <a:gd name="T16" fmla="*/ 1357 w 1382"/>
                    <a:gd name="T17" fmla="*/ 0 h 51"/>
                    <a:gd name="T18" fmla="*/ 978 w 138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2" h="51">
                      <a:moveTo>
                        <a:pt x="927" y="0"/>
                      </a:moveTo>
                      <a:cubicBezTo>
                        <a:pt x="455" y="0"/>
                        <a:pt x="455" y="0"/>
                        <a:pt x="455" y="0"/>
                      </a:cubicBezTo>
                      <a:cubicBezTo>
                        <a:pt x="404" y="0"/>
                        <a:pt x="404" y="0"/>
                        <a:pt x="404" y="0"/>
                      </a:cubicBezTo>
                      <a:cubicBezTo>
                        <a:pt x="25" y="0"/>
                        <a:pt x="25" y="0"/>
                        <a:pt x="25" y="0"/>
                      </a:cubicBezTo>
                      <a:cubicBezTo>
                        <a:pt x="11" y="0"/>
                        <a:pt x="0" y="11"/>
                        <a:pt x="0" y="26"/>
                      </a:cubicBezTo>
                      <a:cubicBezTo>
                        <a:pt x="0" y="40"/>
                        <a:pt x="11" y="51"/>
                        <a:pt x="25" y="51"/>
                      </a:cubicBezTo>
                      <a:cubicBezTo>
                        <a:pt x="1357" y="51"/>
                        <a:pt x="1357" y="51"/>
                        <a:pt x="1357" y="51"/>
                      </a:cubicBezTo>
                      <a:cubicBezTo>
                        <a:pt x="1371" y="51"/>
                        <a:pt x="1382" y="40"/>
                        <a:pt x="1382" y="26"/>
                      </a:cubicBezTo>
                      <a:cubicBezTo>
                        <a:pt x="1382" y="11"/>
                        <a:pt x="1371" y="0"/>
                        <a:pt x="1357" y="0"/>
                      </a:cubicBezTo>
                      <a:cubicBezTo>
                        <a:pt x="978" y="0"/>
                        <a:pt x="978" y="0"/>
                        <a:pt x="978"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22" name="Line 105">
                  <a:extLst>
                    <a:ext uri="{FF2B5EF4-FFF2-40B4-BE49-F238E27FC236}">
                      <a16:creationId xmlns:a16="http://schemas.microsoft.com/office/drawing/2014/main" id="{0C89284F-246D-4965-8E50-F88E7E1F9C0E}"/>
                    </a:ext>
                  </a:extLst>
                </p:cNvPr>
                <p:cNvSpPr>
                  <a:spLocks noChangeShapeType="1"/>
                </p:cNvSpPr>
                <p:nvPr/>
              </p:nvSpPr>
              <p:spPr bwMode="auto">
                <a:xfrm>
                  <a:off x="5089525" y="50546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3" name="Line 106">
                  <a:extLst>
                    <a:ext uri="{FF2B5EF4-FFF2-40B4-BE49-F238E27FC236}">
                      <a16:creationId xmlns:a16="http://schemas.microsoft.com/office/drawing/2014/main" id="{3D9A095A-9508-48C6-A150-45B17C144393}"/>
                    </a:ext>
                  </a:extLst>
                </p:cNvPr>
                <p:cNvSpPr>
                  <a:spLocks noChangeShapeType="1"/>
                </p:cNvSpPr>
                <p:nvPr/>
              </p:nvSpPr>
              <p:spPr bwMode="auto">
                <a:xfrm>
                  <a:off x="5089525" y="50546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4" name="Line 108">
                  <a:extLst>
                    <a:ext uri="{FF2B5EF4-FFF2-40B4-BE49-F238E27FC236}">
                      <a16:creationId xmlns:a16="http://schemas.microsoft.com/office/drawing/2014/main" id="{18009F8A-4F61-4BBB-8D00-EAC43EABA85E}"/>
                    </a:ext>
                  </a:extLst>
                </p:cNvPr>
                <p:cNvSpPr>
                  <a:spLocks noChangeShapeType="1"/>
                </p:cNvSpPr>
                <p:nvPr/>
              </p:nvSpPr>
              <p:spPr bwMode="auto">
                <a:xfrm>
                  <a:off x="4948238" y="49037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5" name="Line 109">
                  <a:extLst>
                    <a:ext uri="{FF2B5EF4-FFF2-40B4-BE49-F238E27FC236}">
                      <a16:creationId xmlns:a16="http://schemas.microsoft.com/office/drawing/2014/main" id="{A9AE10B2-1DBB-41AD-B5C2-73120A8F6ACC}"/>
                    </a:ext>
                  </a:extLst>
                </p:cNvPr>
                <p:cNvSpPr>
                  <a:spLocks noChangeShapeType="1"/>
                </p:cNvSpPr>
                <p:nvPr/>
              </p:nvSpPr>
              <p:spPr bwMode="auto">
                <a:xfrm>
                  <a:off x="4948238" y="49037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 name="Line 111">
                  <a:extLst>
                    <a:ext uri="{FF2B5EF4-FFF2-40B4-BE49-F238E27FC236}">
                      <a16:creationId xmlns:a16="http://schemas.microsoft.com/office/drawing/2014/main" id="{977E0BEE-822E-430D-8B00-DC732AED6698}"/>
                    </a:ext>
                  </a:extLst>
                </p:cNvPr>
                <p:cNvSpPr>
                  <a:spLocks noChangeShapeType="1"/>
                </p:cNvSpPr>
                <p:nvPr/>
              </p:nvSpPr>
              <p:spPr bwMode="auto">
                <a:xfrm>
                  <a:off x="4997450" y="52546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 name="Line 112">
                  <a:extLst>
                    <a:ext uri="{FF2B5EF4-FFF2-40B4-BE49-F238E27FC236}">
                      <a16:creationId xmlns:a16="http://schemas.microsoft.com/office/drawing/2014/main" id="{5807E09F-2022-4F3E-9EE4-0EE4E25204C9}"/>
                    </a:ext>
                  </a:extLst>
                </p:cNvPr>
                <p:cNvSpPr>
                  <a:spLocks noChangeShapeType="1"/>
                </p:cNvSpPr>
                <p:nvPr/>
              </p:nvSpPr>
              <p:spPr bwMode="auto">
                <a:xfrm>
                  <a:off x="4997450" y="52546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 name="Line 114">
                  <a:extLst>
                    <a:ext uri="{FF2B5EF4-FFF2-40B4-BE49-F238E27FC236}">
                      <a16:creationId xmlns:a16="http://schemas.microsoft.com/office/drawing/2014/main" id="{4B3A0028-D667-4FDB-81F3-F05FEC6FDB21}"/>
                    </a:ext>
                  </a:extLst>
                </p:cNvPr>
                <p:cNvSpPr>
                  <a:spLocks noChangeShapeType="1"/>
                </p:cNvSpPr>
                <p:nvPr/>
              </p:nvSpPr>
              <p:spPr bwMode="auto">
                <a:xfrm>
                  <a:off x="5362575" y="52054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 name="Line 115">
                  <a:extLst>
                    <a:ext uri="{FF2B5EF4-FFF2-40B4-BE49-F238E27FC236}">
                      <a16:creationId xmlns:a16="http://schemas.microsoft.com/office/drawing/2014/main" id="{EBBDAA94-D8A4-48C5-AF8F-F0B7EED077AE}"/>
                    </a:ext>
                  </a:extLst>
                </p:cNvPr>
                <p:cNvSpPr>
                  <a:spLocks noChangeShapeType="1"/>
                </p:cNvSpPr>
                <p:nvPr/>
              </p:nvSpPr>
              <p:spPr bwMode="auto">
                <a:xfrm>
                  <a:off x="5362575" y="52054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0" name="Line 117">
                  <a:extLst>
                    <a:ext uri="{FF2B5EF4-FFF2-40B4-BE49-F238E27FC236}">
                      <a16:creationId xmlns:a16="http://schemas.microsoft.com/office/drawing/2014/main" id="{F5975255-34ED-4A3F-A879-CF24E04C2859}"/>
                    </a:ext>
                  </a:extLst>
                </p:cNvPr>
                <p:cNvSpPr>
                  <a:spLocks noChangeShapeType="1"/>
                </p:cNvSpPr>
                <p:nvPr/>
              </p:nvSpPr>
              <p:spPr bwMode="auto">
                <a:xfrm>
                  <a:off x="5334000" y="48402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1" name="Line 118">
                  <a:extLst>
                    <a:ext uri="{FF2B5EF4-FFF2-40B4-BE49-F238E27FC236}">
                      <a16:creationId xmlns:a16="http://schemas.microsoft.com/office/drawing/2014/main" id="{0CF856ED-24C7-46CD-91EF-6FA0F9D90079}"/>
                    </a:ext>
                  </a:extLst>
                </p:cNvPr>
                <p:cNvSpPr>
                  <a:spLocks noChangeShapeType="1"/>
                </p:cNvSpPr>
                <p:nvPr/>
              </p:nvSpPr>
              <p:spPr bwMode="auto">
                <a:xfrm>
                  <a:off x="5334000" y="48402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2" name="Line 120">
                  <a:extLst>
                    <a:ext uri="{FF2B5EF4-FFF2-40B4-BE49-F238E27FC236}">
                      <a16:creationId xmlns:a16="http://schemas.microsoft.com/office/drawing/2014/main" id="{D416BFE2-1427-4327-A589-84E20941346C}"/>
                    </a:ext>
                  </a:extLst>
                </p:cNvPr>
                <p:cNvSpPr>
                  <a:spLocks noChangeShapeType="1"/>
                </p:cNvSpPr>
                <p:nvPr/>
              </p:nvSpPr>
              <p:spPr bwMode="auto">
                <a:xfrm>
                  <a:off x="4983163" y="4897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3" name="Line 121">
                  <a:extLst>
                    <a:ext uri="{FF2B5EF4-FFF2-40B4-BE49-F238E27FC236}">
                      <a16:creationId xmlns:a16="http://schemas.microsoft.com/office/drawing/2014/main" id="{D42F3F0D-1BB5-4945-9352-029F14318625}"/>
                    </a:ext>
                  </a:extLst>
                </p:cNvPr>
                <p:cNvSpPr>
                  <a:spLocks noChangeShapeType="1"/>
                </p:cNvSpPr>
                <p:nvPr/>
              </p:nvSpPr>
              <p:spPr bwMode="auto">
                <a:xfrm>
                  <a:off x="4983163" y="4897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4" name="Line 123">
                  <a:extLst>
                    <a:ext uri="{FF2B5EF4-FFF2-40B4-BE49-F238E27FC236}">
                      <a16:creationId xmlns:a16="http://schemas.microsoft.com/office/drawing/2014/main" id="{F8E64966-897C-44DE-831D-3AD8C31599D9}"/>
                    </a:ext>
                  </a:extLst>
                </p:cNvPr>
                <p:cNvSpPr>
                  <a:spLocks noChangeShapeType="1"/>
                </p:cNvSpPr>
                <p:nvPr/>
              </p:nvSpPr>
              <p:spPr bwMode="auto">
                <a:xfrm>
                  <a:off x="4997450" y="5226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5" name="Line 124">
                  <a:extLst>
                    <a:ext uri="{FF2B5EF4-FFF2-40B4-BE49-F238E27FC236}">
                      <a16:creationId xmlns:a16="http://schemas.microsoft.com/office/drawing/2014/main" id="{C48DF15F-6F22-4CD3-A815-DE738258129E}"/>
                    </a:ext>
                  </a:extLst>
                </p:cNvPr>
                <p:cNvSpPr>
                  <a:spLocks noChangeShapeType="1"/>
                </p:cNvSpPr>
                <p:nvPr/>
              </p:nvSpPr>
              <p:spPr bwMode="auto">
                <a:xfrm>
                  <a:off x="4997450" y="52260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 name="Line 126">
                  <a:extLst>
                    <a:ext uri="{FF2B5EF4-FFF2-40B4-BE49-F238E27FC236}">
                      <a16:creationId xmlns:a16="http://schemas.microsoft.com/office/drawing/2014/main" id="{69051D64-2E30-4582-B7AB-CC7086DEC663}"/>
                    </a:ext>
                  </a:extLst>
                </p:cNvPr>
                <p:cNvSpPr>
                  <a:spLocks noChangeShapeType="1"/>
                </p:cNvSpPr>
                <p:nvPr/>
              </p:nvSpPr>
              <p:spPr bwMode="auto">
                <a:xfrm>
                  <a:off x="5327650" y="52117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 name="Line 127">
                  <a:extLst>
                    <a:ext uri="{FF2B5EF4-FFF2-40B4-BE49-F238E27FC236}">
                      <a16:creationId xmlns:a16="http://schemas.microsoft.com/office/drawing/2014/main" id="{DCD2BF6A-E191-4C54-9232-EC6D698510B0}"/>
                    </a:ext>
                  </a:extLst>
                </p:cNvPr>
                <p:cNvSpPr>
                  <a:spLocks noChangeShapeType="1"/>
                </p:cNvSpPr>
                <p:nvPr/>
              </p:nvSpPr>
              <p:spPr bwMode="auto">
                <a:xfrm>
                  <a:off x="5327650" y="52117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 name="Line 129">
                  <a:extLst>
                    <a:ext uri="{FF2B5EF4-FFF2-40B4-BE49-F238E27FC236}">
                      <a16:creationId xmlns:a16="http://schemas.microsoft.com/office/drawing/2014/main" id="{2EE6F3B5-1285-43EB-BE4A-C18CD94EF48A}"/>
                    </a:ext>
                  </a:extLst>
                </p:cNvPr>
                <p:cNvSpPr>
                  <a:spLocks noChangeShapeType="1"/>
                </p:cNvSpPr>
                <p:nvPr/>
              </p:nvSpPr>
              <p:spPr bwMode="auto">
                <a:xfrm>
                  <a:off x="5334000" y="49037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9" name="Line 130">
                  <a:extLst>
                    <a:ext uri="{FF2B5EF4-FFF2-40B4-BE49-F238E27FC236}">
                      <a16:creationId xmlns:a16="http://schemas.microsoft.com/office/drawing/2014/main" id="{98458C85-68C3-4DB0-A3F6-5ED999CC68EC}"/>
                    </a:ext>
                  </a:extLst>
                </p:cNvPr>
                <p:cNvSpPr>
                  <a:spLocks noChangeShapeType="1"/>
                </p:cNvSpPr>
                <p:nvPr/>
              </p:nvSpPr>
              <p:spPr bwMode="auto">
                <a:xfrm>
                  <a:off x="5334000" y="49037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13" name="Freeform 54">
                <a:extLst>
                  <a:ext uri="{FF2B5EF4-FFF2-40B4-BE49-F238E27FC236}">
                    <a16:creationId xmlns:a16="http://schemas.microsoft.com/office/drawing/2014/main" id="{5CC2A977-7B41-4320-886B-AC8E18EE5E84}"/>
                  </a:ext>
                </a:extLst>
              </p:cNvPr>
              <p:cNvSpPr>
                <a:spLocks noEditPoints="1"/>
              </p:cNvSpPr>
              <p:nvPr/>
            </p:nvSpPr>
            <p:spPr bwMode="auto">
              <a:xfrm>
                <a:off x="5636176" y="4836479"/>
                <a:ext cx="68263" cy="68263"/>
              </a:xfrm>
              <a:custGeom>
                <a:avLst/>
                <a:gdLst>
                  <a:gd name="T0" fmla="*/ 221 w 245"/>
                  <a:gd name="T1" fmla="*/ 98 h 245"/>
                  <a:gd name="T2" fmla="*/ 147 w 245"/>
                  <a:gd name="T3" fmla="*/ 98 h 245"/>
                  <a:gd name="T4" fmla="*/ 147 w 245"/>
                  <a:gd name="T5" fmla="*/ 25 h 245"/>
                  <a:gd name="T6" fmla="*/ 123 w 245"/>
                  <a:gd name="T7" fmla="*/ 0 h 245"/>
                  <a:gd name="T8" fmla="*/ 98 w 245"/>
                  <a:gd name="T9" fmla="*/ 25 h 245"/>
                  <a:gd name="T10" fmla="*/ 98 w 245"/>
                  <a:gd name="T11" fmla="*/ 98 h 245"/>
                  <a:gd name="T12" fmla="*/ 25 w 245"/>
                  <a:gd name="T13" fmla="*/ 98 h 245"/>
                  <a:gd name="T14" fmla="*/ 0 w 245"/>
                  <a:gd name="T15" fmla="*/ 123 h 245"/>
                  <a:gd name="T16" fmla="*/ 25 w 245"/>
                  <a:gd name="T17" fmla="*/ 147 h 245"/>
                  <a:gd name="T18" fmla="*/ 98 w 245"/>
                  <a:gd name="T19" fmla="*/ 147 h 245"/>
                  <a:gd name="T20" fmla="*/ 98 w 245"/>
                  <a:gd name="T21" fmla="*/ 221 h 245"/>
                  <a:gd name="T22" fmla="*/ 123 w 245"/>
                  <a:gd name="T23" fmla="*/ 245 h 245"/>
                  <a:gd name="T24" fmla="*/ 147 w 245"/>
                  <a:gd name="T25" fmla="*/ 221 h 245"/>
                  <a:gd name="T26" fmla="*/ 147 w 245"/>
                  <a:gd name="T27" fmla="*/ 147 h 245"/>
                  <a:gd name="T28" fmla="*/ 221 w 245"/>
                  <a:gd name="T29" fmla="*/ 147 h 245"/>
                  <a:gd name="T30" fmla="*/ 245 w 245"/>
                  <a:gd name="T31" fmla="*/ 123 h 245"/>
                  <a:gd name="T32" fmla="*/ 221 w 245"/>
                  <a:gd name="T33" fmla="*/ 98 h 245"/>
                  <a:gd name="T34" fmla="*/ 221 w 245"/>
                  <a:gd name="T35" fmla="*/ 98 h 245"/>
                  <a:gd name="T36" fmla="*/ 221 w 245"/>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245">
                    <a:moveTo>
                      <a:pt x="221" y="98"/>
                    </a:moveTo>
                    <a:cubicBezTo>
                      <a:pt x="147" y="98"/>
                      <a:pt x="147" y="98"/>
                      <a:pt x="147" y="98"/>
                    </a:cubicBezTo>
                    <a:cubicBezTo>
                      <a:pt x="147" y="25"/>
                      <a:pt x="147" y="25"/>
                      <a:pt x="147" y="25"/>
                    </a:cubicBezTo>
                    <a:cubicBezTo>
                      <a:pt x="147" y="11"/>
                      <a:pt x="136" y="0"/>
                      <a:pt x="123" y="0"/>
                    </a:cubicBezTo>
                    <a:cubicBezTo>
                      <a:pt x="109" y="0"/>
                      <a:pt x="98" y="11"/>
                      <a:pt x="98" y="25"/>
                    </a:cubicBezTo>
                    <a:cubicBezTo>
                      <a:pt x="98" y="98"/>
                      <a:pt x="98" y="98"/>
                      <a:pt x="98" y="98"/>
                    </a:cubicBezTo>
                    <a:cubicBezTo>
                      <a:pt x="25" y="98"/>
                      <a:pt x="25" y="98"/>
                      <a:pt x="25" y="98"/>
                    </a:cubicBezTo>
                    <a:cubicBezTo>
                      <a:pt x="11" y="98"/>
                      <a:pt x="0" y="109"/>
                      <a:pt x="0" y="123"/>
                    </a:cubicBezTo>
                    <a:cubicBezTo>
                      <a:pt x="0" y="136"/>
                      <a:pt x="11" y="147"/>
                      <a:pt x="25" y="147"/>
                    </a:cubicBezTo>
                    <a:cubicBezTo>
                      <a:pt x="98" y="147"/>
                      <a:pt x="98" y="147"/>
                      <a:pt x="98" y="147"/>
                    </a:cubicBezTo>
                    <a:cubicBezTo>
                      <a:pt x="98" y="221"/>
                      <a:pt x="98" y="221"/>
                      <a:pt x="98" y="221"/>
                    </a:cubicBezTo>
                    <a:cubicBezTo>
                      <a:pt x="98" y="234"/>
                      <a:pt x="109" y="245"/>
                      <a:pt x="123" y="245"/>
                    </a:cubicBezTo>
                    <a:cubicBezTo>
                      <a:pt x="136" y="245"/>
                      <a:pt x="147" y="234"/>
                      <a:pt x="147" y="221"/>
                    </a:cubicBezTo>
                    <a:cubicBezTo>
                      <a:pt x="147" y="147"/>
                      <a:pt x="147" y="147"/>
                      <a:pt x="147" y="147"/>
                    </a:cubicBezTo>
                    <a:cubicBezTo>
                      <a:pt x="221" y="147"/>
                      <a:pt x="221" y="147"/>
                      <a:pt x="221" y="147"/>
                    </a:cubicBezTo>
                    <a:cubicBezTo>
                      <a:pt x="234" y="147"/>
                      <a:pt x="245" y="136"/>
                      <a:pt x="245" y="123"/>
                    </a:cubicBezTo>
                    <a:cubicBezTo>
                      <a:pt x="245" y="109"/>
                      <a:pt x="234"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14" name="Freeform 55">
                <a:extLst>
                  <a:ext uri="{FF2B5EF4-FFF2-40B4-BE49-F238E27FC236}">
                    <a16:creationId xmlns:a16="http://schemas.microsoft.com/office/drawing/2014/main" id="{A1C865CA-1391-49CA-9CC2-AF6DE3883A56}"/>
                  </a:ext>
                </a:extLst>
              </p:cNvPr>
              <p:cNvSpPr>
                <a:spLocks noEditPoints="1"/>
              </p:cNvSpPr>
              <p:nvPr/>
            </p:nvSpPr>
            <p:spPr bwMode="auto">
              <a:xfrm>
                <a:off x="5636176" y="5196842"/>
                <a:ext cx="68263" cy="68263"/>
              </a:xfrm>
              <a:custGeom>
                <a:avLst/>
                <a:gdLst>
                  <a:gd name="T0" fmla="*/ 221 w 245"/>
                  <a:gd name="T1" fmla="*/ 98 h 245"/>
                  <a:gd name="T2" fmla="*/ 147 w 245"/>
                  <a:gd name="T3" fmla="*/ 98 h 245"/>
                  <a:gd name="T4" fmla="*/ 147 w 245"/>
                  <a:gd name="T5" fmla="*/ 24 h 245"/>
                  <a:gd name="T6" fmla="*/ 123 w 245"/>
                  <a:gd name="T7" fmla="*/ 0 h 245"/>
                  <a:gd name="T8" fmla="*/ 98 w 245"/>
                  <a:gd name="T9" fmla="*/ 24 h 245"/>
                  <a:gd name="T10" fmla="*/ 98 w 245"/>
                  <a:gd name="T11" fmla="*/ 98 h 245"/>
                  <a:gd name="T12" fmla="*/ 25 w 245"/>
                  <a:gd name="T13" fmla="*/ 98 h 245"/>
                  <a:gd name="T14" fmla="*/ 0 w 245"/>
                  <a:gd name="T15" fmla="*/ 122 h 245"/>
                  <a:gd name="T16" fmla="*/ 25 w 245"/>
                  <a:gd name="T17" fmla="*/ 147 h 245"/>
                  <a:gd name="T18" fmla="*/ 98 w 245"/>
                  <a:gd name="T19" fmla="*/ 147 h 245"/>
                  <a:gd name="T20" fmla="*/ 98 w 245"/>
                  <a:gd name="T21" fmla="*/ 220 h 245"/>
                  <a:gd name="T22" fmla="*/ 123 w 245"/>
                  <a:gd name="T23" fmla="*/ 245 h 245"/>
                  <a:gd name="T24" fmla="*/ 147 w 245"/>
                  <a:gd name="T25" fmla="*/ 220 h 245"/>
                  <a:gd name="T26" fmla="*/ 147 w 245"/>
                  <a:gd name="T27" fmla="*/ 147 h 245"/>
                  <a:gd name="T28" fmla="*/ 221 w 245"/>
                  <a:gd name="T29" fmla="*/ 147 h 245"/>
                  <a:gd name="T30" fmla="*/ 245 w 245"/>
                  <a:gd name="T31" fmla="*/ 122 h 245"/>
                  <a:gd name="T32" fmla="*/ 221 w 245"/>
                  <a:gd name="T33" fmla="*/ 98 h 245"/>
                  <a:gd name="T34" fmla="*/ 221 w 245"/>
                  <a:gd name="T35" fmla="*/ 98 h 245"/>
                  <a:gd name="T36" fmla="*/ 221 w 245"/>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245">
                    <a:moveTo>
                      <a:pt x="221" y="98"/>
                    </a:moveTo>
                    <a:cubicBezTo>
                      <a:pt x="147" y="98"/>
                      <a:pt x="147" y="98"/>
                      <a:pt x="147" y="98"/>
                    </a:cubicBezTo>
                    <a:cubicBezTo>
                      <a:pt x="147" y="24"/>
                      <a:pt x="147" y="24"/>
                      <a:pt x="147" y="24"/>
                    </a:cubicBezTo>
                    <a:cubicBezTo>
                      <a:pt x="147" y="11"/>
                      <a:pt x="136" y="0"/>
                      <a:pt x="123" y="0"/>
                    </a:cubicBezTo>
                    <a:cubicBezTo>
                      <a:pt x="109" y="0"/>
                      <a:pt x="98" y="11"/>
                      <a:pt x="98" y="24"/>
                    </a:cubicBezTo>
                    <a:cubicBezTo>
                      <a:pt x="98" y="98"/>
                      <a:pt x="98" y="98"/>
                      <a:pt x="98" y="98"/>
                    </a:cubicBezTo>
                    <a:cubicBezTo>
                      <a:pt x="25" y="98"/>
                      <a:pt x="25" y="98"/>
                      <a:pt x="25" y="98"/>
                    </a:cubicBezTo>
                    <a:cubicBezTo>
                      <a:pt x="11" y="98"/>
                      <a:pt x="0" y="109"/>
                      <a:pt x="0" y="122"/>
                    </a:cubicBezTo>
                    <a:cubicBezTo>
                      <a:pt x="0" y="136"/>
                      <a:pt x="11" y="147"/>
                      <a:pt x="25" y="147"/>
                    </a:cubicBezTo>
                    <a:cubicBezTo>
                      <a:pt x="98" y="147"/>
                      <a:pt x="98" y="147"/>
                      <a:pt x="98" y="147"/>
                    </a:cubicBezTo>
                    <a:cubicBezTo>
                      <a:pt x="98" y="220"/>
                      <a:pt x="98" y="220"/>
                      <a:pt x="98" y="220"/>
                    </a:cubicBezTo>
                    <a:cubicBezTo>
                      <a:pt x="98" y="234"/>
                      <a:pt x="109" y="245"/>
                      <a:pt x="123" y="245"/>
                    </a:cubicBezTo>
                    <a:cubicBezTo>
                      <a:pt x="136" y="245"/>
                      <a:pt x="147" y="234"/>
                      <a:pt x="147" y="220"/>
                    </a:cubicBezTo>
                    <a:cubicBezTo>
                      <a:pt x="147" y="147"/>
                      <a:pt x="147" y="147"/>
                      <a:pt x="147" y="147"/>
                    </a:cubicBezTo>
                    <a:cubicBezTo>
                      <a:pt x="221" y="147"/>
                      <a:pt x="221" y="147"/>
                      <a:pt x="221" y="147"/>
                    </a:cubicBezTo>
                    <a:cubicBezTo>
                      <a:pt x="234" y="147"/>
                      <a:pt x="245" y="136"/>
                      <a:pt x="245" y="122"/>
                    </a:cubicBezTo>
                    <a:cubicBezTo>
                      <a:pt x="245" y="109"/>
                      <a:pt x="234"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15" name="Freeform 56">
                <a:extLst>
                  <a:ext uri="{FF2B5EF4-FFF2-40B4-BE49-F238E27FC236}">
                    <a16:creationId xmlns:a16="http://schemas.microsoft.com/office/drawing/2014/main" id="{DF425EBD-9616-4961-AD97-410E1535D6E7}"/>
                  </a:ext>
                </a:extLst>
              </p:cNvPr>
              <p:cNvSpPr>
                <a:spLocks noEditPoints="1"/>
              </p:cNvSpPr>
              <p:nvPr/>
            </p:nvSpPr>
            <p:spPr bwMode="auto">
              <a:xfrm>
                <a:off x="6011741" y="4836479"/>
                <a:ext cx="68263" cy="68263"/>
              </a:xfrm>
              <a:custGeom>
                <a:avLst/>
                <a:gdLst>
                  <a:gd name="T0" fmla="*/ 221 w 246"/>
                  <a:gd name="T1" fmla="*/ 98 h 245"/>
                  <a:gd name="T2" fmla="*/ 147 w 246"/>
                  <a:gd name="T3" fmla="*/ 98 h 245"/>
                  <a:gd name="T4" fmla="*/ 147 w 246"/>
                  <a:gd name="T5" fmla="*/ 25 h 245"/>
                  <a:gd name="T6" fmla="*/ 123 w 246"/>
                  <a:gd name="T7" fmla="*/ 0 h 245"/>
                  <a:gd name="T8" fmla="*/ 98 w 246"/>
                  <a:gd name="T9" fmla="*/ 25 h 245"/>
                  <a:gd name="T10" fmla="*/ 98 w 246"/>
                  <a:gd name="T11" fmla="*/ 98 h 245"/>
                  <a:gd name="T12" fmla="*/ 25 w 246"/>
                  <a:gd name="T13" fmla="*/ 98 h 245"/>
                  <a:gd name="T14" fmla="*/ 0 w 246"/>
                  <a:gd name="T15" fmla="*/ 123 h 245"/>
                  <a:gd name="T16" fmla="*/ 25 w 246"/>
                  <a:gd name="T17" fmla="*/ 147 h 245"/>
                  <a:gd name="T18" fmla="*/ 98 w 246"/>
                  <a:gd name="T19" fmla="*/ 147 h 245"/>
                  <a:gd name="T20" fmla="*/ 98 w 246"/>
                  <a:gd name="T21" fmla="*/ 221 h 245"/>
                  <a:gd name="T22" fmla="*/ 123 w 246"/>
                  <a:gd name="T23" fmla="*/ 245 h 245"/>
                  <a:gd name="T24" fmla="*/ 147 w 246"/>
                  <a:gd name="T25" fmla="*/ 221 h 245"/>
                  <a:gd name="T26" fmla="*/ 147 w 246"/>
                  <a:gd name="T27" fmla="*/ 147 h 245"/>
                  <a:gd name="T28" fmla="*/ 221 w 246"/>
                  <a:gd name="T29" fmla="*/ 147 h 245"/>
                  <a:gd name="T30" fmla="*/ 246 w 246"/>
                  <a:gd name="T31" fmla="*/ 123 h 245"/>
                  <a:gd name="T32" fmla="*/ 221 w 246"/>
                  <a:gd name="T33" fmla="*/ 98 h 245"/>
                  <a:gd name="T34" fmla="*/ 221 w 246"/>
                  <a:gd name="T35" fmla="*/ 98 h 245"/>
                  <a:gd name="T36" fmla="*/ 221 w 246"/>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5">
                    <a:moveTo>
                      <a:pt x="221" y="98"/>
                    </a:moveTo>
                    <a:cubicBezTo>
                      <a:pt x="147" y="98"/>
                      <a:pt x="147" y="98"/>
                      <a:pt x="147" y="98"/>
                    </a:cubicBezTo>
                    <a:cubicBezTo>
                      <a:pt x="147" y="25"/>
                      <a:pt x="147" y="25"/>
                      <a:pt x="147" y="25"/>
                    </a:cubicBezTo>
                    <a:cubicBezTo>
                      <a:pt x="147" y="11"/>
                      <a:pt x="137" y="0"/>
                      <a:pt x="123" y="0"/>
                    </a:cubicBezTo>
                    <a:cubicBezTo>
                      <a:pt x="109" y="0"/>
                      <a:pt x="98" y="11"/>
                      <a:pt x="98" y="25"/>
                    </a:cubicBezTo>
                    <a:cubicBezTo>
                      <a:pt x="98" y="98"/>
                      <a:pt x="98" y="98"/>
                      <a:pt x="98" y="98"/>
                    </a:cubicBezTo>
                    <a:cubicBezTo>
                      <a:pt x="25" y="98"/>
                      <a:pt x="25" y="98"/>
                      <a:pt x="25" y="98"/>
                    </a:cubicBezTo>
                    <a:cubicBezTo>
                      <a:pt x="11" y="98"/>
                      <a:pt x="0" y="109"/>
                      <a:pt x="0" y="123"/>
                    </a:cubicBezTo>
                    <a:cubicBezTo>
                      <a:pt x="0" y="136"/>
                      <a:pt x="11" y="147"/>
                      <a:pt x="25" y="147"/>
                    </a:cubicBezTo>
                    <a:cubicBezTo>
                      <a:pt x="98" y="147"/>
                      <a:pt x="98" y="147"/>
                      <a:pt x="98" y="147"/>
                    </a:cubicBezTo>
                    <a:cubicBezTo>
                      <a:pt x="98" y="221"/>
                      <a:pt x="98" y="221"/>
                      <a:pt x="98" y="221"/>
                    </a:cubicBezTo>
                    <a:cubicBezTo>
                      <a:pt x="98" y="234"/>
                      <a:pt x="109" y="245"/>
                      <a:pt x="123" y="245"/>
                    </a:cubicBezTo>
                    <a:cubicBezTo>
                      <a:pt x="137" y="245"/>
                      <a:pt x="147" y="234"/>
                      <a:pt x="147" y="221"/>
                    </a:cubicBezTo>
                    <a:cubicBezTo>
                      <a:pt x="147" y="147"/>
                      <a:pt x="147" y="147"/>
                      <a:pt x="147" y="147"/>
                    </a:cubicBezTo>
                    <a:cubicBezTo>
                      <a:pt x="221" y="147"/>
                      <a:pt x="221" y="147"/>
                      <a:pt x="221" y="147"/>
                    </a:cubicBezTo>
                    <a:cubicBezTo>
                      <a:pt x="235" y="147"/>
                      <a:pt x="246" y="136"/>
                      <a:pt x="246" y="123"/>
                    </a:cubicBezTo>
                    <a:cubicBezTo>
                      <a:pt x="246" y="109"/>
                      <a:pt x="235"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16" name="Freeform 57">
                <a:extLst>
                  <a:ext uri="{FF2B5EF4-FFF2-40B4-BE49-F238E27FC236}">
                    <a16:creationId xmlns:a16="http://schemas.microsoft.com/office/drawing/2014/main" id="{213C4721-9390-44DA-978F-FD2FBA65A7C2}"/>
                  </a:ext>
                </a:extLst>
              </p:cNvPr>
              <p:cNvSpPr>
                <a:spLocks noEditPoints="1"/>
              </p:cNvSpPr>
              <p:nvPr/>
            </p:nvSpPr>
            <p:spPr bwMode="auto">
              <a:xfrm>
                <a:off x="6011741" y="5196842"/>
                <a:ext cx="68263" cy="68263"/>
              </a:xfrm>
              <a:custGeom>
                <a:avLst/>
                <a:gdLst>
                  <a:gd name="T0" fmla="*/ 221 w 246"/>
                  <a:gd name="T1" fmla="*/ 98 h 245"/>
                  <a:gd name="T2" fmla="*/ 147 w 246"/>
                  <a:gd name="T3" fmla="*/ 98 h 245"/>
                  <a:gd name="T4" fmla="*/ 147 w 246"/>
                  <a:gd name="T5" fmla="*/ 24 h 245"/>
                  <a:gd name="T6" fmla="*/ 123 w 246"/>
                  <a:gd name="T7" fmla="*/ 0 h 245"/>
                  <a:gd name="T8" fmla="*/ 98 w 246"/>
                  <a:gd name="T9" fmla="*/ 24 h 245"/>
                  <a:gd name="T10" fmla="*/ 98 w 246"/>
                  <a:gd name="T11" fmla="*/ 98 h 245"/>
                  <a:gd name="T12" fmla="*/ 25 w 246"/>
                  <a:gd name="T13" fmla="*/ 98 h 245"/>
                  <a:gd name="T14" fmla="*/ 0 w 246"/>
                  <a:gd name="T15" fmla="*/ 122 h 245"/>
                  <a:gd name="T16" fmla="*/ 25 w 246"/>
                  <a:gd name="T17" fmla="*/ 147 h 245"/>
                  <a:gd name="T18" fmla="*/ 98 w 246"/>
                  <a:gd name="T19" fmla="*/ 147 h 245"/>
                  <a:gd name="T20" fmla="*/ 98 w 246"/>
                  <a:gd name="T21" fmla="*/ 220 h 245"/>
                  <a:gd name="T22" fmla="*/ 123 w 246"/>
                  <a:gd name="T23" fmla="*/ 245 h 245"/>
                  <a:gd name="T24" fmla="*/ 147 w 246"/>
                  <a:gd name="T25" fmla="*/ 220 h 245"/>
                  <a:gd name="T26" fmla="*/ 147 w 246"/>
                  <a:gd name="T27" fmla="*/ 147 h 245"/>
                  <a:gd name="T28" fmla="*/ 221 w 246"/>
                  <a:gd name="T29" fmla="*/ 147 h 245"/>
                  <a:gd name="T30" fmla="*/ 246 w 246"/>
                  <a:gd name="T31" fmla="*/ 122 h 245"/>
                  <a:gd name="T32" fmla="*/ 221 w 246"/>
                  <a:gd name="T33" fmla="*/ 98 h 245"/>
                  <a:gd name="T34" fmla="*/ 221 w 246"/>
                  <a:gd name="T35" fmla="*/ 98 h 245"/>
                  <a:gd name="T36" fmla="*/ 221 w 246"/>
                  <a:gd name="T37" fmla="*/ 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5">
                    <a:moveTo>
                      <a:pt x="221" y="98"/>
                    </a:moveTo>
                    <a:cubicBezTo>
                      <a:pt x="147" y="98"/>
                      <a:pt x="147" y="98"/>
                      <a:pt x="147" y="98"/>
                    </a:cubicBezTo>
                    <a:cubicBezTo>
                      <a:pt x="147" y="24"/>
                      <a:pt x="147" y="24"/>
                      <a:pt x="147" y="24"/>
                    </a:cubicBezTo>
                    <a:cubicBezTo>
                      <a:pt x="147" y="11"/>
                      <a:pt x="137" y="0"/>
                      <a:pt x="123" y="0"/>
                    </a:cubicBezTo>
                    <a:cubicBezTo>
                      <a:pt x="109" y="0"/>
                      <a:pt x="98" y="11"/>
                      <a:pt x="98" y="24"/>
                    </a:cubicBezTo>
                    <a:cubicBezTo>
                      <a:pt x="98" y="98"/>
                      <a:pt x="98" y="98"/>
                      <a:pt x="98" y="98"/>
                    </a:cubicBezTo>
                    <a:cubicBezTo>
                      <a:pt x="25" y="98"/>
                      <a:pt x="25" y="98"/>
                      <a:pt x="25" y="98"/>
                    </a:cubicBezTo>
                    <a:cubicBezTo>
                      <a:pt x="11" y="98"/>
                      <a:pt x="0" y="109"/>
                      <a:pt x="0" y="122"/>
                    </a:cubicBezTo>
                    <a:cubicBezTo>
                      <a:pt x="0" y="136"/>
                      <a:pt x="11" y="147"/>
                      <a:pt x="25" y="147"/>
                    </a:cubicBezTo>
                    <a:cubicBezTo>
                      <a:pt x="98" y="147"/>
                      <a:pt x="98" y="147"/>
                      <a:pt x="98" y="147"/>
                    </a:cubicBezTo>
                    <a:cubicBezTo>
                      <a:pt x="98" y="220"/>
                      <a:pt x="98" y="220"/>
                      <a:pt x="98" y="220"/>
                    </a:cubicBezTo>
                    <a:cubicBezTo>
                      <a:pt x="98" y="234"/>
                      <a:pt x="109" y="245"/>
                      <a:pt x="123" y="245"/>
                    </a:cubicBezTo>
                    <a:cubicBezTo>
                      <a:pt x="137" y="245"/>
                      <a:pt x="147" y="234"/>
                      <a:pt x="147" y="220"/>
                    </a:cubicBezTo>
                    <a:cubicBezTo>
                      <a:pt x="147" y="147"/>
                      <a:pt x="147" y="147"/>
                      <a:pt x="147" y="147"/>
                    </a:cubicBezTo>
                    <a:cubicBezTo>
                      <a:pt x="221" y="147"/>
                      <a:pt x="221" y="147"/>
                      <a:pt x="221" y="147"/>
                    </a:cubicBezTo>
                    <a:cubicBezTo>
                      <a:pt x="235" y="147"/>
                      <a:pt x="246" y="136"/>
                      <a:pt x="246" y="122"/>
                    </a:cubicBezTo>
                    <a:cubicBezTo>
                      <a:pt x="246" y="109"/>
                      <a:pt x="235" y="98"/>
                      <a:pt x="221" y="98"/>
                    </a:cubicBezTo>
                    <a:close/>
                    <a:moveTo>
                      <a:pt x="221" y="98"/>
                    </a:moveTo>
                    <a:cubicBezTo>
                      <a:pt x="221" y="98"/>
                      <a:pt x="221" y="98"/>
                      <a:pt x="221" y="9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17" name="Freeform 196">
                <a:extLst>
                  <a:ext uri="{FF2B5EF4-FFF2-40B4-BE49-F238E27FC236}">
                    <a16:creationId xmlns:a16="http://schemas.microsoft.com/office/drawing/2014/main" id="{0CE22722-86C5-45D4-B1FF-7F69C177AC69}"/>
                  </a:ext>
                </a:extLst>
              </p:cNvPr>
              <p:cNvSpPr>
                <a:spLocks noEditPoints="1"/>
              </p:cNvSpPr>
              <p:nvPr/>
            </p:nvSpPr>
            <p:spPr bwMode="auto">
              <a:xfrm>
                <a:off x="5786478" y="4956973"/>
                <a:ext cx="108607" cy="40950"/>
              </a:xfrm>
              <a:custGeom>
                <a:avLst/>
                <a:gdLst>
                  <a:gd name="T0" fmla="*/ 375 w 384"/>
                  <a:gd name="T1" fmla="*/ 85 h 147"/>
                  <a:gd name="T2" fmla="*/ 39 w 384"/>
                  <a:gd name="T3" fmla="*/ 27 h 147"/>
                  <a:gd name="T4" fmla="*/ 0 w 384"/>
                  <a:gd name="T5" fmla="*/ 73 h 147"/>
                  <a:gd name="T6" fmla="*/ 0 w 384"/>
                  <a:gd name="T7" fmla="*/ 125 h 147"/>
                  <a:gd name="T8" fmla="*/ 22 w 384"/>
                  <a:gd name="T9" fmla="*/ 147 h 147"/>
                  <a:gd name="T10" fmla="*/ 45 w 384"/>
                  <a:gd name="T11" fmla="*/ 125 h 147"/>
                  <a:gd name="T12" fmla="*/ 45 w 384"/>
                  <a:gd name="T13" fmla="*/ 73 h 147"/>
                  <a:gd name="T14" fmla="*/ 46 w 384"/>
                  <a:gd name="T15" fmla="*/ 72 h 147"/>
                  <a:gd name="T16" fmla="*/ 192 w 384"/>
                  <a:gd name="T17" fmla="*/ 65 h 147"/>
                  <a:gd name="T18" fmla="*/ 343 w 384"/>
                  <a:gd name="T19" fmla="*/ 117 h 147"/>
                  <a:gd name="T20" fmla="*/ 375 w 384"/>
                  <a:gd name="T21" fmla="*/ 117 h 147"/>
                  <a:gd name="T22" fmla="*/ 375 w 384"/>
                  <a:gd name="T23" fmla="*/ 85 h 147"/>
                  <a:gd name="T24" fmla="*/ 375 w 384"/>
                  <a:gd name="T25" fmla="*/ 85 h 147"/>
                  <a:gd name="T26" fmla="*/ 375 w 384"/>
                  <a:gd name="T27"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147">
                    <a:moveTo>
                      <a:pt x="375" y="85"/>
                    </a:moveTo>
                    <a:cubicBezTo>
                      <a:pt x="290" y="0"/>
                      <a:pt x="112" y="16"/>
                      <a:pt x="39" y="27"/>
                    </a:cubicBezTo>
                    <a:cubicBezTo>
                      <a:pt x="17" y="31"/>
                      <a:pt x="0" y="50"/>
                      <a:pt x="0" y="73"/>
                    </a:cubicBezTo>
                    <a:cubicBezTo>
                      <a:pt x="0" y="125"/>
                      <a:pt x="0" y="125"/>
                      <a:pt x="0" y="125"/>
                    </a:cubicBezTo>
                    <a:cubicBezTo>
                      <a:pt x="0" y="137"/>
                      <a:pt x="10" y="147"/>
                      <a:pt x="22" y="147"/>
                    </a:cubicBezTo>
                    <a:cubicBezTo>
                      <a:pt x="35" y="147"/>
                      <a:pt x="45" y="137"/>
                      <a:pt x="45" y="125"/>
                    </a:cubicBezTo>
                    <a:cubicBezTo>
                      <a:pt x="45" y="73"/>
                      <a:pt x="45" y="73"/>
                      <a:pt x="45" y="73"/>
                    </a:cubicBezTo>
                    <a:cubicBezTo>
                      <a:pt x="45" y="72"/>
                      <a:pt x="45" y="72"/>
                      <a:pt x="46" y="72"/>
                    </a:cubicBezTo>
                    <a:cubicBezTo>
                      <a:pt x="75" y="67"/>
                      <a:pt x="133" y="61"/>
                      <a:pt x="192" y="65"/>
                    </a:cubicBezTo>
                    <a:cubicBezTo>
                      <a:pt x="262" y="69"/>
                      <a:pt x="313" y="87"/>
                      <a:pt x="343" y="117"/>
                    </a:cubicBezTo>
                    <a:cubicBezTo>
                      <a:pt x="352" y="126"/>
                      <a:pt x="366" y="126"/>
                      <a:pt x="375" y="117"/>
                    </a:cubicBezTo>
                    <a:cubicBezTo>
                      <a:pt x="384" y="108"/>
                      <a:pt x="384" y="94"/>
                      <a:pt x="375" y="85"/>
                    </a:cubicBezTo>
                    <a:close/>
                    <a:moveTo>
                      <a:pt x="375" y="85"/>
                    </a:moveTo>
                    <a:cubicBezTo>
                      <a:pt x="375" y="85"/>
                      <a:pt x="375" y="85"/>
                      <a:pt x="375" y="8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 name="Gruppieren 11">
              <a:extLst>
                <a:ext uri="{FF2B5EF4-FFF2-40B4-BE49-F238E27FC236}">
                  <a16:creationId xmlns:a16="http://schemas.microsoft.com/office/drawing/2014/main" id="{9D4F0763-B755-4EFF-999E-FD8A8C8D065A}"/>
                </a:ext>
              </a:extLst>
            </p:cNvPr>
            <p:cNvGrpSpPr/>
            <p:nvPr/>
          </p:nvGrpSpPr>
          <p:grpSpPr>
            <a:xfrm>
              <a:off x="4967288" y="2683510"/>
              <a:ext cx="376237" cy="428625"/>
              <a:chOff x="4967288" y="2683510"/>
              <a:chExt cx="376237" cy="428625"/>
            </a:xfrm>
          </p:grpSpPr>
          <p:sp>
            <p:nvSpPr>
              <p:cNvPr id="1141" name="Freeform 5">
                <a:extLst>
                  <a:ext uri="{FF2B5EF4-FFF2-40B4-BE49-F238E27FC236}">
                    <a16:creationId xmlns:a16="http://schemas.microsoft.com/office/drawing/2014/main" id="{43DAD269-23DC-45E1-BAD7-FE20512A774F}"/>
                  </a:ext>
                </a:extLst>
              </p:cNvPr>
              <p:cNvSpPr>
                <a:spLocks noEditPoints="1"/>
              </p:cNvSpPr>
              <p:nvPr/>
            </p:nvSpPr>
            <p:spPr bwMode="auto">
              <a:xfrm>
                <a:off x="4967288" y="2683510"/>
                <a:ext cx="376237" cy="428625"/>
              </a:xfrm>
              <a:custGeom>
                <a:avLst/>
                <a:gdLst>
                  <a:gd name="T0" fmla="*/ 1273 w 1344"/>
                  <a:gd name="T1" fmla="*/ 0 h 1536"/>
                  <a:gd name="T2" fmla="*/ 71 w 1344"/>
                  <a:gd name="T3" fmla="*/ 0 h 1536"/>
                  <a:gd name="T4" fmla="*/ 0 w 1344"/>
                  <a:gd name="T5" fmla="*/ 71 h 1536"/>
                  <a:gd name="T6" fmla="*/ 0 w 1344"/>
                  <a:gd name="T7" fmla="*/ 213 h 1536"/>
                  <a:gd name="T8" fmla="*/ 21 w 1344"/>
                  <a:gd name="T9" fmla="*/ 273 h 1536"/>
                  <a:gd name="T10" fmla="*/ 518 w 1344"/>
                  <a:gd name="T11" fmla="*/ 883 h 1536"/>
                  <a:gd name="T12" fmla="*/ 529 w 1344"/>
                  <a:gd name="T13" fmla="*/ 914 h 1536"/>
                  <a:gd name="T14" fmla="*/ 529 w 1344"/>
                  <a:gd name="T15" fmla="*/ 1489 h 1536"/>
                  <a:gd name="T16" fmla="*/ 551 w 1344"/>
                  <a:gd name="T17" fmla="*/ 1529 h 1536"/>
                  <a:gd name="T18" fmla="*/ 576 w 1344"/>
                  <a:gd name="T19" fmla="*/ 1536 h 1536"/>
                  <a:gd name="T20" fmla="*/ 596 w 1344"/>
                  <a:gd name="T21" fmla="*/ 1531 h 1536"/>
                  <a:gd name="T22" fmla="*/ 776 w 1344"/>
                  <a:gd name="T23" fmla="*/ 1441 h 1536"/>
                  <a:gd name="T24" fmla="*/ 815 w 1344"/>
                  <a:gd name="T25" fmla="*/ 1378 h 1536"/>
                  <a:gd name="T26" fmla="*/ 815 w 1344"/>
                  <a:gd name="T27" fmla="*/ 914 h 1536"/>
                  <a:gd name="T28" fmla="*/ 826 w 1344"/>
                  <a:gd name="T29" fmla="*/ 883 h 1536"/>
                  <a:gd name="T30" fmla="*/ 1322 w 1344"/>
                  <a:gd name="T31" fmla="*/ 273 h 1536"/>
                  <a:gd name="T32" fmla="*/ 1344 w 1344"/>
                  <a:gd name="T33" fmla="*/ 213 h 1536"/>
                  <a:gd name="T34" fmla="*/ 1344 w 1344"/>
                  <a:gd name="T35" fmla="*/ 71 h 1536"/>
                  <a:gd name="T36" fmla="*/ 1273 w 1344"/>
                  <a:gd name="T37" fmla="*/ 0 h 1536"/>
                  <a:gd name="T38" fmla="*/ 770 w 1344"/>
                  <a:gd name="T39" fmla="*/ 914 h 1536"/>
                  <a:gd name="T40" fmla="*/ 770 w 1344"/>
                  <a:gd name="T41" fmla="*/ 1378 h 1536"/>
                  <a:gd name="T42" fmla="*/ 755 w 1344"/>
                  <a:gd name="T43" fmla="*/ 1401 h 1536"/>
                  <a:gd name="T44" fmla="*/ 576 w 1344"/>
                  <a:gd name="T45" fmla="*/ 1491 h 1536"/>
                  <a:gd name="T46" fmla="*/ 575 w 1344"/>
                  <a:gd name="T47" fmla="*/ 1491 h 1536"/>
                  <a:gd name="T48" fmla="*/ 574 w 1344"/>
                  <a:gd name="T49" fmla="*/ 1489 h 1536"/>
                  <a:gd name="T50" fmla="*/ 574 w 1344"/>
                  <a:gd name="T51" fmla="*/ 914 h 1536"/>
                  <a:gd name="T52" fmla="*/ 574 w 1344"/>
                  <a:gd name="T53" fmla="*/ 911 h 1536"/>
                  <a:gd name="T54" fmla="*/ 770 w 1344"/>
                  <a:gd name="T55" fmla="*/ 911 h 1536"/>
                  <a:gd name="T56" fmla="*/ 770 w 1344"/>
                  <a:gd name="T57" fmla="*/ 914 h 1536"/>
                  <a:gd name="T58" fmla="*/ 1299 w 1344"/>
                  <a:gd name="T59" fmla="*/ 192 h 1536"/>
                  <a:gd name="T60" fmla="*/ 1225 w 1344"/>
                  <a:gd name="T61" fmla="*/ 192 h 1536"/>
                  <a:gd name="T62" fmla="*/ 1202 w 1344"/>
                  <a:gd name="T63" fmla="*/ 215 h 1536"/>
                  <a:gd name="T64" fmla="*/ 1225 w 1344"/>
                  <a:gd name="T65" fmla="*/ 237 h 1536"/>
                  <a:gd name="T66" fmla="*/ 1292 w 1344"/>
                  <a:gd name="T67" fmla="*/ 237 h 1536"/>
                  <a:gd name="T68" fmla="*/ 1287 w 1344"/>
                  <a:gd name="T69" fmla="*/ 245 h 1536"/>
                  <a:gd name="T70" fmla="*/ 791 w 1344"/>
                  <a:gd name="T71" fmla="*/ 854 h 1536"/>
                  <a:gd name="T72" fmla="*/ 783 w 1344"/>
                  <a:gd name="T73" fmla="*/ 866 h 1536"/>
                  <a:gd name="T74" fmla="*/ 561 w 1344"/>
                  <a:gd name="T75" fmla="*/ 866 h 1536"/>
                  <a:gd name="T76" fmla="*/ 553 w 1344"/>
                  <a:gd name="T77" fmla="*/ 854 h 1536"/>
                  <a:gd name="T78" fmla="*/ 56 w 1344"/>
                  <a:gd name="T79" fmla="*/ 245 h 1536"/>
                  <a:gd name="T80" fmla="*/ 51 w 1344"/>
                  <a:gd name="T81" fmla="*/ 237 h 1536"/>
                  <a:gd name="T82" fmla="*/ 119 w 1344"/>
                  <a:gd name="T83" fmla="*/ 237 h 1536"/>
                  <a:gd name="T84" fmla="*/ 141 w 1344"/>
                  <a:gd name="T85" fmla="*/ 215 h 1536"/>
                  <a:gd name="T86" fmla="*/ 119 w 1344"/>
                  <a:gd name="T87" fmla="*/ 192 h 1536"/>
                  <a:gd name="T88" fmla="*/ 45 w 1344"/>
                  <a:gd name="T89" fmla="*/ 192 h 1536"/>
                  <a:gd name="T90" fmla="*/ 45 w 1344"/>
                  <a:gd name="T91" fmla="*/ 71 h 1536"/>
                  <a:gd name="T92" fmla="*/ 71 w 1344"/>
                  <a:gd name="T93" fmla="*/ 45 h 1536"/>
                  <a:gd name="T94" fmla="*/ 1273 w 1344"/>
                  <a:gd name="T95" fmla="*/ 45 h 1536"/>
                  <a:gd name="T96" fmla="*/ 1299 w 1344"/>
                  <a:gd name="T97" fmla="*/ 71 h 1536"/>
                  <a:gd name="T98" fmla="*/ 1299 w 1344"/>
                  <a:gd name="T99" fmla="*/ 192 h 1536"/>
                  <a:gd name="T100" fmla="*/ 1299 w 1344"/>
                  <a:gd name="T101" fmla="*/ 192 h 1536"/>
                  <a:gd name="T102" fmla="*/ 1299 w 1344"/>
                  <a:gd name="T103" fmla="*/ 19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4" h="1536">
                    <a:moveTo>
                      <a:pt x="1273" y="0"/>
                    </a:moveTo>
                    <a:cubicBezTo>
                      <a:pt x="71" y="0"/>
                      <a:pt x="71" y="0"/>
                      <a:pt x="71" y="0"/>
                    </a:cubicBezTo>
                    <a:cubicBezTo>
                      <a:pt x="32" y="0"/>
                      <a:pt x="0" y="32"/>
                      <a:pt x="0" y="71"/>
                    </a:cubicBezTo>
                    <a:cubicBezTo>
                      <a:pt x="0" y="213"/>
                      <a:pt x="0" y="213"/>
                      <a:pt x="0" y="213"/>
                    </a:cubicBezTo>
                    <a:cubicBezTo>
                      <a:pt x="0" y="235"/>
                      <a:pt x="8" y="256"/>
                      <a:pt x="21" y="273"/>
                    </a:cubicBezTo>
                    <a:cubicBezTo>
                      <a:pt x="518" y="883"/>
                      <a:pt x="518" y="883"/>
                      <a:pt x="518" y="883"/>
                    </a:cubicBezTo>
                    <a:cubicBezTo>
                      <a:pt x="525" y="891"/>
                      <a:pt x="529" y="903"/>
                      <a:pt x="529" y="914"/>
                    </a:cubicBezTo>
                    <a:cubicBezTo>
                      <a:pt x="529" y="1489"/>
                      <a:pt x="529" y="1489"/>
                      <a:pt x="529" y="1489"/>
                    </a:cubicBezTo>
                    <a:cubicBezTo>
                      <a:pt x="529" y="1506"/>
                      <a:pt x="537" y="1520"/>
                      <a:pt x="551" y="1529"/>
                    </a:cubicBezTo>
                    <a:cubicBezTo>
                      <a:pt x="559" y="1534"/>
                      <a:pt x="567" y="1536"/>
                      <a:pt x="576" y="1536"/>
                    </a:cubicBezTo>
                    <a:cubicBezTo>
                      <a:pt x="583" y="1536"/>
                      <a:pt x="590" y="1534"/>
                      <a:pt x="596" y="1531"/>
                    </a:cubicBezTo>
                    <a:cubicBezTo>
                      <a:pt x="776" y="1441"/>
                      <a:pt x="776" y="1441"/>
                      <a:pt x="776" y="1441"/>
                    </a:cubicBezTo>
                    <a:cubicBezTo>
                      <a:pt x="800" y="1429"/>
                      <a:pt x="815" y="1405"/>
                      <a:pt x="815" y="1378"/>
                    </a:cubicBezTo>
                    <a:cubicBezTo>
                      <a:pt x="815" y="914"/>
                      <a:pt x="815" y="914"/>
                      <a:pt x="815" y="914"/>
                    </a:cubicBezTo>
                    <a:cubicBezTo>
                      <a:pt x="815" y="903"/>
                      <a:pt x="819" y="891"/>
                      <a:pt x="826" y="883"/>
                    </a:cubicBezTo>
                    <a:cubicBezTo>
                      <a:pt x="1322" y="273"/>
                      <a:pt x="1322" y="273"/>
                      <a:pt x="1322" y="273"/>
                    </a:cubicBezTo>
                    <a:cubicBezTo>
                      <a:pt x="1336" y="256"/>
                      <a:pt x="1344" y="235"/>
                      <a:pt x="1344" y="213"/>
                    </a:cubicBezTo>
                    <a:cubicBezTo>
                      <a:pt x="1344" y="71"/>
                      <a:pt x="1344" y="71"/>
                      <a:pt x="1344" y="71"/>
                    </a:cubicBezTo>
                    <a:cubicBezTo>
                      <a:pt x="1344" y="32"/>
                      <a:pt x="1312" y="0"/>
                      <a:pt x="1273" y="0"/>
                    </a:cubicBezTo>
                    <a:close/>
                    <a:moveTo>
                      <a:pt x="770" y="914"/>
                    </a:moveTo>
                    <a:cubicBezTo>
                      <a:pt x="770" y="1378"/>
                      <a:pt x="770" y="1378"/>
                      <a:pt x="770" y="1378"/>
                    </a:cubicBezTo>
                    <a:cubicBezTo>
                      <a:pt x="770" y="1388"/>
                      <a:pt x="764" y="1397"/>
                      <a:pt x="755" y="1401"/>
                    </a:cubicBezTo>
                    <a:cubicBezTo>
                      <a:pt x="576" y="1491"/>
                      <a:pt x="576" y="1491"/>
                      <a:pt x="576" y="1491"/>
                    </a:cubicBezTo>
                    <a:cubicBezTo>
                      <a:pt x="576" y="1491"/>
                      <a:pt x="576" y="1491"/>
                      <a:pt x="575" y="1491"/>
                    </a:cubicBezTo>
                    <a:cubicBezTo>
                      <a:pt x="574" y="1490"/>
                      <a:pt x="574" y="1490"/>
                      <a:pt x="574" y="1489"/>
                    </a:cubicBezTo>
                    <a:cubicBezTo>
                      <a:pt x="574" y="914"/>
                      <a:pt x="574" y="914"/>
                      <a:pt x="574" y="914"/>
                    </a:cubicBezTo>
                    <a:cubicBezTo>
                      <a:pt x="574" y="913"/>
                      <a:pt x="574" y="912"/>
                      <a:pt x="574" y="911"/>
                    </a:cubicBezTo>
                    <a:cubicBezTo>
                      <a:pt x="770" y="911"/>
                      <a:pt x="770" y="911"/>
                      <a:pt x="770" y="911"/>
                    </a:cubicBezTo>
                    <a:cubicBezTo>
                      <a:pt x="770" y="912"/>
                      <a:pt x="770" y="913"/>
                      <a:pt x="770" y="914"/>
                    </a:cubicBezTo>
                    <a:close/>
                    <a:moveTo>
                      <a:pt x="1299" y="192"/>
                    </a:moveTo>
                    <a:cubicBezTo>
                      <a:pt x="1225" y="192"/>
                      <a:pt x="1225" y="192"/>
                      <a:pt x="1225" y="192"/>
                    </a:cubicBezTo>
                    <a:cubicBezTo>
                      <a:pt x="1212" y="192"/>
                      <a:pt x="1202" y="202"/>
                      <a:pt x="1202" y="215"/>
                    </a:cubicBezTo>
                    <a:cubicBezTo>
                      <a:pt x="1202" y="227"/>
                      <a:pt x="1212" y="237"/>
                      <a:pt x="1225" y="237"/>
                    </a:cubicBezTo>
                    <a:cubicBezTo>
                      <a:pt x="1292" y="237"/>
                      <a:pt x="1292" y="237"/>
                      <a:pt x="1292" y="237"/>
                    </a:cubicBezTo>
                    <a:cubicBezTo>
                      <a:pt x="1291" y="240"/>
                      <a:pt x="1289" y="242"/>
                      <a:pt x="1287" y="245"/>
                    </a:cubicBezTo>
                    <a:cubicBezTo>
                      <a:pt x="791" y="854"/>
                      <a:pt x="791" y="854"/>
                      <a:pt x="791" y="854"/>
                    </a:cubicBezTo>
                    <a:cubicBezTo>
                      <a:pt x="788" y="858"/>
                      <a:pt x="785" y="862"/>
                      <a:pt x="783" y="866"/>
                    </a:cubicBezTo>
                    <a:cubicBezTo>
                      <a:pt x="561" y="866"/>
                      <a:pt x="561" y="866"/>
                      <a:pt x="561" y="866"/>
                    </a:cubicBezTo>
                    <a:cubicBezTo>
                      <a:pt x="558" y="862"/>
                      <a:pt x="556" y="858"/>
                      <a:pt x="553" y="854"/>
                    </a:cubicBezTo>
                    <a:cubicBezTo>
                      <a:pt x="56" y="245"/>
                      <a:pt x="56" y="245"/>
                      <a:pt x="56" y="245"/>
                    </a:cubicBezTo>
                    <a:cubicBezTo>
                      <a:pt x="54" y="242"/>
                      <a:pt x="53" y="240"/>
                      <a:pt x="51" y="237"/>
                    </a:cubicBezTo>
                    <a:cubicBezTo>
                      <a:pt x="119" y="237"/>
                      <a:pt x="119" y="237"/>
                      <a:pt x="119" y="237"/>
                    </a:cubicBezTo>
                    <a:cubicBezTo>
                      <a:pt x="131" y="237"/>
                      <a:pt x="141" y="227"/>
                      <a:pt x="141" y="215"/>
                    </a:cubicBezTo>
                    <a:cubicBezTo>
                      <a:pt x="141" y="202"/>
                      <a:pt x="131" y="192"/>
                      <a:pt x="119" y="192"/>
                    </a:cubicBezTo>
                    <a:cubicBezTo>
                      <a:pt x="45" y="192"/>
                      <a:pt x="45" y="192"/>
                      <a:pt x="45" y="192"/>
                    </a:cubicBezTo>
                    <a:cubicBezTo>
                      <a:pt x="45" y="71"/>
                      <a:pt x="45" y="71"/>
                      <a:pt x="45" y="71"/>
                    </a:cubicBezTo>
                    <a:cubicBezTo>
                      <a:pt x="45" y="56"/>
                      <a:pt x="56" y="45"/>
                      <a:pt x="71" y="45"/>
                    </a:cubicBezTo>
                    <a:cubicBezTo>
                      <a:pt x="1273" y="45"/>
                      <a:pt x="1273" y="45"/>
                      <a:pt x="1273" y="45"/>
                    </a:cubicBezTo>
                    <a:cubicBezTo>
                      <a:pt x="1287" y="45"/>
                      <a:pt x="1299" y="56"/>
                      <a:pt x="1299" y="71"/>
                    </a:cubicBezTo>
                    <a:cubicBezTo>
                      <a:pt x="1299" y="192"/>
                      <a:pt x="1299" y="192"/>
                      <a:pt x="1299" y="192"/>
                    </a:cubicBezTo>
                    <a:close/>
                    <a:moveTo>
                      <a:pt x="1299" y="192"/>
                    </a:moveTo>
                    <a:cubicBezTo>
                      <a:pt x="1299" y="192"/>
                      <a:pt x="1299" y="192"/>
                      <a:pt x="1299" y="19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42" name="Freeform 6">
                <a:extLst>
                  <a:ext uri="{FF2B5EF4-FFF2-40B4-BE49-F238E27FC236}">
                    <a16:creationId xmlns:a16="http://schemas.microsoft.com/office/drawing/2014/main" id="{09E69F4B-D411-4C1B-9221-B03EBB700BE3}"/>
                  </a:ext>
                </a:extLst>
              </p:cNvPr>
              <p:cNvSpPr>
                <a:spLocks noEditPoints="1"/>
              </p:cNvSpPr>
              <p:nvPr/>
            </p:nvSpPr>
            <p:spPr bwMode="auto">
              <a:xfrm>
                <a:off x="5021263" y="2737485"/>
                <a:ext cx="268287" cy="12700"/>
              </a:xfrm>
              <a:custGeom>
                <a:avLst/>
                <a:gdLst>
                  <a:gd name="T0" fmla="*/ 937 w 959"/>
                  <a:gd name="T1" fmla="*/ 0 h 45"/>
                  <a:gd name="T2" fmla="*/ 23 w 959"/>
                  <a:gd name="T3" fmla="*/ 0 h 45"/>
                  <a:gd name="T4" fmla="*/ 0 w 959"/>
                  <a:gd name="T5" fmla="*/ 23 h 45"/>
                  <a:gd name="T6" fmla="*/ 23 w 959"/>
                  <a:gd name="T7" fmla="*/ 45 h 45"/>
                  <a:gd name="T8" fmla="*/ 937 w 959"/>
                  <a:gd name="T9" fmla="*/ 45 h 45"/>
                  <a:gd name="T10" fmla="*/ 959 w 959"/>
                  <a:gd name="T11" fmla="*/ 23 h 45"/>
                  <a:gd name="T12" fmla="*/ 937 w 959"/>
                  <a:gd name="T13" fmla="*/ 0 h 45"/>
                  <a:gd name="T14" fmla="*/ 937 w 959"/>
                  <a:gd name="T15" fmla="*/ 0 h 45"/>
                  <a:gd name="T16" fmla="*/ 937 w 95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9" h="45">
                    <a:moveTo>
                      <a:pt x="937" y="0"/>
                    </a:moveTo>
                    <a:cubicBezTo>
                      <a:pt x="23" y="0"/>
                      <a:pt x="23" y="0"/>
                      <a:pt x="23" y="0"/>
                    </a:cubicBezTo>
                    <a:cubicBezTo>
                      <a:pt x="10" y="0"/>
                      <a:pt x="0" y="10"/>
                      <a:pt x="0" y="23"/>
                    </a:cubicBezTo>
                    <a:cubicBezTo>
                      <a:pt x="0" y="35"/>
                      <a:pt x="10" y="45"/>
                      <a:pt x="23" y="45"/>
                    </a:cubicBezTo>
                    <a:cubicBezTo>
                      <a:pt x="937" y="45"/>
                      <a:pt x="937" y="45"/>
                      <a:pt x="937" y="45"/>
                    </a:cubicBezTo>
                    <a:cubicBezTo>
                      <a:pt x="949" y="45"/>
                      <a:pt x="959" y="35"/>
                      <a:pt x="959" y="23"/>
                    </a:cubicBezTo>
                    <a:cubicBezTo>
                      <a:pt x="959" y="10"/>
                      <a:pt x="949" y="0"/>
                      <a:pt x="937" y="0"/>
                    </a:cubicBezTo>
                    <a:close/>
                    <a:moveTo>
                      <a:pt x="937" y="0"/>
                    </a:moveTo>
                    <a:cubicBezTo>
                      <a:pt x="937" y="0"/>
                      <a:pt x="937" y="0"/>
                      <a:pt x="93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uppieren 13">
              <a:extLst>
                <a:ext uri="{FF2B5EF4-FFF2-40B4-BE49-F238E27FC236}">
                  <a16:creationId xmlns:a16="http://schemas.microsoft.com/office/drawing/2014/main" id="{12D66E61-F357-4C70-B7B7-B6330FB9A6D4}"/>
                </a:ext>
              </a:extLst>
            </p:cNvPr>
            <p:cNvGrpSpPr/>
            <p:nvPr/>
          </p:nvGrpSpPr>
          <p:grpSpPr>
            <a:xfrm>
              <a:off x="8381813" y="2681548"/>
              <a:ext cx="394631" cy="429136"/>
              <a:chOff x="8381813" y="2681548"/>
              <a:chExt cx="394631" cy="429136"/>
            </a:xfrm>
          </p:grpSpPr>
          <p:sp>
            <p:nvSpPr>
              <p:cNvPr id="1145" name="Freeform 19">
                <a:extLst>
                  <a:ext uri="{FF2B5EF4-FFF2-40B4-BE49-F238E27FC236}">
                    <a16:creationId xmlns:a16="http://schemas.microsoft.com/office/drawing/2014/main" id="{BA550EA9-A59E-4A40-A39C-D5B36501149C}"/>
                  </a:ext>
                </a:extLst>
              </p:cNvPr>
              <p:cNvSpPr>
                <a:spLocks noEditPoints="1"/>
              </p:cNvSpPr>
              <p:nvPr/>
            </p:nvSpPr>
            <p:spPr bwMode="auto">
              <a:xfrm>
                <a:off x="8494238" y="2837618"/>
                <a:ext cx="161097" cy="152643"/>
              </a:xfrm>
              <a:custGeom>
                <a:avLst/>
                <a:gdLst>
                  <a:gd name="T0" fmla="*/ 553 w 578"/>
                  <a:gd name="T1" fmla="*/ 193 h 550"/>
                  <a:gd name="T2" fmla="*/ 384 w 578"/>
                  <a:gd name="T3" fmla="*/ 169 h 550"/>
                  <a:gd name="T4" fmla="*/ 309 w 578"/>
                  <a:gd name="T5" fmla="*/ 16 h 550"/>
                  <a:gd name="T6" fmla="*/ 269 w 578"/>
                  <a:gd name="T7" fmla="*/ 16 h 550"/>
                  <a:gd name="T8" fmla="*/ 194 w 578"/>
                  <a:gd name="T9" fmla="*/ 169 h 550"/>
                  <a:gd name="T10" fmla="*/ 25 w 578"/>
                  <a:gd name="T11" fmla="*/ 193 h 550"/>
                  <a:gd name="T12" fmla="*/ 13 w 578"/>
                  <a:gd name="T13" fmla="*/ 232 h 550"/>
                  <a:gd name="T14" fmla="*/ 135 w 578"/>
                  <a:gd name="T15" fmla="*/ 350 h 550"/>
                  <a:gd name="T16" fmla="*/ 106 w 578"/>
                  <a:gd name="T17" fmla="*/ 518 h 550"/>
                  <a:gd name="T18" fmla="*/ 139 w 578"/>
                  <a:gd name="T19" fmla="*/ 542 h 550"/>
                  <a:gd name="T20" fmla="*/ 289 w 578"/>
                  <a:gd name="T21" fmla="*/ 462 h 550"/>
                  <a:gd name="T22" fmla="*/ 450 w 578"/>
                  <a:gd name="T23" fmla="*/ 544 h 550"/>
                  <a:gd name="T24" fmla="*/ 472 w 578"/>
                  <a:gd name="T25" fmla="*/ 518 h 550"/>
                  <a:gd name="T26" fmla="*/ 443 w 578"/>
                  <a:gd name="T27" fmla="*/ 350 h 550"/>
                  <a:gd name="T28" fmla="*/ 565 w 578"/>
                  <a:gd name="T29" fmla="*/ 232 h 550"/>
                  <a:gd name="T30" fmla="*/ 553 w 578"/>
                  <a:gd name="T31" fmla="*/ 193 h 550"/>
                  <a:gd name="T32" fmla="*/ 404 w 578"/>
                  <a:gd name="T33" fmla="*/ 326 h 550"/>
                  <a:gd name="T34" fmla="*/ 397 w 578"/>
                  <a:gd name="T35" fmla="*/ 346 h 550"/>
                  <a:gd name="T36" fmla="*/ 420 w 578"/>
                  <a:gd name="T37" fmla="*/ 480 h 550"/>
                  <a:gd name="T38" fmla="*/ 289 w 578"/>
                  <a:gd name="T39" fmla="*/ 414 h 550"/>
                  <a:gd name="T40" fmla="*/ 158 w 578"/>
                  <a:gd name="T41" fmla="*/ 480 h 550"/>
                  <a:gd name="T42" fmla="*/ 181 w 578"/>
                  <a:gd name="T43" fmla="*/ 346 h 550"/>
                  <a:gd name="T44" fmla="*/ 175 w 578"/>
                  <a:gd name="T45" fmla="*/ 326 h 550"/>
                  <a:gd name="T46" fmla="*/ 77 w 578"/>
                  <a:gd name="T47" fmla="*/ 231 h 550"/>
                  <a:gd name="T48" fmla="*/ 212 w 578"/>
                  <a:gd name="T49" fmla="*/ 212 h 550"/>
                  <a:gd name="T50" fmla="*/ 229 w 578"/>
                  <a:gd name="T51" fmla="*/ 199 h 550"/>
                  <a:gd name="T52" fmla="*/ 289 w 578"/>
                  <a:gd name="T53" fmla="*/ 77 h 550"/>
                  <a:gd name="T54" fmla="*/ 349 w 578"/>
                  <a:gd name="T55" fmla="*/ 199 h 550"/>
                  <a:gd name="T56" fmla="*/ 366 w 578"/>
                  <a:gd name="T57" fmla="*/ 212 h 550"/>
                  <a:gd name="T58" fmla="*/ 501 w 578"/>
                  <a:gd name="T59" fmla="*/ 231 h 550"/>
                  <a:gd name="T60" fmla="*/ 404 w 578"/>
                  <a:gd name="T61" fmla="*/ 326 h 550"/>
                  <a:gd name="T62" fmla="*/ 404 w 578"/>
                  <a:gd name="T63" fmla="*/ 326 h 550"/>
                  <a:gd name="T64" fmla="*/ 404 w 578"/>
                  <a:gd name="T65" fmla="*/ 32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8" h="550">
                    <a:moveTo>
                      <a:pt x="553" y="193"/>
                    </a:moveTo>
                    <a:cubicBezTo>
                      <a:pt x="384" y="169"/>
                      <a:pt x="384" y="169"/>
                      <a:pt x="384" y="169"/>
                    </a:cubicBezTo>
                    <a:cubicBezTo>
                      <a:pt x="309" y="16"/>
                      <a:pt x="309" y="16"/>
                      <a:pt x="309" y="16"/>
                    </a:cubicBezTo>
                    <a:cubicBezTo>
                      <a:pt x="301" y="0"/>
                      <a:pt x="277" y="0"/>
                      <a:pt x="269" y="16"/>
                    </a:cubicBezTo>
                    <a:cubicBezTo>
                      <a:pt x="194" y="169"/>
                      <a:pt x="194" y="169"/>
                      <a:pt x="194" y="169"/>
                    </a:cubicBezTo>
                    <a:cubicBezTo>
                      <a:pt x="25" y="193"/>
                      <a:pt x="25" y="193"/>
                      <a:pt x="25" y="193"/>
                    </a:cubicBezTo>
                    <a:cubicBezTo>
                      <a:pt x="7" y="196"/>
                      <a:pt x="0" y="219"/>
                      <a:pt x="13" y="232"/>
                    </a:cubicBezTo>
                    <a:cubicBezTo>
                      <a:pt x="135" y="350"/>
                      <a:pt x="135" y="350"/>
                      <a:pt x="135" y="350"/>
                    </a:cubicBezTo>
                    <a:cubicBezTo>
                      <a:pt x="106" y="518"/>
                      <a:pt x="106" y="518"/>
                      <a:pt x="106" y="518"/>
                    </a:cubicBezTo>
                    <a:cubicBezTo>
                      <a:pt x="103" y="536"/>
                      <a:pt x="122" y="550"/>
                      <a:pt x="139" y="542"/>
                    </a:cubicBezTo>
                    <a:cubicBezTo>
                      <a:pt x="289" y="462"/>
                      <a:pt x="289" y="462"/>
                      <a:pt x="289" y="462"/>
                    </a:cubicBezTo>
                    <a:cubicBezTo>
                      <a:pt x="448" y="545"/>
                      <a:pt x="440" y="544"/>
                      <a:pt x="450" y="544"/>
                    </a:cubicBezTo>
                    <a:cubicBezTo>
                      <a:pt x="464" y="544"/>
                      <a:pt x="475" y="532"/>
                      <a:pt x="472" y="518"/>
                    </a:cubicBezTo>
                    <a:cubicBezTo>
                      <a:pt x="443" y="350"/>
                      <a:pt x="443" y="350"/>
                      <a:pt x="443" y="350"/>
                    </a:cubicBezTo>
                    <a:cubicBezTo>
                      <a:pt x="565" y="232"/>
                      <a:pt x="565" y="232"/>
                      <a:pt x="565" y="232"/>
                    </a:cubicBezTo>
                    <a:cubicBezTo>
                      <a:pt x="578" y="219"/>
                      <a:pt x="571" y="196"/>
                      <a:pt x="553" y="193"/>
                    </a:cubicBezTo>
                    <a:close/>
                    <a:moveTo>
                      <a:pt x="404" y="326"/>
                    </a:moveTo>
                    <a:cubicBezTo>
                      <a:pt x="398" y="331"/>
                      <a:pt x="396" y="339"/>
                      <a:pt x="397" y="346"/>
                    </a:cubicBezTo>
                    <a:cubicBezTo>
                      <a:pt x="420" y="480"/>
                      <a:pt x="420" y="480"/>
                      <a:pt x="420" y="480"/>
                    </a:cubicBezTo>
                    <a:cubicBezTo>
                      <a:pt x="293" y="415"/>
                      <a:pt x="299" y="414"/>
                      <a:pt x="289" y="414"/>
                    </a:cubicBezTo>
                    <a:cubicBezTo>
                      <a:pt x="279" y="414"/>
                      <a:pt x="285" y="415"/>
                      <a:pt x="158" y="480"/>
                    </a:cubicBezTo>
                    <a:cubicBezTo>
                      <a:pt x="181" y="346"/>
                      <a:pt x="181" y="346"/>
                      <a:pt x="181" y="346"/>
                    </a:cubicBezTo>
                    <a:cubicBezTo>
                      <a:pt x="182" y="339"/>
                      <a:pt x="180" y="331"/>
                      <a:pt x="175" y="326"/>
                    </a:cubicBezTo>
                    <a:cubicBezTo>
                      <a:pt x="77" y="231"/>
                      <a:pt x="77" y="231"/>
                      <a:pt x="77" y="231"/>
                    </a:cubicBezTo>
                    <a:cubicBezTo>
                      <a:pt x="212" y="212"/>
                      <a:pt x="212" y="212"/>
                      <a:pt x="212" y="212"/>
                    </a:cubicBezTo>
                    <a:cubicBezTo>
                      <a:pt x="219" y="211"/>
                      <a:pt x="225" y="206"/>
                      <a:pt x="229" y="199"/>
                    </a:cubicBezTo>
                    <a:cubicBezTo>
                      <a:pt x="289" y="77"/>
                      <a:pt x="289" y="77"/>
                      <a:pt x="289" y="77"/>
                    </a:cubicBezTo>
                    <a:cubicBezTo>
                      <a:pt x="349" y="199"/>
                      <a:pt x="349" y="199"/>
                      <a:pt x="349" y="199"/>
                    </a:cubicBezTo>
                    <a:cubicBezTo>
                      <a:pt x="353" y="206"/>
                      <a:pt x="359" y="211"/>
                      <a:pt x="366" y="212"/>
                    </a:cubicBezTo>
                    <a:cubicBezTo>
                      <a:pt x="501" y="231"/>
                      <a:pt x="501" y="231"/>
                      <a:pt x="501" y="231"/>
                    </a:cubicBezTo>
                    <a:lnTo>
                      <a:pt x="404" y="326"/>
                    </a:lnTo>
                    <a:close/>
                    <a:moveTo>
                      <a:pt x="404" y="326"/>
                    </a:moveTo>
                    <a:cubicBezTo>
                      <a:pt x="404" y="326"/>
                      <a:pt x="404" y="326"/>
                      <a:pt x="404" y="32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146" name="Freeform 20">
                <a:extLst>
                  <a:ext uri="{FF2B5EF4-FFF2-40B4-BE49-F238E27FC236}">
                    <a16:creationId xmlns:a16="http://schemas.microsoft.com/office/drawing/2014/main" id="{551D9E67-07BF-4303-A509-E7B16DEAF5A3}"/>
                  </a:ext>
                </a:extLst>
              </p:cNvPr>
              <p:cNvSpPr>
                <a:spLocks noEditPoints="1"/>
              </p:cNvSpPr>
              <p:nvPr/>
            </p:nvSpPr>
            <p:spPr bwMode="auto">
              <a:xfrm>
                <a:off x="8381813" y="2681548"/>
                <a:ext cx="394631" cy="429136"/>
              </a:xfrm>
              <a:custGeom>
                <a:avLst/>
                <a:gdLst>
                  <a:gd name="T0" fmla="*/ 1318 w 1416"/>
                  <a:gd name="T1" fmla="*/ 542 h 1547"/>
                  <a:gd name="T2" fmla="*/ 1341 w 1416"/>
                  <a:gd name="T3" fmla="*/ 182 h 1547"/>
                  <a:gd name="T4" fmla="*/ 1335 w 1416"/>
                  <a:gd name="T5" fmla="*/ 125 h 1547"/>
                  <a:gd name="T6" fmla="*/ 1228 w 1416"/>
                  <a:gd name="T7" fmla="*/ 18 h 1547"/>
                  <a:gd name="T8" fmla="*/ 1168 w 1416"/>
                  <a:gd name="T9" fmla="*/ 14 h 1547"/>
                  <a:gd name="T10" fmla="*/ 724 w 1416"/>
                  <a:gd name="T11" fmla="*/ 13 h 1547"/>
                  <a:gd name="T12" fmla="*/ 662 w 1416"/>
                  <a:gd name="T13" fmla="*/ 13 h 1547"/>
                  <a:gd name="T14" fmla="*/ 218 w 1416"/>
                  <a:gd name="T15" fmla="*/ 14 h 1547"/>
                  <a:gd name="T16" fmla="*/ 158 w 1416"/>
                  <a:gd name="T17" fmla="*/ 18 h 1547"/>
                  <a:gd name="T18" fmla="*/ 51 w 1416"/>
                  <a:gd name="T19" fmla="*/ 125 h 1547"/>
                  <a:gd name="T20" fmla="*/ 45 w 1416"/>
                  <a:gd name="T21" fmla="*/ 182 h 1547"/>
                  <a:gd name="T22" fmla="*/ 68 w 1416"/>
                  <a:gd name="T23" fmla="*/ 542 h 1547"/>
                  <a:gd name="T24" fmla="*/ 17 w 1416"/>
                  <a:gd name="T25" fmla="*/ 702 h 1547"/>
                  <a:gd name="T26" fmla="*/ 35 w 1416"/>
                  <a:gd name="T27" fmla="*/ 728 h 1547"/>
                  <a:gd name="T28" fmla="*/ 61 w 1416"/>
                  <a:gd name="T29" fmla="*/ 709 h 1547"/>
                  <a:gd name="T30" fmla="*/ 108 w 1416"/>
                  <a:gd name="T31" fmla="*/ 562 h 1547"/>
                  <a:gd name="T32" fmla="*/ 83 w 1416"/>
                  <a:gd name="T33" fmla="*/ 158 h 1547"/>
                  <a:gd name="T34" fmla="*/ 83 w 1416"/>
                  <a:gd name="T35" fmla="*/ 157 h 1547"/>
                  <a:gd name="T36" fmla="*/ 191 w 1416"/>
                  <a:gd name="T37" fmla="*/ 50 h 1547"/>
                  <a:gd name="T38" fmla="*/ 687 w 1416"/>
                  <a:gd name="T39" fmla="*/ 51 h 1547"/>
                  <a:gd name="T40" fmla="*/ 699 w 1416"/>
                  <a:gd name="T41" fmla="*/ 51 h 1547"/>
                  <a:gd name="T42" fmla="*/ 1195 w 1416"/>
                  <a:gd name="T43" fmla="*/ 50 h 1547"/>
                  <a:gd name="T44" fmla="*/ 1196 w 1416"/>
                  <a:gd name="T45" fmla="*/ 50 h 1547"/>
                  <a:gd name="T46" fmla="*/ 1303 w 1416"/>
                  <a:gd name="T47" fmla="*/ 158 h 1547"/>
                  <a:gd name="T48" fmla="*/ 1278 w 1416"/>
                  <a:gd name="T49" fmla="*/ 562 h 1547"/>
                  <a:gd name="T50" fmla="*/ 1331 w 1416"/>
                  <a:gd name="T51" fmla="*/ 763 h 1547"/>
                  <a:gd name="T52" fmla="*/ 783 w 1416"/>
                  <a:gd name="T53" fmla="*/ 1478 h 1547"/>
                  <a:gd name="T54" fmla="*/ 603 w 1416"/>
                  <a:gd name="T55" fmla="*/ 1478 h 1547"/>
                  <a:gd name="T56" fmla="*/ 54 w 1416"/>
                  <a:gd name="T57" fmla="*/ 790 h 1547"/>
                  <a:gd name="T58" fmla="*/ 32 w 1416"/>
                  <a:gd name="T59" fmla="*/ 767 h 1547"/>
                  <a:gd name="T60" fmla="*/ 9 w 1416"/>
                  <a:gd name="T61" fmla="*/ 789 h 1547"/>
                  <a:gd name="T62" fmla="*/ 586 w 1416"/>
                  <a:gd name="T63" fmla="*/ 1519 h 1547"/>
                  <a:gd name="T64" fmla="*/ 800 w 1416"/>
                  <a:gd name="T65" fmla="*/ 1519 h 1547"/>
                  <a:gd name="T66" fmla="*/ 1234 w 1416"/>
                  <a:gd name="T67" fmla="*/ 1226 h 1547"/>
                  <a:gd name="T68" fmla="*/ 1318 w 1416"/>
                  <a:gd name="T69" fmla="*/ 542 h 1547"/>
                  <a:gd name="T70" fmla="*/ 1318 w 1416"/>
                  <a:gd name="T71" fmla="*/ 542 h 1547"/>
                  <a:gd name="T72" fmla="*/ 1318 w 1416"/>
                  <a:gd name="T73" fmla="*/ 54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6" h="1547">
                    <a:moveTo>
                      <a:pt x="1318" y="542"/>
                    </a:moveTo>
                    <a:cubicBezTo>
                      <a:pt x="1258" y="420"/>
                      <a:pt x="1266" y="302"/>
                      <a:pt x="1341" y="182"/>
                    </a:cubicBezTo>
                    <a:cubicBezTo>
                      <a:pt x="1353" y="163"/>
                      <a:pt x="1350" y="140"/>
                      <a:pt x="1335" y="125"/>
                    </a:cubicBezTo>
                    <a:cubicBezTo>
                      <a:pt x="1228" y="18"/>
                      <a:pt x="1228" y="18"/>
                      <a:pt x="1228" y="18"/>
                    </a:cubicBezTo>
                    <a:cubicBezTo>
                      <a:pt x="1212" y="2"/>
                      <a:pt x="1186" y="0"/>
                      <a:pt x="1168" y="14"/>
                    </a:cubicBezTo>
                    <a:cubicBezTo>
                      <a:pt x="1030" y="120"/>
                      <a:pt x="884" y="119"/>
                      <a:pt x="724" y="13"/>
                    </a:cubicBezTo>
                    <a:cubicBezTo>
                      <a:pt x="705" y="1"/>
                      <a:pt x="681" y="1"/>
                      <a:pt x="662" y="13"/>
                    </a:cubicBezTo>
                    <a:cubicBezTo>
                      <a:pt x="502" y="119"/>
                      <a:pt x="356" y="120"/>
                      <a:pt x="218" y="14"/>
                    </a:cubicBezTo>
                    <a:cubicBezTo>
                      <a:pt x="200" y="0"/>
                      <a:pt x="174" y="2"/>
                      <a:pt x="158" y="18"/>
                    </a:cubicBezTo>
                    <a:cubicBezTo>
                      <a:pt x="51" y="125"/>
                      <a:pt x="51" y="125"/>
                      <a:pt x="51" y="125"/>
                    </a:cubicBezTo>
                    <a:cubicBezTo>
                      <a:pt x="36" y="140"/>
                      <a:pt x="34" y="163"/>
                      <a:pt x="45" y="182"/>
                    </a:cubicBezTo>
                    <a:cubicBezTo>
                      <a:pt x="121" y="302"/>
                      <a:pt x="128" y="420"/>
                      <a:pt x="68" y="542"/>
                    </a:cubicBezTo>
                    <a:cubicBezTo>
                      <a:pt x="43" y="593"/>
                      <a:pt x="26" y="646"/>
                      <a:pt x="17" y="702"/>
                    </a:cubicBezTo>
                    <a:cubicBezTo>
                      <a:pt x="15" y="714"/>
                      <a:pt x="23" y="726"/>
                      <a:pt x="35" y="728"/>
                    </a:cubicBezTo>
                    <a:cubicBezTo>
                      <a:pt x="48" y="730"/>
                      <a:pt x="59" y="721"/>
                      <a:pt x="61" y="709"/>
                    </a:cubicBezTo>
                    <a:cubicBezTo>
                      <a:pt x="70" y="658"/>
                      <a:pt x="85" y="609"/>
                      <a:pt x="108" y="562"/>
                    </a:cubicBezTo>
                    <a:cubicBezTo>
                      <a:pt x="175" y="426"/>
                      <a:pt x="166" y="290"/>
                      <a:pt x="83" y="158"/>
                    </a:cubicBezTo>
                    <a:cubicBezTo>
                      <a:pt x="83" y="157"/>
                      <a:pt x="83" y="157"/>
                      <a:pt x="83" y="157"/>
                    </a:cubicBezTo>
                    <a:cubicBezTo>
                      <a:pt x="193" y="47"/>
                      <a:pt x="190" y="49"/>
                      <a:pt x="191" y="50"/>
                    </a:cubicBezTo>
                    <a:cubicBezTo>
                      <a:pt x="352" y="173"/>
                      <a:pt x="520" y="161"/>
                      <a:pt x="687" y="51"/>
                    </a:cubicBezTo>
                    <a:cubicBezTo>
                      <a:pt x="691" y="48"/>
                      <a:pt x="695" y="48"/>
                      <a:pt x="699" y="51"/>
                    </a:cubicBezTo>
                    <a:cubicBezTo>
                      <a:pt x="875" y="167"/>
                      <a:pt x="1042" y="167"/>
                      <a:pt x="1195" y="50"/>
                    </a:cubicBezTo>
                    <a:cubicBezTo>
                      <a:pt x="1196" y="50"/>
                      <a:pt x="1196" y="50"/>
                      <a:pt x="1196" y="50"/>
                    </a:cubicBezTo>
                    <a:cubicBezTo>
                      <a:pt x="1310" y="164"/>
                      <a:pt x="1304" y="156"/>
                      <a:pt x="1303" y="158"/>
                    </a:cubicBezTo>
                    <a:cubicBezTo>
                      <a:pt x="1220" y="290"/>
                      <a:pt x="1211" y="426"/>
                      <a:pt x="1278" y="562"/>
                    </a:cubicBezTo>
                    <a:cubicBezTo>
                      <a:pt x="1309" y="625"/>
                      <a:pt x="1327" y="693"/>
                      <a:pt x="1331" y="763"/>
                    </a:cubicBezTo>
                    <a:cubicBezTo>
                      <a:pt x="1350" y="1088"/>
                      <a:pt x="1171" y="1322"/>
                      <a:pt x="783" y="1478"/>
                    </a:cubicBezTo>
                    <a:cubicBezTo>
                      <a:pt x="725" y="1501"/>
                      <a:pt x="661" y="1501"/>
                      <a:pt x="603" y="1478"/>
                    </a:cubicBezTo>
                    <a:cubicBezTo>
                      <a:pt x="226" y="1327"/>
                      <a:pt x="46" y="1102"/>
                      <a:pt x="54" y="790"/>
                    </a:cubicBezTo>
                    <a:cubicBezTo>
                      <a:pt x="55" y="778"/>
                      <a:pt x="44" y="767"/>
                      <a:pt x="32" y="767"/>
                    </a:cubicBezTo>
                    <a:cubicBezTo>
                      <a:pt x="20" y="767"/>
                      <a:pt x="10" y="777"/>
                      <a:pt x="9" y="789"/>
                    </a:cubicBezTo>
                    <a:cubicBezTo>
                      <a:pt x="0" y="1160"/>
                      <a:pt x="241" y="1381"/>
                      <a:pt x="586" y="1519"/>
                    </a:cubicBezTo>
                    <a:cubicBezTo>
                      <a:pt x="655" y="1547"/>
                      <a:pt x="731" y="1547"/>
                      <a:pt x="800" y="1519"/>
                    </a:cubicBezTo>
                    <a:cubicBezTo>
                      <a:pt x="996" y="1441"/>
                      <a:pt x="1138" y="1345"/>
                      <a:pt x="1234" y="1226"/>
                    </a:cubicBezTo>
                    <a:cubicBezTo>
                      <a:pt x="1397" y="1026"/>
                      <a:pt x="1416" y="742"/>
                      <a:pt x="1318" y="542"/>
                    </a:cubicBezTo>
                    <a:close/>
                    <a:moveTo>
                      <a:pt x="1318" y="542"/>
                    </a:moveTo>
                    <a:cubicBezTo>
                      <a:pt x="1318" y="542"/>
                      <a:pt x="1318" y="542"/>
                      <a:pt x="1318" y="54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147" name="Freeform 21">
                <a:extLst>
                  <a:ext uri="{FF2B5EF4-FFF2-40B4-BE49-F238E27FC236}">
                    <a16:creationId xmlns:a16="http://schemas.microsoft.com/office/drawing/2014/main" id="{0D545594-E39D-4A16-A4E4-C585FD36DBB0}"/>
                  </a:ext>
                </a:extLst>
              </p:cNvPr>
              <p:cNvSpPr>
                <a:spLocks noEditPoints="1"/>
              </p:cNvSpPr>
              <p:nvPr/>
            </p:nvSpPr>
            <p:spPr bwMode="auto">
              <a:xfrm>
                <a:off x="8461105" y="2769752"/>
                <a:ext cx="227593" cy="257070"/>
              </a:xfrm>
              <a:custGeom>
                <a:avLst/>
                <a:gdLst>
                  <a:gd name="T0" fmla="*/ 635 w 816"/>
                  <a:gd name="T1" fmla="*/ 179 h 927"/>
                  <a:gd name="T2" fmla="*/ 0 w 816"/>
                  <a:gd name="T3" fmla="*/ 519 h 927"/>
                  <a:gd name="T4" fmla="*/ 408 w 816"/>
                  <a:gd name="T5" fmla="*/ 927 h 927"/>
                  <a:gd name="T6" fmla="*/ 816 w 816"/>
                  <a:gd name="T7" fmla="*/ 519 h 927"/>
                  <a:gd name="T8" fmla="*/ 703 w 816"/>
                  <a:gd name="T9" fmla="*/ 237 h 927"/>
                  <a:gd name="T10" fmla="*/ 671 w 816"/>
                  <a:gd name="T11" fmla="*/ 236 h 927"/>
                  <a:gd name="T12" fmla="*/ 671 w 816"/>
                  <a:gd name="T13" fmla="*/ 268 h 927"/>
                  <a:gd name="T14" fmla="*/ 772 w 816"/>
                  <a:gd name="T15" fmla="*/ 519 h 927"/>
                  <a:gd name="T16" fmla="*/ 408 w 816"/>
                  <a:gd name="T17" fmla="*/ 882 h 927"/>
                  <a:gd name="T18" fmla="*/ 45 w 816"/>
                  <a:gd name="T19" fmla="*/ 519 h 927"/>
                  <a:gd name="T20" fmla="*/ 610 w 816"/>
                  <a:gd name="T21" fmla="*/ 217 h 927"/>
                  <a:gd name="T22" fmla="*/ 641 w 816"/>
                  <a:gd name="T23" fmla="*/ 210 h 927"/>
                  <a:gd name="T24" fmla="*/ 635 w 816"/>
                  <a:gd name="T25" fmla="*/ 179 h 927"/>
                  <a:gd name="T26" fmla="*/ 635 w 816"/>
                  <a:gd name="T27" fmla="*/ 179 h 927"/>
                  <a:gd name="T28" fmla="*/ 635 w 816"/>
                  <a:gd name="T29" fmla="*/ 17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6" h="927">
                    <a:moveTo>
                      <a:pt x="635" y="179"/>
                    </a:moveTo>
                    <a:cubicBezTo>
                      <a:pt x="367" y="0"/>
                      <a:pt x="0" y="191"/>
                      <a:pt x="0" y="519"/>
                    </a:cubicBezTo>
                    <a:cubicBezTo>
                      <a:pt x="0" y="744"/>
                      <a:pt x="183" y="927"/>
                      <a:pt x="408" y="927"/>
                    </a:cubicBezTo>
                    <a:cubicBezTo>
                      <a:pt x="633" y="927"/>
                      <a:pt x="816" y="744"/>
                      <a:pt x="816" y="519"/>
                    </a:cubicBezTo>
                    <a:cubicBezTo>
                      <a:pt x="816" y="413"/>
                      <a:pt x="776" y="313"/>
                      <a:pt x="703" y="237"/>
                    </a:cubicBezTo>
                    <a:cubicBezTo>
                      <a:pt x="695" y="228"/>
                      <a:pt x="680" y="227"/>
                      <a:pt x="671" y="236"/>
                    </a:cubicBezTo>
                    <a:cubicBezTo>
                      <a:pt x="662" y="244"/>
                      <a:pt x="662" y="259"/>
                      <a:pt x="671" y="268"/>
                    </a:cubicBezTo>
                    <a:cubicBezTo>
                      <a:pt x="736" y="336"/>
                      <a:pt x="772" y="425"/>
                      <a:pt x="772" y="519"/>
                    </a:cubicBezTo>
                    <a:cubicBezTo>
                      <a:pt x="772" y="719"/>
                      <a:pt x="608" y="882"/>
                      <a:pt x="408" y="882"/>
                    </a:cubicBezTo>
                    <a:cubicBezTo>
                      <a:pt x="208" y="882"/>
                      <a:pt x="45" y="719"/>
                      <a:pt x="45" y="519"/>
                    </a:cubicBezTo>
                    <a:cubicBezTo>
                      <a:pt x="45" y="227"/>
                      <a:pt x="372" y="57"/>
                      <a:pt x="610" y="217"/>
                    </a:cubicBezTo>
                    <a:cubicBezTo>
                      <a:pt x="620" y="223"/>
                      <a:pt x="634" y="221"/>
                      <a:pt x="641" y="210"/>
                    </a:cubicBezTo>
                    <a:cubicBezTo>
                      <a:pt x="648" y="200"/>
                      <a:pt x="645" y="186"/>
                      <a:pt x="635" y="179"/>
                    </a:cubicBezTo>
                    <a:close/>
                    <a:moveTo>
                      <a:pt x="635" y="179"/>
                    </a:moveTo>
                    <a:cubicBezTo>
                      <a:pt x="635" y="179"/>
                      <a:pt x="635" y="179"/>
                      <a:pt x="635" y="17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148" name="Groupe 1813">
              <a:extLst>
                <a:ext uri="{FF2B5EF4-FFF2-40B4-BE49-F238E27FC236}">
                  <a16:creationId xmlns:a16="http://schemas.microsoft.com/office/drawing/2014/main" id="{D2EBEB4D-9849-4454-9D60-1F8ECDAD3EA5}"/>
                </a:ext>
              </a:extLst>
            </p:cNvPr>
            <p:cNvGrpSpPr>
              <a:grpSpLocks noChangeAspect="1"/>
            </p:cNvGrpSpPr>
            <p:nvPr/>
          </p:nvGrpSpPr>
          <p:grpSpPr>
            <a:xfrm>
              <a:off x="3583377" y="4934605"/>
              <a:ext cx="438508" cy="316366"/>
              <a:chOff x="2085427" y="5585213"/>
              <a:chExt cx="438508" cy="316366"/>
            </a:xfrm>
            <a:solidFill>
              <a:schemeClr val="tx2"/>
            </a:solidFill>
          </p:grpSpPr>
          <p:sp>
            <p:nvSpPr>
              <p:cNvPr id="1149" name="Freeform 87">
                <a:extLst>
                  <a:ext uri="{FF2B5EF4-FFF2-40B4-BE49-F238E27FC236}">
                    <a16:creationId xmlns:a16="http://schemas.microsoft.com/office/drawing/2014/main" id="{46D55844-3A8A-49C1-B7B1-C245331717D6}"/>
                  </a:ext>
                </a:extLst>
              </p:cNvPr>
              <p:cNvSpPr>
                <a:spLocks noEditPoints="1"/>
              </p:cNvSpPr>
              <p:nvPr/>
            </p:nvSpPr>
            <p:spPr bwMode="auto">
              <a:xfrm>
                <a:off x="2085427" y="5585213"/>
                <a:ext cx="438508" cy="287683"/>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nvGrpSpPr>
              <p:cNvPr id="1150" name="Groupe 1815">
                <a:extLst>
                  <a:ext uri="{FF2B5EF4-FFF2-40B4-BE49-F238E27FC236}">
                    <a16:creationId xmlns:a16="http://schemas.microsoft.com/office/drawing/2014/main" id="{12060849-B784-4A10-8663-14E4D80346CD}"/>
                  </a:ext>
                </a:extLst>
              </p:cNvPr>
              <p:cNvGrpSpPr>
                <a:grpSpLocks noChangeAspect="1"/>
              </p:cNvGrpSpPr>
              <p:nvPr/>
            </p:nvGrpSpPr>
            <p:grpSpPr>
              <a:xfrm>
                <a:off x="2181968" y="5768379"/>
                <a:ext cx="213675" cy="133200"/>
                <a:chOff x="2653356" y="5517551"/>
                <a:chExt cx="217786" cy="135763"/>
              </a:xfrm>
              <a:grpFill/>
            </p:grpSpPr>
            <p:sp>
              <p:nvSpPr>
                <p:cNvPr id="1151" name="Freeform 85">
                  <a:extLst>
                    <a:ext uri="{FF2B5EF4-FFF2-40B4-BE49-F238E27FC236}">
                      <a16:creationId xmlns:a16="http://schemas.microsoft.com/office/drawing/2014/main" id="{4E06862F-C7F9-4568-A6F3-E9B1D8BE0297}"/>
                    </a:ext>
                  </a:extLst>
                </p:cNvPr>
                <p:cNvSpPr>
                  <a:spLocks noEditPoints="1"/>
                </p:cNvSpPr>
                <p:nvPr/>
              </p:nvSpPr>
              <p:spPr bwMode="auto">
                <a:xfrm rot="16200000">
                  <a:off x="2744069" y="5589593"/>
                  <a:ext cx="36146" cy="91296"/>
                </a:xfrm>
                <a:custGeom>
                  <a:avLst/>
                  <a:gdLst>
                    <a:gd name="T0" fmla="*/ 45 w 138"/>
                    <a:gd name="T1" fmla="*/ 10 h 353"/>
                    <a:gd name="T2" fmla="*/ 10 w 138"/>
                    <a:gd name="T3" fmla="*/ 10 h 353"/>
                    <a:gd name="T4" fmla="*/ 10 w 138"/>
                    <a:gd name="T5" fmla="*/ 45 h 353"/>
                    <a:gd name="T6" fmla="*/ 10 w 138"/>
                    <a:gd name="T7" fmla="*/ 311 h 353"/>
                    <a:gd name="T8" fmla="*/ 10 w 138"/>
                    <a:gd name="T9" fmla="*/ 346 h 353"/>
                    <a:gd name="T10" fmla="*/ 27 w 138"/>
                    <a:gd name="T11" fmla="*/ 353 h 353"/>
                    <a:gd name="T12" fmla="*/ 45 w 138"/>
                    <a:gd name="T13" fmla="*/ 346 h 353"/>
                    <a:gd name="T14" fmla="*/ 45 w 138"/>
                    <a:gd name="T15" fmla="*/ 10 h 353"/>
                    <a:gd name="T16" fmla="*/ 45 w 138"/>
                    <a:gd name="T17" fmla="*/ 10 h 353"/>
                    <a:gd name="T18" fmla="*/ 45 w 138"/>
                    <a:gd name="T19"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53">
                      <a:moveTo>
                        <a:pt x="45" y="10"/>
                      </a:moveTo>
                      <a:cubicBezTo>
                        <a:pt x="35" y="0"/>
                        <a:pt x="20" y="0"/>
                        <a:pt x="10" y="10"/>
                      </a:cubicBezTo>
                      <a:cubicBezTo>
                        <a:pt x="0" y="19"/>
                        <a:pt x="0" y="35"/>
                        <a:pt x="10" y="45"/>
                      </a:cubicBezTo>
                      <a:cubicBezTo>
                        <a:pt x="83" y="118"/>
                        <a:pt x="83" y="237"/>
                        <a:pt x="10" y="311"/>
                      </a:cubicBezTo>
                      <a:cubicBezTo>
                        <a:pt x="0" y="320"/>
                        <a:pt x="0" y="336"/>
                        <a:pt x="10" y="346"/>
                      </a:cubicBezTo>
                      <a:cubicBezTo>
                        <a:pt x="15" y="351"/>
                        <a:pt x="21" y="353"/>
                        <a:pt x="27" y="353"/>
                      </a:cubicBezTo>
                      <a:cubicBezTo>
                        <a:pt x="34" y="353"/>
                        <a:pt x="40" y="351"/>
                        <a:pt x="45" y="346"/>
                      </a:cubicBezTo>
                      <a:cubicBezTo>
                        <a:pt x="138" y="253"/>
                        <a:pt x="138" y="102"/>
                        <a:pt x="45" y="10"/>
                      </a:cubicBezTo>
                      <a:close/>
                      <a:moveTo>
                        <a:pt x="45" y="10"/>
                      </a:moveTo>
                      <a:cubicBezTo>
                        <a:pt x="45" y="10"/>
                        <a:pt x="45" y="10"/>
                        <a:pt x="45" y="1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52" name="Freeform 86">
                  <a:extLst>
                    <a:ext uri="{FF2B5EF4-FFF2-40B4-BE49-F238E27FC236}">
                      <a16:creationId xmlns:a16="http://schemas.microsoft.com/office/drawing/2014/main" id="{DEF5B23A-073A-4FCC-8650-10C22D4C928F}"/>
                    </a:ext>
                  </a:extLst>
                </p:cNvPr>
                <p:cNvSpPr>
                  <a:spLocks noEditPoints="1"/>
                </p:cNvSpPr>
                <p:nvPr/>
              </p:nvSpPr>
              <p:spPr bwMode="auto">
                <a:xfrm rot="16200000">
                  <a:off x="2752966" y="5539578"/>
                  <a:ext cx="50346" cy="117745"/>
                </a:xfrm>
                <a:custGeom>
                  <a:avLst/>
                  <a:gdLst>
                    <a:gd name="T0" fmla="*/ 133 w 192"/>
                    <a:gd name="T1" fmla="*/ 19 h 455"/>
                    <a:gd name="T2" fmla="*/ 100 w 192"/>
                    <a:gd name="T3" fmla="*/ 5 h 455"/>
                    <a:gd name="T4" fmla="*/ 87 w 192"/>
                    <a:gd name="T5" fmla="*/ 38 h 455"/>
                    <a:gd name="T6" fmla="*/ 10 w 192"/>
                    <a:gd name="T7" fmla="*/ 412 h 455"/>
                    <a:gd name="T8" fmla="*/ 10 w 192"/>
                    <a:gd name="T9" fmla="*/ 448 h 455"/>
                    <a:gd name="T10" fmla="*/ 27 w 192"/>
                    <a:gd name="T11" fmla="*/ 455 h 455"/>
                    <a:gd name="T12" fmla="*/ 45 w 192"/>
                    <a:gd name="T13" fmla="*/ 448 h 455"/>
                    <a:gd name="T14" fmla="*/ 133 w 192"/>
                    <a:gd name="T15" fmla="*/ 19 h 455"/>
                    <a:gd name="T16" fmla="*/ 133 w 192"/>
                    <a:gd name="T17" fmla="*/ 19 h 455"/>
                    <a:gd name="T18" fmla="*/ 133 w 192"/>
                    <a:gd name="T19" fmla="*/ 1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55">
                      <a:moveTo>
                        <a:pt x="133" y="19"/>
                      </a:moveTo>
                      <a:cubicBezTo>
                        <a:pt x="128" y="6"/>
                        <a:pt x="113" y="0"/>
                        <a:pt x="100" y="5"/>
                      </a:cubicBezTo>
                      <a:cubicBezTo>
                        <a:pt x="88" y="10"/>
                        <a:pt x="81" y="25"/>
                        <a:pt x="87" y="38"/>
                      </a:cubicBezTo>
                      <a:cubicBezTo>
                        <a:pt x="138" y="167"/>
                        <a:pt x="108" y="314"/>
                        <a:pt x="10" y="412"/>
                      </a:cubicBezTo>
                      <a:cubicBezTo>
                        <a:pt x="0" y="422"/>
                        <a:pt x="0" y="438"/>
                        <a:pt x="10" y="448"/>
                      </a:cubicBezTo>
                      <a:cubicBezTo>
                        <a:pt x="15" y="453"/>
                        <a:pt x="21" y="455"/>
                        <a:pt x="27" y="455"/>
                      </a:cubicBezTo>
                      <a:cubicBezTo>
                        <a:pt x="34" y="455"/>
                        <a:pt x="40" y="453"/>
                        <a:pt x="45" y="448"/>
                      </a:cubicBezTo>
                      <a:cubicBezTo>
                        <a:pt x="157" y="335"/>
                        <a:pt x="192" y="167"/>
                        <a:pt x="133" y="19"/>
                      </a:cubicBezTo>
                      <a:close/>
                      <a:moveTo>
                        <a:pt x="133" y="19"/>
                      </a:moveTo>
                      <a:cubicBezTo>
                        <a:pt x="133" y="19"/>
                        <a:pt x="133" y="19"/>
                        <a:pt x="133" y="1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53" name="Freeform 87">
                  <a:extLst>
                    <a:ext uri="{FF2B5EF4-FFF2-40B4-BE49-F238E27FC236}">
                      <a16:creationId xmlns:a16="http://schemas.microsoft.com/office/drawing/2014/main" id="{BD64BC16-C694-416B-B98F-D20BC1668BAB}"/>
                    </a:ext>
                  </a:extLst>
                </p:cNvPr>
                <p:cNvSpPr>
                  <a:spLocks noEditPoints="1"/>
                </p:cNvSpPr>
                <p:nvPr/>
              </p:nvSpPr>
              <p:spPr bwMode="auto">
                <a:xfrm rot="16200000">
                  <a:off x="2687176" y="5601558"/>
                  <a:ext cx="22160" cy="21970"/>
                </a:xfrm>
                <a:custGeom>
                  <a:avLst/>
                  <a:gdLst>
                    <a:gd name="T0" fmla="*/ 76 w 85"/>
                    <a:gd name="T1" fmla="*/ 45 h 85"/>
                    <a:gd name="T2" fmla="*/ 45 w 85"/>
                    <a:gd name="T3" fmla="*/ 10 h 85"/>
                    <a:gd name="T4" fmla="*/ 10 w 85"/>
                    <a:gd name="T5" fmla="*/ 10 h 85"/>
                    <a:gd name="T6" fmla="*/ 10 w 85"/>
                    <a:gd name="T7" fmla="*/ 45 h 85"/>
                    <a:gd name="T8" fmla="*/ 37 w 85"/>
                    <a:gd name="T9" fmla="*/ 76 h 85"/>
                    <a:gd name="T10" fmla="*/ 57 w 85"/>
                    <a:gd name="T11" fmla="*/ 85 h 85"/>
                    <a:gd name="T12" fmla="*/ 72 w 85"/>
                    <a:gd name="T13" fmla="*/ 80 h 85"/>
                    <a:gd name="T14" fmla="*/ 76 w 85"/>
                    <a:gd name="T15" fmla="*/ 45 h 85"/>
                    <a:gd name="T16" fmla="*/ 76 w 85"/>
                    <a:gd name="T17" fmla="*/ 45 h 85"/>
                    <a:gd name="T18" fmla="*/ 76 w 85"/>
                    <a:gd name="T19"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76" y="45"/>
                      </a:moveTo>
                      <a:cubicBezTo>
                        <a:pt x="66" y="33"/>
                        <a:pt x="56" y="21"/>
                        <a:pt x="45" y="10"/>
                      </a:cubicBezTo>
                      <a:cubicBezTo>
                        <a:pt x="35" y="0"/>
                        <a:pt x="19" y="0"/>
                        <a:pt x="10" y="10"/>
                      </a:cubicBezTo>
                      <a:cubicBezTo>
                        <a:pt x="0" y="20"/>
                        <a:pt x="0" y="35"/>
                        <a:pt x="10" y="45"/>
                      </a:cubicBezTo>
                      <a:cubicBezTo>
                        <a:pt x="19" y="55"/>
                        <a:pt x="29" y="65"/>
                        <a:pt x="37" y="76"/>
                      </a:cubicBezTo>
                      <a:cubicBezTo>
                        <a:pt x="42" y="82"/>
                        <a:pt x="49" y="85"/>
                        <a:pt x="57" y="85"/>
                      </a:cubicBezTo>
                      <a:cubicBezTo>
                        <a:pt x="62" y="85"/>
                        <a:pt x="67" y="84"/>
                        <a:pt x="72" y="80"/>
                      </a:cubicBezTo>
                      <a:cubicBezTo>
                        <a:pt x="83" y="71"/>
                        <a:pt x="85" y="56"/>
                        <a:pt x="76" y="45"/>
                      </a:cubicBezTo>
                      <a:close/>
                      <a:moveTo>
                        <a:pt x="76" y="45"/>
                      </a:moveTo>
                      <a:cubicBezTo>
                        <a:pt x="76" y="45"/>
                        <a:pt x="76" y="45"/>
                        <a:pt x="76" y="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54" name="Freeform 89">
                  <a:extLst>
                    <a:ext uri="{FF2B5EF4-FFF2-40B4-BE49-F238E27FC236}">
                      <a16:creationId xmlns:a16="http://schemas.microsoft.com/office/drawing/2014/main" id="{188076D5-4D34-4358-9FF7-117E5F6B7C82}"/>
                    </a:ext>
                  </a:extLst>
                </p:cNvPr>
                <p:cNvSpPr>
                  <a:spLocks noEditPoints="1"/>
                </p:cNvSpPr>
                <p:nvPr/>
              </p:nvSpPr>
              <p:spPr bwMode="auto">
                <a:xfrm rot="16200000">
                  <a:off x="2726533" y="5444374"/>
                  <a:ext cx="71431" cy="217786"/>
                </a:xfrm>
                <a:custGeom>
                  <a:avLst/>
                  <a:gdLst>
                    <a:gd name="T0" fmla="*/ 45 w 272"/>
                    <a:gd name="T1" fmla="*/ 9 h 842"/>
                    <a:gd name="T2" fmla="*/ 9 w 272"/>
                    <a:gd name="T3" fmla="*/ 9 h 842"/>
                    <a:gd name="T4" fmla="*/ 9 w 272"/>
                    <a:gd name="T5" fmla="*/ 45 h 842"/>
                    <a:gd name="T6" fmla="*/ 9 w 272"/>
                    <a:gd name="T7" fmla="*/ 799 h 842"/>
                    <a:gd name="T8" fmla="*/ 9 w 272"/>
                    <a:gd name="T9" fmla="*/ 834 h 842"/>
                    <a:gd name="T10" fmla="*/ 27 w 272"/>
                    <a:gd name="T11" fmla="*/ 842 h 842"/>
                    <a:gd name="T12" fmla="*/ 45 w 272"/>
                    <a:gd name="T13" fmla="*/ 834 h 842"/>
                    <a:gd name="T14" fmla="*/ 45 w 272"/>
                    <a:gd name="T15" fmla="*/ 9 h 842"/>
                    <a:gd name="T16" fmla="*/ 45 w 272"/>
                    <a:gd name="T17" fmla="*/ 9 h 842"/>
                    <a:gd name="T18" fmla="*/ 45 w 272"/>
                    <a:gd name="T19" fmla="*/ 9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842">
                      <a:moveTo>
                        <a:pt x="45" y="9"/>
                      </a:moveTo>
                      <a:cubicBezTo>
                        <a:pt x="35" y="0"/>
                        <a:pt x="19" y="0"/>
                        <a:pt x="9" y="9"/>
                      </a:cubicBezTo>
                      <a:cubicBezTo>
                        <a:pt x="0" y="19"/>
                        <a:pt x="0" y="35"/>
                        <a:pt x="9" y="45"/>
                      </a:cubicBezTo>
                      <a:cubicBezTo>
                        <a:pt x="217" y="253"/>
                        <a:pt x="217" y="591"/>
                        <a:pt x="9" y="799"/>
                      </a:cubicBezTo>
                      <a:cubicBezTo>
                        <a:pt x="0" y="809"/>
                        <a:pt x="0" y="825"/>
                        <a:pt x="9" y="834"/>
                      </a:cubicBezTo>
                      <a:cubicBezTo>
                        <a:pt x="14" y="839"/>
                        <a:pt x="21" y="842"/>
                        <a:pt x="27" y="842"/>
                      </a:cubicBezTo>
                      <a:cubicBezTo>
                        <a:pt x="33" y="842"/>
                        <a:pt x="40" y="839"/>
                        <a:pt x="45" y="834"/>
                      </a:cubicBezTo>
                      <a:cubicBezTo>
                        <a:pt x="272" y="607"/>
                        <a:pt x="272" y="237"/>
                        <a:pt x="45" y="9"/>
                      </a:cubicBezTo>
                      <a:close/>
                      <a:moveTo>
                        <a:pt x="45" y="9"/>
                      </a:moveTo>
                      <a:cubicBezTo>
                        <a:pt x="45" y="9"/>
                        <a:pt x="45" y="9"/>
                        <a:pt x="45"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1155" name="Groupe 1820">
              <a:extLst>
                <a:ext uri="{FF2B5EF4-FFF2-40B4-BE49-F238E27FC236}">
                  <a16:creationId xmlns:a16="http://schemas.microsoft.com/office/drawing/2014/main" id="{6649538B-5395-485F-B0A8-183ECC9D3082}"/>
                </a:ext>
              </a:extLst>
            </p:cNvPr>
            <p:cNvGrpSpPr>
              <a:grpSpLocks noChangeAspect="1"/>
            </p:cNvGrpSpPr>
            <p:nvPr/>
          </p:nvGrpSpPr>
          <p:grpSpPr>
            <a:xfrm>
              <a:off x="1419418" y="4903276"/>
              <a:ext cx="438508" cy="377326"/>
              <a:chOff x="687388" y="5559425"/>
              <a:chExt cx="498475" cy="428928"/>
            </a:xfrm>
            <a:solidFill>
              <a:schemeClr val="tx2"/>
            </a:solidFill>
          </p:grpSpPr>
          <p:sp>
            <p:nvSpPr>
              <p:cNvPr id="1156" name="Freeform 87">
                <a:extLst>
                  <a:ext uri="{FF2B5EF4-FFF2-40B4-BE49-F238E27FC236}">
                    <a16:creationId xmlns:a16="http://schemas.microsoft.com/office/drawing/2014/main" id="{33AB3F47-D78F-4BE1-A236-DAEEEE7C8103}"/>
                  </a:ext>
                </a:extLst>
              </p:cNvPr>
              <p:cNvSpPr>
                <a:spLocks noEditPoints="1"/>
              </p:cNvSpPr>
              <p:nvPr/>
            </p:nvSpPr>
            <p:spPr bwMode="auto">
              <a:xfrm>
                <a:off x="687388" y="5559425"/>
                <a:ext cx="498475" cy="327025"/>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57" name="Freeform 88">
                <a:extLst>
                  <a:ext uri="{FF2B5EF4-FFF2-40B4-BE49-F238E27FC236}">
                    <a16:creationId xmlns:a16="http://schemas.microsoft.com/office/drawing/2014/main" id="{8C6D9F9B-8E47-4F84-A030-8407941BFFA4}"/>
                  </a:ext>
                </a:extLst>
              </p:cNvPr>
              <p:cNvSpPr>
                <a:spLocks noEditPoints="1"/>
              </p:cNvSpPr>
              <p:nvPr/>
            </p:nvSpPr>
            <p:spPr bwMode="auto">
              <a:xfrm>
                <a:off x="887396" y="5820079"/>
                <a:ext cx="98425" cy="168274"/>
              </a:xfrm>
              <a:custGeom>
                <a:avLst/>
                <a:gdLst>
                  <a:gd name="T0" fmla="*/ 277 w 303"/>
                  <a:gd name="T1" fmla="*/ 175 h 522"/>
                  <a:gd name="T2" fmla="*/ 294 w 303"/>
                  <a:gd name="T3" fmla="*/ 168 h 522"/>
                  <a:gd name="T4" fmla="*/ 294 w 303"/>
                  <a:gd name="T5" fmla="*/ 134 h 522"/>
                  <a:gd name="T6" fmla="*/ 176 w 303"/>
                  <a:gd name="T7" fmla="*/ 16 h 522"/>
                  <a:gd name="T8" fmla="*/ 176 w 303"/>
                  <a:gd name="T9" fmla="*/ 16 h 522"/>
                  <a:gd name="T10" fmla="*/ 175 w 303"/>
                  <a:gd name="T11" fmla="*/ 16 h 522"/>
                  <a:gd name="T12" fmla="*/ 169 w 303"/>
                  <a:gd name="T13" fmla="*/ 9 h 522"/>
                  <a:gd name="T14" fmla="*/ 135 w 303"/>
                  <a:gd name="T15" fmla="*/ 9 h 522"/>
                  <a:gd name="T16" fmla="*/ 128 w 303"/>
                  <a:gd name="T17" fmla="*/ 16 h 522"/>
                  <a:gd name="T18" fmla="*/ 128 w 303"/>
                  <a:gd name="T19" fmla="*/ 16 h 522"/>
                  <a:gd name="T20" fmla="*/ 128 w 303"/>
                  <a:gd name="T21" fmla="*/ 16 h 522"/>
                  <a:gd name="T22" fmla="*/ 9 w 303"/>
                  <a:gd name="T23" fmla="*/ 134 h 522"/>
                  <a:gd name="T24" fmla="*/ 9 w 303"/>
                  <a:gd name="T25" fmla="*/ 168 h 522"/>
                  <a:gd name="T26" fmla="*/ 43 w 303"/>
                  <a:gd name="T27" fmla="*/ 168 h 522"/>
                  <a:gd name="T28" fmla="*/ 128 w 303"/>
                  <a:gd name="T29" fmla="*/ 84 h 522"/>
                  <a:gd name="T30" fmla="*/ 128 w 303"/>
                  <a:gd name="T31" fmla="*/ 522 h 522"/>
                  <a:gd name="T32" fmla="*/ 176 w 303"/>
                  <a:gd name="T33" fmla="*/ 522 h 522"/>
                  <a:gd name="T34" fmla="*/ 176 w 303"/>
                  <a:gd name="T35" fmla="*/ 84 h 522"/>
                  <a:gd name="T36" fmla="*/ 260 w 303"/>
                  <a:gd name="T37" fmla="*/ 168 h 522"/>
                  <a:gd name="T38" fmla="*/ 277 w 303"/>
                  <a:gd name="T39" fmla="*/ 175 h 522"/>
                  <a:gd name="T40" fmla="*/ 277 w 303"/>
                  <a:gd name="T41" fmla="*/ 175 h 522"/>
                  <a:gd name="T42" fmla="*/ 277 w 303"/>
                  <a:gd name="T43" fmla="*/ 17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522">
                    <a:moveTo>
                      <a:pt x="277" y="175"/>
                    </a:moveTo>
                    <a:cubicBezTo>
                      <a:pt x="283" y="175"/>
                      <a:pt x="289" y="173"/>
                      <a:pt x="294" y="168"/>
                    </a:cubicBezTo>
                    <a:cubicBezTo>
                      <a:pt x="303" y="159"/>
                      <a:pt x="303" y="144"/>
                      <a:pt x="294" y="134"/>
                    </a:cubicBezTo>
                    <a:cubicBezTo>
                      <a:pt x="176" y="16"/>
                      <a:pt x="176" y="16"/>
                      <a:pt x="176" y="16"/>
                    </a:cubicBezTo>
                    <a:cubicBezTo>
                      <a:pt x="176" y="16"/>
                      <a:pt x="176" y="16"/>
                      <a:pt x="176" y="16"/>
                    </a:cubicBezTo>
                    <a:cubicBezTo>
                      <a:pt x="175" y="16"/>
                      <a:pt x="175" y="16"/>
                      <a:pt x="175" y="16"/>
                    </a:cubicBezTo>
                    <a:cubicBezTo>
                      <a:pt x="169" y="9"/>
                      <a:pt x="169" y="9"/>
                      <a:pt x="169" y="9"/>
                    </a:cubicBezTo>
                    <a:cubicBezTo>
                      <a:pt x="159" y="0"/>
                      <a:pt x="144" y="0"/>
                      <a:pt x="135" y="9"/>
                    </a:cubicBezTo>
                    <a:cubicBezTo>
                      <a:pt x="128" y="16"/>
                      <a:pt x="128" y="16"/>
                      <a:pt x="128" y="16"/>
                    </a:cubicBezTo>
                    <a:cubicBezTo>
                      <a:pt x="128" y="16"/>
                      <a:pt x="128" y="16"/>
                      <a:pt x="128" y="16"/>
                    </a:cubicBezTo>
                    <a:cubicBezTo>
                      <a:pt x="128" y="16"/>
                      <a:pt x="128" y="16"/>
                      <a:pt x="128" y="16"/>
                    </a:cubicBezTo>
                    <a:cubicBezTo>
                      <a:pt x="9" y="134"/>
                      <a:pt x="9" y="134"/>
                      <a:pt x="9" y="134"/>
                    </a:cubicBezTo>
                    <a:cubicBezTo>
                      <a:pt x="0" y="144"/>
                      <a:pt x="0" y="159"/>
                      <a:pt x="9" y="168"/>
                    </a:cubicBezTo>
                    <a:cubicBezTo>
                      <a:pt x="19" y="178"/>
                      <a:pt x="34" y="178"/>
                      <a:pt x="43" y="168"/>
                    </a:cubicBezTo>
                    <a:cubicBezTo>
                      <a:pt x="128" y="84"/>
                      <a:pt x="128" y="84"/>
                      <a:pt x="128" y="84"/>
                    </a:cubicBezTo>
                    <a:cubicBezTo>
                      <a:pt x="128" y="522"/>
                      <a:pt x="128" y="522"/>
                      <a:pt x="128" y="522"/>
                    </a:cubicBezTo>
                    <a:cubicBezTo>
                      <a:pt x="176" y="522"/>
                      <a:pt x="176" y="522"/>
                      <a:pt x="176" y="522"/>
                    </a:cubicBezTo>
                    <a:cubicBezTo>
                      <a:pt x="176" y="84"/>
                      <a:pt x="176" y="84"/>
                      <a:pt x="176" y="84"/>
                    </a:cubicBezTo>
                    <a:cubicBezTo>
                      <a:pt x="260" y="168"/>
                      <a:pt x="260" y="168"/>
                      <a:pt x="260" y="168"/>
                    </a:cubicBezTo>
                    <a:cubicBezTo>
                      <a:pt x="265" y="173"/>
                      <a:pt x="271" y="175"/>
                      <a:pt x="277" y="175"/>
                    </a:cubicBezTo>
                    <a:close/>
                    <a:moveTo>
                      <a:pt x="277" y="175"/>
                    </a:moveTo>
                    <a:cubicBezTo>
                      <a:pt x="277" y="175"/>
                      <a:pt x="277" y="175"/>
                      <a:pt x="277" y="17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158" name="Groupe 1823">
              <a:extLst>
                <a:ext uri="{FF2B5EF4-FFF2-40B4-BE49-F238E27FC236}">
                  <a16:creationId xmlns:a16="http://schemas.microsoft.com/office/drawing/2014/main" id="{07E7D74B-E3EE-4560-A36B-CA7FF0CF5503}"/>
                </a:ext>
              </a:extLst>
            </p:cNvPr>
            <p:cNvGrpSpPr>
              <a:grpSpLocks noChangeAspect="1"/>
            </p:cNvGrpSpPr>
            <p:nvPr/>
          </p:nvGrpSpPr>
          <p:grpSpPr>
            <a:xfrm>
              <a:off x="2095322" y="4908367"/>
              <a:ext cx="438508" cy="377326"/>
              <a:chOff x="687388" y="5559425"/>
              <a:chExt cx="498475" cy="428928"/>
            </a:xfrm>
            <a:solidFill>
              <a:schemeClr val="tx2"/>
            </a:solidFill>
          </p:grpSpPr>
          <p:sp>
            <p:nvSpPr>
              <p:cNvPr id="1159" name="Freeform 87">
                <a:extLst>
                  <a:ext uri="{FF2B5EF4-FFF2-40B4-BE49-F238E27FC236}">
                    <a16:creationId xmlns:a16="http://schemas.microsoft.com/office/drawing/2014/main" id="{960A2201-8AED-4D05-9FE5-35CC2BD3322D}"/>
                  </a:ext>
                </a:extLst>
              </p:cNvPr>
              <p:cNvSpPr>
                <a:spLocks noEditPoints="1"/>
              </p:cNvSpPr>
              <p:nvPr/>
            </p:nvSpPr>
            <p:spPr bwMode="auto">
              <a:xfrm>
                <a:off x="687388" y="5559425"/>
                <a:ext cx="498475" cy="327025"/>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60" name="Freeform 88">
                <a:extLst>
                  <a:ext uri="{FF2B5EF4-FFF2-40B4-BE49-F238E27FC236}">
                    <a16:creationId xmlns:a16="http://schemas.microsoft.com/office/drawing/2014/main" id="{D0F87DD0-88FB-41C5-9A2F-49F410D2BB30}"/>
                  </a:ext>
                </a:extLst>
              </p:cNvPr>
              <p:cNvSpPr>
                <a:spLocks noEditPoints="1"/>
              </p:cNvSpPr>
              <p:nvPr/>
            </p:nvSpPr>
            <p:spPr bwMode="auto">
              <a:xfrm rot="10800000">
                <a:off x="887396" y="5820079"/>
                <a:ext cx="98425" cy="168274"/>
              </a:xfrm>
              <a:custGeom>
                <a:avLst/>
                <a:gdLst>
                  <a:gd name="T0" fmla="*/ 277 w 303"/>
                  <a:gd name="T1" fmla="*/ 175 h 522"/>
                  <a:gd name="T2" fmla="*/ 294 w 303"/>
                  <a:gd name="T3" fmla="*/ 168 h 522"/>
                  <a:gd name="T4" fmla="*/ 294 w 303"/>
                  <a:gd name="T5" fmla="*/ 134 h 522"/>
                  <a:gd name="T6" fmla="*/ 176 w 303"/>
                  <a:gd name="T7" fmla="*/ 16 h 522"/>
                  <a:gd name="T8" fmla="*/ 176 w 303"/>
                  <a:gd name="T9" fmla="*/ 16 h 522"/>
                  <a:gd name="T10" fmla="*/ 175 w 303"/>
                  <a:gd name="T11" fmla="*/ 16 h 522"/>
                  <a:gd name="T12" fmla="*/ 169 w 303"/>
                  <a:gd name="T13" fmla="*/ 9 h 522"/>
                  <a:gd name="T14" fmla="*/ 135 w 303"/>
                  <a:gd name="T15" fmla="*/ 9 h 522"/>
                  <a:gd name="T16" fmla="*/ 128 w 303"/>
                  <a:gd name="T17" fmla="*/ 16 h 522"/>
                  <a:gd name="T18" fmla="*/ 128 w 303"/>
                  <a:gd name="T19" fmla="*/ 16 h 522"/>
                  <a:gd name="T20" fmla="*/ 128 w 303"/>
                  <a:gd name="T21" fmla="*/ 16 h 522"/>
                  <a:gd name="T22" fmla="*/ 9 w 303"/>
                  <a:gd name="T23" fmla="*/ 134 h 522"/>
                  <a:gd name="T24" fmla="*/ 9 w 303"/>
                  <a:gd name="T25" fmla="*/ 168 h 522"/>
                  <a:gd name="T26" fmla="*/ 43 w 303"/>
                  <a:gd name="T27" fmla="*/ 168 h 522"/>
                  <a:gd name="T28" fmla="*/ 128 w 303"/>
                  <a:gd name="T29" fmla="*/ 84 h 522"/>
                  <a:gd name="T30" fmla="*/ 128 w 303"/>
                  <a:gd name="T31" fmla="*/ 522 h 522"/>
                  <a:gd name="T32" fmla="*/ 176 w 303"/>
                  <a:gd name="T33" fmla="*/ 522 h 522"/>
                  <a:gd name="T34" fmla="*/ 176 w 303"/>
                  <a:gd name="T35" fmla="*/ 84 h 522"/>
                  <a:gd name="T36" fmla="*/ 260 w 303"/>
                  <a:gd name="T37" fmla="*/ 168 h 522"/>
                  <a:gd name="T38" fmla="*/ 277 w 303"/>
                  <a:gd name="T39" fmla="*/ 175 h 522"/>
                  <a:gd name="T40" fmla="*/ 277 w 303"/>
                  <a:gd name="T41" fmla="*/ 175 h 522"/>
                  <a:gd name="T42" fmla="*/ 277 w 303"/>
                  <a:gd name="T43" fmla="*/ 17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522">
                    <a:moveTo>
                      <a:pt x="277" y="175"/>
                    </a:moveTo>
                    <a:cubicBezTo>
                      <a:pt x="283" y="175"/>
                      <a:pt x="289" y="173"/>
                      <a:pt x="294" y="168"/>
                    </a:cubicBezTo>
                    <a:cubicBezTo>
                      <a:pt x="303" y="159"/>
                      <a:pt x="303" y="144"/>
                      <a:pt x="294" y="134"/>
                    </a:cubicBezTo>
                    <a:cubicBezTo>
                      <a:pt x="176" y="16"/>
                      <a:pt x="176" y="16"/>
                      <a:pt x="176" y="16"/>
                    </a:cubicBezTo>
                    <a:cubicBezTo>
                      <a:pt x="176" y="16"/>
                      <a:pt x="176" y="16"/>
                      <a:pt x="176" y="16"/>
                    </a:cubicBezTo>
                    <a:cubicBezTo>
                      <a:pt x="175" y="16"/>
                      <a:pt x="175" y="16"/>
                      <a:pt x="175" y="16"/>
                    </a:cubicBezTo>
                    <a:cubicBezTo>
                      <a:pt x="169" y="9"/>
                      <a:pt x="169" y="9"/>
                      <a:pt x="169" y="9"/>
                    </a:cubicBezTo>
                    <a:cubicBezTo>
                      <a:pt x="159" y="0"/>
                      <a:pt x="144" y="0"/>
                      <a:pt x="135" y="9"/>
                    </a:cubicBezTo>
                    <a:cubicBezTo>
                      <a:pt x="128" y="16"/>
                      <a:pt x="128" y="16"/>
                      <a:pt x="128" y="16"/>
                    </a:cubicBezTo>
                    <a:cubicBezTo>
                      <a:pt x="128" y="16"/>
                      <a:pt x="128" y="16"/>
                      <a:pt x="128" y="16"/>
                    </a:cubicBezTo>
                    <a:cubicBezTo>
                      <a:pt x="128" y="16"/>
                      <a:pt x="128" y="16"/>
                      <a:pt x="128" y="16"/>
                    </a:cubicBezTo>
                    <a:cubicBezTo>
                      <a:pt x="9" y="134"/>
                      <a:pt x="9" y="134"/>
                      <a:pt x="9" y="134"/>
                    </a:cubicBezTo>
                    <a:cubicBezTo>
                      <a:pt x="0" y="144"/>
                      <a:pt x="0" y="159"/>
                      <a:pt x="9" y="168"/>
                    </a:cubicBezTo>
                    <a:cubicBezTo>
                      <a:pt x="19" y="178"/>
                      <a:pt x="34" y="178"/>
                      <a:pt x="43" y="168"/>
                    </a:cubicBezTo>
                    <a:cubicBezTo>
                      <a:pt x="128" y="84"/>
                      <a:pt x="128" y="84"/>
                      <a:pt x="128" y="84"/>
                    </a:cubicBezTo>
                    <a:cubicBezTo>
                      <a:pt x="128" y="522"/>
                      <a:pt x="128" y="522"/>
                      <a:pt x="128" y="522"/>
                    </a:cubicBezTo>
                    <a:cubicBezTo>
                      <a:pt x="176" y="522"/>
                      <a:pt x="176" y="522"/>
                      <a:pt x="176" y="522"/>
                    </a:cubicBezTo>
                    <a:cubicBezTo>
                      <a:pt x="176" y="84"/>
                      <a:pt x="176" y="84"/>
                      <a:pt x="176" y="84"/>
                    </a:cubicBezTo>
                    <a:cubicBezTo>
                      <a:pt x="260" y="168"/>
                      <a:pt x="260" y="168"/>
                      <a:pt x="260" y="168"/>
                    </a:cubicBezTo>
                    <a:cubicBezTo>
                      <a:pt x="265" y="173"/>
                      <a:pt x="271" y="175"/>
                      <a:pt x="277" y="175"/>
                    </a:cubicBezTo>
                    <a:close/>
                    <a:moveTo>
                      <a:pt x="277" y="175"/>
                    </a:moveTo>
                    <a:cubicBezTo>
                      <a:pt x="277" y="175"/>
                      <a:pt x="277" y="175"/>
                      <a:pt x="277" y="17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161" name="Line 12">
              <a:extLst>
                <a:ext uri="{FF2B5EF4-FFF2-40B4-BE49-F238E27FC236}">
                  <a16:creationId xmlns:a16="http://schemas.microsoft.com/office/drawing/2014/main" id="{E3B7179F-6CCA-4DB7-98AC-5C6BAAAE5359}"/>
                </a:ext>
              </a:extLst>
            </p:cNvPr>
            <p:cNvSpPr>
              <a:spLocks noChangeAspect="1" noChangeShapeType="1"/>
            </p:cNvSpPr>
            <p:nvPr/>
          </p:nvSpPr>
          <p:spPr bwMode="auto">
            <a:xfrm>
              <a:off x="7040563" y="36407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2" name="Line 13">
              <a:extLst>
                <a:ext uri="{FF2B5EF4-FFF2-40B4-BE49-F238E27FC236}">
                  <a16:creationId xmlns:a16="http://schemas.microsoft.com/office/drawing/2014/main" id="{F5FE2D63-9C01-46F1-B0FB-98346E31560F}"/>
                </a:ext>
              </a:extLst>
            </p:cNvPr>
            <p:cNvSpPr>
              <a:spLocks noChangeAspect="1" noChangeShapeType="1"/>
            </p:cNvSpPr>
            <p:nvPr/>
          </p:nvSpPr>
          <p:spPr bwMode="auto">
            <a:xfrm>
              <a:off x="7040563" y="36407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1" name="Gruppieren 20">
              <a:extLst>
                <a:ext uri="{FF2B5EF4-FFF2-40B4-BE49-F238E27FC236}">
                  <a16:creationId xmlns:a16="http://schemas.microsoft.com/office/drawing/2014/main" id="{5A9B5B5C-9895-4B57-ACD9-E309C7E82B7D}"/>
                </a:ext>
              </a:extLst>
            </p:cNvPr>
            <p:cNvGrpSpPr/>
            <p:nvPr/>
          </p:nvGrpSpPr>
          <p:grpSpPr>
            <a:xfrm>
              <a:off x="10402981" y="3464464"/>
              <a:ext cx="249733" cy="326117"/>
              <a:chOff x="10402981" y="3464464"/>
              <a:chExt cx="249733" cy="326117"/>
            </a:xfrm>
          </p:grpSpPr>
          <p:sp>
            <p:nvSpPr>
              <p:cNvPr id="1164" name="Freeform 21">
                <a:extLst>
                  <a:ext uri="{FF2B5EF4-FFF2-40B4-BE49-F238E27FC236}">
                    <a16:creationId xmlns:a16="http://schemas.microsoft.com/office/drawing/2014/main" id="{CEE74AFB-38A1-4CE1-9FD3-4D580767BD9A}"/>
                  </a:ext>
                </a:extLst>
              </p:cNvPr>
              <p:cNvSpPr>
                <a:spLocks noEditPoints="1"/>
              </p:cNvSpPr>
              <p:nvPr/>
            </p:nvSpPr>
            <p:spPr bwMode="auto">
              <a:xfrm>
                <a:off x="10402981" y="3464464"/>
                <a:ext cx="249733" cy="159552"/>
              </a:xfrm>
              <a:custGeom>
                <a:avLst/>
                <a:gdLst>
                  <a:gd name="T0" fmla="*/ 874 w 1536"/>
                  <a:gd name="T1" fmla="*/ 984 h 984"/>
                  <a:gd name="T2" fmla="*/ 874 w 1536"/>
                  <a:gd name="T3" fmla="*/ 984 h 984"/>
                  <a:gd name="T4" fmla="*/ 813 w 1536"/>
                  <a:gd name="T5" fmla="*/ 903 h 984"/>
                  <a:gd name="T6" fmla="*/ 813 w 1536"/>
                  <a:gd name="T7" fmla="*/ 858 h 984"/>
                  <a:gd name="T8" fmla="*/ 678 w 1536"/>
                  <a:gd name="T9" fmla="*/ 723 h 984"/>
                  <a:gd name="T10" fmla="*/ 408 w 1536"/>
                  <a:gd name="T11" fmla="*/ 723 h 984"/>
                  <a:gd name="T12" fmla="*/ 363 w 1536"/>
                  <a:gd name="T13" fmla="*/ 678 h 984"/>
                  <a:gd name="T14" fmla="*/ 408 w 1536"/>
                  <a:gd name="T15" fmla="*/ 633 h 984"/>
                  <a:gd name="T16" fmla="*/ 678 w 1536"/>
                  <a:gd name="T17" fmla="*/ 633 h 984"/>
                  <a:gd name="T18" fmla="*/ 813 w 1536"/>
                  <a:gd name="T19" fmla="*/ 498 h 984"/>
                  <a:gd name="T20" fmla="*/ 813 w 1536"/>
                  <a:gd name="T21" fmla="*/ 453 h 984"/>
                  <a:gd name="T22" fmla="*/ 858 w 1536"/>
                  <a:gd name="T23" fmla="*/ 453 h 984"/>
                  <a:gd name="T24" fmla="*/ 901 w 1536"/>
                  <a:gd name="T25" fmla="*/ 422 h 984"/>
                  <a:gd name="T26" fmla="*/ 951 w 1536"/>
                  <a:gd name="T27" fmla="*/ 270 h 984"/>
                  <a:gd name="T28" fmla="*/ 1083 w 1536"/>
                  <a:gd name="T29" fmla="*/ 135 h 984"/>
                  <a:gd name="T30" fmla="*/ 1083 w 1536"/>
                  <a:gd name="T31" fmla="*/ 90 h 984"/>
                  <a:gd name="T32" fmla="*/ 1491 w 1536"/>
                  <a:gd name="T33" fmla="*/ 90 h 984"/>
                  <a:gd name="T34" fmla="*/ 1536 w 1536"/>
                  <a:gd name="T35" fmla="*/ 45 h 984"/>
                  <a:gd name="T36" fmla="*/ 1491 w 1536"/>
                  <a:gd name="T37" fmla="*/ 0 h 984"/>
                  <a:gd name="T38" fmla="*/ 45 w 1536"/>
                  <a:gd name="T39" fmla="*/ 0 h 984"/>
                  <a:gd name="T40" fmla="*/ 0 w 1536"/>
                  <a:gd name="T41" fmla="*/ 45 h 984"/>
                  <a:gd name="T42" fmla="*/ 45 w 1536"/>
                  <a:gd name="T43" fmla="*/ 90 h 984"/>
                  <a:gd name="T44" fmla="*/ 453 w 1536"/>
                  <a:gd name="T45" fmla="*/ 90 h 984"/>
                  <a:gd name="T46" fmla="*/ 453 w 1536"/>
                  <a:gd name="T47" fmla="*/ 135 h 984"/>
                  <a:gd name="T48" fmla="*/ 585 w 1536"/>
                  <a:gd name="T49" fmla="*/ 270 h 984"/>
                  <a:gd name="T50" fmla="*/ 635 w 1536"/>
                  <a:gd name="T51" fmla="*/ 422 h 984"/>
                  <a:gd name="T52" fmla="*/ 678 w 1536"/>
                  <a:gd name="T53" fmla="*/ 453 h 984"/>
                  <a:gd name="T54" fmla="*/ 723 w 1536"/>
                  <a:gd name="T55" fmla="*/ 453 h 984"/>
                  <a:gd name="T56" fmla="*/ 723 w 1536"/>
                  <a:gd name="T57" fmla="*/ 498 h 984"/>
                  <a:gd name="T58" fmla="*/ 678 w 1536"/>
                  <a:gd name="T59" fmla="*/ 543 h 984"/>
                  <a:gd name="T60" fmla="*/ 408 w 1536"/>
                  <a:gd name="T61" fmla="*/ 543 h 984"/>
                  <a:gd name="T62" fmla="*/ 273 w 1536"/>
                  <a:gd name="T63" fmla="*/ 678 h 984"/>
                  <a:gd name="T64" fmla="*/ 408 w 1536"/>
                  <a:gd name="T65" fmla="*/ 813 h 984"/>
                  <a:gd name="T66" fmla="*/ 678 w 1536"/>
                  <a:gd name="T67" fmla="*/ 813 h 984"/>
                  <a:gd name="T68" fmla="*/ 723 w 1536"/>
                  <a:gd name="T69" fmla="*/ 858 h 984"/>
                  <a:gd name="T70" fmla="*/ 723 w 1536"/>
                  <a:gd name="T71" fmla="*/ 903 h 984"/>
                  <a:gd name="T72" fmla="*/ 825 w 1536"/>
                  <a:gd name="T73" fmla="*/ 363 h 984"/>
                  <a:gd name="T74" fmla="*/ 711 w 1536"/>
                  <a:gd name="T75" fmla="*/ 363 h 984"/>
                  <a:gd name="T76" fmla="*/ 680 w 1536"/>
                  <a:gd name="T77" fmla="*/ 270 h 984"/>
                  <a:gd name="T78" fmla="*/ 856 w 1536"/>
                  <a:gd name="T79" fmla="*/ 270 h 984"/>
                  <a:gd name="T80" fmla="*/ 825 w 1536"/>
                  <a:gd name="T81" fmla="*/ 363 h 984"/>
                  <a:gd name="T82" fmla="*/ 993 w 1536"/>
                  <a:gd name="T83" fmla="*/ 135 h 984"/>
                  <a:gd name="T84" fmla="*/ 948 w 1536"/>
                  <a:gd name="T85" fmla="*/ 180 h 984"/>
                  <a:gd name="T86" fmla="*/ 588 w 1536"/>
                  <a:gd name="T87" fmla="*/ 180 h 984"/>
                  <a:gd name="T88" fmla="*/ 543 w 1536"/>
                  <a:gd name="T89" fmla="*/ 135 h 984"/>
                  <a:gd name="T90" fmla="*/ 543 w 1536"/>
                  <a:gd name="T91" fmla="*/ 90 h 984"/>
                  <a:gd name="T92" fmla="*/ 993 w 1536"/>
                  <a:gd name="T93" fmla="*/ 90 h 984"/>
                  <a:gd name="T94" fmla="*/ 993 w 1536"/>
                  <a:gd name="T95" fmla="*/ 13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6" h="984">
                    <a:moveTo>
                      <a:pt x="874" y="984"/>
                    </a:moveTo>
                    <a:cubicBezTo>
                      <a:pt x="874" y="984"/>
                      <a:pt x="874" y="984"/>
                      <a:pt x="874" y="984"/>
                    </a:cubicBezTo>
                    <a:moveTo>
                      <a:pt x="813" y="903"/>
                    </a:moveTo>
                    <a:cubicBezTo>
                      <a:pt x="813" y="858"/>
                      <a:pt x="813" y="858"/>
                      <a:pt x="813" y="858"/>
                    </a:cubicBezTo>
                    <a:cubicBezTo>
                      <a:pt x="813" y="784"/>
                      <a:pt x="752" y="723"/>
                      <a:pt x="678" y="723"/>
                    </a:cubicBezTo>
                    <a:cubicBezTo>
                      <a:pt x="408" y="723"/>
                      <a:pt x="408" y="723"/>
                      <a:pt x="408" y="723"/>
                    </a:cubicBezTo>
                    <a:cubicBezTo>
                      <a:pt x="383" y="723"/>
                      <a:pt x="363" y="703"/>
                      <a:pt x="363" y="678"/>
                    </a:cubicBezTo>
                    <a:cubicBezTo>
                      <a:pt x="363" y="653"/>
                      <a:pt x="383" y="633"/>
                      <a:pt x="408" y="633"/>
                    </a:cubicBezTo>
                    <a:cubicBezTo>
                      <a:pt x="678" y="633"/>
                      <a:pt x="678" y="633"/>
                      <a:pt x="678" y="633"/>
                    </a:cubicBezTo>
                    <a:cubicBezTo>
                      <a:pt x="752" y="633"/>
                      <a:pt x="813" y="572"/>
                      <a:pt x="813" y="498"/>
                    </a:cubicBezTo>
                    <a:cubicBezTo>
                      <a:pt x="813" y="453"/>
                      <a:pt x="813" y="453"/>
                      <a:pt x="813" y="453"/>
                    </a:cubicBezTo>
                    <a:cubicBezTo>
                      <a:pt x="858" y="453"/>
                      <a:pt x="858" y="453"/>
                      <a:pt x="858" y="453"/>
                    </a:cubicBezTo>
                    <a:cubicBezTo>
                      <a:pt x="877" y="453"/>
                      <a:pt x="895" y="440"/>
                      <a:pt x="901" y="422"/>
                    </a:cubicBezTo>
                    <a:cubicBezTo>
                      <a:pt x="951" y="270"/>
                      <a:pt x="951" y="270"/>
                      <a:pt x="951" y="270"/>
                    </a:cubicBezTo>
                    <a:cubicBezTo>
                      <a:pt x="1024" y="269"/>
                      <a:pt x="1083" y="209"/>
                      <a:pt x="1083" y="135"/>
                    </a:cubicBezTo>
                    <a:cubicBezTo>
                      <a:pt x="1083" y="90"/>
                      <a:pt x="1083" y="90"/>
                      <a:pt x="1083" y="90"/>
                    </a:cubicBezTo>
                    <a:cubicBezTo>
                      <a:pt x="1491" y="90"/>
                      <a:pt x="1491" y="90"/>
                      <a:pt x="1491" y="90"/>
                    </a:cubicBezTo>
                    <a:cubicBezTo>
                      <a:pt x="1516" y="90"/>
                      <a:pt x="1536" y="70"/>
                      <a:pt x="1536" y="45"/>
                    </a:cubicBezTo>
                    <a:cubicBezTo>
                      <a:pt x="1536" y="20"/>
                      <a:pt x="1516" y="0"/>
                      <a:pt x="1491" y="0"/>
                    </a:cubicBezTo>
                    <a:cubicBezTo>
                      <a:pt x="45" y="0"/>
                      <a:pt x="45" y="0"/>
                      <a:pt x="45" y="0"/>
                    </a:cubicBezTo>
                    <a:cubicBezTo>
                      <a:pt x="20" y="0"/>
                      <a:pt x="0" y="20"/>
                      <a:pt x="0" y="45"/>
                    </a:cubicBezTo>
                    <a:cubicBezTo>
                      <a:pt x="0" y="70"/>
                      <a:pt x="20" y="90"/>
                      <a:pt x="45" y="90"/>
                    </a:cubicBezTo>
                    <a:cubicBezTo>
                      <a:pt x="453" y="90"/>
                      <a:pt x="453" y="90"/>
                      <a:pt x="453" y="90"/>
                    </a:cubicBezTo>
                    <a:cubicBezTo>
                      <a:pt x="453" y="135"/>
                      <a:pt x="453" y="135"/>
                      <a:pt x="453" y="135"/>
                    </a:cubicBezTo>
                    <a:cubicBezTo>
                      <a:pt x="453" y="209"/>
                      <a:pt x="512" y="269"/>
                      <a:pt x="585" y="270"/>
                    </a:cubicBezTo>
                    <a:cubicBezTo>
                      <a:pt x="635" y="422"/>
                      <a:pt x="635" y="422"/>
                      <a:pt x="635" y="422"/>
                    </a:cubicBezTo>
                    <a:cubicBezTo>
                      <a:pt x="641" y="440"/>
                      <a:pt x="659" y="453"/>
                      <a:pt x="678" y="453"/>
                    </a:cubicBezTo>
                    <a:cubicBezTo>
                      <a:pt x="723" y="453"/>
                      <a:pt x="723" y="453"/>
                      <a:pt x="723" y="453"/>
                    </a:cubicBezTo>
                    <a:cubicBezTo>
                      <a:pt x="723" y="498"/>
                      <a:pt x="723" y="498"/>
                      <a:pt x="723" y="498"/>
                    </a:cubicBezTo>
                    <a:cubicBezTo>
                      <a:pt x="723" y="523"/>
                      <a:pt x="703" y="543"/>
                      <a:pt x="678" y="543"/>
                    </a:cubicBezTo>
                    <a:cubicBezTo>
                      <a:pt x="408" y="543"/>
                      <a:pt x="408" y="543"/>
                      <a:pt x="408" y="543"/>
                    </a:cubicBezTo>
                    <a:cubicBezTo>
                      <a:pt x="334" y="543"/>
                      <a:pt x="273" y="604"/>
                      <a:pt x="273" y="678"/>
                    </a:cubicBezTo>
                    <a:cubicBezTo>
                      <a:pt x="273" y="752"/>
                      <a:pt x="334" y="813"/>
                      <a:pt x="408" y="813"/>
                    </a:cubicBezTo>
                    <a:cubicBezTo>
                      <a:pt x="678" y="813"/>
                      <a:pt x="678" y="813"/>
                      <a:pt x="678" y="813"/>
                    </a:cubicBezTo>
                    <a:cubicBezTo>
                      <a:pt x="703" y="813"/>
                      <a:pt x="723" y="833"/>
                      <a:pt x="723" y="858"/>
                    </a:cubicBezTo>
                    <a:cubicBezTo>
                      <a:pt x="723" y="903"/>
                      <a:pt x="723" y="903"/>
                      <a:pt x="723" y="903"/>
                    </a:cubicBezTo>
                    <a:moveTo>
                      <a:pt x="825" y="363"/>
                    </a:moveTo>
                    <a:cubicBezTo>
                      <a:pt x="711" y="363"/>
                      <a:pt x="711" y="363"/>
                      <a:pt x="711" y="363"/>
                    </a:cubicBezTo>
                    <a:cubicBezTo>
                      <a:pt x="680" y="270"/>
                      <a:pt x="680" y="270"/>
                      <a:pt x="680" y="270"/>
                    </a:cubicBezTo>
                    <a:cubicBezTo>
                      <a:pt x="856" y="270"/>
                      <a:pt x="856" y="270"/>
                      <a:pt x="856" y="270"/>
                    </a:cubicBezTo>
                    <a:lnTo>
                      <a:pt x="825" y="363"/>
                    </a:lnTo>
                    <a:close/>
                    <a:moveTo>
                      <a:pt x="993" y="135"/>
                    </a:moveTo>
                    <a:cubicBezTo>
                      <a:pt x="993" y="160"/>
                      <a:pt x="973" y="180"/>
                      <a:pt x="948" y="180"/>
                    </a:cubicBezTo>
                    <a:cubicBezTo>
                      <a:pt x="588" y="180"/>
                      <a:pt x="588" y="180"/>
                      <a:pt x="588" y="180"/>
                    </a:cubicBezTo>
                    <a:cubicBezTo>
                      <a:pt x="563" y="180"/>
                      <a:pt x="543" y="160"/>
                      <a:pt x="543" y="135"/>
                    </a:cubicBezTo>
                    <a:cubicBezTo>
                      <a:pt x="543" y="90"/>
                      <a:pt x="543" y="90"/>
                      <a:pt x="543" y="90"/>
                    </a:cubicBezTo>
                    <a:cubicBezTo>
                      <a:pt x="993" y="90"/>
                      <a:pt x="993" y="90"/>
                      <a:pt x="993" y="90"/>
                    </a:cubicBezTo>
                    <a:lnTo>
                      <a:pt x="993" y="1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65" name="AutoShape 25">
                <a:extLst>
                  <a:ext uri="{FF2B5EF4-FFF2-40B4-BE49-F238E27FC236}">
                    <a16:creationId xmlns:a16="http://schemas.microsoft.com/office/drawing/2014/main" id="{85B4EF77-F67E-4727-8153-9CECF60DA26D}"/>
                  </a:ext>
                </a:extLst>
              </p:cNvPr>
              <p:cNvSpPr>
                <a:spLocks noChangeAspect="1" noChangeArrowheads="1" noTextEdit="1"/>
              </p:cNvSpPr>
              <p:nvPr/>
            </p:nvSpPr>
            <p:spPr bwMode="auto">
              <a:xfrm>
                <a:off x="10424339" y="3606431"/>
                <a:ext cx="179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6" name="Freeform 27">
                <a:extLst>
                  <a:ext uri="{FF2B5EF4-FFF2-40B4-BE49-F238E27FC236}">
                    <a16:creationId xmlns:a16="http://schemas.microsoft.com/office/drawing/2014/main" id="{91188D06-E2DD-4219-9C0A-4DD68282BF2F}"/>
                  </a:ext>
                </a:extLst>
              </p:cNvPr>
              <p:cNvSpPr>
                <a:spLocks noEditPoints="1"/>
              </p:cNvSpPr>
              <p:nvPr/>
            </p:nvSpPr>
            <p:spPr bwMode="auto">
              <a:xfrm>
                <a:off x="10424339" y="3669931"/>
                <a:ext cx="82550" cy="120650"/>
              </a:xfrm>
              <a:custGeom>
                <a:avLst/>
                <a:gdLst>
                  <a:gd name="T0" fmla="*/ 174 w 348"/>
                  <a:gd name="T1" fmla="*/ 168 h 516"/>
                  <a:gd name="T2" fmla="*/ 148 w 348"/>
                  <a:gd name="T3" fmla="*/ 168 h 516"/>
                  <a:gd name="T4" fmla="*/ 265 w 348"/>
                  <a:gd name="T5" fmla="*/ 51 h 516"/>
                  <a:gd name="T6" fmla="*/ 272 w 348"/>
                  <a:gd name="T7" fmla="*/ 18 h 516"/>
                  <a:gd name="T8" fmla="*/ 244 w 348"/>
                  <a:gd name="T9" fmla="*/ 0 h 516"/>
                  <a:gd name="T10" fmla="*/ 47 w 348"/>
                  <a:gd name="T11" fmla="*/ 0 h 516"/>
                  <a:gd name="T12" fmla="*/ 17 w 348"/>
                  <a:gd name="T13" fmla="*/ 30 h 516"/>
                  <a:gd name="T14" fmla="*/ 47 w 348"/>
                  <a:gd name="T15" fmla="*/ 60 h 516"/>
                  <a:gd name="T16" fmla="*/ 172 w 348"/>
                  <a:gd name="T17" fmla="*/ 60 h 516"/>
                  <a:gd name="T18" fmla="*/ 55 w 348"/>
                  <a:gd name="T19" fmla="*/ 177 h 516"/>
                  <a:gd name="T20" fmla="*/ 48 w 348"/>
                  <a:gd name="T21" fmla="*/ 209 h 516"/>
                  <a:gd name="T22" fmla="*/ 76 w 348"/>
                  <a:gd name="T23" fmla="*/ 228 h 516"/>
                  <a:gd name="T24" fmla="*/ 174 w 348"/>
                  <a:gd name="T25" fmla="*/ 228 h 516"/>
                  <a:gd name="T26" fmla="*/ 288 w 348"/>
                  <a:gd name="T27" fmla="*/ 342 h 516"/>
                  <a:gd name="T28" fmla="*/ 174 w 348"/>
                  <a:gd name="T29" fmla="*/ 456 h 516"/>
                  <a:gd name="T30" fmla="*/ 60 w 348"/>
                  <a:gd name="T31" fmla="*/ 342 h 516"/>
                  <a:gd name="T32" fmla="*/ 30 w 348"/>
                  <a:gd name="T33" fmla="*/ 312 h 516"/>
                  <a:gd name="T34" fmla="*/ 0 w 348"/>
                  <a:gd name="T35" fmla="*/ 342 h 516"/>
                  <a:gd name="T36" fmla="*/ 174 w 348"/>
                  <a:gd name="T37" fmla="*/ 516 h 516"/>
                  <a:gd name="T38" fmla="*/ 348 w 348"/>
                  <a:gd name="T39" fmla="*/ 342 h 516"/>
                  <a:gd name="T40" fmla="*/ 174 w 348"/>
                  <a:gd name="T41" fmla="*/ 168 h 516"/>
                  <a:gd name="T42" fmla="*/ 174 w 348"/>
                  <a:gd name="T43" fmla="*/ 168 h 516"/>
                  <a:gd name="T44" fmla="*/ 174 w 348"/>
                  <a:gd name="T45" fmla="*/ 16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516">
                    <a:moveTo>
                      <a:pt x="174" y="168"/>
                    </a:moveTo>
                    <a:cubicBezTo>
                      <a:pt x="148" y="168"/>
                      <a:pt x="148" y="168"/>
                      <a:pt x="148" y="168"/>
                    </a:cubicBezTo>
                    <a:cubicBezTo>
                      <a:pt x="265" y="51"/>
                      <a:pt x="265" y="51"/>
                      <a:pt x="265" y="51"/>
                    </a:cubicBezTo>
                    <a:cubicBezTo>
                      <a:pt x="274" y="43"/>
                      <a:pt x="276" y="30"/>
                      <a:pt x="272" y="18"/>
                    </a:cubicBezTo>
                    <a:cubicBezTo>
                      <a:pt x="267" y="7"/>
                      <a:pt x="256" y="0"/>
                      <a:pt x="244" y="0"/>
                    </a:cubicBezTo>
                    <a:cubicBezTo>
                      <a:pt x="47" y="0"/>
                      <a:pt x="47" y="0"/>
                      <a:pt x="47" y="0"/>
                    </a:cubicBezTo>
                    <a:cubicBezTo>
                      <a:pt x="30" y="0"/>
                      <a:pt x="17" y="13"/>
                      <a:pt x="17" y="30"/>
                    </a:cubicBezTo>
                    <a:cubicBezTo>
                      <a:pt x="17" y="47"/>
                      <a:pt x="30" y="60"/>
                      <a:pt x="47" y="60"/>
                    </a:cubicBezTo>
                    <a:cubicBezTo>
                      <a:pt x="172" y="60"/>
                      <a:pt x="172" y="60"/>
                      <a:pt x="172" y="60"/>
                    </a:cubicBezTo>
                    <a:cubicBezTo>
                      <a:pt x="55" y="177"/>
                      <a:pt x="55" y="177"/>
                      <a:pt x="55" y="177"/>
                    </a:cubicBezTo>
                    <a:cubicBezTo>
                      <a:pt x="46" y="185"/>
                      <a:pt x="44" y="198"/>
                      <a:pt x="48" y="209"/>
                    </a:cubicBezTo>
                    <a:cubicBezTo>
                      <a:pt x="53" y="221"/>
                      <a:pt x="64" y="228"/>
                      <a:pt x="76" y="228"/>
                    </a:cubicBezTo>
                    <a:cubicBezTo>
                      <a:pt x="174" y="228"/>
                      <a:pt x="174" y="228"/>
                      <a:pt x="174" y="228"/>
                    </a:cubicBezTo>
                    <a:cubicBezTo>
                      <a:pt x="237" y="228"/>
                      <a:pt x="288" y="279"/>
                      <a:pt x="288" y="342"/>
                    </a:cubicBezTo>
                    <a:cubicBezTo>
                      <a:pt x="288" y="405"/>
                      <a:pt x="237" y="456"/>
                      <a:pt x="174" y="456"/>
                    </a:cubicBezTo>
                    <a:cubicBezTo>
                      <a:pt x="111" y="456"/>
                      <a:pt x="60" y="405"/>
                      <a:pt x="60" y="342"/>
                    </a:cubicBezTo>
                    <a:cubicBezTo>
                      <a:pt x="60" y="325"/>
                      <a:pt x="47" y="312"/>
                      <a:pt x="30" y="312"/>
                    </a:cubicBezTo>
                    <a:cubicBezTo>
                      <a:pt x="13" y="312"/>
                      <a:pt x="0" y="325"/>
                      <a:pt x="0" y="342"/>
                    </a:cubicBezTo>
                    <a:cubicBezTo>
                      <a:pt x="0" y="438"/>
                      <a:pt x="78" y="516"/>
                      <a:pt x="174" y="516"/>
                    </a:cubicBezTo>
                    <a:cubicBezTo>
                      <a:pt x="270" y="516"/>
                      <a:pt x="348" y="438"/>
                      <a:pt x="348" y="342"/>
                    </a:cubicBezTo>
                    <a:cubicBezTo>
                      <a:pt x="348" y="246"/>
                      <a:pt x="270" y="168"/>
                      <a:pt x="174" y="168"/>
                    </a:cubicBezTo>
                    <a:close/>
                    <a:moveTo>
                      <a:pt x="174" y="168"/>
                    </a:moveTo>
                    <a:cubicBezTo>
                      <a:pt x="174" y="168"/>
                      <a:pt x="174" y="168"/>
                      <a:pt x="174"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67" name="Freeform 28">
                <a:extLst>
                  <a:ext uri="{FF2B5EF4-FFF2-40B4-BE49-F238E27FC236}">
                    <a16:creationId xmlns:a16="http://schemas.microsoft.com/office/drawing/2014/main" id="{ACD353A1-CF24-40A6-8DF1-EE61144F624C}"/>
                  </a:ext>
                </a:extLst>
              </p:cNvPr>
              <p:cNvSpPr>
                <a:spLocks noEditPoints="1"/>
              </p:cNvSpPr>
              <p:nvPr/>
            </p:nvSpPr>
            <p:spPr bwMode="auto">
              <a:xfrm>
                <a:off x="10521177" y="3669931"/>
                <a:ext cx="82550" cy="120650"/>
              </a:xfrm>
              <a:custGeom>
                <a:avLst/>
                <a:gdLst>
                  <a:gd name="T0" fmla="*/ 132 w 348"/>
                  <a:gd name="T1" fmla="*/ 0 h 516"/>
                  <a:gd name="T2" fmla="*/ 128 w 348"/>
                  <a:gd name="T3" fmla="*/ 0 h 516"/>
                  <a:gd name="T4" fmla="*/ 98 w 348"/>
                  <a:gd name="T5" fmla="*/ 30 h 516"/>
                  <a:gd name="T6" fmla="*/ 128 w 348"/>
                  <a:gd name="T7" fmla="*/ 60 h 516"/>
                  <a:gd name="T8" fmla="*/ 132 w 348"/>
                  <a:gd name="T9" fmla="*/ 60 h 516"/>
                  <a:gd name="T10" fmla="*/ 288 w 348"/>
                  <a:gd name="T11" fmla="*/ 216 h 516"/>
                  <a:gd name="T12" fmla="*/ 288 w 348"/>
                  <a:gd name="T13" fmla="*/ 300 h 516"/>
                  <a:gd name="T14" fmla="*/ 132 w 348"/>
                  <a:gd name="T15" fmla="*/ 456 h 516"/>
                  <a:gd name="T16" fmla="*/ 60 w 348"/>
                  <a:gd name="T17" fmla="*/ 456 h 516"/>
                  <a:gd name="T18" fmla="*/ 60 w 348"/>
                  <a:gd name="T19" fmla="*/ 333 h 516"/>
                  <a:gd name="T20" fmla="*/ 30 w 348"/>
                  <a:gd name="T21" fmla="*/ 303 h 516"/>
                  <a:gd name="T22" fmla="*/ 0 w 348"/>
                  <a:gd name="T23" fmla="*/ 333 h 516"/>
                  <a:gd name="T24" fmla="*/ 0 w 348"/>
                  <a:gd name="T25" fmla="*/ 486 h 516"/>
                  <a:gd name="T26" fmla="*/ 30 w 348"/>
                  <a:gd name="T27" fmla="*/ 516 h 516"/>
                  <a:gd name="T28" fmla="*/ 132 w 348"/>
                  <a:gd name="T29" fmla="*/ 516 h 516"/>
                  <a:gd name="T30" fmla="*/ 348 w 348"/>
                  <a:gd name="T31" fmla="*/ 300 h 516"/>
                  <a:gd name="T32" fmla="*/ 348 w 348"/>
                  <a:gd name="T33" fmla="*/ 216 h 516"/>
                  <a:gd name="T34" fmla="*/ 132 w 348"/>
                  <a:gd name="T35" fmla="*/ 0 h 516"/>
                  <a:gd name="T36" fmla="*/ 132 w 348"/>
                  <a:gd name="T37" fmla="*/ 0 h 516"/>
                  <a:gd name="T38" fmla="*/ 132 w 348"/>
                  <a:gd name="T3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8" h="516">
                    <a:moveTo>
                      <a:pt x="132" y="0"/>
                    </a:moveTo>
                    <a:cubicBezTo>
                      <a:pt x="128" y="0"/>
                      <a:pt x="128" y="0"/>
                      <a:pt x="128" y="0"/>
                    </a:cubicBezTo>
                    <a:cubicBezTo>
                      <a:pt x="111" y="0"/>
                      <a:pt x="98" y="13"/>
                      <a:pt x="98" y="30"/>
                    </a:cubicBezTo>
                    <a:cubicBezTo>
                      <a:pt x="98" y="47"/>
                      <a:pt x="111" y="60"/>
                      <a:pt x="128" y="60"/>
                    </a:cubicBezTo>
                    <a:cubicBezTo>
                      <a:pt x="132" y="60"/>
                      <a:pt x="132" y="60"/>
                      <a:pt x="132" y="60"/>
                    </a:cubicBezTo>
                    <a:cubicBezTo>
                      <a:pt x="218" y="60"/>
                      <a:pt x="288" y="130"/>
                      <a:pt x="288" y="216"/>
                    </a:cubicBezTo>
                    <a:cubicBezTo>
                      <a:pt x="288" y="300"/>
                      <a:pt x="288" y="300"/>
                      <a:pt x="288" y="300"/>
                    </a:cubicBezTo>
                    <a:cubicBezTo>
                      <a:pt x="288" y="386"/>
                      <a:pt x="218" y="456"/>
                      <a:pt x="132" y="456"/>
                    </a:cubicBezTo>
                    <a:cubicBezTo>
                      <a:pt x="60" y="456"/>
                      <a:pt x="60" y="456"/>
                      <a:pt x="60" y="456"/>
                    </a:cubicBezTo>
                    <a:cubicBezTo>
                      <a:pt x="60" y="333"/>
                      <a:pt x="60" y="333"/>
                      <a:pt x="60" y="333"/>
                    </a:cubicBezTo>
                    <a:cubicBezTo>
                      <a:pt x="60" y="316"/>
                      <a:pt x="47" y="303"/>
                      <a:pt x="30" y="303"/>
                    </a:cubicBezTo>
                    <a:cubicBezTo>
                      <a:pt x="14" y="303"/>
                      <a:pt x="0" y="316"/>
                      <a:pt x="0" y="333"/>
                    </a:cubicBezTo>
                    <a:cubicBezTo>
                      <a:pt x="0" y="486"/>
                      <a:pt x="0" y="486"/>
                      <a:pt x="0" y="486"/>
                    </a:cubicBezTo>
                    <a:cubicBezTo>
                      <a:pt x="0" y="503"/>
                      <a:pt x="14" y="516"/>
                      <a:pt x="30" y="516"/>
                    </a:cubicBezTo>
                    <a:cubicBezTo>
                      <a:pt x="132" y="516"/>
                      <a:pt x="132" y="516"/>
                      <a:pt x="132" y="516"/>
                    </a:cubicBezTo>
                    <a:cubicBezTo>
                      <a:pt x="251" y="516"/>
                      <a:pt x="348" y="419"/>
                      <a:pt x="348" y="300"/>
                    </a:cubicBezTo>
                    <a:cubicBezTo>
                      <a:pt x="348" y="216"/>
                      <a:pt x="348" y="216"/>
                      <a:pt x="348" y="216"/>
                    </a:cubicBezTo>
                    <a:cubicBezTo>
                      <a:pt x="348" y="97"/>
                      <a:pt x="251" y="0"/>
                      <a:pt x="132" y="0"/>
                    </a:cubicBezTo>
                    <a:close/>
                    <a:moveTo>
                      <a:pt x="132" y="0"/>
                    </a:moveTo>
                    <a:cubicBezTo>
                      <a:pt x="132" y="0"/>
                      <a:pt x="132" y="0"/>
                      <a:pt x="13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68" name="Freeform 29">
                <a:extLst>
                  <a:ext uri="{FF2B5EF4-FFF2-40B4-BE49-F238E27FC236}">
                    <a16:creationId xmlns:a16="http://schemas.microsoft.com/office/drawing/2014/main" id="{DC5229DF-83D2-492D-8A45-FEAB5830BEFD}"/>
                  </a:ext>
                </a:extLst>
              </p:cNvPr>
              <p:cNvSpPr>
                <a:spLocks noEditPoints="1"/>
              </p:cNvSpPr>
              <p:nvPr/>
            </p:nvSpPr>
            <p:spPr bwMode="auto">
              <a:xfrm>
                <a:off x="10521177" y="3715969"/>
                <a:ext cx="14288" cy="14288"/>
              </a:xfrm>
              <a:custGeom>
                <a:avLst/>
                <a:gdLst>
                  <a:gd name="T0" fmla="*/ 51 w 60"/>
                  <a:gd name="T1" fmla="*/ 9 h 60"/>
                  <a:gd name="T2" fmla="*/ 30 w 60"/>
                  <a:gd name="T3" fmla="*/ 0 h 60"/>
                  <a:gd name="T4" fmla="*/ 9 w 60"/>
                  <a:gd name="T5" fmla="*/ 9 h 60"/>
                  <a:gd name="T6" fmla="*/ 0 w 60"/>
                  <a:gd name="T7" fmla="*/ 30 h 60"/>
                  <a:gd name="T8" fmla="*/ 9 w 60"/>
                  <a:gd name="T9" fmla="*/ 51 h 60"/>
                  <a:gd name="T10" fmla="*/ 30 w 60"/>
                  <a:gd name="T11" fmla="*/ 60 h 60"/>
                  <a:gd name="T12" fmla="*/ 51 w 60"/>
                  <a:gd name="T13" fmla="*/ 51 h 60"/>
                  <a:gd name="T14" fmla="*/ 60 w 60"/>
                  <a:gd name="T15" fmla="*/ 30 h 60"/>
                  <a:gd name="T16" fmla="*/ 51 w 60"/>
                  <a:gd name="T17" fmla="*/ 9 h 60"/>
                  <a:gd name="T18" fmla="*/ 51 w 60"/>
                  <a:gd name="T19" fmla="*/ 9 h 60"/>
                  <a:gd name="T20" fmla="*/ 51 w 60"/>
                  <a:gd name="T21"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51" y="9"/>
                    </a:moveTo>
                    <a:cubicBezTo>
                      <a:pt x="46" y="3"/>
                      <a:pt x="38" y="0"/>
                      <a:pt x="30" y="0"/>
                    </a:cubicBezTo>
                    <a:cubicBezTo>
                      <a:pt x="22" y="0"/>
                      <a:pt x="14" y="3"/>
                      <a:pt x="9" y="9"/>
                    </a:cubicBezTo>
                    <a:cubicBezTo>
                      <a:pt x="3" y="14"/>
                      <a:pt x="0" y="22"/>
                      <a:pt x="0" y="30"/>
                    </a:cubicBezTo>
                    <a:cubicBezTo>
                      <a:pt x="0" y="38"/>
                      <a:pt x="3" y="46"/>
                      <a:pt x="9" y="51"/>
                    </a:cubicBezTo>
                    <a:cubicBezTo>
                      <a:pt x="14" y="57"/>
                      <a:pt x="22" y="60"/>
                      <a:pt x="30" y="60"/>
                    </a:cubicBezTo>
                    <a:cubicBezTo>
                      <a:pt x="38" y="60"/>
                      <a:pt x="46" y="57"/>
                      <a:pt x="51" y="51"/>
                    </a:cubicBezTo>
                    <a:cubicBezTo>
                      <a:pt x="57" y="46"/>
                      <a:pt x="60" y="38"/>
                      <a:pt x="60" y="30"/>
                    </a:cubicBezTo>
                    <a:cubicBezTo>
                      <a:pt x="60" y="22"/>
                      <a:pt x="57" y="14"/>
                      <a:pt x="51" y="9"/>
                    </a:cubicBezTo>
                    <a:close/>
                    <a:moveTo>
                      <a:pt x="51" y="9"/>
                    </a:moveTo>
                    <a:cubicBezTo>
                      <a:pt x="51" y="9"/>
                      <a:pt x="51" y="9"/>
                      <a:pt x="51" y="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69" name="Freeform 30">
                <a:extLst>
                  <a:ext uri="{FF2B5EF4-FFF2-40B4-BE49-F238E27FC236}">
                    <a16:creationId xmlns:a16="http://schemas.microsoft.com/office/drawing/2014/main" id="{1D01C921-0D44-49CC-AF91-2B1C07182C06}"/>
                  </a:ext>
                </a:extLst>
              </p:cNvPr>
              <p:cNvSpPr>
                <a:spLocks/>
              </p:cNvSpPr>
              <p:nvPr/>
            </p:nvSpPr>
            <p:spPr bwMode="auto">
              <a:xfrm>
                <a:off x="10521177" y="3606431"/>
                <a:ext cx="14288" cy="100013"/>
              </a:xfrm>
              <a:custGeom>
                <a:avLst/>
                <a:gdLst>
                  <a:gd name="T0" fmla="*/ 0 w 60"/>
                  <a:gd name="T1" fmla="*/ 0 h 424"/>
                  <a:gd name="T2" fmla="*/ 0 w 60"/>
                  <a:gd name="T3" fmla="*/ 394 h 424"/>
                  <a:gd name="T4" fmla="*/ 30 w 60"/>
                  <a:gd name="T5" fmla="*/ 424 h 424"/>
                  <a:gd name="T6" fmla="*/ 60 w 60"/>
                  <a:gd name="T7" fmla="*/ 394 h 424"/>
                  <a:gd name="T8" fmla="*/ 60 w 60"/>
                  <a:gd name="T9" fmla="*/ 4 h 424"/>
                  <a:gd name="T10" fmla="*/ 60 w 60"/>
                  <a:gd name="T11" fmla="*/ 0 h 424"/>
                </a:gdLst>
                <a:ahLst/>
                <a:cxnLst>
                  <a:cxn ang="0">
                    <a:pos x="T0" y="T1"/>
                  </a:cxn>
                  <a:cxn ang="0">
                    <a:pos x="T2" y="T3"/>
                  </a:cxn>
                  <a:cxn ang="0">
                    <a:pos x="T4" y="T5"/>
                  </a:cxn>
                  <a:cxn ang="0">
                    <a:pos x="T6" y="T7"/>
                  </a:cxn>
                  <a:cxn ang="0">
                    <a:pos x="T8" y="T9"/>
                  </a:cxn>
                  <a:cxn ang="0">
                    <a:pos x="T10" y="T11"/>
                  </a:cxn>
                </a:cxnLst>
                <a:rect l="0" t="0" r="r" b="b"/>
                <a:pathLst>
                  <a:path w="60" h="424">
                    <a:moveTo>
                      <a:pt x="0" y="0"/>
                    </a:moveTo>
                    <a:cubicBezTo>
                      <a:pt x="0" y="394"/>
                      <a:pt x="0" y="394"/>
                      <a:pt x="0" y="394"/>
                    </a:cubicBezTo>
                    <a:cubicBezTo>
                      <a:pt x="0" y="411"/>
                      <a:pt x="14" y="424"/>
                      <a:pt x="30" y="424"/>
                    </a:cubicBezTo>
                    <a:cubicBezTo>
                      <a:pt x="47" y="424"/>
                      <a:pt x="60" y="411"/>
                      <a:pt x="60" y="394"/>
                    </a:cubicBezTo>
                    <a:cubicBezTo>
                      <a:pt x="60" y="4"/>
                      <a:pt x="60" y="4"/>
                      <a:pt x="60" y="4"/>
                    </a:cubicBezTo>
                    <a:cubicBezTo>
                      <a:pt x="60" y="3"/>
                      <a:pt x="60" y="1"/>
                      <a:pt x="6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70" name="Line 31">
                <a:extLst>
                  <a:ext uri="{FF2B5EF4-FFF2-40B4-BE49-F238E27FC236}">
                    <a16:creationId xmlns:a16="http://schemas.microsoft.com/office/drawing/2014/main" id="{6F23E906-3B67-4433-9035-493DA6D943C4}"/>
                  </a:ext>
                </a:extLst>
              </p:cNvPr>
              <p:cNvSpPr>
                <a:spLocks noChangeShapeType="1"/>
              </p:cNvSpPr>
              <p:nvPr/>
            </p:nvSpPr>
            <p:spPr bwMode="auto">
              <a:xfrm>
                <a:off x="10532289" y="3592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1" name="Line 32">
                <a:extLst>
                  <a:ext uri="{FF2B5EF4-FFF2-40B4-BE49-F238E27FC236}">
                    <a16:creationId xmlns:a16="http://schemas.microsoft.com/office/drawing/2014/main" id="{FC70EF0B-18E8-4D77-81F5-05B9AB6C198A}"/>
                  </a:ext>
                </a:extLst>
              </p:cNvPr>
              <p:cNvSpPr>
                <a:spLocks noChangeShapeType="1"/>
              </p:cNvSpPr>
              <p:nvPr/>
            </p:nvSpPr>
            <p:spPr bwMode="auto">
              <a:xfrm>
                <a:off x="10532289" y="3592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9" name="Gruppieren 18">
              <a:extLst>
                <a:ext uri="{FF2B5EF4-FFF2-40B4-BE49-F238E27FC236}">
                  <a16:creationId xmlns:a16="http://schemas.microsoft.com/office/drawing/2014/main" id="{26C7ECF6-4009-4DE8-9D7B-E0E4A8043B77}"/>
                </a:ext>
              </a:extLst>
            </p:cNvPr>
            <p:cNvGrpSpPr/>
            <p:nvPr/>
          </p:nvGrpSpPr>
          <p:grpSpPr>
            <a:xfrm>
              <a:off x="6343829" y="4893965"/>
              <a:ext cx="438508" cy="372556"/>
              <a:chOff x="6343829" y="4893965"/>
              <a:chExt cx="438508" cy="372556"/>
            </a:xfrm>
          </p:grpSpPr>
          <p:sp>
            <p:nvSpPr>
              <p:cNvPr id="1176" name="Freeform 53">
                <a:extLst>
                  <a:ext uri="{FF2B5EF4-FFF2-40B4-BE49-F238E27FC236}">
                    <a16:creationId xmlns:a16="http://schemas.microsoft.com/office/drawing/2014/main" id="{B1B84642-F9A8-4F1A-AE32-92ECDD416289}"/>
                  </a:ext>
                </a:extLst>
              </p:cNvPr>
              <p:cNvSpPr>
                <a:spLocks noEditPoints="1"/>
              </p:cNvSpPr>
              <p:nvPr/>
            </p:nvSpPr>
            <p:spPr bwMode="auto">
              <a:xfrm>
                <a:off x="6475188" y="5086723"/>
                <a:ext cx="6795" cy="131227"/>
              </a:xfrm>
              <a:custGeom>
                <a:avLst/>
                <a:gdLst>
                  <a:gd name="T0" fmla="*/ 23 w 45"/>
                  <a:gd name="T1" fmla="*/ 868 h 868"/>
                  <a:gd name="T2" fmla="*/ 45 w 45"/>
                  <a:gd name="T3" fmla="*/ 845 h 868"/>
                  <a:gd name="T4" fmla="*/ 45 w 45"/>
                  <a:gd name="T5" fmla="*/ 22 h 868"/>
                  <a:gd name="T6" fmla="*/ 23 w 45"/>
                  <a:gd name="T7" fmla="*/ 0 h 868"/>
                  <a:gd name="T8" fmla="*/ 0 w 45"/>
                  <a:gd name="T9" fmla="*/ 22 h 868"/>
                  <a:gd name="T10" fmla="*/ 0 w 45"/>
                  <a:gd name="T11" fmla="*/ 845 h 868"/>
                  <a:gd name="T12" fmla="*/ 23 w 45"/>
                  <a:gd name="T13" fmla="*/ 868 h 868"/>
                  <a:gd name="T14" fmla="*/ 23 w 45"/>
                  <a:gd name="T15" fmla="*/ 868 h 868"/>
                  <a:gd name="T16" fmla="*/ 23 w 45"/>
                  <a:gd name="T17"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68">
                    <a:moveTo>
                      <a:pt x="23" y="868"/>
                    </a:moveTo>
                    <a:cubicBezTo>
                      <a:pt x="35" y="868"/>
                      <a:pt x="45" y="858"/>
                      <a:pt x="45" y="845"/>
                    </a:cubicBezTo>
                    <a:cubicBezTo>
                      <a:pt x="45" y="22"/>
                      <a:pt x="45" y="22"/>
                      <a:pt x="45" y="22"/>
                    </a:cubicBezTo>
                    <a:cubicBezTo>
                      <a:pt x="45" y="10"/>
                      <a:pt x="35" y="0"/>
                      <a:pt x="23" y="0"/>
                    </a:cubicBezTo>
                    <a:cubicBezTo>
                      <a:pt x="10" y="0"/>
                      <a:pt x="0" y="10"/>
                      <a:pt x="0" y="22"/>
                    </a:cubicBezTo>
                    <a:cubicBezTo>
                      <a:pt x="0" y="845"/>
                      <a:pt x="0" y="845"/>
                      <a:pt x="0" y="845"/>
                    </a:cubicBezTo>
                    <a:cubicBezTo>
                      <a:pt x="0" y="858"/>
                      <a:pt x="10" y="868"/>
                      <a:pt x="23" y="868"/>
                    </a:cubicBezTo>
                    <a:close/>
                    <a:moveTo>
                      <a:pt x="23" y="868"/>
                    </a:moveTo>
                    <a:cubicBezTo>
                      <a:pt x="23" y="868"/>
                      <a:pt x="23" y="868"/>
                      <a:pt x="23" y="868"/>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177" name="Freeform 54">
                <a:extLst>
                  <a:ext uri="{FF2B5EF4-FFF2-40B4-BE49-F238E27FC236}">
                    <a16:creationId xmlns:a16="http://schemas.microsoft.com/office/drawing/2014/main" id="{A0BD4D78-35CD-4E3D-942E-F5A2968546CA}"/>
                  </a:ext>
                </a:extLst>
              </p:cNvPr>
              <p:cNvSpPr>
                <a:spLocks noEditPoints="1"/>
              </p:cNvSpPr>
              <p:nvPr/>
            </p:nvSpPr>
            <p:spPr bwMode="auto">
              <a:xfrm>
                <a:off x="6475188" y="5154041"/>
                <a:ext cx="123161" cy="112480"/>
              </a:xfrm>
              <a:custGeom>
                <a:avLst/>
                <a:gdLst>
                  <a:gd name="T0" fmla="*/ 790 w 813"/>
                  <a:gd name="T1" fmla="*/ 0 h 746"/>
                  <a:gd name="T2" fmla="*/ 768 w 813"/>
                  <a:gd name="T3" fmla="*/ 23 h 746"/>
                  <a:gd name="T4" fmla="*/ 768 w 813"/>
                  <a:gd name="T5" fmla="*/ 634 h 746"/>
                  <a:gd name="T6" fmla="*/ 700 w 813"/>
                  <a:gd name="T7" fmla="*/ 701 h 746"/>
                  <a:gd name="T8" fmla="*/ 112 w 813"/>
                  <a:gd name="T9" fmla="*/ 701 h 746"/>
                  <a:gd name="T10" fmla="*/ 45 w 813"/>
                  <a:gd name="T11" fmla="*/ 634 h 746"/>
                  <a:gd name="T12" fmla="*/ 45 w 813"/>
                  <a:gd name="T13" fmla="*/ 494 h 746"/>
                  <a:gd name="T14" fmla="*/ 23 w 813"/>
                  <a:gd name="T15" fmla="*/ 472 h 746"/>
                  <a:gd name="T16" fmla="*/ 0 w 813"/>
                  <a:gd name="T17" fmla="*/ 494 h 746"/>
                  <a:gd name="T18" fmla="*/ 0 w 813"/>
                  <a:gd name="T19" fmla="*/ 634 h 746"/>
                  <a:gd name="T20" fmla="*/ 112 w 813"/>
                  <a:gd name="T21" fmla="*/ 746 h 746"/>
                  <a:gd name="T22" fmla="*/ 700 w 813"/>
                  <a:gd name="T23" fmla="*/ 746 h 746"/>
                  <a:gd name="T24" fmla="*/ 813 w 813"/>
                  <a:gd name="T25" fmla="*/ 634 h 746"/>
                  <a:gd name="T26" fmla="*/ 813 w 813"/>
                  <a:gd name="T27" fmla="*/ 23 h 746"/>
                  <a:gd name="T28" fmla="*/ 790 w 813"/>
                  <a:gd name="T29" fmla="*/ 0 h 746"/>
                  <a:gd name="T30" fmla="*/ 790 w 813"/>
                  <a:gd name="T31" fmla="*/ 0 h 746"/>
                  <a:gd name="T32" fmla="*/ 790 w 813"/>
                  <a:gd name="T3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3" h="746">
                    <a:moveTo>
                      <a:pt x="790" y="0"/>
                    </a:moveTo>
                    <a:cubicBezTo>
                      <a:pt x="778" y="0"/>
                      <a:pt x="768" y="11"/>
                      <a:pt x="768" y="23"/>
                    </a:cubicBezTo>
                    <a:cubicBezTo>
                      <a:pt x="768" y="634"/>
                      <a:pt x="768" y="634"/>
                      <a:pt x="768" y="634"/>
                    </a:cubicBezTo>
                    <a:cubicBezTo>
                      <a:pt x="768" y="671"/>
                      <a:pt x="738" y="701"/>
                      <a:pt x="700" y="701"/>
                    </a:cubicBezTo>
                    <a:cubicBezTo>
                      <a:pt x="112" y="701"/>
                      <a:pt x="112" y="701"/>
                      <a:pt x="112" y="701"/>
                    </a:cubicBezTo>
                    <a:cubicBezTo>
                      <a:pt x="75" y="701"/>
                      <a:pt x="45" y="671"/>
                      <a:pt x="45" y="634"/>
                    </a:cubicBezTo>
                    <a:cubicBezTo>
                      <a:pt x="45" y="494"/>
                      <a:pt x="45" y="494"/>
                      <a:pt x="45" y="494"/>
                    </a:cubicBezTo>
                    <a:cubicBezTo>
                      <a:pt x="45" y="482"/>
                      <a:pt x="35" y="472"/>
                      <a:pt x="23" y="472"/>
                    </a:cubicBezTo>
                    <a:cubicBezTo>
                      <a:pt x="10" y="472"/>
                      <a:pt x="0" y="482"/>
                      <a:pt x="0" y="494"/>
                    </a:cubicBezTo>
                    <a:cubicBezTo>
                      <a:pt x="0" y="634"/>
                      <a:pt x="0" y="634"/>
                      <a:pt x="0" y="634"/>
                    </a:cubicBezTo>
                    <a:cubicBezTo>
                      <a:pt x="0" y="696"/>
                      <a:pt x="50" y="746"/>
                      <a:pt x="112" y="746"/>
                    </a:cubicBezTo>
                    <a:cubicBezTo>
                      <a:pt x="700" y="746"/>
                      <a:pt x="700" y="746"/>
                      <a:pt x="700" y="746"/>
                    </a:cubicBezTo>
                    <a:cubicBezTo>
                      <a:pt x="762" y="746"/>
                      <a:pt x="813" y="696"/>
                      <a:pt x="813" y="634"/>
                    </a:cubicBezTo>
                    <a:cubicBezTo>
                      <a:pt x="813" y="23"/>
                      <a:pt x="813" y="23"/>
                      <a:pt x="813" y="23"/>
                    </a:cubicBezTo>
                    <a:cubicBezTo>
                      <a:pt x="813" y="11"/>
                      <a:pt x="803" y="0"/>
                      <a:pt x="790" y="0"/>
                    </a:cubicBezTo>
                    <a:close/>
                    <a:moveTo>
                      <a:pt x="790" y="0"/>
                    </a:moveTo>
                    <a:cubicBezTo>
                      <a:pt x="790" y="0"/>
                      <a:pt x="790" y="0"/>
                      <a:pt x="790" y="0"/>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178" name="Freeform 55">
                <a:extLst>
                  <a:ext uri="{FF2B5EF4-FFF2-40B4-BE49-F238E27FC236}">
                    <a16:creationId xmlns:a16="http://schemas.microsoft.com/office/drawing/2014/main" id="{CD6C0049-33E8-4CDE-AF3F-6906C37670D8}"/>
                  </a:ext>
                </a:extLst>
              </p:cNvPr>
              <p:cNvSpPr>
                <a:spLocks noEditPoints="1"/>
              </p:cNvSpPr>
              <p:nvPr/>
            </p:nvSpPr>
            <p:spPr bwMode="auto">
              <a:xfrm>
                <a:off x="6475188" y="5033891"/>
                <a:ext cx="123161" cy="113333"/>
              </a:xfrm>
              <a:custGeom>
                <a:avLst/>
                <a:gdLst>
                  <a:gd name="T0" fmla="*/ 700 w 813"/>
                  <a:gd name="T1" fmla="*/ 0 h 745"/>
                  <a:gd name="T2" fmla="*/ 112 w 813"/>
                  <a:gd name="T3" fmla="*/ 0 h 745"/>
                  <a:gd name="T4" fmla="*/ 0 w 813"/>
                  <a:gd name="T5" fmla="*/ 112 h 745"/>
                  <a:gd name="T6" fmla="*/ 0 w 813"/>
                  <a:gd name="T7" fmla="*/ 281 h 745"/>
                  <a:gd name="T8" fmla="*/ 23 w 813"/>
                  <a:gd name="T9" fmla="*/ 304 h 745"/>
                  <a:gd name="T10" fmla="*/ 45 w 813"/>
                  <a:gd name="T11" fmla="*/ 281 h 745"/>
                  <a:gd name="T12" fmla="*/ 45 w 813"/>
                  <a:gd name="T13" fmla="*/ 112 h 745"/>
                  <a:gd name="T14" fmla="*/ 112 w 813"/>
                  <a:gd name="T15" fmla="*/ 45 h 745"/>
                  <a:gd name="T16" fmla="*/ 207 w 813"/>
                  <a:gd name="T17" fmla="*/ 45 h 745"/>
                  <a:gd name="T18" fmla="*/ 329 w 813"/>
                  <a:gd name="T19" fmla="*/ 121 h 745"/>
                  <a:gd name="T20" fmla="*/ 484 w 813"/>
                  <a:gd name="T21" fmla="*/ 121 h 745"/>
                  <a:gd name="T22" fmla="*/ 606 w 813"/>
                  <a:gd name="T23" fmla="*/ 45 h 745"/>
                  <a:gd name="T24" fmla="*/ 700 w 813"/>
                  <a:gd name="T25" fmla="*/ 45 h 745"/>
                  <a:gd name="T26" fmla="*/ 768 w 813"/>
                  <a:gd name="T27" fmla="*/ 112 h 745"/>
                  <a:gd name="T28" fmla="*/ 768 w 813"/>
                  <a:gd name="T29" fmla="*/ 723 h 745"/>
                  <a:gd name="T30" fmla="*/ 790 w 813"/>
                  <a:gd name="T31" fmla="*/ 745 h 745"/>
                  <a:gd name="T32" fmla="*/ 813 w 813"/>
                  <a:gd name="T33" fmla="*/ 723 h 745"/>
                  <a:gd name="T34" fmla="*/ 813 w 813"/>
                  <a:gd name="T35" fmla="*/ 112 h 745"/>
                  <a:gd name="T36" fmla="*/ 700 w 813"/>
                  <a:gd name="T37" fmla="*/ 0 h 745"/>
                  <a:gd name="T38" fmla="*/ 484 w 813"/>
                  <a:gd name="T39" fmla="*/ 76 h 745"/>
                  <a:gd name="T40" fmla="*/ 329 w 813"/>
                  <a:gd name="T41" fmla="*/ 76 h 745"/>
                  <a:gd name="T42" fmla="*/ 260 w 813"/>
                  <a:gd name="T43" fmla="*/ 45 h 745"/>
                  <a:gd name="T44" fmla="*/ 552 w 813"/>
                  <a:gd name="T45" fmla="*/ 45 h 745"/>
                  <a:gd name="T46" fmla="*/ 484 w 813"/>
                  <a:gd name="T47" fmla="*/ 76 h 745"/>
                  <a:gd name="T48" fmla="*/ 484 w 813"/>
                  <a:gd name="T49" fmla="*/ 76 h 745"/>
                  <a:gd name="T50" fmla="*/ 484 w 813"/>
                  <a:gd name="T51" fmla="*/ 7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745">
                    <a:moveTo>
                      <a:pt x="700" y="0"/>
                    </a:moveTo>
                    <a:cubicBezTo>
                      <a:pt x="112" y="0"/>
                      <a:pt x="112" y="0"/>
                      <a:pt x="112" y="0"/>
                    </a:cubicBezTo>
                    <a:cubicBezTo>
                      <a:pt x="50" y="0"/>
                      <a:pt x="0" y="50"/>
                      <a:pt x="0" y="112"/>
                    </a:cubicBezTo>
                    <a:cubicBezTo>
                      <a:pt x="0" y="281"/>
                      <a:pt x="0" y="281"/>
                      <a:pt x="0" y="281"/>
                    </a:cubicBezTo>
                    <a:cubicBezTo>
                      <a:pt x="0" y="294"/>
                      <a:pt x="10" y="304"/>
                      <a:pt x="23" y="304"/>
                    </a:cubicBezTo>
                    <a:cubicBezTo>
                      <a:pt x="35" y="304"/>
                      <a:pt x="45" y="294"/>
                      <a:pt x="45" y="281"/>
                    </a:cubicBezTo>
                    <a:cubicBezTo>
                      <a:pt x="45" y="112"/>
                      <a:pt x="45" y="112"/>
                      <a:pt x="45" y="112"/>
                    </a:cubicBezTo>
                    <a:cubicBezTo>
                      <a:pt x="45" y="75"/>
                      <a:pt x="75" y="45"/>
                      <a:pt x="112" y="45"/>
                    </a:cubicBezTo>
                    <a:cubicBezTo>
                      <a:pt x="207" y="45"/>
                      <a:pt x="207" y="45"/>
                      <a:pt x="207" y="45"/>
                    </a:cubicBezTo>
                    <a:cubicBezTo>
                      <a:pt x="229" y="91"/>
                      <a:pt x="277" y="121"/>
                      <a:pt x="329" y="121"/>
                    </a:cubicBezTo>
                    <a:cubicBezTo>
                      <a:pt x="484" y="121"/>
                      <a:pt x="484" y="121"/>
                      <a:pt x="484" y="121"/>
                    </a:cubicBezTo>
                    <a:cubicBezTo>
                      <a:pt x="536" y="121"/>
                      <a:pt x="583" y="91"/>
                      <a:pt x="606" y="45"/>
                    </a:cubicBezTo>
                    <a:cubicBezTo>
                      <a:pt x="700" y="45"/>
                      <a:pt x="700" y="45"/>
                      <a:pt x="700" y="45"/>
                    </a:cubicBezTo>
                    <a:cubicBezTo>
                      <a:pt x="738" y="45"/>
                      <a:pt x="768" y="75"/>
                      <a:pt x="768" y="112"/>
                    </a:cubicBezTo>
                    <a:cubicBezTo>
                      <a:pt x="768" y="723"/>
                      <a:pt x="768" y="723"/>
                      <a:pt x="768" y="723"/>
                    </a:cubicBezTo>
                    <a:cubicBezTo>
                      <a:pt x="768" y="735"/>
                      <a:pt x="778" y="745"/>
                      <a:pt x="790" y="745"/>
                    </a:cubicBezTo>
                    <a:cubicBezTo>
                      <a:pt x="803" y="745"/>
                      <a:pt x="813" y="735"/>
                      <a:pt x="813" y="723"/>
                    </a:cubicBezTo>
                    <a:cubicBezTo>
                      <a:pt x="813" y="112"/>
                      <a:pt x="813" y="112"/>
                      <a:pt x="813" y="112"/>
                    </a:cubicBezTo>
                    <a:cubicBezTo>
                      <a:pt x="813" y="50"/>
                      <a:pt x="762" y="0"/>
                      <a:pt x="700" y="0"/>
                    </a:cubicBezTo>
                    <a:close/>
                    <a:moveTo>
                      <a:pt x="484" y="76"/>
                    </a:moveTo>
                    <a:cubicBezTo>
                      <a:pt x="329" y="76"/>
                      <a:pt x="329" y="76"/>
                      <a:pt x="329" y="76"/>
                    </a:cubicBezTo>
                    <a:cubicBezTo>
                      <a:pt x="302" y="76"/>
                      <a:pt x="277" y="64"/>
                      <a:pt x="260" y="45"/>
                    </a:cubicBezTo>
                    <a:cubicBezTo>
                      <a:pt x="552" y="45"/>
                      <a:pt x="552" y="45"/>
                      <a:pt x="552" y="45"/>
                    </a:cubicBezTo>
                    <a:cubicBezTo>
                      <a:pt x="535" y="64"/>
                      <a:pt x="511" y="76"/>
                      <a:pt x="484" y="76"/>
                    </a:cubicBezTo>
                    <a:close/>
                    <a:moveTo>
                      <a:pt x="484" y="76"/>
                    </a:moveTo>
                    <a:cubicBezTo>
                      <a:pt x="484" y="76"/>
                      <a:pt x="484" y="76"/>
                      <a:pt x="484" y="76"/>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179" name="Freeform 56">
                <a:extLst>
                  <a:ext uri="{FF2B5EF4-FFF2-40B4-BE49-F238E27FC236}">
                    <a16:creationId xmlns:a16="http://schemas.microsoft.com/office/drawing/2014/main" id="{CF34A850-C477-4FE6-8344-5EF20735F5D7}"/>
                  </a:ext>
                </a:extLst>
              </p:cNvPr>
              <p:cNvSpPr>
                <a:spLocks noEditPoints="1"/>
              </p:cNvSpPr>
              <p:nvPr/>
            </p:nvSpPr>
            <p:spPr bwMode="auto">
              <a:xfrm>
                <a:off x="6519356" y="5244366"/>
                <a:ext cx="34825" cy="6817"/>
              </a:xfrm>
              <a:custGeom>
                <a:avLst/>
                <a:gdLst>
                  <a:gd name="T0" fmla="*/ 207 w 229"/>
                  <a:gd name="T1" fmla="*/ 45 h 45"/>
                  <a:gd name="T2" fmla="*/ 229 w 229"/>
                  <a:gd name="T3" fmla="*/ 23 h 45"/>
                  <a:gd name="T4" fmla="*/ 207 w 229"/>
                  <a:gd name="T5" fmla="*/ 0 h 45"/>
                  <a:gd name="T6" fmla="*/ 22 w 229"/>
                  <a:gd name="T7" fmla="*/ 0 h 45"/>
                  <a:gd name="T8" fmla="*/ 0 w 229"/>
                  <a:gd name="T9" fmla="*/ 23 h 45"/>
                  <a:gd name="T10" fmla="*/ 22 w 229"/>
                  <a:gd name="T11" fmla="*/ 45 h 45"/>
                  <a:gd name="T12" fmla="*/ 207 w 229"/>
                  <a:gd name="T13" fmla="*/ 45 h 45"/>
                  <a:gd name="T14" fmla="*/ 207 w 229"/>
                  <a:gd name="T15" fmla="*/ 45 h 45"/>
                  <a:gd name="T16" fmla="*/ 207 w 22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5">
                    <a:moveTo>
                      <a:pt x="207" y="45"/>
                    </a:moveTo>
                    <a:cubicBezTo>
                      <a:pt x="219" y="45"/>
                      <a:pt x="229" y="35"/>
                      <a:pt x="229" y="23"/>
                    </a:cubicBezTo>
                    <a:cubicBezTo>
                      <a:pt x="229" y="10"/>
                      <a:pt x="219" y="0"/>
                      <a:pt x="207" y="0"/>
                    </a:cubicBezTo>
                    <a:cubicBezTo>
                      <a:pt x="22" y="0"/>
                      <a:pt x="22" y="0"/>
                      <a:pt x="22" y="0"/>
                    </a:cubicBezTo>
                    <a:cubicBezTo>
                      <a:pt x="10" y="0"/>
                      <a:pt x="0" y="10"/>
                      <a:pt x="0" y="23"/>
                    </a:cubicBezTo>
                    <a:cubicBezTo>
                      <a:pt x="0" y="35"/>
                      <a:pt x="10" y="45"/>
                      <a:pt x="22" y="45"/>
                    </a:cubicBezTo>
                    <a:lnTo>
                      <a:pt x="207" y="45"/>
                    </a:lnTo>
                    <a:close/>
                    <a:moveTo>
                      <a:pt x="207" y="45"/>
                    </a:moveTo>
                    <a:cubicBezTo>
                      <a:pt x="207" y="45"/>
                      <a:pt x="207" y="45"/>
                      <a:pt x="207" y="45"/>
                    </a:cubicBezTo>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174" name="Freeform 87">
                <a:extLst>
                  <a:ext uri="{FF2B5EF4-FFF2-40B4-BE49-F238E27FC236}">
                    <a16:creationId xmlns:a16="http://schemas.microsoft.com/office/drawing/2014/main" id="{31E4A332-8060-47D2-AA7F-E0AA975F8C29}"/>
                  </a:ext>
                </a:extLst>
              </p:cNvPr>
              <p:cNvSpPr>
                <a:spLocks noEditPoints="1"/>
              </p:cNvSpPr>
              <p:nvPr/>
            </p:nvSpPr>
            <p:spPr bwMode="auto">
              <a:xfrm>
                <a:off x="6343829" y="4893965"/>
                <a:ext cx="438508" cy="287683"/>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175" name="Freeform 88">
                <a:extLst>
                  <a:ext uri="{FF2B5EF4-FFF2-40B4-BE49-F238E27FC236}">
                    <a16:creationId xmlns:a16="http://schemas.microsoft.com/office/drawing/2014/main" id="{0933CF33-EE7A-420E-8799-7A3958C6DB79}"/>
                  </a:ext>
                </a:extLst>
              </p:cNvPr>
              <p:cNvSpPr>
                <a:spLocks noEditPoints="1"/>
              </p:cNvSpPr>
              <p:nvPr/>
            </p:nvSpPr>
            <p:spPr bwMode="auto">
              <a:xfrm rot="16200000">
                <a:off x="6556809" y="5108161"/>
                <a:ext cx="78224" cy="133737"/>
              </a:xfrm>
              <a:custGeom>
                <a:avLst/>
                <a:gdLst>
                  <a:gd name="T0" fmla="*/ 277 w 303"/>
                  <a:gd name="T1" fmla="*/ 175 h 522"/>
                  <a:gd name="T2" fmla="*/ 294 w 303"/>
                  <a:gd name="T3" fmla="*/ 168 h 522"/>
                  <a:gd name="T4" fmla="*/ 294 w 303"/>
                  <a:gd name="T5" fmla="*/ 134 h 522"/>
                  <a:gd name="T6" fmla="*/ 176 w 303"/>
                  <a:gd name="T7" fmla="*/ 16 h 522"/>
                  <a:gd name="T8" fmla="*/ 176 w 303"/>
                  <a:gd name="T9" fmla="*/ 16 h 522"/>
                  <a:gd name="T10" fmla="*/ 175 w 303"/>
                  <a:gd name="T11" fmla="*/ 16 h 522"/>
                  <a:gd name="T12" fmla="*/ 169 w 303"/>
                  <a:gd name="T13" fmla="*/ 9 h 522"/>
                  <a:gd name="T14" fmla="*/ 135 w 303"/>
                  <a:gd name="T15" fmla="*/ 9 h 522"/>
                  <a:gd name="T16" fmla="*/ 128 w 303"/>
                  <a:gd name="T17" fmla="*/ 16 h 522"/>
                  <a:gd name="T18" fmla="*/ 128 w 303"/>
                  <a:gd name="T19" fmla="*/ 16 h 522"/>
                  <a:gd name="T20" fmla="*/ 128 w 303"/>
                  <a:gd name="T21" fmla="*/ 16 h 522"/>
                  <a:gd name="T22" fmla="*/ 9 w 303"/>
                  <a:gd name="T23" fmla="*/ 134 h 522"/>
                  <a:gd name="T24" fmla="*/ 9 w 303"/>
                  <a:gd name="T25" fmla="*/ 168 h 522"/>
                  <a:gd name="T26" fmla="*/ 43 w 303"/>
                  <a:gd name="T27" fmla="*/ 168 h 522"/>
                  <a:gd name="T28" fmla="*/ 128 w 303"/>
                  <a:gd name="T29" fmla="*/ 84 h 522"/>
                  <a:gd name="T30" fmla="*/ 128 w 303"/>
                  <a:gd name="T31" fmla="*/ 522 h 522"/>
                  <a:gd name="T32" fmla="*/ 176 w 303"/>
                  <a:gd name="T33" fmla="*/ 522 h 522"/>
                  <a:gd name="T34" fmla="*/ 176 w 303"/>
                  <a:gd name="T35" fmla="*/ 84 h 522"/>
                  <a:gd name="T36" fmla="*/ 260 w 303"/>
                  <a:gd name="T37" fmla="*/ 168 h 522"/>
                  <a:gd name="T38" fmla="*/ 277 w 303"/>
                  <a:gd name="T39" fmla="*/ 175 h 522"/>
                  <a:gd name="T40" fmla="*/ 277 w 303"/>
                  <a:gd name="T41" fmla="*/ 175 h 522"/>
                  <a:gd name="T42" fmla="*/ 277 w 303"/>
                  <a:gd name="T43" fmla="*/ 17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522">
                    <a:moveTo>
                      <a:pt x="277" y="175"/>
                    </a:moveTo>
                    <a:cubicBezTo>
                      <a:pt x="283" y="175"/>
                      <a:pt x="289" y="173"/>
                      <a:pt x="294" y="168"/>
                    </a:cubicBezTo>
                    <a:cubicBezTo>
                      <a:pt x="303" y="159"/>
                      <a:pt x="303" y="144"/>
                      <a:pt x="294" y="134"/>
                    </a:cubicBezTo>
                    <a:cubicBezTo>
                      <a:pt x="176" y="16"/>
                      <a:pt x="176" y="16"/>
                      <a:pt x="176" y="16"/>
                    </a:cubicBezTo>
                    <a:cubicBezTo>
                      <a:pt x="176" y="16"/>
                      <a:pt x="176" y="16"/>
                      <a:pt x="176" y="16"/>
                    </a:cubicBezTo>
                    <a:cubicBezTo>
                      <a:pt x="175" y="16"/>
                      <a:pt x="175" y="16"/>
                      <a:pt x="175" y="16"/>
                    </a:cubicBezTo>
                    <a:cubicBezTo>
                      <a:pt x="169" y="9"/>
                      <a:pt x="169" y="9"/>
                      <a:pt x="169" y="9"/>
                    </a:cubicBezTo>
                    <a:cubicBezTo>
                      <a:pt x="159" y="0"/>
                      <a:pt x="144" y="0"/>
                      <a:pt x="135" y="9"/>
                    </a:cubicBezTo>
                    <a:cubicBezTo>
                      <a:pt x="128" y="16"/>
                      <a:pt x="128" y="16"/>
                      <a:pt x="128" y="16"/>
                    </a:cubicBezTo>
                    <a:cubicBezTo>
                      <a:pt x="128" y="16"/>
                      <a:pt x="128" y="16"/>
                      <a:pt x="128" y="16"/>
                    </a:cubicBezTo>
                    <a:cubicBezTo>
                      <a:pt x="128" y="16"/>
                      <a:pt x="128" y="16"/>
                      <a:pt x="128" y="16"/>
                    </a:cubicBezTo>
                    <a:cubicBezTo>
                      <a:pt x="9" y="134"/>
                      <a:pt x="9" y="134"/>
                      <a:pt x="9" y="134"/>
                    </a:cubicBezTo>
                    <a:cubicBezTo>
                      <a:pt x="0" y="144"/>
                      <a:pt x="0" y="159"/>
                      <a:pt x="9" y="168"/>
                    </a:cubicBezTo>
                    <a:cubicBezTo>
                      <a:pt x="19" y="178"/>
                      <a:pt x="34" y="178"/>
                      <a:pt x="43" y="168"/>
                    </a:cubicBezTo>
                    <a:cubicBezTo>
                      <a:pt x="128" y="84"/>
                      <a:pt x="128" y="84"/>
                      <a:pt x="128" y="84"/>
                    </a:cubicBezTo>
                    <a:cubicBezTo>
                      <a:pt x="128" y="522"/>
                      <a:pt x="128" y="522"/>
                      <a:pt x="128" y="522"/>
                    </a:cubicBezTo>
                    <a:cubicBezTo>
                      <a:pt x="176" y="522"/>
                      <a:pt x="176" y="522"/>
                      <a:pt x="176" y="522"/>
                    </a:cubicBezTo>
                    <a:cubicBezTo>
                      <a:pt x="176" y="84"/>
                      <a:pt x="176" y="84"/>
                      <a:pt x="176" y="84"/>
                    </a:cubicBezTo>
                    <a:cubicBezTo>
                      <a:pt x="260" y="168"/>
                      <a:pt x="260" y="168"/>
                      <a:pt x="260" y="168"/>
                    </a:cubicBezTo>
                    <a:cubicBezTo>
                      <a:pt x="265" y="173"/>
                      <a:pt x="271" y="175"/>
                      <a:pt x="277" y="175"/>
                    </a:cubicBezTo>
                    <a:close/>
                    <a:moveTo>
                      <a:pt x="277" y="175"/>
                    </a:moveTo>
                    <a:cubicBezTo>
                      <a:pt x="277" y="175"/>
                      <a:pt x="277" y="175"/>
                      <a:pt x="277" y="1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0" name="Gruppieren 9">
              <a:extLst>
                <a:ext uri="{FF2B5EF4-FFF2-40B4-BE49-F238E27FC236}">
                  <a16:creationId xmlns:a16="http://schemas.microsoft.com/office/drawing/2014/main" id="{E482C7B6-636F-4E8C-BF5D-075577CEB82B}"/>
                </a:ext>
              </a:extLst>
            </p:cNvPr>
            <p:cNvGrpSpPr/>
            <p:nvPr/>
          </p:nvGrpSpPr>
          <p:grpSpPr>
            <a:xfrm>
              <a:off x="4255384" y="4883805"/>
              <a:ext cx="438508" cy="410008"/>
              <a:chOff x="4255384" y="4883805"/>
              <a:chExt cx="438508" cy="410008"/>
            </a:xfrm>
          </p:grpSpPr>
          <p:sp>
            <p:nvSpPr>
              <p:cNvPr id="1183" name="Freeform 121">
                <a:extLst>
                  <a:ext uri="{FF2B5EF4-FFF2-40B4-BE49-F238E27FC236}">
                    <a16:creationId xmlns:a16="http://schemas.microsoft.com/office/drawing/2014/main" id="{81A13BEF-284D-40CA-B29F-7528FA998B84}"/>
                  </a:ext>
                </a:extLst>
              </p:cNvPr>
              <p:cNvSpPr>
                <a:spLocks noEditPoints="1"/>
              </p:cNvSpPr>
              <p:nvPr/>
            </p:nvSpPr>
            <p:spPr bwMode="auto">
              <a:xfrm>
                <a:off x="4382721" y="5070188"/>
                <a:ext cx="149694" cy="223625"/>
              </a:xfrm>
              <a:custGeom>
                <a:avLst/>
                <a:gdLst>
                  <a:gd name="T0" fmla="*/ 646 w 718"/>
                  <a:gd name="T1" fmla="*/ 411 h 1079"/>
                  <a:gd name="T2" fmla="*/ 646 w 718"/>
                  <a:gd name="T3" fmla="*/ 287 h 1079"/>
                  <a:gd name="T4" fmla="*/ 359 w 718"/>
                  <a:gd name="T5" fmla="*/ 0 h 1079"/>
                  <a:gd name="T6" fmla="*/ 72 w 718"/>
                  <a:gd name="T7" fmla="*/ 287 h 1079"/>
                  <a:gd name="T8" fmla="*/ 72 w 718"/>
                  <a:gd name="T9" fmla="*/ 411 h 1079"/>
                  <a:gd name="T10" fmla="*/ 0 w 718"/>
                  <a:gd name="T11" fmla="*/ 503 h 1079"/>
                  <a:gd name="T12" fmla="*/ 0 w 718"/>
                  <a:gd name="T13" fmla="*/ 720 h 1079"/>
                  <a:gd name="T14" fmla="*/ 359 w 718"/>
                  <a:gd name="T15" fmla="*/ 1079 h 1079"/>
                  <a:gd name="T16" fmla="*/ 718 w 718"/>
                  <a:gd name="T17" fmla="*/ 720 h 1079"/>
                  <a:gd name="T18" fmla="*/ 718 w 718"/>
                  <a:gd name="T19" fmla="*/ 503 h 1079"/>
                  <a:gd name="T20" fmla="*/ 646 w 718"/>
                  <a:gd name="T21" fmla="*/ 411 h 1079"/>
                  <a:gd name="T22" fmla="*/ 117 w 718"/>
                  <a:gd name="T23" fmla="*/ 287 h 1079"/>
                  <a:gd name="T24" fmla="*/ 359 w 718"/>
                  <a:gd name="T25" fmla="*/ 45 h 1079"/>
                  <a:gd name="T26" fmla="*/ 601 w 718"/>
                  <a:gd name="T27" fmla="*/ 287 h 1079"/>
                  <a:gd name="T28" fmla="*/ 601 w 718"/>
                  <a:gd name="T29" fmla="*/ 409 h 1079"/>
                  <a:gd name="T30" fmla="*/ 550 w 718"/>
                  <a:gd name="T31" fmla="*/ 409 h 1079"/>
                  <a:gd name="T32" fmla="*/ 550 w 718"/>
                  <a:gd name="T33" fmla="*/ 287 h 1079"/>
                  <a:gd name="T34" fmla="*/ 359 w 718"/>
                  <a:gd name="T35" fmla="*/ 96 h 1079"/>
                  <a:gd name="T36" fmla="*/ 168 w 718"/>
                  <a:gd name="T37" fmla="*/ 287 h 1079"/>
                  <a:gd name="T38" fmla="*/ 168 w 718"/>
                  <a:gd name="T39" fmla="*/ 409 h 1079"/>
                  <a:gd name="T40" fmla="*/ 117 w 718"/>
                  <a:gd name="T41" fmla="*/ 409 h 1079"/>
                  <a:gd name="T42" fmla="*/ 117 w 718"/>
                  <a:gd name="T43" fmla="*/ 287 h 1079"/>
                  <a:gd name="T44" fmla="*/ 359 w 718"/>
                  <a:gd name="T45" fmla="*/ 1034 h 1079"/>
                  <a:gd name="T46" fmla="*/ 45 w 718"/>
                  <a:gd name="T47" fmla="*/ 720 h 1079"/>
                  <a:gd name="T48" fmla="*/ 45 w 718"/>
                  <a:gd name="T49" fmla="*/ 503 h 1079"/>
                  <a:gd name="T50" fmla="*/ 94 w 718"/>
                  <a:gd name="T51" fmla="*/ 454 h 1079"/>
                  <a:gd name="T52" fmla="*/ 383 w 718"/>
                  <a:gd name="T53" fmla="*/ 454 h 1079"/>
                  <a:gd name="T54" fmla="*/ 406 w 718"/>
                  <a:gd name="T55" fmla="*/ 431 h 1079"/>
                  <a:gd name="T56" fmla="*/ 383 w 718"/>
                  <a:gd name="T57" fmla="*/ 409 h 1079"/>
                  <a:gd name="T58" fmla="*/ 213 w 718"/>
                  <a:gd name="T59" fmla="*/ 409 h 1079"/>
                  <a:gd name="T60" fmla="*/ 213 w 718"/>
                  <a:gd name="T61" fmla="*/ 287 h 1079"/>
                  <a:gd name="T62" fmla="*/ 359 w 718"/>
                  <a:gd name="T63" fmla="*/ 141 h 1079"/>
                  <a:gd name="T64" fmla="*/ 505 w 718"/>
                  <a:gd name="T65" fmla="*/ 287 h 1079"/>
                  <a:gd name="T66" fmla="*/ 505 w 718"/>
                  <a:gd name="T67" fmla="*/ 409 h 1079"/>
                  <a:gd name="T68" fmla="*/ 479 w 718"/>
                  <a:gd name="T69" fmla="*/ 409 h 1079"/>
                  <a:gd name="T70" fmla="*/ 457 w 718"/>
                  <a:gd name="T71" fmla="*/ 431 h 1079"/>
                  <a:gd name="T72" fmla="*/ 479 w 718"/>
                  <a:gd name="T73" fmla="*/ 454 h 1079"/>
                  <a:gd name="T74" fmla="*/ 624 w 718"/>
                  <a:gd name="T75" fmla="*/ 454 h 1079"/>
                  <a:gd name="T76" fmla="*/ 673 w 718"/>
                  <a:gd name="T77" fmla="*/ 503 h 1079"/>
                  <a:gd name="T78" fmla="*/ 673 w 718"/>
                  <a:gd name="T79" fmla="*/ 720 h 1079"/>
                  <a:gd name="T80" fmla="*/ 359 w 718"/>
                  <a:gd name="T81" fmla="*/ 1034 h 1079"/>
                  <a:gd name="T82" fmla="*/ 359 w 718"/>
                  <a:gd name="T83" fmla="*/ 1034 h 1079"/>
                  <a:gd name="T84" fmla="*/ 359 w 718"/>
                  <a:gd name="T85" fmla="*/ 103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1079">
                    <a:moveTo>
                      <a:pt x="646" y="411"/>
                    </a:moveTo>
                    <a:cubicBezTo>
                      <a:pt x="646" y="287"/>
                      <a:pt x="646" y="287"/>
                      <a:pt x="646" y="287"/>
                    </a:cubicBezTo>
                    <a:cubicBezTo>
                      <a:pt x="646" y="129"/>
                      <a:pt x="517" y="0"/>
                      <a:pt x="359" y="0"/>
                    </a:cubicBezTo>
                    <a:cubicBezTo>
                      <a:pt x="201" y="0"/>
                      <a:pt x="72" y="129"/>
                      <a:pt x="72" y="287"/>
                    </a:cubicBezTo>
                    <a:cubicBezTo>
                      <a:pt x="72" y="411"/>
                      <a:pt x="72" y="411"/>
                      <a:pt x="72" y="411"/>
                    </a:cubicBezTo>
                    <a:cubicBezTo>
                      <a:pt x="31" y="421"/>
                      <a:pt x="0" y="459"/>
                      <a:pt x="0" y="503"/>
                    </a:cubicBezTo>
                    <a:cubicBezTo>
                      <a:pt x="0" y="720"/>
                      <a:pt x="0" y="720"/>
                      <a:pt x="0" y="720"/>
                    </a:cubicBezTo>
                    <a:cubicBezTo>
                      <a:pt x="0" y="918"/>
                      <a:pt x="161" y="1079"/>
                      <a:pt x="359" y="1079"/>
                    </a:cubicBezTo>
                    <a:cubicBezTo>
                      <a:pt x="557" y="1079"/>
                      <a:pt x="718" y="918"/>
                      <a:pt x="718" y="720"/>
                    </a:cubicBezTo>
                    <a:cubicBezTo>
                      <a:pt x="718" y="503"/>
                      <a:pt x="718" y="503"/>
                      <a:pt x="718" y="503"/>
                    </a:cubicBezTo>
                    <a:cubicBezTo>
                      <a:pt x="718" y="459"/>
                      <a:pt x="687" y="421"/>
                      <a:pt x="646" y="411"/>
                    </a:cubicBezTo>
                    <a:close/>
                    <a:moveTo>
                      <a:pt x="117" y="287"/>
                    </a:moveTo>
                    <a:cubicBezTo>
                      <a:pt x="117" y="153"/>
                      <a:pt x="226" y="45"/>
                      <a:pt x="359" y="45"/>
                    </a:cubicBezTo>
                    <a:cubicBezTo>
                      <a:pt x="492" y="45"/>
                      <a:pt x="601" y="153"/>
                      <a:pt x="601" y="287"/>
                    </a:cubicBezTo>
                    <a:cubicBezTo>
                      <a:pt x="601" y="409"/>
                      <a:pt x="601" y="409"/>
                      <a:pt x="601" y="409"/>
                    </a:cubicBezTo>
                    <a:cubicBezTo>
                      <a:pt x="550" y="409"/>
                      <a:pt x="550" y="409"/>
                      <a:pt x="550" y="409"/>
                    </a:cubicBezTo>
                    <a:cubicBezTo>
                      <a:pt x="550" y="287"/>
                      <a:pt x="550" y="287"/>
                      <a:pt x="550" y="287"/>
                    </a:cubicBezTo>
                    <a:cubicBezTo>
                      <a:pt x="550" y="182"/>
                      <a:pt x="464" y="96"/>
                      <a:pt x="359" y="96"/>
                    </a:cubicBezTo>
                    <a:cubicBezTo>
                      <a:pt x="254" y="96"/>
                      <a:pt x="168" y="182"/>
                      <a:pt x="168" y="287"/>
                    </a:cubicBezTo>
                    <a:cubicBezTo>
                      <a:pt x="168" y="409"/>
                      <a:pt x="168" y="409"/>
                      <a:pt x="168" y="409"/>
                    </a:cubicBezTo>
                    <a:cubicBezTo>
                      <a:pt x="117" y="409"/>
                      <a:pt x="117" y="409"/>
                      <a:pt x="117" y="409"/>
                    </a:cubicBezTo>
                    <a:lnTo>
                      <a:pt x="117" y="287"/>
                    </a:lnTo>
                    <a:close/>
                    <a:moveTo>
                      <a:pt x="359" y="1034"/>
                    </a:moveTo>
                    <a:cubicBezTo>
                      <a:pt x="186" y="1034"/>
                      <a:pt x="45" y="893"/>
                      <a:pt x="45" y="720"/>
                    </a:cubicBezTo>
                    <a:cubicBezTo>
                      <a:pt x="45" y="503"/>
                      <a:pt x="45" y="503"/>
                      <a:pt x="45" y="503"/>
                    </a:cubicBezTo>
                    <a:cubicBezTo>
                      <a:pt x="45" y="476"/>
                      <a:pt x="67" y="454"/>
                      <a:pt x="94" y="454"/>
                    </a:cubicBezTo>
                    <a:cubicBezTo>
                      <a:pt x="383" y="454"/>
                      <a:pt x="383" y="454"/>
                      <a:pt x="383" y="454"/>
                    </a:cubicBezTo>
                    <a:cubicBezTo>
                      <a:pt x="395" y="454"/>
                      <a:pt x="406" y="444"/>
                      <a:pt x="406" y="431"/>
                    </a:cubicBezTo>
                    <a:cubicBezTo>
                      <a:pt x="406" y="419"/>
                      <a:pt x="395" y="409"/>
                      <a:pt x="383" y="409"/>
                    </a:cubicBezTo>
                    <a:cubicBezTo>
                      <a:pt x="213" y="409"/>
                      <a:pt x="213" y="409"/>
                      <a:pt x="213" y="409"/>
                    </a:cubicBezTo>
                    <a:cubicBezTo>
                      <a:pt x="213" y="287"/>
                      <a:pt x="213" y="287"/>
                      <a:pt x="213" y="287"/>
                    </a:cubicBezTo>
                    <a:cubicBezTo>
                      <a:pt x="213" y="206"/>
                      <a:pt x="279" y="141"/>
                      <a:pt x="359" y="141"/>
                    </a:cubicBezTo>
                    <a:cubicBezTo>
                      <a:pt x="439" y="141"/>
                      <a:pt x="505" y="206"/>
                      <a:pt x="505" y="287"/>
                    </a:cubicBezTo>
                    <a:cubicBezTo>
                      <a:pt x="505" y="409"/>
                      <a:pt x="505" y="409"/>
                      <a:pt x="505" y="409"/>
                    </a:cubicBezTo>
                    <a:cubicBezTo>
                      <a:pt x="479" y="409"/>
                      <a:pt x="479" y="409"/>
                      <a:pt x="479" y="409"/>
                    </a:cubicBezTo>
                    <a:cubicBezTo>
                      <a:pt x="467" y="409"/>
                      <a:pt x="457" y="419"/>
                      <a:pt x="457" y="431"/>
                    </a:cubicBezTo>
                    <a:cubicBezTo>
                      <a:pt x="457" y="444"/>
                      <a:pt x="467" y="454"/>
                      <a:pt x="479" y="454"/>
                    </a:cubicBezTo>
                    <a:cubicBezTo>
                      <a:pt x="624" y="454"/>
                      <a:pt x="624" y="454"/>
                      <a:pt x="624" y="454"/>
                    </a:cubicBezTo>
                    <a:cubicBezTo>
                      <a:pt x="651" y="454"/>
                      <a:pt x="673" y="476"/>
                      <a:pt x="673" y="503"/>
                    </a:cubicBezTo>
                    <a:cubicBezTo>
                      <a:pt x="673" y="720"/>
                      <a:pt x="673" y="720"/>
                      <a:pt x="673" y="720"/>
                    </a:cubicBezTo>
                    <a:cubicBezTo>
                      <a:pt x="673" y="893"/>
                      <a:pt x="532" y="1034"/>
                      <a:pt x="359" y="1034"/>
                    </a:cubicBezTo>
                    <a:close/>
                    <a:moveTo>
                      <a:pt x="359" y="1034"/>
                    </a:moveTo>
                    <a:cubicBezTo>
                      <a:pt x="359" y="1034"/>
                      <a:pt x="359" y="1034"/>
                      <a:pt x="359" y="1034"/>
                    </a:cubicBezTo>
                  </a:path>
                </a:pathLst>
              </a:custGeom>
              <a:solidFill>
                <a:schemeClr val="tx2"/>
              </a:solidFill>
              <a:ln w="1270">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184" name="Freeform 122">
                <a:extLst>
                  <a:ext uri="{FF2B5EF4-FFF2-40B4-BE49-F238E27FC236}">
                    <a16:creationId xmlns:a16="http://schemas.microsoft.com/office/drawing/2014/main" id="{F3BDC8FF-68B2-4CF3-889F-D60A4DBFA200}"/>
                  </a:ext>
                </a:extLst>
              </p:cNvPr>
              <p:cNvSpPr>
                <a:spLocks noEditPoints="1"/>
              </p:cNvSpPr>
              <p:nvPr/>
            </p:nvSpPr>
            <p:spPr bwMode="auto">
              <a:xfrm>
                <a:off x="4437711" y="5194831"/>
                <a:ext cx="39715" cy="59267"/>
              </a:xfrm>
              <a:custGeom>
                <a:avLst/>
                <a:gdLst>
                  <a:gd name="T0" fmla="*/ 95 w 190"/>
                  <a:gd name="T1" fmla="*/ 0 h 285"/>
                  <a:gd name="T2" fmla="*/ 0 w 190"/>
                  <a:gd name="T3" fmla="*/ 95 h 285"/>
                  <a:gd name="T4" fmla="*/ 73 w 190"/>
                  <a:gd name="T5" fmla="*/ 187 h 285"/>
                  <a:gd name="T6" fmla="*/ 73 w 190"/>
                  <a:gd name="T7" fmla="*/ 263 h 285"/>
                  <a:gd name="T8" fmla="*/ 95 w 190"/>
                  <a:gd name="T9" fmla="*/ 285 h 285"/>
                  <a:gd name="T10" fmla="*/ 118 w 190"/>
                  <a:gd name="T11" fmla="*/ 263 h 285"/>
                  <a:gd name="T12" fmla="*/ 118 w 190"/>
                  <a:gd name="T13" fmla="*/ 187 h 285"/>
                  <a:gd name="T14" fmla="*/ 190 w 190"/>
                  <a:gd name="T15" fmla="*/ 95 h 285"/>
                  <a:gd name="T16" fmla="*/ 95 w 190"/>
                  <a:gd name="T17" fmla="*/ 0 h 285"/>
                  <a:gd name="T18" fmla="*/ 95 w 190"/>
                  <a:gd name="T19" fmla="*/ 144 h 285"/>
                  <a:gd name="T20" fmla="*/ 45 w 190"/>
                  <a:gd name="T21" fmla="*/ 95 h 285"/>
                  <a:gd name="T22" fmla="*/ 95 w 190"/>
                  <a:gd name="T23" fmla="*/ 45 h 285"/>
                  <a:gd name="T24" fmla="*/ 145 w 190"/>
                  <a:gd name="T25" fmla="*/ 95 h 285"/>
                  <a:gd name="T26" fmla="*/ 95 w 190"/>
                  <a:gd name="T27" fmla="*/ 144 h 285"/>
                  <a:gd name="T28" fmla="*/ 95 w 190"/>
                  <a:gd name="T29" fmla="*/ 144 h 285"/>
                  <a:gd name="T30" fmla="*/ 95 w 190"/>
                  <a:gd name="T31" fmla="*/ 14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285">
                    <a:moveTo>
                      <a:pt x="95" y="0"/>
                    </a:moveTo>
                    <a:cubicBezTo>
                      <a:pt x="43" y="0"/>
                      <a:pt x="0" y="42"/>
                      <a:pt x="0" y="95"/>
                    </a:cubicBezTo>
                    <a:cubicBezTo>
                      <a:pt x="0" y="139"/>
                      <a:pt x="31" y="176"/>
                      <a:pt x="73" y="187"/>
                    </a:cubicBezTo>
                    <a:cubicBezTo>
                      <a:pt x="73" y="263"/>
                      <a:pt x="73" y="263"/>
                      <a:pt x="73" y="263"/>
                    </a:cubicBezTo>
                    <a:cubicBezTo>
                      <a:pt x="73" y="275"/>
                      <a:pt x="83" y="285"/>
                      <a:pt x="95" y="285"/>
                    </a:cubicBezTo>
                    <a:cubicBezTo>
                      <a:pt x="107" y="285"/>
                      <a:pt x="118" y="275"/>
                      <a:pt x="118" y="263"/>
                    </a:cubicBezTo>
                    <a:cubicBezTo>
                      <a:pt x="118" y="187"/>
                      <a:pt x="118" y="187"/>
                      <a:pt x="118" y="187"/>
                    </a:cubicBezTo>
                    <a:cubicBezTo>
                      <a:pt x="159" y="176"/>
                      <a:pt x="190" y="139"/>
                      <a:pt x="190" y="95"/>
                    </a:cubicBezTo>
                    <a:cubicBezTo>
                      <a:pt x="190" y="42"/>
                      <a:pt x="147" y="0"/>
                      <a:pt x="95" y="0"/>
                    </a:cubicBezTo>
                    <a:close/>
                    <a:moveTo>
                      <a:pt x="95" y="144"/>
                    </a:moveTo>
                    <a:cubicBezTo>
                      <a:pt x="68" y="144"/>
                      <a:pt x="45" y="122"/>
                      <a:pt x="45" y="95"/>
                    </a:cubicBezTo>
                    <a:cubicBezTo>
                      <a:pt x="45" y="67"/>
                      <a:pt x="68" y="45"/>
                      <a:pt x="95" y="45"/>
                    </a:cubicBezTo>
                    <a:cubicBezTo>
                      <a:pt x="122" y="45"/>
                      <a:pt x="145" y="67"/>
                      <a:pt x="145" y="95"/>
                    </a:cubicBezTo>
                    <a:cubicBezTo>
                      <a:pt x="145" y="122"/>
                      <a:pt x="122" y="144"/>
                      <a:pt x="95" y="144"/>
                    </a:cubicBezTo>
                    <a:close/>
                    <a:moveTo>
                      <a:pt x="95" y="144"/>
                    </a:moveTo>
                    <a:cubicBezTo>
                      <a:pt x="95" y="144"/>
                      <a:pt x="95" y="144"/>
                      <a:pt x="95" y="144"/>
                    </a:cubicBezTo>
                  </a:path>
                </a:pathLst>
              </a:custGeom>
              <a:solidFill>
                <a:schemeClr val="tx2"/>
              </a:solidFill>
              <a:ln w="1270">
                <a:noFill/>
              </a:ln>
            </p:spPr>
            <p:txBody>
              <a:bodyPr vert="horz" wrap="square" lIns="91440" tIns="45720" rIns="91440" bIns="45720" numCol="1" anchor="t" anchorCtr="0" compatLnSpc="1">
                <a:prstTxWarp prst="textNoShape">
                  <a:avLst/>
                </a:prstTxWarp>
              </a:bodyPr>
              <a:lstStyle/>
              <a:p>
                <a:endParaRPr lang="fr-FR" dirty="0"/>
              </a:p>
            </p:txBody>
          </p:sp>
          <p:sp>
            <p:nvSpPr>
              <p:cNvPr id="1182" name="Freeform 87">
                <a:extLst>
                  <a:ext uri="{FF2B5EF4-FFF2-40B4-BE49-F238E27FC236}">
                    <a16:creationId xmlns:a16="http://schemas.microsoft.com/office/drawing/2014/main" id="{AEA45CEF-7AC2-4C18-86F6-D0D0B2B40734}"/>
                  </a:ext>
                </a:extLst>
              </p:cNvPr>
              <p:cNvSpPr>
                <a:spLocks noEditPoints="1"/>
              </p:cNvSpPr>
              <p:nvPr/>
            </p:nvSpPr>
            <p:spPr bwMode="auto">
              <a:xfrm>
                <a:off x="4255384" y="4883805"/>
                <a:ext cx="438508" cy="287683"/>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185" name="Groupe 1850">
              <a:extLst>
                <a:ext uri="{FF2B5EF4-FFF2-40B4-BE49-F238E27FC236}">
                  <a16:creationId xmlns:a16="http://schemas.microsoft.com/office/drawing/2014/main" id="{05A3A98C-FE7E-4C7F-897E-664435EE3015}"/>
                </a:ext>
              </a:extLst>
            </p:cNvPr>
            <p:cNvGrpSpPr>
              <a:grpSpLocks noChangeAspect="1"/>
            </p:cNvGrpSpPr>
            <p:nvPr/>
          </p:nvGrpSpPr>
          <p:grpSpPr>
            <a:xfrm>
              <a:off x="10371052" y="4927132"/>
              <a:ext cx="295984" cy="312930"/>
              <a:chOff x="13725525" y="1944688"/>
              <a:chExt cx="2800350" cy="2960688"/>
            </a:xfrm>
            <a:solidFill>
              <a:schemeClr val="tx2"/>
            </a:solidFill>
          </p:grpSpPr>
          <p:sp>
            <p:nvSpPr>
              <p:cNvPr id="1186" name="Line 22">
                <a:extLst>
                  <a:ext uri="{FF2B5EF4-FFF2-40B4-BE49-F238E27FC236}">
                    <a16:creationId xmlns:a16="http://schemas.microsoft.com/office/drawing/2014/main" id="{C7FBAC84-FF2D-4FEF-A86C-DDE0C48E702C}"/>
                  </a:ext>
                </a:extLst>
              </p:cNvPr>
              <p:cNvSpPr>
                <a:spLocks noChangeShapeType="1"/>
              </p:cNvSpPr>
              <p:nvPr/>
            </p:nvSpPr>
            <p:spPr bwMode="auto">
              <a:xfrm>
                <a:off x="14214373" y="27400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7" name="Line 23">
                <a:extLst>
                  <a:ext uri="{FF2B5EF4-FFF2-40B4-BE49-F238E27FC236}">
                    <a16:creationId xmlns:a16="http://schemas.microsoft.com/office/drawing/2014/main" id="{EC3E0639-73C4-427C-9E5E-E84D27F17843}"/>
                  </a:ext>
                </a:extLst>
              </p:cNvPr>
              <p:cNvSpPr>
                <a:spLocks noChangeShapeType="1"/>
              </p:cNvSpPr>
              <p:nvPr/>
            </p:nvSpPr>
            <p:spPr bwMode="auto">
              <a:xfrm>
                <a:off x="14214373" y="27400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8" name="Freeform 40">
                <a:extLst>
                  <a:ext uri="{FF2B5EF4-FFF2-40B4-BE49-F238E27FC236}">
                    <a16:creationId xmlns:a16="http://schemas.microsoft.com/office/drawing/2014/main" id="{993190AE-ED35-4651-B29C-8B034FC7A999}"/>
                  </a:ext>
                </a:extLst>
              </p:cNvPr>
              <p:cNvSpPr>
                <a:spLocks noEditPoints="1"/>
              </p:cNvSpPr>
              <p:nvPr/>
            </p:nvSpPr>
            <p:spPr bwMode="auto">
              <a:xfrm>
                <a:off x="13725525" y="1944688"/>
                <a:ext cx="2800350" cy="2960688"/>
              </a:xfrm>
              <a:custGeom>
                <a:avLst/>
                <a:gdLst>
                  <a:gd name="T0" fmla="*/ 603 w 1447"/>
                  <a:gd name="T1" fmla="*/ 1376 h 1537"/>
                  <a:gd name="T2" fmla="*/ 598 w 1447"/>
                  <a:gd name="T3" fmla="*/ 1411 h 1537"/>
                  <a:gd name="T4" fmla="*/ 724 w 1447"/>
                  <a:gd name="T5" fmla="*/ 1537 h 1537"/>
                  <a:gd name="T6" fmla="*/ 850 w 1447"/>
                  <a:gd name="T7" fmla="*/ 1411 h 1537"/>
                  <a:gd name="T8" fmla="*/ 844 w 1447"/>
                  <a:gd name="T9" fmla="*/ 1376 h 1537"/>
                  <a:gd name="T10" fmla="*/ 1336 w 1447"/>
                  <a:gd name="T11" fmla="*/ 1092 h 1537"/>
                  <a:gd name="T12" fmla="*/ 1351 w 1447"/>
                  <a:gd name="T13" fmla="*/ 1066 h 1537"/>
                  <a:gd name="T14" fmla="*/ 1351 w 1447"/>
                  <a:gd name="T15" fmla="*/ 498 h 1537"/>
                  <a:gd name="T16" fmla="*/ 1447 w 1447"/>
                  <a:gd name="T17" fmla="*/ 376 h 1537"/>
                  <a:gd name="T18" fmla="*/ 1321 w 1447"/>
                  <a:gd name="T19" fmla="*/ 250 h 1537"/>
                  <a:gd name="T20" fmla="*/ 1230 w 1447"/>
                  <a:gd name="T21" fmla="*/ 289 h 1537"/>
                  <a:gd name="T22" fmla="*/ 739 w 1447"/>
                  <a:gd name="T23" fmla="*/ 5 h 1537"/>
                  <a:gd name="T24" fmla="*/ 709 w 1447"/>
                  <a:gd name="T25" fmla="*/ 5 h 1537"/>
                  <a:gd name="T26" fmla="*/ 217 w 1447"/>
                  <a:gd name="T27" fmla="*/ 289 h 1537"/>
                  <a:gd name="T28" fmla="*/ 126 w 1447"/>
                  <a:gd name="T29" fmla="*/ 250 h 1537"/>
                  <a:gd name="T30" fmla="*/ 0 w 1447"/>
                  <a:gd name="T31" fmla="*/ 376 h 1537"/>
                  <a:gd name="T32" fmla="*/ 96 w 1447"/>
                  <a:gd name="T33" fmla="*/ 498 h 1537"/>
                  <a:gd name="T34" fmla="*/ 156 w 1447"/>
                  <a:gd name="T35" fmla="*/ 498 h 1537"/>
                  <a:gd name="T36" fmla="*/ 252 w 1447"/>
                  <a:gd name="T37" fmla="*/ 376 h 1537"/>
                  <a:gd name="T38" fmla="*/ 247 w 1447"/>
                  <a:gd name="T39" fmla="*/ 341 h 1537"/>
                  <a:gd name="T40" fmla="*/ 724 w 1447"/>
                  <a:gd name="T41" fmla="*/ 66 h 1537"/>
                  <a:gd name="T42" fmla="*/ 1200 w 1447"/>
                  <a:gd name="T43" fmla="*/ 341 h 1537"/>
                  <a:gd name="T44" fmla="*/ 1195 w 1447"/>
                  <a:gd name="T45" fmla="*/ 376 h 1537"/>
                  <a:gd name="T46" fmla="*/ 1291 w 1447"/>
                  <a:gd name="T47" fmla="*/ 498 h 1537"/>
                  <a:gd name="T48" fmla="*/ 1291 w 1447"/>
                  <a:gd name="T49" fmla="*/ 1049 h 1537"/>
                  <a:gd name="T50" fmla="*/ 814 w 1447"/>
                  <a:gd name="T51" fmla="*/ 1324 h 1537"/>
                  <a:gd name="T52" fmla="*/ 724 w 1447"/>
                  <a:gd name="T53" fmla="*/ 1285 h 1537"/>
                  <a:gd name="T54" fmla="*/ 633 w 1447"/>
                  <a:gd name="T55" fmla="*/ 1324 h 1537"/>
                  <a:gd name="T56" fmla="*/ 618 w 1447"/>
                  <a:gd name="T57" fmla="*/ 1315 h 1537"/>
                  <a:gd name="T58" fmla="*/ 618 w 1447"/>
                  <a:gd name="T59" fmla="*/ 1315 h 1537"/>
                  <a:gd name="T60" fmla="*/ 126 w 1447"/>
                  <a:gd name="T61" fmla="*/ 442 h 1537"/>
                  <a:gd name="T62" fmla="*/ 60 w 1447"/>
                  <a:gd name="T63" fmla="*/ 376 h 1537"/>
                  <a:gd name="T64" fmla="*/ 126 w 1447"/>
                  <a:gd name="T65" fmla="*/ 310 h 1537"/>
                  <a:gd name="T66" fmla="*/ 192 w 1447"/>
                  <a:gd name="T67" fmla="*/ 376 h 1537"/>
                  <a:gd name="T68" fmla="*/ 126 w 1447"/>
                  <a:gd name="T69" fmla="*/ 442 h 1537"/>
                  <a:gd name="T70" fmla="*/ 724 w 1447"/>
                  <a:gd name="T71" fmla="*/ 1477 h 1537"/>
                  <a:gd name="T72" fmla="*/ 658 w 1447"/>
                  <a:gd name="T73" fmla="*/ 1411 h 1537"/>
                  <a:gd name="T74" fmla="*/ 724 w 1447"/>
                  <a:gd name="T75" fmla="*/ 1345 h 1537"/>
                  <a:gd name="T76" fmla="*/ 790 w 1447"/>
                  <a:gd name="T77" fmla="*/ 1411 h 1537"/>
                  <a:gd name="T78" fmla="*/ 724 w 1447"/>
                  <a:gd name="T79" fmla="*/ 1477 h 1537"/>
                  <a:gd name="T80" fmla="*/ 1321 w 1447"/>
                  <a:gd name="T81" fmla="*/ 442 h 1537"/>
                  <a:gd name="T82" fmla="*/ 1255 w 1447"/>
                  <a:gd name="T83" fmla="*/ 376 h 1537"/>
                  <a:gd name="T84" fmla="*/ 1321 w 1447"/>
                  <a:gd name="T85" fmla="*/ 310 h 1537"/>
                  <a:gd name="T86" fmla="*/ 1387 w 1447"/>
                  <a:gd name="T87" fmla="*/ 376 h 1537"/>
                  <a:gd name="T88" fmla="*/ 1321 w 1447"/>
                  <a:gd name="T89" fmla="*/ 442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7" h="1537">
                    <a:moveTo>
                      <a:pt x="603" y="1376"/>
                    </a:moveTo>
                    <a:cubicBezTo>
                      <a:pt x="599" y="1387"/>
                      <a:pt x="598" y="1399"/>
                      <a:pt x="598" y="1411"/>
                    </a:cubicBezTo>
                    <a:cubicBezTo>
                      <a:pt x="598" y="1480"/>
                      <a:pt x="654" y="1537"/>
                      <a:pt x="724" y="1537"/>
                    </a:cubicBezTo>
                    <a:cubicBezTo>
                      <a:pt x="793" y="1537"/>
                      <a:pt x="850" y="1480"/>
                      <a:pt x="850" y="1411"/>
                    </a:cubicBezTo>
                    <a:cubicBezTo>
                      <a:pt x="850" y="1399"/>
                      <a:pt x="848" y="1387"/>
                      <a:pt x="844" y="1376"/>
                    </a:cubicBezTo>
                    <a:cubicBezTo>
                      <a:pt x="1336" y="1092"/>
                      <a:pt x="1336" y="1092"/>
                      <a:pt x="1336" y="1092"/>
                    </a:cubicBezTo>
                    <a:cubicBezTo>
                      <a:pt x="1345" y="1087"/>
                      <a:pt x="1351" y="1077"/>
                      <a:pt x="1351" y="1066"/>
                    </a:cubicBezTo>
                    <a:cubicBezTo>
                      <a:pt x="1351" y="498"/>
                      <a:pt x="1351" y="498"/>
                      <a:pt x="1351" y="498"/>
                    </a:cubicBezTo>
                    <a:cubicBezTo>
                      <a:pt x="1406" y="485"/>
                      <a:pt x="1447" y="435"/>
                      <a:pt x="1447" y="376"/>
                    </a:cubicBezTo>
                    <a:cubicBezTo>
                      <a:pt x="1447" y="307"/>
                      <a:pt x="1391" y="250"/>
                      <a:pt x="1321" y="250"/>
                    </a:cubicBezTo>
                    <a:cubicBezTo>
                      <a:pt x="1285" y="250"/>
                      <a:pt x="1253" y="265"/>
                      <a:pt x="1230" y="289"/>
                    </a:cubicBezTo>
                    <a:cubicBezTo>
                      <a:pt x="739" y="5"/>
                      <a:pt x="739" y="5"/>
                      <a:pt x="739" y="5"/>
                    </a:cubicBezTo>
                    <a:cubicBezTo>
                      <a:pt x="729" y="0"/>
                      <a:pt x="718" y="0"/>
                      <a:pt x="709" y="5"/>
                    </a:cubicBezTo>
                    <a:cubicBezTo>
                      <a:pt x="217" y="289"/>
                      <a:pt x="217" y="289"/>
                      <a:pt x="217" y="289"/>
                    </a:cubicBezTo>
                    <a:cubicBezTo>
                      <a:pt x="194" y="265"/>
                      <a:pt x="162" y="250"/>
                      <a:pt x="126" y="250"/>
                    </a:cubicBezTo>
                    <a:cubicBezTo>
                      <a:pt x="57" y="250"/>
                      <a:pt x="0" y="307"/>
                      <a:pt x="0" y="376"/>
                    </a:cubicBezTo>
                    <a:cubicBezTo>
                      <a:pt x="0" y="435"/>
                      <a:pt x="41" y="485"/>
                      <a:pt x="96" y="498"/>
                    </a:cubicBezTo>
                    <a:cubicBezTo>
                      <a:pt x="156" y="498"/>
                      <a:pt x="156" y="498"/>
                      <a:pt x="156" y="498"/>
                    </a:cubicBezTo>
                    <a:cubicBezTo>
                      <a:pt x="211" y="485"/>
                      <a:pt x="252" y="435"/>
                      <a:pt x="252" y="376"/>
                    </a:cubicBezTo>
                    <a:cubicBezTo>
                      <a:pt x="252" y="364"/>
                      <a:pt x="250" y="352"/>
                      <a:pt x="247" y="341"/>
                    </a:cubicBezTo>
                    <a:cubicBezTo>
                      <a:pt x="724" y="66"/>
                      <a:pt x="724" y="66"/>
                      <a:pt x="724" y="66"/>
                    </a:cubicBezTo>
                    <a:cubicBezTo>
                      <a:pt x="1200" y="341"/>
                      <a:pt x="1200" y="341"/>
                      <a:pt x="1200" y="341"/>
                    </a:cubicBezTo>
                    <a:cubicBezTo>
                      <a:pt x="1197" y="352"/>
                      <a:pt x="1195" y="364"/>
                      <a:pt x="1195" y="376"/>
                    </a:cubicBezTo>
                    <a:cubicBezTo>
                      <a:pt x="1195" y="435"/>
                      <a:pt x="1236" y="485"/>
                      <a:pt x="1291" y="498"/>
                    </a:cubicBezTo>
                    <a:cubicBezTo>
                      <a:pt x="1291" y="1049"/>
                      <a:pt x="1291" y="1049"/>
                      <a:pt x="1291" y="1049"/>
                    </a:cubicBezTo>
                    <a:cubicBezTo>
                      <a:pt x="814" y="1324"/>
                      <a:pt x="814" y="1324"/>
                      <a:pt x="814" y="1324"/>
                    </a:cubicBezTo>
                    <a:cubicBezTo>
                      <a:pt x="791" y="1300"/>
                      <a:pt x="759" y="1285"/>
                      <a:pt x="724" y="1285"/>
                    </a:cubicBezTo>
                    <a:cubicBezTo>
                      <a:pt x="688" y="1285"/>
                      <a:pt x="656" y="1300"/>
                      <a:pt x="633" y="1324"/>
                    </a:cubicBezTo>
                    <a:moveTo>
                      <a:pt x="618" y="1315"/>
                    </a:moveTo>
                    <a:cubicBezTo>
                      <a:pt x="618" y="1315"/>
                      <a:pt x="618" y="1315"/>
                      <a:pt x="618" y="1315"/>
                    </a:cubicBezTo>
                    <a:moveTo>
                      <a:pt x="126" y="442"/>
                    </a:moveTo>
                    <a:cubicBezTo>
                      <a:pt x="90" y="442"/>
                      <a:pt x="60" y="412"/>
                      <a:pt x="60" y="376"/>
                    </a:cubicBezTo>
                    <a:cubicBezTo>
                      <a:pt x="60" y="340"/>
                      <a:pt x="90" y="310"/>
                      <a:pt x="126" y="310"/>
                    </a:cubicBezTo>
                    <a:cubicBezTo>
                      <a:pt x="162" y="310"/>
                      <a:pt x="192" y="340"/>
                      <a:pt x="192" y="376"/>
                    </a:cubicBezTo>
                    <a:cubicBezTo>
                      <a:pt x="192" y="412"/>
                      <a:pt x="162" y="442"/>
                      <a:pt x="126" y="442"/>
                    </a:cubicBezTo>
                    <a:close/>
                    <a:moveTo>
                      <a:pt x="724" y="1477"/>
                    </a:moveTo>
                    <a:cubicBezTo>
                      <a:pt x="687" y="1477"/>
                      <a:pt x="658" y="1447"/>
                      <a:pt x="658" y="1411"/>
                    </a:cubicBezTo>
                    <a:cubicBezTo>
                      <a:pt x="658" y="1375"/>
                      <a:pt x="687" y="1345"/>
                      <a:pt x="724" y="1345"/>
                    </a:cubicBezTo>
                    <a:cubicBezTo>
                      <a:pt x="760" y="1345"/>
                      <a:pt x="790" y="1375"/>
                      <a:pt x="790" y="1411"/>
                    </a:cubicBezTo>
                    <a:cubicBezTo>
                      <a:pt x="790" y="1447"/>
                      <a:pt x="760" y="1477"/>
                      <a:pt x="724" y="1477"/>
                    </a:cubicBezTo>
                    <a:close/>
                    <a:moveTo>
                      <a:pt x="1321" y="442"/>
                    </a:moveTo>
                    <a:cubicBezTo>
                      <a:pt x="1285" y="442"/>
                      <a:pt x="1255" y="412"/>
                      <a:pt x="1255" y="376"/>
                    </a:cubicBezTo>
                    <a:cubicBezTo>
                      <a:pt x="1255" y="340"/>
                      <a:pt x="1285" y="310"/>
                      <a:pt x="1321" y="310"/>
                    </a:cubicBezTo>
                    <a:cubicBezTo>
                      <a:pt x="1358" y="310"/>
                      <a:pt x="1387" y="340"/>
                      <a:pt x="1387" y="376"/>
                    </a:cubicBezTo>
                    <a:cubicBezTo>
                      <a:pt x="1387" y="412"/>
                      <a:pt x="1358" y="442"/>
                      <a:pt x="1321" y="44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89" name="Line 41">
                <a:extLst>
                  <a:ext uri="{FF2B5EF4-FFF2-40B4-BE49-F238E27FC236}">
                    <a16:creationId xmlns:a16="http://schemas.microsoft.com/office/drawing/2014/main" id="{E79C1376-588F-4D46-81DF-3B0B1FDBB543}"/>
                  </a:ext>
                </a:extLst>
              </p:cNvPr>
              <p:cNvSpPr>
                <a:spLocks noChangeShapeType="1"/>
              </p:cNvSpPr>
              <p:nvPr/>
            </p:nvSpPr>
            <p:spPr bwMode="auto">
              <a:xfrm>
                <a:off x="13952538" y="29575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0" name="Line 42">
                <a:extLst>
                  <a:ext uri="{FF2B5EF4-FFF2-40B4-BE49-F238E27FC236}">
                    <a16:creationId xmlns:a16="http://schemas.microsoft.com/office/drawing/2014/main" id="{52720CE8-8AF9-438F-9F25-5F8945109995}"/>
                  </a:ext>
                </a:extLst>
              </p:cNvPr>
              <p:cNvSpPr>
                <a:spLocks noChangeShapeType="1"/>
              </p:cNvSpPr>
              <p:nvPr/>
            </p:nvSpPr>
            <p:spPr bwMode="auto">
              <a:xfrm>
                <a:off x="13952538" y="29575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1" name="Line 43">
                <a:extLst>
                  <a:ext uri="{FF2B5EF4-FFF2-40B4-BE49-F238E27FC236}">
                    <a16:creationId xmlns:a16="http://schemas.microsoft.com/office/drawing/2014/main" id="{FC992F3F-3DF3-4418-BAE9-3EBAEA1A4FAC}"/>
                  </a:ext>
                </a:extLst>
              </p:cNvPr>
              <p:cNvSpPr>
                <a:spLocks noChangeShapeType="1"/>
              </p:cNvSpPr>
              <p:nvPr/>
            </p:nvSpPr>
            <p:spPr bwMode="auto">
              <a:xfrm>
                <a:off x="16282988" y="2795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2" name="Line 44">
                <a:extLst>
                  <a:ext uri="{FF2B5EF4-FFF2-40B4-BE49-F238E27FC236}">
                    <a16:creationId xmlns:a16="http://schemas.microsoft.com/office/drawing/2014/main" id="{2713A6C3-6CDA-4E27-B82A-7595C5314A3D}"/>
                  </a:ext>
                </a:extLst>
              </p:cNvPr>
              <p:cNvSpPr>
                <a:spLocks noChangeShapeType="1"/>
              </p:cNvSpPr>
              <p:nvPr/>
            </p:nvSpPr>
            <p:spPr bwMode="auto">
              <a:xfrm>
                <a:off x="16282988" y="2795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3" name="Freeform 45">
                <a:extLst>
                  <a:ext uri="{FF2B5EF4-FFF2-40B4-BE49-F238E27FC236}">
                    <a16:creationId xmlns:a16="http://schemas.microsoft.com/office/drawing/2014/main" id="{287E575A-68BF-4437-B6B2-65881CA5B383}"/>
                  </a:ext>
                </a:extLst>
              </p:cNvPr>
              <p:cNvSpPr>
                <a:spLocks noEditPoints="1"/>
              </p:cNvSpPr>
              <p:nvPr/>
            </p:nvSpPr>
            <p:spPr bwMode="auto">
              <a:xfrm>
                <a:off x="14303375" y="2390775"/>
                <a:ext cx="1647825" cy="1881188"/>
              </a:xfrm>
              <a:custGeom>
                <a:avLst/>
                <a:gdLst>
                  <a:gd name="T0" fmla="*/ 837 w 852"/>
                  <a:gd name="T1" fmla="*/ 234 h 976"/>
                  <a:gd name="T2" fmla="*/ 441 w 852"/>
                  <a:gd name="T3" fmla="*/ 6 h 976"/>
                  <a:gd name="T4" fmla="*/ 411 w 852"/>
                  <a:gd name="T5" fmla="*/ 6 h 976"/>
                  <a:gd name="T6" fmla="*/ 15 w 852"/>
                  <a:gd name="T7" fmla="*/ 234 h 976"/>
                  <a:gd name="T8" fmla="*/ 0 w 852"/>
                  <a:gd name="T9" fmla="*/ 260 h 976"/>
                  <a:gd name="T10" fmla="*/ 0 w 852"/>
                  <a:gd name="T11" fmla="*/ 718 h 976"/>
                  <a:gd name="T12" fmla="*/ 15 w 852"/>
                  <a:gd name="T13" fmla="*/ 744 h 976"/>
                  <a:gd name="T14" fmla="*/ 411 w 852"/>
                  <a:gd name="T15" fmla="*/ 972 h 976"/>
                  <a:gd name="T16" fmla="*/ 426 w 852"/>
                  <a:gd name="T17" fmla="*/ 976 h 976"/>
                  <a:gd name="T18" fmla="*/ 441 w 852"/>
                  <a:gd name="T19" fmla="*/ 972 h 976"/>
                  <a:gd name="T20" fmla="*/ 837 w 852"/>
                  <a:gd name="T21" fmla="*/ 744 h 976"/>
                  <a:gd name="T22" fmla="*/ 852 w 852"/>
                  <a:gd name="T23" fmla="*/ 718 h 976"/>
                  <a:gd name="T24" fmla="*/ 852 w 852"/>
                  <a:gd name="T25" fmla="*/ 260 h 976"/>
                  <a:gd name="T26" fmla="*/ 837 w 852"/>
                  <a:gd name="T27" fmla="*/ 234 h 976"/>
                  <a:gd name="T28" fmla="*/ 426 w 852"/>
                  <a:gd name="T29" fmla="*/ 66 h 976"/>
                  <a:gd name="T30" fmla="*/ 762 w 852"/>
                  <a:gd name="T31" fmla="*/ 260 h 976"/>
                  <a:gd name="T32" fmla="*/ 426 w 852"/>
                  <a:gd name="T33" fmla="*/ 454 h 976"/>
                  <a:gd name="T34" fmla="*/ 90 w 852"/>
                  <a:gd name="T35" fmla="*/ 260 h 976"/>
                  <a:gd name="T36" fmla="*/ 426 w 852"/>
                  <a:gd name="T37" fmla="*/ 66 h 976"/>
                  <a:gd name="T38" fmla="*/ 456 w 852"/>
                  <a:gd name="T39" fmla="*/ 894 h 976"/>
                  <a:gd name="T40" fmla="*/ 456 w 852"/>
                  <a:gd name="T41" fmla="*/ 759 h 976"/>
                  <a:gd name="T42" fmla="*/ 426 w 852"/>
                  <a:gd name="T43" fmla="*/ 729 h 976"/>
                  <a:gd name="T44" fmla="*/ 396 w 852"/>
                  <a:gd name="T45" fmla="*/ 759 h 976"/>
                  <a:gd name="T46" fmla="*/ 396 w 852"/>
                  <a:gd name="T47" fmla="*/ 894 h 976"/>
                  <a:gd name="T48" fmla="*/ 60 w 852"/>
                  <a:gd name="T49" fmla="*/ 700 h 976"/>
                  <a:gd name="T50" fmla="*/ 60 w 852"/>
                  <a:gd name="T51" fmla="*/ 312 h 976"/>
                  <a:gd name="T52" fmla="*/ 411 w 852"/>
                  <a:gd name="T53" fmla="*/ 515 h 976"/>
                  <a:gd name="T54" fmla="*/ 426 w 852"/>
                  <a:gd name="T55" fmla="*/ 519 h 976"/>
                  <a:gd name="T56" fmla="*/ 441 w 852"/>
                  <a:gd name="T57" fmla="*/ 515 h 976"/>
                  <a:gd name="T58" fmla="*/ 792 w 852"/>
                  <a:gd name="T59" fmla="*/ 312 h 976"/>
                  <a:gd name="T60" fmla="*/ 792 w 852"/>
                  <a:gd name="T61" fmla="*/ 700 h 976"/>
                  <a:gd name="T62" fmla="*/ 456 w 852"/>
                  <a:gd name="T63" fmla="*/ 894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976">
                    <a:moveTo>
                      <a:pt x="837" y="234"/>
                    </a:moveTo>
                    <a:cubicBezTo>
                      <a:pt x="441" y="6"/>
                      <a:pt x="441" y="6"/>
                      <a:pt x="441" y="6"/>
                    </a:cubicBezTo>
                    <a:cubicBezTo>
                      <a:pt x="431" y="0"/>
                      <a:pt x="420" y="0"/>
                      <a:pt x="411" y="6"/>
                    </a:cubicBezTo>
                    <a:cubicBezTo>
                      <a:pt x="15" y="234"/>
                      <a:pt x="15" y="234"/>
                      <a:pt x="15" y="234"/>
                    </a:cubicBezTo>
                    <a:cubicBezTo>
                      <a:pt x="5" y="240"/>
                      <a:pt x="0" y="250"/>
                      <a:pt x="0" y="260"/>
                    </a:cubicBezTo>
                    <a:cubicBezTo>
                      <a:pt x="0" y="718"/>
                      <a:pt x="0" y="718"/>
                      <a:pt x="0" y="718"/>
                    </a:cubicBezTo>
                    <a:cubicBezTo>
                      <a:pt x="0" y="728"/>
                      <a:pt x="5" y="738"/>
                      <a:pt x="15" y="744"/>
                    </a:cubicBezTo>
                    <a:cubicBezTo>
                      <a:pt x="411" y="972"/>
                      <a:pt x="411" y="972"/>
                      <a:pt x="411" y="972"/>
                    </a:cubicBezTo>
                    <a:cubicBezTo>
                      <a:pt x="415" y="975"/>
                      <a:pt x="420" y="976"/>
                      <a:pt x="426" y="976"/>
                    </a:cubicBezTo>
                    <a:cubicBezTo>
                      <a:pt x="431" y="976"/>
                      <a:pt x="436" y="975"/>
                      <a:pt x="441" y="972"/>
                    </a:cubicBezTo>
                    <a:cubicBezTo>
                      <a:pt x="837" y="744"/>
                      <a:pt x="837" y="744"/>
                      <a:pt x="837" y="744"/>
                    </a:cubicBezTo>
                    <a:cubicBezTo>
                      <a:pt x="846" y="738"/>
                      <a:pt x="852" y="728"/>
                      <a:pt x="852" y="718"/>
                    </a:cubicBezTo>
                    <a:cubicBezTo>
                      <a:pt x="852" y="260"/>
                      <a:pt x="852" y="260"/>
                      <a:pt x="852" y="260"/>
                    </a:cubicBezTo>
                    <a:cubicBezTo>
                      <a:pt x="852" y="250"/>
                      <a:pt x="846" y="240"/>
                      <a:pt x="837" y="234"/>
                    </a:cubicBezTo>
                    <a:close/>
                    <a:moveTo>
                      <a:pt x="426" y="66"/>
                    </a:moveTo>
                    <a:cubicBezTo>
                      <a:pt x="762" y="260"/>
                      <a:pt x="762" y="260"/>
                      <a:pt x="762" y="260"/>
                    </a:cubicBezTo>
                    <a:cubicBezTo>
                      <a:pt x="426" y="454"/>
                      <a:pt x="426" y="454"/>
                      <a:pt x="426" y="454"/>
                    </a:cubicBezTo>
                    <a:cubicBezTo>
                      <a:pt x="90" y="260"/>
                      <a:pt x="90" y="260"/>
                      <a:pt x="90" y="260"/>
                    </a:cubicBezTo>
                    <a:lnTo>
                      <a:pt x="426" y="66"/>
                    </a:lnTo>
                    <a:close/>
                    <a:moveTo>
                      <a:pt x="456" y="894"/>
                    </a:moveTo>
                    <a:cubicBezTo>
                      <a:pt x="456" y="759"/>
                      <a:pt x="456" y="759"/>
                      <a:pt x="456" y="759"/>
                    </a:cubicBezTo>
                    <a:cubicBezTo>
                      <a:pt x="456" y="742"/>
                      <a:pt x="442" y="729"/>
                      <a:pt x="426" y="729"/>
                    </a:cubicBezTo>
                    <a:cubicBezTo>
                      <a:pt x="409" y="729"/>
                      <a:pt x="396" y="742"/>
                      <a:pt x="396" y="759"/>
                    </a:cubicBezTo>
                    <a:cubicBezTo>
                      <a:pt x="396" y="894"/>
                      <a:pt x="396" y="894"/>
                      <a:pt x="396" y="894"/>
                    </a:cubicBezTo>
                    <a:cubicBezTo>
                      <a:pt x="60" y="700"/>
                      <a:pt x="60" y="700"/>
                      <a:pt x="60" y="700"/>
                    </a:cubicBezTo>
                    <a:cubicBezTo>
                      <a:pt x="60" y="312"/>
                      <a:pt x="60" y="312"/>
                      <a:pt x="60" y="312"/>
                    </a:cubicBezTo>
                    <a:cubicBezTo>
                      <a:pt x="411" y="515"/>
                      <a:pt x="411" y="515"/>
                      <a:pt x="411" y="515"/>
                    </a:cubicBezTo>
                    <a:cubicBezTo>
                      <a:pt x="415" y="518"/>
                      <a:pt x="420" y="519"/>
                      <a:pt x="426" y="519"/>
                    </a:cubicBezTo>
                    <a:cubicBezTo>
                      <a:pt x="431" y="519"/>
                      <a:pt x="436" y="518"/>
                      <a:pt x="441" y="515"/>
                    </a:cubicBezTo>
                    <a:cubicBezTo>
                      <a:pt x="792" y="312"/>
                      <a:pt x="792" y="312"/>
                      <a:pt x="792" y="312"/>
                    </a:cubicBezTo>
                    <a:cubicBezTo>
                      <a:pt x="792" y="700"/>
                      <a:pt x="792" y="700"/>
                      <a:pt x="792" y="700"/>
                    </a:cubicBezTo>
                    <a:lnTo>
                      <a:pt x="456" y="894"/>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94" name="Line 46">
                <a:extLst>
                  <a:ext uri="{FF2B5EF4-FFF2-40B4-BE49-F238E27FC236}">
                    <a16:creationId xmlns:a16="http://schemas.microsoft.com/office/drawing/2014/main" id="{E7B3F527-1737-4F28-A830-AFC6619C55AB}"/>
                  </a:ext>
                </a:extLst>
              </p:cNvPr>
              <p:cNvSpPr>
                <a:spLocks noChangeShapeType="1"/>
              </p:cNvSpPr>
              <p:nvPr/>
            </p:nvSpPr>
            <p:spPr bwMode="auto">
              <a:xfrm>
                <a:off x="15186025" y="4114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5" name="Line 47">
                <a:extLst>
                  <a:ext uri="{FF2B5EF4-FFF2-40B4-BE49-F238E27FC236}">
                    <a16:creationId xmlns:a16="http://schemas.microsoft.com/office/drawing/2014/main" id="{2F199E3D-EAC2-473F-B1ED-9DBDC2CA8107}"/>
                  </a:ext>
                </a:extLst>
              </p:cNvPr>
              <p:cNvSpPr>
                <a:spLocks noChangeShapeType="1"/>
              </p:cNvSpPr>
              <p:nvPr/>
            </p:nvSpPr>
            <p:spPr bwMode="auto">
              <a:xfrm>
                <a:off x="15186025" y="4114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6" name="Freeform 48">
                <a:extLst>
                  <a:ext uri="{FF2B5EF4-FFF2-40B4-BE49-F238E27FC236}">
                    <a16:creationId xmlns:a16="http://schemas.microsoft.com/office/drawing/2014/main" id="{88E1D0D4-04CD-45D1-AD44-C812D821220D}"/>
                  </a:ext>
                </a:extLst>
              </p:cNvPr>
              <p:cNvSpPr>
                <a:spLocks noEditPoints="1"/>
              </p:cNvSpPr>
              <p:nvPr/>
            </p:nvSpPr>
            <p:spPr bwMode="auto">
              <a:xfrm>
                <a:off x="15066963" y="3535363"/>
                <a:ext cx="119063" cy="115888"/>
              </a:xfrm>
              <a:custGeom>
                <a:avLst/>
                <a:gdLst>
                  <a:gd name="T0" fmla="*/ 31 w 61"/>
                  <a:gd name="T1" fmla="*/ 0 h 60"/>
                  <a:gd name="T2" fmla="*/ 9 w 61"/>
                  <a:gd name="T3" fmla="*/ 9 h 60"/>
                  <a:gd name="T4" fmla="*/ 0 w 61"/>
                  <a:gd name="T5" fmla="*/ 30 h 60"/>
                  <a:gd name="T6" fmla="*/ 9 w 61"/>
                  <a:gd name="T7" fmla="*/ 51 h 60"/>
                  <a:gd name="T8" fmla="*/ 31 w 61"/>
                  <a:gd name="T9" fmla="*/ 60 h 60"/>
                  <a:gd name="T10" fmla="*/ 52 w 61"/>
                  <a:gd name="T11" fmla="*/ 51 h 60"/>
                  <a:gd name="T12" fmla="*/ 61 w 61"/>
                  <a:gd name="T13" fmla="*/ 30 h 60"/>
                  <a:gd name="T14" fmla="*/ 52 w 61"/>
                  <a:gd name="T15" fmla="*/ 9 h 60"/>
                  <a:gd name="T16" fmla="*/ 31 w 61"/>
                  <a:gd name="T17" fmla="*/ 0 h 60"/>
                  <a:gd name="T18" fmla="*/ 31 w 61"/>
                  <a:gd name="T19" fmla="*/ 0 h 60"/>
                  <a:gd name="T20" fmla="*/ 31 w 6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0">
                    <a:moveTo>
                      <a:pt x="31" y="0"/>
                    </a:moveTo>
                    <a:cubicBezTo>
                      <a:pt x="23" y="0"/>
                      <a:pt x="15" y="3"/>
                      <a:pt x="9" y="9"/>
                    </a:cubicBezTo>
                    <a:cubicBezTo>
                      <a:pt x="4" y="14"/>
                      <a:pt x="0" y="22"/>
                      <a:pt x="0" y="30"/>
                    </a:cubicBezTo>
                    <a:cubicBezTo>
                      <a:pt x="0" y="38"/>
                      <a:pt x="4" y="46"/>
                      <a:pt x="9" y="51"/>
                    </a:cubicBezTo>
                    <a:cubicBezTo>
                      <a:pt x="15" y="57"/>
                      <a:pt x="23" y="60"/>
                      <a:pt x="31" y="60"/>
                    </a:cubicBezTo>
                    <a:cubicBezTo>
                      <a:pt x="38" y="60"/>
                      <a:pt x="46" y="57"/>
                      <a:pt x="52" y="51"/>
                    </a:cubicBezTo>
                    <a:cubicBezTo>
                      <a:pt x="57" y="46"/>
                      <a:pt x="61" y="38"/>
                      <a:pt x="61" y="30"/>
                    </a:cubicBezTo>
                    <a:cubicBezTo>
                      <a:pt x="61" y="22"/>
                      <a:pt x="57" y="14"/>
                      <a:pt x="52" y="9"/>
                    </a:cubicBezTo>
                    <a:cubicBezTo>
                      <a:pt x="46" y="3"/>
                      <a:pt x="38" y="0"/>
                      <a:pt x="31" y="0"/>
                    </a:cubicBezTo>
                    <a:close/>
                    <a:moveTo>
                      <a:pt x="31" y="0"/>
                    </a:moveTo>
                    <a:cubicBezTo>
                      <a:pt x="31" y="0"/>
                      <a:pt x="31" y="0"/>
                      <a:pt x="31"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97" name="Freeform 52">
                <a:extLst>
                  <a:ext uri="{FF2B5EF4-FFF2-40B4-BE49-F238E27FC236}">
                    <a16:creationId xmlns:a16="http://schemas.microsoft.com/office/drawing/2014/main" id="{DFC62B42-2547-4A6F-B7EE-D1724EEE8890}"/>
                  </a:ext>
                </a:extLst>
              </p:cNvPr>
              <p:cNvSpPr>
                <a:spLocks/>
              </p:cNvSpPr>
              <p:nvPr/>
            </p:nvSpPr>
            <p:spPr bwMode="auto">
              <a:xfrm>
                <a:off x="13922376" y="2901950"/>
                <a:ext cx="1039813" cy="1690688"/>
              </a:xfrm>
              <a:custGeom>
                <a:avLst/>
                <a:gdLst>
                  <a:gd name="T0" fmla="*/ 537 w 537"/>
                  <a:gd name="T1" fmla="*/ 826 h 878"/>
                  <a:gd name="T2" fmla="*/ 60 w 537"/>
                  <a:gd name="T3" fmla="*/ 551 h 878"/>
                  <a:gd name="T4" fmla="*/ 60 w 537"/>
                  <a:gd name="T5" fmla="*/ 0 h 878"/>
                  <a:gd name="T6" fmla="*/ 0 w 537"/>
                  <a:gd name="T7" fmla="*/ 0 h 878"/>
                  <a:gd name="T8" fmla="*/ 0 w 537"/>
                  <a:gd name="T9" fmla="*/ 568 h 878"/>
                  <a:gd name="T10" fmla="*/ 15 w 537"/>
                  <a:gd name="T11" fmla="*/ 594 h 878"/>
                  <a:gd name="T12" fmla="*/ 507 w 537"/>
                  <a:gd name="T13" fmla="*/ 878 h 878"/>
                </a:gdLst>
                <a:ahLst/>
                <a:cxnLst>
                  <a:cxn ang="0">
                    <a:pos x="T0" y="T1"/>
                  </a:cxn>
                  <a:cxn ang="0">
                    <a:pos x="T2" y="T3"/>
                  </a:cxn>
                  <a:cxn ang="0">
                    <a:pos x="T4" y="T5"/>
                  </a:cxn>
                  <a:cxn ang="0">
                    <a:pos x="T6" y="T7"/>
                  </a:cxn>
                  <a:cxn ang="0">
                    <a:pos x="T8" y="T9"/>
                  </a:cxn>
                  <a:cxn ang="0">
                    <a:pos x="T10" y="T11"/>
                  </a:cxn>
                  <a:cxn ang="0">
                    <a:pos x="T12" y="T13"/>
                  </a:cxn>
                </a:cxnLst>
                <a:rect l="0" t="0" r="r" b="b"/>
                <a:pathLst>
                  <a:path w="537" h="878">
                    <a:moveTo>
                      <a:pt x="537" y="826"/>
                    </a:moveTo>
                    <a:cubicBezTo>
                      <a:pt x="60" y="551"/>
                      <a:pt x="60" y="551"/>
                      <a:pt x="60" y="551"/>
                    </a:cubicBezTo>
                    <a:cubicBezTo>
                      <a:pt x="60" y="0"/>
                      <a:pt x="60" y="0"/>
                      <a:pt x="60" y="0"/>
                    </a:cubicBezTo>
                    <a:cubicBezTo>
                      <a:pt x="0" y="0"/>
                      <a:pt x="0" y="0"/>
                      <a:pt x="0" y="0"/>
                    </a:cubicBezTo>
                    <a:cubicBezTo>
                      <a:pt x="0" y="568"/>
                      <a:pt x="0" y="568"/>
                      <a:pt x="0" y="568"/>
                    </a:cubicBezTo>
                    <a:cubicBezTo>
                      <a:pt x="0" y="579"/>
                      <a:pt x="6" y="589"/>
                      <a:pt x="15" y="594"/>
                    </a:cubicBezTo>
                    <a:cubicBezTo>
                      <a:pt x="507" y="878"/>
                      <a:pt x="507" y="878"/>
                      <a:pt x="507" y="87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198" name="Line 53">
                <a:extLst>
                  <a:ext uri="{FF2B5EF4-FFF2-40B4-BE49-F238E27FC236}">
                    <a16:creationId xmlns:a16="http://schemas.microsoft.com/office/drawing/2014/main" id="{9B772D22-D81A-4BA9-A3C4-595B8DB68309}"/>
                  </a:ext>
                </a:extLst>
              </p:cNvPr>
              <p:cNvSpPr>
                <a:spLocks noChangeShapeType="1"/>
              </p:cNvSpPr>
              <p:nvPr/>
            </p:nvSpPr>
            <p:spPr bwMode="auto">
              <a:xfrm>
                <a:off x="14954251" y="46085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9" name="Line 54">
                <a:extLst>
                  <a:ext uri="{FF2B5EF4-FFF2-40B4-BE49-F238E27FC236}">
                    <a16:creationId xmlns:a16="http://schemas.microsoft.com/office/drawing/2014/main" id="{16ECAF59-EFE1-47A6-B0D8-F520E15E60A3}"/>
                  </a:ext>
                </a:extLst>
              </p:cNvPr>
              <p:cNvSpPr>
                <a:spLocks noChangeShapeType="1"/>
              </p:cNvSpPr>
              <p:nvPr/>
            </p:nvSpPr>
            <p:spPr bwMode="auto">
              <a:xfrm>
                <a:off x="14954251" y="46085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00" name="Groupe 1865">
              <a:extLst>
                <a:ext uri="{FF2B5EF4-FFF2-40B4-BE49-F238E27FC236}">
                  <a16:creationId xmlns:a16="http://schemas.microsoft.com/office/drawing/2014/main" id="{A7ADCFDF-6177-4FD6-8153-411BCAEC9775}"/>
                </a:ext>
              </a:extLst>
            </p:cNvPr>
            <p:cNvGrpSpPr>
              <a:grpSpLocks noChangeAspect="1"/>
            </p:cNvGrpSpPr>
            <p:nvPr/>
          </p:nvGrpSpPr>
          <p:grpSpPr>
            <a:xfrm>
              <a:off x="9706435" y="4923490"/>
              <a:ext cx="322286" cy="322287"/>
              <a:chOff x="8923338" y="5573713"/>
              <a:chExt cx="428625" cy="428626"/>
            </a:xfrm>
            <a:solidFill>
              <a:schemeClr val="tx2"/>
            </a:solidFill>
          </p:grpSpPr>
          <p:sp>
            <p:nvSpPr>
              <p:cNvPr id="1201" name="Freeform 58">
                <a:extLst>
                  <a:ext uri="{FF2B5EF4-FFF2-40B4-BE49-F238E27FC236}">
                    <a16:creationId xmlns:a16="http://schemas.microsoft.com/office/drawing/2014/main" id="{5F7806B7-37FA-4FFF-9622-B0EABB4AA8C5}"/>
                  </a:ext>
                </a:extLst>
              </p:cNvPr>
              <p:cNvSpPr>
                <a:spLocks noEditPoints="1"/>
              </p:cNvSpPr>
              <p:nvPr/>
            </p:nvSpPr>
            <p:spPr bwMode="auto">
              <a:xfrm>
                <a:off x="9129713" y="5762626"/>
                <a:ext cx="222250" cy="239713"/>
              </a:xfrm>
              <a:custGeom>
                <a:avLst/>
                <a:gdLst>
                  <a:gd name="T0" fmla="*/ 405 w 796"/>
                  <a:gd name="T1" fmla="*/ 80 h 862"/>
                  <a:gd name="T2" fmla="*/ 405 w 796"/>
                  <a:gd name="T3" fmla="*/ 80 h 862"/>
                  <a:gd name="T4" fmla="*/ 371 w 796"/>
                  <a:gd name="T5" fmla="*/ 0 h 862"/>
                  <a:gd name="T6" fmla="*/ 16 w 796"/>
                  <a:gd name="T7" fmla="*/ 169 h 862"/>
                  <a:gd name="T8" fmla="*/ 15 w 796"/>
                  <a:gd name="T9" fmla="*/ 169 h 862"/>
                  <a:gd name="T10" fmla="*/ 0 w 796"/>
                  <a:gd name="T11" fmla="*/ 194 h 862"/>
                  <a:gd name="T12" fmla="*/ 0 w 796"/>
                  <a:gd name="T13" fmla="*/ 658 h 862"/>
                  <a:gd name="T14" fmla="*/ 16 w 796"/>
                  <a:gd name="T15" fmla="*/ 683 h 862"/>
                  <a:gd name="T16" fmla="*/ 386 w 796"/>
                  <a:gd name="T17" fmla="*/ 859 h 862"/>
                  <a:gd name="T18" fmla="*/ 410 w 796"/>
                  <a:gd name="T19" fmla="*/ 859 h 862"/>
                  <a:gd name="T20" fmla="*/ 780 w 796"/>
                  <a:gd name="T21" fmla="*/ 683 h 862"/>
                  <a:gd name="T22" fmla="*/ 796 w 796"/>
                  <a:gd name="T23" fmla="*/ 658 h 862"/>
                  <a:gd name="T24" fmla="*/ 796 w 796"/>
                  <a:gd name="T25" fmla="*/ 194 h 862"/>
                  <a:gd name="T26" fmla="*/ 780 w 796"/>
                  <a:gd name="T27" fmla="*/ 169 h 862"/>
                  <a:gd name="T28" fmla="*/ 516 w 796"/>
                  <a:gd name="T29" fmla="*/ 43 h 862"/>
                  <a:gd name="T30" fmla="*/ 479 w 796"/>
                  <a:gd name="T31" fmla="*/ 56 h 862"/>
                  <a:gd name="T32" fmla="*/ 492 w 796"/>
                  <a:gd name="T33" fmla="*/ 93 h 862"/>
                  <a:gd name="T34" fmla="*/ 704 w 796"/>
                  <a:gd name="T35" fmla="*/ 194 h 862"/>
                  <a:gd name="T36" fmla="*/ 398 w 796"/>
                  <a:gd name="T37" fmla="*/ 339 h 862"/>
                  <a:gd name="T38" fmla="*/ 92 w 796"/>
                  <a:gd name="T39" fmla="*/ 194 h 862"/>
                  <a:gd name="T40" fmla="*/ 371 w 796"/>
                  <a:gd name="T41" fmla="*/ 61 h 862"/>
                  <a:gd name="T42" fmla="*/ 741 w 796"/>
                  <a:gd name="T43" fmla="*/ 640 h 862"/>
                  <a:gd name="T44" fmla="*/ 398 w 796"/>
                  <a:gd name="T45" fmla="*/ 803 h 862"/>
                  <a:gd name="T46" fmla="*/ 56 w 796"/>
                  <a:gd name="T47" fmla="*/ 640 h 862"/>
                  <a:gd name="T48" fmla="*/ 56 w 796"/>
                  <a:gd name="T49" fmla="*/ 237 h 862"/>
                  <a:gd name="T50" fmla="*/ 371 w 796"/>
                  <a:gd name="T51" fmla="*/ 387 h 862"/>
                  <a:gd name="T52" fmla="*/ 371 w 796"/>
                  <a:gd name="T53" fmla="*/ 697 h 862"/>
                  <a:gd name="T54" fmla="*/ 398 w 796"/>
                  <a:gd name="T55" fmla="*/ 725 h 862"/>
                  <a:gd name="T56" fmla="*/ 426 w 796"/>
                  <a:gd name="T57" fmla="*/ 697 h 862"/>
                  <a:gd name="T58" fmla="*/ 426 w 796"/>
                  <a:gd name="T59" fmla="*/ 387 h 862"/>
                  <a:gd name="T60" fmla="*/ 741 w 796"/>
                  <a:gd name="T61" fmla="*/ 237 h 862"/>
                  <a:gd name="T62" fmla="*/ 741 w 796"/>
                  <a:gd name="T63" fmla="*/ 64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6" h="862">
                    <a:moveTo>
                      <a:pt x="405" y="80"/>
                    </a:moveTo>
                    <a:cubicBezTo>
                      <a:pt x="405" y="80"/>
                      <a:pt x="405" y="80"/>
                      <a:pt x="405" y="80"/>
                    </a:cubicBezTo>
                    <a:moveTo>
                      <a:pt x="371" y="0"/>
                    </a:moveTo>
                    <a:cubicBezTo>
                      <a:pt x="16" y="169"/>
                      <a:pt x="16" y="169"/>
                      <a:pt x="16" y="169"/>
                    </a:cubicBezTo>
                    <a:cubicBezTo>
                      <a:pt x="16" y="169"/>
                      <a:pt x="16" y="169"/>
                      <a:pt x="15" y="169"/>
                    </a:cubicBezTo>
                    <a:cubicBezTo>
                      <a:pt x="7" y="175"/>
                      <a:pt x="1" y="184"/>
                      <a:pt x="0" y="194"/>
                    </a:cubicBezTo>
                    <a:cubicBezTo>
                      <a:pt x="0" y="658"/>
                      <a:pt x="0" y="658"/>
                      <a:pt x="0" y="658"/>
                    </a:cubicBezTo>
                    <a:cubicBezTo>
                      <a:pt x="0" y="668"/>
                      <a:pt x="6" y="678"/>
                      <a:pt x="16" y="683"/>
                    </a:cubicBezTo>
                    <a:cubicBezTo>
                      <a:pt x="386" y="859"/>
                      <a:pt x="386" y="859"/>
                      <a:pt x="386" y="859"/>
                    </a:cubicBezTo>
                    <a:cubicBezTo>
                      <a:pt x="394" y="862"/>
                      <a:pt x="402" y="862"/>
                      <a:pt x="410" y="859"/>
                    </a:cubicBezTo>
                    <a:cubicBezTo>
                      <a:pt x="780" y="683"/>
                      <a:pt x="780" y="683"/>
                      <a:pt x="780" y="683"/>
                    </a:cubicBezTo>
                    <a:cubicBezTo>
                      <a:pt x="790" y="678"/>
                      <a:pt x="796" y="668"/>
                      <a:pt x="796" y="658"/>
                    </a:cubicBezTo>
                    <a:cubicBezTo>
                      <a:pt x="796" y="194"/>
                      <a:pt x="796" y="194"/>
                      <a:pt x="796" y="194"/>
                    </a:cubicBezTo>
                    <a:cubicBezTo>
                      <a:pt x="795" y="183"/>
                      <a:pt x="789" y="174"/>
                      <a:pt x="780" y="169"/>
                    </a:cubicBezTo>
                    <a:cubicBezTo>
                      <a:pt x="516" y="43"/>
                      <a:pt x="516" y="43"/>
                      <a:pt x="516" y="43"/>
                    </a:cubicBezTo>
                    <a:cubicBezTo>
                      <a:pt x="502" y="36"/>
                      <a:pt x="486" y="42"/>
                      <a:pt x="479" y="56"/>
                    </a:cubicBezTo>
                    <a:cubicBezTo>
                      <a:pt x="473" y="70"/>
                      <a:pt x="478" y="86"/>
                      <a:pt x="492" y="93"/>
                    </a:cubicBezTo>
                    <a:cubicBezTo>
                      <a:pt x="704" y="194"/>
                      <a:pt x="704" y="194"/>
                      <a:pt x="704" y="194"/>
                    </a:cubicBezTo>
                    <a:cubicBezTo>
                      <a:pt x="398" y="339"/>
                      <a:pt x="398" y="339"/>
                      <a:pt x="398" y="339"/>
                    </a:cubicBezTo>
                    <a:cubicBezTo>
                      <a:pt x="92" y="194"/>
                      <a:pt x="92" y="194"/>
                      <a:pt x="92" y="194"/>
                    </a:cubicBezTo>
                    <a:cubicBezTo>
                      <a:pt x="371" y="61"/>
                      <a:pt x="371" y="61"/>
                      <a:pt x="371" y="61"/>
                    </a:cubicBezTo>
                    <a:moveTo>
                      <a:pt x="741" y="640"/>
                    </a:moveTo>
                    <a:cubicBezTo>
                      <a:pt x="398" y="803"/>
                      <a:pt x="398" y="803"/>
                      <a:pt x="398" y="803"/>
                    </a:cubicBezTo>
                    <a:cubicBezTo>
                      <a:pt x="56" y="640"/>
                      <a:pt x="56" y="640"/>
                      <a:pt x="56" y="640"/>
                    </a:cubicBezTo>
                    <a:cubicBezTo>
                      <a:pt x="56" y="237"/>
                      <a:pt x="56" y="237"/>
                      <a:pt x="56" y="237"/>
                    </a:cubicBezTo>
                    <a:cubicBezTo>
                      <a:pt x="371" y="387"/>
                      <a:pt x="371" y="387"/>
                      <a:pt x="371" y="387"/>
                    </a:cubicBezTo>
                    <a:cubicBezTo>
                      <a:pt x="371" y="697"/>
                      <a:pt x="371" y="697"/>
                      <a:pt x="371" y="697"/>
                    </a:cubicBezTo>
                    <a:cubicBezTo>
                      <a:pt x="371" y="712"/>
                      <a:pt x="383" y="725"/>
                      <a:pt x="398" y="725"/>
                    </a:cubicBezTo>
                    <a:cubicBezTo>
                      <a:pt x="413" y="725"/>
                      <a:pt x="426" y="712"/>
                      <a:pt x="426" y="697"/>
                    </a:cubicBezTo>
                    <a:cubicBezTo>
                      <a:pt x="426" y="387"/>
                      <a:pt x="426" y="387"/>
                      <a:pt x="426" y="387"/>
                    </a:cubicBezTo>
                    <a:cubicBezTo>
                      <a:pt x="741" y="237"/>
                      <a:pt x="741" y="237"/>
                      <a:pt x="741" y="237"/>
                    </a:cubicBezTo>
                    <a:lnTo>
                      <a:pt x="741" y="64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02" name="Freeform 59">
                <a:extLst>
                  <a:ext uri="{FF2B5EF4-FFF2-40B4-BE49-F238E27FC236}">
                    <a16:creationId xmlns:a16="http://schemas.microsoft.com/office/drawing/2014/main" id="{7B8A0D49-11B3-44E4-AE0E-AA5AEF1D59A1}"/>
                  </a:ext>
                </a:extLst>
              </p:cNvPr>
              <p:cNvSpPr>
                <a:spLocks noEditPoints="1"/>
              </p:cNvSpPr>
              <p:nvPr/>
            </p:nvSpPr>
            <p:spPr bwMode="auto">
              <a:xfrm>
                <a:off x="8923338" y="5573713"/>
                <a:ext cx="234950" cy="244475"/>
              </a:xfrm>
              <a:custGeom>
                <a:avLst/>
                <a:gdLst>
                  <a:gd name="T0" fmla="*/ 796 w 840"/>
                  <a:gd name="T1" fmla="*/ 497 h 874"/>
                  <a:gd name="T2" fmla="*/ 796 w 840"/>
                  <a:gd name="T3" fmla="*/ 205 h 874"/>
                  <a:gd name="T4" fmla="*/ 780 w 840"/>
                  <a:gd name="T5" fmla="*/ 180 h 874"/>
                  <a:gd name="T6" fmla="*/ 410 w 840"/>
                  <a:gd name="T7" fmla="*/ 3 h 874"/>
                  <a:gd name="T8" fmla="*/ 386 w 840"/>
                  <a:gd name="T9" fmla="*/ 3 h 874"/>
                  <a:gd name="T10" fmla="*/ 16 w 840"/>
                  <a:gd name="T11" fmla="*/ 180 h 874"/>
                  <a:gd name="T12" fmla="*/ 0 w 840"/>
                  <a:gd name="T13" fmla="*/ 205 h 874"/>
                  <a:gd name="T14" fmla="*/ 0 w 840"/>
                  <a:gd name="T15" fmla="*/ 669 h 874"/>
                  <a:gd name="T16" fmla="*/ 16 w 840"/>
                  <a:gd name="T17" fmla="*/ 694 h 874"/>
                  <a:gd name="T18" fmla="*/ 386 w 840"/>
                  <a:gd name="T19" fmla="*/ 870 h 874"/>
                  <a:gd name="T20" fmla="*/ 410 w 840"/>
                  <a:gd name="T21" fmla="*/ 870 h 874"/>
                  <a:gd name="T22" fmla="*/ 780 w 840"/>
                  <a:gd name="T23" fmla="*/ 694 h 874"/>
                  <a:gd name="T24" fmla="*/ 796 w 840"/>
                  <a:gd name="T25" fmla="*/ 671 h 874"/>
                  <a:gd name="T26" fmla="*/ 784 w 840"/>
                  <a:gd name="T27" fmla="*/ 646 h 874"/>
                  <a:gd name="T28" fmla="*/ 756 w 840"/>
                  <a:gd name="T29" fmla="*/ 644 h 874"/>
                  <a:gd name="T30" fmla="*/ 426 w 840"/>
                  <a:gd name="T31" fmla="*/ 801 h 874"/>
                  <a:gd name="T32" fmla="*/ 426 w 840"/>
                  <a:gd name="T33" fmla="*/ 398 h 874"/>
                  <a:gd name="T34" fmla="*/ 740 w 840"/>
                  <a:gd name="T35" fmla="*/ 248 h 874"/>
                  <a:gd name="T36" fmla="*/ 740 w 840"/>
                  <a:gd name="T37" fmla="*/ 497 h 874"/>
                  <a:gd name="T38" fmla="*/ 840 w 840"/>
                  <a:gd name="T39" fmla="*/ 553 h 874"/>
                  <a:gd name="T40" fmla="*/ 840 w 840"/>
                  <a:gd name="T41" fmla="*/ 553 h 874"/>
                  <a:gd name="T42" fmla="*/ 706 w 840"/>
                  <a:gd name="T43" fmla="*/ 537 h 874"/>
                  <a:gd name="T44" fmla="*/ 706 w 840"/>
                  <a:gd name="T45" fmla="*/ 537 h 874"/>
                  <a:gd name="T46" fmla="*/ 398 w 840"/>
                  <a:gd name="T47" fmla="*/ 350 h 874"/>
                  <a:gd name="T48" fmla="*/ 317 w 840"/>
                  <a:gd name="T49" fmla="*/ 312 h 874"/>
                  <a:gd name="T50" fmla="*/ 289 w 840"/>
                  <a:gd name="T51" fmla="*/ 314 h 874"/>
                  <a:gd name="T52" fmla="*/ 277 w 840"/>
                  <a:gd name="T53" fmla="*/ 339 h 874"/>
                  <a:gd name="T54" fmla="*/ 293 w 840"/>
                  <a:gd name="T55" fmla="*/ 362 h 874"/>
                  <a:gd name="T56" fmla="*/ 370 w 840"/>
                  <a:gd name="T57" fmla="*/ 398 h 874"/>
                  <a:gd name="T58" fmla="*/ 370 w 840"/>
                  <a:gd name="T59" fmla="*/ 801 h 874"/>
                  <a:gd name="T60" fmla="*/ 55 w 840"/>
                  <a:gd name="T61" fmla="*/ 651 h 874"/>
                  <a:gd name="T62" fmla="*/ 55 w 840"/>
                  <a:gd name="T63" fmla="*/ 248 h 874"/>
                  <a:gd name="T64" fmla="*/ 192 w 840"/>
                  <a:gd name="T65" fmla="*/ 313 h 874"/>
                  <a:gd name="T66" fmla="*/ 229 w 840"/>
                  <a:gd name="T67" fmla="*/ 300 h 874"/>
                  <a:gd name="T68" fmla="*/ 216 w 840"/>
                  <a:gd name="T69" fmla="*/ 263 h 874"/>
                  <a:gd name="T70" fmla="*/ 92 w 840"/>
                  <a:gd name="T71" fmla="*/ 205 h 874"/>
                  <a:gd name="T72" fmla="*/ 398 w 840"/>
                  <a:gd name="T73" fmla="*/ 59 h 874"/>
                  <a:gd name="T74" fmla="*/ 704 w 840"/>
                  <a:gd name="T75" fmla="*/ 205 h 874"/>
                  <a:gd name="T76" fmla="*/ 398 w 840"/>
                  <a:gd name="T77" fmla="*/ 35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0" h="874">
                    <a:moveTo>
                      <a:pt x="796" y="497"/>
                    </a:moveTo>
                    <a:cubicBezTo>
                      <a:pt x="796" y="205"/>
                      <a:pt x="796" y="205"/>
                      <a:pt x="796" y="205"/>
                    </a:cubicBezTo>
                    <a:cubicBezTo>
                      <a:pt x="795" y="194"/>
                      <a:pt x="789" y="185"/>
                      <a:pt x="780" y="180"/>
                    </a:cubicBezTo>
                    <a:cubicBezTo>
                      <a:pt x="410" y="3"/>
                      <a:pt x="410" y="3"/>
                      <a:pt x="410" y="3"/>
                    </a:cubicBezTo>
                    <a:cubicBezTo>
                      <a:pt x="402" y="0"/>
                      <a:pt x="393" y="0"/>
                      <a:pt x="386" y="3"/>
                    </a:cubicBezTo>
                    <a:cubicBezTo>
                      <a:pt x="16" y="180"/>
                      <a:pt x="16" y="180"/>
                      <a:pt x="16" y="180"/>
                    </a:cubicBezTo>
                    <a:cubicBezTo>
                      <a:pt x="7" y="185"/>
                      <a:pt x="1" y="194"/>
                      <a:pt x="0" y="205"/>
                    </a:cubicBezTo>
                    <a:cubicBezTo>
                      <a:pt x="0" y="669"/>
                      <a:pt x="0" y="669"/>
                      <a:pt x="0" y="669"/>
                    </a:cubicBezTo>
                    <a:cubicBezTo>
                      <a:pt x="0" y="680"/>
                      <a:pt x="6" y="689"/>
                      <a:pt x="16" y="694"/>
                    </a:cubicBezTo>
                    <a:cubicBezTo>
                      <a:pt x="386" y="870"/>
                      <a:pt x="386" y="870"/>
                      <a:pt x="386" y="870"/>
                    </a:cubicBezTo>
                    <a:cubicBezTo>
                      <a:pt x="393" y="874"/>
                      <a:pt x="402" y="874"/>
                      <a:pt x="410" y="870"/>
                    </a:cubicBezTo>
                    <a:cubicBezTo>
                      <a:pt x="780" y="694"/>
                      <a:pt x="780" y="694"/>
                      <a:pt x="780" y="694"/>
                    </a:cubicBezTo>
                    <a:cubicBezTo>
                      <a:pt x="789" y="690"/>
                      <a:pt x="795" y="681"/>
                      <a:pt x="796" y="671"/>
                    </a:cubicBezTo>
                    <a:cubicBezTo>
                      <a:pt x="797" y="661"/>
                      <a:pt x="792" y="652"/>
                      <a:pt x="784" y="646"/>
                    </a:cubicBezTo>
                    <a:cubicBezTo>
                      <a:pt x="776" y="640"/>
                      <a:pt x="765" y="640"/>
                      <a:pt x="756" y="644"/>
                    </a:cubicBezTo>
                    <a:cubicBezTo>
                      <a:pt x="426" y="801"/>
                      <a:pt x="426" y="801"/>
                      <a:pt x="426" y="801"/>
                    </a:cubicBezTo>
                    <a:cubicBezTo>
                      <a:pt x="426" y="398"/>
                      <a:pt x="426" y="398"/>
                      <a:pt x="426" y="398"/>
                    </a:cubicBezTo>
                    <a:cubicBezTo>
                      <a:pt x="740" y="248"/>
                      <a:pt x="740" y="248"/>
                      <a:pt x="740" y="248"/>
                    </a:cubicBezTo>
                    <a:cubicBezTo>
                      <a:pt x="740" y="497"/>
                      <a:pt x="740" y="497"/>
                      <a:pt x="740" y="497"/>
                    </a:cubicBezTo>
                    <a:moveTo>
                      <a:pt x="840" y="553"/>
                    </a:moveTo>
                    <a:cubicBezTo>
                      <a:pt x="840" y="553"/>
                      <a:pt x="840" y="553"/>
                      <a:pt x="840" y="553"/>
                    </a:cubicBezTo>
                    <a:moveTo>
                      <a:pt x="706" y="537"/>
                    </a:moveTo>
                    <a:cubicBezTo>
                      <a:pt x="706" y="537"/>
                      <a:pt x="706" y="537"/>
                      <a:pt x="706" y="537"/>
                    </a:cubicBezTo>
                    <a:moveTo>
                      <a:pt x="398" y="350"/>
                    </a:moveTo>
                    <a:cubicBezTo>
                      <a:pt x="317" y="312"/>
                      <a:pt x="317" y="312"/>
                      <a:pt x="317" y="312"/>
                    </a:cubicBezTo>
                    <a:cubicBezTo>
                      <a:pt x="308" y="307"/>
                      <a:pt x="297" y="308"/>
                      <a:pt x="289" y="314"/>
                    </a:cubicBezTo>
                    <a:cubicBezTo>
                      <a:pt x="281" y="319"/>
                      <a:pt x="276" y="329"/>
                      <a:pt x="277" y="339"/>
                    </a:cubicBezTo>
                    <a:cubicBezTo>
                      <a:pt x="278" y="349"/>
                      <a:pt x="284" y="357"/>
                      <a:pt x="293" y="362"/>
                    </a:cubicBezTo>
                    <a:cubicBezTo>
                      <a:pt x="370" y="398"/>
                      <a:pt x="370" y="398"/>
                      <a:pt x="370" y="398"/>
                    </a:cubicBezTo>
                    <a:cubicBezTo>
                      <a:pt x="370" y="801"/>
                      <a:pt x="370" y="801"/>
                      <a:pt x="370" y="801"/>
                    </a:cubicBezTo>
                    <a:cubicBezTo>
                      <a:pt x="55" y="651"/>
                      <a:pt x="55" y="651"/>
                      <a:pt x="55" y="651"/>
                    </a:cubicBezTo>
                    <a:cubicBezTo>
                      <a:pt x="55" y="248"/>
                      <a:pt x="55" y="248"/>
                      <a:pt x="55" y="248"/>
                    </a:cubicBezTo>
                    <a:cubicBezTo>
                      <a:pt x="192" y="313"/>
                      <a:pt x="192" y="313"/>
                      <a:pt x="192" y="313"/>
                    </a:cubicBezTo>
                    <a:cubicBezTo>
                      <a:pt x="206" y="320"/>
                      <a:pt x="222" y="314"/>
                      <a:pt x="229" y="300"/>
                    </a:cubicBezTo>
                    <a:cubicBezTo>
                      <a:pt x="235" y="287"/>
                      <a:pt x="229" y="270"/>
                      <a:pt x="216" y="263"/>
                    </a:cubicBezTo>
                    <a:cubicBezTo>
                      <a:pt x="92" y="205"/>
                      <a:pt x="92" y="205"/>
                      <a:pt x="92" y="205"/>
                    </a:cubicBezTo>
                    <a:cubicBezTo>
                      <a:pt x="398" y="59"/>
                      <a:pt x="398" y="59"/>
                      <a:pt x="398" y="59"/>
                    </a:cubicBezTo>
                    <a:cubicBezTo>
                      <a:pt x="704" y="205"/>
                      <a:pt x="704" y="205"/>
                      <a:pt x="704" y="205"/>
                    </a:cubicBezTo>
                    <a:lnTo>
                      <a:pt x="398" y="35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03" name="Line 60">
                <a:extLst>
                  <a:ext uri="{FF2B5EF4-FFF2-40B4-BE49-F238E27FC236}">
                    <a16:creationId xmlns:a16="http://schemas.microsoft.com/office/drawing/2014/main" id="{AAB0CC17-55C5-45E5-9AEE-FAAD5A174CBC}"/>
                  </a:ext>
                </a:extLst>
              </p:cNvPr>
              <p:cNvSpPr>
                <a:spLocks noChangeShapeType="1"/>
              </p:cNvSpPr>
              <p:nvPr/>
            </p:nvSpPr>
            <p:spPr bwMode="auto">
              <a:xfrm>
                <a:off x="9336088" y="59404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4" name="Line 61">
                <a:extLst>
                  <a:ext uri="{FF2B5EF4-FFF2-40B4-BE49-F238E27FC236}">
                    <a16:creationId xmlns:a16="http://schemas.microsoft.com/office/drawing/2014/main" id="{4DE0815E-4850-4C3D-A62F-89295466F12C}"/>
                  </a:ext>
                </a:extLst>
              </p:cNvPr>
              <p:cNvSpPr>
                <a:spLocks noChangeShapeType="1"/>
              </p:cNvSpPr>
              <p:nvPr/>
            </p:nvSpPr>
            <p:spPr bwMode="auto">
              <a:xfrm>
                <a:off x="9336088" y="59404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5" name="Line 65">
                <a:extLst>
                  <a:ext uri="{FF2B5EF4-FFF2-40B4-BE49-F238E27FC236}">
                    <a16:creationId xmlns:a16="http://schemas.microsoft.com/office/drawing/2014/main" id="{C330D546-F36A-4FC8-A419-E3EE882E2765}"/>
                  </a:ext>
                </a:extLst>
              </p:cNvPr>
              <p:cNvSpPr>
                <a:spLocks noChangeShapeType="1"/>
              </p:cNvSpPr>
              <p:nvPr/>
            </p:nvSpPr>
            <p:spPr bwMode="auto">
              <a:xfrm>
                <a:off x="9167813" y="5705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6" name="Line 66">
                <a:extLst>
                  <a:ext uri="{FF2B5EF4-FFF2-40B4-BE49-F238E27FC236}">
                    <a16:creationId xmlns:a16="http://schemas.microsoft.com/office/drawing/2014/main" id="{FA1E5F47-871E-4018-AF66-5AA7570B32D9}"/>
                  </a:ext>
                </a:extLst>
              </p:cNvPr>
              <p:cNvSpPr>
                <a:spLocks noChangeShapeType="1"/>
              </p:cNvSpPr>
              <p:nvPr/>
            </p:nvSpPr>
            <p:spPr bwMode="auto">
              <a:xfrm>
                <a:off x="9167813" y="5705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7" name="Freeform 67">
                <a:extLst>
                  <a:ext uri="{FF2B5EF4-FFF2-40B4-BE49-F238E27FC236}">
                    <a16:creationId xmlns:a16="http://schemas.microsoft.com/office/drawing/2014/main" id="{2D07B1AE-93A9-42B3-A94B-D560556161C9}"/>
                  </a:ext>
                </a:extLst>
              </p:cNvPr>
              <p:cNvSpPr>
                <a:spLocks/>
              </p:cNvSpPr>
              <p:nvPr/>
            </p:nvSpPr>
            <p:spPr bwMode="auto">
              <a:xfrm>
                <a:off x="9083731" y="5713019"/>
                <a:ext cx="159464" cy="102946"/>
              </a:xfrm>
              <a:custGeom>
                <a:avLst/>
                <a:gdLst>
                  <a:gd name="T0" fmla="*/ 556 w 611"/>
                  <a:gd name="T1" fmla="*/ 239 h 399"/>
                  <a:gd name="T2" fmla="*/ 556 w 611"/>
                  <a:gd name="T3" fmla="*/ 372 h 399"/>
                  <a:gd name="T4" fmla="*/ 583 w 611"/>
                  <a:gd name="T5" fmla="*/ 399 h 399"/>
                  <a:gd name="T6" fmla="*/ 611 w 611"/>
                  <a:gd name="T7" fmla="*/ 372 h 399"/>
                  <a:gd name="T8" fmla="*/ 611 w 611"/>
                  <a:gd name="T9" fmla="*/ 28 h 399"/>
                  <a:gd name="T10" fmla="*/ 583 w 611"/>
                  <a:gd name="T11" fmla="*/ 0 h 399"/>
                  <a:gd name="T12" fmla="*/ 28 w 611"/>
                  <a:gd name="T13" fmla="*/ 0 h 399"/>
                  <a:gd name="T14" fmla="*/ 0 w 611"/>
                  <a:gd name="T15" fmla="*/ 28 h 399"/>
                  <a:gd name="T16" fmla="*/ 28 w 611"/>
                  <a:gd name="T17" fmla="*/ 56 h 399"/>
                  <a:gd name="T18" fmla="*/ 556 w 611"/>
                  <a:gd name="T19" fmla="*/ 56 h 399"/>
                  <a:gd name="T20" fmla="*/ 556 w 611"/>
                  <a:gd name="T21" fmla="*/ 17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1" h="399">
                    <a:moveTo>
                      <a:pt x="556" y="239"/>
                    </a:moveTo>
                    <a:cubicBezTo>
                      <a:pt x="556" y="372"/>
                      <a:pt x="556" y="372"/>
                      <a:pt x="556" y="372"/>
                    </a:cubicBezTo>
                    <a:cubicBezTo>
                      <a:pt x="556" y="387"/>
                      <a:pt x="568" y="399"/>
                      <a:pt x="583" y="399"/>
                    </a:cubicBezTo>
                    <a:cubicBezTo>
                      <a:pt x="598" y="399"/>
                      <a:pt x="611" y="387"/>
                      <a:pt x="611" y="372"/>
                    </a:cubicBezTo>
                    <a:cubicBezTo>
                      <a:pt x="611" y="28"/>
                      <a:pt x="611" y="28"/>
                      <a:pt x="611" y="28"/>
                    </a:cubicBezTo>
                    <a:cubicBezTo>
                      <a:pt x="611" y="13"/>
                      <a:pt x="598" y="0"/>
                      <a:pt x="583" y="0"/>
                    </a:cubicBezTo>
                    <a:cubicBezTo>
                      <a:pt x="28" y="0"/>
                      <a:pt x="28" y="0"/>
                      <a:pt x="28" y="0"/>
                    </a:cubicBezTo>
                    <a:cubicBezTo>
                      <a:pt x="13" y="0"/>
                      <a:pt x="0" y="13"/>
                      <a:pt x="0" y="28"/>
                    </a:cubicBezTo>
                    <a:cubicBezTo>
                      <a:pt x="0" y="43"/>
                      <a:pt x="13" y="56"/>
                      <a:pt x="28" y="56"/>
                    </a:cubicBezTo>
                    <a:cubicBezTo>
                      <a:pt x="556" y="56"/>
                      <a:pt x="556" y="56"/>
                      <a:pt x="556" y="56"/>
                    </a:cubicBezTo>
                    <a:cubicBezTo>
                      <a:pt x="556" y="178"/>
                      <a:pt x="556" y="178"/>
                      <a:pt x="556" y="17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08" name="Freeform 68">
                <a:extLst>
                  <a:ext uri="{FF2B5EF4-FFF2-40B4-BE49-F238E27FC236}">
                    <a16:creationId xmlns:a16="http://schemas.microsoft.com/office/drawing/2014/main" id="{E2392668-4391-4D82-9DC9-FCEF8934A799}"/>
                  </a:ext>
                </a:extLst>
              </p:cNvPr>
              <p:cNvSpPr>
                <a:spLocks/>
              </p:cNvSpPr>
              <p:nvPr/>
            </p:nvSpPr>
            <p:spPr bwMode="auto">
              <a:xfrm>
                <a:off x="9239250" y="5926138"/>
                <a:ext cx="1587" cy="0"/>
              </a:xfrm>
              <a:custGeom>
                <a:avLst/>
                <a:gdLst>
                  <a:gd name="T0" fmla="*/ 0 w 12"/>
                  <a:gd name="T1" fmla="*/ 12 w 12"/>
                  <a:gd name="T2" fmla="*/ 0 w 12"/>
                </a:gdLst>
                <a:ahLst/>
                <a:cxnLst>
                  <a:cxn ang="0">
                    <a:pos x="T0" y="0"/>
                  </a:cxn>
                  <a:cxn ang="0">
                    <a:pos x="T1" y="0"/>
                  </a:cxn>
                  <a:cxn ang="0">
                    <a:pos x="T2" y="0"/>
                  </a:cxn>
                </a:cxnLst>
                <a:rect l="0" t="0" r="r" b="b"/>
                <a:pathLst>
                  <a:path w="12">
                    <a:moveTo>
                      <a:pt x="0" y="0"/>
                    </a:moveTo>
                    <a:cubicBezTo>
                      <a:pt x="4" y="0"/>
                      <a:pt x="8" y="0"/>
                      <a:pt x="12" y="0"/>
                    </a:cubicBezTo>
                    <a:cubicBezTo>
                      <a:pt x="8" y="0"/>
                      <a:pt x="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09" name="Groupe 1874">
              <a:extLst>
                <a:ext uri="{FF2B5EF4-FFF2-40B4-BE49-F238E27FC236}">
                  <a16:creationId xmlns:a16="http://schemas.microsoft.com/office/drawing/2014/main" id="{3D7C3C85-CCA6-4717-9C4B-EDA8502DF21E}"/>
                </a:ext>
              </a:extLst>
            </p:cNvPr>
            <p:cNvGrpSpPr>
              <a:grpSpLocks noChangeAspect="1"/>
            </p:cNvGrpSpPr>
            <p:nvPr/>
          </p:nvGrpSpPr>
          <p:grpSpPr>
            <a:xfrm>
              <a:off x="4934169" y="4944077"/>
              <a:ext cx="438508" cy="325927"/>
              <a:chOff x="4934169" y="5637497"/>
              <a:chExt cx="438508" cy="325927"/>
            </a:xfrm>
            <a:solidFill>
              <a:schemeClr val="tx2"/>
            </a:solidFill>
          </p:grpSpPr>
          <p:sp>
            <p:nvSpPr>
              <p:cNvPr id="1210" name="Freeform 87">
                <a:extLst>
                  <a:ext uri="{FF2B5EF4-FFF2-40B4-BE49-F238E27FC236}">
                    <a16:creationId xmlns:a16="http://schemas.microsoft.com/office/drawing/2014/main" id="{24AF631D-1A5F-481F-B293-AE37D9FF0BC5}"/>
                  </a:ext>
                </a:extLst>
              </p:cNvPr>
              <p:cNvSpPr>
                <a:spLocks noEditPoints="1"/>
              </p:cNvSpPr>
              <p:nvPr/>
            </p:nvSpPr>
            <p:spPr bwMode="auto">
              <a:xfrm>
                <a:off x="4934169" y="5637497"/>
                <a:ext cx="438508" cy="287683"/>
              </a:xfrm>
              <a:custGeom>
                <a:avLst/>
                <a:gdLst>
                  <a:gd name="T0" fmla="*/ 1171 w 1536"/>
                  <a:gd name="T1" fmla="*/ 279 h 1009"/>
                  <a:gd name="T2" fmla="*/ 1137 w 1536"/>
                  <a:gd name="T3" fmla="*/ 281 h 1009"/>
                  <a:gd name="T4" fmla="*/ 723 w 1536"/>
                  <a:gd name="T5" fmla="*/ 0 h 1009"/>
                  <a:gd name="T6" fmla="*/ 281 w 1536"/>
                  <a:gd name="T7" fmla="*/ 404 h 1009"/>
                  <a:gd name="T8" fmla="*/ 0 w 1536"/>
                  <a:gd name="T9" fmla="*/ 706 h 1009"/>
                  <a:gd name="T10" fmla="*/ 273 w 1536"/>
                  <a:gd name="T11" fmla="*/ 1008 h 1009"/>
                  <a:gd name="T12" fmla="*/ 282 w 1536"/>
                  <a:gd name="T13" fmla="*/ 1009 h 1009"/>
                  <a:gd name="T14" fmla="*/ 374 w 1536"/>
                  <a:gd name="T15" fmla="*/ 1009 h 1009"/>
                  <a:gd name="T16" fmla="*/ 398 w 1536"/>
                  <a:gd name="T17" fmla="*/ 985 h 1009"/>
                  <a:gd name="T18" fmla="*/ 374 w 1536"/>
                  <a:gd name="T19" fmla="*/ 961 h 1009"/>
                  <a:gd name="T20" fmla="*/ 303 w 1536"/>
                  <a:gd name="T21" fmla="*/ 961 h 1009"/>
                  <a:gd name="T22" fmla="*/ 48 w 1536"/>
                  <a:gd name="T23" fmla="*/ 706 h 1009"/>
                  <a:gd name="T24" fmla="*/ 303 w 1536"/>
                  <a:gd name="T25" fmla="*/ 451 h 1009"/>
                  <a:gd name="T26" fmla="*/ 327 w 1536"/>
                  <a:gd name="T27" fmla="*/ 428 h 1009"/>
                  <a:gd name="T28" fmla="*/ 723 w 1536"/>
                  <a:gd name="T29" fmla="*/ 48 h 1009"/>
                  <a:gd name="T30" fmla="*/ 1098 w 1536"/>
                  <a:gd name="T31" fmla="*/ 315 h 1009"/>
                  <a:gd name="T32" fmla="*/ 1124 w 1536"/>
                  <a:gd name="T33" fmla="*/ 330 h 1009"/>
                  <a:gd name="T34" fmla="*/ 1171 w 1536"/>
                  <a:gd name="T35" fmla="*/ 327 h 1009"/>
                  <a:gd name="T36" fmla="*/ 1488 w 1536"/>
                  <a:gd name="T37" fmla="*/ 644 h 1009"/>
                  <a:gd name="T38" fmla="*/ 1171 w 1536"/>
                  <a:gd name="T39" fmla="*/ 961 h 1009"/>
                  <a:gd name="T40" fmla="*/ 1170 w 1536"/>
                  <a:gd name="T41" fmla="*/ 963 h 1009"/>
                  <a:gd name="T42" fmla="*/ 1161 w 1536"/>
                  <a:gd name="T43" fmla="*/ 961 h 1009"/>
                  <a:gd name="T44" fmla="*/ 1056 w 1536"/>
                  <a:gd name="T45" fmla="*/ 961 h 1009"/>
                  <a:gd name="T46" fmla="*/ 1032 w 1536"/>
                  <a:gd name="T47" fmla="*/ 985 h 1009"/>
                  <a:gd name="T48" fmla="*/ 1056 w 1536"/>
                  <a:gd name="T49" fmla="*/ 1009 h 1009"/>
                  <a:gd name="T50" fmla="*/ 1161 w 1536"/>
                  <a:gd name="T51" fmla="*/ 1009 h 1009"/>
                  <a:gd name="T52" fmla="*/ 1170 w 1536"/>
                  <a:gd name="T53" fmla="*/ 1007 h 1009"/>
                  <a:gd name="T54" fmla="*/ 1171 w 1536"/>
                  <a:gd name="T55" fmla="*/ 1009 h 1009"/>
                  <a:gd name="T56" fmla="*/ 1536 w 1536"/>
                  <a:gd name="T57" fmla="*/ 644 h 1009"/>
                  <a:gd name="T58" fmla="*/ 1171 w 1536"/>
                  <a:gd name="T59" fmla="*/ 279 h 1009"/>
                  <a:gd name="T60" fmla="*/ 1171 w 1536"/>
                  <a:gd name="T61" fmla="*/ 279 h 1009"/>
                  <a:gd name="T62" fmla="*/ 1171 w 1536"/>
                  <a:gd name="T63" fmla="*/ 27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1009">
                    <a:moveTo>
                      <a:pt x="1171" y="279"/>
                    </a:moveTo>
                    <a:cubicBezTo>
                      <a:pt x="1160" y="279"/>
                      <a:pt x="1148" y="280"/>
                      <a:pt x="1137" y="281"/>
                    </a:cubicBezTo>
                    <a:cubicBezTo>
                      <a:pt x="1070" y="112"/>
                      <a:pt x="906" y="0"/>
                      <a:pt x="723" y="0"/>
                    </a:cubicBezTo>
                    <a:cubicBezTo>
                      <a:pt x="492" y="0"/>
                      <a:pt x="301" y="176"/>
                      <a:pt x="281" y="404"/>
                    </a:cubicBezTo>
                    <a:cubicBezTo>
                      <a:pt x="124" y="415"/>
                      <a:pt x="0" y="546"/>
                      <a:pt x="0" y="706"/>
                    </a:cubicBezTo>
                    <a:cubicBezTo>
                      <a:pt x="0" y="863"/>
                      <a:pt x="120" y="993"/>
                      <a:pt x="273" y="1008"/>
                    </a:cubicBezTo>
                    <a:cubicBezTo>
                      <a:pt x="276" y="1008"/>
                      <a:pt x="279" y="1009"/>
                      <a:pt x="282" y="1009"/>
                    </a:cubicBezTo>
                    <a:cubicBezTo>
                      <a:pt x="374" y="1009"/>
                      <a:pt x="374" y="1009"/>
                      <a:pt x="374" y="1009"/>
                    </a:cubicBezTo>
                    <a:cubicBezTo>
                      <a:pt x="387" y="1009"/>
                      <a:pt x="398" y="998"/>
                      <a:pt x="398" y="985"/>
                    </a:cubicBezTo>
                    <a:cubicBezTo>
                      <a:pt x="398" y="972"/>
                      <a:pt x="387" y="961"/>
                      <a:pt x="374" y="961"/>
                    </a:cubicBezTo>
                    <a:cubicBezTo>
                      <a:pt x="303" y="961"/>
                      <a:pt x="303" y="961"/>
                      <a:pt x="303" y="961"/>
                    </a:cubicBezTo>
                    <a:cubicBezTo>
                      <a:pt x="162" y="961"/>
                      <a:pt x="48" y="847"/>
                      <a:pt x="48" y="706"/>
                    </a:cubicBezTo>
                    <a:cubicBezTo>
                      <a:pt x="48" y="565"/>
                      <a:pt x="162" y="451"/>
                      <a:pt x="303" y="451"/>
                    </a:cubicBezTo>
                    <a:cubicBezTo>
                      <a:pt x="316" y="451"/>
                      <a:pt x="327" y="441"/>
                      <a:pt x="327" y="428"/>
                    </a:cubicBezTo>
                    <a:cubicBezTo>
                      <a:pt x="336" y="215"/>
                      <a:pt x="510" y="48"/>
                      <a:pt x="723" y="48"/>
                    </a:cubicBezTo>
                    <a:cubicBezTo>
                      <a:pt x="892" y="48"/>
                      <a:pt x="1043" y="155"/>
                      <a:pt x="1098" y="315"/>
                    </a:cubicBezTo>
                    <a:cubicBezTo>
                      <a:pt x="1102" y="325"/>
                      <a:pt x="1113" y="332"/>
                      <a:pt x="1124" y="330"/>
                    </a:cubicBezTo>
                    <a:cubicBezTo>
                      <a:pt x="1140" y="328"/>
                      <a:pt x="1155" y="327"/>
                      <a:pt x="1171" y="327"/>
                    </a:cubicBezTo>
                    <a:cubicBezTo>
                      <a:pt x="1346" y="327"/>
                      <a:pt x="1488" y="469"/>
                      <a:pt x="1488" y="644"/>
                    </a:cubicBezTo>
                    <a:cubicBezTo>
                      <a:pt x="1488" y="819"/>
                      <a:pt x="1346" y="961"/>
                      <a:pt x="1171" y="961"/>
                    </a:cubicBezTo>
                    <a:cubicBezTo>
                      <a:pt x="1170" y="963"/>
                      <a:pt x="1170" y="963"/>
                      <a:pt x="1170" y="963"/>
                    </a:cubicBezTo>
                    <a:cubicBezTo>
                      <a:pt x="1167" y="962"/>
                      <a:pt x="1164" y="961"/>
                      <a:pt x="1161" y="961"/>
                    </a:cubicBezTo>
                    <a:cubicBezTo>
                      <a:pt x="1056" y="961"/>
                      <a:pt x="1056" y="961"/>
                      <a:pt x="1056" y="961"/>
                    </a:cubicBezTo>
                    <a:cubicBezTo>
                      <a:pt x="1043" y="961"/>
                      <a:pt x="1032" y="972"/>
                      <a:pt x="1032" y="985"/>
                    </a:cubicBezTo>
                    <a:cubicBezTo>
                      <a:pt x="1032" y="998"/>
                      <a:pt x="1043" y="1009"/>
                      <a:pt x="1056" y="1009"/>
                    </a:cubicBezTo>
                    <a:cubicBezTo>
                      <a:pt x="1161" y="1009"/>
                      <a:pt x="1161" y="1009"/>
                      <a:pt x="1161" y="1009"/>
                    </a:cubicBezTo>
                    <a:cubicBezTo>
                      <a:pt x="1164" y="1009"/>
                      <a:pt x="1167" y="1008"/>
                      <a:pt x="1170" y="1007"/>
                    </a:cubicBezTo>
                    <a:cubicBezTo>
                      <a:pt x="1171" y="1009"/>
                      <a:pt x="1171" y="1009"/>
                      <a:pt x="1171" y="1009"/>
                    </a:cubicBezTo>
                    <a:cubicBezTo>
                      <a:pt x="1372" y="1009"/>
                      <a:pt x="1536" y="845"/>
                      <a:pt x="1536" y="644"/>
                    </a:cubicBezTo>
                    <a:cubicBezTo>
                      <a:pt x="1536" y="443"/>
                      <a:pt x="1372" y="279"/>
                      <a:pt x="1171" y="279"/>
                    </a:cubicBezTo>
                    <a:close/>
                    <a:moveTo>
                      <a:pt x="1171" y="279"/>
                    </a:moveTo>
                    <a:cubicBezTo>
                      <a:pt x="1171" y="279"/>
                      <a:pt x="1171" y="279"/>
                      <a:pt x="1171" y="27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11" name="Freeform 72">
                <a:extLst>
                  <a:ext uri="{FF2B5EF4-FFF2-40B4-BE49-F238E27FC236}">
                    <a16:creationId xmlns:a16="http://schemas.microsoft.com/office/drawing/2014/main" id="{F855ECD7-E935-4CFF-8704-C322E4EE7D70}"/>
                  </a:ext>
                </a:extLst>
              </p:cNvPr>
              <p:cNvSpPr>
                <a:spLocks noEditPoints="1"/>
              </p:cNvSpPr>
              <p:nvPr/>
            </p:nvSpPr>
            <p:spPr bwMode="auto">
              <a:xfrm>
                <a:off x="5077716" y="5871578"/>
                <a:ext cx="124884" cy="91846"/>
              </a:xfrm>
              <a:custGeom>
                <a:avLst/>
                <a:gdLst>
                  <a:gd name="T0" fmla="*/ 1521 w 1550"/>
                  <a:gd name="T1" fmla="*/ 30 h 1144"/>
                  <a:gd name="T2" fmla="*/ 1412 w 1550"/>
                  <a:gd name="T3" fmla="*/ 30 h 1144"/>
                  <a:gd name="T4" fmla="*/ 492 w 1550"/>
                  <a:gd name="T5" fmla="*/ 951 h 1144"/>
                  <a:gd name="T6" fmla="*/ 138 w 1550"/>
                  <a:gd name="T7" fmla="*/ 597 h 1144"/>
                  <a:gd name="T8" fmla="*/ 30 w 1550"/>
                  <a:gd name="T9" fmla="*/ 597 h 1144"/>
                  <a:gd name="T10" fmla="*/ 30 w 1550"/>
                  <a:gd name="T11" fmla="*/ 706 h 1144"/>
                  <a:gd name="T12" fmla="*/ 437 w 1550"/>
                  <a:gd name="T13" fmla="*/ 1114 h 1144"/>
                  <a:gd name="T14" fmla="*/ 546 w 1550"/>
                  <a:gd name="T15" fmla="*/ 1114 h 1144"/>
                  <a:gd name="T16" fmla="*/ 1521 w 1550"/>
                  <a:gd name="T17" fmla="*/ 139 h 1144"/>
                  <a:gd name="T18" fmla="*/ 1521 w 1550"/>
                  <a:gd name="T19" fmla="*/ 30 h 1144"/>
                  <a:gd name="T20" fmla="*/ 1521 w 1550"/>
                  <a:gd name="T21" fmla="*/ 30 h 1144"/>
                  <a:gd name="T22" fmla="*/ 1521 w 1550"/>
                  <a:gd name="T23" fmla="*/ 3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0" h="1144">
                    <a:moveTo>
                      <a:pt x="1521" y="30"/>
                    </a:moveTo>
                    <a:cubicBezTo>
                      <a:pt x="1491" y="0"/>
                      <a:pt x="1442" y="0"/>
                      <a:pt x="1412" y="30"/>
                    </a:cubicBezTo>
                    <a:cubicBezTo>
                      <a:pt x="492" y="951"/>
                      <a:pt x="492" y="951"/>
                      <a:pt x="492" y="951"/>
                    </a:cubicBezTo>
                    <a:cubicBezTo>
                      <a:pt x="138" y="597"/>
                      <a:pt x="138" y="597"/>
                      <a:pt x="138" y="597"/>
                    </a:cubicBezTo>
                    <a:cubicBezTo>
                      <a:pt x="108" y="567"/>
                      <a:pt x="59" y="567"/>
                      <a:pt x="30" y="597"/>
                    </a:cubicBezTo>
                    <a:cubicBezTo>
                      <a:pt x="0" y="627"/>
                      <a:pt x="0" y="676"/>
                      <a:pt x="30" y="706"/>
                    </a:cubicBezTo>
                    <a:cubicBezTo>
                      <a:pt x="437" y="1114"/>
                      <a:pt x="437" y="1114"/>
                      <a:pt x="437" y="1114"/>
                    </a:cubicBezTo>
                    <a:cubicBezTo>
                      <a:pt x="467" y="1144"/>
                      <a:pt x="516" y="1143"/>
                      <a:pt x="546" y="1114"/>
                    </a:cubicBezTo>
                    <a:cubicBezTo>
                      <a:pt x="1521" y="139"/>
                      <a:pt x="1521" y="139"/>
                      <a:pt x="1521" y="139"/>
                    </a:cubicBezTo>
                    <a:cubicBezTo>
                      <a:pt x="1550" y="109"/>
                      <a:pt x="1550" y="60"/>
                      <a:pt x="1521" y="30"/>
                    </a:cubicBezTo>
                    <a:close/>
                    <a:moveTo>
                      <a:pt x="1521" y="30"/>
                    </a:moveTo>
                    <a:cubicBezTo>
                      <a:pt x="1521" y="30"/>
                      <a:pt x="1521" y="30"/>
                      <a:pt x="1521" y="3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265" name="Groupe 1930">
              <a:extLst>
                <a:ext uri="{FF2B5EF4-FFF2-40B4-BE49-F238E27FC236}">
                  <a16:creationId xmlns:a16="http://schemas.microsoft.com/office/drawing/2014/main" id="{8488383E-0C9E-4414-87CB-A999B41753F9}"/>
                </a:ext>
              </a:extLst>
            </p:cNvPr>
            <p:cNvGrpSpPr>
              <a:grpSpLocks noChangeAspect="1"/>
            </p:cNvGrpSpPr>
            <p:nvPr/>
          </p:nvGrpSpPr>
          <p:grpSpPr>
            <a:xfrm>
              <a:off x="9690927" y="2680204"/>
              <a:ext cx="343823" cy="428400"/>
              <a:chOff x="11079321" y="3381244"/>
              <a:chExt cx="343823" cy="428400"/>
            </a:xfrm>
            <a:solidFill>
              <a:schemeClr val="tx2"/>
            </a:solidFill>
          </p:grpSpPr>
          <p:sp>
            <p:nvSpPr>
              <p:cNvPr id="1266" name="Freeform 53">
                <a:extLst>
                  <a:ext uri="{FF2B5EF4-FFF2-40B4-BE49-F238E27FC236}">
                    <a16:creationId xmlns:a16="http://schemas.microsoft.com/office/drawing/2014/main" id="{DEB0352C-541F-47B9-BA00-C50FBD09B1BA}"/>
                  </a:ext>
                </a:extLst>
              </p:cNvPr>
              <p:cNvSpPr>
                <a:spLocks noChangeAspect="1" noEditPoints="1"/>
              </p:cNvSpPr>
              <p:nvPr/>
            </p:nvSpPr>
            <p:spPr bwMode="auto">
              <a:xfrm>
                <a:off x="11079321" y="3381244"/>
                <a:ext cx="343823" cy="428400"/>
              </a:xfrm>
              <a:custGeom>
                <a:avLst/>
                <a:gdLst>
                  <a:gd name="T0" fmla="*/ 614 w 1227"/>
                  <a:gd name="T1" fmla="*/ 0 h 1536"/>
                  <a:gd name="T2" fmla="*/ 337 w 1227"/>
                  <a:gd name="T3" fmla="*/ 108 h 1536"/>
                  <a:gd name="T4" fmla="*/ 614 w 1227"/>
                  <a:gd name="T5" fmla="*/ 45 h 1536"/>
                  <a:gd name="T6" fmla="*/ 1180 w 1227"/>
                  <a:gd name="T7" fmla="*/ 698 h 1536"/>
                  <a:gd name="T8" fmla="*/ 599 w 1227"/>
                  <a:gd name="T9" fmla="*/ 501 h 1536"/>
                  <a:gd name="T10" fmla="*/ 47 w 1227"/>
                  <a:gd name="T11" fmla="*/ 697 h 1536"/>
                  <a:gd name="T12" fmla="*/ 307 w 1227"/>
                  <a:gd name="T13" fmla="*/ 129 h 1536"/>
                  <a:gd name="T14" fmla="*/ 0 w 1227"/>
                  <a:gd name="T15" fmla="*/ 751 h 1536"/>
                  <a:gd name="T16" fmla="*/ 5 w 1227"/>
                  <a:gd name="T17" fmla="*/ 772 h 1536"/>
                  <a:gd name="T18" fmla="*/ 55 w 1227"/>
                  <a:gd name="T19" fmla="*/ 1294 h 1536"/>
                  <a:gd name="T20" fmla="*/ 78 w 1227"/>
                  <a:gd name="T21" fmla="*/ 1536 h 1536"/>
                  <a:gd name="T22" fmla="*/ 1172 w 1227"/>
                  <a:gd name="T23" fmla="*/ 1513 h 1536"/>
                  <a:gd name="T24" fmla="*/ 1033 w 1227"/>
                  <a:gd name="T25" fmla="*/ 1076 h 1536"/>
                  <a:gd name="T26" fmla="*/ 1227 w 1227"/>
                  <a:gd name="T27" fmla="*/ 755 h 1536"/>
                  <a:gd name="T28" fmla="*/ 1227 w 1227"/>
                  <a:gd name="T29" fmla="*/ 751 h 1536"/>
                  <a:gd name="T30" fmla="*/ 1047 w 1227"/>
                  <a:gd name="T31" fmla="*/ 222 h 1536"/>
                  <a:gd name="T32" fmla="*/ 991 w 1227"/>
                  <a:gd name="T33" fmla="*/ 632 h 1536"/>
                  <a:gd name="T34" fmla="*/ 614 w 1227"/>
                  <a:gd name="T35" fmla="*/ 964 h 1536"/>
                  <a:gd name="T36" fmla="*/ 236 w 1227"/>
                  <a:gd name="T37" fmla="*/ 629 h 1536"/>
                  <a:gd name="T38" fmla="*/ 778 w 1227"/>
                  <a:gd name="T39" fmla="*/ 1089 h 1536"/>
                  <a:gd name="T40" fmla="*/ 871 w 1227"/>
                  <a:gd name="T41" fmla="*/ 1089 h 1536"/>
                  <a:gd name="T42" fmla="*/ 509 w 1227"/>
                  <a:gd name="T43" fmla="*/ 1196 h 1536"/>
                  <a:gd name="T44" fmla="*/ 358 w 1227"/>
                  <a:gd name="T45" fmla="*/ 1089 h 1536"/>
                  <a:gd name="T46" fmla="*/ 466 w 1227"/>
                  <a:gd name="T47" fmla="*/ 1067 h 1536"/>
                  <a:gd name="T48" fmla="*/ 614 w 1227"/>
                  <a:gd name="T49" fmla="*/ 1009 h 1536"/>
                  <a:gd name="T50" fmla="*/ 755 w 1227"/>
                  <a:gd name="T51" fmla="*/ 1067 h 1536"/>
                  <a:gd name="T52" fmla="*/ 48 w 1227"/>
                  <a:gd name="T53" fmla="*/ 759 h 1536"/>
                  <a:gd name="T54" fmla="*/ 194 w 1227"/>
                  <a:gd name="T55" fmla="*/ 651 h 1536"/>
                  <a:gd name="T56" fmla="*/ 421 w 1227"/>
                  <a:gd name="T57" fmla="*/ 961 h 1536"/>
                  <a:gd name="T58" fmla="*/ 358 w 1227"/>
                  <a:gd name="T59" fmla="*/ 1044 h 1536"/>
                  <a:gd name="T60" fmla="*/ 296 w 1227"/>
                  <a:gd name="T61" fmla="*/ 1053 h 1536"/>
                  <a:gd name="T62" fmla="*/ 234 w 1227"/>
                  <a:gd name="T63" fmla="*/ 1051 h 1536"/>
                  <a:gd name="T64" fmla="*/ 675 w 1227"/>
                  <a:gd name="T65" fmla="*/ 1481 h 1536"/>
                  <a:gd name="T66" fmla="*/ 667 w 1227"/>
                  <a:gd name="T67" fmla="*/ 1491 h 1536"/>
                  <a:gd name="T68" fmla="*/ 515 w 1227"/>
                  <a:gd name="T69" fmla="*/ 1491 h 1536"/>
                  <a:gd name="T70" fmla="*/ 101 w 1227"/>
                  <a:gd name="T71" fmla="*/ 1294 h 1536"/>
                  <a:gd name="T72" fmla="*/ 429 w 1227"/>
                  <a:gd name="T73" fmla="*/ 1196 h 1536"/>
                  <a:gd name="T74" fmla="*/ 179 w 1227"/>
                  <a:gd name="T75" fmla="*/ 1304 h 1536"/>
                  <a:gd name="T76" fmla="*/ 202 w 1227"/>
                  <a:gd name="T77" fmla="*/ 1446 h 1536"/>
                  <a:gd name="T78" fmla="*/ 224 w 1227"/>
                  <a:gd name="T79" fmla="*/ 1304 h 1536"/>
                  <a:gd name="T80" fmla="*/ 942 w 1227"/>
                  <a:gd name="T81" fmla="*/ 1241 h 1536"/>
                  <a:gd name="T82" fmla="*/ 1019 w 1227"/>
                  <a:gd name="T83" fmla="*/ 1490 h 1536"/>
                  <a:gd name="T84" fmla="*/ 712 w 1227"/>
                  <a:gd name="T85" fmla="*/ 1491 h 1536"/>
                  <a:gd name="T86" fmla="*/ 1126 w 1227"/>
                  <a:gd name="T87" fmla="*/ 1491 h 1536"/>
                  <a:gd name="T88" fmla="*/ 1064 w 1227"/>
                  <a:gd name="T89" fmla="*/ 1490 h 1536"/>
                  <a:gd name="T90" fmla="*/ 942 w 1227"/>
                  <a:gd name="T91" fmla="*/ 1196 h 1536"/>
                  <a:gd name="T92" fmla="*/ 938 w 1227"/>
                  <a:gd name="T93" fmla="*/ 1098 h 1536"/>
                  <a:gd name="T94" fmla="*/ 991 w 1227"/>
                  <a:gd name="T95" fmla="*/ 1053 h 1536"/>
                  <a:gd name="T96" fmla="*/ 931 w 1227"/>
                  <a:gd name="T97" fmla="*/ 1053 h 1536"/>
                  <a:gd name="T98" fmla="*/ 869 w 1227"/>
                  <a:gd name="T99" fmla="*/ 1044 h 1536"/>
                  <a:gd name="T100" fmla="*/ 801 w 1227"/>
                  <a:gd name="T101" fmla="*/ 964 h 1536"/>
                  <a:gd name="T102" fmla="*/ 1039 w 1227"/>
                  <a:gd name="T103" fmla="*/ 656 h 1536"/>
                  <a:gd name="T104" fmla="*/ 991 w 1227"/>
                  <a:gd name="T105" fmla="*/ 105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7" h="1536">
                    <a:moveTo>
                      <a:pt x="1047" y="222"/>
                    </a:moveTo>
                    <a:cubicBezTo>
                      <a:pt x="932" y="79"/>
                      <a:pt x="778" y="0"/>
                      <a:pt x="614" y="0"/>
                    </a:cubicBezTo>
                    <a:cubicBezTo>
                      <a:pt x="519" y="0"/>
                      <a:pt x="428" y="26"/>
                      <a:pt x="344" y="76"/>
                    </a:cubicBezTo>
                    <a:cubicBezTo>
                      <a:pt x="334" y="83"/>
                      <a:pt x="330" y="97"/>
                      <a:pt x="337" y="108"/>
                    </a:cubicBezTo>
                    <a:cubicBezTo>
                      <a:pt x="343" y="118"/>
                      <a:pt x="357" y="122"/>
                      <a:pt x="368" y="115"/>
                    </a:cubicBezTo>
                    <a:cubicBezTo>
                      <a:pt x="445" y="69"/>
                      <a:pt x="527" y="45"/>
                      <a:pt x="614" y="45"/>
                    </a:cubicBezTo>
                    <a:cubicBezTo>
                      <a:pt x="764" y="45"/>
                      <a:pt x="905" y="118"/>
                      <a:pt x="1012" y="250"/>
                    </a:cubicBezTo>
                    <a:cubicBezTo>
                      <a:pt x="1110" y="371"/>
                      <a:pt x="1169" y="528"/>
                      <a:pt x="1180" y="698"/>
                    </a:cubicBezTo>
                    <a:cubicBezTo>
                      <a:pt x="1153" y="676"/>
                      <a:pt x="1114" y="647"/>
                      <a:pt x="1063" y="618"/>
                    </a:cubicBezTo>
                    <a:cubicBezTo>
                      <a:pt x="968" y="565"/>
                      <a:pt x="811" y="501"/>
                      <a:pt x="599" y="501"/>
                    </a:cubicBezTo>
                    <a:cubicBezTo>
                      <a:pt x="402" y="501"/>
                      <a:pt x="252" y="565"/>
                      <a:pt x="160" y="618"/>
                    </a:cubicBezTo>
                    <a:cubicBezTo>
                      <a:pt x="111" y="647"/>
                      <a:pt x="73" y="675"/>
                      <a:pt x="47" y="697"/>
                    </a:cubicBezTo>
                    <a:cubicBezTo>
                      <a:pt x="62" y="479"/>
                      <a:pt x="155" y="282"/>
                      <a:pt x="303" y="161"/>
                    </a:cubicBezTo>
                    <a:cubicBezTo>
                      <a:pt x="313" y="153"/>
                      <a:pt x="315" y="138"/>
                      <a:pt x="307" y="129"/>
                    </a:cubicBezTo>
                    <a:cubicBezTo>
                      <a:pt x="299" y="119"/>
                      <a:pt x="284" y="118"/>
                      <a:pt x="275" y="126"/>
                    </a:cubicBezTo>
                    <a:cubicBezTo>
                      <a:pt x="104" y="265"/>
                      <a:pt x="2" y="499"/>
                      <a:pt x="0" y="751"/>
                    </a:cubicBezTo>
                    <a:cubicBezTo>
                      <a:pt x="0" y="756"/>
                      <a:pt x="2" y="760"/>
                      <a:pt x="4" y="764"/>
                    </a:cubicBezTo>
                    <a:cubicBezTo>
                      <a:pt x="4" y="767"/>
                      <a:pt x="4" y="770"/>
                      <a:pt x="5" y="772"/>
                    </a:cubicBezTo>
                    <a:cubicBezTo>
                      <a:pt x="18" y="815"/>
                      <a:pt x="70" y="960"/>
                      <a:pt x="194" y="1076"/>
                    </a:cubicBezTo>
                    <a:cubicBezTo>
                      <a:pt x="112" y="1114"/>
                      <a:pt x="55" y="1197"/>
                      <a:pt x="55" y="1294"/>
                    </a:cubicBezTo>
                    <a:cubicBezTo>
                      <a:pt x="55" y="1513"/>
                      <a:pt x="55" y="1513"/>
                      <a:pt x="55" y="1513"/>
                    </a:cubicBezTo>
                    <a:cubicBezTo>
                      <a:pt x="55" y="1526"/>
                      <a:pt x="66" y="1536"/>
                      <a:pt x="78" y="1536"/>
                    </a:cubicBezTo>
                    <a:cubicBezTo>
                      <a:pt x="1149" y="1536"/>
                      <a:pt x="1149" y="1536"/>
                      <a:pt x="1149" y="1536"/>
                    </a:cubicBezTo>
                    <a:cubicBezTo>
                      <a:pt x="1161" y="1536"/>
                      <a:pt x="1172" y="1526"/>
                      <a:pt x="1172" y="1513"/>
                    </a:cubicBezTo>
                    <a:cubicBezTo>
                      <a:pt x="1172" y="1294"/>
                      <a:pt x="1172" y="1294"/>
                      <a:pt x="1172" y="1294"/>
                    </a:cubicBezTo>
                    <a:cubicBezTo>
                      <a:pt x="1172" y="1197"/>
                      <a:pt x="1115" y="1114"/>
                      <a:pt x="1033" y="1076"/>
                    </a:cubicBezTo>
                    <a:cubicBezTo>
                      <a:pt x="1180" y="939"/>
                      <a:pt x="1225" y="764"/>
                      <a:pt x="1226" y="757"/>
                    </a:cubicBezTo>
                    <a:cubicBezTo>
                      <a:pt x="1227" y="756"/>
                      <a:pt x="1227" y="755"/>
                      <a:pt x="1227" y="755"/>
                    </a:cubicBezTo>
                    <a:cubicBezTo>
                      <a:pt x="1227" y="755"/>
                      <a:pt x="1227" y="755"/>
                      <a:pt x="1227" y="754"/>
                    </a:cubicBezTo>
                    <a:cubicBezTo>
                      <a:pt x="1227" y="753"/>
                      <a:pt x="1227" y="752"/>
                      <a:pt x="1227" y="751"/>
                    </a:cubicBezTo>
                    <a:cubicBezTo>
                      <a:pt x="1227" y="751"/>
                      <a:pt x="1227" y="751"/>
                      <a:pt x="1227" y="751"/>
                    </a:cubicBezTo>
                    <a:cubicBezTo>
                      <a:pt x="1226" y="551"/>
                      <a:pt x="1162" y="363"/>
                      <a:pt x="1047" y="222"/>
                    </a:cubicBezTo>
                    <a:close/>
                    <a:moveTo>
                      <a:pt x="599" y="546"/>
                    </a:moveTo>
                    <a:cubicBezTo>
                      <a:pt x="767" y="546"/>
                      <a:pt x="900" y="588"/>
                      <a:pt x="991" y="632"/>
                    </a:cubicBezTo>
                    <a:cubicBezTo>
                      <a:pt x="991" y="632"/>
                      <a:pt x="991" y="632"/>
                      <a:pt x="991" y="632"/>
                    </a:cubicBezTo>
                    <a:cubicBezTo>
                      <a:pt x="956" y="824"/>
                      <a:pt x="797" y="964"/>
                      <a:pt x="614" y="964"/>
                    </a:cubicBezTo>
                    <a:cubicBezTo>
                      <a:pt x="521" y="964"/>
                      <a:pt x="431" y="928"/>
                      <a:pt x="361" y="863"/>
                    </a:cubicBezTo>
                    <a:cubicBezTo>
                      <a:pt x="296" y="802"/>
                      <a:pt x="252" y="720"/>
                      <a:pt x="236" y="629"/>
                    </a:cubicBezTo>
                    <a:cubicBezTo>
                      <a:pt x="327" y="585"/>
                      <a:pt x="450" y="546"/>
                      <a:pt x="599" y="546"/>
                    </a:cubicBezTo>
                    <a:close/>
                    <a:moveTo>
                      <a:pt x="778" y="1089"/>
                    </a:moveTo>
                    <a:cubicBezTo>
                      <a:pt x="869" y="1089"/>
                      <a:pt x="869" y="1089"/>
                      <a:pt x="869" y="1089"/>
                    </a:cubicBezTo>
                    <a:cubicBezTo>
                      <a:pt x="870" y="1089"/>
                      <a:pt x="870" y="1089"/>
                      <a:pt x="871" y="1089"/>
                    </a:cubicBezTo>
                    <a:cubicBezTo>
                      <a:pt x="714" y="1196"/>
                      <a:pt x="714" y="1196"/>
                      <a:pt x="714" y="1196"/>
                    </a:cubicBezTo>
                    <a:cubicBezTo>
                      <a:pt x="509" y="1196"/>
                      <a:pt x="509" y="1196"/>
                      <a:pt x="509" y="1196"/>
                    </a:cubicBezTo>
                    <a:cubicBezTo>
                      <a:pt x="355" y="1089"/>
                      <a:pt x="355" y="1089"/>
                      <a:pt x="355" y="1089"/>
                    </a:cubicBezTo>
                    <a:cubicBezTo>
                      <a:pt x="356" y="1089"/>
                      <a:pt x="357" y="1089"/>
                      <a:pt x="358" y="1089"/>
                    </a:cubicBezTo>
                    <a:cubicBezTo>
                      <a:pt x="444" y="1089"/>
                      <a:pt x="444" y="1089"/>
                      <a:pt x="444" y="1089"/>
                    </a:cubicBezTo>
                    <a:cubicBezTo>
                      <a:pt x="456" y="1089"/>
                      <a:pt x="466" y="1079"/>
                      <a:pt x="466" y="1067"/>
                    </a:cubicBezTo>
                    <a:cubicBezTo>
                      <a:pt x="466" y="982"/>
                      <a:pt x="466" y="982"/>
                      <a:pt x="466" y="982"/>
                    </a:cubicBezTo>
                    <a:cubicBezTo>
                      <a:pt x="513" y="1000"/>
                      <a:pt x="563" y="1009"/>
                      <a:pt x="614" y="1009"/>
                    </a:cubicBezTo>
                    <a:cubicBezTo>
                      <a:pt x="663" y="1009"/>
                      <a:pt x="711" y="1000"/>
                      <a:pt x="755" y="984"/>
                    </a:cubicBezTo>
                    <a:cubicBezTo>
                      <a:pt x="755" y="1067"/>
                      <a:pt x="755" y="1067"/>
                      <a:pt x="755" y="1067"/>
                    </a:cubicBezTo>
                    <a:cubicBezTo>
                      <a:pt x="755" y="1079"/>
                      <a:pt x="765" y="1089"/>
                      <a:pt x="778" y="1089"/>
                    </a:cubicBezTo>
                    <a:close/>
                    <a:moveTo>
                      <a:pt x="48" y="759"/>
                    </a:moveTo>
                    <a:cubicBezTo>
                      <a:pt x="48" y="759"/>
                      <a:pt x="48" y="758"/>
                      <a:pt x="48" y="758"/>
                    </a:cubicBezTo>
                    <a:cubicBezTo>
                      <a:pt x="67" y="739"/>
                      <a:pt x="116" y="695"/>
                      <a:pt x="194" y="651"/>
                    </a:cubicBezTo>
                    <a:cubicBezTo>
                      <a:pt x="213" y="746"/>
                      <a:pt x="261" y="832"/>
                      <a:pt x="331" y="896"/>
                    </a:cubicBezTo>
                    <a:cubicBezTo>
                      <a:pt x="358" y="922"/>
                      <a:pt x="389" y="944"/>
                      <a:pt x="421" y="961"/>
                    </a:cubicBezTo>
                    <a:cubicBezTo>
                      <a:pt x="421" y="1044"/>
                      <a:pt x="421" y="1044"/>
                      <a:pt x="421" y="1044"/>
                    </a:cubicBezTo>
                    <a:cubicBezTo>
                      <a:pt x="358" y="1044"/>
                      <a:pt x="358" y="1044"/>
                      <a:pt x="358" y="1044"/>
                    </a:cubicBezTo>
                    <a:cubicBezTo>
                      <a:pt x="338" y="1044"/>
                      <a:pt x="318" y="1047"/>
                      <a:pt x="298" y="1053"/>
                    </a:cubicBezTo>
                    <a:cubicBezTo>
                      <a:pt x="298" y="1053"/>
                      <a:pt x="297" y="1053"/>
                      <a:pt x="296" y="1053"/>
                    </a:cubicBezTo>
                    <a:cubicBezTo>
                      <a:pt x="277" y="1053"/>
                      <a:pt x="258" y="1055"/>
                      <a:pt x="240" y="1060"/>
                    </a:cubicBezTo>
                    <a:cubicBezTo>
                      <a:pt x="239" y="1057"/>
                      <a:pt x="237" y="1054"/>
                      <a:pt x="234" y="1051"/>
                    </a:cubicBezTo>
                    <a:cubicBezTo>
                      <a:pt x="112" y="942"/>
                      <a:pt x="61" y="800"/>
                      <a:pt x="48" y="759"/>
                    </a:cubicBezTo>
                    <a:close/>
                    <a:moveTo>
                      <a:pt x="675" y="1481"/>
                    </a:moveTo>
                    <a:cubicBezTo>
                      <a:pt x="675" y="1481"/>
                      <a:pt x="675" y="1481"/>
                      <a:pt x="675" y="1481"/>
                    </a:cubicBezTo>
                    <a:moveTo>
                      <a:pt x="667" y="1491"/>
                    </a:moveTo>
                    <a:cubicBezTo>
                      <a:pt x="560" y="1491"/>
                      <a:pt x="560" y="1491"/>
                      <a:pt x="560" y="1491"/>
                    </a:cubicBezTo>
                    <a:cubicBezTo>
                      <a:pt x="515" y="1491"/>
                      <a:pt x="515" y="1491"/>
                      <a:pt x="515" y="1491"/>
                    </a:cubicBezTo>
                    <a:cubicBezTo>
                      <a:pt x="101" y="1491"/>
                      <a:pt x="101" y="1491"/>
                      <a:pt x="101" y="1491"/>
                    </a:cubicBezTo>
                    <a:cubicBezTo>
                      <a:pt x="101" y="1294"/>
                      <a:pt x="101" y="1294"/>
                      <a:pt x="101" y="1294"/>
                    </a:cubicBezTo>
                    <a:cubicBezTo>
                      <a:pt x="101" y="1188"/>
                      <a:pt x="185" y="1102"/>
                      <a:pt x="289" y="1099"/>
                    </a:cubicBezTo>
                    <a:cubicBezTo>
                      <a:pt x="429" y="1196"/>
                      <a:pt x="429" y="1196"/>
                      <a:pt x="429" y="1196"/>
                    </a:cubicBezTo>
                    <a:cubicBezTo>
                      <a:pt x="301" y="1196"/>
                      <a:pt x="301" y="1196"/>
                      <a:pt x="301" y="1196"/>
                    </a:cubicBezTo>
                    <a:cubicBezTo>
                      <a:pt x="234" y="1196"/>
                      <a:pt x="179" y="1245"/>
                      <a:pt x="179" y="1304"/>
                    </a:cubicBezTo>
                    <a:cubicBezTo>
                      <a:pt x="179" y="1424"/>
                      <a:pt x="179" y="1424"/>
                      <a:pt x="179" y="1424"/>
                    </a:cubicBezTo>
                    <a:cubicBezTo>
                      <a:pt x="179" y="1436"/>
                      <a:pt x="189" y="1446"/>
                      <a:pt x="202" y="1446"/>
                    </a:cubicBezTo>
                    <a:cubicBezTo>
                      <a:pt x="214" y="1446"/>
                      <a:pt x="224" y="1436"/>
                      <a:pt x="224" y="1424"/>
                    </a:cubicBezTo>
                    <a:cubicBezTo>
                      <a:pt x="224" y="1304"/>
                      <a:pt x="224" y="1304"/>
                      <a:pt x="224" y="1304"/>
                    </a:cubicBezTo>
                    <a:cubicBezTo>
                      <a:pt x="224" y="1269"/>
                      <a:pt x="259" y="1241"/>
                      <a:pt x="301" y="1241"/>
                    </a:cubicBezTo>
                    <a:cubicBezTo>
                      <a:pt x="942" y="1241"/>
                      <a:pt x="942" y="1241"/>
                      <a:pt x="942" y="1241"/>
                    </a:cubicBezTo>
                    <a:cubicBezTo>
                      <a:pt x="984" y="1241"/>
                      <a:pt x="1019" y="1269"/>
                      <a:pt x="1019" y="1304"/>
                    </a:cubicBezTo>
                    <a:cubicBezTo>
                      <a:pt x="1019" y="1490"/>
                      <a:pt x="1019" y="1490"/>
                      <a:pt x="1019" y="1490"/>
                    </a:cubicBezTo>
                    <a:cubicBezTo>
                      <a:pt x="1019" y="1490"/>
                      <a:pt x="1019" y="1490"/>
                      <a:pt x="1019" y="1491"/>
                    </a:cubicBezTo>
                    <a:cubicBezTo>
                      <a:pt x="712" y="1491"/>
                      <a:pt x="712" y="1491"/>
                      <a:pt x="712" y="1491"/>
                    </a:cubicBezTo>
                    <a:moveTo>
                      <a:pt x="1126" y="1294"/>
                    </a:moveTo>
                    <a:cubicBezTo>
                      <a:pt x="1126" y="1491"/>
                      <a:pt x="1126" y="1491"/>
                      <a:pt x="1126" y="1491"/>
                    </a:cubicBezTo>
                    <a:cubicBezTo>
                      <a:pt x="1064" y="1491"/>
                      <a:pt x="1064" y="1491"/>
                      <a:pt x="1064" y="1491"/>
                    </a:cubicBezTo>
                    <a:cubicBezTo>
                      <a:pt x="1064" y="1490"/>
                      <a:pt x="1064" y="1490"/>
                      <a:pt x="1064" y="1490"/>
                    </a:cubicBezTo>
                    <a:cubicBezTo>
                      <a:pt x="1064" y="1304"/>
                      <a:pt x="1064" y="1304"/>
                      <a:pt x="1064" y="1304"/>
                    </a:cubicBezTo>
                    <a:cubicBezTo>
                      <a:pt x="1064" y="1244"/>
                      <a:pt x="1009" y="1196"/>
                      <a:pt x="942" y="1196"/>
                    </a:cubicBezTo>
                    <a:cubicBezTo>
                      <a:pt x="794" y="1196"/>
                      <a:pt x="794" y="1196"/>
                      <a:pt x="794" y="1196"/>
                    </a:cubicBezTo>
                    <a:cubicBezTo>
                      <a:pt x="938" y="1098"/>
                      <a:pt x="938" y="1098"/>
                      <a:pt x="938" y="1098"/>
                    </a:cubicBezTo>
                    <a:cubicBezTo>
                      <a:pt x="1042" y="1102"/>
                      <a:pt x="1126" y="1188"/>
                      <a:pt x="1126" y="1294"/>
                    </a:cubicBezTo>
                    <a:close/>
                    <a:moveTo>
                      <a:pt x="991" y="1053"/>
                    </a:moveTo>
                    <a:cubicBezTo>
                      <a:pt x="989" y="1055"/>
                      <a:pt x="987" y="1057"/>
                      <a:pt x="986" y="1060"/>
                    </a:cubicBezTo>
                    <a:cubicBezTo>
                      <a:pt x="968" y="1055"/>
                      <a:pt x="950" y="1053"/>
                      <a:pt x="931" y="1053"/>
                    </a:cubicBezTo>
                    <a:cubicBezTo>
                      <a:pt x="930" y="1053"/>
                      <a:pt x="929" y="1053"/>
                      <a:pt x="929" y="1053"/>
                    </a:cubicBezTo>
                    <a:cubicBezTo>
                      <a:pt x="909" y="1047"/>
                      <a:pt x="889" y="1044"/>
                      <a:pt x="869" y="1044"/>
                    </a:cubicBezTo>
                    <a:cubicBezTo>
                      <a:pt x="801" y="1044"/>
                      <a:pt x="801" y="1044"/>
                      <a:pt x="801" y="1044"/>
                    </a:cubicBezTo>
                    <a:cubicBezTo>
                      <a:pt x="801" y="964"/>
                      <a:pt x="801" y="964"/>
                      <a:pt x="801" y="964"/>
                    </a:cubicBezTo>
                    <a:cubicBezTo>
                      <a:pt x="916" y="904"/>
                      <a:pt x="1004" y="792"/>
                      <a:pt x="1033" y="653"/>
                    </a:cubicBezTo>
                    <a:cubicBezTo>
                      <a:pt x="1035" y="654"/>
                      <a:pt x="1037" y="655"/>
                      <a:pt x="1039" y="656"/>
                    </a:cubicBezTo>
                    <a:cubicBezTo>
                      <a:pt x="1114" y="698"/>
                      <a:pt x="1161" y="740"/>
                      <a:pt x="1179" y="758"/>
                    </a:cubicBezTo>
                    <a:cubicBezTo>
                      <a:pt x="1166" y="799"/>
                      <a:pt x="1115" y="943"/>
                      <a:pt x="991" y="1053"/>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67" name="Freeform 64">
                <a:extLst>
                  <a:ext uri="{FF2B5EF4-FFF2-40B4-BE49-F238E27FC236}">
                    <a16:creationId xmlns:a16="http://schemas.microsoft.com/office/drawing/2014/main" id="{A85AD29E-FBC6-4766-B55D-C47DE6930115}"/>
                  </a:ext>
                </a:extLst>
              </p:cNvPr>
              <p:cNvSpPr>
                <a:spLocks noChangeAspect="1" noEditPoints="1"/>
              </p:cNvSpPr>
              <p:nvPr/>
            </p:nvSpPr>
            <p:spPr bwMode="auto">
              <a:xfrm>
                <a:off x="11224563" y="3735468"/>
                <a:ext cx="54000" cy="54000"/>
              </a:xfrm>
              <a:custGeom>
                <a:avLst/>
                <a:gdLst>
                  <a:gd name="T0" fmla="*/ 303 w 316"/>
                  <a:gd name="T1" fmla="*/ 95 h 315"/>
                  <a:gd name="T2" fmla="*/ 270 w 316"/>
                  <a:gd name="T3" fmla="*/ 82 h 315"/>
                  <a:gd name="T4" fmla="*/ 257 w 316"/>
                  <a:gd name="T5" fmla="*/ 114 h 315"/>
                  <a:gd name="T6" fmla="*/ 266 w 316"/>
                  <a:gd name="T7" fmla="*/ 157 h 315"/>
                  <a:gd name="T8" fmla="*/ 158 w 316"/>
                  <a:gd name="T9" fmla="*/ 265 h 315"/>
                  <a:gd name="T10" fmla="*/ 50 w 316"/>
                  <a:gd name="T11" fmla="*/ 157 h 315"/>
                  <a:gd name="T12" fmla="*/ 158 w 316"/>
                  <a:gd name="T13" fmla="*/ 50 h 315"/>
                  <a:gd name="T14" fmla="*/ 201 w 316"/>
                  <a:gd name="T15" fmla="*/ 59 h 315"/>
                  <a:gd name="T16" fmla="*/ 234 w 316"/>
                  <a:gd name="T17" fmla="*/ 46 h 315"/>
                  <a:gd name="T18" fmla="*/ 221 w 316"/>
                  <a:gd name="T19" fmla="*/ 13 h 315"/>
                  <a:gd name="T20" fmla="*/ 158 w 316"/>
                  <a:gd name="T21" fmla="*/ 0 h 315"/>
                  <a:gd name="T22" fmla="*/ 0 w 316"/>
                  <a:gd name="T23" fmla="*/ 157 h 315"/>
                  <a:gd name="T24" fmla="*/ 158 w 316"/>
                  <a:gd name="T25" fmla="*/ 315 h 315"/>
                  <a:gd name="T26" fmla="*/ 316 w 316"/>
                  <a:gd name="T27" fmla="*/ 157 h 315"/>
                  <a:gd name="T28" fmla="*/ 303 w 316"/>
                  <a:gd name="T29" fmla="*/ 95 h 315"/>
                  <a:gd name="T30" fmla="*/ 303 w 316"/>
                  <a:gd name="T31" fmla="*/ 95 h 315"/>
                  <a:gd name="T32" fmla="*/ 303 w 316"/>
                  <a:gd name="T33" fmla="*/ 9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315">
                    <a:moveTo>
                      <a:pt x="303" y="95"/>
                    </a:moveTo>
                    <a:cubicBezTo>
                      <a:pt x="297" y="82"/>
                      <a:pt x="282" y="76"/>
                      <a:pt x="270" y="82"/>
                    </a:cubicBezTo>
                    <a:cubicBezTo>
                      <a:pt x="257" y="87"/>
                      <a:pt x="251" y="102"/>
                      <a:pt x="257" y="114"/>
                    </a:cubicBezTo>
                    <a:cubicBezTo>
                      <a:pt x="263" y="128"/>
                      <a:pt x="266" y="142"/>
                      <a:pt x="266" y="157"/>
                    </a:cubicBezTo>
                    <a:cubicBezTo>
                      <a:pt x="266" y="217"/>
                      <a:pt x="217" y="265"/>
                      <a:pt x="158" y="265"/>
                    </a:cubicBezTo>
                    <a:cubicBezTo>
                      <a:pt x="99" y="265"/>
                      <a:pt x="50" y="217"/>
                      <a:pt x="50" y="157"/>
                    </a:cubicBezTo>
                    <a:cubicBezTo>
                      <a:pt x="50" y="98"/>
                      <a:pt x="99" y="50"/>
                      <a:pt x="158" y="50"/>
                    </a:cubicBezTo>
                    <a:cubicBezTo>
                      <a:pt x="173" y="50"/>
                      <a:pt x="188" y="53"/>
                      <a:pt x="201" y="59"/>
                    </a:cubicBezTo>
                    <a:cubicBezTo>
                      <a:pt x="214" y="64"/>
                      <a:pt x="228" y="58"/>
                      <a:pt x="234" y="46"/>
                    </a:cubicBezTo>
                    <a:cubicBezTo>
                      <a:pt x="239" y="33"/>
                      <a:pt x="234" y="18"/>
                      <a:pt x="221" y="13"/>
                    </a:cubicBezTo>
                    <a:cubicBezTo>
                      <a:pt x="201" y="4"/>
                      <a:pt x="180" y="0"/>
                      <a:pt x="158" y="0"/>
                    </a:cubicBezTo>
                    <a:cubicBezTo>
                      <a:pt x="71" y="0"/>
                      <a:pt x="0" y="70"/>
                      <a:pt x="0" y="157"/>
                    </a:cubicBezTo>
                    <a:cubicBezTo>
                      <a:pt x="0" y="244"/>
                      <a:pt x="71" y="315"/>
                      <a:pt x="158" y="315"/>
                    </a:cubicBezTo>
                    <a:cubicBezTo>
                      <a:pt x="245" y="315"/>
                      <a:pt x="316" y="244"/>
                      <a:pt x="316" y="157"/>
                    </a:cubicBezTo>
                    <a:cubicBezTo>
                      <a:pt x="316" y="136"/>
                      <a:pt x="311" y="114"/>
                      <a:pt x="303" y="95"/>
                    </a:cubicBezTo>
                    <a:close/>
                    <a:moveTo>
                      <a:pt x="303" y="95"/>
                    </a:moveTo>
                    <a:cubicBezTo>
                      <a:pt x="303" y="95"/>
                      <a:pt x="303" y="95"/>
                      <a:pt x="303" y="9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268" name="Groupe 1933">
              <a:extLst>
                <a:ext uri="{FF2B5EF4-FFF2-40B4-BE49-F238E27FC236}">
                  <a16:creationId xmlns:a16="http://schemas.microsoft.com/office/drawing/2014/main" id="{40048891-9E3A-4F5D-8274-DEA551F8437D}"/>
                </a:ext>
              </a:extLst>
            </p:cNvPr>
            <p:cNvGrpSpPr>
              <a:grpSpLocks noChangeAspect="1"/>
            </p:cNvGrpSpPr>
            <p:nvPr/>
          </p:nvGrpSpPr>
          <p:grpSpPr>
            <a:xfrm>
              <a:off x="5623128" y="4887385"/>
              <a:ext cx="472343" cy="411473"/>
              <a:chOff x="5625033" y="5582710"/>
              <a:chExt cx="472343" cy="411473"/>
            </a:xfrm>
            <a:solidFill>
              <a:schemeClr val="tx2"/>
            </a:solidFill>
          </p:grpSpPr>
          <p:sp>
            <p:nvSpPr>
              <p:cNvPr id="1269" name="Freeform 59">
                <a:extLst>
                  <a:ext uri="{FF2B5EF4-FFF2-40B4-BE49-F238E27FC236}">
                    <a16:creationId xmlns:a16="http://schemas.microsoft.com/office/drawing/2014/main" id="{5C244D64-F2A4-4A85-AA9A-4B232915D5DF}"/>
                  </a:ext>
                </a:extLst>
              </p:cNvPr>
              <p:cNvSpPr>
                <a:spLocks noChangeAspect="1" noEditPoints="1"/>
              </p:cNvSpPr>
              <p:nvPr/>
            </p:nvSpPr>
            <p:spPr bwMode="auto">
              <a:xfrm>
                <a:off x="5659068" y="5878878"/>
                <a:ext cx="405263" cy="115305"/>
              </a:xfrm>
              <a:custGeom>
                <a:avLst/>
                <a:gdLst>
                  <a:gd name="T0" fmla="*/ 605 w 1372"/>
                  <a:gd name="T1" fmla="*/ 0 h 390"/>
                  <a:gd name="T2" fmla="*/ 605 w 1372"/>
                  <a:gd name="T3" fmla="*/ 66 h 390"/>
                  <a:gd name="T4" fmla="*/ 581 w 1372"/>
                  <a:gd name="T5" fmla="*/ 105 h 390"/>
                  <a:gd name="T6" fmla="*/ 581 w 1372"/>
                  <a:gd name="T7" fmla="*/ 179 h 390"/>
                  <a:gd name="T8" fmla="*/ 579 w 1372"/>
                  <a:gd name="T9" fmla="*/ 179 h 390"/>
                  <a:gd name="T10" fmla="*/ 520 w 1372"/>
                  <a:gd name="T11" fmla="*/ 179 h 390"/>
                  <a:gd name="T12" fmla="*/ 480 w 1372"/>
                  <a:gd name="T13" fmla="*/ 204 h 390"/>
                  <a:gd name="T14" fmla="*/ 43 w 1372"/>
                  <a:gd name="T15" fmla="*/ 204 h 390"/>
                  <a:gd name="T16" fmla="*/ 0 w 1372"/>
                  <a:gd name="T17" fmla="*/ 246 h 390"/>
                  <a:gd name="T18" fmla="*/ 0 w 1372"/>
                  <a:gd name="T19" fmla="*/ 324 h 390"/>
                  <a:gd name="T20" fmla="*/ 43 w 1372"/>
                  <a:gd name="T21" fmla="*/ 366 h 390"/>
                  <a:gd name="T22" fmla="*/ 256 w 1372"/>
                  <a:gd name="T23" fmla="*/ 366 h 390"/>
                  <a:gd name="T24" fmla="*/ 279 w 1372"/>
                  <a:gd name="T25" fmla="*/ 344 h 390"/>
                  <a:gd name="T26" fmla="*/ 256 w 1372"/>
                  <a:gd name="T27" fmla="*/ 322 h 390"/>
                  <a:gd name="T28" fmla="*/ 44 w 1372"/>
                  <a:gd name="T29" fmla="*/ 322 h 390"/>
                  <a:gd name="T30" fmla="*/ 44 w 1372"/>
                  <a:gd name="T31" fmla="*/ 247 h 390"/>
                  <a:gd name="T32" fmla="*/ 474 w 1372"/>
                  <a:gd name="T33" fmla="*/ 247 h 390"/>
                  <a:gd name="T34" fmla="*/ 474 w 1372"/>
                  <a:gd name="T35" fmla="*/ 322 h 390"/>
                  <a:gd name="T36" fmla="*/ 356 w 1372"/>
                  <a:gd name="T37" fmla="*/ 322 h 390"/>
                  <a:gd name="T38" fmla="*/ 335 w 1372"/>
                  <a:gd name="T39" fmla="*/ 344 h 390"/>
                  <a:gd name="T40" fmla="*/ 356 w 1372"/>
                  <a:gd name="T41" fmla="*/ 366 h 390"/>
                  <a:gd name="T42" fmla="*/ 480 w 1372"/>
                  <a:gd name="T43" fmla="*/ 366 h 390"/>
                  <a:gd name="T44" fmla="*/ 520 w 1372"/>
                  <a:gd name="T45" fmla="*/ 390 h 390"/>
                  <a:gd name="T46" fmla="*/ 853 w 1372"/>
                  <a:gd name="T47" fmla="*/ 390 h 390"/>
                  <a:gd name="T48" fmla="*/ 893 w 1372"/>
                  <a:gd name="T49" fmla="*/ 366 h 390"/>
                  <a:gd name="T50" fmla="*/ 1331 w 1372"/>
                  <a:gd name="T51" fmla="*/ 366 h 390"/>
                  <a:gd name="T52" fmla="*/ 1372 w 1372"/>
                  <a:gd name="T53" fmla="*/ 324 h 390"/>
                  <a:gd name="T54" fmla="*/ 1372 w 1372"/>
                  <a:gd name="T55" fmla="*/ 246 h 390"/>
                  <a:gd name="T56" fmla="*/ 1331 w 1372"/>
                  <a:gd name="T57" fmla="*/ 204 h 390"/>
                  <a:gd name="T58" fmla="*/ 893 w 1372"/>
                  <a:gd name="T59" fmla="*/ 204 h 390"/>
                  <a:gd name="T60" fmla="*/ 853 w 1372"/>
                  <a:gd name="T61" fmla="*/ 179 h 390"/>
                  <a:gd name="T62" fmla="*/ 793 w 1372"/>
                  <a:gd name="T63" fmla="*/ 179 h 390"/>
                  <a:gd name="T64" fmla="*/ 792 w 1372"/>
                  <a:gd name="T65" fmla="*/ 179 h 390"/>
                  <a:gd name="T66" fmla="*/ 792 w 1372"/>
                  <a:gd name="T67" fmla="*/ 105 h 390"/>
                  <a:gd name="T68" fmla="*/ 768 w 1372"/>
                  <a:gd name="T69" fmla="*/ 66 h 390"/>
                  <a:gd name="T70" fmla="*/ 768 w 1372"/>
                  <a:gd name="T71" fmla="*/ 0 h 390"/>
                  <a:gd name="T72" fmla="*/ 649 w 1372"/>
                  <a:gd name="T73" fmla="*/ 0 h 390"/>
                  <a:gd name="T74" fmla="*/ 725 w 1372"/>
                  <a:gd name="T75" fmla="*/ 0 h 390"/>
                  <a:gd name="T76" fmla="*/ 725 w 1372"/>
                  <a:gd name="T77" fmla="*/ 60 h 390"/>
                  <a:gd name="T78" fmla="*/ 649 w 1372"/>
                  <a:gd name="T79" fmla="*/ 60 h 390"/>
                  <a:gd name="T80" fmla="*/ 649 w 1372"/>
                  <a:gd name="T81" fmla="*/ 0 h 390"/>
                  <a:gd name="T82" fmla="*/ 855 w 1372"/>
                  <a:gd name="T83" fmla="*/ 344 h 390"/>
                  <a:gd name="T84" fmla="*/ 853 w 1372"/>
                  <a:gd name="T85" fmla="*/ 346 h 390"/>
                  <a:gd name="T86" fmla="*/ 520 w 1372"/>
                  <a:gd name="T87" fmla="*/ 346 h 390"/>
                  <a:gd name="T88" fmla="*/ 519 w 1372"/>
                  <a:gd name="T89" fmla="*/ 344 h 390"/>
                  <a:gd name="T90" fmla="*/ 519 w 1372"/>
                  <a:gd name="T91" fmla="*/ 225 h 390"/>
                  <a:gd name="T92" fmla="*/ 520 w 1372"/>
                  <a:gd name="T93" fmla="*/ 223 h 390"/>
                  <a:gd name="T94" fmla="*/ 579 w 1372"/>
                  <a:gd name="T95" fmla="*/ 223 h 390"/>
                  <a:gd name="T96" fmla="*/ 625 w 1372"/>
                  <a:gd name="T97" fmla="*/ 179 h 390"/>
                  <a:gd name="T98" fmla="*/ 625 w 1372"/>
                  <a:gd name="T99" fmla="*/ 105 h 390"/>
                  <a:gd name="T100" fmla="*/ 625 w 1372"/>
                  <a:gd name="T101" fmla="*/ 103 h 390"/>
                  <a:gd name="T102" fmla="*/ 747 w 1372"/>
                  <a:gd name="T103" fmla="*/ 103 h 390"/>
                  <a:gd name="T104" fmla="*/ 748 w 1372"/>
                  <a:gd name="T105" fmla="*/ 105 h 390"/>
                  <a:gd name="T106" fmla="*/ 748 w 1372"/>
                  <a:gd name="T107" fmla="*/ 179 h 390"/>
                  <a:gd name="T108" fmla="*/ 793 w 1372"/>
                  <a:gd name="T109" fmla="*/ 223 h 390"/>
                  <a:gd name="T110" fmla="*/ 853 w 1372"/>
                  <a:gd name="T111" fmla="*/ 223 h 390"/>
                  <a:gd name="T112" fmla="*/ 855 w 1372"/>
                  <a:gd name="T113" fmla="*/ 225 h 390"/>
                  <a:gd name="T114" fmla="*/ 855 w 1372"/>
                  <a:gd name="T115" fmla="*/ 344 h 390"/>
                  <a:gd name="T116" fmla="*/ 1329 w 1372"/>
                  <a:gd name="T117" fmla="*/ 322 h 390"/>
                  <a:gd name="T118" fmla="*/ 898 w 1372"/>
                  <a:gd name="T119" fmla="*/ 322 h 390"/>
                  <a:gd name="T120" fmla="*/ 898 w 1372"/>
                  <a:gd name="T121" fmla="*/ 247 h 390"/>
                  <a:gd name="T122" fmla="*/ 1329 w 1372"/>
                  <a:gd name="T123" fmla="*/ 247 h 390"/>
                  <a:gd name="T124" fmla="*/ 1329 w 1372"/>
                  <a:gd name="T125" fmla="*/ 32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2" h="390">
                    <a:moveTo>
                      <a:pt x="605" y="0"/>
                    </a:moveTo>
                    <a:cubicBezTo>
                      <a:pt x="605" y="66"/>
                      <a:pt x="605" y="66"/>
                      <a:pt x="605" y="66"/>
                    </a:cubicBezTo>
                    <a:cubicBezTo>
                      <a:pt x="591" y="73"/>
                      <a:pt x="581" y="88"/>
                      <a:pt x="581" y="105"/>
                    </a:cubicBezTo>
                    <a:cubicBezTo>
                      <a:pt x="581" y="179"/>
                      <a:pt x="581" y="179"/>
                      <a:pt x="581" y="179"/>
                    </a:cubicBezTo>
                    <a:cubicBezTo>
                      <a:pt x="581" y="179"/>
                      <a:pt x="580" y="179"/>
                      <a:pt x="579" y="179"/>
                    </a:cubicBezTo>
                    <a:cubicBezTo>
                      <a:pt x="520" y="179"/>
                      <a:pt x="520" y="179"/>
                      <a:pt x="520" y="179"/>
                    </a:cubicBezTo>
                    <a:cubicBezTo>
                      <a:pt x="502" y="179"/>
                      <a:pt x="488" y="189"/>
                      <a:pt x="480" y="204"/>
                    </a:cubicBezTo>
                    <a:cubicBezTo>
                      <a:pt x="43" y="204"/>
                      <a:pt x="43" y="204"/>
                      <a:pt x="43" y="204"/>
                    </a:cubicBezTo>
                    <a:cubicBezTo>
                      <a:pt x="20" y="204"/>
                      <a:pt x="0" y="223"/>
                      <a:pt x="0" y="246"/>
                    </a:cubicBezTo>
                    <a:cubicBezTo>
                      <a:pt x="0" y="324"/>
                      <a:pt x="0" y="324"/>
                      <a:pt x="0" y="324"/>
                    </a:cubicBezTo>
                    <a:cubicBezTo>
                      <a:pt x="0" y="347"/>
                      <a:pt x="20" y="366"/>
                      <a:pt x="43" y="366"/>
                    </a:cubicBezTo>
                    <a:cubicBezTo>
                      <a:pt x="256" y="366"/>
                      <a:pt x="256" y="366"/>
                      <a:pt x="256" y="366"/>
                    </a:cubicBezTo>
                    <a:cubicBezTo>
                      <a:pt x="269" y="366"/>
                      <a:pt x="279" y="356"/>
                      <a:pt x="279" y="344"/>
                    </a:cubicBezTo>
                    <a:cubicBezTo>
                      <a:pt x="279" y="332"/>
                      <a:pt x="269" y="322"/>
                      <a:pt x="256" y="322"/>
                    </a:cubicBezTo>
                    <a:cubicBezTo>
                      <a:pt x="44" y="322"/>
                      <a:pt x="44" y="322"/>
                      <a:pt x="44" y="322"/>
                    </a:cubicBezTo>
                    <a:cubicBezTo>
                      <a:pt x="44" y="247"/>
                      <a:pt x="44" y="247"/>
                      <a:pt x="44" y="247"/>
                    </a:cubicBezTo>
                    <a:cubicBezTo>
                      <a:pt x="474" y="247"/>
                      <a:pt x="474" y="247"/>
                      <a:pt x="474" y="247"/>
                    </a:cubicBezTo>
                    <a:cubicBezTo>
                      <a:pt x="474" y="322"/>
                      <a:pt x="474" y="322"/>
                      <a:pt x="474" y="322"/>
                    </a:cubicBezTo>
                    <a:cubicBezTo>
                      <a:pt x="356" y="322"/>
                      <a:pt x="356" y="322"/>
                      <a:pt x="356" y="322"/>
                    </a:cubicBezTo>
                    <a:cubicBezTo>
                      <a:pt x="345" y="322"/>
                      <a:pt x="335" y="332"/>
                      <a:pt x="335" y="344"/>
                    </a:cubicBezTo>
                    <a:cubicBezTo>
                      <a:pt x="335" y="356"/>
                      <a:pt x="345" y="366"/>
                      <a:pt x="356" y="366"/>
                    </a:cubicBezTo>
                    <a:cubicBezTo>
                      <a:pt x="480" y="366"/>
                      <a:pt x="480" y="366"/>
                      <a:pt x="480" y="366"/>
                    </a:cubicBezTo>
                    <a:cubicBezTo>
                      <a:pt x="488" y="380"/>
                      <a:pt x="502" y="390"/>
                      <a:pt x="520" y="390"/>
                    </a:cubicBezTo>
                    <a:cubicBezTo>
                      <a:pt x="853" y="390"/>
                      <a:pt x="853" y="390"/>
                      <a:pt x="853" y="390"/>
                    </a:cubicBezTo>
                    <a:cubicBezTo>
                      <a:pt x="870" y="390"/>
                      <a:pt x="885" y="380"/>
                      <a:pt x="893" y="366"/>
                    </a:cubicBezTo>
                    <a:cubicBezTo>
                      <a:pt x="1331" y="366"/>
                      <a:pt x="1331" y="366"/>
                      <a:pt x="1331" y="366"/>
                    </a:cubicBezTo>
                    <a:cubicBezTo>
                      <a:pt x="1354" y="366"/>
                      <a:pt x="1372" y="347"/>
                      <a:pt x="1372" y="324"/>
                    </a:cubicBezTo>
                    <a:cubicBezTo>
                      <a:pt x="1372" y="246"/>
                      <a:pt x="1372" y="246"/>
                      <a:pt x="1372" y="246"/>
                    </a:cubicBezTo>
                    <a:cubicBezTo>
                      <a:pt x="1372" y="223"/>
                      <a:pt x="1354" y="204"/>
                      <a:pt x="1331" y="204"/>
                    </a:cubicBezTo>
                    <a:cubicBezTo>
                      <a:pt x="893" y="204"/>
                      <a:pt x="893" y="204"/>
                      <a:pt x="893" y="204"/>
                    </a:cubicBezTo>
                    <a:cubicBezTo>
                      <a:pt x="885" y="189"/>
                      <a:pt x="870" y="179"/>
                      <a:pt x="853" y="179"/>
                    </a:cubicBezTo>
                    <a:cubicBezTo>
                      <a:pt x="793" y="179"/>
                      <a:pt x="793" y="179"/>
                      <a:pt x="793" y="179"/>
                    </a:cubicBezTo>
                    <a:cubicBezTo>
                      <a:pt x="793" y="179"/>
                      <a:pt x="792" y="179"/>
                      <a:pt x="792" y="179"/>
                    </a:cubicBezTo>
                    <a:cubicBezTo>
                      <a:pt x="792" y="105"/>
                      <a:pt x="792" y="105"/>
                      <a:pt x="792" y="105"/>
                    </a:cubicBezTo>
                    <a:cubicBezTo>
                      <a:pt x="792" y="88"/>
                      <a:pt x="782" y="73"/>
                      <a:pt x="768" y="66"/>
                    </a:cubicBezTo>
                    <a:cubicBezTo>
                      <a:pt x="768" y="0"/>
                      <a:pt x="768" y="0"/>
                      <a:pt x="768" y="0"/>
                    </a:cubicBezTo>
                    <a:moveTo>
                      <a:pt x="649" y="0"/>
                    </a:moveTo>
                    <a:cubicBezTo>
                      <a:pt x="725" y="0"/>
                      <a:pt x="725" y="0"/>
                      <a:pt x="725" y="0"/>
                    </a:cubicBezTo>
                    <a:cubicBezTo>
                      <a:pt x="725" y="60"/>
                      <a:pt x="725" y="60"/>
                      <a:pt x="725" y="60"/>
                    </a:cubicBezTo>
                    <a:cubicBezTo>
                      <a:pt x="649" y="60"/>
                      <a:pt x="649" y="60"/>
                      <a:pt x="649" y="60"/>
                    </a:cubicBezTo>
                    <a:cubicBezTo>
                      <a:pt x="649" y="0"/>
                      <a:pt x="649" y="0"/>
                      <a:pt x="649" y="0"/>
                    </a:cubicBezTo>
                    <a:close/>
                    <a:moveTo>
                      <a:pt x="855" y="344"/>
                    </a:moveTo>
                    <a:cubicBezTo>
                      <a:pt x="855" y="345"/>
                      <a:pt x="854" y="346"/>
                      <a:pt x="853" y="346"/>
                    </a:cubicBezTo>
                    <a:cubicBezTo>
                      <a:pt x="520" y="346"/>
                      <a:pt x="520" y="346"/>
                      <a:pt x="520" y="346"/>
                    </a:cubicBezTo>
                    <a:cubicBezTo>
                      <a:pt x="519" y="346"/>
                      <a:pt x="519" y="345"/>
                      <a:pt x="519" y="344"/>
                    </a:cubicBezTo>
                    <a:cubicBezTo>
                      <a:pt x="519" y="225"/>
                      <a:pt x="519" y="225"/>
                      <a:pt x="519" y="225"/>
                    </a:cubicBezTo>
                    <a:cubicBezTo>
                      <a:pt x="519" y="224"/>
                      <a:pt x="519" y="223"/>
                      <a:pt x="520" y="223"/>
                    </a:cubicBezTo>
                    <a:cubicBezTo>
                      <a:pt x="579" y="223"/>
                      <a:pt x="579" y="223"/>
                      <a:pt x="579" y="223"/>
                    </a:cubicBezTo>
                    <a:cubicBezTo>
                      <a:pt x="604" y="223"/>
                      <a:pt x="625" y="203"/>
                      <a:pt x="625" y="179"/>
                    </a:cubicBezTo>
                    <a:cubicBezTo>
                      <a:pt x="625" y="105"/>
                      <a:pt x="625" y="105"/>
                      <a:pt x="625" y="105"/>
                    </a:cubicBezTo>
                    <a:cubicBezTo>
                      <a:pt x="625" y="104"/>
                      <a:pt x="625" y="103"/>
                      <a:pt x="625" y="103"/>
                    </a:cubicBezTo>
                    <a:cubicBezTo>
                      <a:pt x="747" y="103"/>
                      <a:pt x="747" y="103"/>
                      <a:pt x="747" y="103"/>
                    </a:cubicBezTo>
                    <a:cubicBezTo>
                      <a:pt x="748" y="103"/>
                      <a:pt x="748" y="104"/>
                      <a:pt x="748" y="105"/>
                    </a:cubicBezTo>
                    <a:cubicBezTo>
                      <a:pt x="748" y="179"/>
                      <a:pt x="748" y="179"/>
                      <a:pt x="748" y="179"/>
                    </a:cubicBezTo>
                    <a:cubicBezTo>
                      <a:pt x="748" y="203"/>
                      <a:pt x="768" y="223"/>
                      <a:pt x="793" y="223"/>
                    </a:cubicBezTo>
                    <a:cubicBezTo>
                      <a:pt x="853" y="223"/>
                      <a:pt x="853" y="223"/>
                      <a:pt x="853" y="223"/>
                    </a:cubicBezTo>
                    <a:cubicBezTo>
                      <a:pt x="854" y="223"/>
                      <a:pt x="855" y="224"/>
                      <a:pt x="855" y="225"/>
                    </a:cubicBezTo>
                    <a:cubicBezTo>
                      <a:pt x="855" y="344"/>
                      <a:pt x="855" y="344"/>
                      <a:pt x="855" y="344"/>
                    </a:cubicBezTo>
                    <a:close/>
                    <a:moveTo>
                      <a:pt x="1329" y="322"/>
                    </a:moveTo>
                    <a:cubicBezTo>
                      <a:pt x="898" y="322"/>
                      <a:pt x="898" y="322"/>
                      <a:pt x="898" y="322"/>
                    </a:cubicBezTo>
                    <a:cubicBezTo>
                      <a:pt x="898" y="247"/>
                      <a:pt x="898" y="247"/>
                      <a:pt x="898" y="247"/>
                    </a:cubicBezTo>
                    <a:cubicBezTo>
                      <a:pt x="1329" y="247"/>
                      <a:pt x="1329" y="247"/>
                      <a:pt x="1329" y="247"/>
                    </a:cubicBezTo>
                    <a:lnTo>
                      <a:pt x="1329"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270" name="Groupe 1935">
                <a:extLst>
                  <a:ext uri="{FF2B5EF4-FFF2-40B4-BE49-F238E27FC236}">
                    <a16:creationId xmlns:a16="http://schemas.microsoft.com/office/drawing/2014/main" id="{487BE2C9-DCF2-4514-BDE0-24EADBE2ABC9}"/>
                  </a:ext>
                </a:extLst>
              </p:cNvPr>
              <p:cNvGrpSpPr/>
              <p:nvPr/>
            </p:nvGrpSpPr>
            <p:grpSpPr>
              <a:xfrm>
                <a:off x="5625033" y="5582710"/>
                <a:ext cx="472343" cy="295436"/>
                <a:chOff x="4951413" y="3455670"/>
                <a:chExt cx="423862" cy="265113"/>
              </a:xfrm>
              <a:grpFill/>
            </p:grpSpPr>
            <p:sp>
              <p:nvSpPr>
                <p:cNvPr id="1271" name="Freeform 178">
                  <a:extLst>
                    <a:ext uri="{FF2B5EF4-FFF2-40B4-BE49-F238E27FC236}">
                      <a16:creationId xmlns:a16="http://schemas.microsoft.com/office/drawing/2014/main" id="{0CED2D25-D69F-4E18-A72B-6AC8A7BDF1C1}"/>
                    </a:ext>
                  </a:extLst>
                </p:cNvPr>
                <p:cNvSpPr>
                  <a:spLocks noEditPoints="1"/>
                </p:cNvSpPr>
                <p:nvPr/>
              </p:nvSpPr>
              <p:spPr bwMode="auto">
                <a:xfrm>
                  <a:off x="4951413" y="3455670"/>
                  <a:ext cx="306387" cy="265113"/>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272" name="Freeform 179">
                  <a:extLst>
                    <a:ext uri="{FF2B5EF4-FFF2-40B4-BE49-F238E27FC236}">
                      <a16:creationId xmlns:a16="http://schemas.microsoft.com/office/drawing/2014/main" id="{7894CAE8-0925-4DD9-BDC4-46215DECDB5E}"/>
                    </a:ext>
                  </a:extLst>
                </p:cNvPr>
                <p:cNvSpPr>
                  <a:spLocks noEditPoints="1"/>
                </p:cNvSpPr>
                <p:nvPr/>
              </p:nvSpPr>
              <p:spPr bwMode="auto">
                <a:xfrm>
                  <a:off x="5068888" y="3496945"/>
                  <a:ext cx="306387" cy="223838"/>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grpSp>
          <p:nvGrpSpPr>
            <p:cNvPr id="17" name="Gruppieren 16">
              <a:extLst>
                <a:ext uri="{FF2B5EF4-FFF2-40B4-BE49-F238E27FC236}">
                  <a16:creationId xmlns:a16="http://schemas.microsoft.com/office/drawing/2014/main" id="{2191E6E9-3EC5-4157-B181-12CC58700973}"/>
                </a:ext>
              </a:extLst>
            </p:cNvPr>
            <p:cNvGrpSpPr/>
            <p:nvPr/>
          </p:nvGrpSpPr>
          <p:grpSpPr>
            <a:xfrm>
              <a:off x="6270625" y="2640648"/>
              <a:ext cx="503390" cy="470488"/>
              <a:chOff x="6270625" y="2640648"/>
              <a:chExt cx="503390" cy="470488"/>
            </a:xfrm>
          </p:grpSpPr>
          <p:sp>
            <p:nvSpPr>
              <p:cNvPr id="1262" name="Freeform 268">
                <a:extLst>
                  <a:ext uri="{FF2B5EF4-FFF2-40B4-BE49-F238E27FC236}">
                    <a16:creationId xmlns:a16="http://schemas.microsoft.com/office/drawing/2014/main" id="{A33AB68A-7873-471B-80D1-E5D36ADBD259}"/>
                  </a:ext>
                </a:extLst>
              </p:cNvPr>
              <p:cNvSpPr>
                <a:spLocks noEditPoints="1"/>
              </p:cNvSpPr>
              <p:nvPr/>
            </p:nvSpPr>
            <p:spPr bwMode="auto">
              <a:xfrm rot="3110866" flipH="1">
                <a:off x="6343765" y="2683357"/>
                <a:ext cx="337226" cy="335982"/>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63" name="Freeform 148">
                <a:extLst>
                  <a:ext uri="{FF2B5EF4-FFF2-40B4-BE49-F238E27FC236}">
                    <a16:creationId xmlns:a16="http://schemas.microsoft.com/office/drawing/2014/main" id="{965BD50B-0D3F-4D45-891B-C9653F80D89F}"/>
                  </a:ext>
                </a:extLst>
              </p:cNvPr>
              <p:cNvSpPr>
                <a:spLocks noEditPoints="1"/>
              </p:cNvSpPr>
              <p:nvPr/>
            </p:nvSpPr>
            <p:spPr bwMode="auto">
              <a:xfrm rot="16200000" flipH="1">
                <a:off x="6527941" y="2865062"/>
                <a:ext cx="245141" cy="247007"/>
              </a:xfrm>
              <a:custGeom>
                <a:avLst/>
                <a:gdLst>
                  <a:gd name="T0" fmla="*/ 792 w 793"/>
                  <a:gd name="T1" fmla="*/ 637 h 794"/>
                  <a:gd name="T2" fmla="*/ 769 w 793"/>
                  <a:gd name="T3" fmla="*/ 591 h 794"/>
                  <a:gd name="T4" fmla="*/ 509 w 793"/>
                  <a:gd name="T5" fmla="*/ 379 h 794"/>
                  <a:gd name="T6" fmla="*/ 425 w 793"/>
                  <a:gd name="T7" fmla="*/ 383 h 794"/>
                  <a:gd name="T8" fmla="*/ 419 w 793"/>
                  <a:gd name="T9" fmla="*/ 389 h 794"/>
                  <a:gd name="T10" fmla="*/ 356 w 793"/>
                  <a:gd name="T11" fmla="*/ 326 h 794"/>
                  <a:gd name="T12" fmla="*/ 490 w 793"/>
                  <a:gd name="T13" fmla="*/ 26 h 794"/>
                  <a:gd name="T14" fmla="*/ 470 w 793"/>
                  <a:gd name="T15" fmla="*/ 1 h 794"/>
                  <a:gd name="T16" fmla="*/ 446 w 793"/>
                  <a:gd name="T17" fmla="*/ 22 h 794"/>
                  <a:gd name="T18" fmla="*/ 22 w 793"/>
                  <a:gd name="T19" fmla="*/ 447 h 794"/>
                  <a:gd name="T20" fmla="*/ 2 w 793"/>
                  <a:gd name="T21" fmla="*/ 472 h 794"/>
                  <a:gd name="T22" fmla="*/ 26 w 793"/>
                  <a:gd name="T23" fmla="*/ 492 h 794"/>
                  <a:gd name="T24" fmla="*/ 324 w 793"/>
                  <a:gd name="T25" fmla="*/ 357 h 794"/>
                  <a:gd name="T26" fmla="*/ 387 w 793"/>
                  <a:gd name="T27" fmla="*/ 421 h 794"/>
                  <a:gd name="T28" fmla="*/ 381 w 793"/>
                  <a:gd name="T29" fmla="*/ 427 h 794"/>
                  <a:gd name="T30" fmla="*/ 377 w 793"/>
                  <a:gd name="T31" fmla="*/ 511 h 794"/>
                  <a:gd name="T32" fmla="*/ 590 w 793"/>
                  <a:gd name="T33" fmla="*/ 771 h 794"/>
                  <a:gd name="T34" fmla="*/ 635 w 793"/>
                  <a:gd name="T35" fmla="*/ 794 h 794"/>
                  <a:gd name="T36" fmla="*/ 638 w 793"/>
                  <a:gd name="T37" fmla="*/ 794 h 794"/>
                  <a:gd name="T38" fmla="*/ 683 w 793"/>
                  <a:gd name="T39" fmla="*/ 776 h 794"/>
                  <a:gd name="T40" fmla="*/ 774 w 793"/>
                  <a:gd name="T41" fmla="*/ 685 h 794"/>
                  <a:gd name="T42" fmla="*/ 792 w 793"/>
                  <a:gd name="T43" fmla="*/ 637 h 794"/>
                  <a:gd name="T44" fmla="*/ 742 w 793"/>
                  <a:gd name="T45" fmla="*/ 653 h 794"/>
                  <a:gd name="T46" fmla="*/ 651 w 793"/>
                  <a:gd name="T47" fmla="*/ 744 h 794"/>
                  <a:gd name="T48" fmla="*/ 637 w 793"/>
                  <a:gd name="T49" fmla="*/ 749 h 794"/>
                  <a:gd name="T50" fmla="*/ 625 w 793"/>
                  <a:gd name="T51" fmla="*/ 742 h 794"/>
                  <a:gd name="T52" fmla="*/ 412 w 793"/>
                  <a:gd name="T53" fmla="*/ 482 h 794"/>
                  <a:gd name="T54" fmla="*/ 413 w 793"/>
                  <a:gd name="T55" fmla="*/ 458 h 794"/>
                  <a:gd name="T56" fmla="*/ 457 w 793"/>
                  <a:gd name="T57" fmla="*/ 415 h 794"/>
                  <a:gd name="T58" fmla="*/ 480 w 793"/>
                  <a:gd name="T59" fmla="*/ 414 h 794"/>
                  <a:gd name="T60" fmla="*/ 741 w 793"/>
                  <a:gd name="T61" fmla="*/ 626 h 794"/>
                  <a:gd name="T62" fmla="*/ 747 w 793"/>
                  <a:gd name="T63" fmla="*/ 639 h 794"/>
                  <a:gd name="T64" fmla="*/ 742 w 793"/>
                  <a:gd name="T65" fmla="*/ 653 h 794"/>
                  <a:gd name="T66" fmla="*/ 742 w 793"/>
                  <a:gd name="T67" fmla="*/ 653 h 794"/>
                  <a:gd name="T68" fmla="*/ 742 w 793"/>
                  <a:gd name="T69" fmla="*/ 65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3" h="794">
                    <a:moveTo>
                      <a:pt x="792" y="637"/>
                    </a:moveTo>
                    <a:cubicBezTo>
                      <a:pt x="791" y="619"/>
                      <a:pt x="783" y="603"/>
                      <a:pt x="769" y="591"/>
                    </a:cubicBezTo>
                    <a:cubicBezTo>
                      <a:pt x="509" y="379"/>
                      <a:pt x="509" y="379"/>
                      <a:pt x="509" y="379"/>
                    </a:cubicBezTo>
                    <a:cubicBezTo>
                      <a:pt x="484" y="359"/>
                      <a:pt x="448" y="360"/>
                      <a:pt x="425" y="383"/>
                    </a:cubicBezTo>
                    <a:cubicBezTo>
                      <a:pt x="419" y="389"/>
                      <a:pt x="419" y="389"/>
                      <a:pt x="419" y="389"/>
                    </a:cubicBezTo>
                    <a:cubicBezTo>
                      <a:pt x="356" y="326"/>
                      <a:pt x="356" y="326"/>
                      <a:pt x="356" y="326"/>
                    </a:cubicBezTo>
                    <a:cubicBezTo>
                      <a:pt x="431" y="243"/>
                      <a:pt x="479" y="138"/>
                      <a:pt x="490" y="26"/>
                    </a:cubicBezTo>
                    <a:cubicBezTo>
                      <a:pt x="492" y="14"/>
                      <a:pt x="483" y="3"/>
                      <a:pt x="470" y="1"/>
                    </a:cubicBezTo>
                    <a:cubicBezTo>
                      <a:pt x="458" y="0"/>
                      <a:pt x="447" y="9"/>
                      <a:pt x="446" y="22"/>
                    </a:cubicBezTo>
                    <a:cubicBezTo>
                      <a:pt x="422" y="246"/>
                      <a:pt x="246" y="423"/>
                      <a:pt x="22" y="447"/>
                    </a:cubicBezTo>
                    <a:cubicBezTo>
                      <a:pt x="9" y="449"/>
                      <a:pt x="0" y="460"/>
                      <a:pt x="2" y="472"/>
                    </a:cubicBezTo>
                    <a:cubicBezTo>
                      <a:pt x="3" y="485"/>
                      <a:pt x="14" y="493"/>
                      <a:pt x="26" y="492"/>
                    </a:cubicBezTo>
                    <a:cubicBezTo>
                      <a:pt x="137" y="480"/>
                      <a:pt x="242" y="432"/>
                      <a:pt x="324" y="357"/>
                    </a:cubicBezTo>
                    <a:cubicBezTo>
                      <a:pt x="387" y="421"/>
                      <a:pt x="387" y="421"/>
                      <a:pt x="387" y="421"/>
                    </a:cubicBezTo>
                    <a:cubicBezTo>
                      <a:pt x="381" y="427"/>
                      <a:pt x="381" y="427"/>
                      <a:pt x="381" y="427"/>
                    </a:cubicBezTo>
                    <a:cubicBezTo>
                      <a:pt x="359" y="449"/>
                      <a:pt x="357" y="486"/>
                      <a:pt x="377" y="511"/>
                    </a:cubicBezTo>
                    <a:cubicBezTo>
                      <a:pt x="590" y="771"/>
                      <a:pt x="590" y="771"/>
                      <a:pt x="590" y="771"/>
                    </a:cubicBezTo>
                    <a:cubicBezTo>
                      <a:pt x="601" y="785"/>
                      <a:pt x="617" y="793"/>
                      <a:pt x="635" y="794"/>
                    </a:cubicBezTo>
                    <a:cubicBezTo>
                      <a:pt x="636" y="794"/>
                      <a:pt x="637" y="794"/>
                      <a:pt x="638" y="794"/>
                    </a:cubicBezTo>
                    <a:cubicBezTo>
                      <a:pt x="655" y="794"/>
                      <a:pt x="671" y="787"/>
                      <a:pt x="683" y="776"/>
                    </a:cubicBezTo>
                    <a:cubicBezTo>
                      <a:pt x="774" y="685"/>
                      <a:pt x="774" y="685"/>
                      <a:pt x="774" y="685"/>
                    </a:cubicBezTo>
                    <a:cubicBezTo>
                      <a:pt x="786" y="672"/>
                      <a:pt x="793" y="655"/>
                      <a:pt x="792" y="637"/>
                    </a:cubicBezTo>
                    <a:close/>
                    <a:moveTo>
                      <a:pt x="742" y="653"/>
                    </a:moveTo>
                    <a:cubicBezTo>
                      <a:pt x="651" y="744"/>
                      <a:pt x="651" y="744"/>
                      <a:pt x="651" y="744"/>
                    </a:cubicBezTo>
                    <a:cubicBezTo>
                      <a:pt x="647" y="747"/>
                      <a:pt x="643" y="749"/>
                      <a:pt x="637" y="749"/>
                    </a:cubicBezTo>
                    <a:cubicBezTo>
                      <a:pt x="632" y="749"/>
                      <a:pt x="628" y="746"/>
                      <a:pt x="625" y="742"/>
                    </a:cubicBezTo>
                    <a:cubicBezTo>
                      <a:pt x="412" y="482"/>
                      <a:pt x="412" y="482"/>
                      <a:pt x="412" y="482"/>
                    </a:cubicBezTo>
                    <a:cubicBezTo>
                      <a:pt x="406" y="475"/>
                      <a:pt x="407" y="465"/>
                      <a:pt x="413" y="458"/>
                    </a:cubicBezTo>
                    <a:cubicBezTo>
                      <a:pt x="457" y="415"/>
                      <a:pt x="457" y="415"/>
                      <a:pt x="457" y="415"/>
                    </a:cubicBezTo>
                    <a:cubicBezTo>
                      <a:pt x="463" y="409"/>
                      <a:pt x="473" y="408"/>
                      <a:pt x="480" y="414"/>
                    </a:cubicBezTo>
                    <a:cubicBezTo>
                      <a:pt x="741" y="626"/>
                      <a:pt x="741" y="626"/>
                      <a:pt x="741" y="626"/>
                    </a:cubicBezTo>
                    <a:cubicBezTo>
                      <a:pt x="745" y="630"/>
                      <a:pt x="747" y="634"/>
                      <a:pt x="747" y="639"/>
                    </a:cubicBezTo>
                    <a:cubicBezTo>
                      <a:pt x="747" y="644"/>
                      <a:pt x="746" y="649"/>
                      <a:pt x="742" y="653"/>
                    </a:cubicBezTo>
                    <a:close/>
                    <a:moveTo>
                      <a:pt x="742" y="653"/>
                    </a:moveTo>
                    <a:cubicBezTo>
                      <a:pt x="742" y="653"/>
                      <a:pt x="742" y="653"/>
                      <a:pt x="742" y="65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61" name="Freeform 268">
                <a:extLst>
                  <a:ext uri="{FF2B5EF4-FFF2-40B4-BE49-F238E27FC236}">
                    <a16:creationId xmlns:a16="http://schemas.microsoft.com/office/drawing/2014/main" id="{BC334359-1082-4826-B8FE-927C355BF400}"/>
                  </a:ext>
                </a:extLst>
              </p:cNvPr>
              <p:cNvSpPr>
                <a:spLocks noEditPoints="1"/>
              </p:cNvSpPr>
              <p:nvPr/>
            </p:nvSpPr>
            <p:spPr bwMode="auto">
              <a:xfrm rot="10001260" flipH="1">
                <a:off x="6384744" y="2724757"/>
                <a:ext cx="254103" cy="253164"/>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chemeClr val="tx2"/>
              </a:solidFill>
              <a:ln w="3175">
                <a:noFill/>
              </a:ln>
            </p:spPr>
            <p:txBody>
              <a:bodyPr vert="horz" wrap="square" lIns="91440" tIns="45720" rIns="91440" bIns="45720" numCol="1" anchor="t" anchorCtr="0" compatLnSpc="1">
                <a:prstTxWarp prst="textNoShape">
                  <a:avLst/>
                </a:prstTxWarp>
              </a:bodyPr>
              <a:lstStyle/>
              <a:p>
                <a:endParaRPr lang="fr-FR" dirty="0"/>
              </a:p>
            </p:txBody>
          </p:sp>
          <p:grpSp>
            <p:nvGrpSpPr>
              <p:cNvPr id="16" name="Gruppieren 15">
                <a:extLst>
                  <a:ext uri="{FF2B5EF4-FFF2-40B4-BE49-F238E27FC236}">
                    <a16:creationId xmlns:a16="http://schemas.microsoft.com/office/drawing/2014/main" id="{2C40B5A5-6355-49B8-8AD3-F824C11D5490}"/>
                  </a:ext>
                </a:extLst>
              </p:cNvPr>
              <p:cNvGrpSpPr/>
              <p:nvPr/>
            </p:nvGrpSpPr>
            <p:grpSpPr>
              <a:xfrm>
                <a:off x="6460006" y="2806383"/>
                <a:ext cx="101601" cy="92076"/>
                <a:chOff x="6460006" y="2806383"/>
                <a:chExt cx="101601" cy="92076"/>
              </a:xfrm>
            </p:grpSpPr>
            <p:sp>
              <p:nvSpPr>
                <p:cNvPr id="1215" name="Freeform 5">
                  <a:extLst>
                    <a:ext uri="{FF2B5EF4-FFF2-40B4-BE49-F238E27FC236}">
                      <a16:creationId xmlns:a16="http://schemas.microsoft.com/office/drawing/2014/main" id="{EE7A66E2-3B6B-4925-8CDE-B1C1793978D4}"/>
                    </a:ext>
                  </a:extLst>
                </p:cNvPr>
                <p:cNvSpPr>
                  <a:spLocks noEditPoints="1"/>
                </p:cNvSpPr>
                <p:nvPr/>
              </p:nvSpPr>
              <p:spPr bwMode="auto">
                <a:xfrm>
                  <a:off x="6460006" y="2806383"/>
                  <a:ext cx="19050" cy="26988"/>
                </a:xfrm>
                <a:custGeom>
                  <a:avLst/>
                  <a:gdLst>
                    <a:gd name="T0" fmla="*/ 115 w 115"/>
                    <a:gd name="T1" fmla="*/ 57 h 158"/>
                    <a:gd name="T2" fmla="*/ 57 w 115"/>
                    <a:gd name="T3" fmla="*/ 0 h 158"/>
                    <a:gd name="T4" fmla="*/ 0 w 115"/>
                    <a:gd name="T5" fmla="*/ 57 h 158"/>
                    <a:gd name="T6" fmla="*/ 0 w 115"/>
                    <a:gd name="T7" fmla="*/ 100 h 158"/>
                    <a:gd name="T8" fmla="*/ 57 w 115"/>
                    <a:gd name="T9" fmla="*/ 158 h 158"/>
                    <a:gd name="T10" fmla="*/ 115 w 115"/>
                    <a:gd name="T11" fmla="*/ 100 h 158"/>
                    <a:gd name="T12" fmla="*/ 115 w 115"/>
                    <a:gd name="T13" fmla="*/ 57 h 158"/>
                    <a:gd name="T14" fmla="*/ 70 w 115"/>
                    <a:gd name="T15" fmla="*/ 100 h 158"/>
                    <a:gd name="T16" fmla="*/ 57 w 115"/>
                    <a:gd name="T17" fmla="*/ 113 h 158"/>
                    <a:gd name="T18" fmla="*/ 45 w 115"/>
                    <a:gd name="T19" fmla="*/ 100 h 158"/>
                    <a:gd name="T20" fmla="*/ 45 w 115"/>
                    <a:gd name="T21" fmla="*/ 57 h 158"/>
                    <a:gd name="T22" fmla="*/ 57 w 115"/>
                    <a:gd name="T23" fmla="*/ 45 h 158"/>
                    <a:gd name="T24" fmla="*/ 70 w 115"/>
                    <a:gd name="T25" fmla="*/ 57 h 158"/>
                    <a:gd name="T26" fmla="*/ 70 w 115"/>
                    <a:gd name="T27" fmla="*/ 10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8">
                      <a:moveTo>
                        <a:pt x="115" y="57"/>
                      </a:moveTo>
                      <a:cubicBezTo>
                        <a:pt x="115" y="26"/>
                        <a:pt x="89" y="0"/>
                        <a:pt x="57" y="0"/>
                      </a:cubicBezTo>
                      <a:cubicBezTo>
                        <a:pt x="26" y="0"/>
                        <a:pt x="0" y="26"/>
                        <a:pt x="0" y="57"/>
                      </a:cubicBezTo>
                      <a:cubicBezTo>
                        <a:pt x="0" y="100"/>
                        <a:pt x="0" y="100"/>
                        <a:pt x="0" y="100"/>
                      </a:cubicBezTo>
                      <a:cubicBezTo>
                        <a:pt x="0" y="132"/>
                        <a:pt x="26" y="158"/>
                        <a:pt x="57" y="158"/>
                      </a:cubicBezTo>
                      <a:cubicBezTo>
                        <a:pt x="89" y="158"/>
                        <a:pt x="115" y="132"/>
                        <a:pt x="115" y="100"/>
                      </a:cubicBezTo>
                      <a:lnTo>
                        <a:pt x="115" y="57"/>
                      </a:lnTo>
                      <a:close/>
                      <a:moveTo>
                        <a:pt x="70" y="100"/>
                      </a:moveTo>
                      <a:cubicBezTo>
                        <a:pt x="70" y="107"/>
                        <a:pt x="64" y="113"/>
                        <a:pt x="57" y="113"/>
                      </a:cubicBezTo>
                      <a:cubicBezTo>
                        <a:pt x="50" y="113"/>
                        <a:pt x="45" y="107"/>
                        <a:pt x="45" y="100"/>
                      </a:cubicBezTo>
                      <a:cubicBezTo>
                        <a:pt x="45" y="57"/>
                        <a:pt x="45" y="57"/>
                        <a:pt x="45" y="57"/>
                      </a:cubicBezTo>
                      <a:cubicBezTo>
                        <a:pt x="45" y="50"/>
                        <a:pt x="50" y="45"/>
                        <a:pt x="57" y="45"/>
                      </a:cubicBezTo>
                      <a:cubicBezTo>
                        <a:pt x="64" y="45"/>
                        <a:pt x="70" y="50"/>
                        <a:pt x="70" y="57"/>
                      </a:cubicBezTo>
                      <a:lnTo>
                        <a:pt x="70"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16" name="Line 6">
                  <a:extLst>
                    <a:ext uri="{FF2B5EF4-FFF2-40B4-BE49-F238E27FC236}">
                      <a16:creationId xmlns:a16="http://schemas.microsoft.com/office/drawing/2014/main" id="{B9B6326F-6FB7-4E8E-934D-B9B51E4E46D8}"/>
                    </a:ext>
                  </a:extLst>
                </p:cNvPr>
                <p:cNvSpPr>
                  <a:spLocks noChangeShapeType="1"/>
                </p:cNvSpPr>
                <p:nvPr/>
              </p:nvSpPr>
              <p:spPr bwMode="auto">
                <a:xfrm>
                  <a:off x="6472706" y="282384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7" name="Line 7">
                  <a:extLst>
                    <a:ext uri="{FF2B5EF4-FFF2-40B4-BE49-F238E27FC236}">
                      <a16:creationId xmlns:a16="http://schemas.microsoft.com/office/drawing/2014/main" id="{D4D5687C-4FE9-41F2-83EC-A44B512663EA}"/>
                    </a:ext>
                  </a:extLst>
                </p:cNvPr>
                <p:cNvSpPr>
                  <a:spLocks noChangeShapeType="1"/>
                </p:cNvSpPr>
                <p:nvPr/>
              </p:nvSpPr>
              <p:spPr bwMode="auto">
                <a:xfrm>
                  <a:off x="6472706" y="282384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8" name="Freeform 8">
                  <a:extLst>
                    <a:ext uri="{FF2B5EF4-FFF2-40B4-BE49-F238E27FC236}">
                      <a16:creationId xmlns:a16="http://schemas.microsoft.com/office/drawing/2014/main" id="{66C07392-DC50-406C-B5C1-ADFA9ED2C777}"/>
                    </a:ext>
                  </a:extLst>
                </p:cNvPr>
                <p:cNvSpPr>
                  <a:spLocks noEditPoints="1"/>
                </p:cNvSpPr>
                <p:nvPr/>
              </p:nvSpPr>
              <p:spPr bwMode="auto">
                <a:xfrm>
                  <a:off x="6521919" y="2806383"/>
                  <a:ext cx="19050" cy="26988"/>
                </a:xfrm>
                <a:custGeom>
                  <a:avLst/>
                  <a:gdLst>
                    <a:gd name="T0" fmla="*/ 57 w 115"/>
                    <a:gd name="T1" fmla="*/ 158 h 158"/>
                    <a:gd name="T2" fmla="*/ 115 w 115"/>
                    <a:gd name="T3" fmla="*/ 100 h 158"/>
                    <a:gd name="T4" fmla="*/ 115 w 115"/>
                    <a:gd name="T5" fmla="*/ 57 h 158"/>
                    <a:gd name="T6" fmla="*/ 57 w 115"/>
                    <a:gd name="T7" fmla="*/ 0 h 158"/>
                    <a:gd name="T8" fmla="*/ 0 w 115"/>
                    <a:gd name="T9" fmla="*/ 57 h 158"/>
                    <a:gd name="T10" fmla="*/ 0 w 115"/>
                    <a:gd name="T11" fmla="*/ 100 h 158"/>
                    <a:gd name="T12" fmla="*/ 57 w 115"/>
                    <a:gd name="T13" fmla="*/ 158 h 158"/>
                    <a:gd name="T14" fmla="*/ 45 w 115"/>
                    <a:gd name="T15" fmla="*/ 57 h 158"/>
                    <a:gd name="T16" fmla="*/ 57 w 115"/>
                    <a:gd name="T17" fmla="*/ 45 h 158"/>
                    <a:gd name="T18" fmla="*/ 70 w 115"/>
                    <a:gd name="T19" fmla="*/ 57 h 158"/>
                    <a:gd name="T20" fmla="*/ 70 w 115"/>
                    <a:gd name="T21" fmla="*/ 100 h 158"/>
                    <a:gd name="T22" fmla="*/ 57 w 115"/>
                    <a:gd name="T23" fmla="*/ 113 h 158"/>
                    <a:gd name="T24" fmla="*/ 45 w 115"/>
                    <a:gd name="T25" fmla="*/ 100 h 158"/>
                    <a:gd name="T26" fmla="*/ 45 w 115"/>
                    <a:gd name="T27" fmla="*/ 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8">
                      <a:moveTo>
                        <a:pt x="57" y="158"/>
                      </a:moveTo>
                      <a:cubicBezTo>
                        <a:pt x="89" y="158"/>
                        <a:pt x="115" y="132"/>
                        <a:pt x="115" y="100"/>
                      </a:cubicBezTo>
                      <a:cubicBezTo>
                        <a:pt x="115" y="57"/>
                        <a:pt x="115" y="57"/>
                        <a:pt x="115" y="57"/>
                      </a:cubicBezTo>
                      <a:cubicBezTo>
                        <a:pt x="115" y="26"/>
                        <a:pt x="89" y="0"/>
                        <a:pt x="57" y="0"/>
                      </a:cubicBezTo>
                      <a:cubicBezTo>
                        <a:pt x="26" y="0"/>
                        <a:pt x="0" y="26"/>
                        <a:pt x="0" y="57"/>
                      </a:cubicBezTo>
                      <a:cubicBezTo>
                        <a:pt x="0" y="100"/>
                        <a:pt x="0" y="100"/>
                        <a:pt x="0" y="100"/>
                      </a:cubicBezTo>
                      <a:cubicBezTo>
                        <a:pt x="0" y="132"/>
                        <a:pt x="26" y="158"/>
                        <a:pt x="57" y="158"/>
                      </a:cubicBezTo>
                      <a:close/>
                      <a:moveTo>
                        <a:pt x="45" y="57"/>
                      </a:moveTo>
                      <a:cubicBezTo>
                        <a:pt x="45" y="50"/>
                        <a:pt x="50" y="45"/>
                        <a:pt x="57" y="45"/>
                      </a:cubicBezTo>
                      <a:cubicBezTo>
                        <a:pt x="64" y="45"/>
                        <a:pt x="70" y="50"/>
                        <a:pt x="70" y="57"/>
                      </a:cubicBezTo>
                      <a:cubicBezTo>
                        <a:pt x="70" y="100"/>
                        <a:pt x="70" y="100"/>
                        <a:pt x="70" y="100"/>
                      </a:cubicBezTo>
                      <a:cubicBezTo>
                        <a:pt x="70" y="107"/>
                        <a:pt x="64" y="113"/>
                        <a:pt x="57" y="113"/>
                      </a:cubicBezTo>
                      <a:cubicBezTo>
                        <a:pt x="50" y="113"/>
                        <a:pt x="45" y="107"/>
                        <a:pt x="45" y="100"/>
                      </a:cubicBezTo>
                      <a:lnTo>
                        <a:pt x="45"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19" name="Line 9">
                  <a:extLst>
                    <a:ext uri="{FF2B5EF4-FFF2-40B4-BE49-F238E27FC236}">
                      <a16:creationId xmlns:a16="http://schemas.microsoft.com/office/drawing/2014/main" id="{8A6C900F-F270-44A8-A666-26AD25C37BF7}"/>
                    </a:ext>
                  </a:extLst>
                </p:cNvPr>
                <p:cNvSpPr>
                  <a:spLocks noChangeShapeType="1"/>
                </p:cNvSpPr>
                <p:nvPr/>
              </p:nvSpPr>
              <p:spPr bwMode="auto">
                <a:xfrm>
                  <a:off x="6529856" y="281590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0" name="Line 10">
                  <a:extLst>
                    <a:ext uri="{FF2B5EF4-FFF2-40B4-BE49-F238E27FC236}">
                      <a16:creationId xmlns:a16="http://schemas.microsoft.com/office/drawing/2014/main" id="{ECF77D63-820B-4A48-B8E7-B4F533F61559}"/>
                    </a:ext>
                  </a:extLst>
                </p:cNvPr>
                <p:cNvSpPr>
                  <a:spLocks noChangeShapeType="1"/>
                </p:cNvSpPr>
                <p:nvPr/>
              </p:nvSpPr>
              <p:spPr bwMode="auto">
                <a:xfrm>
                  <a:off x="6529856" y="281590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1" name="Freeform 11">
                  <a:extLst>
                    <a:ext uri="{FF2B5EF4-FFF2-40B4-BE49-F238E27FC236}">
                      <a16:creationId xmlns:a16="http://schemas.microsoft.com/office/drawing/2014/main" id="{628D64D5-1641-4B5B-A321-0CE265659062}"/>
                    </a:ext>
                  </a:extLst>
                </p:cNvPr>
                <p:cNvSpPr>
                  <a:spLocks/>
                </p:cNvSpPr>
                <p:nvPr/>
              </p:nvSpPr>
              <p:spPr bwMode="auto">
                <a:xfrm>
                  <a:off x="6483819" y="2806383"/>
                  <a:ext cx="14288" cy="26988"/>
                </a:xfrm>
                <a:custGeom>
                  <a:avLst/>
                  <a:gdLst>
                    <a:gd name="T0" fmla="*/ 67 w 85"/>
                    <a:gd name="T1" fmla="*/ 113 h 158"/>
                    <a:gd name="T2" fmla="*/ 67 w 85"/>
                    <a:gd name="T3" fmla="*/ 24 h 158"/>
                    <a:gd name="T4" fmla="*/ 67 w 85"/>
                    <a:gd name="T5" fmla="*/ 21 h 158"/>
                    <a:gd name="T6" fmla="*/ 45 w 85"/>
                    <a:gd name="T7" fmla="*/ 0 h 158"/>
                    <a:gd name="T8" fmla="*/ 44 w 85"/>
                    <a:gd name="T9" fmla="*/ 0 h 158"/>
                    <a:gd name="T10" fmla="*/ 22 w 85"/>
                    <a:gd name="T11" fmla="*/ 22 h 158"/>
                    <a:gd name="T12" fmla="*/ 22 w 85"/>
                    <a:gd name="T13" fmla="*/ 24 h 158"/>
                    <a:gd name="T14" fmla="*/ 21 w 85"/>
                    <a:gd name="T15" fmla="*/ 27 h 158"/>
                    <a:gd name="T16" fmla="*/ 0 w 85"/>
                    <a:gd name="T17" fmla="*/ 49 h 158"/>
                    <a:gd name="T18" fmla="*/ 22 w 85"/>
                    <a:gd name="T19" fmla="*/ 72 h 158"/>
                    <a:gd name="T20" fmla="*/ 22 w 85"/>
                    <a:gd name="T21" fmla="*/ 113 h 158"/>
                    <a:gd name="T22" fmla="*/ 4 w 85"/>
                    <a:gd name="T23" fmla="*/ 135 h 158"/>
                    <a:gd name="T24" fmla="*/ 27 w 85"/>
                    <a:gd name="T25" fmla="*/ 158 h 158"/>
                    <a:gd name="T26" fmla="*/ 62 w 85"/>
                    <a:gd name="T27" fmla="*/ 158 h 158"/>
                    <a:gd name="T28" fmla="*/ 85 w 85"/>
                    <a:gd name="T29" fmla="*/ 135 h 158"/>
                    <a:gd name="T30" fmla="*/ 67 w 85"/>
                    <a:gd name="T31"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8">
                      <a:moveTo>
                        <a:pt x="67" y="113"/>
                      </a:moveTo>
                      <a:cubicBezTo>
                        <a:pt x="67" y="24"/>
                        <a:pt x="67" y="24"/>
                        <a:pt x="67" y="24"/>
                      </a:cubicBezTo>
                      <a:cubicBezTo>
                        <a:pt x="67" y="23"/>
                        <a:pt x="67" y="22"/>
                        <a:pt x="67" y="21"/>
                      </a:cubicBezTo>
                      <a:cubicBezTo>
                        <a:pt x="66" y="9"/>
                        <a:pt x="57" y="0"/>
                        <a:pt x="45" y="0"/>
                      </a:cubicBezTo>
                      <a:cubicBezTo>
                        <a:pt x="44" y="0"/>
                        <a:pt x="44" y="0"/>
                        <a:pt x="44" y="0"/>
                      </a:cubicBezTo>
                      <a:cubicBezTo>
                        <a:pt x="32" y="0"/>
                        <a:pt x="22" y="10"/>
                        <a:pt x="22" y="22"/>
                      </a:cubicBezTo>
                      <a:cubicBezTo>
                        <a:pt x="22" y="24"/>
                        <a:pt x="22" y="24"/>
                        <a:pt x="22" y="24"/>
                      </a:cubicBezTo>
                      <a:cubicBezTo>
                        <a:pt x="22" y="25"/>
                        <a:pt x="22" y="26"/>
                        <a:pt x="21" y="27"/>
                      </a:cubicBezTo>
                      <a:cubicBezTo>
                        <a:pt x="10" y="28"/>
                        <a:pt x="0" y="38"/>
                        <a:pt x="0" y="49"/>
                      </a:cubicBezTo>
                      <a:cubicBezTo>
                        <a:pt x="0" y="62"/>
                        <a:pt x="10" y="71"/>
                        <a:pt x="22" y="72"/>
                      </a:cubicBezTo>
                      <a:cubicBezTo>
                        <a:pt x="22" y="113"/>
                        <a:pt x="22" y="113"/>
                        <a:pt x="22" y="113"/>
                      </a:cubicBezTo>
                      <a:cubicBezTo>
                        <a:pt x="12" y="116"/>
                        <a:pt x="4" y="125"/>
                        <a:pt x="4" y="135"/>
                      </a:cubicBezTo>
                      <a:cubicBezTo>
                        <a:pt x="4" y="148"/>
                        <a:pt x="14" y="158"/>
                        <a:pt x="27" y="158"/>
                      </a:cubicBezTo>
                      <a:cubicBezTo>
                        <a:pt x="62" y="158"/>
                        <a:pt x="62" y="158"/>
                        <a:pt x="62" y="158"/>
                      </a:cubicBezTo>
                      <a:cubicBezTo>
                        <a:pt x="75" y="158"/>
                        <a:pt x="85" y="148"/>
                        <a:pt x="85" y="135"/>
                      </a:cubicBezTo>
                      <a:cubicBezTo>
                        <a:pt x="85" y="125"/>
                        <a:pt x="77" y="116"/>
                        <a:pt x="67" y="1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22" name="Line 12">
                  <a:extLst>
                    <a:ext uri="{FF2B5EF4-FFF2-40B4-BE49-F238E27FC236}">
                      <a16:creationId xmlns:a16="http://schemas.microsoft.com/office/drawing/2014/main" id="{A7CD330F-4A2B-4044-BA6D-0FA30FC7A9C4}"/>
                    </a:ext>
                  </a:extLst>
                </p:cNvPr>
                <p:cNvSpPr>
                  <a:spLocks noChangeShapeType="1"/>
                </p:cNvSpPr>
                <p:nvPr/>
              </p:nvSpPr>
              <p:spPr bwMode="auto">
                <a:xfrm>
                  <a:off x="6494931" y="28254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3" name="Line 13">
                  <a:extLst>
                    <a:ext uri="{FF2B5EF4-FFF2-40B4-BE49-F238E27FC236}">
                      <a16:creationId xmlns:a16="http://schemas.microsoft.com/office/drawing/2014/main" id="{915263A6-E982-4DC2-83DE-76045AB7FC26}"/>
                    </a:ext>
                  </a:extLst>
                </p:cNvPr>
                <p:cNvSpPr>
                  <a:spLocks noChangeShapeType="1"/>
                </p:cNvSpPr>
                <p:nvPr/>
              </p:nvSpPr>
              <p:spPr bwMode="auto">
                <a:xfrm>
                  <a:off x="6494931" y="28254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4" name="Freeform 14">
                  <a:extLst>
                    <a:ext uri="{FF2B5EF4-FFF2-40B4-BE49-F238E27FC236}">
                      <a16:creationId xmlns:a16="http://schemas.microsoft.com/office/drawing/2014/main" id="{7FE41CAD-2C26-4B0C-B98B-DF9791EB4817}"/>
                    </a:ext>
                  </a:extLst>
                </p:cNvPr>
                <p:cNvSpPr>
                  <a:spLocks/>
                </p:cNvSpPr>
                <p:nvPr/>
              </p:nvSpPr>
              <p:spPr bwMode="auto">
                <a:xfrm>
                  <a:off x="6502869" y="2806383"/>
                  <a:ext cx="14288" cy="26988"/>
                </a:xfrm>
                <a:custGeom>
                  <a:avLst/>
                  <a:gdLst>
                    <a:gd name="T0" fmla="*/ 67 w 85"/>
                    <a:gd name="T1" fmla="*/ 22 h 159"/>
                    <a:gd name="T2" fmla="*/ 44 w 85"/>
                    <a:gd name="T3" fmla="*/ 1 h 159"/>
                    <a:gd name="T4" fmla="*/ 22 w 85"/>
                    <a:gd name="T5" fmla="*/ 23 h 159"/>
                    <a:gd name="T6" fmla="*/ 22 w 85"/>
                    <a:gd name="T7" fmla="*/ 24 h 159"/>
                    <a:gd name="T8" fmla="*/ 21 w 85"/>
                    <a:gd name="T9" fmla="*/ 28 h 159"/>
                    <a:gd name="T10" fmla="*/ 0 w 85"/>
                    <a:gd name="T11" fmla="*/ 50 h 159"/>
                    <a:gd name="T12" fmla="*/ 22 w 85"/>
                    <a:gd name="T13" fmla="*/ 73 h 159"/>
                    <a:gd name="T14" fmla="*/ 22 w 85"/>
                    <a:gd name="T15" fmla="*/ 114 h 159"/>
                    <a:gd name="T16" fmla="*/ 4 w 85"/>
                    <a:gd name="T17" fmla="*/ 136 h 159"/>
                    <a:gd name="T18" fmla="*/ 26 w 85"/>
                    <a:gd name="T19" fmla="*/ 159 h 159"/>
                    <a:gd name="T20" fmla="*/ 62 w 85"/>
                    <a:gd name="T21" fmla="*/ 159 h 159"/>
                    <a:gd name="T22" fmla="*/ 85 w 85"/>
                    <a:gd name="T23" fmla="*/ 136 h 159"/>
                    <a:gd name="T24" fmla="*/ 67 w 85"/>
                    <a:gd name="T25" fmla="*/ 114 h 159"/>
                    <a:gd name="T26" fmla="*/ 67 w 85"/>
                    <a:gd name="T27" fmla="*/ 25 h 159"/>
                    <a:gd name="T28" fmla="*/ 67 w 85"/>
                    <a:gd name="T29" fmla="*/ 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59">
                      <a:moveTo>
                        <a:pt x="67" y="22"/>
                      </a:moveTo>
                      <a:cubicBezTo>
                        <a:pt x="66" y="10"/>
                        <a:pt x="56" y="0"/>
                        <a:pt x="44" y="1"/>
                      </a:cubicBezTo>
                      <a:cubicBezTo>
                        <a:pt x="32" y="1"/>
                        <a:pt x="22" y="11"/>
                        <a:pt x="22" y="23"/>
                      </a:cubicBezTo>
                      <a:cubicBezTo>
                        <a:pt x="22" y="24"/>
                        <a:pt x="22" y="24"/>
                        <a:pt x="22" y="24"/>
                      </a:cubicBezTo>
                      <a:cubicBezTo>
                        <a:pt x="22" y="26"/>
                        <a:pt x="22" y="27"/>
                        <a:pt x="21" y="28"/>
                      </a:cubicBezTo>
                      <a:cubicBezTo>
                        <a:pt x="10" y="29"/>
                        <a:pt x="0" y="39"/>
                        <a:pt x="0" y="50"/>
                      </a:cubicBezTo>
                      <a:cubicBezTo>
                        <a:pt x="0" y="63"/>
                        <a:pt x="10" y="72"/>
                        <a:pt x="22" y="73"/>
                      </a:cubicBezTo>
                      <a:cubicBezTo>
                        <a:pt x="22" y="114"/>
                        <a:pt x="22" y="114"/>
                        <a:pt x="22" y="114"/>
                      </a:cubicBezTo>
                      <a:cubicBezTo>
                        <a:pt x="12" y="117"/>
                        <a:pt x="4" y="126"/>
                        <a:pt x="4" y="136"/>
                      </a:cubicBezTo>
                      <a:cubicBezTo>
                        <a:pt x="4" y="149"/>
                        <a:pt x="14" y="159"/>
                        <a:pt x="26" y="159"/>
                      </a:cubicBezTo>
                      <a:cubicBezTo>
                        <a:pt x="62" y="159"/>
                        <a:pt x="62" y="159"/>
                        <a:pt x="62" y="159"/>
                      </a:cubicBezTo>
                      <a:cubicBezTo>
                        <a:pt x="75" y="159"/>
                        <a:pt x="85" y="149"/>
                        <a:pt x="85" y="136"/>
                      </a:cubicBezTo>
                      <a:cubicBezTo>
                        <a:pt x="85" y="126"/>
                        <a:pt x="77" y="117"/>
                        <a:pt x="67" y="114"/>
                      </a:cubicBezTo>
                      <a:cubicBezTo>
                        <a:pt x="67" y="25"/>
                        <a:pt x="67" y="25"/>
                        <a:pt x="67" y="25"/>
                      </a:cubicBezTo>
                      <a:cubicBezTo>
                        <a:pt x="67" y="24"/>
                        <a:pt x="67" y="23"/>
                        <a:pt x="67" y="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25" name="Line 15">
                  <a:extLst>
                    <a:ext uri="{FF2B5EF4-FFF2-40B4-BE49-F238E27FC236}">
                      <a16:creationId xmlns:a16="http://schemas.microsoft.com/office/drawing/2014/main" id="{30B1B728-D491-40F8-B851-523DE8FB1C93}"/>
                    </a:ext>
                  </a:extLst>
                </p:cNvPr>
                <p:cNvSpPr>
                  <a:spLocks noChangeShapeType="1"/>
                </p:cNvSpPr>
                <p:nvPr/>
              </p:nvSpPr>
              <p:spPr bwMode="auto">
                <a:xfrm>
                  <a:off x="6513981" y="280955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6" name="Line 16">
                  <a:extLst>
                    <a:ext uri="{FF2B5EF4-FFF2-40B4-BE49-F238E27FC236}">
                      <a16:creationId xmlns:a16="http://schemas.microsoft.com/office/drawing/2014/main" id="{06AF53F3-207D-4C26-9FAD-0310608002D4}"/>
                    </a:ext>
                  </a:extLst>
                </p:cNvPr>
                <p:cNvSpPr>
                  <a:spLocks noChangeShapeType="1"/>
                </p:cNvSpPr>
                <p:nvPr/>
              </p:nvSpPr>
              <p:spPr bwMode="auto">
                <a:xfrm>
                  <a:off x="6513981" y="280955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7" name="Freeform 17">
                  <a:extLst>
                    <a:ext uri="{FF2B5EF4-FFF2-40B4-BE49-F238E27FC236}">
                      <a16:creationId xmlns:a16="http://schemas.microsoft.com/office/drawing/2014/main" id="{D11B6CE4-C075-4506-88AA-F4B8A2834693}"/>
                    </a:ext>
                  </a:extLst>
                </p:cNvPr>
                <p:cNvSpPr>
                  <a:spLocks/>
                </p:cNvSpPr>
                <p:nvPr/>
              </p:nvSpPr>
              <p:spPr bwMode="auto">
                <a:xfrm>
                  <a:off x="6547319" y="2806383"/>
                  <a:ext cx="14288" cy="26988"/>
                </a:xfrm>
                <a:custGeom>
                  <a:avLst/>
                  <a:gdLst>
                    <a:gd name="T0" fmla="*/ 67 w 85"/>
                    <a:gd name="T1" fmla="*/ 21 h 158"/>
                    <a:gd name="T2" fmla="*/ 44 w 85"/>
                    <a:gd name="T3" fmla="*/ 0 h 158"/>
                    <a:gd name="T4" fmla="*/ 44 w 85"/>
                    <a:gd name="T5" fmla="*/ 0 h 158"/>
                    <a:gd name="T6" fmla="*/ 22 w 85"/>
                    <a:gd name="T7" fmla="*/ 22 h 158"/>
                    <a:gd name="T8" fmla="*/ 22 w 85"/>
                    <a:gd name="T9" fmla="*/ 24 h 158"/>
                    <a:gd name="T10" fmla="*/ 21 w 85"/>
                    <a:gd name="T11" fmla="*/ 27 h 158"/>
                    <a:gd name="T12" fmla="*/ 0 w 85"/>
                    <a:gd name="T13" fmla="*/ 49 h 158"/>
                    <a:gd name="T14" fmla="*/ 22 w 85"/>
                    <a:gd name="T15" fmla="*/ 72 h 158"/>
                    <a:gd name="T16" fmla="*/ 22 w 85"/>
                    <a:gd name="T17" fmla="*/ 113 h 158"/>
                    <a:gd name="T18" fmla="*/ 4 w 85"/>
                    <a:gd name="T19" fmla="*/ 135 h 158"/>
                    <a:gd name="T20" fmla="*/ 26 w 85"/>
                    <a:gd name="T21" fmla="*/ 158 h 158"/>
                    <a:gd name="T22" fmla="*/ 62 w 85"/>
                    <a:gd name="T23" fmla="*/ 158 h 158"/>
                    <a:gd name="T24" fmla="*/ 85 w 85"/>
                    <a:gd name="T25" fmla="*/ 135 h 158"/>
                    <a:gd name="T26" fmla="*/ 67 w 85"/>
                    <a:gd name="T27" fmla="*/ 113 h 158"/>
                    <a:gd name="T28" fmla="*/ 67 w 85"/>
                    <a:gd name="T29" fmla="*/ 24 h 158"/>
                    <a:gd name="T30" fmla="*/ 67 w 85"/>
                    <a:gd name="T31"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8">
                      <a:moveTo>
                        <a:pt x="67" y="21"/>
                      </a:moveTo>
                      <a:cubicBezTo>
                        <a:pt x="66" y="9"/>
                        <a:pt x="56" y="0"/>
                        <a:pt x="44" y="0"/>
                      </a:cubicBezTo>
                      <a:cubicBezTo>
                        <a:pt x="44" y="0"/>
                        <a:pt x="44" y="0"/>
                        <a:pt x="44" y="0"/>
                      </a:cubicBezTo>
                      <a:cubicBezTo>
                        <a:pt x="31" y="0"/>
                        <a:pt x="22" y="10"/>
                        <a:pt x="22" y="22"/>
                      </a:cubicBezTo>
                      <a:cubicBezTo>
                        <a:pt x="22" y="24"/>
                        <a:pt x="22" y="24"/>
                        <a:pt x="22" y="24"/>
                      </a:cubicBezTo>
                      <a:cubicBezTo>
                        <a:pt x="22" y="25"/>
                        <a:pt x="21" y="26"/>
                        <a:pt x="21" y="27"/>
                      </a:cubicBezTo>
                      <a:cubicBezTo>
                        <a:pt x="9" y="28"/>
                        <a:pt x="0" y="38"/>
                        <a:pt x="0" y="49"/>
                      </a:cubicBezTo>
                      <a:cubicBezTo>
                        <a:pt x="0" y="62"/>
                        <a:pt x="10" y="71"/>
                        <a:pt x="22" y="72"/>
                      </a:cubicBezTo>
                      <a:cubicBezTo>
                        <a:pt x="22" y="113"/>
                        <a:pt x="22" y="113"/>
                        <a:pt x="22" y="113"/>
                      </a:cubicBezTo>
                      <a:cubicBezTo>
                        <a:pt x="11" y="116"/>
                        <a:pt x="4" y="125"/>
                        <a:pt x="4" y="135"/>
                      </a:cubicBezTo>
                      <a:cubicBezTo>
                        <a:pt x="4" y="148"/>
                        <a:pt x="14" y="158"/>
                        <a:pt x="26" y="158"/>
                      </a:cubicBezTo>
                      <a:cubicBezTo>
                        <a:pt x="62" y="158"/>
                        <a:pt x="62" y="158"/>
                        <a:pt x="62" y="158"/>
                      </a:cubicBezTo>
                      <a:cubicBezTo>
                        <a:pt x="74" y="158"/>
                        <a:pt x="85" y="148"/>
                        <a:pt x="85" y="135"/>
                      </a:cubicBezTo>
                      <a:cubicBezTo>
                        <a:pt x="85" y="125"/>
                        <a:pt x="77" y="116"/>
                        <a:pt x="67" y="113"/>
                      </a:cubicBezTo>
                      <a:cubicBezTo>
                        <a:pt x="67" y="24"/>
                        <a:pt x="67" y="24"/>
                        <a:pt x="67" y="24"/>
                      </a:cubicBezTo>
                      <a:cubicBezTo>
                        <a:pt x="67" y="23"/>
                        <a:pt x="67" y="22"/>
                        <a:pt x="67" y="2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28" name="Line 18">
                  <a:extLst>
                    <a:ext uri="{FF2B5EF4-FFF2-40B4-BE49-F238E27FC236}">
                      <a16:creationId xmlns:a16="http://schemas.microsoft.com/office/drawing/2014/main" id="{2DFCCA43-3718-416C-9061-0B35A8B1EDF4}"/>
                    </a:ext>
                  </a:extLst>
                </p:cNvPr>
                <p:cNvSpPr>
                  <a:spLocks noChangeShapeType="1"/>
                </p:cNvSpPr>
                <p:nvPr/>
              </p:nvSpPr>
              <p:spPr bwMode="auto">
                <a:xfrm>
                  <a:off x="6558431" y="280955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 name="Line 19">
                  <a:extLst>
                    <a:ext uri="{FF2B5EF4-FFF2-40B4-BE49-F238E27FC236}">
                      <a16:creationId xmlns:a16="http://schemas.microsoft.com/office/drawing/2014/main" id="{CBEC3830-81C5-4C45-BD61-5AEB3AD8E429}"/>
                    </a:ext>
                  </a:extLst>
                </p:cNvPr>
                <p:cNvSpPr>
                  <a:spLocks noChangeShapeType="1"/>
                </p:cNvSpPr>
                <p:nvPr/>
              </p:nvSpPr>
              <p:spPr bwMode="auto">
                <a:xfrm>
                  <a:off x="6558431" y="2809558"/>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0" name="Freeform 20">
                  <a:extLst>
                    <a:ext uri="{FF2B5EF4-FFF2-40B4-BE49-F238E27FC236}">
                      <a16:creationId xmlns:a16="http://schemas.microsoft.com/office/drawing/2014/main" id="{FAA46A4F-CB7A-46FB-8BC1-6BF33D4AC222}"/>
                    </a:ext>
                  </a:extLst>
                </p:cNvPr>
                <p:cNvSpPr>
                  <a:spLocks noEditPoints="1"/>
                </p:cNvSpPr>
                <p:nvPr/>
              </p:nvSpPr>
              <p:spPr bwMode="auto">
                <a:xfrm>
                  <a:off x="6460006" y="2839721"/>
                  <a:ext cx="19050" cy="25400"/>
                </a:xfrm>
                <a:custGeom>
                  <a:avLst/>
                  <a:gdLst>
                    <a:gd name="T0" fmla="*/ 115 w 115"/>
                    <a:gd name="T1" fmla="*/ 58 h 158"/>
                    <a:gd name="T2" fmla="*/ 57 w 115"/>
                    <a:gd name="T3" fmla="*/ 0 h 158"/>
                    <a:gd name="T4" fmla="*/ 0 w 115"/>
                    <a:gd name="T5" fmla="*/ 58 h 158"/>
                    <a:gd name="T6" fmla="*/ 0 w 115"/>
                    <a:gd name="T7" fmla="*/ 101 h 158"/>
                    <a:gd name="T8" fmla="*/ 57 w 115"/>
                    <a:gd name="T9" fmla="*/ 158 h 158"/>
                    <a:gd name="T10" fmla="*/ 115 w 115"/>
                    <a:gd name="T11" fmla="*/ 101 h 158"/>
                    <a:gd name="T12" fmla="*/ 115 w 115"/>
                    <a:gd name="T13" fmla="*/ 58 h 158"/>
                    <a:gd name="T14" fmla="*/ 70 w 115"/>
                    <a:gd name="T15" fmla="*/ 101 h 158"/>
                    <a:gd name="T16" fmla="*/ 57 w 115"/>
                    <a:gd name="T17" fmla="*/ 113 h 158"/>
                    <a:gd name="T18" fmla="*/ 45 w 115"/>
                    <a:gd name="T19" fmla="*/ 101 h 158"/>
                    <a:gd name="T20" fmla="*/ 45 w 115"/>
                    <a:gd name="T21" fmla="*/ 58 h 158"/>
                    <a:gd name="T22" fmla="*/ 57 w 115"/>
                    <a:gd name="T23" fmla="*/ 45 h 158"/>
                    <a:gd name="T24" fmla="*/ 70 w 115"/>
                    <a:gd name="T25" fmla="*/ 58 h 158"/>
                    <a:gd name="T26" fmla="*/ 70 w 115"/>
                    <a:gd name="T27" fmla="*/ 10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8">
                      <a:moveTo>
                        <a:pt x="115" y="58"/>
                      </a:moveTo>
                      <a:cubicBezTo>
                        <a:pt x="115" y="26"/>
                        <a:pt x="89" y="0"/>
                        <a:pt x="57" y="0"/>
                      </a:cubicBezTo>
                      <a:cubicBezTo>
                        <a:pt x="26" y="0"/>
                        <a:pt x="0" y="26"/>
                        <a:pt x="0" y="58"/>
                      </a:cubicBezTo>
                      <a:cubicBezTo>
                        <a:pt x="0" y="101"/>
                        <a:pt x="0" y="101"/>
                        <a:pt x="0" y="101"/>
                      </a:cubicBezTo>
                      <a:cubicBezTo>
                        <a:pt x="0" y="132"/>
                        <a:pt x="26" y="158"/>
                        <a:pt x="57" y="158"/>
                      </a:cubicBezTo>
                      <a:cubicBezTo>
                        <a:pt x="89" y="158"/>
                        <a:pt x="115" y="132"/>
                        <a:pt x="115" y="101"/>
                      </a:cubicBezTo>
                      <a:lnTo>
                        <a:pt x="115" y="58"/>
                      </a:lnTo>
                      <a:close/>
                      <a:moveTo>
                        <a:pt x="70" y="101"/>
                      </a:moveTo>
                      <a:cubicBezTo>
                        <a:pt x="70" y="108"/>
                        <a:pt x="64" y="113"/>
                        <a:pt x="57" y="113"/>
                      </a:cubicBezTo>
                      <a:cubicBezTo>
                        <a:pt x="50" y="113"/>
                        <a:pt x="45" y="108"/>
                        <a:pt x="45" y="101"/>
                      </a:cubicBezTo>
                      <a:cubicBezTo>
                        <a:pt x="45" y="58"/>
                        <a:pt x="45" y="58"/>
                        <a:pt x="45" y="58"/>
                      </a:cubicBezTo>
                      <a:cubicBezTo>
                        <a:pt x="45" y="51"/>
                        <a:pt x="50" y="45"/>
                        <a:pt x="57" y="45"/>
                      </a:cubicBezTo>
                      <a:cubicBezTo>
                        <a:pt x="64" y="45"/>
                        <a:pt x="70" y="51"/>
                        <a:pt x="70" y="58"/>
                      </a:cubicBezTo>
                      <a:lnTo>
                        <a:pt x="70" y="1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31" name="Line 21">
                  <a:extLst>
                    <a:ext uri="{FF2B5EF4-FFF2-40B4-BE49-F238E27FC236}">
                      <a16:creationId xmlns:a16="http://schemas.microsoft.com/office/drawing/2014/main" id="{AF427443-427B-4976-B62E-9EAFD366FD4F}"/>
                    </a:ext>
                  </a:extLst>
                </p:cNvPr>
                <p:cNvSpPr>
                  <a:spLocks noChangeShapeType="1"/>
                </p:cNvSpPr>
                <p:nvPr/>
              </p:nvSpPr>
              <p:spPr bwMode="auto">
                <a:xfrm>
                  <a:off x="6472706" y="285559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2" name="Line 22">
                  <a:extLst>
                    <a:ext uri="{FF2B5EF4-FFF2-40B4-BE49-F238E27FC236}">
                      <a16:creationId xmlns:a16="http://schemas.microsoft.com/office/drawing/2014/main" id="{ECB8366D-F4BF-4D53-BCF7-8D68B98A9089}"/>
                    </a:ext>
                  </a:extLst>
                </p:cNvPr>
                <p:cNvSpPr>
                  <a:spLocks noChangeShapeType="1"/>
                </p:cNvSpPr>
                <p:nvPr/>
              </p:nvSpPr>
              <p:spPr bwMode="auto">
                <a:xfrm>
                  <a:off x="6472706" y="285559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3" name="Freeform 23">
                  <a:extLst>
                    <a:ext uri="{FF2B5EF4-FFF2-40B4-BE49-F238E27FC236}">
                      <a16:creationId xmlns:a16="http://schemas.microsoft.com/office/drawing/2014/main" id="{80728E8A-D333-4306-ACE6-E59D948DD30C}"/>
                    </a:ext>
                  </a:extLst>
                </p:cNvPr>
                <p:cNvSpPr>
                  <a:spLocks noEditPoints="1"/>
                </p:cNvSpPr>
                <p:nvPr/>
              </p:nvSpPr>
              <p:spPr bwMode="auto">
                <a:xfrm>
                  <a:off x="6521919" y="2839721"/>
                  <a:ext cx="19050" cy="25400"/>
                </a:xfrm>
                <a:custGeom>
                  <a:avLst/>
                  <a:gdLst>
                    <a:gd name="T0" fmla="*/ 0 w 115"/>
                    <a:gd name="T1" fmla="*/ 101 h 158"/>
                    <a:gd name="T2" fmla="*/ 57 w 115"/>
                    <a:gd name="T3" fmla="*/ 158 h 158"/>
                    <a:gd name="T4" fmla="*/ 115 w 115"/>
                    <a:gd name="T5" fmla="*/ 101 h 158"/>
                    <a:gd name="T6" fmla="*/ 115 w 115"/>
                    <a:gd name="T7" fmla="*/ 58 h 158"/>
                    <a:gd name="T8" fmla="*/ 57 w 115"/>
                    <a:gd name="T9" fmla="*/ 0 h 158"/>
                    <a:gd name="T10" fmla="*/ 0 w 115"/>
                    <a:gd name="T11" fmla="*/ 58 h 158"/>
                    <a:gd name="T12" fmla="*/ 0 w 115"/>
                    <a:gd name="T13" fmla="*/ 101 h 158"/>
                    <a:gd name="T14" fmla="*/ 45 w 115"/>
                    <a:gd name="T15" fmla="*/ 58 h 158"/>
                    <a:gd name="T16" fmla="*/ 57 w 115"/>
                    <a:gd name="T17" fmla="*/ 45 h 158"/>
                    <a:gd name="T18" fmla="*/ 70 w 115"/>
                    <a:gd name="T19" fmla="*/ 58 h 158"/>
                    <a:gd name="T20" fmla="*/ 70 w 115"/>
                    <a:gd name="T21" fmla="*/ 101 h 158"/>
                    <a:gd name="T22" fmla="*/ 57 w 115"/>
                    <a:gd name="T23" fmla="*/ 113 h 158"/>
                    <a:gd name="T24" fmla="*/ 45 w 115"/>
                    <a:gd name="T25" fmla="*/ 101 h 158"/>
                    <a:gd name="T26" fmla="*/ 45 w 115"/>
                    <a:gd name="T27" fmla="*/ 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8">
                      <a:moveTo>
                        <a:pt x="0" y="101"/>
                      </a:moveTo>
                      <a:cubicBezTo>
                        <a:pt x="0" y="132"/>
                        <a:pt x="26" y="158"/>
                        <a:pt x="57" y="158"/>
                      </a:cubicBezTo>
                      <a:cubicBezTo>
                        <a:pt x="89" y="158"/>
                        <a:pt x="115" y="132"/>
                        <a:pt x="115" y="101"/>
                      </a:cubicBezTo>
                      <a:cubicBezTo>
                        <a:pt x="115" y="58"/>
                        <a:pt x="115" y="58"/>
                        <a:pt x="115" y="58"/>
                      </a:cubicBezTo>
                      <a:cubicBezTo>
                        <a:pt x="115" y="26"/>
                        <a:pt x="89" y="0"/>
                        <a:pt x="57" y="0"/>
                      </a:cubicBezTo>
                      <a:cubicBezTo>
                        <a:pt x="26" y="0"/>
                        <a:pt x="0" y="26"/>
                        <a:pt x="0" y="58"/>
                      </a:cubicBezTo>
                      <a:lnTo>
                        <a:pt x="0" y="101"/>
                      </a:lnTo>
                      <a:close/>
                      <a:moveTo>
                        <a:pt x="45" y="58"/>
                      </a:moveTo>
                      <a:cubicBezTo>
                        <a:pt x="45" y="51"/>
                        <a:pt x="50" y="45"/>
                        <a:pt x="57" y="45"/>
                      </a:cubicBezTo>
                      <a:cubicBezTo>
                        <a:pt x="64" y="45"/>
                        <a:pt x="70" y="51"/>
                        <a:pt x="70" y="58"/>
                      </a:cubicBezTo>
                      <a:cubicBezTo>
                        <a:pt x="70" y="101"/>
                        <a:pt x="70" y="101"/>
                        <a:pt x="70" y="101"/>
                      </a:cubicBezTo>
                      <a:cubicBezTo>
                        <a:pt x="70" y="108"/>
                        <a:pt x="64" y="113"/>
                        <a:pt x="57" y="113"/>
                      </a:cubicBezTo>
                      <a:cubicBezTo>
                        <a:pt x="50" y="113"/>
                        <a:pt x="45" y="108"/>
                        <a:pt x="45" y="101"/>
                      </a:cubicBezTo>
                      <a:lnTo>
                        <a:pt x="45"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34" name="Line 24">
                  <a:extLst>
                    <a:ext uri="{FF2B5EF4-FFF2-40B4-BE49-F238E27FC236}">
                      <a16:creationId xmlns:a16="http://schemas.microsoft.com/office/drawing/2014/main" id="{BB6C74A4-029B-454E-BDA6-A78B55AE2031}"/>
                    </a:ext>
                  </a:extLst>
                </p:cNvPr>
                <p:cNvSpPr>
                  <a:spLocks noChangeShapeType="1"/>
                </p:cNvSpPr>
                <p:nvPr/>
              </p:nvSpPr>
              <p:spPr bwMode="auto">
                <a:xfrm>
                  <a:off x="6529856" y="284924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5" name="Line 25">
                  <a:extLst>
                    <a:ext uri="{FF2B5EF4-FFF2-40B4-BE49-F238E27FC236}">
                      <a16:creationId xmlns:a16="http://schemas.microsoft.com/office/drawing/2014/main" id="{B3D58429-A5F4-49EC-AB54-BF0A3319C248}"/>
                    </a:ext>
                  </a:extLst>
                </p:cNvPr>
                <p:cNvSpPr>
                  <a:spLocks noChangeShapeType="1"/>
                </p:cNvSpPr>
                <p:nvPr/>
              </p:nvSpPr>
              <p:spPr bwMode="auto">
                <a:xfrm>
                  <a:off x="6529856" y="284924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6" name="Freeform 26">
                  <a:extLst>
                    <a:ext uri="{FF2B5EF4-FFF2-40B4-BE49-F238E27FC236}">
                      <a16:creationId xmlns:a16="http://schemas.microsoft.com/office/drawing/2014/main" id="{27CB0939-409E-44DC-A515-3736528AE354}"/>
                    </a:ext>
                  </a:extLst>
                </p:cNvPr>
                <p:cNvSpPr>
                  <a:spLocks/>
                </p:cNvSpPr>
                <p:nvPr/>
              </p:nvSpPr>
              <p:spPr bwMode="auto">
                <a:xfrm>
                  <a:off x="6483819" y="2839721"/>
                  <a:ext cx="14288" cy="25400"/>
                </a:xfrm>
                <a:custGeom>
                  <a:avLst/>
                  <a:gdLst>
                    <a:gd name="T0" fmla="*/ 67 w 85"/>
                    <a:gd name="T1" fmla="*/ 114 h 158"/>
                    <a:gd name="T2" fmla="*/ 67 w 85"/>
                    <a:gd name="T3" fmla="*/ 25 h 158"/>
                    <a:gd name="T4" fmla="*/ 67 w 85"/>
                    <a:gd name="T5" fmla="*/ 21 h 158"/>
                    <a:gd name="T6" fmla="*/ 45 w 85"/>
                    <a:gd name="T7" fmla="*/ 0 h 158"/>
                    <a:gd name="T8" fmla="*/ 44 w 85"/>
                    <a:gd name="T9" fmla="*/ 0 h 158"/>
                    <a:gd name="T10" fmla="*/ 22 w 85"/>
                    <a:gd name="T11" fmla="*/ 22 h 158"/>
                    <a:gd name="T12" fmla="*/ 22 w 85"/>
                    <a:gd name="T13" fmla="*/ 24 h 158"/>
                    <a:gd name="T14" fmla="*/ 21 w 85"/>
                    <a:gd name="T15" fmla="*/ 27 h 158"/>
                    <a:gd name="T16" fmla="*/ 0 w 85"/>
                    <a:gd name="T17" fmla="*/ 50 h 158"/>
                    <a:gd name="T18" fmla="*/ 22 w 85"/>
                    <a:gd name="T19" fmla="*/ 72 h 158"/>
                    <a:gd name="T20" fmla="*/ 22 w 85"/>
                    <a:gd name="T21" fmla="*/ 114 h 158"/>
                    <a:gd name="T22" fmla="*/ 4 w 85"/>
                    <a:gd name="T23" fmla="*/ 136 h 158"/>
                    <a:gd name="T24" fmla="*/ 27 w 85"/>
                    <a:gd name="T25" fmla="*/ 158 h 158"/>
                    <a:gd name="T26" fmla="*/ 62 w 85"/>
                    <a:gd name="T27" fmla="*/ 158 h 158"/>
                    <a:gd name="T28" fmla="*/ 85 w 85"/>
                    <a:gd name="T29" fmla="*/ 136 h 158"/>
                    <a:gd name="T30" fmla="*/ 67 w 85"/>
                    <a:gd name="T31"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8">
                      <a:moveTo>
                        <a:pt x="67" y="114"/>
                      </a:moveTo>
                      <a:cubicBezTo>
                        <a:pt x="67" y="25"/>
                        <a:pt x="67" y="25"/>
                        <a:pt x="67" y="25"/>
                      </a:cubicBezTo>
                      <a:cubicBezTo>
                        <a:pt x="67" y="23"/>
                        <a:pt x="67" y="22"/>
                        <a:pt x="67" y="21"/>
                      </a:cubicBezTo>
                      <a:cubicBezTo>
                        <a:pt x="66" y="9"/>
                        <a:pt x="57" y="0"/>
                        <a:pt x="45" y="0"/>
                      </a:cubicBezTo>
                      <a:cubicBezTo>
                        <a:pt x="44" y="0"/>
                        <a:pt x="44" y="0"/>
                        <a:pt x="44" y="0"/>
                      </a:cubicBezTo>
                      <a:cubicBezTo>
                        <a:pt x="32" y="0"/>
                        <a:pt x="22" y="10"/>
                        <a:pt x="22" y="22"/>
                      </a:cubicBezTo>
                      <a:cubicBezTo>
                        <a:pt x="22" y="24"/>
                        <a:pt x="22" y="24"/>
                        <a:pt x="22" y="24"/>
                      </a:cubicBezTo>
                      <a:cubicBezTo>
                        <a:pt x="22" y="25"/>
                        <a:pt x="22" y="26"/>
                        <a:pt x="21" y="27"/>
                      </a:cubicBezTo>
                      <a:cubicBezTo>
                        <a:pt x="10" y="28"/>
                        <a:pt x="0" y="38"/>
                        <a:pt x="0" y="50"/>
                      </a:cubicBezTo>
                      <a:cubicBezTo>
                        <a:pt x="0" y="62"/>
                        <a:pt x="10" y="72"/>
                        <a:pt x="22" y="72"/>
                      </a:cubicBezTo>
                      <a:cubicBezTo>
                        <a:pt x="22" y="114"/>
                        <a:pt x="22" y="114"/>
                        <a:pt x="22" y="114"/>
                      </a:cubicBezTo>
                      <a:cubicBezTo>
                        <a:pt x="12" y="116"/>
                        <a:pt x="4" y="125"/>
                        <a:pt x="4" y="136"/>
                      </a:cubicBezTo>
                      <a:cubicBezTo>
                        <a:pt x="4" y="148"/>
                        <a:pt x="14" y="158"/>
                        <a:pt x="27" y="158"/>
                      </a:cubicBezTo>
                      <a:cubicBezTo>
                        <a:pt x="62" y="158"/>
                        <a:pt x="62" y="158"/>
                        <a:pt x="62" y="158"/>
                      </a:cubicBezTo>
                      <a:cubicBezTo>
                        <a:pt x="75" y="158"/>
                        <a:pt x="85" y="148"/>
                        <a:pt x="85" y="136"/>
                      </a:cubicBezTo>
                      <a:cubicBezTo>
                        <a:pt x="85" y="125"/>
                        <a:pt x="77" y="116"/>
                        <a:pt x="67"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37" name="Line 27">
                  <a:extLst>
                    <a:ext uri="{FF2B5EF4-FFF2-40B4-BE49-F238E27FC236}">
                      <a16:creationId xmlns:a16="http://schemas.microsoft.com/office/drawing/2014/main" id="{1964C3A5-9083-44B5-916A-504BA11267F4}"/>
                    </a:ext>
                  </a:extLst>
                </p:cNvPr>
                <p:cNvSpPr>
                  <a:spLocks noChangeShapeType="1"/>
                </p:cNvSpPr>
                <p:nvPr/>
              </p:nvSpPr>
              <p:spPr bwMode="auto">
                <a:xfrm>
                  <a:off x="6494931" y="2858771"/>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8" name="Line 28">
                  <a:extLst>
                    <a:ext uri="{FF2B5EF4-FFF2-40B4-BE49-F238E27FC236}">
                      <a16:creationId xmlns:a16="http://schemas.microsoft.com/office/drawing/2014/main" id="{FE8C9E16-D310-44B8-BF47-89A200ED7836}"/>
                    </a:ext>
                  </a:extLst>
                </p:cNvPr>
                <p:cNvSpPr>
                  <a:spLocks noChangeShapeType="1"/>
                </p:cNvSpPr>
                <p:nvPr/>
              </p:nvSpPr>
              <p:spPr bwMode="auto">
                <a:xfrm>
                  <a:off x="6494931" y="2858771"/>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9" name="Freeform 29">
                  <a:extLst>
                    <a:ext uri="{FF2B5EF4-FFF2-40B4-BE49-F238E27FC236}">
                      <a16:creationId xmlns:a16="http://schemas.microsoft.com/office/drawing/2014/main" id="{0A53CEE1-B9D6-46E2-8381-A79DB017F6F4}"/>
                    </a:ext>
                  </a:extLst>
                </p:cNvPr>
                <p:cNvSpPr>
                  <a:spLocks/>
                </p:cNvSpPr>
                <p:nvPr/>
              </p:nvSpPr>
              <p:spPr bwMode="auto">
                <a:xfrm>
                  <a:off x="6502869" y="2839721"/>
                  <a:ext cx="14288" cy="25400"/>
                </a:xfrm>
                <a:custGeom>
                  <a:avLst/>
                  <a:gdLst>
                    <a:gd name="T0" fmla="*/ 22 w 85"/>
                    <a:gd name="T1" fmla="*/ 72 h 158"/>
                    <a:gd name="T2" fmla="*/ 22 w 85"/>
                    <a:gd name="T3" fmla="*/ 114 h 158"/>
                    <a:gd name="T4" fmla="*/ 4 w 85"/>
                    <a:gd name="T5" fmla="*/ 136 h 158"/>
                    <a:gd name="T6" fmla="*/ 26 w 85"/>
                    <a:gd name="T7" fmla="*/ 158 h 158"/>
                    <a:gd name="T8" fmla="*/ 62 w 85"/>
                    <a:gd name="T9" fmla="*/ 158 h 158"/>
                    <a:gd name="T10" fmla="*/ 85 w 85"/>
                    <a:gd name="T11" fmla="*/ 136 h 158"/>
                    <a:gd name="T12" fmla="*/ 67 w 85"/>
                    <a:gd name="T13" fmla="*/ 114 h 158"/>
                    <a:gd name="T14" fmla="*/ 67 w 85"/>
                    <a:gd name="T15" fmla="*/ 25 h 158"/>
                    <a:gd name="T16" fmla="*/ 67 w 85"/>
                    <a:gd name="T17" fmla="*/ 21 h 158"/>
                    <a:gd name="T18" fmla="*/ 44 w 85"/>
                    <a:gd name="T19" fmla="*/ 0 h 158"/>
                    <a:gd name="T20" fmla="*/ 22 w 85"/>
                    <a:gd name="T21" fmla="*/ 22 h 158"/>
                    <a:gd name="T22" fmla="*/ 22 w 85"/>
                    <a:gd name="T23" fmla="*/ 24 h 158"/>
                    <a:gd name="T24" fmla="*/ 21 w 85"/>
                    <a:gd name="T25" fmla="*/ 27 h 158"/>
                    <a:gd name="T26" fmla="*/ 0 w 85"/>
                    <a:gd name="T27" fmla="*/ 50 h 158"/>
                    <a:gd name="T28" fmla="*/ 22 w 85"/>
                    <a:gd name="T29"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58">
                      <a:moveTo>
                        <a:pt x="22" y="72"/>
                      </a:moveTo>
                      <a:cubicBezTo>
                        <a:pt x="22" y="114"/>
                        <a:pt x="22" y="114"/>
                        <a:pt x="22" y="114"/>
                      </a:cubicBezTo>
                      <a:cubicBezTo>
                        <a:pt x="12" y="116"/>
                        <a:pt x="4" y="125"/>
                        <a:pt x="4" y="136"/>
                      </a:cubicBezTo>
                      <a:cubicBezTo>
                        <a:pt x="4" y="148"/>
                        <a:pt x="14" y="158"/>
                        <a:pt x="26" y="158"/>
                      </a:cubicBezTo>
                      <a:cubicBezTo>
                        <a:pt x="62" y="158"/>
                        <a:pt x="62" y="158"/>
                        <a:pt x="62" y="158"/>
                      </a:cubicBezTo>
                      <a:cubicBezTo>
                        <a:pt x="75" y="158"/>
                        <a:pt x="85" y="148"/>
                        <a:pt x="85" y="136"/>
                      </a:cubicBezTo>
                      <a:cubicBezTo>
                        <a:pt x="85" y="125"/>
                        <a:pt x="77" y="116"/>
                        <a:pt x="67" y="114"/>
                      </a:cubicBezTo>
                      <a:cubicBezTo>
                        <a:pt x="67" y="25"/>
                        <a:pt x="67" y="25"/>
                        <a:pt x="67" y="25"/>
                      </a:cubicBezTo>
                      <a:cubicBezTo>
                        <a:pt x="67" y="23"/>
                        <a:pt x="67" y="22"/>
                        <a:pt x="67" y="21"/>
                      </a:cubicBezTo>
                      <a:cubicBezTo>
                        <a:pt x="66" y="9"/>
                        <a:pt x="56" y="0"/>
                        <a:pt x="44" y="0"/>
                      </a:cubicBezTo>
                      <a:cubicBezTo>
                        <a:pt x="32" y="0"/>
                        <a:pt x="22" y="10"/>
                        <a:pt x="22" y="22"/>
                      </a:cubicBezTo>
                      <a:cubicBezTo>
                        <a:pt x="22" y="24"/>
                        <a:pt x="22" y="24"/>
                        <a:pt x="22" y="24"/>
                      </a:cubicBezTo>
                      <a:cubicBezTo>
                        <a:pt x="22" y="25"/>
                        <a:pt x="22" y="26"/>
                        <a:pt x="21" y="27"/>
                      </a:cubicBezTo>
                      <a:cubicBezTo>
                        <a:pt x="10" y="28"/>
                        <a:pt x="0" y="38"/>
                        <a:pt x="0" y="50"/>
                      </a:cubicBezTo>
                      <a:cubicBezTo>
                        <a:pt x="0" y="62"/>
                        <a:pt x="10" y="72"/>
                        <a:pt x="22" y="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40" name="Line 30">
                  <a:extLst>
                    <a:ext uri="{FF2B5EF4-FFF2-40B4-BE49-F238E27FC236}">
                      <a16:creationId xmlns:a16="http://schemas.microsoft.com/office/drawing/2014/main" id="{161402B2-43A9-4658-81A3-3FB412FA1677}"/>
                    </a:ext>
                  </a:extLst>
                </p:cNvPr>
                <p:cNvSpPr>
                  <a:spLocks noChangeShapeType="1"/>
                </p:cNvSpPr>
                <p:nvPr/>
              </p:nvSpPr>
              <p:spPr bwMode="auto">
                <a:xfrm>
                  <a:off x="6506044" y="28508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1" name="Line 31">
                  <a:extLst>
                    <a:ext uri="{FF2B5EF4-FFF2-40B4-BE49-F238E27FC236}">
                      <a16:creationId xmlns:a16="http://schemas.microsoft.com/office/drawing/2014/main" id="{642C18CE-276D-4C43-B841-5394448A814D}"/>
                    </a:ext>
                  </a:extLst>
                </p:cNvPr>
                <p:cNvSpPr>
                  <a:spLocks noChangeShapeType="1"/>
                </p:cNvSpPr>
                <p:nvPr/>
              </p:nvSpPr>
              <p:spPr bwMode="auto">
                <a:xfrm>
                  <a:off x="6506044" y="28508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2" name="Freeform 32">
                  <a:extLst>
                    <a:ext uri="{FF2B5EF4-FFF2-40B4-BE49-F238E27FC236}">
                      <a16:creationId xmlns:a16="http://schemas.microsoft.com/office/drawing/2014/main" id="{C07DC4FB-95B3-4751-8F2B-82D580884A2B}"/>
                    </a:ext>
                  </a:extLst>
                </p:cNvPr>
                <p:cNvSpPr>
                  <a:spLocks/>
                </p:cNvSpPr>
                <p:nvPr/>
              </p:nvSpPr>
              <p:spPr bwMode="auto">
                <a:xfrm>
                  <a:off x="6547319" y="2839721"/>
                  <a:ext cx="14288" cy="25400"/>
                </a:xfrm>
                <a:custGeom>
                  <a:avLst/>
                  <a:gdLst>
                    <a:gd name="T0" fmla="*/ 22 w 85"/>
                    <a:gd name="T1" fmla="*/ 72 h 158"/>
                    <a:gd name="T2" fmla="*/ 22 w 85"/>
                    <a:gd name="T3" fmla="*/ 114 h 158"/>
                    <a:gd name="T4" fmla="*/ 4 w 85"/>
                    <a:gd name="T5" fmla="*/ 136 h 158"/>
                    <a:gd name="T6" fmla="*/ 26 w 85"/>
                    <a:gd name="T7" fmla="*/ 158 h 158"/>
                    <a:gd name="T8" fmla="*/ 62 w 85"/>
                    <a:gd name="T9" fmla="*/ 158 h 158"/>
                    <a:gd name="T10" fmla="*/ 85 w 85"/>
                    <a:gd name="T11" fmla="*/ 136 h 158"/>
                    <a:gd name="T12" fmla="*/ 67 w 85"/>
                    <a:gd name="T13" fmla="*/ 114 h 158"/>
                    <a:gd name="T14" fmla="*/ 67 w 85"/>
                    <a:gd name="T15" fmla="*/ 25 h 158"/>
                    <a:gd name="T16" fmla="*/ 67 w 85"/>
                    <a:gd name="T17" fmla="*/ 21 h 158"/>
                    <a:gd name="T18" fmla="*/ 44 w 85"/>
                    <a:gd name="T19" fmla="*/ 0 h 158"/>
                    <a:gd name="T20" fmla="*/ 44 w 85"/>
                    <a:gd name="T21" fmla="*/ 0 h 158"/>
                    <a:gd name="T22" fmla="*/ 22 w 85"/>
                    <a:gd name="T23" fmla="*/ 22 h 158"/>
                    <a:gd name="T24" fmla="*/ 22 w 85"/>
                    <a:gd name="T25" fmla="*/ 24 h 158"/>
                    <a:gd name="T26" fmla="*/ 21 w 85"/>
                    <a:gd name="T27" fmla="*/ 27 h 158"/>
                    <a:gd name="T28" fmla="*/ 0 w 85"/>
                    <a:gd name="T29" fmla="*/ 50 h 158"/>
                    <a:gd name="T30" fmla="*/ 22 w 85"/>
                    <a:gd name="T31"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8">
                      <a:moveTo>
                        <a:pt x="22" y="72"/>
                      </a:moveTo>
                      <a:cubicBezTo>
                        <a:pt x="22" y="114"/>
                        <a:pt x="22" y="114"/>
                        <a:pt x="22" y="114"/>
                      </a:cubicBezTo>
                      <a:cubicBezTo>
                        <a:pt x="11" y="116"/>
                        <a:pt x="4" y="125"/>
                        <a:pt x="4" y="136"/>
                      </a:cubicBezTo>
                      <a:cubicBezTo>
                        <a:pt x="4" y="148"/>
                        <a:pt x="14" y="158"/>
                        <a:pt x="26" y="158"/>
                      </a:cubicBezTo>
                      <a:cubicBezTo>
                        <a:pt x="62" y="158"/>
                        <a:pt x="62" y="158"/>
                        <a:pt x="62" y="158"/>
                      </a:cubicBezTo>
                      <a:cubicBezTo>
                        <a:pt x="74" y="158"/>
                        <a:pt x="85" y="148"/>
                        <a:pt x="85" y="136"/>
                      </a:cubicBezTo>
                      <a:cubicBezTo>
                        <a:pt x="85" y="125"/>
                        <a:pt x="77" y="116"/>
                        <a:pt x="67" y="114"/>
                      </a:cubicBezTo>
                      <a:cubicBezTo>
                        <a:pt x="67" y="25"/>
                        <a:pt x="67" y="25"/>
                        <a:pt x="67" y="25"/>
                      </a:cubicBezTo>
                      <a:cubicBezTo>
                        <a:pt x="67" y="23"/>
                        <a:pt x="67" y="22"/>
                        <a:pt x="67" y="21"/>
                      </a:cubicBezTo>
                      <a:cubicBezTo>
                        <a:pt x="66" y="9"/>
                        <a:pt x="56" y="0"/>
                        <a:pt x="44" y="0"/>
                      </a:cubicBezTo>
                      <a:cubicBezTo>
                        <a:pt x="44" y="0"/>
                        <a:pt x="44" y="0"/>
                        <a:pt x="44" y="0"/>
                      </a:cubicBezTo>
                      <a:cubicBezTo>
                        <a:pt x="31" y="0"/>
                        <a:pt x="22" y="10"/>
                        <a:pt x="22" y="22"/>
                      </a:cubicBezTo>
                      <a:cubicBezTo>
                        <a:pt x="22" y="24"/>
                        <a:pt x="22" y="24"/>
                        <a:pt x="22" y="24"/>
                      </a:cubicBezTo>
                      <a:cubicBezTo>
                        <a:pt x="22" y="25"/>
                        <a:pt x="21" y="26"/>
                        <a:pt x="21" y="27"/>
                      </a:cubicBezTo>
                      <a:cubicBezTo>
                        <a:pt x="9" y="28"/>
                        <a:pt x="0" y="38"/>
                        <a:pt x="0" y="50"/>
                      </a:cubicBezTo>
                      <a:cubicBezTo>
                        <a:pt x="0" y="62"/>
                        <a:pt x="10" y="72"/>
                        <a:pt x="22" y="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43" name="Line 33">
                  <a:extLst>
                    <a:ext uri="{FF2B5EF4-FFF2-40B4-BE49-F238E27FC236}">
                      <a16:creationId xmlns:a16="http://schemas.microsoft.com/office/drawing/2014/main" id="{3119C69B-B0BA-4A7C-B8CF-A49D726059C5}"/>
                    </a:ext>
                  </a:extLst>
                </p:cNvPr>
                <p:cNvSpPr>
                  <a:spLocks noChangeShapeType="1"/>
                </p:cNvSpPr>
                <p:nvPr/>
              </p:nvSpPr>
              <p:spPr bwMode="auto">
                <a:xfrm>
                  <a:off x="6550494" y="28508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4" name="Line 34">
                  <a:extLst>
                    <a:ext uri="{FF2B5EF4-FFF2-40B4-BE49-F238E27FC236}">
                      <a16:creationId xmlns:a16="http://schemas.microsoft.com/office/drawing/2014/main" id="{E0473E58-AA59-4D18-AC70-6825AD0C59FB}"/>
                    </a:ext>
                  </a:extLst>
                </p:cNvPr>
                <p:cNvSpPr>
                  <a:spLocks noChangeShapeType="1"/>
                </p:cNvSpPr>
                <p:nvPr/>
              </p:nvSpPr>
              <p:spPr bwMode="auto">
                <a:xfrm>
                  <a:off x="6550494" y="28508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5" name="Freeform 35">
                  <a:extLst>
                    <a:ext uri="{FF2B5EF4-FFF2-40B4-BE49-F238E27FC236}">
                      <a16:creationId xmlns:a16="http://schemas.microsoft.com/office/drawing/2014/main" id="{FCB0E39D-E1D4-441C-A00D-B34746F57D38}"/>
                    </a:ext>
                  </a:extLst>
                </p:cNvPr>
                <p:cNvSpPr>
                  <a:spLocks noEditPoints="1"/>
                </p:cNvSpPr>
                <p:nvPr/>
              </p:nvSpPr>
              <p:spPr bwMode="auto">
                <a:xfrm>
                  <a:off x="6460006" y="2871471"/>
                  <a:ext cx="19050" cy="26988"/>
                </a:xfrm>
                <a:custGeom>
                  <a:avLst/>
                  <a:gdLst>
                    <a:gd name="T0" fmla="*/ 57 w 115"/>
                    <a:gd name="T1" fmla="*/ 0 h 159"/>
                    <a:gd name="T2" fmla="*/ 0 w 115"/>
                    <a:gd name="T3" fmla="*/ 58 h 159"/>
                    <a:gd name="T4" fmla="*/ 0 w 115"/>
                    <a:gd name="T5" fmla="*/ 101 h 159"/>
                    <a:gd name="T6" fmla="*/ 57 w 115"/>
                    <a:gd name="T7" fmla="*/ 159 h 159"/>
                    <a:gd name="T8" fmla="*/ 115 w 115"/>
                    <a:gd name="T9" fmla="*/ 101 h 159"/>
                    <a:gd name="T10" fmla="*/ 115 w 115"/>
                    <a:gd name="T11" fmla="*/ 58 h 159"/>
                    <a:gd name="T12" fmla="*/ 57 w 115"/>
                    <a:gd name="T13" fmla="*/ 0 h 159"/>
                    <a:gd name="T14" fmla="*/ 70 w 115"/>
                    <a:gd name="T15" fmla="*/ 101 h 159"/>
                    <a:gd name="T16" fmla="*/ 57 w 115"/>
                    <a:gd name="T17" fmla="*/ 114 h 159"/>
                    <a:gd name="T18" fmla="*/ 45 w 115"/>
                    <a:gd name="T19" fmla="*/ 101 h 159"/>
                    <a:gd name="T20" fmla="*/ 45 w 115"/>
                    <a:gd name="T21" fmla="*/ 58 h 159"/>
                    <a:gd name="T22" fmla="*/ 57 w 115"/>
                    <a:gd name="T23" fmla="*/ 45 h 159"/>
                    <a:gd name="T24" fmla="*/ 70 w 115"/>
                    <a:gd name="T25" fmla="*/ 58 h 159"/>
                    <a:gd name="T26" fmla="*/ 70 w 115"/>
                    <a:gd name="T27" fmla="*/ 10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9">
                      <a:moveTo>
                        <a:pt x="57" y="0"/>
                      </a:moveTo>
                      <a:cubicBezTo>
                        <a:pt x="26" y="0"/>
                        <a:pt x="0" y="26"/>
                        <a:pt x="0" y="58"/>
                      </a:cubicBezTo>
                      <a:cubicBezTo>
                        <a:pt x="0" y="101"/>
                        <a:pt x="0" y="101"/>
                        <a:pt x="0" y="101"/>
                      </a:cubicBezTo>
                      <a:cubicBezTo>
                        <a:pt x="0" y="133"/>
                        <a:pt x="26" y="159"/>
                        <a:pt x="57" y="159"/>
                      </a:cubicBezTo>
                      <a:cubicBezTo>
                        <a:pt x="89" y="159"/>
                        <a:pt x="115" y="133"/>
                        <a:pt x="115" y="101"/>
                      </a:cubicBezTo>
                      <a:cubicBezTo>
                        <a:pt x="115" y="58"/>
                        <a:pt x="115" y="58"/>
                        <a:pt x="115" y="58"/>
                      </a:cubicBezTo>
                      <a:cubicBezTo>
                        <a:pt x="115" y="26"/>
                        <a:pt x="89" y="0"/>
                        <a:pt x="57" y="0"/>
                      </a:cubicBezTo>
                      <a:close/>
                      <a:moveTo>
                        <a:pt x="70" y="101"/>
                      </a:moveTo>
                      <a:cubicBezTo>
                        <a:pt x="70" y="108"/>
                        <a:pt x="64" y="114"/>
                        <a:pt x="57" y="114"/>
                      </a:cubicBezTo>
                      <a:cubicBezTo>
                        <a:pt x="50" y="114"/>
                        <a:pt x="45" y="108"/>
                        <a:pt x="45" y="101"/>
                      </a:cubicBezTo>
                      <a:cubicBezTo>
                        <a:pt x="45" y="58"/>
                        <a:pt x="45" y="58"/>
                        <a:pt x="45" y="58"/>
                      </a:cubicBezTo>
                      <a:cubicBezTo>
                        <a:pt x="45" y="51"/>
                        <a:pt x="50" y="45"/>
                        <a:pt x="57" y="45"/>
                      </a:cubicBezTo>
                      <a:cubicBezTo>
                        <a:pt x="64" y="45"/>
                        <a:pt x="70" y="51"/>
                        <a:pt x="70" y="58"/>
                      </a:cubicBezTo>
                      <a:lnTo>
                        <a:pt x="70" y="1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46" name="Line 36">
                  <a:extLst>
                    <a:ext uri="{FF2B5EF4-FFF2-40B4-BE49-F238E27FC236}">
                      <a16:creationId xmlns:a16="http://schemas.microsoft.com/office/drawing/2014/main" id="{A69C345F-5F54-4BA6-B7B8-4C02641D1D4D}"/>
                    </a:ext>
                  </a:extLst>
                </p:cNvPr>
                <p:cNvSpPr>
                  <a:spLocks noChangeShapeType="1"/>
                </p:cNvSpPr>
                <p:nvPr/>
              </p:nvSpPr>
              <p:spPr bwMode="auto">
                <a:xfrm>
                  <a:off x="6472706" y="28889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7" name="Line 37">
                  <a:extLst>
                    <a:ext uri="{FF2B5EF4-FFF2-40B4-BE49-F238E27FC236}">
                      <a16:creationId xmlns:a16="http://schemas.microsoft.com/office/drawing/2014/main" id="{545837DD-54E5-4C42-8664-57F3E66DD544}"/>
                    </a:ext>
                  </a:extLst>
                </p:cNvPr>
                <p:cNvSpPr>
                  <a:spLocks noChangeShapeType="1"/>
                </p:cNvSpPr>
                <p:nvPr/>
              </p:nvSpPr>
              <p:spPr bwMode="auto">
                <a:xfrm>
                  <a:off x="6472706" y="288893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8" name="Freeform 38">
                  <a:extLst>
                    <a:ext uri="{FF2B5EF4-FFF2-40B4-BE49-F238E27FC236}">
                      <a16:creationId xmlns:a16="http://schemas.microsoft.com/office/drawing/2014/main" id="{07D5F0C9-225E-4028-AC11-133E93C336BF}"/>
                    </a:ext>
                  </a:extLst>
                </p:cNvPr>
                <p:cNvSpPr>
                  <a:spLocks noEditPoints="1"/>
                </p:cNvSpPr>
                <p:nvPr/>
              </p:nvSpPr>
              <p:spPr bwMode="auto">
                <a:xfrm>
                  <a:off x="6521919" y="2871471"/>
                  <a:ext cx="19050" cy="26988"/>
                </a:xfrm>
                <a:custGeom>
                  <a:avLst/>
                  <a:gdLst>
                    <a:gd name="T0" fmla="*/ 0 w 115"/>
                    <a:gd name="T1" fmla="*/ 101 h 159"/>
                    <a:gd name="T2" fmla="*/ 57 w 115"/>
                    <a:gd name="T3" fmla="*/ 159 h 159"/>
                    <a:gd name="T4" fmla="*/ 115 w 115"/>
                    <a:gd name="T5" fmla="*/ 101 h 159"/>
                    <a:gd name="T6" fmla="*/ 115 w 115"/>
                    <a:gd name="T7" fmla="*/ 58 h 159"/>
                    <a:gd name="T8" fmla="*/ 57 w 115"/>
                    <a:gd name="T9" fmla="*/ 0 h 159"/>
                    <a:gd name="T10" fmla="*/ 0 w 115"/>
                    <a:gd name="T11" fmla="*/ 58 h 159"/>
                    <a:gd name="T12" fmla="*/ 0 w 115"/>
                    <a:gd name="T13" fmla="*/ 101 h 159"/>
                    <a:gd name="T14" fmla="*/ 45 w 115"/>
                    <a:gd name="T15" fmla="*/ 58 h 159"/>
                    <a:gd name="T16" fmla="*/ 57 w 115"/>
                    <a:gd name="T17" fmla="*/ 45 h 159"/>
                    <a:gd name="T18" fmla="*/ 70 w 115"/>
                    <a:gd name="T19" fmla="*/ 58 h 159"/>
                    <a:gd name="T20" fmla="*/ 70 w 115"/>
                    <a:gd name="T21" fmla="*/ 101 h 159"/>
                    <a:gd name="T22" fmla="*/ 57 w 115"/>
                    <a:gd name="T23" fmla="*/ 114 h 159"/>
                    <a:gd name="T24" fmla="*/ 45 w 115"/>
                    <a:gd name="T25" fmla="*/ 101 h 159"/>
                    <a:gd name="T26" fmla="*/ 45 w 115"/>
                    <a:gd name="T27" fmla="*/ 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9">
                      <a:moveTo>
                        <a:pt x="0" y="101"/>
                      </a:moveTo>
                      <a:cubicBezTo>
                        <a:pt x="0" y="133"/>
                        <a:pt x="26" y="159"/>
                        <a:pt x="57" y="159"/>
                      </a:cubicBezTo>
                      <a:cubicBezTo>
                        <a:pt x="89" y="159"/>
                        <a:pt x="115" y="133"/>
                        <a:pt x="115" y="101"/>
                      </a:cubicBezTo>
                      <a:cubicBezTo>
                        <a:pt x="115" y="58"/>
                        <a:pt x="115" y="58"/>
                        <a:pt x="115" y="58"/>
                      </a:cubicBezTo>
                      <a:cubicBezTo>
                        <a:pt x="115" y="26"/>
                        <a:pt x="89" y="0"/>
                        <a:pt x="57" y="0"/>
                      </a:cubicBezTo>
                      <a:cubicBezTo>
                        <a:pt x="26" y="0"/>
                        <a:pt x="0" y="26"/>
                        <a:pt x="0" y="58"/>
                      </a:cubicBezTo>
                      <a:lnTo>
                        <a:pt x="0" y="101"/>
                      </a:lnTo>
                      <a:close/>
                      <a:moveTo>
                        <a:pt x="45" y="58"/>
                      </a:moveTo>
                      <a:cubicBezTo>
                        <a:pt x="45" y="51"/>
                        <a:pt x="50" y="45"/>
                        <a:pt x="57" y="45"/>
                      </a:cubicBezTo>
                      <a:cubicBezTo>
                        <a:pt x="64" y="45"/>
                        <a:pt x="70" y="51"/>
                        <a:pt x="70" y="58"/>
                      </a:cubicBezTo>
                      <a:cubicBezTo>
                        <a:pt x="70" y="101"/>
                        <a:pt x="70" y="101"/>
                        <a:pt x="70" y="101"/>
                      </a:cubicBezTo>
                      <a:cubicBezTo>
                        <a:pt x="70" y="108"/>
                        <a:pt x="64" y="114"/>
                        <a:pt x="57" y="114"/>
                      </a:cubicBezTo>
                      <a:cubicBezTo>
                        <a:pt x="50" y="114"/>
                        <a:pt x="45" y="108"/>
                        <a:pt x="45" y="101"/>
                      </a:cubicBezTo>
                      <a:lnTo>
                        <a:pt x="45"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49" name="Line 39">
                  <a:extLst>
                    <a:ext uri="{FF2B5EF4-FFF2-40B4-BE49-F238E27FC236}">
                      <a16:creationId xmlns:a16="http://schemas.microsoft.com/office/drawing/2014/main" id="{11B05720-4108-4C6B-8E30-292BF6F9122C}"/>
                    </a:ext>
                  </a:extLst>
                </p:cNvPr>
                <p:cNvSpPr>
                  <a:spLocks noChangeShapeType="1"/>
                </p:cNvSpPr>
                <p:nvPr/>
              </p:nvSpPr>
              <p:spPr bwMode="auto">
                <a:xfrm>
                  <a:off x="6529856" y="288099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0" name="Line 40">
                  <a:extLst>
                    <a:ext uri="{FF2B5EF4-FFF2-40B4-BE49-F238E27FC236}">
                      <a16:creationId xmlns:a16="http://schemas.microsoft.com/office/drawing/2014/main" id="{A7EDB62C-5946-4A34-9688-914917C2E9E0}"/>
                    </a:ext>
                  </a:extLst>
                </p:cNvPr>
                <p:cNvSpPr>
                  <a:spLocks noChangeShapeType="1"/>
                </p:cNvSpPr>
                <p:nvPr/>
              </p:nvSpPr>
              <p:spPr bwMode="auto">
                <a:xfrm>
                  <a:off x="6529856" y="2880996"/>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1" name="Freeform 41">
                  <a:extLst>
                    <a:ext uri="{FF2B5EF4-FFF2-40B4-BE49-F238E27FC236}">
                      <a16:creationId xmlns:a16="http://schemas.microsoft.com/office/drawing/2014/main" id="{7FEB826B-536B-4F74-B780-3BD64FE2E34C}"/>
                    </a:ext>
                  </a:extLst>
                </p:cNvPr>
                <p:cNvSpPr>
                  <a:spLocks/>
                </p:cNvSpPr>
                <p:nvPr/>
              </p:nvSpPr>
              <p:spPr bwMode="auto">
                <a:xfrm>
                  <a:off x="6483819" y="2871471"/>
                  <a:ext cx="14288" cy="26988"/>
                </a:xfrm>
                <a:custGeom>
                  <a:avLst/>
                  <a:gdLst>
                    <a:gd name="T0" fmla="*/ 4 w 85"/>
                    <a:gd name="T1" fmla="*/ 136 h 159"/>
                    <a:gd name="T2" fmla="*/ 27 w 85"/>
                    <a:gd name="T3" fmla="*/ 159 h 159"/>
                    <a:gd name="T4" fmla="*/ 62 w 85"/>
                    <a:gd name="T5" fmla="*/ 159 h 159"/>
                    <a:gd name="T6" fmla="*/ 85 w 85"/>
                    <a:gd name="T7" fmla="*/ 136 h 159"/>
                    <a:gd name="T8" fmla="*/ 67 w 85"/>
                    <a:gd name="T9" fmla="*/ 114 h 159"/>
                    <a:gd name="T10" fmla="*/ 67 w 85"/>
                    <a:gd name="T11" fmla="*/ 25 h 159"/>
                    <a:gd name="T12" fmla="*/ 67 w 85"/>
                    <a:gd name="T13" fmla="*/ 22 h 159"/>
                    <a:gd name="T14" fmla="*/ 45 w 85"/>
                    <a:gd name="T15" fmla="*/ 0 h 159"/>
                    <a:gd name="T16" fmla="*/ 44 w 85"/>
                    <a:gd name="T17" fmla="*/ 0 h 159"/>
                    <a:gd name="T18" fmla="*/ 22 w 85"/>
                    <a:gd name="T19" fmla="*/ 23 h 159"/>
                    <a:gd name="T20" fmla="*/ 22 w 85"/>
                    <a:gd name="T21" fmla="*/ 24 h 159"/>
                    <a:gd name="T22" fmla="*/ 21 w 85"/>
                    <a:gd name="T23" fmla="*/ 28 h 159"/>
                    <a:gd name="T24" fmla="*/ 0 w 85"/>
                    <a:gd name="T25" fmla="*/ 50 h 159"/>
                    <a:gd name="T26" fmla="*/ 22 w 85"/>
                    <a:gd name="T27" fmla="*/ 73 h 159"/>
                    <a:gd name="T28" fmla="*/ 22 w 85"/>
                    <a:gd name="T29" fmla="*/ 114 h 159"/>
                    <a:gd name="T30" fmla="*/ 4 w 85"/>
                    <a:gd name="T31"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9">
                      <a:moveTo>
                        <a:pt x="4" y="136"/>
                      </a:moveTo>
                      <a:cubicBezTo>
                        <a:pt x="4" y="148"/>
                        <a:pt x="14" y="159"/>
                        <a:pt x="27" y="159"/>
                      </a:cubicBezTo>
                      <a:cubicBezTo>
                        <a:pt x="62" y="159"/>
                        <a:pt x="62" y="159"/>
                        <a:pt x="62" y="159"/>
                      </a:cubicBezTo>
                      <a:cubicBezTo>
                        <a:pt x="75" y="159"/>
                        <a:pt x="85" y="148"/>
                        <a:pt x="85" y="136"/>
                      </a:cubicBezTo>
                      <a:cubicBezTo>
                        <a:pt x="85" y="125"/>
                        <a:pt x="77" y="116"/>
                        <a:pt x="67" y="114"/>
                      </a:cubicBezTo>
                      <a:cubicBezTo>
                        <a:pt x="67" y="25"/>
                        <a:pt x="67" y="25"/>
                        <a:pt x="67" y="25"/>
                      </a:cubicBezTo>
                      <a:cubicBezTo>
                        <a:pt x="67" y="23"/>
                        <a:pt x="67" y="22"/>
                        <a:pt x="67" y="22"/>
                      </a:cubicBezTo>
                      <a:cubicBezTo>
                        <a:pt x="66" y="10"/>
                        <a:pt x="57" y="0"/>
                        <a:pt x="45" y="0"/>
                      </a:cubicBezTo>
                      <a:cubicBezTo>
                        <a:pt x="44" y="0"/>
                        <a:pt x="44" y="0"/>
                        <a:pt x="44" y="0"/>
                      </a:cubicBezTo>
                      <a:cubicBezTo>
                        <a:pt x="32" y="0"/>
                        <a:pt x="22" y="10"/>
                        <a:pt x="22" y="23"/>
                      </a:cubicBezTo>
                      <a:cubicBezTo>
                        <a:pt x="22" y="24"/>
                        <a:pt x="22" y="24"/>
                        <a:pt x="22" y="24"/>
                      </a:cubicBezTo>
                      <a:cubicBezTo>
                        <a:pt x="22" y="25"/>
                        <a:pt x="22" y="27"/>
                        <a:pt x="21" y="28"/>
                      </a:cubicBezTo>
                      <a:cubicBezTo>
                        <a:pt x="10" y="28"/>
                        <a:pt x="0" y="38"/>
                        <a:pt x="0" y="50"/>
                      </a:cubicBezTo>
                      <a:cubicBezTo>
                        <a:pt x="0" y="62"/>
                        <a:pt x="10" y="72"/>
                        <a:pt x="22" y="73"/>
                      </a:cubicBezTo>
                      <a:cubicBezTo>
                        <a:pt x="22" y="114"/>
                        <a:pt x="22" y="114"/>
                        <a:pt x="22" y="114"/>
                      </a:cubicBezTo>
                      <a:cubicBezTo>
                        <a:pt x="12" y="116"/>
                        <a:pt x="4" y="125"/>
                        <a:pt x="4"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52" name="Line 42">
                  <a:extLst>
                    <a:ext uri="{FF2B5EF4-FFF2-40B4-BE49-F238E27FC236}">
                      <a16:creationId xmlns:a16="http://schemas.microsoft.com/office/drawing/2014/main" id="{7CDA9B23-6ADB-4386-80A2-9AD63869F201}"/>
                    </a:ext>
                  </a:extLst>
                </p:cNvPr>
                <p:cNvSpPr>
                  <a:spLocks noChangeShapeType="1"/>
                </p:cNvSpPr>
                <p:nvPr/>
              </p:nvSpPr>
              <p:spPr bwMode="auto">
                <a:xfrm>
                  <a:off x="6485406" y="289528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3" name="Line 43">
                  <a:extLst>
                    <a:ext uri="{FF2B5EF4-FFF2-40B4-BE49-F238E27FC236}">
                      <a16:creationId xmlns:a16="http://schemas.microsoft.com/office/drawing/2014/main" id="{0C154602-BB1F-48F3-B21D-5B5C6B0AE0F8}"/>
                    </a:ext>
                  </a:extLst>
                </p:cNvPr>
                <p:cNvSpPr>
                  <a:spLocks noChangeShapeType="1"/>
                </p:cNvSpPr>
                <p:nvPr/>
              </p:nvSpPr>
              <p:spPr bwMode="auto">
                <a:xfrm>
                  <a:off x="6485406" y="289528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4" name="Freeform 44">
                  <a:extLst>
                    <a:ext uri="{FF2B5EF4-FFF2-40B4-BE49-F238E27FC236}">
                      <a16:creationId xmlns:a16="http://schemas.microsoft.com/office/drawing/2014/main" id="{101DEEB2-DD89-4AC2-919F-26B31CEAD2D8}"/>
                    </a:ext>
                  </a:extLst>
                </p:cNvPr>
                <p:cNvSpPr>
                  <a:spLocks/>
                </p:cNvSpPr>
                <p:nvPr/>
              </p:nvSpPr>
              <p:spPr bwMode="auto">
                <a:xfrm>
                  <a:off x="6502869" y="2871471"/>
                  <a:ext cx="14288" cy="26988"/>
                </a:xfrm>
                <a:custGeom>
                  <a:avLst/>
                  <a:gdLst>
                    <a:gd name="T0" fmla="*/ 4 w 85"/>
                    <a:gd name="T1" fmla="*/ 136 h 159"/>
                    <a:gd name="T2" fmla="*/ 26 w 85"/>
                    <a:gd name="T3" fmla="*/ 159 h 159"/>
                    <a:gd name="T4" fmla="*/ 62 w 85"/>
                    <a:gd name="T5" fmla="*/ 159 h 159"/>
                    <a:gd name="T6" fmla="*/ 85 w 85"/>
                    <a:gd name="T7" fmla="*/ 136 h 159"/>
                    <a:gd name="T8" fmla="*/ 67 w 85"/>
                    <a:gd name="T9" fmla="*/ 114 h 159"/>
                    <a:gd name="T10" fmla="*/ 67 w 85"/>
                    <a:gd name="T11" fmla="*/ 25 h 159"/>
                    <a:gd name="T12" fmla="*/ 67 w 85"/>
                    <a:gd name="T13" fmla="*/ 22 h 159"/>
                    <a:gd name="T14" fmla="*/ 44 w 85"/>
                    <a:gd name="T15" fmla="*/ 0 h 159"/>
                    <a:gd name="T16" fmla="*/ 22 w 85"/>
                    <a:gd name="T17" fmla="*/ 23 h 159"/>
                    <a:gd name="T18" fmla="*/ 22 w 85"/>
                    <a:gd name="T19" fmla="*/ 24 h 159"/>
                    <a:gd name="T20" fmla="*/ 21 w 85"/>
                    <a:gd name="T21" fmla="*/ 28 h 159"/>
                    <a:gd name="T22" fmla="*/ 0 w 85"/>
                    <a:gd name="T23" fmla="*/ 50 h 159"/>
                    <a:gd name="T24" fmla="*/ 22 w 85"/>
                    <a:gd name="T25" fmla="*/ 73 h 159"/>
                    <a:gd name="T26" fmla="*/ 22 w 85"/>
                    <a:gd name="T27" fmla="*/ 114 h 159"/>
                    <a:gd name="T28" fmla="*/ 4 w 85"/>
                    <a:gd name="T29"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59">
                      <a:moveTo>
                        <a:pt x="4" y="136"/>
                      </a:moveTo>
                      <a:cubicBezTo>
                        <a:pt x="4" y="148"/>
                        <a:pt x="14" y="159"/>
                        <a:pt x="26" y="159"/>
                      </a:cubicBezTo>
                      <a:cubicBezTo>
                        <a:pt x="62" y="159"/>
                        <a:pt x="62" y="159"/>
                        <a:pt x="62" y="159"/>
                      </a:cubicBezTo>
                      <a:cubicBezTo>
                        <a:pt x="75" y="159"/>
                        <a:pt x="85" y="148"/>
                        <a:pt x="85" y="136"/>
                      </a:cubicBezTo>
                      <a:cubicBezTo>
                        <a:pt x="85" y="125"/>
                        <a:pt x="77" y="116"/>
                        <a:pt x="67" y="114"/>
                      </a:cubicBezTo>
                      <a:cubicBezTo>
                        <a:pt x="67" y="25"/>
                        <a:pt x="67" y="25"/>
                        <a:pt x="67" y="25"/>
                      </a:cubicBezTo>
                      <a:cubicBezTo>
                        <a:pt x="67" y="23"/>
                        <a:pt x="67" y="22"/>
                        <a:pt x="67" y="22"/>
                      </a:cubicBezTo>
                      <a:cubicBezTo>
                        <a:pt x="66" y="9"/>
                        <a:pt x="56" y="0"/>
                        <a:pt x="44" y="0"/>
                      </a:cubicBezTo>
                      <a:cubicBezTo>
                        <a:pt x="32" y="0"/>
                        <a:pt x="22" y="10"/>
                        <a:pt x="22" y="23"/>
                      </a:cubicBezTo>
                      <a:cubicBezTo>
                        <a:pt x="22" y="24"/>
                        <a:pt x="22" y="24"/>
                        <a:pt x="22" y="24"/>
                      </a:cubicBezTo>
                      <a:cubicBezTo>
                        <a:pt x="22" y="25"/>
                        <a:pt x="22" y="26"/>
                        <a:pt x="21" y="28"/>
                      </a:cubicBezTo>
                      <a:cubicBezTo>
                        <a:pt x="10" y="28"/>
                        <a:pt x="0" y="38"/>
                        <a:pt x="0" y="50"/>
                      </a:cubicBezTo>
                      <a:cubicBezTo>
                        <a:pt x="0" y="62"/>
                        <a:pt x="10" y="72"/>
                        <a:pt x="22" y="73"/>
                      </a:cubicBezTo>
                      <a:cubicBezTo>
                        <a:pt x="22" y="114"/>
                        <a:pt x="22" y="114"/>
                        <a:pt x="22" y="114"/>
                      </a:cubicBezTo>
                      <a:cubicBezTo>
                        <a:pt x="12" y="116"/>
                        <a:pt x="4" y="125"/>
                        <a:pt x="4"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55" name="Line 45">
                  <a:extLst>
                    <a:ext uri="{FF2B5EF4-FFF2-40B4-BE49-F238E27FC236}">
                      <a16:creationId xmlns:a16="http://schemas.microsoft.com/office/drawing/2014/main" id="{9E2E2D5A-EB26-4EFE-951A-1438AAA4C884}"/>
                    </a:ext>
                  </a:extLst>
                </p:cNvPr>
                <p:cNvSpPr>
                  <a:spLocks noChangeShapeType="1"/>
                </p:cNvSpPr>
                <p:nvPr/>
              </p:nvSpPr>
              <p:spPr bwMode="auto">
                <a:xfrm>
                  <a:off x="6502869" y="289528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6" name="Line 46">
                  <a:extLst>
                    <a:ext uri="{FF2B5EF4-FFF2-40B4-BE49-F238E27FC236}">
                      <a16:creationId xmlns:a16="http://schemas.microsoft.com/office/drawing/2014/main" id="{1C7F3D66-55F8-42C9-AC15-0484CAAE4D94}"/>
                    </a:ext>
                  </a:extLst>
                </p:cNvPr>
                <p:cNvSpPr>
                  <a:spLocks noChangeShapeType="1"/>
                </p:cNvSpPr>
                <p:nvPr/>
              </p:nvSpPr>
              <p:spPr bwMode="auto">
                <a:xfrm>
                  <a:off x="6502869" y="2895283"/>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7" name="Freeform 47">
                  <a:extLst>
                    <a:ext uri="{FF2B5EF4-FFF2-40B4-BE49-F238E27FC236}">
                      <a16:creationId xmlns:a16="http://schemas.microsoft.com/office/drawing/2014/main" id="{6811CDB0-71CA-44F8-BD86-8E969A32324C}"/>
                    </a:ext>
                  </a:extLst>
                </p:cNvPr>
                <p:cNvSpPr>
                  <a:spLocks/>
                </p:cNvSpPr>
                <p:nvPr/>
              </p:nvSpPr>
              <p:spPr bwMode="auto">
                <a:xfrm>
                  <a:off x="6547319" y="2871471"/>
                  <a:ext cx="14288" cy="26988"/>
                </a:xfrm>
                <a:custGeom>
                  <a:avLst/>
                  <a:gdLst>
                    <a:gd name="T0" fmla="*/ 22 w 85"/>
                    <a:gd name="T1" fmla="*/ 73 h 159"/>
                    <a:gd name="T2" fmla="*/ 22 w 85"/>
                    <a:gd name="T3" fmla="*/ 114 h 159"/>
                    <a:gd name="T4" fmla="*/ 4 w 85"/>
                    <a:gd name="T5" fmla="*/ 136 h 159"/>
                    <a:gd name="T6" fmla="*/ 26 w 85"/>
                    <a:gd name="T7" fmla="*/ 159 h 159"/>
                    <a:gd name="T8" fmla="*/ 62 w 85"/>
                    <a:gd name="T9" fmla="*/ 159 h 159"/>
                    <a:gd name="T10" fmla="*/ 85 w 85"/>
                    <a:gd name="T11" fmla="*/ 136 h 159"/>
                    <a:gd name="T12" fmla="*/ 67 w 85"/>
                    <a:gd name="T13" fmla="*/ 114 h 159"/>
                    <a:gd name="T14" fmla="*/ 67 w 85"/>
                    <a:gd name="T15" fmla="*/ 25 h 159"/>
                    <a:gd name="T16" fmla="*/ 67 w 85"/>
                    <a:gd name="T17" fmla="*/ 22 h 159"/>
                    <a:gd name="T18" fmla="*/ 44 w 85"/>
                    <a:gd name="T19" fmla="*/ 0 h 159"/>
                    <a:gd name="T20" fmla="*/ 44 w 85"/>
                    <a:gd name="T21" fmla="*/ 0 h 159"/>
                    <a:gd name="T22" fmla="*/ 22 w 85"/>
                    <a:gd name="T23" fmla="*/ 23 h 159"/>
                    <a:gd name="T24" fmla="*/ 22 w 85"/>
                    <a:gd name="T25" fmla="*/ 24 h 159"/>
                    <a:gd name="T26" fmla="*/ 21 w 85"/>
                    <a:gd name="T27" fmla="*/ 28 h 159"/>
                    <a:gd name="T28" fmla="*/ 0 w 85"/>
                    <a:gd name="T29" fmla="*/ 50 h 159"/>
                    <a:gd name="T30" fmla="*/ 22 w 85"/>
                    <a:gd name="T31"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9">
                      <a:moveTo>
                        <a:pt x="22" y="73"/>
                      </a:moveTo>
                      <a:cubicBezTo>
                        <a:pt x="22" y="114"/>
                        <a:pt x="22" y="114"/>
                        <a:pt x="22" y="114"/>
                      </a:cubicBezTo>
                      <a:cubicBezTo>
                        <a:pt x="11" y="116"/>
                        <a:pt x="4" y="125"/>
                        <a:pt x="4" y="136"/>
                      </a:cubicBezTo>
                      <a:cubicBezTo>
                        <a:pt x="4" y="148"/>
                        <a:pt x="14" y="159"/>
                        <a:pt x="26" y="159"/>
                      </a:cubicBezTo>
                      <a:cubicBezTo>
                        <a:pt x="62" y="159"/>
                        <a:pt x="62" y="159"/>
                        <a:pt x="62" y="159"/>
                      </a:cubicBezTo>
                      <a:cubicBezTo>
                        <a:pt x="74" y="159"/>
                        <a:pt x="85" y="148"/>
                        <a:pt x="85" y="136"/>
                      </a:cubicBezTo>
                      <a:cubicBezTo>
                        <a:pt x="85" y="125"/>
                        <a:pt x="77" y="116"/>
                        <a:pt x="67" y="114"/>
                      </a:cubicBezTo>
                      <a:cubicBezTo>
                        <a:pt x="67" y="25"/>
                        <a:pt x="67" y="25"/>
                        <a:pt x="67" y="25"/>
                      </a:cubicBezTo>
                      <a:cubicBezTo>
                        <a:pt x="67" y="23"/>
                        <a:pt x="67" y="22"/>
                        <a:pt x="67" y="22"/>
                      </a:cubicBezTo>
                      <a:cubicBezTo>
                        <a:pt x="66" y="10"/>
                        <a:pt x="56" y="0"/>
                        <a:pt x="44" y="0"/>
                      </a:cubicBezTo>
                      <a:cubicBezTo>
                        <a:pt x="44" y="0"/>
                        <a:pt x="44" y="0"/>
                        <a:pt x="44" y="0"/>
                      </a:cubicBezTo>
                      <a:cubicBezTo>
                        <a:pt x="31" y="0"/>
                        <a:pt x="22" y="10"/>
                        <a:pt x="22" y="23"/>
                      </a:cubicBezTo>
                      <a:cubicBezTo>
                        <a:pt x="22" y="24"/>
                        <a:pt x="22" y="24"/>
                        <a:pt x="22" y="24"/>
                      </a:cubicBezTo>
                      <a:cubicBezTo>
                        <a:pt x="22" y="25"/>
                        <a:pt x="21" y="27"/>
                        <a:pt x="21" y="28"/>
                      </a:cubicBezTo>
                      <a:cubicBezTo>
                        <a:pt x="9" y="28"/>
                        <a:pt x="0" y="38"/>
                        <a:pt x="0" y="50"/>
                      </a:cubicBezTo>
                      <a:cubicBezTo>
                        <a:pt x="0" y="62"/>
                        <a:pt x="10" y="72"/>
                        <a:pt x="22"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58" name="Line 48">
                  <a:extLst>
                    <a:ext uri="{FF2B5EF4-FFF2-40B4-BE49-F238E27FC236}">
                      <a16:creationId xmlns:a16="http://schemas.microsoft.com/office/drawing/2014/main" id="{C9EC2353-C72E-4A11-979C-7638276D6A25}"/>
                    </a:ext>
                  </a:extLst>
                </p:cNvPr>
                <p:cNvSpPr>
                  <a:spLocks noChangeShapeType="1"/>
                </p:cNvSpPr>
                <p:nvPr/>
              </p:nvSpPr>
              <p:spPr bwMode="auto">
                <a:xfrm>
                  <a:off x="6550494" y="2884171"/>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9" name="Line 49">
                  <a:extLst>
                    <a:ext uri="{FF2B5EF4-FFF2-40B4-BE49-F238E27FC236}">
                      <a16:creationId xmlns:a16="http://schemas.microsoft.com/office/drawing/2014/main" id="{CF3005C4-E227-45E4-AAFC-CBD12BE70F98}"/>
                    </a:ext>
                  </a:extLst>
                </p:cNvPr>
                <p:cNvSpPr>
                  <a:spLocks noChangeShapeType="1"/>
                </p:cNvSpPr>
                <p:nvPr/>
              </p:nvSpPr>
              <p:spPr bwMode="auto">
                <a:xfrm>
                  <a:off x="6550494" y="2884171"/>
                  <a:ext cx="0"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273" name="Line 68">
                <a:extLst>
                  <a:ext uri="{FF2B5EF4-FFF2-40B4-BE49-F238E27FC236}">
                    <a16:creationId xmlns:a16="http://schemas.microsoft.com/office/drawing/2014/main" id="{E5EE6B7D-DC6A-4E8C-ADBE-2F8E499D79BB}"/>
                  </a:ext>
                </a:extLst>
              </p:cNvPr>
              <p:cNvSpPr>
                <a:spLocks noChangeAspect="1" noChangeShapeType="1"/>
              </p:cNvSpPr>
              <p:nvPr/>
            </p:nvSpPr>
            <p:spPr bwMode="auto">
              <a:xfrm>
                <a:off x="6270625" y="26406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4" name="Line 69">
                <a:extLst>
                  <a:ext uri="{FF2B5EF4-FFF2-40B4-BE49-F238E27FC236}">
                    <a16:creationId xmlns:a16="http://schemas.microsoft.com/office/drawing/2014/main" id="{F830DE3A-115D-416E-873B-492F9E0AA1D4}"/>
                  </a:ext>
                </a:extLst>
              </p:cNvPr>
              <p:cNvSpPr>
                <a:spLocks noChangeAspect="1" noChangeShapeType="1"/>
              </p:cNvSpPr>
              <p:nvPr/>
            </p:nvSpPr>
            <p:spPr bwMode="auto">
              <a:xfrm>
                <a:off x="6270625" y="26406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uppieren 17">
              <a:extLst>
                <a:ext uri="{FF2B5EF4-FFF2-40B4-BE49-F238E27FC236}">
                  <a16:creationId xmlns:a16="http://schemas.microsoft.com/office/drawing/2014/main" id="{BB3AFC42-BB36-4866-B618-0B9179920316}"/>
                </a:ext>
              </a:extLst>
            </p:cNvPr>
            <p:cNvGrpSpPr/>
            <p:nvPr/>
          </p:nvGrpSpPr>
          <p:grpSpPr>
            <a:xfrm>
              <a:off x="6998683" y="4870722"/>
              <a:ext cx="464822" cy="428400"/>
              <a:chOff x="6998683" y="4870722"/>
              <a:chExt cx="464822" cy="428400"/>
            </a:xfrm>
          </p:grpSpPr>
          <p:grpSp>
            <p:nvGrpSpPr>
              <p:cNvPr id="1276" name="Groupe 1941">
                <a:extLst>
                  <a:ext uri="{FF2B5EF4-FFF2-40B4-BE49-F238E27FC236}">
                    <a16:creationId xmlns:a16="http://schemas.microsoft.com/office/drawing/2014/main" id="{51FA1BBB-3E1E-4589-9644-D03C34141E5F}"/>
                  </a:ext>
                </a:extLst>
              </p:cNvPr>
              <p:cNvGrpSpPr/>
              <p:nvPr/>
            </p:nvGrpSpPr>
            <p:grpSpPr>
              <a:xfrm>
                <a:off x="7090315" y="4870722"/>
                <a:ext cx="343297" cy="214723"/>
                <a:chOff x="4951413" y="3455670"/>
                <a:chExt cx="423862" cy="265113"/>
              </a:xfrm>
              <a:solidFill>
                <a:schemeClr val="tx2"/>
              </a:solidFill>
            </p:grpSpPr>
            <p:sp>
              <p:nvSpPr>
                <p:cNvPr id="1284" name="Freeform 178">
                  <a:extLst>
                    <a:ext uri="{FF2B5EF4-FFF2-40B4-BE49-F238E27FC236}">
                      <a16:creationId xmlns:a16="http://schemas.microsoft.com/office/drawing/2014/main" id="{2F3F7962-2D8F-4DA1-A81F-C14209CD9E55}"/>
                    </a:ext>
                  </a:extLst>
                </p:cNvPr>
                <p:cNvSpPr>
                  <a:spLocks noEditPoints="1"/>
                </p:cNvSpPr>
                <p:nvPr/>
              </p:nvSpPr>
              <p:spPr bwMode="auto">
                <a:xfrm>
                  <a:off x="4951413" y="3455670"/>
                  <a:ext cx="306387" cy="265113"/>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grpFill/>
                <a:ln w="127">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285" name="Freeform 179">
                  <a:extLst>
                    <a:ext uri="{FF2B5EF4-FFF2-40B4-BE49-F238E27FC236}">
                      <a16:creationId xmlns:a16="http://schemas.microsoft.com/office/drawing/2014/main" id="{C86C3D0A-6BE1-4E4C-8130-C859838352A7}"/>
                    </a:ext>
                  </a:extLst>
                </p:cNvPr>
                <p:cNvSpPr>
                  <a:spLocks noEditPoints="1"/>
                </p:cNvSpPr>
                <p:nvPr/>
              </p:nvSpPr>
              <p:spPr bwMode="auto">
                <a:xfrm>
                  <a:off x="5068888" y="3496945"/>
                  <a:ext cx="306387" cy="223838"/>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grpFill/>
                <a:ln w="127">
                  <a:solidFill>
                    <a:schemeClr val="tx2"/>
                  </a:solidFill>
                </a:ln>
              </p:spPr>
              <p:txBody>
                <a:bodyPr vert="horz" wrap="square" lIns="91440" tIns="45720" rIns="91440" bIns="45720" numCol="1" anchor="t" anchorCtr="0" compatLnSpc="1">
                  <a:prstTxWarp prst="textNoShape">
                    <a:avLst/>
                  </a:prstTxWarp>
                </a:bodyPr>
                <a:lstStyle/>
                <a:p>
                  <a:endParaRPr lang="fr-FR" dirty="0"/>
                </a:p>
              </p:txBody>
            </p:sp>
          </p:grpSp>
          <p:sp>
            <p:nvSpPr>
              <p:cNvPr id="1277" name="Freeform 63">
                <a:extLst>
                  <a:ext uri="{FF2B5EF4-FFF2-40B4-BE49-F238E27FC236}">
                    <a16:creationId xmlns:a16="http://schemas.microsoft.com/office/drawing/2014/main" id="{1B742D9D-9D58-4F65-9224-C46098DBAF3D}"/>
                  </a:ext>
                </a:extLst>
              </p:cNvPr>
              <p:cNvSpPr>
                <a:spLocks noChangeAspect="1" noEditPoints="1"/>
              </p:cNvSpPr>
              <p:nvPr/>
            </p:nvSpPr>
            <p:spPr bwMode="auto">
              <a:xfrm>
                <a:off x="7195885" y="5031383"/>
                <a:ext cx="143779" cy="149204"/>
              </a:xfrm>
              <a:custGeom>
                <a:avLst/>
                <a:gdLst>
                  <a:gd name="T0" fmla="*/ 522 w 522"/>
                  <a:gd name="T1" fmla="*/ 544 h 544"/>
                  <a:gd name="T2" fmla="*/ 522 w 522"/>
                  <a:gd name="T3" fmla="*/ 544 h 544"/>
                  <a:gd name="T4" fmla="*/ 488 w 522"/>
                  <a:gd name="T5" fmla="*/ 497 h 544"/>
                  <a:gd name="T6" fmla="*/ 305 w 522"/>
                  <a:gd name="T7" fmla="*/ 171 h 544"/>
                  <a:gd name="T8" fmla="*/ 328 w 522"/>
                  <a:gd name="T9" fmla="*/ 132 h 544"/>
                  <a:gd name="T10" fmla="*/ 328 w 522"/>
                  <a:gd name="T11" fmla="*/ 87 h 544"/>
                  <a:gd name="T12" fmla="*/ 160 w 522"/>
                  <a:gd name="T13" fmla="*/ 87 h 544"/>
                  <a:gd name="T14" fmla="*/ 160 w 522"/>
                  <a:gd name="T15" fmla="*/ 132 h 544"/>
                  <a:gd name="T16" fmla="*/ 183 w 522"/>
                  <a:gd name="T17" fmla="*/ 171 h 544"/>
                  <a:gd name="T18" fmla="*/ 0 w 522"/>
                  <a:gd name="T19" fmla="*/ 497 h 544"/>
                  <a:gd name="T20" fmla="*/ 43 w 522"/>
                  <a:gd name="T21" fmla="*/ 512 h 544"/>
                  <a:gd name="T22" fmla="*/ 222 w 522"/>
                  <a:gd name="T23" fmla="*/ 193 h 544"/>
                  <a:gd name="T24" fmla="*/ 266 w 522"/>
                  <a:gd name="T25" fmla="*/ 193 h 544"/>
                  <a:gd name="T26" fmla="*/ 445 w 522"/>
                  <a:gd name="T27" fmla="*/ 512 h 544"/>
                  <a:gd name="T28" fmla="*/ 202 w 522"/>
                  <a:gd name="T29" fmla="*/ 109 h 544"/>
                  <a:gd name="T30" fmla="*/ 244 w 522"/>
                  <a:gd name="T31" fmla="*/ 67 h 544"/>
                  <a:gd name="T32" fmla="*/ 286 w 522"/>
                  <a:gd name="T33" fmla="*/ 109 h 544"/>
                  <a:gd name="T34" fmla="*/ 244 w 522"/>
                  <a:gd name="T35" fmla="*/ 151 h 544"/>
                  <a:gd name="T36" fmla="*/ 202 w 522"/>
                  <a:gd name="T37" fmla="*/ 10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2" h="544">
                    <a:moveTo>
                      <a:pt x="522" y="544"/>
                    </a:moveTo>
                    <a:cubicBezTo>
                      <a:pt x="522" y="544"/>
                      <a:pt x="522" y="544"/>
                      <a:pt x="522" y="544"/>
                    </a:cubicBezTo>
                    <a:moveTo>
                      <a:pt x="488" y="497"/>
                    </a:moveTo>
                    <a:cubicBezTo>
                      <a:pt x="305" y="171"/>
                      <a:pt x="305" y="171"/>
                      <a:pt x="305" y="171"/>
                    </a:cubicBezTo>
                    <a:cubicBezTo>
                      <a:pt x="316" y="160"/>
                      <a:pt x="324" y="147"/>
                      <a:pt x="328" y="132"/>
                    </a:cubicBezTo>
                    <a:cubicBezTo>
                      <a:pt x="328" y="87"/>
                      <a:pt x="328" y="87"/>
                      <a:pt x="328" y="87"/>
                    </a:cubicBezTo>
                    <a:cubicBezTo>
                      <a:pt x="306" y="0"/>
                      <a:pt x="182" y="0"/>
                      <a:pt x="160" y="87"/>
                    </a:cubicBezTo>
                    <a:cubicBezTo>
                      <a:pt x="160" y="132"/>
                      <a:pt x="160" y="132"/>
                      <a:pt x="160" y="132"/>
                    </a:cubicBezTo>
                    <a:cubicBezTo>
                      <a:pt x="164" y="147"/>
                      <a:pt x="172" y="160"/>
                      <a:pt x="183" y="171"/>
                    </a:cubicBezTo>
                    <a:cubicBezTo>
                      <a:pt x="0" y="497"/>
                      <a:pt x="0" y="497"/>
                      <a:pt x="0" y="497"/>
                    </a:cubicBezTo>
                    <a:cubicBezTo>
                      <a:pt x="43" y="512"/>
                      <a:pt x="43" y="512"/>
                      <a:pt x="43" y="512"/>
                    </a:cubicBezTo>
                    <a:cubicBezTo>
                      <a:pt x="222" y="193"/>
                      <a:pt x="222" y="193"/>
                      <a:pt x="222" y="193"/>
                    </a:cubicBezTo>
                    <a:cubicBezTo>
                      <a:pt x="236" y="196"/>
                      <a:pt x="251" y="197"/>
                      <a:pt x="266" y="193"/>
                    </a:cubicBezTo>
                    <a:cubicBezTo>
                      <a:pt x="445" y="512"/>
                      <a:pt x="445" y="512"/>
                      <a:pt x="445" y="512"/>
                    </a:cubicBezTo>
                    <a:moveTo>
                      <a:pt x="202" y="109"/>
                    </a:moveTo>
                    <a:cubicBezTo>
                      <a:pt x="202" y="86"/>
                      <a:pt x="221" y="67"/>
                      <a:pt x="244" y="67"/>
                    </a:cubicBezTo>
                    <a:cubicBezTo>
                      <a:pt x="267" y="67"/>
                      <a:pt x="286" y="85"/>
                      <a:pt x="286" y="109"/>
                    </a:cubicBezTo>
                    <a:cubicBezTo>
                      <a:pt x="286" y="131"/>
                      <a:pt x="268" y="151"/>
                      <a:pt x="244" y="151"/>
                    </a:cubicBezTo>
                    <a:cubicBezTo>
                      <a:pt x="220" y="151"/>
                      <a:pt x="202" y="131"/>
                      <a:pt x="202" y="1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82" name="Freeform 178">
                <a:extLst>
                  <a:ext uri="{FF2B5EF4-FFF2-40B4-BE49-F238E27FC236}">
                    <a16:creationId xmlns:a16="http://schemas.microsoft.com/office/drawing/2014/main" id="{7A840D9D-0D0D-414D-9CDB-C14F3431F880}"/>
                  </a:ext>
                </a:extLst>
              </p:cNvPr>
              <p:cNvSpPr>
                <a:spLocks noEditPoints="1"/>
              </p:cNvSpPr>
              <p:nvPr/>
            </p:nvSpPr>
            <p:spPr bwMode="auto">
              <a:xfrm>
                <a:off x="7243819" y="5161715"/>
                <a:ext cx="158799" cy="137407"/>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solidFill>
                <a:schemeClr val="tx2"/>
              </a:solidFill>
              <a:ln w="3810">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283" name="Freeform 179">
                <a:extLst>
                  <a:ext uri="{FF2B5EF4-FFF2-40B4-BE49-F238E27FC236}">
                    <a16:creationId xmlns:a16="http://schemas.microsoft.com/office/drawing/2014/main" id="{62BB6447-91E8-4270-8F47-DDF8BAA29393}"/>
                  </a:ext>
                </a:extLst>
              </p:cNvPr>
              <p:cNvSpPr>
                <a:spLocks noEditPoints="1"/>
              </p:cNvSpPr>
              <p:nvPr/>
            </p:nvSpPr>
            <p:spPr bwMode="auto">
              <a:xfrm>
                <a:off x="7304706" y="5183108"/>
                <a:ext cx="158799" cy="116014"/>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solidFill>
                <a:schemeClr val="tx2"/>
              </a:solidFill>
              <a:ln w="3810">
                <a:solidFill>
                  <a:schemeClr val="tx2"/>
                </a:solidFill>
              </a:ln>
            </p:spPr>
            <p:txBody>
              <a:bodyPr vert="horz" wrap="square" lIns="91440" tIns="45720" rIns="91440" bIns="45720" numCol="1" anchor="t" anchorCtr="0" compatLnSpc="1">
                <a:prstTxWarp prst="textNoShape">
                  <a:avLst/>
                </a:prstTxWarp>
              </a:bodyPr>
              <a:lstStyle/>
              <a:p>
                <a:endParaRPr lang="fr-FR" dirty="0"/>
              </a:p>
            </p:txBody>
          </p:sp>
          <p:grpSp>
            <p:nvGrpSpPr>
              <p:cNvPr id="1279" name="Groupe 1944">
                <a:extLst>
                  <a:ext uri="{FF2B5EF4-FFF2-40B4-BE49-F238E27FC236}">
                    <a16:creationId xmlns:a16="http://schemas.microsoft.com/office/drawing/2014/main" id="{E2DF47E4-C6CB-4F42-8FF3-249007244E0F}"/>
                  </a:ext>
                </a:extLst>
              </p:cNvPr>
              <p:cNvGrpSpPr/>
              <p:nvPr/>
            </p:nvGrpSpPr>
            <p:grpSpPr>
              <a:xfrm>
                <a:off x="6998683" y="5105576"/>
                <a:ext cx="219686" cy="137407"/>
                <a:chOff x="4951413" y="3455670"/>
                <a:chExt cx="423862" cy="265113"/>
              </a:xfrm>
              <a:solidFill>
                <a:schemeClr val="tx2"/>
              </a:solidFill>
            </p:grpSpPr>
            <p:sp>
              <p:nvSpPr>
                <p:cNvPr id="1280" name="Freeform 178">
                  <a:extLst>
                    <a:ext uri="{FF2B5EF4-FFF2-40B4-BE49-F238E27FC236}">
                      <a16:creationId xmlns:a16="http://schemas.microsoft.com/office/drawing/2014/main" id="{BE00C2E3-8DFF-4BE8-8A95-9B0A6DE0779A}"/>
                    </a:ext>
                  </a:extLst>
                </p:cNvPr>
                <p:cNvSpPr>
                  <a:spLocks noEditPoints="1"/>
                </p:cNvSpPr>
                <p:nvPr/>
              </p:nvSpPr>
              <p:spPr bwMode="auto">
                <a:xfrm>
                  <a:off x="4951413" y="3455670"/>
                  <a:ext cx="306387" cy="265113"/>
                </a:xfrm>
                <a:custGeom>
                  <a:avLst/>
                  <a:gdLst>
                    <a:gd name="T0" fmla="*/ 356 w 1110"/>
                    <a:gd name="T1" fmla="*/ 960 h 960"/>
                    <a:gd name="T2" fmla="*/ 0 w 1110"/>
                    <a:gd name="T3" fmla="*/ 604 h 960"/>
                    <a:gd name="T4" fmla="*/ 356 w 1110"/>
                    <a:gd name="T5" fmla="*/ 248 h 960"/>
                    <a:gd name="T6" fmla="*/ 392 w 1110"/>
                    <a:gd name="T7" fmla="*/ 250 h 960"/>
                    <a:gd name="T8" fmla="*/ 558 w 1110"/>
                    <a:gd name="T9" fmla="*/ 73 h 960"/>
                    <a:gd name="T10" fmla="*/ 813 w 1110"/>
                    <a:gd name="T11" fmla="*/ 0 h 960"/>
                    <a:gd name="T12" fmla="*/ 1098 w 1110"/>
                    <a:gd name="T13" fmla="*/ 93 h 960"/>
                    <a:gd name="T14" fmla="*/ 1103 w 1110"/>
                    <a:gd name="T15" fmla="*/ 125 h 960"/>
                    <a:gd name="T16" fmla="*/ 1071 w 1110"/>
                    <a:gd name="T17" fmla="*/ 130 h 960"/>
                    <a:gd name="T18" fmla="*/ 813 w 1110"/>
                    <a:gd name="T19" fmla="*/ 46 h 960"/>
                    <a:gd name="T20" fmla="*/ 582 w 1110"/>
                    <a:gd name="T21" fmla="*/ 112 h 960"/>
                    <a:gd name="T22" fmla="*/ 425 w 1110"/>
                    <a:gd name="T23" fmla="*/ 285 h 960"/>
                    <a:gd name="T24" fmla="*/ 401 w 1110"/>
                    <a:gd name="T25" fmla="*/ 297 h 960"/>
                    <a:gd name="T26" fmla="*/ 356 w 1110"/>
                    <a:gd name="T27" fmla="*/ 294 h 960"/>
                    <a:gd name="T28" fmla="*/ 46 w 1110"/>
                    <a:gd name="T29" fmla="*/ 604 h 960"/>
                    <a:gd name="T30" fmla="*/ 356 w 1110"/>
                    <a:gd name="T31" fmla="*/ 915 h 960"/>
                    <a:gd name="T32" fmla="*/ 379 w 1110"/>
                    <a:gd name="T33" fmla="*/ 937 h 960"/>
                    <a:gd name="T34" fmla="*/ 356 w 1110"/>
                    <a:gd name="T35" fmla="*/ 960 h 960"/>
                    <a:gd name="T36" fmla="*/ 356 w 1110"/>
                    <a:gd name="T37" fmla="*/ 960 h 960"/>
                    <a:gd name="T38" fmla="*/ 356 w 1110"/>
                    <a:gd name="T3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960">
                      <a:moveTo>
                        <a:pt x="356" y="960"/>
                      </a:moveTo>
                      <a:cubicBezTo>
                        <a:pt x="160" y="960"/>
                        <a:pt x="0" y="801"/>
                        <a:pt x="0" y="604"/>
                      </a:cubicBezTo>
                      <a:cubicBezTo>
                        <a:pt x="0" y="408"/>
                        <a:pt x="160" y="248"/>
                        <a:pt x="356" y="248"/>
                      </a:cubicBezTo>
                      <a:cubicBezTo>
                        <a:pt x="368" y="248"/>
                        <a:pt x="380" y="249"/>
                        <a:pt x="392" y="250"/>
                      </a:cubicBezTo>
                      <a:cubicBezTo>
                        <a:pt x="431" y="178"/>
                        <a:pt x="488" y="117"/>
                        <a:pt x="558" y="73"/>
                      </a:cubicBezTo>
                      <a:cubicBezTo>
                        <a:pt x="634" y="25"/>
                        <a:pt x="723" y="0"/>
                        <a:pt x="813" y="0"/>
                      </a:cubicBezTo>
                      <a:cubicBezTo>
                        <a:pt x="916" y="0"/>
                        <a:pt x="1015" y="32"/>
                        <a:pt x="1098" y="93"/>
                      </a:cubicBezTo>
                      <a:cubicBezTo>
                        <a:pt x="1108" y="101"/>
                        <a:pt x="1110" y="115"/>
                        <a:pt x="1103" y="125"/>
                      </a:cubicBezTo>
                      <a:cubicBezTo>
                        <a:pt x="1095" y="135"/>
                        <a:pt x="1081" y="137"/>
                        <a:pt x="1071" y="130"/>
                      </a:cubicBezTo>
                      <a:cubicBezTo>
                        <a:pt x="996" y="75"/>
                        <a:pt x="907" y="46"/>
                        <a:pt x="813" y="46"/>
                      </a:cubicBezTo>
                      <a:cubicBezTo>
                        <a:pt x="731" y="46"/>
                        <a:pt x="651" y="69"/>
                        <a:pt x="582" y="112"/>
                      </a:cubicBezTo>
                      <a:cubicBezTo>
                        <a:pt x="515" y="154"/>
                        <a:pt x="461" y="214"/>
                        <a:pt x="425" y="285"/>
                      </a:cubicBezTo>
                      <a:cubicBezTo>
                        <a:pt x="421" y="294"/>
                        <a:pt x="411" y="299"/>
                        <a:pt x="401" y="297"/>
                      </a:cubicBezTo>
                      <a:cubicBezTo>
                        <a:pt x="386" y="295"/>
                        <a:pt x="371" y="294"/>
                        <a:pt x="356" y="294"/>
                      </a:cubicBezTo>
                      <a:cubicBezTo>
                        <a:pt x="185" y="294"/>
                        <a:pt x="46" y="433"/>
                        <a:pt x="46" y="604"/>
                      </a:cubicBezTo>
                      <a:cubicBezTo>
                        <a:pt x="46" y="775"/>
                        <a:pt x="185" y="915"/>
                        <a:pt x="356" y="915"/>
                      </a:cubicBezTo>
                      <a:cubicBezTo>
                        <a:pt x="369" y="915"/>
                        <a:pt x="379" y="925"/>
                        <a:pt x="379" y="937"/>
                      </a:cubicBezTo>
                      <a:cubicBezTo>
                        <a:pt x="379" y="950"/>
                        <a:pt x="369" y="960"/>
                        <a:pt x="356" y="960"/>
                      </a:cubicBezTo>
                      <a:close/>
                      <a:moveTo>
                        <a:pt x="356" y="960"/>
                      </a:moveTo>
                      <a:cubicBezTo>
                        <a:pt x="356" y="960"/>
                        <a:pt x="356" y="960"/>
                        <a:pt x="356" y="960"/>
                      </a:cubicBezTo>
                    </a:path>
                  </a:pathLst>
                </a:custGeom>
                <a:grpFill/>
                <a:ln w="3810">
                  <a:solidFill>
                    <a:schemeClr val="tx2"/>
                  </a:solidFill>
                </a:ln>
              </p:spPr>
              <p:txBody>
                <a:bodyPr vert="horz" wrap="square" lIns="91440" tIns="45720" rIns="91440" bIns="45720" numCol="1" anchor="t" anchorCtr="0" compatLnSpc="1">
                  <a:prstTxWarp prst="textNoShape">
                    <a:avLst/>
                  </a:prstTxWarp>
                </a:bodyPr>
                <a:lstStyle/>
                <a:p>
                  <a:endParaRPr lang="fr-FR" dirty="0"/>
                </a:p>
              </p:txBody>
            </p:sp>
            <p:sp>
              <p:nvSpPr>
                <p:cNvPr id="1281" name="Freeform 179">
                  <a:extLst>
                    <a:ext uri="{FF2B5EF4-FFF2-40B4-BE49-F238E27FC236}">
                      <a16:creationId xmlns:a16="http://schemas.microsoft.com/office/drawing/2014/main" id="{C7A08F7A-4700-47BA-964A-A3EDDB42E983}"/>
                    </a:ext>
                  </a:extLst>
                </p:cNvPr>
                <p:cNvSpPr>
                  <a:spLocks noEditPoints="1"/>
                </p:cNvSpPr>
                <p:nvPr/>
              </p:nvSpPr>
              <p:spPr bwMode="auto">
                <a:xfrm>
                  <a:off x="5068888" y="3496945"/>
                  <a:ext cx="306387" cy="223838"/>
                </a:xfrm>
                <a:custGeom>
                  <a:avLst/>
                  <a:gdLst>
                    <a:gd name="T0" fmla="*/ 837 w 1110"/>
                    <a:gd name="T1" fmla="*/ 811 h 811"/>
                    <a:gd name="T2" fmla="*/ 23 w 1110"/>
                    <a:gd name="T3" fmla="*/ 811 h 811"/>
                    <a:gd name="T4" fmla="*/ 0 w 1110"/>
                    <a:gd name="T5" fmla="*/ 788 h 811"/>
                    <a:gd name="T6" fmla="*/ 23 w 1110"/>
                    <a:gd name="T7" fmla="*/ 766 h 811"/>
                    <a:gd name="T8" fmla="*/ 837 w 1110"/>
                    <a:gd name="T9" fmla="*/ 766 h 811"/>
                    <a:gd name="T10" fmla="*/ 1064 w 1110"/>
                    <a:gd name="T11" fmla="*/ 538 h 811"/>
                    <a:gd name="T12" fmla="*/ 999 w 1110"/>
                    <a:gd name="T13" fmla="*/ 379 h 811"/>
                    <a:gd name="T14" fmla="*/ 842 w 1110"/>
                    <a:gd name="T15" fmla="*/ 310 h 811"/>
                    <a:gd name="T16" fmla="*/ 820 w 1110"/>
                    <a:gd name="T17" fmla="*/ 289 h 811"/>
                    <a:gd name="T18" fmla="*/ 810 w 1110"/>
                    <a:gd name="T19" fmla="*/ 231 h 811"/>
                    <a:gd name="T20" fmla="*/ 711 w 1110"/>
                    <a:gd name="T21" fmla="*/ 41 h 811"/>
                    <a:gd name="T22" fmla="*/ 712 w 1110"/>
                    <a:gd name="T23" fmla="*/ 9 h 811"/>
                    <a:gd name="T24" fmla="*/ 745 w 1110"/>
                    <a:gd name="T25" fmla="*/ 10 h 811"/>
                    <a:gd name="T26" fmla="*/ 855 w 1110"/>
                    <a:gd name="T27" fmla="*/ 220 h 811"/>
                    <a:gd name="T28" fmla="*/ 863 w 1110"/>
                    <a:gd name="T29" fmla="*/ 266 h 811"/>
                    <a:gd name="T30" fmla="*/ 1032 w 1110"/>
                    <a:gd name="T31" fmla="*/ 347 h 811"/>
                    <a:gd name="T32" fmla="*/ 1110 w 1110"/>
                    <a:gd name="T33" fmla="*/ 538 h 811"/>
                    <a:gd name="T34" fmla="*/ 837 w 1110"/>
                    <a:gd name="T35" fmla="*/ 811 h 811"/>
                    <a:gd name="T36" fmla="*/ 837 w 1110"/>
                    <a:gd name="T37" fmla="*/ 811 h 811"/>
                    <a:gd name="T38" fmla="*/ 837 w 1110"/>
                    <a:gd name="T3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0" h="811">
                      <a:moveTo>
                        <a:pt x="837" y="811"/>
                      </a:moveTo>
                      <a:cubicBezTo>
                        <a:pt x="23" y="811"/>
                        <a:pt x="23" y="811"/>
                        <a:pt x="23" y="811"/>
                      </a:cubicBezTo>
                      <a:cubicBezTo>
                        <a:pt x="10" y="811"/>
                        <a:pt x="0" y="801"/>
                        <a:pt x="0" y="788"/>
                      </a:cubicBezTo>
                      <a:cubicBezTo>
                        <a:pt x="0" y="776"/>
                        <a:pt x="10" y="766"/>
                        <a:pt x="23" y="766"/>
                      </a:cubicBezTo>
                      <a:cubicBezTo>
                        <a:pt x="837" y="766"/>
                        <a:pt x="837" y="766"/>
                        <a:pt x="837" y="766"/>
                      </a:cubicBezTo>
                      <a:cubicBezTo>
                        <a:pt x="962" y="766"/>
                        <a:pt x="1064" y="663"/>
                        <a:pt x="1064" y="538"/>
                      </a:cubicBezTo>
                      <a:cubicBezTo>
                        <a:pt x="1064" y="478"/>
                        <a:pt x="1041" y="421"/>
                        <a:pt x="999" y="379"/>
                      </a:cubicBezTo>
                      <a:cubicBezTo>
                        <a:pt x="958" y="336"/>
                        <a:pt x="902" y="312"/>
                        <a:pt x="842" y="310"/>
                      </a:cubicBezTo>
                      <a:cubicBezTo>
                        <a:pt x="830" y="310"/>
                        <a:pt x="821" y="301"/>
                        <a:pt x="820" y="289"/>
                      </a:cubicBezTo>
                      <a:cubicBezTo>
                        <a:pt x="818" y="270"/>
                        <a:pt x="815" y="250"/>
                        <a:pt x="810" y="231"/>
                      </a:cubicBezTo>
                      <a:cubicBezTo>
                        <a:pt x="794" y="161"/>
                        <a:pt x="759" y="95"/>
                        <a:pt x="711" y="41"/>
                      </a:cubicBezTo>
                      <a:cubicBezTo>
                        <a:pt x="702" y="32"/>
                        <a:pt x="703" y="17"/>
                        <a:pt x="712" y="9"/>
                      </a:cubicBezTo>
                      <a:cubicBezTo>
                        <a:pt x="722" y="0"/>
                        <a:pt x="736" y="1"/>
                        <a:pt x="745" y="10"/>
                      </a:cubicBezTo>
                      <a:cubicBezTo>
                        <a:pt x="798" y="70"/>
                        <a:pt x="836" y="143"/>
                        <a:pt x="855" y="220"/>
                      </a:cubicBezTo>
                      <a:cubicBezTo>
                        <a:pt x="858" y="235"/>
                        <a:pt x="861" y="251"/>
                        <a:pt x="863" y="266"/>
                      </a:cubicBezTo>
                      <a:cubicBezTo>
                        <a:pt x="927" y="272"/>
                        <a:pt x="986" y="300"/>
                        <a:pt x="1032" y="347"/>
                      </a:cubicBezTo>
                      <a:cubicBezTo>
                        <a:pt x="1082" y="398"/>
                        <a:pt x="1110" y="466"/>
                        <a:pt x="1110" y="538"/>
                      </a:cubicBezTo>
                      <a:cubicBezTo>
                        <a:pt x="1110" y="689"/>
                        <a:pt x="987" y="811"/>
                        <a:pt x="837" y="811"/>
                      </a:cubicBezTo>
                      <a:close/>
                      <a:moveTo>
                        <a:pt x="837" y="811"/>
                      </a:moveTo>
                      <a:cubicBezTo>
                        <a:pt x="837" y="811"/>
                        <a:pt x="837" y="811"/>
                        <a:pt x="837" y="811"/>
                      </a:cubicBezTo>
                    </a:path>
                  </a:pathLst>
                </a:custGeom>
                <a:grpFill/>
                <a:ln w="3810">
                  <a:solidFill>
                    <a:schemeClr val="tx2"/>
                  </a:solidFill>
                </a:ln>
              </p:spPr>
              <p:txBody>
                <a:bodyPr vert="horz" wrap="square" lIns="91440" tIns="45720" rIns="91440" bIns="45720" numCol="1" anchor="t" anchorCtr="0" compatLnSpc="1">
                  <a:prstTxWarp prst="textNoShape">
                    <a:avLst/>
                  </a:prstTxWarp>
                </a:bodyPr>
                <a:lstStyle/>
                <a:p>
                  <a:endParaRPr lang="fr-FR" dirty="0"/>
                </a:p>
              </p:txBody>
            </p:sp>
          </p:grpSp>
        </p:grpSp>
        <p:grpSp>
          <p:nvGrpSpPr>
            <p:cNvPr id="1286" name="Groupe 1951">
              <a:extLst>
                <a:ext uri="{FF2B5EF4-FFF2-40B4-BE49-F238E27FC236}">
                  <a16:creationId xmlns:a16="http://schemas.microsoft.com/office/drawing/2014/main" id="{E88B932C-0FBD-40C5-8B1E-02CEB07C9660}"/>
                </a:ext>
              </a:extLst>
            </p:cNvPr>
            <p:cNvGrpSpPr>
              <a:grpSpLocks noChangeAspect="1"/>
            </p:cNvGrpSpPr>
            <p:nvPr/>
          </p:nvGrpSpPr>
          <p:grpSpPr>
            <a:xfrm>
              <a:off x="9004630" y="4869713"/>
              <a:ext cx="453476" cy="428400"/>
              <a:chOff x="12192000" y="2028825"/>
              <a:chExt cx="2970990" cy="2806700"/>
            </a:xfrm>
            <a:solidFill>
              <a:schemeClr val="tx2"/>
            </a:solidFill>
          </p:grpSpPr>
          <p:sp>
            <p:nvSpPr>
              <p:cNvPr id="1287" name="Freeform 5">
                <a:extLst>
                  <a:ext uri="{FF2B5EF4-FFF2-40B4-BE49-F238E27FC236}">
                    <a16:creationId xmlns:a16="http://schemas.microsoft.com/office/drawing/2014/main" id="{423DAD09-F8F4-4304-A526-7A925F754E0E}"/>
                  </a:ext>
                </a:extLst>
              </p:cNvPr>
              <p:cNvSpPr>
                <a:spLocks noEditPoints="1"/>
              </p:cNvSpPr>
              <p:nvPr/>
            </p:nvSpPr>
            <p:spPr bwMode="auto">
              <a:xfrm>
                <a:off x="13562790" y="3198193"/>
                <a:ext cx="1600200" cy="1636713"/>
              </a:xfrm>
              <a:custGeom>
                <a:avLst/>
                <a:gdLst>
                  <a:gd name="T0" fmla="*/ 15 w 827"/>
                  <a:gd name="T1" fmla="*/ 229 h 850"/>
                  <a:gd name="T2" fmla="*/ 15 w 827"/>
                  <a:gd name="T3" fmla="*/ 229 h 850"/>
                  <a:gd name="T4" fmla="*/ 0 w 827"/>
                  <a:gd name="T5" fmla="*/ 174 h 850"/>
                  <a:gd name="T6" fmla="*/ 0 w 827"/>
                  <a:gd name="T7" fmla="*/ 174 h 850"/>
                  <a:gd name="T8" fmla="*/ 37 w 827"/>
                  <a:gd name="T9" fmla="*/ 268 h 850"/>
                  <a:gd name="T10" fmla="*/ 36 w 827"/>
                  <a:gd name="T11" fmla="*/ 597 h 850"/>
                  <a:gd name="T12" fmla="*/ 59 w 827"/>
                  <a:gd name="T13" fmla="*/ 636 h 850"/>
                  <a:gd name="T14" fmla="*/ 421 w 827"/>
                  <a:gd name="T15" fmla="*/ 845 h 850"/>
                  <a:gd name="T16" fmla="*/ 444 w 827"/>
                  <a:gd name="T17" fmla="*/ 845 h 850"/>
                  <a:gd name="T18" fmla="*/ 815 w 827"/>
                  <a:gd name="T19" fmla="*/ 630 h 850"/>
                  <a:gd name="T20" fmla="*/ 826 w 827"/>
                  <a:gd name="T21" fmla="*/ 610 h 850"/>
                  <a:gd name="T22" fmla="*/ 826 w 827"/>
                  <a:gd name="T23" fmla="*/ 482 h 850"/>
                  <a:gd name="T24" fmla="*/ 804 w 827"/>
                  <a:gd name="T25" fmla="*/ 459 h 850"/>
                  <a:gd name="T26" fmla="*/ 804 w 827"/>
                  <a:gd name="T27" fmla="*/ 459 h 850"/>
                  <a:gd name="T28" fmla="*/ 781 w 827"/>
                  <a:gd name="T29" fmla="*/ 481 h 850"/>
                  <a:gd name="T30" fmla="*/ 781 w 827"/>
                  <a:gd name="T31" fmla="*/ 597 h 850"/>
                  <a:gd name="T32" fmla="*/ 455 w 827"/>
                  <a:gd name="T33" fmla="*/ 787 h 850"/>
                  <a:gd name="T34" fmla="*/ 456 w 827"/>
                  <a:gd name="T35" fmla="*/ 457 h 850"/>
                  <a:gd name="T36" fmla="*/ 782 w 827"/>
                  <a:gd name="T37" fmla="*/ 268 h 850"/>
                  <a:gd name="T38" fmla="*/ 782 w 827"/>
                  <a:gd name="T39" fmla="*/ 378 h 850"/>
                  <a:gd name="T40" fmla="*/ 804 w 827"/>
                  <a:gd name="T41" fmla="*/ 400 h 850"/>
                  <a:gd name="T42" fmla="*/ 804 w 827"/>
                  <a:gd name="T43" fmla="*/ 400 h 850"/>
                  <a:gd name="T44" fmla="*/ 827 w 827"/>
                  <a:gd name="T45" fmla="*/ 378 h 850"/>
                  <a:gd name="T46" fmla="*/ 827 w 827"/>
                  <a:gd name="T47" fmla="*/ 229 h 850"/>
                  <a:gd name="T48" fmla="*/ 827 w 827"/>
                  <a:gd name="T49" fmla="*/ 229 h 850"/>
                  <a:gd name="T50" fmla="*/ 816 w 827"/>
                  <a:gd name="T51" fmla="*/ 209 h 850"/>
                  <a:gd name="T52" fmla="*/ 454 w 827"/>
                  <a:gd name="T53" fmla="*/ 0 h 850"/>
                  <a:gd name="T54" fmla="*/ 409 w 827"/>
                  <a:gd name="T55" fmla="*/ 0 h 850"/>
                  <a:gd name="T56" fmla="*/ 82 w 827"/>
                  <a:gd name="T57" fmla="*/ 189 h 850"/>
                  <a:gd name="T58" fmla="*/ 410 w 827"/>
                  <a:gd name="T59" fmla="*/ 787 h 850"/>
                  <a:gd name="T60" fmla="*/ 81 w 827"/>
                  <a:gd name="T61" fmla="*/ 597 h 850"/>
                  <a:gd name="T62" fmla="*/ 82 w 827"/>
                  <a:gd name="T63" fmla="*/ 268 h 850"/>
                  <a:gd name="T64" fmla="*/ 411 w 827"/>
                  <a:gd name="T65" fmla="*/ 457 h 850"/>
                  <a:gd name="T66" fmla="*/ 410 w 827"/>
                  <a:gd name="T67" fmla="*/ 787 h 850"/>
                  <a:gd name="T68" fmla="*/ 433 w 827"/>
                  <a:gd name="T69" fmla="*/ 418 h 850"/>
                  <a:gd name="T70" fmla="*/ 104 w 827"/>
                  <a:gd name="T71" fmla="*/ 229 h 850"/>
                  <a:gd name="T72" fmla="*/ 431 w 827"/>
                  <a:gd name="T73" fmla="*/ 39 h 850"/>
                  <a:gd name="T74" fmla="*/ 760 w 827"/>
                  <a:gd name="T75" fmla="*/ 229 h 850"/>
                  <a:gd name="T76" fmla="*/ 433 w 827"/>
                  <a:gd name="T77" fmla="*/ 41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7" h="850">
                    <a:moveTo>
                      <a:pt x="15" y="229"/>
                    </a:moveTo>
                    <a:cubicBezTo>
                      <a:pt x="15" y="229"/>
                      <a:pt x="15" y="229"/>
                      <a:pt x="15" y="229"/>
                    </a:cubicBezTo>
                    <a:moveTo>
                      <a:pt x="0" y="174"/>
                    </a:moveTo>
                    <a:cubicBezTo>
                      <a:pt x="0" y="174"/>
                      <a:pt x="0" y="174"/>
                      <a:pt x="0" y="174"/>
                    </a:cubicBezTo>
                    <a:moveTo>
                      <a:pt x="37" y="268"/>
                    </a:moveTo>
                    <a:cubicBezTo>
                      <a:pt x="36" y="597"/>
                      <a:pt x="36" y="597"/>
                      <a:pt x="36" y="597"/>
                    </a:cubicBezTo>
                    <a:cubicBezTo>
                      <a:pt x="59" y="636"/>
                      <a:pt x="59" y="636"/>
                      <a:pt x="59" y="636"/>
                    </a:cubicBezTo>
                    <a:cubicBezTo>
                      <a:pt x="421" y="845"/>
                      <a:pt x="421" y="845"/>
                      <a:pt x="421" y="845"/>
                    </a:cubicBezTo>
                    <a:cubicBezTo>
                      <a:pt x="427" y="850"/>
                      <a:pt x="437" y="849"/>
                      <a:pt x="444" y="845"/>
                    </a:cubicBezTo>
                    <a:cubicBezTo>
                      <a:pt x="815" y="630"/>
                      <a:pt x="815" y="630"/>
                      <a:pt x="815" y="630"/>
                    </a:cubicBezTo>
                    <a:cubicBezTo>
                      <a:pt x="822" y="626"/>
                      <a:pt x="826" y="618"/>
                      <a:pt x="826" y="610"/>
                    </a:cubicBezTo>
                    <a:cubicBezTo>
                      <a:pt x="826" y="482"/>
                      <a:pt x="826" y="482"/>
                      <a:pt x="826" y="482"/>
                    </a:cubicBezTo>
                    <a:cubicBezTo>
                      <a:pt x="826" y="469"/>
                      <a:pt x="816" y="459"/>
                      <a:pt x="804" y="459"/>
                    </a:cubicBezTo>
                    <a:cubicBezTo>
                      <a:pt x="804" y="459"/>
                      <a:pt x="804" y="459"/>
                      <a:pt x="804" y="459"/>
                    </a:cubicBezTo>
                    <a:cubicBezTo>
                      <a:pt x="791" y="459"/>
                      <a:pt x="781" y="469"/>
                      <a:pt x="781" y="481"/>
                    </a:cubicBezTo>
                    <a:cubicBezTo>
                      <a:pt x="781" y="597"/>
                      <a:pt x="781" y="597"/>
                      <a:pt x="781" y="597"/>
                    </a:cubicBezTo>
                    <a:cubicBezTo>
                      <a:pt x="455" y="787"/>
                      <a:pt x="455" y="787"/>
                      <a:pt x="455" y="787"/>
                    </a:cubicBezTo>
                    <a:cubicBezTo>
                      <a:pt x="456" y="457"/>
                      <a:pt x="456" y="457"/>
                      <a:pt x="456" y="457"/>
                    </a:cubicBezTo>
                    <a:cubicBezTo>
                      <a:pt x="782" y="268"/>
                      <a:pt x="782" y="268"/>
                      <a:pt x="782" y="268"/>
                    </a:cubicBezTo>
                    <a:cubicBezTo>
                      <a:pt x="782" y="378"/>
                      <a:pt x="782" y="378"/>
                      <a:pt x="782" y="378"/>
                    </a:cubicBezTo>
                    <a:cubicBezTo>
                      <a:pt x="782" y="390"/>
                      <a:pt x="792" y="400"/>
                      <a:pt x="804" y="400"/>
                    </a:cubicBezTo>
                    <a:cubicBezTo>
                      <a:pt x="804" y="400"/>
                      <a:pt x="804" y="400"/>
                      <a:pt x="804" y="400"/>
                    </a:cubicBezTo>
                    <a:cubicBezTo>
                      <a:pt x="817" y="400"/>
                      <a:pt x="827" y="390"/>
                      <a:pt x="827" y="378"/>
                    </a:cubicBezTo>
                    <a:cubicBezTo>
                      <a:pt x="827" y="229"/>
                      <a:pt x="827" y="229"/>
                      <a:pt x="827" y="229"/>
                    </a:cubicBezTo>
                    <a:cubicBezTo>
                      <a:pt x="827" y="229"/>
                      <a:pt x="827" y="229"/>
                      <a:pt x="827" y="229"/>
                    </a:cubicBezTo>
                    <a:cubicBezTo>
                      <a:pt x="827" y="221"/>
                      <a:pt x="823" y="213"/>
                      <a:pt x="816" y="209"/>
                    </a:cubicBezTo>
                    <a:cubicBezTo>
                      <a:pt x="454" y="0"/>
                      <a:pt x="454" y="0"/>
                      <a:pt x="454" y="0"/>
                    </a:cubicBezTo>
                    <a:cubicBezTo>
                      <a:pt x="409" y="0"/>
                      <a:pt x="409" y="0"/>
                      <a:pt x="409" y="0"/>
                    </a:cubicBezTo>
                    <a:cubicBezTo>
                      <a:pt x="82" y="189"/>
                      <a:pt x="82" y="189"/>
                      <a:pt x="82" y="189"/>
                    </a:cubicBezTo>
                    <a:moveTo>
                      <a:pt x="410" y="787"/>
                    </a:moveTo>
                    <a:cubicBezTo>
                      <a:pt x="81" y="597"/>
                      <a:pt x="81" y="597"/>
                      <a:pt x="81" y="597"/>
                    </a:cubicBezTo>
                    <a:cubicBezTo>
                      <a:pt x="82" y="268"/>
                      <a:pt x="82" y="268"/>
                      <a:pt x="82" y="268"/>
                    </a:cubicBezTo>
                    <a:cubicBezTo>
                      <a:pt x="411" y="457"/>
                      <a:pt x="411" y="457"/>
                      <a:pt x="411" y="457"/>
                    </a:cubicBezTo>
                    <a:lnTo>
                      <a:pt x="410" y="787"/>
                    </a:lnTo>
                    <a:close/>
                    <a:moveTo>
                      <a:pt x="433" y="418"/>
                    </a:moveTo>
                    <a:cubicBezTo>
                      <a:pt x="104" y="229"/>
                      <a:pt x="104" y="229"/>
                      <a:pt x="104" y="229"/>
                    </a:cubicBezTo>
                    <a:cubicBezTo>
                      <a:pt x="431" y="39"/>
                      <a:pt x="431" y="39"/>
                      <a:pt x="431" y="39"/>
                    </a:cubicBezTo>
                    <a:cubicBezTo>
                      <a:pt x="760" y="229"/>
                      <a:pt x="760" y="229"/>
                      <a:pt x="760" y="229"/>
                    </a:cubicBezTo>
                    <a:lnTo>
                      <a:pt x="433" y="41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88" name="Freeform 9">
                <a:extLst>
                  <a:ext uri="{FF2B5EF4-FFF2-40B4-BE49-F238E27FC236}">
                    <a16:creationId xmlns:a16="http://schemas.microsoft.com/office/drawing/2014/main" id="{3656399D-4A50-432D-B0DB-C324E99393F8}"/>
                  </a:ext>
                </a:extLst>
              </p:cNvPr>
              <p:cNvSpPr>
                <a:spLocks noEditPoints="1"/>
              </p:cNvSpPr>
              <p:nvPr/>
            </p:nvSpPr>
            <p:spPr bwMode="auto">
              <a:xfrm>
                <a:off x="12192000" y="2028825"/>
                <a:ext cx="2252663" cy="2806700"/>
              </a:xfrm>
              <a:custGeom>
                <a:avLst/>
                <a:gdLst>
                  <a:gd name="T0" fmla="*/ 1163 w 1164"/>
                  <a:gd name="T1" fmla="*/ 608 h 1458"/>
                  <a:gd name="T2" fmla="*/ 1164 w 1164"/>
                  <a:gd name="T3" fmla="*/ 239 h 1458"/>
                  <a:gd name="T4" fmla="*/ 1152 w 1164"/>
                  <a:gd name="T5" fmla="*/ 220 h 1458"/>
                  <a:gd name="T6" fmla="*/ 779 w 1164"/>
                  <a:gd name="T7" fmla="*/ 4 h 1458"/>
                  <a:gd name="T8" fmla="*/ 756 w 1164"/>
                  <a:gd name="T9" fmla="*/ 4 h 1458"/>
                  <a:gd name="T10" fmla="*/ 385 w 1164"/>
                  <a:gd name="T11" fmla="*/ 220 h 1458"/>
                  <a:gd name="T12" fmla="*/ 373 w 1164"/>
                  <a:gd name="T13" fmla="*/ 239 h 1458"/>
                  <a:gd name="T14" fmla="*/ 373 w 1164"/>
                  <a:gd name="T15" fmla="*/ 608 h 1458"/>
                  <a:gd name="T16" fmla="*/ 12 w 1164"/>
                  <a:gd name="T17" fmla="*/ 817 h 1458"/>
                  <a:gd name="T18" fmla="*/ 1 w 1164"/>
                  <a:gd name="T19" fmla="*/ 837 h 1458"/>
                  <a:gd name="T20" fmla="*/ 0 w 1164"/>
                  <a:gd name="T21" fmla="*/ 1218 h 1458"/>
                  <a:gd name="T22" fmla="*/ 11 w 1164"/>
                  <a:gd name="T23" fmla="*/ 1238 h 1458"/>
                  <a:gd name="T24" fmla="*/ 385 w 1164"/>
                  <a:gd name="T25" fmla="*/ 1453 h 1458"/>
                  <a:gd name="T26" fmla="*/ 408 w 1164"/>
                  <a:gd name="T27" fmla="*/ 1453 h 1458"/>
                  <a:gd name="T28" fmla="*/ 579 w 1164"/>
                  <a:gd name="T29" fmla="*/ 1354 h 1458"/>
                  <a:gd name="T30" fmla="*/ 588 w 1164"/>
                  <a:gd name="T31" fmla="*/ 1323 h 1458"/>
                  <a:gd name="T32" fmla="*/ 557 w 1164"/>
                  <a:gd name="T33" fmla="*/ 1315 h 1458"/>
                  <a:gd name="T34" fmla="*/ 419 w 1164"/>
                  <a:gd name="T35" fmla="*/ 1395 h 1458"/>
                  <a:gd name="T36" fmla="*/ 420 w 1164"/>
                  <a:gd name="T37" fmla="*/ 1065 h 1458"/>
                  <a:gd name="T38" fmla="*/ 746 w 1164"/>
                  <a:gd name="T39" fmla="*/ 876 h 1458"/>
                  <a:gd name="T40" fmla="*/ 791 w 1164"/>
                  <a:gd name="T41" fmla="*/ 797 h 1458"/>
                  <a:gd name="T42" fmla="*/ 792 w 1164"/>
                  <a:gd name="T43" fmla="*/ 468 h 1458"/>
                  <a:gd name="T44" fmla="*/ 852 w 1164"/>
                  <a:gd name="T45" fmla="*/ 433 h 1458"/>
                  <a:gd name="T46" fmla="*/ 860 w 1164"/>
                  <a:gd name="T47" fmla="*/ 403 h 1458"/>
                  <a:gd name="T48" fmla="*/ 829 w 1164"/>
                  <a:gd name="T49" fmla="*/ 394 h 1458"/>
                  <a:gd name="T50" fmla="*/ 770 w 1164"/>
                  <a:gd name="T51" fmla="*/ 429 h 1458"/>
                  <a:gd name="T52" fmla="*/ 441 w 1164"/>
                  <a:gd name="T53" fmla="*/ 239 h 1458"/>
                  <a:gd name="T54" fmla="*/ 767 w 1164"/>
                  <a:gd name="T55" fmla="*/ 49 h 1458"/>
                  <a:gd name="T56" fmla="*/ 1096 w 1164"/>
                  <a:gd name="T57" fmla="*/ 239 h 1458"/>
                  <a:gd name="T58" fmla="*/ 920 w 1164"/>
                  <a:gd name="T59" fmla="*/ 341 h 1458"/>
                  <a:gd name="T60" fmla="*/ 912 w 1164"/>
                  <a:gd name="T61" fmla="*/ 372 h 1458"/>
                  <a:gd name="T62" fmla="*/ 943 w 1164"/>
                  <a:gd name="T63" fmla="*/ 380 h 1458"/>
                  <a:gd name="T64" fmla="*/ 1118 w 1164"/>
                  <a:gd name="T65" fmla="*/ 278 h 1458"/>
                  <a:gd name="T66" fmla="*/ 1118 w 1164"/>
                  <a:gd name="T67" fmla="*/ 608 h 1458"/>
                  <a:gd name="T68" fmla="*/ 1153 w 1164"/>
                  <a:gd name="T69" fmla="*/ 639 h 1458"/>
                  <a:gd name="T70" fmla="*/ 1153 w 1164"/>
                  <a:gd name="T71" fmla="*/ 639 h 1458"/>
                  <a:gd name="T72" fmla="*/ 1140 w 1164"/>
                  <a:gd name="T73" fmla="*/ 647 h 1458"/>
                  <a:gd name="T74" fmla="*/ 1140 w 1164"/>
                  <a:gd name="T75" fmla="*/ 647 h 1458"/>
                  <a:gd name="T76" fmla="*/ 374 w 1164"/>
                  <a:gd name="T77" fmla="*/ 1395 h 1458"/>
                  <a:gd name="T78" fmla="*/ 45 w 1164"/>
                  <a:gd name="T79" fmla="*/ 1205 h 1458"/>
                  <a:gd name="T80" fmla="*/ 46 w 1164"/>
                  <a:gd name="T81" fmla="*/ 876 h 1458"/>
                  <a:gd name="T82" fmla="*/ 375 w 1164"/>
                  <a:gd name="T83" fmla="*/ 1065 h 1458"/>
                  <a:gd name="T84" fmla="*/ 374 w 1164"/>
                  <a:gd name="T85" fmla="*/ 1395 h 1458"/>
                  <a:gd name="T86" fmla="*/ 397 w 1164"/>
                  <a:gd name="T87" fmla="*/ 1026 h 1458"/>
                  <a:gd name="T88" fmla="*/ 68 w 1164"/>
                  <a:gd name="T89" fmla="*/ 837 h 1458"/>
                  <a:gd name="T90" fmla="*/ 395 w 1164"/>
                  <a:gd name="T91" fmla="*/ 647 h 1458"/>
                  <a:gd name="T92" fmla="*/ 724 w 1164"/>
                  <a:gd name="T93" fmla="*/ 837 h 1458"/>
                  <a:gd name="T94" fmla="*/ 397 w 1164"/>
                  <a:gd name="T95" fmla="*/ 1026 h 1458"/>
                  <a:gd name="T96" fmla="*/ 747 w 1164"/>
                  <a:gd name="T97" fmla="*/ 468 h 1458"/>
                  <a:gd name="T98" fmla="*/ 746 w 1164"/>
                  <a:gd name="T99" fmla="*/ 798 h 1458"/>
                  <a:gd name="T100" fmla="*/ 418 w 1164"/>
                  <a:gd name="T101" fmla="*/ 608 h 1458"/>
                  <a:gd name="T102" fmla="*/ 418 w 1164"/>
                  <a:gd name="T103" fmla="*/ 278 h 1458"/>
                  <a:gd name="T104" fmla="*/ 747 w 1164"/>
                  <a:gd name="T105" fmla="*/ 468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4" h="1458">
                    <a:moveTo>
                      <a:pt x="1163" y="608"/>
                    </a:moveTo>
                    <a:cubicBezTo>
                      <a:pt x="1164" y="239"/>
                      <a:pt x="1164" y="239"/>
                      <a:pt x="1164" y="239"/>
                    </a:cubicBezTo>
                    <a:cubicBezTo>
                      <a:pt x="1164" y="231"/>
                      <a:pt x="1159" y="224"/>
                      <a:pt x="1152" y="220"/>
                    </a:cubicBezTo>
                    <a:cubicBezTo>
                      <a:pt x="779" y="4"/>
                      <a:pt x="779" y="4"/>
                      <a:pt x="779" y="4"/>
                    </a:cubicBezTo>
                    <a:cubicBezTo>
                      <a:pt x="772" y="0"/>
                      <a:pt x="763" y="0"/>
                      <a:pt x="756" y="4"/>
                    </a:cubicBezTo>
                    <a:cubicBezTo>
                      <a:pt x="385" y="220"/>
                      <a:pt x="385" y="220"/>
                      <a:pt x="385" y="220"/>
                    </a:cubicBezTo>
                    <a:cubicBezTo>
                      <a:pt x="378" y="223"/>
                      <a:pt x="374" y="232"/>
                      <a:pt x="373" y="239"/>
                    </a:cubicBezTo>
                    <a:cubicBezTo>
                      <a:pt x="373" y="608"/>
                      <a:pt x="373" y="608"/>
                      <a:pt x="373" y="608"/>
                    </a:cubicBezTo>
                    <a:cubicBezTo>
                      <a:pt x="12" y="817"/>
                      <a:pt x="12" y="817"/>
                      <a:pt x="12" y="817"/>
                    </a:cubicBezTo>
                    <a:cubicBezTo>
                      <a:pt x="5" y="821"/>
                      <a:pt x="1" y="829"/>
                      <a:pt x="1" y="837"/>
                    </a:cubicBezTo>
                    <a:cubicBezTo>
                      <a:pt x="0" y="1218"/>
                      <a:pt x="0" y="1218"/>
                      <a:pt x="0" y="1218"/>
                    </a:cubicBezTo>
                    <a:cubicBezTo>
                      <a:pt x="0" y="1226"/>
                      <a:pt x="4" y="1234"/>
                      <a:pt x="11" y="1238"/>
                    </a:cubicBezTo>
                    <a:cubicBezTo>
                      <a:pt x="385" y="1453"/>
                      <a:pt x="385" y="1453"/>
                      <a:pt x="385" y="1453"/>
                    </a:cubicBezTo>
                    <a:cubicBezTo>
                      <a:pt x="391" y="1458"/>
                      <a:pt x="401" y="1457"/>
                      <a:pt x="408" y="1453"/>
                    </a:cubicBezTo>
                    <a:cubicBezTo>
                      <a:pt x="579" y="1354"/>
                      <a:pt x="579" y="1354"/>
                      <a:pt x="579" y="1354"/>
                    </a:cubicBezTo>
                    <a:cubicBezTo>
                      <a:pt x="590" y="1347"/>
                      <a:pt x="594" y="1334"/>
                      <a:pt x="588" y="1323"/>
                    </a:cubicBezTo>
                    <a:cubicBezTo>
                      <a:pt x="581" y="1312"/>
                      <a:pt x="568" y="1308"/>
                      <a:pt x="557" y="1315"/>
                    </a:cubicBezTo>
                    <a:cubicBezTo>
                      <a:pt x="419" y="1395"/>
                      <a:pt x="419" y="1395"/>
                      <a:pt x="419" y="1395"/>
                    </a:cubicBezTo>
                    <a:cubicBezTo>
                      <a:pt x="420" y="1065"/>
                      <a:pt x="420" y="1065"/>
                      <a:pt x="420" y="1065"/>
                    </a:cubicBezTo>
                    <a:cubicBezTo>
                      <a:pt x="746" y="876"/>
                      <a:pt x="746" y="876"/>
                      <a:pt x="746" y="876"/>
                    </a:cubicBezTo>
                    <a:cubicBezTo>
                      <a:pt x="791" y="797"/>
                      <a:pt x="791" y="797"/>
                      <a:pt x="791" y="797"/>
                    </a:cubicBezTo>
                    <a:cubicBezTo>
                      <a:pt x="792" y="468"/>
                      <a:pt x="792" y="468"/>
                      <a:pt x="792" y="468"/>
                    </a:cubicBezTo>
                    <a:cubicBezTo>
                      <a:pt x="852" y="433"/>
                      <a:pt x="852" y="433"/>
                      <a:pt x="852" y="433"/>
                    </a:cubicBezTo>
                    <a:cubicBezTo>
                      <a:pt x="863" y="427"/>
                      <a:pt x="866" y="413"/>
                      <a:pt x="860" y="403"/>
                    </a:cubicBezTo>
                    <a:cubicBezTo>
                      <a:pt x="854" y="392"/>
                      <a:pt x="840" y="388"/>
                      <a:pt x="829" y="394"/>
                    </a:cubicBezTo>
                    <a:cubicBezTo>
                      <a:pt x="770" y="429"/>
                      <a:pt x="770" y="429"/>
                      <a:pt x="770" y="429"/>
                    </a:cubicBezTo>
                    <a:cubicBezTo>
                      <a:pt x="441" y="239"/>
                      <a:pt x="441" y="239"/>
                      <a:pt x="441" y="239"/>
                    </a:cubicBezTo>
                    <a:cubicBezTo>
                      <a:pt x="767" y="49"/>
                      <a:pt x="767" y="49"/>
                      <a:pt x="767" y="49"/>
                    </a:cubicBezTo>
                    <a:cubicBezTo>
                      <a:pt x="1096" y="239"/>
                      <a:pt x="1096" y="239"/>
                      <a:pt x="1096" y="239"/>
                    </a:cubicBezTo>
                    <a:cubicBezTo>
                      <a:pt x="920" y="341"/>
                      <a:pt x="920" y="341"/>
                      <a:pt x="920" y="341"/>
                    </a:cubicBezTo>
                    <a:cubicBezTo>
                      <a:pt x="910" y="348"/>
                      <a:pt x="906" y="361"/>
                      <a:pt x="912" y="372"/>
                    </a:cubicBezTo>
                    <a:cubicBezTo>
                      <a:pt x="919" y="383"/>
                      <a:pt x="932" y="387"/>
                      <a:pt x="943" y="380"/>
                    </a:cubicBezTo>
                    <a:cubicBezTo>
                      <a:pt x="1118" y="278"/>
                      <a:pt x="1118" y="278"/>
                      <a:pt x="1118" y="278"/>
                    </a:cubicBezTo>
                    <a:cubicBezTo>
                      <a:pt x="1118" y="608"/>
                      <a:pt x="1118" y="608"/>
                      <a:pt x="1118" y="608"/>
                    </a:cubicBezTo>
                    <a:moveTo>
                      <a:pt x="1153" y="639"/>
                    </a:moveTo>
                    <a:cubicBezTo>
                      <a:pt x="1153" y="639"/>
                      <a:pt x="1153" y="639"/>
                      <a:pt x="1153" y="639"/>
                    </a:cubicBezTo>
                    <a:moveTo>
                      <a:pt x="1140" y="647"/>
                    </a:moveTo>
                    <a:cubicBezTo>
                      <a:pt x="1140" y="647"/>
                      <a:pt x="1140" y="647"/>
                      <a:pt x="1140" y="647"/>
                    </a:cubicBezTo>
                    <a:moveTo>
                      <a:pt x="374" y="1395"/>
                    </a:moveTo>
                    <a:cubicBezTo>
                      <a:pt x="45" y="1205"/>
                      <a:pt x="45" y="1205"/>
                      <a:pt x="45" y="1205"/>
                    </a:cubicBezTo>
                    <a:cubicBezTo>
                      <a:pt x="46" y="876"/>
                      <a:pt x="46" y="876"/>
                      <a:pt x="46" y="876"/>
                    </a:cubicBezTo>
                    <a:cubicBezTo>
                      <a:pt x="375" y="1065"/>
                      <a:pt x="375" y="1065"/>
                      <a:pt x="375" y="1065"/>
                    </a:cubicBezTo>
                    <a:lnTo>
                      <a:pt x="374" y="1395"/>
                    </a:lnTo>
                    <a:close/>
                    <a:moveTo>
                      <a:pt x="397" y="1026"/>
                    </a:moveTo>
                    <a:cubicBezTo>
                      <a:pt x="68" y="837"/>
                      <a:pt x="68" y="837"/>
                      <a:pt x="68" y="837"/>
                    </a:cubicBezTo>
                    <a:cubicBezTo>
                      <a:pt x="395" y="647"/>
                      <a:pt x="395" y="647"/>
                      <a:pt x="395" y="647"/>
                    </a:cubicBezTo>
                    <a:cubicBezTo>
                      <a:pt x="724" y="837"/>
                      <a:pt x="724" y="837"/>
                      <a:pt x="724" y="837"/>
                    </a:cubicBezTo>
                    <a:lnTo>
                      <a:pt x="397" y="1026"/>
                    </a:lnTo>
                    <a:close/>
                    <a:moveTo>
                      <a:pt x="747" y="468"/>
                    </a:moveTo>
                    <a:cubicBezTo>
                      <a:pt x="746" y="798"/>
                      <a:pt x="746" y="798"/>
                      <a:pt x="746" y="798"/>
                    </a:cubicBezTo>
                    <a:cubicBezTo>
                      <a:pt x="418" y="608"/>
                      <a:pt x="418" y="608"/>
                      <a:pt x="418" y="608"/>
                    </a:cubicBezTo>
                    <a:cubicBezTo>
                      <a:pt x="418" y="278"/>
                      <a:pt x="418" y="278"/>
                      <a:pt x="418" y="278"/>
                    </a:cubicBezTo>
                    <a:lnTo>
                      <a:pt x="747" y="46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289" name="Freeform 20">
                <a:extLst>
                  <a:ext uri="{FF2B5EF4-FFF2-40B4-BE49-F238E27FC236}">
                    <a16:creationId xmlns:a16="http://schemas.microsoft.com/office/drawing/2014/main" id="{58BBB3A0-FB42-4FE8-81CD-F9489E9BE01B}"/>
                  </a:ext>
                </a:extLst>
              </p:cNvPr>
              <p:cNvSpPr>
                <a:spLocks/>
              </p:cNvSpPr>
              <p:nvPr/>
            </p:nvSpPr>
            <p:spPr bwMode="auto">
              <a:xfrm>
                <a:off x="13427075" y="4348163"/>
                <a:ext cx="250825" cy="190500"/>
              </a:xfrm>
              <a:custGeom>
                <a:avLst/>
                <a:gdLst>
                  <a:gd name="T0" fmla="*/ 107 w 130"/>
                  <a:gd name="T1" fmla="*/ 0 h 99"/>
                  <a:gd name="T2" fmla="*/ 14 w 130"/>
                  <a:gd name="T3" fmla="*/ 54 h 99"/>
                  <a:gd name="T4" fmla="*/ 6 w 130"/>
                  <a:gd name="T5" fmla="*/ 85 h 99"/>
                  <a:gd name="T6" fmla="*/ 37 w 130"/>
                  <a:gd name="T7" fmla="*/ 93 h 99"/>
                  <a:gd name="T8" fmla="*/ 130 w 130"/>
                  <a:gd name="T9" fmla="*/ 39 h 99"/>
                </a:gdLst>
                <a:ahLst/>
                <a:cxnLst>
                  <a:cxn ang="0">
                    <a:pos x="T0" y="T1"/>
                  </a:cxn>
                  <a:cxn ang="0">
                    <a:pos x="T2" y="T3"/>
                  </a:cxn>
                  <a:cxn ang="0">
                    <a:pos x="T4" y="T5"/>
                  </a:cxn>
                  <a:cxn ang="0">
                    <a:pos x="T6" y="T7"/>
                  </a:cxn>
                  <a:cxn ang="0">
                    <a:pos x="T8" y="T9"/>
                  </a:cxn>
                </a:cxnLst>
                <a:rect l="0" t="0" r="r" b="b"/>
                <a:pathLst>
                  <a:path w="130" h="99">
                    <a:moveTo>
                      <a:pt x="107" y="0"/>
                    </a:moveTo>
                    <a:cubicBezTo>
                      <a:pt x="14" y="54"/>
                      <a:pt x="14" y="54"/>
                      <a:pt x="14" y="54"/>
                    </a:cubicBezTo>
                    <a:cubicBezTo>
                      <a:pt x="4" y="60"/>
                      <a:pt x="0" y="74"/>
                      <a:pt x="6" y="85"/>
                    </a:cubicBezTo>
                    <a:cubicBezTo>
                      <a:pt x="12" y="96"/>
                      <a:pt x="26" y="99"/>
                      <a:pt x="37" y="93"/>
                    </a:cubicBezTo>
                    <a:cubicBezTo>
                      <a:pt x="130" y="39"/>
                      <a:pt x="130" y="39"/>
                      <a:pt x="130" y="3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uppieren 14">
              <a:extLst>
                <a:ext uri="{FF2B5EF4-FFF2-40B4-BE49-F238E27FC236}">
                  <a16:creationId xmlns:a16="http://schemas.microsoft.com/office/drawing/2014/main" id="{2629EFAB-9164-465D-AF7E-4AD31781E6F1}"/>
                </a:ext>
              </a:extLst>
            </p:cNvPr>
            <p:cNvGrpSpPr/>
            <p:nvPr/>
          </p:nvGrpSpPr>
          <p:grpSpPr>
            <a:xfrm>
              <a:off x="5688067" y="2659698"/>
              <a:ext cx="348209" cy="450261"/>
              <a:chOff x="5688067" y="2659698"/>
              <a:chExt cx="348209" cy="450261"/>
            </a:xfrm>
          </p:grpSpPr>
          <p:sp>
            <p:nvSpPr>
              <p:cNvPr id="1301" name="Freeform 20">
                <a:extLst>
                  <a:ext uri="{FF2B5EF4-FFF2-40B4-BE49-F238E27FC236}">
                    <a16:creationId xmlns:a16="http://schemas.microsoft.com/office/drawing/2014/main" id="{E24E4A02-7472-48F8-8786-F919BBCCE0E8}"/>
                  </a:ext>
                </a:extLst>
              </p:cNvPr>
              <p:cNvSpPr>
                <a:spLocks/>
              </p:cNvSpPr>
              <p:nvPr/>
            </p:nvSpPr>
            <p:spPr bwMode="auto">
              <a:xfrm>
                <a:off x="5821922" y="2999715"/>
                <a:ext cx="80685" cy="110244"/>
              </a:xfrm>
              <a:custGeom>
                <a:avLst/>
                <a:gdLst>
                  <a:gd name="T0" fmla="*/ 0 w 356"/>
                  <a:gd name="T1" fmla="*/ 32 h 489"/>
                  <a:gd name="T2" fmla="*/ 0 w 356"/>
                  <a:gd name="T3" fmla="*/ 236 h 489"/>
                  <a:gd name="T4" fmla="*/ 25 w 356"/>
                  <a:gd name="T5" fmla="*/ 259 h 489"/>
                  <a:gd name="T6" fmla="*/ 49 w 356"/>
                  <a:gd name="T7" fmla="*/ 236 h 489"/>
                  <a:gd name="T8" fmla="*/ 49 w 356"/>
                  <a:gd name="T9" fmla="*/ 46 h 489"/>
                  <a:gd name="T10" fmla="*/ 307 w 356"/>
                  <a:gd name="T11" fmla="*/ 46 h 489"/>
                  <a:gd name="T12" fmla="*/ 307 w 356"/>
                  <a:gd name="T13" fmla="*/ 310 h 489"/>
                  <a:gd name="T14" fmla="*/ 49 w 356"/>
                  <a:gd name="T15" fmla="*/ 428 h 489"/>
                  <a:gd name="T16" fmla="*/ 49 w 356"/>
                  <a:gd name="T17" fmla="*/ 313 h 489"/>
                  <a:gd name="T18" fmla="*/ 25 w 356"/>
                  <a:gd name="T19" fmla="*/ 290 h 489"/>
                  <a:gd name="T20" fmla="*/ 0 w 356"/>
                  <a:gd name="T21" fmla="*/ 313 h 489"/>
                  <a:gd name="T22" fmla="*/ 0 w 356"/>
                  <a:gd name="T23" fmla="*/ 466 h 489"/>
                  <a:gd name="T24" fmla="*/ 12 w 356"/>
                  <a:gd name="T25" fmla="*/ 485 h 489"/>
                  <a:gd name="T26" fmla="*/ 25 w 356"/>
                  <a:gd name="T27" fmla="*/ 489 h 489"/>
                  <a:gd name="T28" fmla="*/ 35 w 356"/>
                  <a:gd name="T29" fmla="*/ 487 h 489"/>
                  <a:gd name="T30" fmla="*/ 342 w 356"/>
                  <a:gd name="T31" fmla="*/ 345 h 489"/>
                  <a:gd name="T32" fmla="*/ 356 w 356"/>
                  <a:gd name="T33" fmla="*/ 324 h 489"/>
                  <a:gd name="T34" fmla="*/ 356 w 356"/>
                  <a:gd name="T35" fmla="*/ 32 h 489"/>
                  <a:gd name="T36" fmla="*/ 320 w 356"/>
                  <a:gd name="T37" fmla="*/ 0 h 489"/>
                  <a:gd name="T38" fmla="*/ 36 w 356"/>
                  <a:gd name="T3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6" h="489">
                    <a:moveTo>
                      <a:pt x="0" y="32"/>
                    </a:moveTo>
                    <a:cubicBezTo>
                      <a:pt x="0" y="236"/>
                      <a:pt x="0" y="236"/>
                      <a:pt x="0" y="236"/>
                    </a:cubicBezTo>
                    <a:cubicBezTo>
                      <a:pt x="0" y="249"/>
                      <a:pt x="11" y="259"/>
                      <a:pt x="25" y="259"/>
                    </a:cubicBezTo>
                    <a:cubicBezTo>
                      <a:pt x="38" y="259"/>
                      <a:pt x="49" y="249"/>
                      <a:pt x="49" y="236"/>
                    </a:cubicBezTo>
                    <a:cubicBezTo>
                      <a:pt x="49" y="46"/>
                      <a:pt x="49" y="46"/>
                      <a:pt x="49" y="46"/>
                    </a:cubicBezTo>
                    <a:cubicBezTo>
                      <a:pt x="307" y="46"/>
                      <a:pt x="307" y="46"/>
                      <a:pt x="307" y="46"/>
                    </a:cubicBezTo>
                    <a:cubicBezTo>
                      <a:pt x="307" y="310"/>
                      <a:pt x="307" y="310"/>
                      <a:pt x="307" y="310"/>
                    </a:cubicBezTo>
                    <a:cubicBezTo>
                      <a:pt x="49" y="428"/>
                      <a:pt x="49" y="428"/>
                      <a:pt x="49" y="428"/>
                    </a:cubicBezTo>
                    <a:cubicBezTo>
                      <a:pt x="49" y="313"/>
                      <a:pt x="49" y="313"/>
                      <a:pt x="49" y="313"/>
                    </a:cubicBezTo>
                    <a:cubicBezTo>
                      <a:pt x="49" y="300"/>
                      <a:pt x="38" y="290"/>
                      <a:pt x="25" y="290"/>
                    </a:cubicBezTo>
                    <a:cubicBezTo>
                      <a:pt x="11" y="290"/>
                      <a:pt x="0" y="300"/>
                      <a:pt x="0" y="313"/>
                    </a:cubicBezTo>
                    <a:cubicBezTo>
                      <a:pt x="0" y="466"/>
                      <a:pt x="0" y="466"/>
                      <a:pt x="0" y="466"/>
                    </a:cubicBezTo>
                    <a:cubicBezTo>
                      <a:pt x="0" y="474"/>
                      <a:pt x="4" y="481"/>
                      <a:pt x="12" y="485"/>
                    </a:cubicBezTo>
                    <a:cubicBezTo>
                      <a:pt x="16" y="488"/>
                      <a:pt x="20" y="489"/>
                      <a:pt x="25" y="489"/>
                    </a:cubicBezTo>
                    <a:cubicBezTo>
                      <a:pt x="28" y="489"/>
                      <a:pt x="32" y="488"/>
                      <a:pt x="35" y="487"/>
                    </a:cubicBezTo>
                    <a:cubicBezTo>
                      <a:pt x="342" y="345"/>
                      <a:pt x="342" y="345"/>
                      <a:pt x="342" y="345"/>
                    </a:cubicBezTo>
                    <a:cubicBezTo>
                      <a:pt x="350" y="341"/>
                      <a:pt x="356" y="333"/>
                      <a:pt x="356" y="324"/>
                    </a:cubicBezTo>
                    <a:cubicBezTo>
                      <a:pt x="356" y="32"/>
                      <a:pt x="356" y="32"/>
                      <a:pt x="356" y="32"/>
                    </a:cubicBezTo>
                    <a:cubicBezTo>
                      <a:pt x="320" y="0"/>
                      <a:pt x="320" y="0"/>
                      <a:pt x="320" y="0"/>
                    </a:cubicBezTo>
                    <a:cubicBezTo>
                      <a:pt x="36" y="0"/>
                      <a:pt x="36" y="0"/>
                      <a:pt x="3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02" name="Line 21">
                <a:extLst>
                  <a:ext uri="{FF2B5EF4-FFF2-40B4-BE49-F238E27FC236}">
                    <a16:creationId xmlns:a16="http://schemas.microsoft.com/office/drawing/2014/main" id="{8CCC4E35-C4D3-432A-BFAC-A28C1B9BE0E1}"/>
                  </a:ext>
                </a:extLst>
              </p:cNvPr>
              <p:cNvSpPr>
                <a:spLocks noChangeShapeType="1"/>
              </p:cNvSpPr>
              <p:nvPr/>
            </p:nvSpPr>
            <p:spPr bwMode="auto">
              <a:xfrm>
                <a:off x="5823223" y="3043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3" name="Line 22">
                <a:extLst>
                  <a:ext uri="{FF2B5EF4-FFF2-40B4-BE49-F238E27FC236}">
                    <a16:creationId xmlns:a16="http://schemas.microsoft.com/office/drawing/2014/main" id="{30A9D4CE-EED4-4591-952C-D5FB7382FAE8}"/>
                  </a:ext>
                </a:extLst>
              </p:cNvPr>
              <p:cNvSpPr>
                <a:spLocks noChangeShapeType="1"/>
              </p:cNvSpPr>
              <p:nvPr/>
            </p:nvSpPr>
            <p:spPr bwMode="auto">
              <a:xfrm>
                <a:off x="5823223" y="3043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4" name="Freeform 23">
                <a:extLst>
                  <a:ext uri="{FF2B5EF4-FFF2-40B4-BE49-F238E27FC236}">
                    <a16:creationId xmlns:a16="http://schemas.microsoft.com/office/drawing/2014/main" id="{B745075A-52EF-47C8-AF05-009ECECA90D6}"/>
                  </a:ext>
                </a:extLst>
              </p:cNvPr>
              <p:cNvSpPr>
                <a:spLocks/>
              </p:cNvSpPr>
              <p:nvPr/>
            </p:nvSpPr>
            <p:spPr bwMode="auto">
              <a:xfrm>
                <a:off x="5688067" y="2780528"/>
                <a:ext cx="348209" cy="226624"/>
              </a:xfrm>
              <a:custGeom>
                <a:avLst/>
                <a:gdLst>
                  <a:gd name="T0" fmla="*/ 633 w 1537"/>
                  <a:gd name="T1" fmla="*/ 972 h 1005"/>
                  <a:gd name="T2" fmla="*/ 64 w 1537"/>
                  <a:gd name="T3" fmla="*/ 279 h 1005"/>
                  <a:gd name="T4" fmla="*/ 59 w 1537"/>
                  <a:gd name="T5" fmla="*/ 269 h 1005"/>
                  <a:gd name="T6" fmla="*/ 136 w 1537"/>
                  <a:gd name="T7" fmla="*/ 269 h 1005"/>
                  <a:gd name="T8" fmla="*/ 162 w 1537"/>
                  <a:gd name="T9" fmla="*/ 244 h 1005"/>
                  <a:gd name="T10" fmla="*/ 136 w 1537"/>
                  <a:gd name="T11" fmla="*/ 218 h 1005"/>
                  <a:gd name="T12" fmla="*/ 52 w 1537"/>
                  <a:gd name="T13" fmla="*/ 218 h 1005"/>
                  <a:gd name="T14" fmla="*/ 52 w 1537"/>
                  <a:gd name="T15" fmla="*/ 81 h 1005"/>
                  <a:gd name="T16" fmla="*/ 82 w 1537"/>
                  <a:gd name="T17" fmla="*/ 51 h 1005"/>
                  <a:gd name="T18" fmla="*/ 1456 w 1537"/>
                  <a:gd name="T19" fmla="*/ 51 h 1005"/>
                  <a:gd name="T20" fmla="*/ 1486 w 1537"/>
                  <a:gd name="T21" fmla="*/ 81 h 1005"/>
                  <a:gd name="T22" fmla="*/ 1486 w 1537"/>
                  <a:gd name="T23" fmla="*/ 218 h 1005"/>
                  <a:gd name="T24" fmla="*/ 1401 w 1537"/>
                  <a:gd name="T25" fmla="*/ 218 h 1005"/>
                  <a:gd name="T26" fmla="*/ 1375 w 1537"/>
                  <a:gd name="T27" fmla="*/ 244 h 1005"/>
                  <a:gd name="T28" fmla="*/ 1401 w 1537"/>
                  <a:gd name="T29" fmla="*/ 269 h 1005"/>
                  <a:gd name="T30" fmla="*/ 1478 w 1537"/>
                  <a:gd name="T31" fmla="*/ 269 h 1005"/>
                  <a:gd name="T32" fmla="*/ 1472 w 1537"/>
                  <a:gd name="T33" fmla="*/ 279 h 1005"/>
                  <a:gd name="T34" fmla="*/ 905 w 1537"/>
                  <a:gd name="T35" fmla="*/ 972 h 1005"/>
                  <a:gd name="T36" fmla="*/ 945 w 1537"/>
                  <a:gd name="T37" fmla="*/ 1005 h 1005"/>
                  <a:gd name="T38" fmla="*/ 1512 w 1537"/>
                  <a:gd name="T39" fmla="*/ 310 h 1005"/>
                  <a:gd name="T40" fmla="*/ 1537 w 1537"/>
                  <a:gd name="T41" fmla="*/ 242 h 1005"/>
                  <a:gd name="T42" fmla="*/ 1537 w 1537"/>
                  <a:gd name="T43" fmla="*/ 81 h 1005"/>
                  <a:gd name="T44" fmla="*/ 1456 w 1537"/>
                  <a:gd name="T45" fmla="*/ 0 h 1005"/>
                  <a:gd name="T46" fmla="*/ 82 w 1537"/>
                  <a:gd name="T47" fmla="*/ 0 h 1005"/>
                  <a:gd name="T48" fmla="*/ 0 w 1537"/>
                  <a:gd name="T49" fmla="*/ 81 h 1005"/>
                  <a:gd name="T50" fmla="*/ 0 w 1537"/>
                  <a:gd name="T51" fmla="*/ 242 h 1005"/>
                  <a:gd name="T52" fmla="*/ 24 w 1537"/>
                  <a:gd name="T53" fmla="*/ 310 h 1005"/>
                  <a:gd name="T54" fmla="*/ 593 w 1537"/>
                  <a:gd name="T55" fmla="*/ 100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005">
                    <a:moveTo>
                      <a:pt x="633" y="972"/>
                    </a:moveTo>
                    <a:cubicBezTo>
                      <a:pt x="64" y="279"/>
                      <a:pt x="64" y="279"/>
                      <a:pt x="64" y="279"/>
                    </a:cubicBezTo>
                    <a:cubicBezTo>
                      <a:pt x="62" y="275"/>
                      <a:pt x="61" y="273"/>
                      <a:pt x="59" y="269"/>
                    </a:cubicBezTo>
                    <a:cubicBezTo>
                      <a:pt x="136" y="269"/>
                      <a:pt x="136" y="269"/>
                      <a:pt x="136" y="269"/>
                    </a:cubicBezTo>
                    <a:cubicBezTo>
                      <a:pt x="150" y="269"/>
                      <a:pt x="162" y="258"/>
                      <a:pt x="162" y="244"/>
                    </a:cubicBezTo>
                    <a:cubicBezTo>
                      <a:pt x="162" y="230"/>
                      <a:pt x="150" y="218"/>
                      <a:pt x="136" y="218"/>
                    </a:cubicBezTo>
                    <a:cubicBezTo>
                      <a:pt x="52" y="218"/>
                      <a:pt x="52" y="218"/>
                      <a:pt x="52" y="218"/>
                    </a:cubicBezTo>
                    <a:cubicBezTo>
                      <a:pt x="52" y="81"/>
                      <a:pt x="52" y="81"/>
                      <a:pt x="52" y="81"/>
                    </a:cubicBezTo>
                    <a:cubicBezTo>
                      <a:pt x="52" y="63"/>
                      <a:pt x="64" y="51"/>
                      <a:pt x="82" y="51"/>
                    </a:cubicBezTo>
                    <a:cubicBezTo>
                      <a:pt x="1456" y="51"/>
                      <a:pt x="1456" y="51"/>
                      <a:pt x="1456" y="51"/>
                    </a:cubicBezTo>
                    <a:cubicBezTo>
                      <a:pt x="1472" y="51"/>
                      <a:pt x="1486" y="63"/>
                      <a:pt x="1486" y="81"/>
                    </a:cubicBezTo>
                    <a:cubicBezTo>
                      <a:pt x="1486" y="218"/>
                      <a:pt x="1486" y="218"/>
                      <a:pt x="1486" y="218"/>
                    </a:cubicBezTo>
                    <a:cubicBezTo>
                      <a:pt x="1401" y="218"/>
                      <a:pt x="1401" y="218"/>
                      <a:pt x="1401" y="218"/>
                    </a:cubicBezTo>
                    <a:cubicBezTo>
                      <a:pt x="1386" y="218"/>
                      <a:pt x="1375" y="230"/>
                      <a:pt x="1375" y="244"/>
                    </a:cubicBezTo>
                    <a:cubicBezTo>
                      <a:pt x="1375" y="258"/>
                      <a:pt x="1386" y="269"/>
                      <a:pt x="1401" y="269"/>
                    </a:cubicBezTo>
                    <a:cubicBezTo>
                      <a:pt x="1478" y="269"/>
                      <a:pt x="1478" y="269"/>
                      <a:pt x="1478" y="269"/>
                    </a:cubicBezTo>
                    <a:cubicBezTo>
                      <a:pt x="1477" y="273"/>
                      <a:pt x="1475" y="275"/>
                      <a:pt x="1472" y="279"/>
                    </a:cubicBezTo>
                    <a:cubicBezTo>
                      <a:pt x="905" y="972"/>
                      <a:pt x="905" y="972"/>
                      <a:pt x="905" y="972"/>
                    </a:cubicBezTo>
                    <a:cubicBezTo>
                      <a:pt x="945" y="1005"/>
                      <a:pt x="945" y="1005"/>
                      <a:pt x="945" y="1005"/>
                    </a:cubicBezTo>
                    <a:cubicBezTo>
                      <a:pt x="1512" y="310"/>
                      <a:pt x="1512" y="310"/>
                      <a:pt x="1512" y="310"/>
                    </a:cubicBezTo>
                    <a:cubicBezTo>
                      <a:pt x="1528" y="291"/>
                      <a:pt x="1537" y="267"/>
                      <a:pt x="1537" y="242"/>
                    </a:cubicBezTo>
                    <a:cubicBezTo>
                      <a:pt x="1537" y="81"/>
                      <a:pt x="1537" y="81"/>
                      <a:pt x="1537" y="81"/>
                    </a:cubicBezTo>
                    <a:cubicBezTo>
                      <a:pt x="1537" y="36"/>
                      <a:pt x="1501" y="0"/>
                      <a:pt x="1456" y="0"/>
                    </a:cubicBezTo>
                    <a:cubicBezTo>
                      <a:pt x="82" y="0"/>
                      <a:pt x="82" y="0"/>
                      <a:pt x="82" y="0"/>
                    </a:cubicBezTo>
                    <a:cubicBezTo>
                      <a:pt x="37" y="0"/>
                      <a:pt x="0" y="36"/>
                      <a:pt x="0" y="81"/>
                    </a:cubicBezTo>
                    <a:cubicBezTo>
                      <a:pt x="0" y="242"/>
                      <a:pt x="0" y="242"/>
                      <a:pt x="0" y="242"/>
                    </a:cubicBezTo>
                    <a:cubicBezTo>
                      <a:pt x="0" y="267"/>
                      <a:pt x="9" y="291"/>
                      <a:pt x="24" y="310"/>
                    </a:cubicBezTo>
                    <a:cubicBezTo>
                      <a:pt x="593" y="1005"/>
                      <a:pt x="593" y="1005"/>
                      <a:pt x="593" y="10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05" name="Line 24">
                <a:extLst>
                  <a:ext uri="{FF2B5EF4-FFF2-40B4-BE49-F238E27FC236}">
                    <a16:creationId xmlns:a16="http://schemas.microsoft.com/office/drawing/2014/main" id="{1B29A1B8-2CB5-4270-9070-938EC896238D}"/>
                  </a:ext>
                </a:extLst>
              </p:cNvPr>
              <p:cNvSpPr>
                <a:spLocks noChangeShapeType="1"/>
              </p:cNvSpPr>
              <p:nvPr/>
            </p:nvSpPr>
            <p:spPr bwMode="auto">
              <a:xfrm>
                <a:off x="6028282" y="28264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6" name="Line 25">
                <a:extLst>
                  <a:ext uri="{FF2B5EF4-FFF2-40B4-BE49-F238E27FC236}">
                    <a16:creationId xmlns:a16="http://schemas.microsoft.com/office/drawing/2014/main" id="{F5C26337-77AE-4F85-9A75-37603E48045D}"/>
                  </a:ext>
                </a:extLst>
              </p:cNvPr>
              <p:cNvSpPr>
                <a:spLocks noChangeShapeType="1"/>
              </p:cNvSpPr>
              <p:nvPr/>
            </p:nvSpPr>
            <p:spPr bwMode="auto">
              <a:xfrm>
                <a:off x="6028282" y="28264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7" name="Freeform 26">
                <a:extLst>
                  <a:ext uri="{FF2B5EF4-FFF2-40B4-BE49-F238E27FC236}">
                    <a16:creationId xmlns:a16="http://schemas.microsoft.com/office/drawing/2014/main" id="{39F0B39B-5BDD-4152-BBF9-53A1E5F043FA}"/>
                  </a:ext>
                </a:extLst>
              </p:cNvPr>
              <p:cNvSpPr>
                <a:spLocks noEditPoints="1"/>
              </p:cNvSpPr>
              <p:nvPr/>
            </p:nvSpPr>
            <p:spPr bwMode="auto">
              <a:xfrm>
                <a:off x="5736032" y="2826448"/>
                <a:ext cx="253395" cy="14129"/>
              </a:xfrm>
              <a:custGeom>
                <a:avLst/>
                <a:gdLst>
                  <a:gd name="T0" fmla="*/ 1093 w 1118"/>
                  <a:gd name="T1" fmla="*/ 0 h 63"/>
                  <a:gd name="T2" fmla="*/ 27 w 1118"/>
                  <a:gd name="T3" fmla="*/ 0 h 63"/>
                  <a:gd name="T4" fmla="*/ 0 w 1118"/>
                  <a:gd name="T5" fmla="*/ 32 h 63"/>
                  <a:gd name="T6" fmla="*/ 27 w 1118"/>
                  <a:gd name="T7" fmla="*/ 63 h 63"/>
                  <a:gd name="T8" fmla="*/ 1093 w 1118"/>
                  <a:gd name="T9" fmla="*/ 63 h 63"/>
                  <a:gd name="T10" fmla="*/ 1118 w 1118"/>
                  <a:gd name="T11" fmla="*/ 32 h 63"/>
                  <a:gd name="T12" fmla="*/ 1093 w 1118"/>
                  <a:gd name="T13" fmla="*/ 0 h 63"/>
                  <a:gd name="T14" fmla="*/ 1093 w 1118"/>
                  <a:gd name="T15" fmla="*/ 0 h 63"/>
                  <a:gd name="T16" fmla="*/ 1093 w 11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63">
                    <a:moveTo>
                      <a:pt x="1093" y="0"/>
                    </a:moveTo>
                    <a:cubicBezTo>
                      <a:pt x="27" y="0"/>
                      <a:pt x="27" y="0"/>
                      <a:pt x="27" y="0"/>
                    </a:cubicBezTo>
                    <a:cubicBezTo>
                      <a:pt x="12" y="0"/>
                      <a:pt x="0" y="14"/>
                      <a:pt x="0" y="32"/>
                    </a:cubicBezTo>
                    <a:cubicBezTo>
                      <a:pt x="0" y="49"/>
                      <a:pt x="12" y="63"/>
                      <a:pt x="27" y="63"/>
                    </a:cubicBezTo>
                    <a:cubicBezTo>
                      <a:pt x="1093" y="63"/>
                      <a:pt x="1093" y="63"/>
                      <a:pt x="1093" y="63"/>
                    </a:cubicBezTo>
                    <a:cubicBezTo>
                      <a:pt x="1107" y="63"/>
                      <a:pt x="1118" y="49"/>
                      <a:pt x="1118" y="32"/>
                    </a:cubicBezTo>
                    <a:cubicBezTo>
                      <a:pt x="1118" y="14"/>
                      <a:pt x="1107" y="0"/>
                      <a:pt x="1093" y="0"/>
                    </a:cubicBezTo>
                    <a:close/>
                    <a:moveTo>
                      <a:pt x="1093" y="0"/>
                    </a:moveTo>
                    <a:cubicBezTo>
                      <a:pt x="1093" y="0"/>
                      <a:pt x="1093" y="0"/>
                      <a:pt x="109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92" name="Freeform 30">
                <a:extLst>
                  <a:ext uri="{FF2B5EF4-FFF2-40B4-BE49-F238E27FC236}">
                    <a16:creationId xmlns:a16="http://schemas.microsoft.com/office/drawing/2014/main" id="{5A7E57A2-1CFB-4D2C-9F76-89378B8BFEE0}"/>
                  </a:ext>
                </a:extLst>
              </p:cNvPr>
              <p:cNvSpPr>
                <a:spLocks noEditPoints="1"/>
              </p:cNvSpPr>
              <p:nvPr/>
            </p:nvSpPr>
            <p:spPr bwMode="auto">
              <a:xfrm>
                <a:off x="5908179" y="2707868"/>
                <a:ext cx="53627" cy="54229"/>
              </a:xfrm>
              <a:custGeom>
                <a:avLst/>
                <a:gdLst>
                  <a:gd name="T0" fmla="*/ 63 w 255"/>
                  <a:gd name="T1" fmla="*/ 256 h 256"/>
                  <a:gd name="T2" fmla="*/ 192 w 255"/>
                  <a:gd name="T3" fmla="*/ 256 h 256"/>
                  <a:gd name="T4" fmla="*/ 255 w 255"/>
                  <a:gd name="T5" fmla="*/ 193 h 256"/>
                  <a:gd name="T6" fmla="*/ 255 w 255"/>
                  <a:gd name="T7" fmla="*/ 63 h 256"/>
                  <a:gd name="T8" fmla="*/ 192 w 255"/>
                  <a:gd name="T9" fmla="*/ 0 h 256"/>
                  <a:gd name="T10" fmla="*/ 63 w 255"/>
                  <a:gd name="T11" fmla="*/ 0 h 256"/>
                  <a:gd name="T12" fmla="*/ 0 w 255"/>
                  <a:gd name="T13" fmla="*/ 63 h 256"/>
                  <a:gd name="T14" fmla="*/ 0 w 255"/>
                  <a:gd name="T15" fmla="*/ 193 h 256"/>
                  <a:gd name="T16" fmla="*/ 63 w 255"/>
                  <a:gd name="T17" fmla="*/ 256 h 256"/>
                  <a:gd name="T18" fmla="*/ 45 w 255"/>
                  <a:gd name="T19" fmla="*/ 63 h 256"/>
                  <a:gd name="T20" fmla="*/ 63 w 255"/>
                  <a:gd name="T21" fmla="*/ 45 h 256"/>
                  <a:gd name="T22" fmla="*/ 192 w 255"/>
                  <a:gd name="T23" fmla="*/ 45 h 256"/>
                  <a:gd name="T24" fmla="*/ 210 w 255"/>
                  <a:gd name="T25" fmla="*/ 63 h 256"/>
                  <a:gd name="T26" fmla="*/ 210 w 255"/>
                  <a:gd name="T27" fmla="*/ 193 h 256"/>
                  <a:gd name="T28" fmla="*/ 192 w 255"/>
                  <a:gd name="T29" fmla="*/ 211 h 256"/>
                  <a:gd name="T30" fmla="*/ 63 w 255"/>
                  <a:gd name="T31" fmla="*/ 211 h 256"/>
                  <a:gd name="T32" fmla="*/ 45 w 255"/>
                  <a:gd name="T33" fmla="*/ 193 h 256"/>
                  <a:gd name="T34" fmla="*/ 45 w 255"/>
                  <a:gd name="T35" fmla="*/ 63 h 256"/>
                  <a:gd name="T36" fmla="*/ 45 w 255"/>
                  <a:gd name="T37" fmla="*/ 63 h 256"/>
                  <a:gd name="T38" fmla="*/ 45 w 255"/>
                  <a:gd name="T39" fmla="*/ 6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256">
                    <a:moveTo>
                      <a:pt x="63" y="256"/>
                    </a:moveTo>
                    <a:cubicBezTo>
                      <a:pt x="192" y="256"/>
                      <a:pt x="192" y="256"/>
                      <a:pt x="192" y="256"/>
                    </a:cubicBezTo>
                    <a:cubicBezTo>
                      <a:pt x="227" y="256"/>
                      <a:pt x="255" y="227"/>
                      <a:pt x="255" y="193"/>
                    </a:cubicBezTo>
                    <a:cubicBezTo>
                      <a:pt x="255" y="63"/>
                      <a:pt x="255" y="63"/>
                      <a:pt x="255" y="63"/>
                    </a:cubicBezTo>
                    <a:cubicBezTo>
                      <a:pt x="255" y="29"/>
                      <a:pt x="227" y="0"/>
                      <a:pt x="192" y="0"/>
                    </a:cubicBezTo>
                    <a:cubicBezTo>
                      <a:pt x="63" y="0"/>
                      <a:pt x="63" y="0"/>
                      <a:pt x="63" y="0"/>
                    </a:cubicBezTo>
                    <a:cubicBezTo>
                      <a:pt x="28" y="0"/>
                      <a:pt x="0" y="29"/>
                      <a:pt x="0" y="63"/>
                    </a:cubicBezTo>
                    <a:cubicBezTo>
                      <a:pt x="0" y="193"/>
                      <a:pt x="0" y="193"/>
                      <a:pt x="0" y="193"/>
                    </a:cubicBezTo>
                    <a:cubicBezTo>
                      <a:pt x="0" y="227"/>
                      <a:pt x="28" y="256"/>
                      <a:pt x="63" y="256"/>
                    </a:cubicBezTo>
                    <a:close/>
                    <a:moveTo>
                      <a:pt x="45" y="63"/>
                    </a:moveTo>
                    <a:cubicBezTo>
                      <a:pt x="45" y="53"/>
                      <a:pt x="53" y="45"/>
                      <a:pt x="63" y="45"/>
                    </a:cubicBezTo>
                    <a:cubicBezTo>
                      <a:pt x="192" y="45"/>
                      <a:pt x="192" y="45"/>
                      <a:pt x="192" y="45"/>
                    </a:cubicBezTo>
                    <a:cubicBezTo>
                      <a:pt x="202" y="45"/>
                      <a:pt x="210" y="53"/>
                      <a:pt x="210" y="63"/>
                    </a:cubicBezTo>
                    <a:cubicBezTo>
                      <a:pt x="210" y="193"/>
                      <a:pt x="210" y="193"/>
                      <a:pt x="210" y="193"/>
                    </a:cubicBezTo>
                    <a:cubicBezTo>
                      <a:pt x="210" y="203"/>
                      <a:pt x="202" y="211"/>
                      <a:pt x="192" y="211"/>
                    </a:cubicBezTo>
                    <a:cubicBezTo>
                      <a:pt x="63" y="211"/>
                      <a:pt x="63" y="211"/>
                      <a:pt x="63" y="211"/>
                    </a:cubicBezTo>
                    <a:cubicBezTo>
                      <a:pt x="53" y="211"/>
                      <a:pt x="45" y="203"/>
                      <a:pt x="45" y="193"/>
                    </a:cubicBezTo>
                    <a:lnTo>
                      <a:pt x="45" y="63"/>
                    </a:lnTo>
                    <a:close/>
                    <a:moveTo>
                      <a:pt x="45" y="63"/>
                    </a:moveTo>
                    <a:cubicBezTo>
                      <a:pt x="45" y="63"/>
                      <a:pt x="45" y="63"/>
                      <a:pt x="45" y="6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93" name="Freeform 31">
                <a:extLst>
                  <a:ext uri="{FF2B5EF4-FFF2-40B4-BE49-F238E27FC236}">
                    <a16:creationId xmlns:a16="http://schemas.microsoft.com/office/drawing/2014/main" id="{56E8C287-E047-47A2-9CED-366EB01278A2}"/>
                  </a:ext>
                </a:extLst>
              </p:cNvPr>
              <p:cNvSpPr>
                <a:spLocks noEditPoints="1"/>
              </p:cNvSpPr>
              <p:nvPr/>
            </p:nvSpPr>
            <p:spPr bwMode="auto">
              <a:xfrm>
                <a:off x="5765723" y="2683766"/>
                <a:ext cx="54229" cy="53627"/>
              </a:xfrm>
              <a:custGeom>
                <a:avLst/>
                <a:gdLst>
                  <a:gd name="T0" fmla="*/ 63 w 255"/>
                  <a:gd name="T1" fmla="*/ 255 h 255"/>
                  <a:gd name="T2" fmla="*/ 192 w 255"/>
                  <a:gd name="T3" fmla="*/ 255 h 255"/>
                  <a:gd name="T4" fmla="*/ 255 w 255"/>
                  <a:gd name="T5" fmla="*/ 193 h 255"/>
                  <a:gd name="T6" fmla="*/ 255 w 255"/>
                  <a:gd name="T7" fmla="*/ 180 h 255"/>
                  <a:gd name="T8" fmla="*/ 233 w 255"/>
                  <a:gd name="T9" fmla="*/ 157 h 255"/>
                  <a:gd name="T10" fmla="*/ 210 w 255"/>
                  <a:gd name="T11" fmla="*/ 180 h 255"/>
                  <a:gd name="T12" fmla="*/ 210 w 255"/>
                  <a:gd name="T13" fmla="*/ 193 h 255"/>
                  <a:gd name="T14" fmla="*/ 192 w 255"/>
                  <a:gd name="T15" fmla="*/ 210 h 255"/>
                  <a:gd name="T16" fmla="*/ 63 w 255"/>
                  <a:gd name="T17" fmla="*/ 210 h 255"/>
                  <a:gd name="T18" fmla="*/ 45 w 255"/>
                  <a:gd name="T19" fmla="*/ 193 h 255"/>
                  <a:gd name="T20" fmla="*/ 45 w 255"/>
                  <a:gd name="T21" fmla="*/ 63 h 255"/>
                  <a:gd name="T22" fmla="*/ 63 w 255"/>
                  <a:gd name="T23" fmla="*/ 45 h 255"/>
                  <a:gd name="T24" fmla="*/ 192 w 255"/>
                  <a:gd name="T25" fmla="*/ 45 h 255"/>
                  <a:gd name="T26" fmla="*/ 210 w 255"/>
                  <a:gd name="T27" fmla="*/ 63 h 255"/>
                  <a:gd name="T28" fmla="*/ 210 w 255"/>
                  <a:gd name="T29" fmla="*/ 84 h 255"/>
                  <a:gd name="T30" fmla="*/ 233 w 255"/>
                  <a:gd name="T31" fmla="*/ 106 h 255"/>
                  <a:gd name="T32" fmla="*/ 255 w 255"/>
                  <a:gd name="T33" fmla="*/ 84 h 255"/>
                  <a:gd name="T34" fmla="*/ 255 w 255"/>
                  <a:gd name="T35" fmla="*/ 63 h 255"/>
                  <a:gd name="T36" fmla="*/ 192 w 255"/>
                  <a:gd name="T37" fmla="*/ 0 h 255"/>
                  <a:gd name="T38" fmla="*/ 63 w 255"/>
                  <a:gd name="T39" fmla="*/ 0 h 255"/>
                  <a:gd name="T40" fmla="*/ 0 w 255"/>
                  <a:gd name="T41" fmla="*/ 63 h 255"/>
                  <a:gd name="T42" fmla="*/ 0 w 255"/>
                  <a:gd name="T43" fmla="*/ 193 h 255"/>
                  <a:gd name="T44" fmla="*/ 63 w 255"/>
                  <a:gd name="T45" fmla="*/ 255 h 255"/>
                  <a:gd name="T46" fmla="*/ 63 w 255"/>
                  <a:gd name="T47" fmla="*/ 255 h 255"/>
                  <a:gd name="T48" fmla="*/ 63 w 255"/>
                  <a:gd name="T4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5">
                    <a:moveTo>
                      <a:pt x="63" y="255"/>
                    </a:moveTo>
                    <a:cubicBezTo>
                      <a:pt x="192" y="255"/>
                      <a:pt x="192" y="255"/>
                      <a:pt x="192" y="255"/>
                    </a:cubicBezTo>
                    <a:cubicBezTo>
                      <a:pt x="227" y="255"/>
                      <a:pt x="255" y="227"/>
                      <a:pt x="255" y="193"/>
                    </a:cubicBezTo>
                    <a:cubicBezTo>
                      <a:pt x="255" y="180"/>
                      <a:pt x="255" y="180"/>
                      <a:pt x="255" y="180"/>
                    </a:cubicBezTo>
                    <a:cubicBezTo>
                      <a:pt x="255" y="167"/>
                      <a:pt x="245" y="157"/>
                      <a:pt x="233" y="157"/>
                    </a:cubicBezTo>
                    <a:cubicBezTo>
                      <a:pt x="220" y="157"/>
                      <a:pt x="210" y="167"/>
                      <a:pt x="210" y="180"/>
                    </a:cubicBezTo>
                    <a:cubicBezTo>
                      <a:pt x="210" y="193"/>
                      <a:pt x="210" y="193"/>
                      <a:pt x="210" y="193"/>
                    </a:cubicBezTo>
                    <a:cubicBezTo>
                      <a:pt x="210" y="202"/>
                      <a:pt x="202" y="210"/>
                      <a:pt x="192" y="210"/>
                    </a:cubicBezTo>
                    <a:cubicBezTo>
                      <a:pt x="63" y="210"/>
                      <a:pt x="63" y="210"/>
                      <a:pt x="63" y="210"/>
                    </a:cubicBezTo>
                    <a:cubicBezTo>
                      <a:pt x="53" y="210"/>
                      <a:pt x="45" y="202"/>
                      <a:pt x="45" y="193"/>
                    </a:cubicBezTo>
                    <a:cubicBezTo>
                      <a:pt x="45" y="63"/>
                      <a:pt x="45" y="63"/>
                      <a:pt x="45" y="63"/>
                    </a:cubicBezTo>
                    <a:cubicBezTo>
                      <a:pt x="45" y="53"/>
                      <a:pt x="53" y="45"/>
                      <a:pt x="63" y="45"/>
                    </a:cubicBezTo>
                    <a:cubicBezTo>
                      <a:pt x="192" y="45"/>
                      <a:pt x="192" y="45"/>
                      <a:pt x="192" y="45"/>
                    </a:cubicBezTo>
                    <a:cubicBezTo>
                      <a:pt x="202" y="45"/>
                      <a:pt x="210" y="53"/>
                      <a:pt x="210" y="63"/>
                    </a:cubicBezTo>
                    <a:cubicBezTo>
                      <a:pt x="210" y="84"/>
                      <a:pt x="210" y="84"/>
                      <a:pt x="210" y="84"/>
                    </a:cubicBezTo>
                    <a:cubicBezTo>
                      <a:pt x="210" y="96"/>
                      <a:pt x="220" y="106"/>
                      <a:pt x="233" y="106"/>
                    </a:cubicBezTo>
                    <a:cubicBezTo>
                      <a:pt x="245" y="106"/>
                      <a:pt x="255" y="96"/>
                      <a:pt x="255" y="84"/>
                    </a:cubicBezTo>
                    <a:cubicBezTo>
                      <a:pt x="255" y="63"/>
                      <a:pt x="255" y="63"/>
                      <a:pt x="255" y="63"/>
                    </a:cubicBezTo>
                    <a:cubicBezTo>
                      <a:pt x="255" y="28"/>
                      <a:pt x="227" y="0"/>
                      <a:pt x="192" y="0"/>
                    </a:cubicBezTo>
                    <a:cubicBezTo>
                      <a:pt x="63" y="0"/>
                      <a:pt x="63" y="0"/>
                      <a:pt x="63" y="0"/>
                    </a:cubicBezTo>
                    <a:cubicBezTo>
                      <a:pt x="28" y="0"/>
                      <a:pt x="0" y="28"/>
                      <a:pt x="0" y="63"/>
                    </a:cubicBezTo>
                    <a:cubicBezTo>
                      <a:pt x="0" y="193"/>
                      <a:pt x="0" y="193"/>
                      <a:pt x="0" y="193"/>
                    </a:cubicBezTo>
                    <a:cubicBezTo>
                      <a:pt x="0" y="227"/>
                      <a:pt x="28" y="255"/>
                      <a:pt x="63" y="255"/>
                    </a:cubicBezTo>
                    <a:close/>
                    <a:moveTo>
                      <a:pt x="63" y="255"/>
                    </a:moveTo>
                    <a:cubicBezTo>
                      <a:pt x="63" y="255"/>
                      <a:pt x="63" y="255"/>
                      <a:pt x="63" y="25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94" name="Line 32">
                <a:extLst>
                  <a:ext uri="{FF2B5EF4-FFF2-40B4-BE49-F238E27FC236}">
                    <a16:creationId xmlns:a16="http://schemas.microsoft.com/office/drawing/2014/main" id="{A7302294-6A7D-475D-BB79-D3D081F9993A}"/>
                  </a:ext>
                </a:extLst>
              </p:cNvPr>
              <p:cNvSpPr>
                <a:spLocks noChangeShapeType="1"/>
              </p:cNvSpPr>
              <p:nvPr/>
            </p:nvSpPr>
            <p:spPr bwMode="auto">
              <a:xfrm>
                <a:off x="5839605" y="27964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5" name="Line 33">
                <a:extLst>
                  <a:ext uri="{FF2B5EF4-FFF2-40B4-BE49-F238E27FC236}">
                    <a16:creationId xmlns:a16="http://schemas.microsoft.com/office/drawing/2014/main" id="{F80115E7-DF26-442C-B91F-4B80E35EB5A7}"/>
                  </a:ext>
                </a:extLst>
              </p:cNvPr>
              <p:cNvSpPr>
                <a:spLocks noChangeShapeType="1"/>
              </p:cNvSpPr>
              <p:nvPr/>
            </p:nvSpPr>
            <p:spPr bwMode="auto">
              <a:xfrm>
                <a:off x="5839605" y="27964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6" name="Freeform 34">
                <a:extLst>
                  <a:ext uri="{FF2B5EF4-FFF2-40B4-BE49-F238E27FC236}">
                    <a16:creationId xmlns:a16="http://schemas.microsoft.com/office/drawing/2014/main" id="{53DCC362-AB6E-47F6-B93C-E71169E71DA5}"/>
                  </a:ext>
                </a:extLst>
              </p:cNvPr>
              <p:cNvSpPr>
                <a:spLocks/>
              </p:cNvSpPr>
              <p:nvPr/>
            </p:nvSpPr>
            <p:spPr bwMode="auto">
              <a:xfrm>
                <a:off x="5830159" y="2747654"/>
                <a:ext cx="53627" cy="34948"/>
              </a:xfrm>
              <a:custGeom>
                <a:avLst/>
                <a:gdLst>
                  <a:gd name="T0" fmla="*/ 255 w 255"/>
                  <a:gd name="T1" fmla="*/ 164 h 164"/>
                  <a:gd name="T2" fmla="*/ 255 w 255"/>
                  <a:gd name="T3" fmla="*/ 62 h 164"/>
                  <a:gd name="T4" fmla="*/ 193 w 255"/>
                  <a:gd name="T5" fmla="*/ 0 h 164"/>
                  <a:gd name="T6" fmla="*/ 63 w 255"/>
                  <a:gd name="T7" fmla="*/ 0 h 164"/>
                  <a:gd name="T8" fmla="*/ 0 w 255"/>
                  <a:gd name="T9" fmla="*/ 62 h 164"/>
                  <a:gd name="T10" fmla="*/ 0 w 255"/>
                  <a:gd name="T11" fmla="*/ 164 h 164"/>
                  <a:gd name="T12" fmla="*/ 45 w 255"/>
                  <a:gd name="T13" fmla="*/ 164 h 164"/>
                  <a:gd name="T14" fmla="*/ 45 w 255"/>
                  <a:gd name="T15" fmla="*/ 62 h 164"/>
                  <a:gd name="T16" fmla="*/ 63 w 255"/>
                  <a:gd name="T17" fmla="*/ 45 h 164"/>
                  <a:gd name="T18" fmla="*/ 193 w 255"/>
                  <a:gd name="T19" fmla="*/ 45 h 164"/>
                  <a:gd name="T20" fmla="*/ 210 w 255"/>
                  <a:gd name="T21" fmla="*/ 62 h 164"/>
                  <a:gd name="T22" fmla="*/ 210 w 255"/>
                  <a:gd name="T2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164">
                    <a:moveTo>
                      <a:pt x="255" y="164"/>
                    </a:moveTo>
                    <a:cubicBezTo>
                      <a:pt x="255" y="62"/>
                      <a:pt x="255" y="62"/>
                      <a:pt x="255" y="62"/>
                    </a:cubicBezTo>
                    <a:cubicBezTo>
                      <a:pt x="255" y="28"/>
                      <a:pt x="227" y="0"/>
                      <a:pt x="193" y="0"/>
                    </a:cubicBezTo>
                    <a:cubicBezTo>
                      <a:pt x="63" y="0"/>
                      <a:pt x="63" y="0"/>
                      <a:pt x="63" y="0"/>
                    </a:cubicBezTo>
                    <a:cubicBezTo>
                      <a:pt x="28" y="0"/>
                      <a:pt x="0" y="28"/>
                      <a:pt x="0" y="62"/>
                    </a:cubicBezTo>
                    <a:cubicBezTo>
                      <a:pt x="0" y="164"/>
                      <a:pt x="0" y="164"/>
                      <a:pt x="0" y="164"/>
                    </a:cubicBezTo>
                    <a:cubicBezTo>
                      <a:pt x="45" y="164"/>
                      <a:pt x="45" y="164"/>
                      <a:pt x="45" y="164"/>
                    </a:cubicBezTo>
                    <a:cubicBezTo>
                      <a:pt x="45" y="62"/>
                      <a:pt x="45" y="62"/>
                      <a:pt x="45" y="62"/>
                    </a:cubicBezTo>
                    <a:cubicBezTo>
                      <a:pt x="45" y="53"/>
                      <a:pt x="53" y="45"/>
                      <a:pt x="63" y="45"/>
                    </a:cubicBezTo>
                    <a:cubicBezTo>
                      <a:pt x="193" y="45"/>
                      <a:pt x="193" y="45"/>
                      <a:pt x="193" y="45"/>
                    </a:cubicBezTo>
                    <a:cubicBezTo>
                      <a:pt x="202" y="45"/>
                      <a:pt x="210" y="53"/>
                      <a:pt x="210" y="62"/>
                    </a:cubicBezTo>
                    <a:cubicBezTo>
                      <a:pt x="210" y="164"/>
                      <a:pt x="210" y="164"/>
                      <a:pt x="210"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297" name="Line 35">
                <a:extLst>
                  <a:ext uri="{FF2B5EF4-FFF2-40B4-BE49-F238E27FC236}">
                    <a16:creationId xmlns:a16="http://schemas.microsoft.com/office/drawing/2014/main" id="{A3DC73D0-722E-441C-9C9D-E232E7EDE046}"/>
                  </a:ext>
                </a:extLst>
              </p:cNvPr>
              <p:cNvSpPr>
                <a:spLocks noChangeShapeType="1"/>
              </p:cNvSpPr>
              <p:nvPr/>
            </p:nvSpPr>
            <p:spPr bwMode="auto">
              <a:xfrm>
                <a:off x="5804054" y="2794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8" name="Line 36">
                <a:extLst>
                  <a:ext uri="{FF2B5EF4-FFF2-40B4-BE49-F238E27FC236}">
                    <a16:creationId xmlns:a16="http://schemas.microsoft.com/office/drawing/2014/main" id="{9E799D03-260A-42F9-B87A-5E68CECC853E}"/>
                  </a:ext>
                </a:extLst>
              </p:cNvPr>
              <p:cNvSpPr>
                <a:spLocks noChangeShapeType="1"/>
              </p:cNvSpPr>
              <p:nvPr/>
            </p:nvSpPr>
            <p:spPr bwMode="auto">
              <a:xfrm>
                <a:off x="5804054" y="2794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9" name="Freeform 37">
                <a:extLst>
                  <a:ext uri="{FF2B5EF4-FFF2-40B4-BE49-F238E27FC236}">
                    <a16:creationId xmlns:a16="http://schemas.microsoft.com/office/drawing/2014/main" id="{AD8C1060-FF52-4751-BE6E-93036EA11DB3}"/>
                  </a:ext>
                </a:extLst>
              </p:cNvPr>
              <p:cNvSpPr>
                <a:spLocks/>
              </p:cNvSpPr>
              <p:nvPr/>
            </p:nvSpPr>
            <p:spPr bwMode="auto">
              <a:xfrm>
                <a:off x="5838826" y="2659698"/>
                <a:ext cx="7938" cy="1588"/>
              </a:xfrm>
              <a:custGeom>
                <a:avLst/>
                <a:gdLst>
                  <a:gd name="T0" fmla="*/ 3 w 13"/>
                  <a:gd name="T1" fmla="*/ 0 h 3"/>
                  <a:gd name="T2" fmla="*/ 0 w 13"/>
                  <a:gd name="T3" fmla="*/ 3 h 3"/>
                  <a:gd name="T4" fmla="*/ 13 w 13"/>
                  <a:gd name="T5" fmla="*/ 0 h 3"/>
                  <a:gd name="T6" fmla="*/ 3 w 13"/>
                  <a:gd name="T7" fmla="*/ 0 h 3"/>
                </a:gdLst>
                <a:ahLst/>
                <a:cxnLst>
                  <a:cxn ang="0">
                    <a:pos x="T0" y="T1"/>
                  </a:cxn>
                  <a:cxn ang="0">
                    <a:pos x="T2" y="T3"/>
                  </a:cxn>
                  <a:cxn ang="0">
                    <a:pos x="T4" y="T5"/>
                  </a:cxn>
                  <a:cxn ang="0">
                    <a:pos x="T6" y="T7"/>
                  </a:cxn>
                </a:cxnLst>
                <a:rect l="0" t="0" r="r" b="b"/>
                <a:pathLst>
                  <a:path w="13" h="3">
                    <a:moveTo>
                      <a:pt x="3" y="0"/>
                    </a:moveTo>
                    <a:cubicBezTo>
                      <a:pt x="2" y="1"/>
                      <a:pt x="1" y="2"/>
                      <a:pt x="0" y="3"/>
                    </a:cubicBezTo>
                    <a:cubicBezTo>
                      <a:pt x="5" y="2"/>
                      <a:pt x="9" y="1"/>
                      <a:pt x="13" y="0"/>
                    </a:cubicBez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08" name="Groupe 1973">
              <a:extLst>
                <a:ext uri="{FF2B5EF4-FFF2-40B4-BE49-F238E27FC236}">
                  <a16:creationId xmlns:a16="http://schemas.microsoft.com/office/drawing/2014/main" id="{6512D62F-FB39-440A-912B-78FE51E91DE8}"/>
                </a:ext>
              </a:extLst>
            </p:cNvPr>
            <p:cNvGrpSpPr>
              <a:grpSpLocks noChangeAspect="1"/>
            </p:cNvGrpSpPr>
            <p:nvPr/>
          </p:nvGrpSpPr>
          <p:grpSpPr>
            <a:xfrm>
              <a:off x="6286292" y="4134185"/>
              <a:ext cx="556148" cy="429292"/>
              <a:chOff x="4196664" y="4835225"/>
              <a:chExt cx="556148" cy="429292"/>
            </a:xfrm>
            <a:solidFill>
              <a:schemeClr val="tx2"/>
            </a:solidFill>
          </p:grpSpPr>
          <p:sp>
            <p:nvSpPr>
              <p:cNvPr id="1309" name="Freeform 15">
                <a:extLst>
                  <a:ext uri="{FF2B5EF4-FFF2-40B4-BE49-F238E27FC236}">
                    <a16:creationId xmlns:a16="http://schemas.microsoft.com/office/drawing/2014/main" id="{FDE85CF5-21E3-4A9B-9D53-3134F3405CCB}"/>
                  </a:ext>
                </a:extLst>
              </p:cNvPr>
              <p:cNvSpPr>
                <a:spLocks noEditPoints="1"/>
              </p:cNvSpPr>
              <p:nvPr/>
            </p:nvSpPr>
            <p:spPr bwMode="auto">
              <a:xfrm>
                <a:off x="4292029" y="4951981"/>
                <a:ext cx="105169" cy="198454"/>
              </a:xfrm>
              <a:custGeom>
                <a:avLst/>
                <a:gdLst>
                  <a:gd name="T0" fmla="*/ 183 w 291"/>
                  <a:gd name="T1" fmla="*/ 55 h 550"/>
                  <a:gd name="T2" fmla="*/ 272 w 291"/>
                  <a:gd name="T3" fmla="*/ 38 h 550"/>
                  <a:gd name="T4" fmla="*/ 291 w 291"/>
                  <a:gd name="T5" fmla="*/ 19 h 550"/>
                  <a:gd name="T6" fmla="*/ 272 w 291"/>
                  <a:gd name="T7" fmla="*/ 0 h 550"/>
                  <a:gd name="T8" fmla="*/ 0 w 291"/>
                  <a:gd name="T9" fmla="*/ 275 h 550"/>
                  <a:gd name="T10" fmla="*/ 272 w 291"/>
                  <a:gd name="T11" fmla="*/ 550 h 550"/>
                  <a:gd name="T12" fmla="*/ 291 w 291"/>
                  <a:gd name="T13" fmla="*/ 531 h 550"/>
                  <a:gd name="T14" fmla="*/ 272 w 291"/>
                  <a:gd name="T15" fmla="*/ 511 h 550"/>
                  <a:gd name="T16" fmla="*/ 39 w 291"/>
                  <a:gd name="T17" fmla="*/ 320 h 550"/>
                  <a:gd name="T18" fmla="*/ 183 w 291"/>
                  <a:gd name="T19" fmla="*/ 55 h 550"/>
                  <a:gd name="T20" fmla="*/ 183 w 291"/>
                  <a:gd name="T21" fmla="*/ 55 h 550"/>
                  <a:gd name="T22" fmla="*/ 183 w 291"/>
                  <a:gd name="T23" fmla="*/ 5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550">
                    <a:moveTo>
                      <a:pt x="183" y="55"/>
                    </a:moveTo>
                    <a:cubicBezTo>
                      <a:pt x="211" y="44"/>
                      <a:pt x="241" y="38"/>
                      <a:pt x="272" y="38"/>
                    </a:cubicBezTo>
                    <a:cubicBezTo>
                      <a:pt x="282" y="38"/>
                      <a:pt x="291" y="29"/>
                      <a:pt x="291" y="19"/>
                    </a:cubicBezTo>
                    <a:cubicBezTo>
                      <a:pt x="291" y="8"/>
                      <a:pt x="282" y="0"/>
                      <a:pt x="272" y="0"/>
                    </a:cubicBezTo>
                    <a:cubicBezTo>
                      <a:pt x="121" y="1"/>
                      <a:pt x="0" y="124"/>
                      <a:pt x="0" y="275"/>
                    </a:cubicBezTo>
                    <a:cubicBezTo>
                      <a:pt x="0" y="425"/>
                      <a:pt x="121" y="548"/>
                      <a:pt x="272" y="550"/>
                    </a:cubicBezTo>
                    <a:cubicBezTo>
                      <a:pt x="282" y="550"/>
                      <a:pt x="291" y="541"/>
                      <a:pt x="291" y="531"/>
                    </a:cubicBezTo>
                    <a:cubicBezTo>
                      <a:pt x="291" y="520"/>
                      <a:pt x="282" y="511"/>
                      <a:pt x="272" y="511"/>
                    </a:cubicBezTo>
                    <a:cubicBezTo>
                      <a:pt x="158" y="511"/>
                      <a:pt x="61" y="431"/>
                      <a:pt x="39" y="320"/>
                    </a:cubicBezTo>
                    <a:cubicBezTo>
                      <a:pt x="18" y="209"/>
                      <a:pt x="78" y="98"/>
                      <a:pt x="183" y="55"/>
                    </a:cubicBezTo>
                    <a:close/>
                    <a:moveTo>
                      <a:pt x="183" y="55"/>
                    </a:moveTo>
                    <a:cubicBezTo>
                      <a:pt x="183" y="55"/>
                      <a:pt x="183" y="55"/>
                      <a:pt x="183" y="5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0" name="Freeform 16">
                <a:extLst>
                  <a:ext uri="{FF2B5EF4-FFF2-40B4-BE49-F238E27FC236}">
                    <a16:creationId xmlns:a16="http://schemas.microsoft.com/office/drawing/2014/main" id="{8B1128A4-C219-442A-B3BD-62A52210BC94}"/>
                  </a:ext>
                </a:extLst>
              </p:cNvPr>
              <p:cNvSpPr>
                <a:spLocks noEditPoints="1"/>
              </p:cNvSpPr>
              <p:nvPr/>
            </p:nvSpPr>
            <p:spPr bwMode="auto">
              <a:xfrm>
                <a:off x="4196664" y="4858695"/>
                <a:ext cx="200534" cy="385025"/>
              </a:xfrm>
              <a:custGeom>
                <a:avLst/>
                <a:gdLst>
                  <a:gd name="T0" fmla="*/ 16 w 554"/>
                  <a:gd name="T1" fmla="*/ 635 h 1068"/>
                  <a:gd name="T2" fmla="*/ 84 w 554"/>
                  <a:gd name="T3" fmla="*/ 658 h 1068"/>
                  <a:gd name="T4" fmla="*/ 136 w 554"/>
                  <a:gd name="T5" fmla="*/ 776 h 1068"/>
                  <a:gd name="T6" fmla="*/ 106 w 554"/>
                  <a:gd name="T7" fmla="*/ 843 h 1068"/>
                  <a:gd name="T8" fmla="*/ 110 w 554"/>
                  <a:gd name="T9" fmla="*/ 864 h 1068"/>
                  <a:gd name="T10" fmla="*/ 217 w 554"/>
                  <a:gd name="T11" fmla="*/ 969 h 1068"/>
                  <a:gd name="T12" fmla="*/ 239 w 554"/>
                  <a:gd name="T13" fmla="*/ 973 h 1068"/>
                  <a:gd name="T14" fmla="*/ 305 w 554"/>
                  <a:gd name="T15" fmla="*/ 940 h 1068"/>
                  <a:gd name="T16" fmla="*/ 424 w 554"/>
                  <a:gd name="T17" fmla="*/ 987 h 1068"/>
                  <a:gd name="T18" fmla="*/ 450 w 554"/>
                  <a:gd name="T19" fmla="*/ 1056 h 1068"/>
                  <a:gd name="T20" fmla="*/ 468 w 554"/>
                  <a:gd name="T21" fmla="*/ 1068 h 1068"/>
                  <a:gd name="T22" fmla="*/ 468 w 554"/>
                  <a:gd name="T23" fmla="*/ 1068 h 1068"/>
                  <a:gd name="T24" fmla="*/ 535 w 554"/>
                  <a:gd name="T25" fmla="*/ 1067 h 1068"/>
                  <a:gd name="T26" fmla="*/ 554 w 554"/>
                  <a:gd name="T27" fmla="*/ 1048 h 1068"/>
                  <a:gd name="T28" fmla="*/ 534 w 554"/>
                  <a:gd name="T29" fmla="*/ 1029 h 1068"/>
                  <a:gd name="T30" fmla="*/ 481 w 554"/>
                  <a:gd name="T31" fmla="*/ 1030 h 1068"/>
                  <a:gd name="T32" fmla="*/ 456 w 554"/>
                  <a:gd name="T33" fmla="*/ 964 h 1068"/>
                  <a:gd name="T34" fmla="*/ 442 w 554"/>
                  <a:gd name="T35" fmla="*/ 952 h 1068"/>
                  <a:gd name="T36" fmla="*/ 316 w 554"/>
                  <a:gd name="T37" fmla="*/ 902 h 1068"/>
                  <a:gd name="T38" fmla="*/ 297 w 554"/>
                  <a:gd name="T39" fmla="*/ 901 h 1068"/>
                  <a:gd name="T40" fmla="*/ 234 w 554"/>
                  <a:gd name="T41" fmla="*/ 932 h 1068"/>
                  <a:gd name="T42" fmla="*/ 146 w 554"/>
                  <a:gd name="T43" fmla="*/ 846 h 1068"/>
                  <a:gd name="T44" fmla="*/ 175 w 554"/>
                  <a:gd name="T45" fmla="*/ 782 h 1068"/>
                  <a:gd name="T46" fmla="*/ 173 w 554"/>
                  <a:gd name="T47" fmla="*/ 764 h 1068"/>
                  <a:gd name="T48" fmla="*/ 119 w 554"/>
                  <a:gd name="T49" fmla="*/ 639 h 1068"/>
                  <a:gd name="T50" fmla="*/ 106 w 554"/>
                  <a:gd name="T51" fmla="*/ 625 h 1068"/>
                  <a:gd name="T52" fmla="*/ 41 w 554"/>
                  <a:gd name="T53" fmla="*/ 603 h 1068"/>
                  <a:gd name="T54" fmla="*/ 38 w 554"/>
                  <a:gd name="T55" fmla="*/ 480 h 1068"/>
                  <a:gd name="T56" fmla="*/ 104 w 554"/>
                  <a:gd name="T57" fmla="*/ 456 h 1068"/>
                  <a:gd name="T58" fmla="*/ 116 w 554"/>
                  <a:gd name="T59" fmla="*/ 441 h 1068"/>
                  <a:gd name="T60" fmla="*/ 166 w 554"/>
                  <a:gd name="T61" fmla="*/ 315 h 1068"/>
                  <a:gd name="T62" fmla="*/ 167 w 554"/>
                  <a:gd name="T63" fmla="*/ 296 h 1068"/>
                  <a:gd name="T64" fmla="*/ 136 w 554"/>
                  <a:gd name="T65" fmla="*/ 233 h 1068"/>
                  <a:gd name="T66" fmla="*/ 222 w 554"/>
                  <a:gd name="T67" fmla="*/ 145 h 1068"/>
                  <a:gd name="T68" fmla="*/ 286 w 554"/>
                  <a:gd name="T69" fmla="*/ 174 h 1068"/>
                  <a:gd name="T70" fmla="*/ 304 w 554"/>
                  <a:gd name="T71" fmla="*/ 172 h 1068"/>
                  <a:gd name="T72" fmla="*/ 430 w 554"/>
                  <a:gd name="T73" fmla="*/ 118 h 1068"/>
                  <a:gd name="T74" fmla="*/ 443 w 554"/>
                  <a:gd name="T75" fmla="*/ 105 h 1068"/>
                  <a:gd name="T76" fmla="*/ 465 w 554"/>
                  <a:gd name="T77" fmla="*/ 40 h 1068"/>
                  <a:gd name="T78" fmla="*/ 535 w 554"/>
                  <a:gd name="T79" fmla="*/ 38 h 1068"/>
                  <a:gd name="T80" fmla="*/ 554 w 554"/>
                  <a:gd name="T81" fmla="*/ 19 h 1068"/>
                  <a:gd name="T82" fmla="*/ 534 w 554"/>
                  <a:gd name="T83" fmla="*/ 0 h 1068"/>
                  <a:gd name="T84" fmla="*/ 451 w 554"/>
                  <a:gd name="T85" fmla="*/ 2 h 1068"/>
                  <a:gd name="T86" fmla="*/ 433 w 554"/>
                  <a:gd name="T87" fmla="*/ 15 h 1068"/>
                  <a:gd name="T88" fmla="*/ 410 w 554"/>
                  <a:gd name="T89" fmla="*/ 83 h 1068"/>
                  <a:gd name="T90" fmla="*/ 292 w 554"/>
                  <a:gd name="T91" fmla="*/ 135 h 1068"/>
                  <a:gd name="T92" fmla="*/ 226 w 554"/>
                  <a:gd name="T93" fmla="*/ 105 h 1068"/>
                  <a:gd name="T94" fmla="*/ 204 w 554"/>
                  <a:gd name="T95" fmla="*/ 109 h 1068"/>
                  <a:gd name="T96" fmla="*/ 99 w 554"/>
                  <a:gd name="T97" fmla="*/ 216 h 1068"/>
                  <a:gd name="T98" fmla="*/ 96 w 554"/>
                  <a:gd name="T99" fmla="*/ 238 h 1068"/>
                  <a:gd name="T100" fmla="*/ 128 w 554"/>
                  <a:gd name="T101" fmla="*/ 304 h 1068"/>
                  <a:gd name="T102" fmla="*/ 81 w 554"/>
                  <a:gd name="T103" fmla="*/ 423 h 1068"/>
                  <a:gd name="T104" fmla="*/ 12 w 554"/>
                  <a:gd name="T105" fmla="*/ 449 h 1068"/>
                  <a:gd name="T106" fmla="*/ 0 w 554"/>
                  <a:gd name="T107" fmla="*/ 467 h 1068"/>
                  <a:gd name="T108" fmla="*/ 3 w 554"/>
                  <a:gd name="T109" fmla="*/ 617 h 1068"/>
                  <a:gd name="T110" fmla="*/ 16 w 554"/>
                  <a:gd name="T111" fmla="*/ 635 h 1068"/>
                  <a:gd name="T112" fmla="*/ 16 w 554"/>
                  <a:gd name="T113" fmla="*/ 635 h 1068"/>
                  <a:gd name="T114" fmla="*/ 16 w 554"/>
                  <a:gd name="T115" fmla="*/ 63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068">
                    <a:moveTo>
                      <a:pt x="16" y="635"/>
                    </a:moveTo>
                    <a:cubicBezTo>
                      <a:pt x="84" y="658"/>
                      <a:pt x="84" y="658"/>
                      <a:pt x="84" y="658"/>
                    </a:cubicBezTo>
                    <a:cubicBezTo>
                      <a:pt x="96" y="700"/>
                      <a:pt x="113" y="739"/>
                      <a:pt x="136" y="776"/>
                    </a:cubicBezTo>
                    <a:cubicBezTo>
                      <a:pt x="106" y="843"/>
                      <a:pt x="106" y="843"/>
                      <a:pt x="106" y="843"/>
                    </a:cubicBezTo>
                    <a:cubicBezTo>
                      <a:pt x="102" y="850"/>
                      <a:pt x="104" y="859"/>
                      <a:pt x="110" y="864"/>
                    </a:cubicBezTo>
                    <a:cubicBezTo>
                      <a:pt x="217" y="969"/>
                      <a:pt x="217" y="969"/>
                      <a:pt x="217" y="969"/>
                    </a:cubicBezTo>
                    <a:cubicBezTo>
                      <a:pt x="223" y="975"/>
                      <a:pt x="232" y="976"/>
                      <a:pt x="239" y="973"/>
                    </a:cubicBezTo>
                    <a:cubicBezTo>
                      <a:pt x="305" y="940"/>
                      <a:pt x="305" y="940"/>
                      <a:pt x="305" y="940"/>
                    </a:cubicBezTo>
                    <a:cubicBezTo>
                      <a:pt x="342" y="962"/>
                      <a:pt x="382" y="978"/>
                      <a:pt x="424" y="987"/>
                    </a:cubicBezTo>
                    <a:cubicBezTo>
                      <a:pt x="450" y="1056"/>
                      <a:pt x="450" y="1056"/>
                      <a:pt x="450" y="1056"/>
                    </a:cubicBezTo>
                    <a:cubicBezTo>
                      <a:pt x="453" y="1063"/>
                      <a:pt x="460" y="1068"/>
                      <a:pt x="468" y="1068"/>
                    </a:cubicBezTo>
                    <a:cubicBezTo>
                      <a:pt x="468" y="1068"/>
                      <a:pt x="468" y="1068"/>
                      <a:pt x="468" y="1068"/>
                    </a:cubicBezTo>
                    <a:cubicBezTo>
                      <a:pt x="535" y="1067"/>
                      <a:pt x="535" y="1067"/>
                      <a:pt x="535" y="1067"/>
                    </a:cubicBezTo>
                    <a:cubicBezTo>
                      <a:pt x="546" y="1067"/>
                      <a:pt x="554" y="1058"/>
                      <a:pt x="554" y="1048"/>
                    </a:cubicBezTo>
                    <a:cubicBezTo>
                      <a:pt x="554" y="1037"/>
                      <a:pt x="545" y="1029"/>
                      <a:pt x="534" y="1029"/>
                    </a:cubicBezTo>
                    <a:cubicBezTo>
                      <a:pt x="481" y="1030"/>
                      <a:pt x="481" y="1030"/>
                      <a:pt x="481" y="1030"/>
                    </a:cubicBezTo>
                    <a:cubicBezTo>
                      <a:pt x="456" y="964"/>
                      <a:pt x="456" y="964"/>
                      <a:pt x="456" y="964"/>
                    </a:cubicBezTo>
                    <a:cubicBezTo>
                      <a:pt x="454" y="958"/>
                      <a:pt x="449" y="953"/>
                      <a:pt x="442" y="952"/>
                    </a:cubicBezTo>
                    <a:cubicBezTo>
                      <a:pt x="398" y="943"/>
                      <a:pt x="355" y="926"/>
                      <a:pt x="316" y="902"/>
                    </a:cubicBezTo>
                    <a:cubicBezTo>
                      <a:pt x="310" y="899"/>
                      <a:pt x="303" y="898"/>
                      <a:pt x="297" y="901"/>
                    </a:cubicBezTo>
                    <a:cubicBezTo>
                      <a:pt x="234" y="932"/>
                      <a:pt x="234" y="932"/>
                      <a:pt x="234" y="932"/>
                    </a:cubicBezTo>
                    <a:cubicBezTo>
                      <a:pt x="146" y="846"/>
                      <a:pt x="146" y="846"/>
                      <a:pt x="146" y="846"/>
                    </a:cubicBezTo>
                    <a:cubicBezTo>
                      <a:pt x="175" y="782"/>
                      <a:pt x="175" y="782"/>
                      <a:pt x="175" y="782"/>
                    </a:cubicBezTo>
                    <a:cubicBezTo>
                      <a:pt x="177" y="776"/>
                      <a:pt x="177" y="770"/>
                      <a:pt x="173" y="764"/>
                    </a:cubicBezTo>
                    <a:cubicBezTo>
                      <a:pt x="149" y="725"/>
                      <a:pt x="130" y="683"/>
                      <a:pt x="119" y="639"/>
                    </a:cubicBezTo>
                    <a:cubicBezTo>
                      <a:pt x="117" y="633"/>
                      <a:pt x="112" y="628"/>
                      <a:pt x="106" y="625"/>
                    </a:cubicBezTo>
                    <a:cubicBezTo>
                      <a:pt x="41" y="603"/>
                      <a:pt x="41" y="603"/>
                      <a:pt x="41" y="603"/>
                    </a:cubicBezTo>
                    <a:cubicBezTo>
                      <a:pt x="38" y="480"/>
                      <a:pt x="38" y="480"/>
                      <a:pt x="38" y="480"/>
                    </a:cubicBezTo>
                    <a:cubicBezTo>
                      <a:pt x="104" y="456"/>
                      <a:pt x="104" y="456"/>
                      <a:pt x="104" y="456"/>
                    </a:cubicBezTo>
                    <a:cubicBezTo>
                      <a:pt x="110" y="453"/>
                      <a:pt x="115" y="448"/>
                      <a:pt x="116" y="441"/>
                    </a:cubicBezTo>
                    <a:cubicBezTo>
                      <a:pt x="125" y="397"/>
                      <a:pt x="142" y="354"/>
                      <a:pt x="166" y="315"/>
                    </a:cubicBezTo>
                    <a:cubicBezTo>
                      <a:pt x="170" y="309"/>
                      <a:pt x="170" y="302"/>
                      <a:pt x="167" y="296"/>
                    </a:cubicBezTo>
                    <a:cubicBezTo>
                      <a:pt x="136" y="233"/>
                      <a:pt x="136" y="233"/>
                      <a:pt x="136" y="233"/>
                    </a:cubicBezTo>
                    <a:cubicBezTo>
                      <a:pt x="222" y="145"/>
                      <a:pt x="222" y="145"/>
                      <a:pt x="222" y="145"/>
                    </a:cubicBezTo>
                    <a:cubicBezTo>
                      <a:pt x="286" y="174"/>
                      <a:pt x="286" y="174"/>
                      <a:pt x="286" y="174"/>
                    </a:cubicBezTo>
                    <a:cubicBezTo>
                      <a:pt x="292" y="176"/>
                      <a:pt x="299" y="176"/>
                      <a:pt x="304" y="172"/>
                    </a:cubicBezTo>
                    <a:cubicBezTo>
                      <a:pt x="343" y="148"/>
                      <a:pt x="385" y="129"/>
                      <a:pt x="430" y="118"/>
                    </a:cubicBezTo>
                    <a:cubicBezTo>
                      <a:pt x="436" y="116"/>
                      <a:pt x="441" y="111"/>
                      <a:pt x="443" y="105"/>
                    </a:cubicBezTo>
                    <a:cubicBezTo>
                      <a:pt x="465" y="40"/>
                      <a:pt x="465" y="40"/>
                      <a:pt x="465" y="40"/>
                    </a:cubicBezTo>
                    <a:cubicBezTo>
                      <a:pt x="535" y="38"/>
                      <a:pt x="535" y="38"/>
                      <a:pt x="535" y="38"/>
                    </a:cubicBezTo>
                    <a:cubicBezTo>
                      <a:pt x="546" y="38"/>
                      <a:pt x="554" y="30"/>
                      <a:pt x="554" y="19"/>
                    </a:cubicBezTo>
                    <a:cubicBezTo>
                      <a:pt x="554" y="8"/>
                      <a:pt x="545" y="0"/>
                      <a:pt x="534" y="0"/>
                    </a:cubicBezTo>
                    <a:cubicBezTo>
                      <a:pt x="451" y="2"/>
                      <a:pt x="451" y="2"/>
                      <a:pt x="451" y="2"/>
                    </a:cubicBezTo>
                    <a:cubicBezTo>
                      <a:pt x="443" y="2"/>
                      <a:pt x="436" y="7"/>
                      <a:pt x="433" y="15"/>
                    </a:cubicBezTo>
                    <a:cubicBezTo>
                      <a:pt x="410" y="83"/>
                      <a:pt x="410" y="83"/>
                      <a:pt x="410" y="83"/>
                    </a:cubicBezTo>
                    <a:cubicBezTo>
                      <a:pt x="369" y="95"/>
                      <a:pt x="329" y="112"/>
                      <a:pt x="292" y="135"/>
                    </a:cubicBezTo>
                    <a:cubicBezTo>
                      <a:pt x="226" y="105"/>
                      <a:pt x="226" y="105"/>
                      <a:pt x="226" y="105"/>
                    </a:cubicBezTo>
                    <a:cubicBezTo>
                      <a:pt x="218" y="101"/>
                      <a:pt x="210" y="103"/>
                      <a:pt x="204" y="109"/>
                    </a:cubicBezTo>
                    <a:cubicBezTo>
                      <a:pt x="99" y="216"/>
                      <a:pt x="99" y="216"/>
                      <a:pt x="99" y="216"/>
                    </a:cubicBezTo>
                    <a:cubicBezTo>
                      <a:pt x="93" y="222"/>
                      <a:pt x="92" y="231"/>
                      <a:pt x="96" y="238"/>
                    </a:cubicBezTo>
                    <a:cubicBezTo>
                      <a:pt x="128" y="304"/>
                      <a:pt x="128" y="304"/>
                      <a:pt x="128" y="304"/>
                    </a:cubicBezTo>
                    <a:cubicBezTo>
                      <a:pt x="107" y="341"/>
                      <a:pt x="91" y="381"/>
                      <a:pt x="81" y="423"/>
                    </a:cubicBezTo>
                    <a:cubicBezTo>
                      <a:pt x="12" y="449"/>
                      <a:pt x="12" y="449"/>
                      <a:pt x="12" y="449"/>
                    </a:cubicBezTo>
                    <a:cubicBezTo>
                      <a:pt x="5" y="452"/>
                      <a:pt x="0" y="459"/>
                      <a:pt x="0" y="467"/>
                    </a:cubicBezTo>
                    <a:cubicBezTo>
                      <a:pt x="3" y="617"/>
                      <a:pt x="3" y="617"/>
                      <a:pt x="3" y="617"/>
                    </a:cubicBezTo>
                    <a:cubicBezTo>
                      <a:pt x="3" y="625"/>
                      <a:pt x="8" y="633"/>
                      <a:pt x="16" y="635"/>
                    </a:cubicBezTo>
                    <a:close/>
                    <a:moveTo>
                      <a:pt x="16" y="635"/>
                    </a:moveTo>
                    <a:cubicBezTo>
                      <a:pt x="16" y="635"/>
                      <a:pt x="16" y="635"/>
                      <a:pt x="16" y="63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1" name="Freeform 17">
                <a:extLst>
                  <a:ext uri="{FF2B5EF4-FFF2-40B4-BE49-F238E27FC236}">
                    <a16:creationId xmlns:a16="http://schemas.microsoft.com/office/drawing/2014/main" id="{01964B2B-6D22-46E3-8FE6-9DC876E4AB9E}"/>
                  </a:ext>
                </a:extLst>
              </p:cNvPr>
              <p:cNvSpPr>
                <a:spLocks noEditPoints="1"/>
              </p:cNvSpPr>
              <p:nvPr/>
            </p:nvSpPr>
            <p:spPr bwMode="auto">
              <a:xfrm>
                <a:off x="4404031" y="5012884"/>
                <a:ext cx="348781" cy="76054"/>
              </a:xfrm>
              <a:custGeom>
                <a:avLst/>
                <a:gdLst>
                  <a:gd name="T0" fmla="*/ 0 w 963"/>
                  <a:gd name="T1" fmla="*/ 87 h 211"/>
                  <a:gd name="T2" fmla="*/ 0 w 963"/>
                  <a:gd name="T3" fmla="*/ 125 h 211"/>
                  <a:gd name="T4" fmla="*/ 763 w 963"/>
                  <a:gd name="T5" fmla="*/ 125 h 211"/>
                  <a:gd name="T6" fmla="*/ 872 w 963"/>
                  <a:gd name="T7" fmla="*/ 206 h 211"/>
                  <a:gd name="T8" fmla="*/ 963 w 963"/>
                  <a:gd name="T9" fmla="*/ 106 h 211"/>
                  <a:gd name="T10" fmla="*/ 872 w 963"/>
                  <a:gd name="T11" fmla="*/ 5 h 211"/>
                  <a:gd name="T12" fmla="*/ 763 w 963"/>
                  <a:gd name="T13" fmla="*/ 87 h 211"/>
                  <a:gd name="T14" fmla="*/ 0 w 963"/>
                  <a:gd name="T15" fmla="*/ 87 h 211"/>
                  <a:gd name="T16" fmla="*/ 818 w 963"/>
                  <a:gd name="T17" fmla="*/ 61 h 211"/>
                  <a:gd name="T18" fmla="*/ 906 w 963"/>
                  <a:gd name="T19" fmla="*/ 61 h 211"/>
                  <a:gd name="T20" fmla="*/ 906 w 963"/>
                  <a:gd name="T21" fmla="*/ 150 h 211"/>
                  <a:gd name="T22" fmla="*/ 818 w 963"/>
                  <a:gd name="T23" fmla="*/ 150 h 211"/>
                  <a:gd name="T24" fmla="*/ 818 w 963"/>
                  <a:gd name="T25" fmla="*/ 61 h 211"/>
                  <a:gd name="T26" fmla="*/ 818 w 963"/>
                  <a:gd name="T27" fmla="*/ 61 h 211"/>
                  <a:gd name="T28" fmla="*/ 818 w 963"/>
                  <a:gd name="T29" fmla="*/ 6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 h="211">
                    <a:moveTo>
                      <a:pt x="0" y="87"/>
                    </a:moveTo>
                    <a:cubicBezTo>
                      <a:pt x="0" y="125"/>
                      <a:pt x="0" y="125"/>
                      <a:pt x="0" y="125"/>
                    </a:cubicBezTo>
                    <a:cubicBezTo>
                      <a:pt x="763" y="125"/>
                      <a:pt x="763" y="125"/>
                      <a:pt x="763" y="125"/>
                    </a:cubicBezTo>
                    <a:cubicBezTo>
                      <a:pt x="773" y="176"/>
                      <a:pt x="820" y="211"/>
                      <a:pt x="872" y="206"/>
                    </a:cubicBezTo>
                    <a:cubicBezTo>
                      <a:pt x="923" y="201"/>
                      <a:pt x="963" y="158"/>
                      <a:pt x="963" y="106"/>
                    </a:cubicBezTo>
                    <a:cubicBezTo>
                      <a:pt x="963" y="54"/>
                      <a:pt x="923" y="10"/>
                      <a:pt x="872" y="5"/>
                    </a:cubicBezTo>
                    <a:cubicBezTo>
                      <a:pt x="820" y="0"/>
                      <a:pt x="773" y="35"/>
                      <a:pt x="763" y="87"/>
                    </a:cubicBezTo>
                    <a:lnTo>
                      <a:pt x="0" y="87"/>
                    </a:lnTo>
                    <a:close/>
                    <a:moveTo>
                      <a:pt x="818" y="61"/>
                    </a:moveTo>
                    <a:cubicBezTo>
                      <a:pt x="842" y="37"/>
                      <a:pt x="882" y="37"/>
                      <a:pt x="906" y="61"/>
                    </a:cubicBezTo>
                    <a:cubicBezTo>
                      <a:pt x="931" y="86"/>
                      <a:pt x="931" y="125"/>
                      <a:pt x="906" y="150"/>
                    </a:cubicBezTo>
                    <a:cubicBezTo>
                      <a:pt x="882" y="174"/>
                      <a:pt x="842" y="174"/>
                      <a:pt x="818" y="150"/>
                    </a:cubicBezTo>
                    <a:cubicBezTo>
                      <a:pt x="793" y="125"/>
                      <a:pt x="793" y="86"/>
                      <a:pt x="818" y="61"/>
                    </a:cubicBezTo>
                    <a:close/>
                    <a:moveTo>
                      <a:pt x="818" y="61"/>
                    </a:moveTo>
                    <a:cubicBezTo>
                      <a:pt x="818" y="61"/>
                      <a:pt x="818" y="61"/>
                      <a:pt x="818" y="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2" name="Freeform 18">
                <a:extLst>
                  <a:ext uri="{FF2B5EF4-FFF2-40B4-BE49-F238E27FC236}">
                    <a16:creationId xmlns:a16="http://schemas.microsoft.com/office/drawing/2014/main" id="{DB43B7B4-BE6F-4475-9B8D-8A36EE7086C5}"/>
                  </a:ext>
                </a:extLst>
              </p:cNvPr>
              <p:cNvSpPr>
                <a:spLocks noEditPoints="1"/>
              </p:cNvSpPr>
              <p:nvPr/>
            </p:nvSpPr>
            <p:spPr bwMode="auto">
              <a:xfrm>
                <a:off x="4404031" y="4916627"/>
                <a:ext cx="255495" cy="103386"/>
              </a:xfrm>
              <a:custGeom>
                <a:avLst/>
                <a:gdLst>
                  <a:gd name="T0" fmla="*/ 601 w 705"/>
                  <a:gd name="T1" fmla="*/ 0 h 287"/>
                  <a:gd name="T2" fmla="*/ 501 w 705"/>
                  <a:gd name="T3" fmla="*/ 82 h 287"/>
                  <a:gd name="T4" fmla="*/ 340 w 705"/>
                  <a:gd name="T5" fmla="*/ 82 h 287"/>
                  <a:gd name="T6" fmla="*/ 238 w 705"/>
                  <a:gd name="T7" fmla="*/ 184 h 287"/>
                  <a:gd name="T8" fmla="*/ 174 w 705"/>
                  <a:gd name="T9" fmla="*/ 249 h 287"/>
                  <a:gd name="T10" fmla="*/ 0 w 705"/>
                  <a:gd name="T11" fmla="*/ 249 h 287"/>
                  <a:gd name="T12" fmla="*/ 0 w 705"/>
                  <a:gd name="T13" fmla="*/ 287 h 287"/>
                  <a:gd name="T14" fmla="*/ 174 w 705"/>
                  <a:gd name="T15" fmla="*/ 287 h 287"/>
                  <a:gd name="T16" fmla="*/ 276 w 705"/>
                  <a:gd name="T17" fmla="*/ 184 h 287"/>
                  <a:gd name="T18" fmla="*/ 340 w 705"/>
                  <a:gd name="T19" fmla="*/ 120 h 287"/>
                  <a:gd name="T20" fmla="*/ 501 w 705"/>
                  <a:gd name="T21" fmla="*/ 120 h 287"/>
                  <a:gd name="T22" fmla="*/ 613 w 705"/>
                  <a:gd name="T23" fmla="*/ 201 h 287"/>
                  <a:gd name="T24" fmla="*/ 701 w 705"/>
                  <a:gd name="T25" fmla="*/ 95 h 287"/>
                  <a:gd name="T26" fmla="*/ 601 w 705"/>
                  <a:gd name="T27" fmla="*/ 0 h 287"/>
                  <a:gd name="T28" fmla="*/ 645 w 705"/>
                  <a:gd name="T29" fmla="*/ 145 h 287"/>
                  <a:gd name="T30" fmla="*/ 556 w 705"/>
                  <a:gd name="T31" fmla="*/ 145 h 287"/>
                  <a:gd name="T32" fmla="*/ 556 w 705"/>
                  <a:gd name="T33" fmla="*/ 57 h 287"/>
                  <a:gd name="T34" fmla="*/ 645 w 705"/>
                  <a:gd name="T35" fmla="*/ 57 h 287"/>
                  <a:gd name="T36" fmla="*/ 645 w 705"/>
                  <a:gd name="T37" fmla="*/ 145 h 287"/>
                  <a:gd name="T38" fmla="*/ 645 w 705"/>
                  <a:gd name="T39" fmla="*/ 145 h 287"/>
                  <a:gd name="T40" fmla="*/ 645 w 705"/>
                  <a:gd name="T41"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5" h="287">
                    <a:moveTo>
                      <a:pt x="601" y="0"/>
                    </a:moveTo>
                    <a:cubicBezTo>
                      <a:pt x="552" y="0"/>
                      <a:pt x="511" y="35"/>
                      <a:pt x="501" y="82"/>
                    </a:cubicBezTo>
                    <a:cubicBezTo>
                      <a:pt x="340" y="82"/>
                      <a:pt x="340" y="82"/>
                      <a:pt x="340" y="82"/>
                    </a:cubicBezTo>
                    <a:cubicBezTo>
                      <a:pt x="284" y="82"/>
                      <a:pt x="238" y="128"/>
                      <a:pt x="238" y="184"/>
                    </a:cubicBezTo>
                    <a:cubicBezTo>
                      <a:pt x="238" y="220"/>
                      <a:pt x="209" y="249"/>
                      <a:pt x="174" y="249"/>
                    </a:cubicBezTo>
                    <a:cubicBezTo>
                      <a:pt x="0" y="249"/>
                      <a:pt x="0" y="249"/>
                      <a:pt x="0" y="249"/>
                    </a:cubicBezTo>
                    <a:cubicBezTo>
                      <a:pt x="0" y="287"/>
                      <a:pt x="0" y="287"/>
                      <a:pt x="0" y="287"/>
                    </a:cubicBezTo>
                    <a:cubicBezTo>
                      <a:pt x="174" y="287"/>
                      <a:pt x="174" y="287"/>
                      <a:pt x="174" y="287"/>
                    </a:cubicBezTo>
                    <a:cubicBezTo>
                      <a:pt x="230" y="287"/>
                      <a:pt x="276" y="241"/>
                      <a:pt x="276" y="184"/>
                    </a:cubicBezTo>
                    <a:cubicBezTo>
                      <a:pt x="276" y="149"/>
                      <a:pt x="305" y="120"/>
                      <a:pt x="340" y="120"/>
                    </a:cubicBezTo>
                    <a:cubicBezTo>
                      <a:pt x="501" y="120"/>
                      <a:pt x="501" y="120"/>
                      <a:pt x="501" y="120"/>
                    </a:cubicBezTo>
                    <a:cubicBezTo>
                      <a:pt x="512" y="173"/>
                      <a:pt x="561" y="208"/>
                      <a:pt x="613" y="201"/>
                    </a:cubicBezTo>
                    <a:cubicBezTo>
                      <a:pt x="666" y="194"/>
                      <a:pt x="705" y="148"/>
                      <a:pt x="701" y="95"/>
                    </a:cubicBezTo>
                    <a:cubicBezTo>
                      <a:pt x="698" y="42"/>
                      <a:pt x="654" y="0"/>
                      <a:pt x="601" y="0"/>
                    </a:cubicBezTo>
                    <a:close/>
                    <a:moveTo>
                      <a:pt x="645" y="145"/>
                    </a:moveTo>
                    <a:cubicBezTo>
                      <a:pt x="620" y="170"/>
                      <a:pt x="581" y="170"/>
                      <a:pt x="556" y="145"/>
                    </a:cubicBezTo>
                    <a:cubicBezTo>
                      <a:pt x="532" y="121"/>
                      <a:pt x="532" y="81"/>
                      <a:pt x="556" y="57"/>
                    </a:cubicBezTo>
                    <a:cubicBezTo>
                      <a:pt x="581" y="32"/>
                      <a:pt x="620" y="32"/>
                      <a:pt x="645" y="57"/>
                    </a:cubicBezTo>
                    <a:cubicBezTo>
                      <a:pt x="669" y="81"/>
                      <a:pt x="669" y="121"/>
                      <a:pt x="645" y="145"/>
                    </a:cubicBezTo>
                    <a:close/>
                    <a:moveTo>
                      <a:pt x="645" y="145"/>
                    </a:moveTo>
                    <a:cubicBezTo>
                      <a:pt x="645" y="145"/>
                      <a:pt x="645" y="145"/>
                      <a:pt x="645" y="14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3" name="Freeform 19">
                <a:extLst>
                  <a:ext uri="{FF2B5EF4-FFF2-40B4-BE49-F238E27FC236}">
                    <a16:creationId xmlns:a16="http://schemas.microsoft.com/office/drawing/2014/main" id="{1ADBD29B-C3B1-4476-9D1E-7CA511AE405D}"/>
                  </a:ext>
                </a:extLst>
              </p:cNvPr>
              <p:cNvSpPr>
                <a:spLocks noEditPoints="1"/>
              </p:cNvSpPr>
              <p:nvPr/>
            </p:nvSpPr>
            <p:spPr bwMode="auto">
              <a:xfrm>
                <a:off x="4404031" y="5082105"/>
                <a:ext cx="255495" cy="103089"/>
              </a:xfrm>
              <a:custGeom>
                <a:avLst/>
                <a:gdLst>
                  <a:gd name="T0" fmla="*/ 601 w 705"/>
                  <a:gd name="T1" fmla="*/ 286 h 286"/>
                  <a:gd name="T2" fmla="*/ 701 w 705"/>
                  <a:gd name="T3" fmla="*/ 192 h 286"/>
                  <a:gd name="T4" fmla="*/ 613 w 705"/>
                  <a:gd name="T5" fmla="*/ 85 h 286"/>
                  <a:gd name="T6" fmla="*/ 501 w 705"/>
                  <a:gd name="T7" fmla="*/ 166 h 286"/>
                  <a:gd name="T8" fmla="*/ 340 w 705"/>
                  <a:gd name="T9" fmla="*/ 166 h 286"/>
                  <a:gd name="T10" fmla="*/ 276 w 705"/>
                  <a:gd name="T11" fmla="*/ 102 h 286"/>
                  <a:gd name="T12" fmla="*/ 174 w 705"/>
                  <a:gd name="T13" fmla="*/ 0 h 286"/>
                  <a:gd name="T14" fmla="*/ 0 w 705"/>
                  <a:gd name="T15" fmla="*/ 0 h 286"/>
                  <a:gd name="T16" fmla="*/ 0 w 705"/>
                  <a:gd name="T17" fmla="*/ 38 h 286"/>
                  <a:gd name="T18" fmla="*/ 174 w 705"/>
                  <a:gd name="T19" fmla="*/ 38 h 286"/>
                  <a:gd name="T20" fmla="*/ 238 w 705"/>
                  <a:gd name="T21" fmla="*/ 102 h 286"/>
                  <a:gd name="T22" fmla="*/ 340 w 705"/>
                  <a:gd name="T23" fmla="*/ 204 h 286"/>
                  <a:gd name="T24" fmla="*/ 501 w 705"/>
                  <a:gd name="T25" fmla="*/ 204 h 286"/>
                  <a:gd name="T26" fmla="*/ 601 w 705"/>
                  <a:gd name="T27" fmla="*/ 286 h 286"/>
                  <a:gd name="T28" fmla="*/ 556 w 705"/>
                  <a:gd name="T29" fmla="*/ 141 h 286"/>
                  <a:gd name="T30" fmla="*/ 645 w 705"/>
                  <a:gd name="T31" fmla="*/ 141 h 286"/>
                  <a:gd name="T32" fmla="*/ 645 w 705"/>
                  <a:gd name="T33" fmla="*/ 229 h 286"/>
                  <a:gd name="T34" fmla="*/ 556 w 705"/>
                  <a:gd name="T35" fmla="*/ 229 h 286"/>
                  <a:gd name="T36" fmla="*/ 538 w 705"/>
                  <a:gd name="T37" fmla="*/ 185 h 286"/>
                  <a:gd name="T38" fmla="*/ 556 w 705"/>
                  <a:gd name="T39" fmla="*/ 141 h 286"/>
                  <a:gd name="T40" fmla="*/ 556 w 705"/>
                  <a:gd name="T41" fmla="*/ 141 h 286"/>
                  <a:gd name="T42" fmla="*/ 556 w 705"/>
                  <a:gd name="T43" fmla="*/ 1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5" h="286">
                    <a:moveTo>
                      <a:pt x="601" y="286"/>
                    </a:moveTo>
                    <a:cubicBezTo>
                      <a:pt x="654" y="286"/>
                      <a:pt x="698" y="245"/>
                      <a:pt x="701" y="192"/>
                    </a:cubicBezTo>
                    <a:cubicBezTo>
                      <a:pt x="705" y="138"/>
                      <a:pt x="666" y="92"/>
                      <a:pt x="613" y="85"/>
                    </a:cubicBezTo>
                    <a:cubicBezTo>
                      <a:pt x="561" y="78"/>
                      <a:pt x="512" y="114"/>
                      <a:pt x="501" y="166"/>
                    </a:cubicBezTo>
                    <a:cubicBezTo>
                      <a:pt x="340" y="166"/>
                      <a:pt x="340" y="166"/>
                      <a:pt x="340" y="166"/>
                    </a:cubicBezTo>
                    <a:cubicBezTo>
                      <a:pt x="305" y="166"/>
                      <a:pt x="276" y="137"/>
                      <a:pt x="276" y="102"/>
                    </a:cubicBezTo>
                    <a:cubicBezTo>
                      <a:pt x="276" y="45"/>
                      <a:pt x="230" y="0"/>
                      <a:pt x="174" y="0"/>
                    </a:cubicBezTo>
                    <a:cubicBezTo>
                      <a:pt x="0" y="0"/>
                      <a:pt x="0" y="0"/>
                      <a:pt x="0" y="0"/>
                    </a:cubicBezTo>
                    <a:cubicBezTo>
                      <a:pt x="0" y="38"/>
                      <a:pt x="0" y="38"/>
                      <a:pt x="0" y="38"/>
                    </a:cubicBezTo>
                    <a:cubicBezTo>
                      <a:pt x="174" y="38"/>
                      <a:pt x="174" y="38"/>
                      <a:pt x="174" y="38"/>
                    </a:cubicBezTo>
                    <a:cubicBezTo>
                      <a:pt x="209" y="38"/>
                      <a:pt x="238" y="67"/>
                      <a:pt x="238" y="102"/>
                    </a:cubicBezTo>
                    <a:cubicBezTo>
                      <a:pt x="238" y="158"/>
                      <a:pt x="284" y="204"/>
                      <a:pt x="340" y="204"/>
                    </a:cubicBezTo>
                    <a:cubicBezTo>
                      <a:pt x="501" y="204"/>
                      <a:pt x="501" y="204"/>
                      <a:pt x="501" y="204"/>
                    </a:cubicBezTo>
                    <a:cubicBezTo>
                      <a:pt x="511" y="252"/>
                      <a:pt x="552" y="286"/>
                      <a:pt x="601" y="286"/>
                    </a:cubicBezTo>
                    <a:close/>
                    <a:moveTo>
                      <a:pt x="556" y="141"/>
                    </a:moveTo>
                    <a:cubicBezTo>
                      <a:pt x="581" y="116"/>
                      <a:pt x="620" y="116"/>
                      <a:pt x="645" y="141"/>
                    </a:cubicBezTo>
                    <a:cubicBezTo>
                      <a:pt x="669" y="165"/>
                      <a:pt x="669" y="205"/>
                      <a:pt x="645" y="229"/>
                    </a:cubicBezTo>
                    <a:cubicBezTo>
                      <a:pt x="620" y="254"/>
                      <a:pt x="581" y="254"/>
                      <a:pt x="556" y="229"/>
                    </a:cubicBezTo>
                    <a:cubicBezTo>
                      <a:pt x="544" y="218"/>
                      <a:pt x="538" y="202"/>
                      <a:pt x="538" y="185"/>
                    </a:cubicBezTo>
                    <a:cubicBezTo>
                      <a:pt x="538" y="169"/>
                      <a:pt x="544" y="153"/>
                      <a:pt x="556" y="141"/>
                    </a:cubicBezTo>
                    <a:close/>
                    <a:moveTo>
                      <a:pt x="556" y="141"/>
                    </a:moveTo>
                    <a:cubicBezTo>
                      <a:pt x="556" y="141"/>
                      <a:pt x="556" y="141"/>
                      <a:pt x="556" y="14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4" name="Freeform 20">
                <a:extLst>
                  <a:ext uri="{FF2B5EF4-FFF2-40B4-BE49-F238E27FC236}">
                    <a16:creationId xmlns:a16="http://schemas.microsoft.com/office/drawing/2014/main" id="{63282AF1-5605-454E-A831-63EF7048DB52}"/>
                  </a:ext>
                </a:extLst>
              </p:cNvPr>
              <p:cNvSpPr>
                <a:spLocks noEditPoints="1"/>
              </p:cNvSpPr>
              <p:nvPr/>
            </p:nvSpPr>
            <p:spPr bwMode="auto">
              <a:xfrm>
                <a:off x="4404031" y="5122212"/>
                <a:ext cx="193701" cy="142305"/>
              </a:xfrm>
              <a:custGeom>
                <a:avLst/>
                <a:gdLst>
                  <a:gd name="T0" fmla="*/ 354 w 535"/>
                  <a:gd name="T1" fmla="*/ 222 h 395"/>
                  <a:gd name="T2" fmla="*/ 325 w 535"/>
                  <a:gd name="T3" fmla="*/ 283 h 395"/>
                  <a:gd name="T4" fmla="*/ 304 w 535"/>
                  <a:gd name="T5" fmla="*/ 283 h 395"/>
                  <a:gd name="T6" fmla="*/ 223 w 535"/>
                  <a:gd name="T7" fmla="*/ 227 h 395"/>
                  <a:gd name="T8" fmla="*/ 169 w 535"/>
                  <a:gd name="T9" fmla="*/ 81 h 395"/>
                  <a:gd name="T10" fmla="*/ 53 w 535"/>
                  <a:gd name="T11" fmla="*/ 0 h 395"/>
                  <a:gd name="T12" fmla="*/ 0 w 535"/>
                  <a:gd name="T13" fmla="*/ 0 h 395"/>
                  <a:gd name="T14" fmla="*/ 0 w 535"/>
                  <a:gd name="T15" fmla="*/ 38 h 395"/>
                  <a:gd name="T16" fmla="*/ 53 w 535"/>
                  <a:gd name="T17" fmla="*/ 38 h 395"/>
                  <a:gd name="T18" fmla="*/ 133 w 535"/>
                  <a:gd name="T19" fmla="*/ 94 h 395"/>
                  <a:gd name="T20" fmla="*/ 188 w 535"/>
                  <a:gd name="T21" fmla="*/ 241 h 395"/>
                  <a:gd name="T22" fmla="*/ 304 w 535"/>
                  <a:gd name="T23" fmla="*/ 322 h 395"/>
                  <a:gd name="T24" fmla="*/ 329 w 535"/>
                  <a:gd name="T25" fmla="*/ 322 h 395"/>
                  <a:gd name="T26" fmla="*/ 428 w 535"/>
                  <a:gd name="T27" fmla="*/ 394 h 395"/>
                  <a:gd name="T28" fmla="*/ 524 w 535"/>
                  <a:gd name="T29" fmla="*/ 318 h 395"/>
                  <a:gd name="T30" fmla="*/ 476 w 535"/>
                  <a:gd name="T31" fmla="*/ 205 h 395"/>
                  <a:gd name="T32" fmla="*/ 355 w 535"/>
                  <a:gd name="T33" fmla="*/ 222 h 395"/>
                  <a:gd name="T34" fmla="*/ 354 w 535"/>
                  <a:gd name="T35" fmla="*/ 222 h 395"/>
                  <a:gd name="T36" fmla="*/ 488 w 535"/>
                  <a:gd name="T37" fmla="*/ 293 h 395"/>
                  <a:gd name="T38" fmla="*/ 438 w 535"/>
                  <a:gd name="T39" fmla="*/ 354 h 395"/>
                  <a:gd name="T40" fmla="*/ 368 w 535"/>
                  <a:gd name="T41" fmla="*/ 317 h 395"/>
                  <a:gd name="T42" fmla="*/ 391 w 535"/>
                  <a:gd name="T43" fmla="*/ 241 h 395"/>
                  <a:gd name="T44" fmla="*/ 470 w 535"/>
                  <a:gd name="T45" fmla="*/ 249 h 395"/>
                  <a:gd name="T46" fmla="*/ 488 w 535"/>
                  <a:gd name="T47" fmla="*/ 293 h 395"/>
                  <a:gd name="T48" fmla="*/ 488 w 535"/>
                  <a:gd name="T49" fmla="*/ 293 h 395"/>
                  <a:gd name="T50" fmla="*/ 488 w 535"/>
                  <a:gd name="T51" fmla="*/ 29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5" h="395">
                    <a:moveTo>
                      <a:pt x="354" y="222"/>
                    </a:moveTo>
                    <a:cubicBezTo>
                      <a:pt x="338" y="238"/>
                      <a:pt x="328" y="260"/>
                      <a:pt x="325" y="283"/>
                    </a:cubicBezTo>
                    <a:cubicBezTo>
                      <a:pt x="304" y="283"/>
                      <a:pt x="304" y="283"/>
                      <a:pt x="304" y="283"/>
                    </a:cubicBezTo>
                    <a:cubicBezTo>
                      <a:pt x="268" y="283"/>
                      <a:pt x="236" y="261"/>
                      <a:pt x="223" y="227"/>
                    </a:cubicBezTo>
                    <a:cubicBezTo>
                      <a:pt x="169" y="81"/>
                      <a:pt x="169" y="81"/>
                      <a:pt x="169" y="81"/>
                    </a:cubicBezTo>
                    <a:cubicBezTo>
                      <a:pt x="151" y="33"/>
                      <a:pt x="105" y="0"/>
                      <a:pt x="53" y="0"/>
                    </a:cubicBezTo>
                    <a:cubicBezTo>
                      <a:pt x="0" y="0"/>
                      <a:pt x="0" y="0"/>
                      <a:pt x="0" y="0"/>
                    </a:cubicBezTo>
                    <a:cubicBezTo>
                      <a:pt x="0" y="38"/>
                      <a:pt x="0" y="38"/>
                      <a:pt x="0" y="38"/>
                    </a:cubicBezTo>
                    <a:cubicBezTo>
                      <a:pt x="53" y="38"/>
                      <a:pt x="53" y="38"/>
                      <a:pt x="53" y="38"/>
                    </a:cubicBezTo>
                    <a:cubicBezTo>
                      <a:pt x="89" y="39"/>
                      <a:pt x="121" y="61"/>
                      <a:pt x="133" y="94"/>
                    </a:cubicBezTo>
                    <a:cubicBezTo>
                      <a:pt x="188" y="241"/>
                      <a:pt x="188" y="241"/>
                      <a:pt x="188" y="241"/>
                    </a:cubicBezTo>
                    <a:cubicBezTo>
                      <a:pt x="206" y="289"/>
                      <a:pt x="252" y="321"/>
                      <a:pt x="304" y="322"/>
                    </a:cubicBezTo>
                    <a:cubicBezTo>
                      <a:pt x="329" y="322"/>
                      <a:pt x="329" y="322"/>
                      <a:pt x="329" y="322"/>
                    </a:cubicBezTo>
                    <a:cubicBezTo>
                      <a:pt x="342" y="365"/>
                      <a:pt x="382" y="395"/>
                      <a:pt x="428" y="394"/>
                    </a:cubicBezTo>
                    <a:cubicBezTo>
                      <a:pt x="473" y="393"/>
                      <a:pt x="512" y="362"/>
                      <a:pt x="524" y="318"/>
                    </a:cubicBezTo>
                    <a:cubicBezTo>
                      <a:pt x="535" y="274"/>
                      <a:pt x="515" y="228"/>
                      <a:pt x="476" y="205"/>
                    </a:cubicBezTo>
                    <a:cubicBezTo>
                      <a:pt x="436" y="183"/>
                      <a:pt x="387" y="190"/>
                      <a:pt x="355" y="222"/>
                    </a:cubicBezTo>
                    <a:lnTo>
                      <a:pt x="354" y="222"/>
                    </a:lnTo>
                    <a:close/>
                    <a:moveTo>
                      <a:pt x="488" y="293"/>
                    </a:moveTo>
                    <a:cubicBezTo>
                      <a:pt x="488" y="323"/>
                      <a:pt x="467" y="349"/>
                      <a:pt x="438" y="354"/>
                    </a:cubicBezTo>
                    <a:cubicBezTo>
                      <a:pt x="409" y="360"/>
                      <a:pt x="379" y="345"/>
                      <a:pt x="368" y="317"/>
                    </a:cubicBezTo>
                    <a:cubicBezTo>
                      <a:pt x="357" y="289"/>
                      <a:pt x="366" y="258"/>
                      <a:pt x="391" y="241"/>
                    </a:cubicBezTo>
                    <a:cubicBezTo>
                      <a:pt x="416" y="224"/>
                      <a:pt x="449" y="228"/>
                      <a:pt x="470" y="249"/>
                    </a:cubicBezTo>
                    <a:cubicBezTo>
                      <a:pt x="482" y="260"/>
                      <a:pt x="488" y="276"/>
                      <a:pt x="488" y="293"/>
                    </a:cubicBezTo>
                    <a:close/>
                    <a:moveTo>
                      <a:pt x="488" y="293"/>
                    </a:moveTo>
                    <a:cubicBezTo>
                      <a:pt x="488" y="293"/>
                      <a:pt x="488" y="293"/>
                      <a:pt x="488" y="29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15" name="Freeform 21">
                <a:extLst>
                  <a:ext uri="{FF2B5EF4-FFF2-40B4-BE49-F238E27FC236}">
                    <a16:creationId xmlns:a16="http://schemas.microsoft.com/office/drawing/2014/main" id="{417E1FE8-2567-40CE-9FCB-FC037D168374}"/>
                  </a:ext>
                </a:extLst>
              </p:cNvPr>
              <p:cNvSpPr>
                <a:spLocks noEditPoints="1"/>
              </p:cNvSpPr>
              <p:nvPr/>
            </p:nvSpPr>
            <p:spPr bwMode="auto">
              <a:xfrm>
                <a:off x="4404031" y="4835225"/>
                <a:ext cx="192513" cy="144384"/>
              </a:xfrm>
              <a:custGeom>
                <a:avLst/>
                <a:gdLst>
                  <a:gd name="T0" fmla="*/ 169 w 531"/>
                  <a:gd name="T1" fmla="*/ 320 h 401"/>
                  <a:gd name="T2" fmla="*/ 223 w 531"/>
                  <a:gd name="T3" fmla="*/ 174 h 401"/>
                  <a:gd name="T4" fmla="*/ 304 w 531"/>
                  <a:gd name="T5" fmla="*/ 118 h 401"/>
                  <a:gd name="T6" fmla="*/ 325 w 531"/>
                  <a:gd name="T7" fmla="*/ 118 h 401"/>
                  <a:gd name="T8" fmla="*/ 426 w 531"/>
                  <a:gd name="T9" fmla="*/ 209 h 401"/>
                  <a:gd name="T10" fmla="*/ 526 w 531"/>
                  <a:gd name="T11" fmla="*/ 118 h 401"/>
                  <a:gd name="T12" fmla="*/ 445 w 531"/>
                  <a:gd name="T13" fmla="*/ 9 h 401"/>
                  <a:gd name="T14" fmla="*/ 329 w 531"/>
                  <a:gd name="T15" fmla="*/ 80 h 401"/>
                  <a:gd name="T16" fmla="*/ 304 w 531"/>
                  <a:gd name="T17" fmla="*/ 80 h 401"/>
                  <a:gd name="T18" fmla="*/ 188 w 531"/>
                  <a:gd name="T19" fmla="*/ 161 h 401"/>
                  <a:gd name="T20" fmla="*/ 133 w 531"/>
                  <a:gd name="T21" fmla="*/ 307 h 401"/>
                  <a:gd name="T22" fmla="*/ 53 w 531"/>
                  <a:gd name="T23" fmla="*/ 363 h 401"/>
                  <a:gd name="T24" fmla="*/ 0 w 531"/>
                  <a:gd name="T25" fmla="*/ 363 h 401"/>
                  <a:gd name="T26" fmla="*/ 0 w 531"/>
                  <a:gd name="T27" fmla="*/ 401 h 401"/>
                  <a:gd name="T28" fmla="*/ 53 w 531"/>
                  <a:gd name="T29" fmla="*/ 401 h 401"/>
                  <a:gd name="T30" fmla="*/ 169 w 531"/>
                  <a:gd name="T31" fmla="*/ 320 h 401"/>
                  <a:gd name="T32" fmla="*/ 382 w 531"/>
                  <a:gd name="T33" fmla="*/ 64 h 401"/>
                  <a:gd name="T34" fmla="*/ 461 w 531"/>
                  <a:gd name="T35" fmla="*/ 56 h 401"/>
                  <a:gd name="T36" fmla="*/ 484 w 531"/>
                  <a:gd name="T37" fmla="*/ 132 h 401"/>
                  <a:gd name="T38" fmla="*/ 414 w 531"/>
                  <a:gd name="T39" fmla="*/ 170 h 401"/>
                  <a:gd name="T40" fmla="*/ 363 w 531"/>
                  <a:gd name="T41" fmla="*/ 108 h 401"/>
                  <a:gd name="T42" fmla="*/ 382 w 531"/>
                  <a:gd name="T43" fmla="*/ 64 h 401"/>
                  <a:gd name="T44" fmla="*/ 382 w 531"/>
                  <a:gd name="T45" fmla="*/ 64 h 401"/>
                  <a:gd name="T46" fmla="*/ 382 w 531"/>
                  <a:gd name="T47" fmla="*/ 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401">
                    <a:moveTo>
                      <a:pt x="169" y="320"/>
                    </a:moveTo>
                    <a:cubicBezTo>
                      <a:pt x="223" y="174"/>
                      <a:pt x="223" y="174"/>
                      <a:pt x="223" y="174"/>
                    </a:cubicBezTo>
                    <a:cubicBezTo>
                      <a:pt x="236" y="140"/>
                      <a:pt x="268" y="118"/>
                      <a:pt x="304" y="118"/>
                    </a:cubicBezTo>
                    <a:cubicBezTo>
                      <a:pt x="325" y="118"/>
                      <a:pt x="325" y="118"/>
                      <a:pt x="325" y="118"/>
                    </a:cubicBezTo>
                    <a:cubicBezTo>
                      <a:pt x="330" y="170"/>
                      <a:pt x="374" y="209"/>
                      <a:pt x="426" y="209"/>
                    </a:cubicBezTo>
                    <a:cubicBezTo>
                      <a:pt x="478" y="209"/>
                      <a:pt x="521" y="169"/>
                      <a:pt x="526" y="118"/>
                    </a:cubicBezTo>
                    <a:cubicBezTo>
                      <a:pt x="531" y="66"/>
                      <a:pt x="495" y="19"/>
                      <a:pt x="445" y="9"/>
                    </a:cubicBezTo>
                    <a:cubicBezTo>
                      <a:pt x="394" y="0"/>
                      <a:pt x="344" y="30"/>
                      <a:pt x="329" y="80"/>
                    </a:cubicBezTo>
                    <a:cubicBezTo>
                      <a:pt x="304" y="80"/>
                      <a:pt x="304" y="80"/>
                      <a:pt x="304" y="80"/>
                    </a:cubicBezTo>
                    <a:cubicBezTo>
                      <a:pt x="252" y="80"/>
                      <a:pt x="206" y="112"/>
                      <a:pt x="188" y="161"/>
                    </a:cubicBezTo>
                    <a:cubicBezTo>
                      <a:pt x="133" y="307"/>
                      <a:pt x="133" y="307"/>
                      <a:pt x="133" y="307"/>
                    </a:cubicBezTo>
                    <a:cubicBezTo>
                      <a:pt x="121" y="340"/>
                      <a:pt x="89" y="363"/>
                      <a:pt x="53" y="363"/>
                    </a:cubicBezTo>
                    <a:cubicBezTo>
                      <a:pt x="0" y="363"/>
                      <a:pt x="0" y="363"/>
                      <a:pt x="0" y="363"/>
                    </a:cubicBezTo>
                    <a:cubicBezTo>
                      <a:pt x="0" y="401"/>
                      <a:pt x="0" y="401"/>
                      <a:pt x="0" y="401"/>
                    </a:cubicBezTo>
                    <a:cubicBezTo>
                      <a:pt x="53" y="401"/>
                      <a:pt x="53" y="401"/>
                      <a:pt x="53" y="401"/>
                    </a:cubicBezTo>
                    <a:cubicBezTo>
                      <a:pt x="105" y="401"/>
                      <a:pt x="151" y="369"/>
                      <a:pt x="169" y="320"/>
                    </a:cubicBezTo>
                    <a:close/>
                    <a:moveTo>
                      <a:pt x="382" y="64"/>
                    </a:moveTo>
                    <a:cubicBezTo>
                      <a:pt x="403" y="43"/>
                      <a:pt x="436" y="40"/>
                      <a:pt x="461" y="56"/>
                    </a:cubicBezTo>
                    <a:cubicBezTo>
                      <a:pt x="485" y="73"/>
                      <a:pt x="495" y="105"/>
                      <a:pt x="484" y="132"/>
                    </a:cubicBezTo>
                    <a:cubicBezTo>
                      <a:pt x="472" y="160"/>
                      <a:pt x="443" y="176"/>
                      <a:pt x="414" y="170"/>
                    </a:cubicBezTo>
                    <a:cubicBezTo>
                      <a:pt x="384" y="164"/>
                      <a:pt x="363" y="138"/>
                      <a:pt x="363" y="108"/>
                    </a:cubicBezTo>
                    <a:cubicBezTo>
                      <a:pt x="363" y="92"/>
                      <a:pt x="370" y="76"/>
                      <a:pt x="382" y="64"/>
                    </a:cubicBezTo>
                    <a:close/>
                    <a:moveTo>
                      <a:pt x="382" y="64"/>
                    </a:moveTo>
                    <a:cubicBezTo>
                      <a:pt x="382" y="64"/>
                      <a:pt x="382" y="64"/>
                      <a:pt x="382" y="6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16" name="Groupe 1981">
              <a:extLst>
                <a:ext uri="{FF2B5EF4-FFF2-40B4-BE49-F238E27FC236}">
                  <a16:creationId xmlns:a16="http://schemas.microsoft.com/office/drawing/2014/main" id="{F58810B0-F12B-4D37-8285-0F5F03BFB801}"/>
                </a:ext>
              </a:extLst>
            </p:cNvPr>
            <p:cNvGrpSpPr>
              <a:grpSpLocks noChangeAspect="1"/>
            </p:cNvGrpSpPr>
            <p:nvPr/>
          </p:nvGrpSpPr>
          <p:grpSpPr>
            <a:xfrm>
              <a:off x="6994061" y="4133627"/>
              <a:ext cx="427490" cy="428400"/>
              <a:chOff x="12688888" y="1931988"/>
              <a:chExt cx="2984500" cy="2990850"/>
            </a:xfrm>
            <a:solidFill>
              <a:schemeClr val="tx2"/>
            </a:solidFill>
          </p:grpSpPr>
          <p:sp>
            <p:nvSpPr>
              <p:cNvPr id="1317" name="Line 10">
                <a:extLst>
                  <a:ext uri="{FF2B5EF4-FFF2-40B4-BE49-F238E27FC236}">
                    <a16:creationId xmlns:a16="http://schemas.microsoft.com/office/drawing/2014/main" id="{AA08A559-C34B-46E0-90F3-30E1190AED23}"/>
                  </a:ext>
                </a:extLst>
              </p:cNvPr>
              <p:cNvSpPr>
                <a:spLocks noChangeShapeType="1"/>
              </p:cNvSpPr>
              <p:nvPr/>
            </p:nvSpPr>
            <p:spPr bwMode="auto">
              <a:xfrm>
                <a:off x="13765213" y="35750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8" name="Line 11">
                <a:extLst>
                  <a:ext uri="{FF2B5EF4-FFF2-40B4-BE49-F238E27FC236}">
                    <a16:creationId xmlns:a16="http://schemas.microsoft.com/office/drawing/2014/main" id="{8442205D-6947-47D4-A4CE-2E1DEC7ABC38}"/>
                  </a:ext>
                </a:extLst>
              </p:cNvPr>
              <p:cNvSpPr>
                <a:spLocks noChangeShapeType="1"/>
              </p:cNvSpPr>
              <p:nvPr/>
            </p:nvSpPr>
            <p:spPr bwMode="auto">
              <a:xfrm>
                <a:off x="13765213" y="35750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9" name="Line 12">
                <a:extLst>
                  <a:ext uri="{FF2B5EF4-FFF2-40B4-BE49-F238E27FC236}">
                    <a16:creationId xmlns:a16="http://schemas.microsoft.com/office/drawing/2014/main" id="{45637420-8BB7-4803-BBD7-7ABAB0E1818E}"/>
                  </a:ext>
                </a:extLst>
              </p:cNvPr>
              <p:cNvSpPr>
                <a:spLocks noChangeShapeType="1"/>
              </p:cNvSpPr>
              <p:nvPr/>
            </p:nvSpPr>
            <p:spPr bwMode="auto">
              <a:xfrm>
                <a:off x="13765213" y="36401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0" name="Line 13">
                <a:extLst>
                  <a:ext uri="{FF2B5EF4-FFF2-40B4-BE49-F238E27FC236}">
                    <a16:creationId xmlns:a16="http://schemas.microsoft.com/office/drawing/2014/main" id="{C34C41E0-E808-41AB-B025-E3966F08B326}"/>
                  </a:ext>
                </a:extLst>
              </p:cNvPr>
              <p:cNvSpPr>
                <a:spLocks noChangeShapeType="1"/>
              </p:cNvSpPr>
              <p:nvPr/>
            </p:nvSpPr>
            <p:spPr bwMode="auto">
              <a:xfrm>
                <a:off x="13765213" y="36401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1" name="Line 14">
                <a:extLst>
                  <a:ext uri="{FF2B5EF4-FFF2-40B4-BE49-F238E27FC236}">
                    <a16:creationId xmlns:a16="http://schemas.microsoft.com/office/drawing/2014/main" id="{2CB70F49-F3CD-4F38-8505-2FD2362D23E4}"/>
                  </a:ext>
                </a:extLst>
              </p:cNvPr>
              <p:cNvSpPr>
                <a:spLocks noChangeShapeType="1"/>
              </p:cNvSpPr>
              <p:nvPr/>
            </p:nvSpPr>
            <p:spPr bwMode="auto">
              <a:xfrm>
                <a:off x="13768388" y="37115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2" name="Line 15">
                <a:extLst>
                  <a:ext uri="{FF2B5EF4-FFF2-40B4-BE49-F238E27FC236}">
                    <a16:creationId xmlns:a16="http://schemas.microsoft.com/office/drawing/2014/main" id="{998FB72C-C0CA-46B4-9FD5-32518784E036}"/>
                  </a:ext>
                </a:extLst>
              </p:cNvPr>
              <p:cNvSpPr>
                <a:spLocks noChangeShapeType="1"/>
              </p:cNvSpPr>
              <p:nvPr/>
            </p:nvSpPr>
            <p:spPr bwMode="auto">
              <a:xfrm>
                <a:off x="13768388" y="37115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3" name="Line 16">
                <a:extLst>
                  <a:ext uri="{FF2B5EF4-FFF2-40B4-BE49-F238E27FC236}">
                    <a16:creationId xmlns:a16="http://schemas.microsoft.com/office/drawing/2014/main" id="{29D1D98D-90CD-4993-82BA-693393500372}"/>
                  </a:ext>
                </a:extLst>
              </p:cNvPr>
              <p:cNvSpPr>
                <a:spLocks noChangeShapeType="1"/>
              </p:cNvSpPr>
              <p:nvPr/>
            </p:nvSpPr>
            <p:spPr bwMode="auto">
              <a:xfrm>
                <a:off x="13722350" y="37147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4" name="Line 17">
                <a:extLst>
                  <a:ext uri="{FF2B5EF4-FFF2-40B4-BE49-F238E27FC236}">
                    <a16:creationId xmlns:a16="http://schemas.microsoft.com/office/drawing/2014/main" id="{1B47E241-B1FE-4AD4-90CF-13061D09E87F}"/>
                  </a:ext>
                </a:extLst>
              </p:cNvPr>
              <p:cNvSpPr>
                <a:spLocks noChangeShapeType="1"/>
              </p:cNvSpPr>
              <p:nvPr/>
            </p:nvSpPr>
            <p:spPr bwMode="auto">
              <a:xfrm>
                <a:off x="13722350" y="37147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5" name="Line 18">
                <a:extLst>
                  <a:ext uri="{FF2B5EF4-FFF2-40B4-BE49-F238E27FC236}">
                    <a16:creationId xmlns:a16="http://schemas.microsoft.com/office/drawing/2014/main" id="{C9EE1BDF-B485-4072-B4A7-D19DDB0A503A}"/>
                  </a:ext>
                </a:extLst>
              </p:cNvPr>
              <p:cNvSpPr>
                <a:spLocks noChangeShapeType="1"/>
              </p:cNvSpPr>
              <p:nvPr/>
            </p:nvSpPr>
            <p:spPr bwMode="auto">
              <a:xfrm>
                <a:off x="13684250" y="37782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6" name="Line 19">
                <a:extLst>
                  <a:ext uri="{FF2B5EF4-FFF2-40B4-BE49-F238E27FC236}">
                    <a16:creationId xmlns:a16="http://schemas.microsoft.com/office/drawing/2014/main" id="{079D6BB8-DA0F-4DFA-BA90-D1354B42CD88}"/>
                  </a:ext>
                </a:extLst>
              </p:cNvPr>
              <p:cNvSpPr>
                <a:spLocks noChangeShapeType="1"/>
              </p:cNvSpPr>
              <p:nvPr/>
            </p:nvSpPr>
            <p:spPr bwMode="auto">
              <a:xfrm>
                <a:off x="13684250" y="37782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7" name="Line 21">
                <a:extLst>
                  <a:ext uri="{FF2B5EF4-FFF2-40B4-BE49-F238E27FC236}">
                    <a16:creationId xmlns:a16="http://schemas.microsoft.com/office/drawing/2014/main" id="{F4E6F1C1-5543-4CF1-A2A9-E6D2ED8D1883}"/>
                  </a:ext>
                </a:extLst>
              </p:cNvPr>
              <p:cNvSpPr>
                <a:spLocks noChangeShapeType="1"/>
              </p:cNvSpPr>
              <p:nvPr/>
            </p:nvSpPr>
            <p:spPr bwMode="auto">
              <a:xfrm>
                <a:off x="13693775" y="42497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8" name="Line 22">
                <a:extLst>
                  <a:ext uri="{FF2B5EF4-FFF2-40B4-BE49-F238E27FC236}">
                    <a16:creationId xmlns:a16="http://schemas.microsoft.com/office/drawing/2014/main" id="{C8D5A57A-3D19-4F4F-ACA7-1FD5BB1C62FF}"/>
                  </a:ext>
                </a:extLst>
              </p:cNvPr>
              <p:cNvSpPr>
                <a:spLocks noChangeShapeType="1"/>
              </p:cNvSpPr>
              <p:nvPr/>
            </p:nvSpPr>
            <p:spPr bwMode="auto">
              <a:xfrm>
                <a:off x="13693775" y="42497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9" name="Line 23">
                <a:extLst>
                  <a:ext uri="{FF2B5EF4-FFF2-40B4-BE49-F238E27FC236}">
                    <a16:creationId xmlns:a16="http://schemas.microsoft.com/office/drawing/2014/main" id="{6CE53F74-7A5D-468A-B62E-979AA48AB37D}"/>
                  </a:ext>
                </a:extLst>
              </p:cNvPr>
              <p:cNvSpPr>
                <a:spLocks noChangeShapeType="1"/>
              </p:cNvSpPr>
              <p:nvPr/>
            </p:nvSpPr>
            <p:spPr bwMode="auto">
              <a:xfrm>
                <a:off x="13720763" y="43481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0" name="Line 24">
                <a:extLst>
                  <a:ext uri="{FF2B5EF4-FFF2-40B4-BE49-F238E27FC236}">
                    <a16:creationId xmlns:a16="http://schemas.microsoft.com/office/drawing/2014/main" id="{63A20905-1F62-4C96-A2B9-9A0704DD1A2C}"/>
                  </a:ext>
                </a:extLst>
              </p:cNvPr>
              <p:cNvSpPr>
                <a:spLocks noChangeShapeType="1"/>
              </p:cNvSpPr>
              <p:nvPr/>
            </p:nvSpPr>
            <p:spPr bwMode="auto">
              <a:xfrm>
                <a:off x="13720763" y="43481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1" name="Freeform 20">
                <a:extLst>
                  <a:ext uri="{FF2B5EF4-FFF2-40B4-BE49-F238E27FC236}">
                    <a16:creationId xmlns:a16="http://schemas.microsoft.com/office/drawing/2014/main" id="{DE42C0AB-A18E-4F35-9934-4C1626CD776A}"/>
                  </a:ext>
                </a:extLst>
              </p:cNvPr>
              <p:cNvSpPr>
                <a:spLocks noEditPoints="1"/>
              </p:cNvSpPr>
              <p:nvPr/>
            </p:nvSpPr>
            <p:spPr bwMode="auto">
              <a:xfrm>
                <a:off x="12688888" y="1931988"/>
                <a:ext cx="2792413" cy="2990850"/>
              </a:xfrm>
              <a:custGeom>
                <a:avLst/>
                <a:gdLst>
                  <a:gd name="T0" fmla="*/ 1259 w 1443"/>
                  <a:gd name="T1" fmla="*/ 996 h 1552"/>
                  <a:gd name="T2" fmla="*/ 1161 w 1443"/>
                  <a:gd name="T3" fmla="*/ 635 h 1552"/>
                  <a:gd name="T4" fmla="*/ 1078 w 1443"/>
                  <a:gd name="T5" fmla="*/ 470 h 1552"/>
                  <a:gd name="T6" fmla="*/ 853 w 1443"/>
                  <a:gd name="T7" fmla="*/ 86 h 1552"/>
                  <a:gd name="T8" fmla="*/ 275 w 1443"/>
                  <a:gd name="T9" fmla="*/ 289 h 1552"/>
                  <a:gd name="T10" fmla="*/ 108 w 1443"/>
                  <a:gd name="T11" fmla="*/ 496 h 1552"/>
                  <a:gd name="T12" fmla="*/ 59 w 1443"/>
                  <a:gd name="T13" fmla="*/ 1021 h 1552"/>
                  <a:gd name="T14" fmla="*/ 438 w 1443"/>
                  <a:gd name="T15" fmla="*/ 1153 h 1552"/>
                  <a:gd name="T16" fmla="*/ 1003 w 1443"/>
                  <a:gd name="T17" fmla="*/ 1289 h 1552"/>
                  <a:gd name="T18" fmla="*/ 1183 w 1443"/>
                  <a:gd name="T19" fmla="*/ 1443 h 1552"/>
                  <a:gd name="T20" fmla="*/ 1352 w 1443"/>
                  <a:gd name="T21" fmla="*/ 1239 h 1552"/>
                  <a:gd name="T22" fmla="*/ 1274 w 1443"/>
                  <a:gd name="T23" fmla="*/ 1048 h 1552"/>
                  <a:gd name="T24" fmla="*/ 1263 w 1443"/>
                  <a:gd name="T25" fmla="*/ 1104 h 1552"/>
                  <a:gd name="T26" fmla="*/ 1089 w 1443"/>
                  <a:gd name="T27" fmla="*/ 1131 h 1552"/>
                  <a:gd name="T28" fmla="*/ 1223 w 1443"/>
                  <a:gd name="T29" fmla="*/ 1033 h 1552"/>
                  <a:gd name="T30" fmla="*/ 1069 w 1443"/>
                  <a:gd name="T31" fmla="*/ 916 h 1552"/>
                  <a:gd name="T32" fmla="*/ 1063 w 1443"/>
                  <a:gd name="T33" fmla="*/ 673 h 1552"/>
                  <a:gd name="T34" fmla="*/ 845 w 1443"/>
                  <a:gd name="T35" fmla="*/ 747 h 1552"/>
                  <a:gd name="T36" fmla="*/ 466 w 1443"/>
                  <a:gd name="T37" fmla="*/ 828 h 1552"/>
                  <a:gd name="T38" fmla="*/ 502 w 1443"/>
                  <a:gd name="T39" fmla="*/ 532 h 1552"/>
                  <a:gd name="T40" fmla="*/ 518 w 1443"/>
                  <a:gd name="T41" fmla="*/ 583 h 1552"/>
                  <a:gd name="T42" fmla="*/ 554 w 1443"/>
                  <a:gd name="T43" fmla="*/ 547 h 1552"/>
                  <a:gd name="T44" fmla="*/ 696 w 1443"/>
                  <a:gd name="T45" fmla="*/ 689 h 1552"/>
                  <a:gd name="T46" fmla="*/ 799 w 1443"/>
                  <a:gd name="T47" fmla="*/ 393 h 1552"/>
                  <a:gd name="T48" fmla="*/ 767 w 1443"/>
                  <a:gd name="T49" fmla="*/ 730 h 1552"/>
                  <a:gd name="T50" fmla="*/ 736 w 1443"/>
                  <a:gd name="T51" fmla="*/ 827 h 1552"/>
                  <a:gd name="T52" fmla="*/ 859 w 1443"/>
                  <a:gd name="T53" fmla="*/ 424 h 1552"/>
                  <a:gd name="T54" fmla="*/ 1080 w 1443"/>
                  <a:gd name="T55" fmla="*/ 521 h 1552"/>
                  <a:gd name="T56" fmla="*/ 952 w 1443"/>
                  <a:gd name="T57" fmla="*/ 61 h 1552"/>
                  <a:gd name="T58" fmla="*/ 919 w 1443"/>
                  <a:gd name="T59" fmla="*/ 208 h 1552"/>
                  <a:gd name="T60" fmla="*/ 891 w 1443"/>
                  <a:gd name="T61" fmla="*/ 385 h 1552"/>
                  <a:gd name="T62" fmla="*/ 876 w 1443"/>
                  <a:gd name="T63" fmla="*/ 180 h 1552"/>
                  <a:gd name="T64" fmla="*/ 706 w 1443"/>
                  <a:gd name="T65" fmla="*/ 299 h 1552"/>
                  <a:gd name="T66" fmla="*/ 577 w 1443"/>
                  <a:gd name="T67" fmla="*/ 194 h 1552"/>
                  <a:gd name="T68" fmla="*/ 466 w 1443"/>
                  <a:gd name="T69" fmla="*/ 112 h 1552"/>
                  <a:gd name="T70" fmla="*/ 389 w 1443"/>
                  <a:gd name="T71" fmla="*/ 429 h 1552"/>
                  <a:gd name="T72" fmla="*/ 366 w 1443"/>
                  <a:gd name="T73" fmla="*/ 474 h 1552"/>
                  <a:gd name="T74" fmla="*/ 193 w 1443"/>
                  <a:gd name="T75" fmla="*/ 468 h 1552"/>
                  <a:gd name="T76" fmla="*/ 210 w 1443"/>
                  <a:gd name="T77" fmla="*/ 419 h 1552"/>
                  <a:gd name="T78" fmla="*/ 159 w 1443"/>
                  <a:gd name="T79" fmla="*/ 598 h 1552"/>
                  <a:gd name="T80" fmla="*/ 108 w 1443"/>
                  <a:gd name="T81" fmla="*/ 880 h 1552"/>
                  <a:gd name="T82" fmla="*/ 210 w 1443"/>
                  <a:gd name="T83" fmla="*/ 598 h 1552"/>
                  <a:gd name="T84" fmla="*/ 312 w 1443"/>
                  <a:gd name="T85" fmla="*/ 828 h 1552"/>
                  <a:gd name="T86" fmla="*/ 210 w 1443"/>
                  <a:gd name="T87" fmla="*/ 931 h 1552"/>
                  <a:gd name="T88" fmla="*/ 281 w 1443"/>
                  <a:gd name="T89" fmla="*/ 1051 h 1552"/>
                  <a:gd name="T90" fmla="*/ 314 w 1443"/>
                  <a:gd name="T91" fmla="*/ 1090 h 1552"/>
                  <a:gd name="T92" fmla="*/ 396 w 1443"/>
                  <a:gd name="T93" fmla="*/ 1051 h 1552"/>
                  <a:gd name="T94" fmla="*/ 656 w 1443"/>
                  <a:gd name="T95" fmla="*/ 823 h 1552"/>
                  <a:gd name="T96" fmla="*/ 690 w 1443"/>
                  <a:gd name="T97" fmla="*/ 862 h 1552"/>
                  <a:gd name="T98" fmla="*/ 720 w 1443"/>
                  <a:gd name="T99" fmla="*/ 1121 h 1552"/>
                  <a:gd name="T100" fmla="*/ 682 w 1443"/>
                  <a:gd name="T101" fmla="*/ 1060 h 1552"/>
                  <a:gd name="T102" fmla="*/ 913 w 1443"/>
                  <a:gd name="T103" fmla="*/ 1140 h 1552"/>
                  <a:gd name="T104" fmla="*/ 929 w 1443"/>
                  <a:gd name="T105" fmla="*/ 1116 h 1552"/>
                  <a:gd name="T106" fmla="*/ 1003 w 1443"/>
                  <a:gd name="T107" fmla="*/ 880 h 1552"/>
                  <a:gd name="T108" fmla="*/ 822 w 1443"/>
                  <a:gd name="T109" fmla="*/ 847 h 1552"/>
                  <a:gd name="T110" fmla="*/ 954 w 1443"/>
                  <a:gd name="T111" fmla="*/ 1175 h 1552"/>
                  <a:gd name="T112" fmla="*/ 1080 w 1443"/>
                  <a:gd name="T113" fmla="*/ 1494 h 1552"/>
                  <a:gd name="T114" fmla="*/ 1128 w 1443"/>
                  <a:gd name="T115" fmla="*/ 1424 h 1552"/>
                  <a:gd name="T116" fmla="*/ 1080 w 1443"/>
                  <a:gd name="T117" fmla="*/ 1340 h 1552"/>
                  <a:gd name="T118" fmla="*/ 1225 w 1443"/>
                  <a:gd name="T119" fmla="*/ 1140 h 1552"/>
                  <a:gd name="T120" fmla="*/ 1289 w 1443"/>
                  <a:gd name="T121" fmla="*/ 1360 h 1552"/>
                  <a:gd name="T122" fmla="*/ 1387 w 1443"/>
                  <a:gd name="T123" fmla="*/ 134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3" h="1552">
                    <a:moveTo>
                      <a:pt x="1370" y="982"/>
                    </a:moveTo>
                    <a:cubicBezTo>
                      <a:pt x="1370" y="982"/>
                      <a:pt x="1370" y="982"/>
                      <a:pt x="1370" y="982"/>
                    </a:cubicBezTo>
                    <a:moveTo>
                      <a:pt x="1320" y="983"/>
                    </a:moveTo>
                    <a:cubicBezTo>
                      <a:pt x="1317" y="983"/>
                      <a:pt x="1314" y="982"/>
                      <a:pt x="1310" y="982"/>
                    </a:cubicBezTo>
                    <a:cubicBezTo>
                      <a:pt x="1292" y="982"/>
                      <a:pt x="1274" y="987"/>
                      <a:pt x="1259" y="996"/>
                    </a:cubicBezTo>
                    <a:cubicBezTo>
                      <a:pt x="1194" y="931"/>
                      <a:pt x="1194" y="931"/>
                      <a:pt x="1194" y="931"/>
                    </a:cubicBezTo>
                    <a:cubicBezTo>
                      <a:pt x="1203" y="916"/>
                      <a:pt x="1208" y="898"/>
                      <a:pt x="1208" y="880"/>
                    </a:cubicBezTo>
                    <a:cubicBezTo>
                      <a:pt x="1208" y="830"/>
                      <a:pt x="1172" y="787"/>
                      <a:pt x="1123" y="779"/>
                    </a:cubicBezTo>
                    <a:cubicBezTo>
                      <a:pt x="1114" y="669"/>
                      <a:pt x="1114" y="669"/>
                      <a:pt x="1114" y="669"/>
                    </a:cubicBezTo>
                    <a:cubicBezTo>
                      <a:pt x="1132" y="662"/>
                      <a:pt x="1149" y="650"/>
                      <a:pt x="1161" y="635"/>
                    </a:cubicBezTo>
                    <a:cubicBezTo>
                      <a:pt x="1181" y="588"/>
                      <a:pt x="1181" y="588"/>
                      <a:pt x="1181" y="588"/>
                    </a:cubicBezTo>
                    <a:cubicBezTo>
                      <a:pt x="1185" y="568"/>
                      <a:pt x="1182" y="548"/>
                      <a:pt x="1173" y="530"/>
                    </a:cubicBezTo>
                    <a:cubicBezTo>
                      <a:pt x="1140" y="490"/>
                      <a:pt x="1140" y="490"/>
                      <a:pt x="1140" y="490"/>
                    </a:cubicBezTo>
                    <a:cubicBezTo>
                      <a:pt x="1123" y="477"/>
                      <a:pt x="1102" y="470"/>
                      <a:pt x="1080" y="470"/>
                    </a:cubicBezTo>
                    <a:cubicBezTo>
                      <a:pt x="1080" y="470"/>
                      <a:pt x="1079" y="470"/>
                      <a:pt x="1078" y="470"/>
                    </a:cubicBezTo>
                    <a:cubicBezTo>
                      <a:pt x="1003" y="200"/>
                      <a:pt x="1003" y="200"/>
                      <a:pt x="1003" y="200"/>
                    </a:cubicBezTo>
                    <a:cubicBezTo>
                      <a:pt x="1013" y="194"/>
                      <a:pt x="1022" y="186"/>
                      <a:pt x="1030" y="177"/>
                    </a:cubicBezTo>
                    <a:cubicBezTo>
                      <a:pt x="1053" y="131"/>
                      <a:pt x="1053" y="131"/>
                      <a:pt x="1053" y="131"/>
                    </a:cubicBezTo>
                    <a:cubicBezTo>
                      <a:pt x="1063" y="77"/>
                      <a:pt x="1029" y="24"/>
                      <a:pt x="975" y="12"/>
                    </a:cubicBezTo>
                    <a:cubicBezTo>
                      <a:pt x="921" y="0"/>
                      <a:pt x="867" y="33"/>
                      <a:pt x="853" y="86"/>
                    </a:cubicBezTo>
                    <a:cubicBezTo>
                      <a:pt x="616" y="86"/>
                      <a:pt x="616" y="86"/>
                      <a:pt x="616" y="86"/>
                    </a:cubicBezTo>
                    <a:cubicBezTo>
                      <a:pt x="607" y="49"/>
                      <a:pt x="577" y="21"/>
                      <a:pt x="540" y="12"/>
                    </a:cubicBezTo>
                    <a:cubicBezTo>
                      <a:pt x="503" y="3"/>
                      <a:pt x="464" y="16"/>
                      <a:pt x="440" y="44"/>
                    </a:cubicBezTo>
                    <a:cubicBezTo>
                      <a:pt x="415" y="73"/>
                      <a:pt x="408" y="113"/>
                      <a:pt x="422" y="149"/>
                    </a:cubicBezTo>
                    <a:cubicBezTo>
                      <a:pt x="275" y="289"/>
                      <a:pt x="275" y="289"/>
                      <a:pt x="275" y="289"/>
                    </a:cubicBezTo>
                    <a:cubicBezTo>
                      <a:pt x="256" y="274"/>
                      <a:pt x="234" y="265"/>
                      <a:pt x="210" y="265"/>
                    </a:cubicBezTo>
                    <a:cubicBezTo>
                      <a:pt x="166" y="265"/>
                      <a:pt x="128" y="293"/>
                      <a:pt x="113" y="334"/>
                    </a:cubicBezTo>
                    <a:cubicBezTo>
                      <a:pt x="99" y="375"/>
                      <a:pt x="112" y="420"/>
                      <a:pt x="146" y="447"/>
                    </a:cubicBezTo>
                    <a:cubicBezTo>
                      <a:pt x="124" y="497"/>
                      <a:pt x="124" y="497"/>
                      <a:pt x="124" y="497"/>
                    </a:cubicBezTo>
                    <a:cubicBezTo>
                      <a:pt x="119" y="496"/>
                      <a:pt x="113" y="496"/>
                      <a:pt x="108" y="496"/>
                    </a:cubicBezTo>
                    <a:cubicBezTo>
                      <a:pt x="56" y="496"/>
                      <a:pt x="13" y="534"/>
                      <a:pt x="6" y="585"/>
                    </a:cubicBezTo>
                    <a:cubicBezTo>
                      <a:pt x="0" y="636"/>
                      <a:pt x="32" y="684"/>
                      <a:pt x="82" y="697"/>
                    </a:cubicBezTo>
                    <a:cubicBezTo>
                      <a:pt x="82" y="832"/>
                      <a:pt x="82" y="832"/>
                      <a:pt x="82" y="832"/>
                    </a:cubicBezTo>
                    <a:cubicBezTo>
                      <a:pt x="37" y="844"/>
                      <a:pt x="5" y="884"/>
                      <a:pt x="5" y="931"/>
                    </a:cubicBezTo>
                    <a:cubicBezTo>
                      <a:pt x="5" y="969"/>
                      <a:pt x="26" y="1003"/>
                      <a:pt x="59" y="1021"/>
                    </a:cubicBezTo>
                    <a:cubicBezTo>
                      <a:pt x="93" y="1039"/>
                      <a:pt x="133" y="1037"/>
                      <a:pt x="165" y="1016"/>
                    </a:cubicBezTo>
                    <a:cubicBezTo>
                      <a:pt x="247" y="1089"/>
                      <a:pt x="247" y="1089"/>
                      <a:pt x="247" y="1089"/>
                    </a:cubicBezTo>
                    <a:cubicBezTo>
                      <a:pt x="240" y="1103"/>
                      <a:pt x="236" y="1119"/>
                      <a:pt x="236" y="1135"/>
                    </a:cubicBezTo>
                    <a:cubicBezTo>
                      <a:pt x="235" y="1189"/>
                      <a:pt x="276" y="1233"/>
                      <a:pt x="329" y="1237"/>
                    </a:cubicBezTo>
                    <a:cubicBezTo>
                      <a:pt x="382" y="1242"/>
                      <a:pt x="429" y="1206"/>
                      <a:pt x="438" y="1153"/>
                    </a:cubicBezTo>
                    <a:cubicBezTo>
                      <a:pt x="574" y="1143"/>
                      <a:pt x="574" y="1143"/>
                      <a:pt x="574" y="1143"/>
                    </a:cubicBezTo>
                    <a:cubicBezTo>
                      <a:pt x="587" y="1182"/>
                      <a:pt x="622" y="1209"/>
                      <a:pt x="663" y="1212"/>
                    </a:cubicBezTo>
                    <a:cubicBezTo>
                      <a:pt x="704" y="1215"/>
                      <a:pt x="742" y="1193"/>
                      <a:pt x="761" y="1157"/>
                    </a:cubicBezTo>
                    <a:cubicBezTo>
                      <a:pt x="901" y="1189"/>
                      <a:pt x="901" y="1189"/>
                      <a:pt x="901" y="1189"/>
                    </a:cubicBezTo>
                    <a:cubicBezTo>
                      <a:pt x="903" y="1245"/>
                      <a:pt x="948" y="1289"/>
                      <a:pt x="1003" y="1289"/>
                    </a:cubicBezTo>
                    <a:cubicBezTo>
                      <a:pt x="1005" y="1289"/>
                      <a:pt x="1006" y="1289"/>
                      <a:pt x="1007" y="1289"/>
                    </a:cubicBezTo>
                    <a:cubicBezTo>
                      <a:pt x="1027" y="1355"/>
                      <a:pt x="1027" y="1355"/>
                      <a:pt x="1027" y="1355"/>
                    </a:cubicBezTo>
                    <a:cubicBezTo>
                      <a:pt x="985" y="1381"/>
                      <a:pt x="967" y="1433"/>
                      <a:pt x="985" y="1479"/>
                    </a:cubicBezTo>
                    <a:cubicBezTo>
                      <a:pt x="1002" y="1525"/>
                      <a:pt x="1050" y="1552"/>
                      <a:pt x="1099" y="1543"/>
                    </a:cubicBezTo>
                    <a:cubicBezTo>
                      <a:pt x="1147" y="1534"/>
                      <a:pt x="1183" y="1492"/>
                      <a:pt x="1183" y="1443"/>
                    </a:cubicBezTo>
                    <a:cubicBezTo>
                      <a:pt x="1182" y="1438"/>
                      <a:pt x="1182" y="1434"/>
                      <a:pt x="1181" y="1430"/>
                    </a:cubicBezTo>
                    <a:cubicBezTo>
                      <a:pt x="1254" y="1401"/>
                      <a:pt x="1254" y="1401"/>
                      <a:pt x="1254" y="1401"/>
                    </a:cubicBezTo>
                    <a:cubicBezTo>
                      <a:pt x="1281" y="1438"/>
                      <a:pt x="1330" y="1452"/>
                      <a:pt x="1373" y="1436"/>
                    </a:cubicBezTo>
                    <a:cubicBezTo>
                      <a:pt x="1416" y="1419"/>
                      <a:pt x="1443" y="1375"/>
                      <a:pt x="1438" y="1329"/>
                    </a:cubicBezTo>
                    <a:cubicBezTo>
                      <a:pt x="1433" y="1283"/>
                      <a:pt x="1397" y="1246"/>
                      <a:pt x="1352" y="1239"/>
                    </a:cubicBezTo>
                    <a:cubicBezTo>
                      <a:pt x="1346" y="1180"/>
                      <a:pt x="1346" y="1180"/>
                      <a:pt x="1346" y="1180"/>
                    </a:cubicBezTo>
                    <a:cubicBezTo>
                      <a:pt x="1382" y="1167"/>
                      <a:pt x="1407" y="1135"/>
                      <a:pt x="1412" y="1097"/>
                    </a:cubicBezTo>
                    <a:cubicBezTo>
                      <a:pt x="1417" y="1059"/>
                      <a:pt x="1400" y="1021"/>
                      <a:pt x="1368" y="1000"/>
                    </a:cubicBezTo>
                    <a:moveTo>
                      <a:pt x="1274" y="1048"/>
                    </a:moveTo>
                    <a:cubicBezTo>
                      <a:pt x="1274" y="1048"/>
                      <a:pt x="1274" y="1048"/>
                      <a:pt x="1274" y="1048"/>
                    </a:cubicBezTo>
                    <a:cubicBezTo>
                      <a:pt x="1274" y="1048"/>
                      <a:pt x="1274" y="1048"/>
                      <a:pt x="1274" y="1048"/>
                    </a:cubicBezTo>
                    <a:cubicBezTo>
                      <a:pt x="1291" y="1032"/>
                      <a:pt x="1316" y="1028"/>
                      <a:pt x="1336" y="1040"/>
                    </a:cubicBezTo>
                    <a:cubicBezTo>
                      <a:pt x="1356" y="1052"/>
                      <a:pt x="1366" y="1075"/>
                      <a:pt x="1360" y="1098"/>
                    </a:cubicBezTo>
                    <a:cubicBezTo>
                      <a:pt x="1354" y="1120"/>
                      <a:pt x="1334" y="1135"/>
                      <a:pt x="1310" y="1135"/>
                    </a:cubicBezTo>
                    <a:cubicBezTo>
                      <a:pt x="1290" y="1135"/>
                      <a:pt x="1271" y="1123"/>
                      <a:pt x="1263" y="1104"/>
                    </a:cubicBezTo>
                    <a:cubicBezTo>
                      <a:pt x="1255" y="1085"/>
                      <a:pt x="1260" y="1063"/>
                      <a:pt x="1274" y="1048"/>
                    </a:cubicBezTo>
                    <a:close/>
                    <a:moveTo>
                      <a:pt x="1223" y="1033"/>
                    </a:moveTo>
                    <a:cubicBezTo>
                      <a:pt x="1213" y="1048"/>
                      <a:pt x="1208" y="1066"/>
                      <a:pt x="1208" y="1084"/>
                    </a:cubicBezTo>
                    <a:cubicBezTo>
                      <a:pt x="1208" y="1087"/>
                      <a:pt x="1209" y="1089"/>
                      <a:pt x="1209" y="1091"/>
                    </a:cubicBezTo>
                    <a:cubicBezTo>
                      <a:pt x="1089" y="1131"/>
                      <a:pt x="1089" y="1131"/>
                      <a:pt x="1089" y="1131"/>
                    </a:cubicBezTo>
                    <a:cubicBezTo>
                      <a:pt x="1081" y="1119"/>
                      <a:pt x="1071" y="1109"/>
                      <a:pt x="1059" y="1101"/>
                    </a:cubicBezTo>
                    <a:cubicBezTo>
                      <a:pt x="1099" y="981"/>
                      <a:pt x="1099" y="981"/>
                      <a:pt x="1099" y="981"/>
                    </a:cubicBezTo>
                    <a:cubicBezTo>
                      <a:pt x="1101" y="981"/>
                      <a:pt x="1103" y="982"/>
                      <a:pt x="1106" y="982"/>
                    </a:cubicBezTo>
                    <a:cubicBezTo>
                      <a:pt x="1124" y="982"/>
                      <a:pt x="1142" y="977"/>
                      <a:pt x="1157" y="967"/>
                    </a:cubicBezTo>
                    <a:lnTo>
                      <a:pt x="1223" y="1033"/>
                    </a:lnTo>
                    <a:close/>
                    <a:moveTo>
                      <a:pt x="1142" y="843"/>
                    </a:moveTo>
                    <a:cubicBezTo>
                      <a:pt x="1162" y="863"/>
                      <a:pt x="1162" y="896"/>
                      <a:pt x="1142" y="916"/>
                    </a:cubicBezTo>
                    <a:cubicBezTo>
                      <a:pt x="1142" y="916"/>
                      <a:pt x="1142" y="916"/>
                      <a:pt x="1142" y="916"/>
                    </a:cubicBezTo>
                    <a:cubicBezTo>
                      <a:pt x="1142" y="916"/>
                      <a:pt x="1142" y="916"/>
                      <a:pt x="1142" y="916"/>
                    </a:cubicBezTo>
                    <a:cubicBezTo>
                      <a:pt x="1122" y="936"/>
                      <a:pt x="1089" y="936"/>
                      <a:pt x="1069" y="916"/>
                    </a:cubicBezTo>
                    <a:cubicBezTo>
                      <a:pt x="1049" y="896"/>
                      <a:pt x="1049" y="863"/>
                      <a:pt x="1069" y="843"/>
                    </a:cubicBezTo>
                    <a:cubicBezTo>
                      <a:pt x="1089" y="823"/>
                      <a:pt x="1122" y="823"/>
                      <a:pt x="1142" y="843"/>
                    </a:cubicBezTo>
                    <a:close/>
                    <a:moveTo>
                      <a:pt x="845" y="747"/>
                    </a:moveTo>
                    <a:cubicBezTo>
                      <a:pt x="1009" y="646"/>
                      <a:pt x="1009" y="646"/>
                      <a:pt x="1009" y="646"/>
                    </a:cubicBezTo>
                    <a:cubicBezTo>
                      <a:pt x="1024" y="660"/>
                      <a:pt x="1043" y="670"/>
                      <a:pt x="1063" y="673"/>
                    </a:cubicBezTo>
                    <a:cubicBezTo>
                      <a:pt x="1072" y="783"/>
                      <a:pt x="1072" y="783"/>
                      <a:pt x="1072" y="783"/>
                    </a:cubicBezTo>
                    <a:cubicBezTo>
                      <a:pt x="1049" y="791"/>
                      <a:pt x="1030" y="807"/>
                      <a:pt x="1018" y="828"/>
                    </a:cubicBezTo>
                    <a:cubicBezTo>
                      <a:pt x="850" y="780"/>
                      <a:pt x="850" y="780"/>
                      <a:pt x="850" y="780"/>
                    </a:cubicBezTo>
                    <a:cubicBezTo>
                      <a:pt x="850" y="779"/>
                      <a:pt x="850" y="778"/>
                      <a:pt x="850" y="777"/>
                    </a:cubicBezTo>
                    <a:cubicBezTo>
                      <a:pt x="850" y="767"/>
                      <a:pt x="848" y="757"/>
                      <a:pt x="845" y="747"/>
                    </a:cubicBezTo>
                    <a:close/>
                    <a:moveTo>
                      <a:pt x="466" y="828"/>
                    </a:moveTo>
                    <a:cubicBezTo>
                      <a:pt x="466" y="857"/>
                      <a:pt x="443" y="880"/>
                      <a:pt x="415" y="880"/>
                    </a:cubicBezTo>
                    <a:cubicBezTo>
                      <a:pt x="386" y="880"/>
                      <a:pt x="364" y="857"/>
                      <a:pt x="364" y="828"/>
                    </a:cubicBezTo>
                    <a:cubicBezTo>
                      <a:pt x="364" y="800"/>
                      <a:pt x="386" y="777"/>
                      <a:pt x="415" y="777"/>
                    </a:cubicBezTo>
                    <a:cubicBezTo>
                      <a:pt x="443" y="777"/>
                      <a:pt x="466" y="800"/>
                      <a:pt x="466" y="828"/>
                    </a:cubicBezTo>
                    <a:close/>
                    <a:moveTo>
                      <a:pt x="430" y="532"/>
                    </a:moveTo>
                    <a:cubicBezTo>
                      <a:pt x="410" y="512"/>
                      <a:pt x="410" y="479"/>
                      <a:pt x="430" y="459"/>
                    </a:cubicBezTo>
                    <a:cubicBezTo>
                      <a:pt x="450" y="439"/>
                      <a:pt x="482" y="439"/>
                      <a:pt x="502" y="459"/>
                    </a:cubicBezTo>
                    <a:cubicBezTo>
                      <a:pt x="522" y="479"/>
                      <a:pt x="522" y="512"/>
                      <a:pt x="502" y="532"/>
                    </a:cubicBezTo>
                    <a:cubicBezTo>
                      <a:pt x="502" y="532"/>
                      <a:pt x="502" y="532"/>
                      <a:pt x="502" y="532"/>
                    </a:cubicBezTo>
                    <a:cubicBezTo>
                      <a:pt x="502" y="532"/>
                      <a:pt x="502" y="532"/>
                      <a:pt x="502" y="532"/>
                    </a:cubicBezTo>
                    <a:cubicBezTo>
                      <a:pt x="482" y="552"/>
                      <a:pt x="450" y="552"/>
                      <a:pt x="430" y="532"/>
                    </a:cubicBezTo>
                    <a:close/>
                    <a:moveTo>
                      <a:pt x="455" y="734"/>
                    </a:moveTo>
                    <a:cubicBezTo>
                      <a:pt x="476" y="597"/>
                      <a:pt x="476" y="597"/>
                      <a:pt x="476" y="597"/>
                    </a:cubicBezTo>
                    <a:cubicBezTo>
                      <a:pt x="491" y="596"/>
                      <a:pt x="505" y="591"/>
                      <a:pt x="518" y="583"/>
                    </a:cubicBezTo>
                    <a:cubicBezTo>
                      <a:pt x="660" y="725"/>
                      <a:pt x="660" y="725"/>
                      <a:pt x="660" y="725"/>
                    </a:cubicBezTo>
                    <a:cubicBezTo>
                      <a:pt x="652" y="738"/>
                      <a:pt x="648" y="752"/>
                      <a:pt x="646" y="767"/>
                    </a:cubicBezTo>
                    <a:cubicBezTo>
                      <a:pt x="509" y="788"/>
                      <a:pt x="509" y="788"/>
                      <a:pt x="509" y="788"/>
                    </a:cubicBezTo>
                    <a:cubicBezTo>
                      <a:pt x="498" y="764"/>
                      <a:pt x="479" y="745"/>
                      <a:pt x="455" y="734"/>
                    </a:cubicBezTo>
                    <a:close/>
                    <a:moveTo>
                      <a:pt x="554" y="547"/>
                    </a:moveTo>
                    <a:cubicBezTo>
                      <a:pt x="567" y="526"/>
                      <a:pt x="571" y="501"/>
                      <a:pt x="566" y="477"/>
                    </a:cubicBezTo>
                    <a:cubicBezTo>
                      <a:pt x="720" y="407"/>
                      <a:pt x="720" y="407"/>
                      <a:pt x="720" y="407"/>
                    </a:cubicBezTo>
                    <a:cubicBezTo>
                      <a:pt x="731" y="420"/>
                      <a:pt x="745" y="431"/>
                      <a:pt x="762" y="437"/>
                    </a:cubicBezTo>
                    <a:cubicBezTo>
                      <a:pt x="734" y="676"/>
                      <a:pt x="734" y="676"/>
                      <a:pt x="734" y="676"/>
                    </a:cubicBezTo>
                    <a:cubicBezTo>
                      <a:pt x="720" y="678"/>
                      <a:pt x="707" y="682"/>
                      <a:pt x="696" y="689"/>
                    </a:cubicBezTo>
                    <a:lnTo>
                      <a:pt x="554" y="547"/>
                    </a:lnTo>
                    <a:close/>
                    <a:moveTo>
                      <a:pt x="747" y="342"/>
                    </a:moveTo>
                    <a:cubicBezTo>
                      <a:pt x="747" y="314"/>
                      <a:pt x="770" y="291"/>
                      <a:pt x="799" y="291"/>
                    </a:cubicBezTo>
                    <a:cubicBezTo>
                      <a:pt x="827" y="291"/>
                      <a:pt x="850" y="314"/>
                      <a:pt x="850" y="342"/>
                    </a:cubicBezTo>
                    <a:cubicBezTo>
                      <a:pt x="850" y="370"/>
                      <a:pt x="827" y="393"/>
                      <a:pt x="799" y="393"/>
                    </a:cubicBezTo>
                    <a:cubicBezTo>
                      <a:pt x="770" y="393"/>
                      <a:pt x="747" y="370"/>
                      <a:pt x="747" y="342"/>
                    </a:cubicBezTo>
                    <a:close/>
                    <a:moveTo>
                      <a:pt x="711" y="741"/>
                    </a:moveTo>
                    <a:cubicBezTo>
                      <a:pt x="711" y="741"/>
                      <a:pt x="711" y="741"/>
                      <a:pt x="711" y="741"/>
                    </a:cubicBezTo>
                    <a:cubicBezTo>
                      <a:pt x="711" y="741"/>
                      <a:pt x="711" y="741"/>
                      <a:pt x="711" y="741"/>
                    </a:cubicBezTo>
                    <a:cubicBezTo>
                      <a:pt x="726" y="726"/>
                      <a:pt x="748" y="722"/>
                      <a:pt x="767" y="730"/>
                    </a:cubicBezTo>
                    <a:cubicBezTo>
                      <a:pt x="786" y="738"/>
                      <a:pt x="799" y="756"/>
                      <a:pt x="799" y="777"/>
                    </a:cubicBezTo>
                    <a:cubicBezTo>
                      <a:pt x="799" y="793"/>
                      <a:pt x="792" y="808"/>
                      <a:pt x="779" y="817"/>
                    </a:cubicBezTo>
                    <a:cubicBezTo>
                      <a:pt x="767" y="827"/>
                      <a:pt x="751" y="831"/>
                      <a:pt x="736" y="827"/>
                    </a:cubicBezTo>
                    <a:cubicBezTo>
                      <a:pt x="736" y="827"/>
                      <a:pt x="736" y="827"/>
                      <a:pt x="736" y="827"/>
                    </a:cubicBezTo>
                    <a:cubicBezTo>
                      <a:pt x="736" y="827"/>
                      <a:pt x="736" y="827"/>
                      <a:pt x="736" y="827"/>
                    </a:cubicBezTo>
                    <a:cubicBezTo>
                      <a:pt x="718" y="823"/>
                      <a:pt x="703" y="809"/>
                      <a:pt x="698" y="791"/>
                    </a:cubicBezTo>
                    <a:cubicBezTo>
                      <a:pt x="693" y="773"/>
                      <a:pt x="698" y="754"/>
                      <a:pt x="711" y="741"/>
                    </a:cubicBezTo>
                    <a:close/>
                    <a:moveTo>
                      <a:pt x="784" y="682"/>
                    </a:moveTo>
                    <a:cubicBezTo>
                      <a:pt x="812" y="443"/>
                      <a:pt x="812" y="443"/>
                      <a:pt x="812" y="443"/>
                    </a:cubicBezTo>
                    <a:cubicBezTo>
                      <a:pt x="829" y="441"/>
                      <a:pt x="845" y="434"/>
                      <a:pt x="859" y="424"/>
                    </a:cubicBezTo>
                    <a:cubicBezTo>
                      <a:pt x="987" y="530"/>
                      <a:pt x="987" y="530"/>
                      <a:pt x="987" y="530"/>
                    </a:cubicBezTo>
                    <a:cubicBezTo>
                      <a:pt x="976" y="552"/>
                      <a:pt x="975" y="578"/>
                      <a:pt x="983" y="602"/>
                    </a:cubicBezTo>
                    <a:cubicBezTo>
                      <a:pt x="818" y="704"/>
                      <a:pt x="818" y="704"/>
                      <a:pt x="818" y="704"/>
                    </a:cubicBezTo>
                    <a:cubicBezTo>
                      <a:pt x="808" y="694"/>
                      <a:pt x="797" y="687"/>
                      <a:pt x="784" y="682"/>
                    </a:cubicBezTo>
                    <a:close/>
                    <a:moveTo>
                      <a:pt x="1080" y="521"/>
                    </a:moveTo>
                    <a:cubicBezTo>
                      <a:pt x="1108" y="521"/>
                      <a:pt x="1131" y="544"/>
                      <a:pt x="1131" y="572"/>
                    </a:cubicBezTo>
                    <a:cubicBezTo>
                      <a:pt x="1131" y="601"/>
                      <a:pt x="1108" y="624"/>
                      <a:pt x="1080" y="624"/>
                    </a:cubicBezTo>
                    <a:cubicBezTo>
                      <a:pt x="1052" y="624"/>
                      <a:pt x="1029" y="601"/>
                      <a:pt x="1029" y="572"/>
                    </a:cubicBezTo>
                    <a:cubicBezTo>
                      <a:pt x="1029" y="544"/>
                      <a:pt x="1052" y="521"/>
                      <a:pt x="1080" y="521"/>
                    </a:cubicBezTo>
                    <a:close/>
                    <a:moveTo>
                      <a:pt x="952" y="61"/>
                    </a:moveTo>
                    <a:cubicBezTo>
                      <a:pt x="980" y="61"/>
                      <a:pt x="1003" y="83"/>
                      <a:pt x="1003" y="112"/>
                    </a:cubicBezTo>
                    <a:cubicBezTo>
                      <a:pt x="1003" y="140"/>
                      <a:pt x="980" y="163"/>
                      <a:pt x="952" y="163"/>
                    </a:cubicBezTo>
                    <a:cubicBezTo>
                      <a:pt x="924" y="163"/>
                      <a:pt x="901" y="140"/>
                      <a:pt x="901" y="112"/>
                    </a:cubicBezTo>
                    <a:cubicBezTo>
                      <a:pt x="901" y="83"/>
                      <a:pt x="924" y="61"/>
                      <a:pt x="952" y="61"/>
                    </a:cubicBezTo>
                    <a:close/>
                    <a:moveTo>
                      <a:pt x="919" y="208"/>
                    </a:moveTo>
                    <a:cubicBezTo>
                      <a:pt x="929" y="212"/>
                      <a:pt x="941" y="214"/>
                      <a:pt x="952" y="214"/>
                    </a:cubicBezTo>
                    <a:cubicBezTo>
                      <a:pt x="953" y="214"/>
                      <a:pt x="953" y="214"/>
                      <a:pt x="954" y="214"/>
                    </a:cubicBezTo>
                    <a:cubicBezTo>
                      <a:pt x="1029" y="484"/>
                      <a:pt x="1029" y="484"/>
                      <a:pt x="1029" y="484"/>
                    </a:cubicBezTo>
                    <a:cubicBezTo>
                      <a:pt x="1026" y="486"/>
                      <a:pt x="1023" y="488"/>
                      <a:pt x="1020" y="490"/>
                    </a:cubicBezTo>
                    <a:cubicBezTo>
                      <a:pt x="891" y="385"/>
                      <a:pt x="891" y="385"/>
                      <a:pt x="891" y="385"/>
                    </a:cubicBezTo>
                    <a:cubicBezTo>
                      <a:pt x="909" y="348"/>
                      <a:pt x="902" y="304"/>
                      <a:pt x="875" y="274"/>
                    </a:cubicBezTo>
                    <a:lnTo>
                      <a:pt x="919" y="208"/>
                    </a:lnTo>
                    <a:close/>
                    <a:moveTo>
                      <a:pt x="616" y="137"/>
                    </a:moveTo>
                    <a:cubicBezTo>
                      <a:pt x="853" y="137"/>
                      <a:pt x="853" y="137"/>
                      <a:pt x="853" y="137"/>
                    </a:cubicBezTo>
                    <a:cubicBezTo>
                      <a:pt x="858" y="153"/>
                      <a:pt x="865" y="168"/>
                      <a:pt x="876" y="180"/>
                    </a:cubicBezTo>
                    <a:cubicBezTo>
                      <a:pt x="832" y="246"/>
                      <a:pt x="832" y="246"/>
                      <a:pt x="832" y="246"/>
                    </a:cubicBezTo>
                    <a:cubicBezTo>
                      <a:pt x="801" y="234"/>
                      <a:pt x="765" y="239"/>
                      <a:pt x="738" y="260"/>
                    </a:cubicBezTo>
                    <a:cubicBezTo>
                      <a:pt x="610" y="155"/>
                      <a:pt x="610" y="155"/>
                      <a:pt x="610" y="155"/>
                    </a:cubicBezTo>
                    <a:cubicBezTo>
                      <a:pt x="612" y="149"/>
                      <a:pt x="614" y="143"/>
                      <a:pt x="616" y="137"/>
                    </a:cubicBezTo>
                    <a:close/>
                    <a:moveTo>
                      <a:pt x="706" y="299"/>
                    </a:moveTo>
                    <a:cubicBezTo>
                      <a:pt x="697" y="318"/>
                      <a:pt x="694" y="340"/>
                      <a:pt x="698" y="360"/>
                    </a:cubicBezTo>
                    <a:cubicBezTo>
                      <a:pt x="545" y="431"/>
                      <a:pt x="545" y="431"/>
                      <a:pt x="545" y="431"/>
                    </a:cubicBezTo>
                    <a:cubicBezTo>
                      <a:pt x="534" y="418"/>
                      <a:pt x="520" y="407"/>
                      <a:pt x="504" y="401"/>
                    </a:cubicBezTo>
                    <a:cubicBezTo>
                      <a:pt x="529" y="213"/>
                      <a:pt x="529" y="213"/>
                      <a:pt x="529" y="213"/>
                    </a:cubicBezTo>
                    <a:cubicBezTo>
                      <a:pt x="547" y="211"/>
                      <a:pt x="563" y="204"/>
                      <a:pt x="577" y="194"/>
                    </a:cubicBezTo>
                    <a:lnTo>
                      <a:pt x="706" y="299"/>
                    </a:lnTo>
                    <a:close/>
                    <a:moveTo>
                      <a:pt x="517" y="61"/>
                    </a:moveTo>
                    <a:cubicBezTo>
                      <a:pt x="545" y="61"/>
                      <a:pt x="568" y="83"/>
                      <a:pt x="568" y="112"/>
                    </a:cubicBezTo>
                    <a:cubicBezTo>
                      <a:pt x="568" y="140"/>
                      <a:pt x="545" y="163"/>
                      <a:pt x="517" y="163"/>
                    </a:cubicBezTo>
                    <a:cubicBezTo>
                      <a:pt x="489" y="163"/>
                      <a:pt x="466" y="140"/>
                      <a:pt x="466" y="112"/>
                    </a:cubicBezTo>
                    <a:cubicBezTo>
                      <a:pt x="466" y="83"/>
                      <a:pt x="489" y="61"/>
                      <a:pt x="517" y="61"/>
                    </a:cubicBezTo>
                    <a:close/>
                    <a:moveTo>
                      <a:pt x="452" y="190"/>
                    </a:moveTo>
                    <a:cubicBezTo>
                      <a:pt x="460" y="197"/>
                      <a:pt x="469" y="202"/>
                      <a:pt x="479" y="206"/>
                    </a:cubicBezTo>
                    <a:cubicBezTo>
                      <a:pt x="454" y="394"/>
                      <a:pt x="454" y="394"/>
                      <a:pt x="454" y="394"/>
                    </a:cubicBezTo>
                    <a:cubicBezTo>
                      <a:pt x="429" y="397"/>
                      <a:pt x="406" y="410"/>
                      <a:pt x="389" y="429"/>
                    </a:cubicBezTo>
                    <a:cubicBezTo>
                      <a:pt x="310" y="389"/>
                      <a:pt x="310" y="389"/>
                      <a:pt x="310" y="389"/>
                    </a:cubicBezTo>
                    <a:cubicBezTo>
                      <a:pt x="314" y="370"/>
                      <a:pt x="313" y="349"/>
                      <a:pt x="305" y="331"/>
                    </a:cubicBezTo>
                    <a:lnTo>
                      <a:pt x="452" y="190"/>
                    </a:lnTo>
                    <a:close/>
                    <a:moveTo>
                      <a:pt x="287" y="435"/>
                    </a:moveTo>
                    <a:cubicBezTo>
                      <a:pt x="366" y="474"/>
                      <a:pt x="366" y="474"/>
                      <a:pt x="366" y="474"/>
                    </a:cubicBezTo>
                    <a:cubicBezTo>
                      <a:pt x="364" y="481"/>
                      <a:pt x="364" y="488"/>
                      <a:pt x="364" y="496"/>
                    </a:cubicBezTo>
                    <a:cubicBezTo>
                      <a:pt x="364" y="496"/>
                      <a:pt x="364" y="497"/>
                      <a:pt x="364" y="498"/>
                    </a:cubicBezTo>
                    <a:cubicBezTo>
                      <a:pt x="195" y="546"/>
                      <a:pt x="195" y="546"/>
                      <a:pt x="195" y="546"/>
                    </a:cubicBezTo>
                    <a:cubicBezTo>
                      <a:pt x="189" y="536"/>
                      <a:pt x="181" y="526"/>
                      <a:pt x="171" y="518"/>
                    </a:cubicBezTo>
                    <a:cubicBezTo>
                      <a:pt x="193" y="468"/>
                      <a:pt x="193" y="468"/>
                      <a:pt x="193" y="468"/>
                    </a:cubicBezTo>
                    <a:cubicBezTo>
                      <a:pt x="199" y="469"/>
                      <a:pt x="204" y="470"/>
                      <a:pt x="210" y="470"/>
                    </a:cubicBezTo>
                    <a:cubicBezTo>
                      <a:pt x="239" y="470"/>
                      <a:pt x="267" y="457"/>
                      <a:pt x="287" y="435"/>
                    </a:cubicBezTo>
                    <a:close/>
                    <a:moveTo>
                      <a:pt x="210" y="316"/>
                    </a:moveTo>
                    <a:cubicBezTo>
                      <a:pt x="238" y="316"/>
                      <a:pt x="261" y="339"/>
                      <a:pt x="261" y="368"/>
                    </a:cubicBezTo>
                    <a:cubicBezTo>
                      <a:pt x="261" y="396"/>
                      <a:pt x="238" y="419"/>
                      <a:pt x="210" y="419"/>
                    </a:cubicBezTo>
                    <a:cubicBezTo>
                      <a:pt x="182" y="419"/>
                      <a:pt x="159" y="396"/>
                      <a:pt x="159" y="368"/>
                    </a:cubicBezTo>
                    <a:cubicBezTo>
                      <a:pt x="159" y="339"/>
                      <a:pt x="182" y="316"/>
                      <a:pt x="210" y="316"/>
                    </a:cubicBezTo>
                    <a:close/>
                    <a:moveTo>
                      <a:pt x="56" y="598"/>
                    </a:moveTo>
                    <a:cubicBezTo>
                      <a:pt x="56" y="570"/>
                      <a:pt x="79" y="547"/>
                      <a:pt x="108" y="547"/>
                    </a:cubicBezTo>
                    <a:cubicBezTo>
                      <a:pt x="136" y="547"/>
                      <a:pt x="159" y="570"/>
                      <a:pt x="159" y="598"/>
                    </a:cubicBezTo>
                    <a:cubicBezTo>
                      <a:pt x="159" y="626"/>
                      <a:pt x="136" y="649"/>
                      <a:pt x="108" y="649"/>
                    </a:cubicBezTo>
                    <a:cubicBezTo>
                      <a:pt x="79" y="649"/>
                      <a:pt x="56" y="626"/>
                      <a:pt x="56" y="598"/>
                    </a:cubicBezTo>
                    <a:close/>
                    <a:moveTo>
                      <a:pt x="108" y="982"/>
                    </a:moveTo>
                    <a:cubicBezTo>
                      <a:pt x="79" y="982"/>
                      <a:pt x="56" y="959"/>
                      <a:pt x="56" y="931"/>
                    </a:cubicBezTo>
                    <a:cubicBezTo>
                      <a:pt x="56" y="902"/>
                      <a:pt x="79" y="880"/>
                      <a:pt x="108" y="880"/>
                    </a:cubicBezTo>
                    <a:cubicBezTo>
                      <a:pt x="136" y="880"/>
                      <a:pt x="159" y="902"/>
                      <a:pt x="159" y="931"/>
                    </a:cubicBezTo>
                    <a:cubicBezTo>
                      <a:pt x="159" y="959"/>
                      <a:pt x="136" y="982"/>
                      <a:pt x="108" y="982"/>
                    </a:cubicBezTo>
                    <a:close/>
                    <a:moveTo>
                      <a:pt x="133" y="832"/>
                    </a:moveTo>
                    <a:cubicBezTo>
                      <a:pt x="133" y="697"/>
                      <a:pt x="133" y="697"/>
                      <a:pt x="133" y="697"/>
                    </a:cubicBezTo>
                    <a:cubicBezTo>
                      <a:pt x="178" y="685"/>
                      <a:pt x="210" y="645"/>
                      <a:pt x="210" y="598"/>
                    </a:cubicBezTo>
                    <a:cubicBezTo>
                      <a:pt x="210" y="597"/>
                      <a:pt x="210" y="596"/>
                      <a:pt x="210" y="596"/>
                    </a:cubicBezTo>
                    <a:cubicBezTo>
                      <a:pt x="378" y="547"/>
                      <a:pt x="378" y="547"/>
                      <a:pt x="378" y="547"/>
                    </a:cubicBezTo>
                    <a:cubicBezTo>
                      <a:pt x="389" y="566"/>
                      <a:pt x="406" y="581"/>
                      <a:pt x="425" y="590"/>
                    </a:cubicBezTo>
                    <a:cubicBezTo>
                      <a:pt x="404" y="727"/>
                      <a:pt x="404" y="727"/>
                      <a:pt x="404" y="727"/>
                    </a:cubicBezTo>
                    <a:cubicBezTo>
                      <a:pt x="352" y="732"/>
                      <a:pt x="312" y="776"/>
                      <a:pt x="312" y="828"/>
                    </a:cubicBezTo>
                    <a:cubicBezTo>
                      <a:pt x="312" y="831"/>
                      <a:pt x="313" y="833"/>
                      <a:pt x="313" y="835"/>
                    </a:cubicBezTo>
                    <a:cubicBezTo>
                      <a:pt x="193" y="875"/>
                      <a:pt x="193" y="875"/>
                      <a:pt x="193" y="875"/>
                    </a:cubicBezTo>
                    <a:cubicBezTo>
                      <a:pt x="179" y="854"/>
                      <a:pt x="158" y="838"/>
                      <a:pt x="133" y="832"/>
                    </a:cubicBezTo>
                    <a:close/>
                    <a:moveTo>
                      <a:pt x="198" y="977"/>
                    </a:moveTo>
                    <a:cubicBezTo>
                      <a:pt x="206" y="963"/>
                      <a:pt x="210" y="947"/>
                      <a:pt x="210" y="931"/>
                    </a:cubicBezTo>
                    <a:cubicBezTo>
                      <a:pt x="210" y="928"/>
                      <a:pt x="209" y="926"/>
                      <a:pt x="209" y="924"/>
                    </a:cubicBezTo>
                    <a:cubicBezTo>
                      <a:pt x="329" y="884"/>
                      <a:pt x="329" y="884"/>
                      <a:pt x="329" y="884"/>
                    </a:cubicBezTo>
                    <a:cubicBezTo>
                      <a:pt x="338" y="898"/>
                      <a:pt x="351" y="910"/>
                      <a:pt x="366" y="918"/>
                    </a:cubicBezTo>
                    <a:cubicBezTo>
                      <a:pt x="337" y="1033"/>
                      <a:pt x="337" y="1033"/>
                      <a:pt x="337" y="1033"/>
                    </a:cubicBezTo>
                    <a:cubicBezTo>
                      <a:pt x="317" y="1033"/>
                      <a:pt x="297" y="1039"/>
                      <a:pt x="281" y="1051"/>
                    </a:cubicBezTo>
                    <a:lnTo>
                      <a:pt x="198" y="977"/>
                    </a:lnTo>
                    <a:close/>
                    <a:moveTo>
                      <a:pt x="385" y="1157"/>
                    </a:moveTo>
                    <a:cubicBezTo>
                      <a:pt x="376" y="1175"/>
                      <a:pt x="358" y="1187"/>
                      <a:pt x="338" y="1187"/>
                    </a:cubicBezTo>
                    <a:cubicBezTo>
                      <a:pt x="314" y="1187"/>
                      <a:pt x="294" y="1171"/>
                      <a:pt x="288" y="1148"/>
                    </a:cubicBezTo>
                    <a:cubicBezTo>
                      <a:pt x="282" y="1125"/>
                      <a:pt x="293" y="1101"/>
                      <a:pt x="314" y="1090"/>
                    </a:cubicBezTo>
                    <a:cubicBezTo>
                      <a:pt x="335" y="1079"/>
                      <a:pt x="361" y="1084"/>
                      <a:pt x="376" y="1102"/>
                    </a:cubicBezTo>
                    <a:cubicBezTo>
                      <a:pt x="376" y="1102"/>
                      <a:pt x="376" y="1102"/>
                      <a:pt x="376" y="1102"/>
                    </a:cubicBezTo>
                    <a:cubicBezTo>
                      <a:pt x="376" y="1102"/>
                      <a:pt x="376" y="1102"/>
                      <a:pt x="376" y="1102"/>
                    </a:cubicBezTo>
                    <a:cubicBezTo>
                      <a:pt x="390" y="1117"/>
                      <a:pt x="393" y="1138"/>
                      <a:pt x="385" y="1157"/>
                    </a:cubicBezTo>
                    <a:close/>
                    <a:moveTo>
                      <a:pt x="396" y="1051"/>
                    </a:moveTo>
                    <a:cubicBezTo>
                      <a:pt x="393" y="1049"/>
                      <a:pt x="390" y="1048"/>
                      <a:pt x="387" y="1046"/>
                    </a:cubicBezTo>
                    <a:cubicBezTo>
                      <a:pt x="415" y="931"/>
                      <a:pt x="415" y="931"/>
                      <a:pt x="415" y="931"/>
                    </a:cubicBezTo>
                    <a:cubicBezTo>
                      <a:pt x="468" y="930"/>
                      <a:pt x="511" y="890"/>
                      <a:pt x="516" y="839"/>
                    </a:cubicBezTo>
                    <a:cubicBezTo>
                      <a:pt x="653" y="818"/>
                      <a:pt x="653" y="818"/>
                      <a:pt x="653" y="818"/>
                    </a:cubicBezTo>
                    <a:cubicBezTo>
                      <a:pt x="654" y="819"/>
                      <a:pt x="655" y="821"/>
                      <a:pt x="656" y="823"/>
                    </a:cubicBezTo>
                    <a:lnTo>
                      <a:pt x="396" y="1051"/>
                    </a:lnTo>
                    <a:close/>
                    <a:moveTo>
                      <a:pt x="570" y="1092"/>
                    </a:moveTo>
                    <a:cubicBezTo>
                      <a:pt x="434" y="1102"/>
                      <a:pt x="434" y="1102"/>
                      <a:pt x="434" y="1102"/>
                    </a:cubicBezTo>
                    <a:cubicBezTo>
                      <a:pt x="433" y="1098"/>
                      <a:pt x="431" y="1094"/>
                      <a:pt x="429" y="1090"/>
                    </a:cubicBezTo>
                    <a:cubicBezTo>
                      <a:pt x="690" y="862"/>
                      <a:pt x="690" y="862"/>
                      <a:pt x="690" y="862"/>
                    </a:cubicBezTo>
                    <a:cubicBezTo>
                      <a:pt x="693" y="864"/>
                      <a:pt x="697" y="866"/>
                      <a:pt x="700" y="868"/>
                    </a:cubicBezTo>
                    <a:cubicBezTo>
                      <a:pt x="668" y="1008"/>
                      <a:pt x="668" y="1008"/>
                      <a:pt x="668" y="1008"/>
                    </a:cubicBezTo>
                    <a:cubicBezTo>
                      <a:pt x="619" y="1009"/>
                      <a:pt x="579" y="1044"/>
                      <a:pt x="570" y="1092"/>
                    </a:cubicBezTo>
                    <a:close/>
                    <a:moveTo>
                      <a:pt x="720" y="1121"/>
                    </a:moveTo>
                    <a:cubicBezTo>
                      <a:pt x="720" y="1121"/>
                      <a:pt x="720" y="1121"/>
                      <a:pt x="720" y="1121"/>
                    </a:cubicBezTo>
                    <a:cubicBezTo>
                      <a:pt x="720" y="1121"/>
                      <a:pt x="720" y="1121"/>
                      <a:pt x="720" y="1121"/>
                    </a:cubicBezTo>
                    <a:cubicBezTo>
                      <a:pt x="716" y="1142"/>
                      <a:pt x="700" y="1157"/>
                      <a:pt x="679" y="1161"/>
                    </a:cubicBezTo>
                    <a:cubicBezTo>
                      <a:pt x="658" y="1164"/>
                      <a:pt x="638" y="1155"/>
                      <a:pt x="627" y="1138"/>
                    </a:cubicBezTo>
                    <a:cubicBezTo>
                      <a:pt x="616" y="1120"/>
                      <a:pt x="616" y="1097"/>
                      <a:pt x="628" y="1080"/>
                    </a:cubicBezTo>
                    <a:cubicBezTo>
                      <a:pt x="640" y="1063"/>
                      <a:pt x="662" y="1055"/>
                      <a:pt x="682" y="1060"/>
                    </a:cubicBezTo>
                    <a:cubicBezTo>
                      <a:pt x="682" y="1060"/>
                      <a:pt x="682" y="1060"/>
                      <a:pt x="682" y="1060"/>
                    </a:cubicBezTo>
                    <a:cubicBezTo>
                      <a:pt x="682" y="1060"/>
                      <a:pt x="682" y="1060"/>
                      <a:pt x="682" y="1060"/>
                    </a:cubicBezTo>
                    <a:cubicBezTo>
                      <a:pt x="695" y="1063"/>
                      <a:pt x="707" y="1071"/>
                      <a:pt x="714" y="1083"/>
                    </a:cubicBezTo>
                    <a:cubicBezTo>
                      <a:pt x="721" y="1094"/>
                      <a:pt x="724" y="1108"/>
                      <a:pt x="720" y="1121"/>
                    </a:cubicBezTo>
                    <a:close/>
                    <a:moveTo>
                      <a:pt x="913" y="1140"/>
                    </a:moveTo>
                    <a:cubicBezTo>
                      <a:pt x="773" y="1107"/>
                      <a:pt x="773" y="1107"/>
                      <a:pt x="773" y="1107"/>
                    </a:cubicBezTo>
                    <a:cubicBezTo>
                      <a:pt x="772" y="1070"/>
                      <a:pt x="751" y="1037"/>
                      <a:pt x="718" y="1019"/>
                    </a:cubicBezTo>
                    <a:cubicBezTo>
                      <a:pt x="750" y="879"/>
                      <a:pt x="750" y="879"/>
                      <a:pt x="750" y="879"/>
                    </a:cubicBezTo>
                    <a:cubicBezTo>
                      <a:pt x="760" y="879"/>
                      <a:pt x="769" y="877"/>
                      <a:pt x="778" y="874"/>
                    </a:cubicBezTo>
                    <a:cubicBezTo>
                      <a:pt x="929" y="1116"/>
                      <a:pt x="929" y="1116"/>
                      <a:pt x="929" y="1116"/>
                    </a:cubicBezTo>
                    <a:cubicBezTo>
                      <a:pt x="923" y="1123"/>
                      <a:pt x="917" y="1131"/>
                      <a:pt x="913" y="1140"/>
                    </a:cubicBezTo>
                    <a:close/>
                    <a:moveTo>
                      <a:pt x="822" y="847"/>
                    </a:moveTo>
                    <a:cubicBezTo>
                      <a:pt x="827" y="842"/>
                      <a:pt x="831" y="836"/>
                      <a:pt x="835" y="829"/>
                    </a:cubicBezTo>
                    <a:cubicBezTo>
                      <a:pt x="1004" y="877"/>
                      <a:pt x="1004" y="877"/>
                      <a:pt x="1004" y="877"/>
                    </a:cubicBezTo>
                    <a:cubicBezTo>
                      <a:pt x="1004" y="878"/>
                      <a:pt x="1003" y="879"/>
                      <a:pt x="1003" y="880"/>
                    </a:cubicBezTo>
                    <a:cubicBezTo>
                      <a:pt x="1003" y="914"/>
                      <a:pt x="1021" y="946"/>
                      <a:pt x="1050" y="965"/>
                    </a:cubicBezTo>
                    <a:cubicBezTo>
                      <a:pt x="1010" y="1085"/>
                      <a:pt x="1010" y="1085"/>
                      <a:pt x="1010" y="1085"/>
                    </a:cubicBezTo>
                    <a:cubicBezTo>
                      <a:pt x="1008" y="1085"/>
                      <a:pt x="1006" y="1084"/>
                      <a:pt x="1003" y="1084"/>
                    </a:cubicBezTo>
                    <a:cubicBezTo>
                      <a:pt x="993" y="1084"/>
                      <a:pt x="983" y="1086"/>
                      <a:pt x="973" y="1089"/>
                    </a:cubicBezTo>
                    <a:lnTo>
                      <a:pt x="822" y="847"/>
                    </a:lnTo>
                    <a:close/>
                    <a:moveTo>
                      <a:pt x="1003" y="1238"/>
                    </a:moveTo>
                    <a:cubicBezTo>
                      <a:pt x="988" y="1238"/>
                      <a:pt x="973" y="1231"/>
                      <a:pt x="963" y="1219"/>
                    </a:cubicBezTo>
                    <a:cubicBezTo>
                      <a:pt x="954" y="1207"/>
                      <a:pt x="950" y="1191"/>
                      <a:pt x="953" y="1175"/>
                    </a:cubicBezTo>
                    <a:cubicBezTo>
                      <a:pt x="954" y="1175"/>
                      <a:pt x="954" y="1175"/>
                      <a:pt x="954" y="1175"/>
                    </a:cubicBezTo>
                    <a:cubicBezTo>
                      <a:pt x="954" y="1175"/>
                      <a:pt x="954" y="1175"/>
                      <a:pt x="954" y="1175"/>
                    </a:cubicBezTo>
                    <a:cubicBezTo>
                      <a:pt x="960" y="1149"/>
                      <a:pt x="985" y="1132"/>
                      <a:pt x="1011" y="1136"/>
                    </a:cubicBezTo>
                    <a:cubicBezTo>
                      <a:pt x="1038" y="1140"/>
                      <a:pt x="1056" y="1164"/>
                      <a:pt x="1054" y="1191"/>
                    </a:cubicBezTo>
                    <a:cubicBezTo>
                      <a:pt x="1052" y="1217"/>
                      <a:pt x="1030" y="1238"/>
                      <a:pt x="1003" y="1238"/>
                    </a:cubicBezTo>
                    <a:close/>
                    <a:moveTo>
                      <a:pt x="1122" y="1472"/>
                    </a:moveTo>
                    <a:cubicBezTo>
                      <a:pt x="1113" y="1486"/>
                      <a:pt x="1097" y="1494"/>
                      <a:pt x="1080" y="1494"/>
                    </a:cubicBezTo>
                    <a:cubicBezTo>
                      <a:pt x="1054" y="1494"/>
                      <a:pt x="1033" y="1475"/>
                      <a:pt x="1029" y="1449"/>
                    </a:cubicBezTo>
                    <a:cubicBezTo>
                      <a:pt x="1026" y="1424"/>
                      <a:pt x="1042" y="1400"/>
                      <a:pt x="1067" y="1393"/>
                    </a:cubicBezTo>
                    <a:cubicBezTo>
                      <a:pt x="1092" y="1387"/>
                      <a:pt x="1118" y="1399"/>
                      <a:pt x="1127" y="1423"/>
                    </a:cubicBezTo>
                    <a:cubicBezTo>
                      <a:pt x="1128" y="1423"/>
                      <a:pt x="1127" y="1424"/>
                      <a:pt x="1128" y="1424"/>
                    </a:cubicBezTo>
                    <a:cubicBezTo>
                      <a:pt x="1128" y="1424"/>
                      <a:pt x="1128" y="1424"/>
                      <a:pt x="1128" y="1424"/>
                    </a:cubicBezTo>
                    <a:cubicBezTo>
                      <a:pt x="1134" y="1440"/>
                      <a:pt x="1132" y="1458"/>
                      <a:pt x="1122" y="1472"/>
                    </a:cubicBezTo>
                    <a:close/>
                    <a:moveTo>
                      <a:pt x="1234" y="1340"/>
                    </a:moveTo>
                    <a:cubicBezTo>
                      <a:pt x="1234" y="1345"/>
                      <a:pt x="1234" y="1349"/>
                      <a:pt x="1235" y="1353"/>
                    </a:cubicBezTo>
                    <a:cubicBezTo>
                      <a:pt x="1162" y="1382"/>
                      <a:pt x="1162" y="1382"/>
                      <a:pt x="1162" y="1382"/>
                    </a:cubicBezTo>
                    <a:cubicBezTo>
                      <a:pt x="1143" y="1356"/>
                      <a:pt x="1113" y="1340"/>
                      <a:pt x="1080" y="1340"/>
                    </a:cubicBezTo>
                    <a:cubicBezTo>
                      <a:pt x="1079" y="1340"/>
                      <a:pt x="1078" y="1341"/>
                      <a:pt x="1076" y="1341"/>
                    </a:cubicBezTo>
                    <a:cubicBezTo>
                      <a:pt x="1056" y="1274"/>
                      <a:pt x="1056" y="1274"/>
                      <a:pt x="1056" y="1274"/>
                    </a:cubicBezTo>
                    <a:cubicBezTo>
                      <a:pt x="1087" y="1255"/>
                      <a:pt x="1106" y="1222"/>
                      <a:pt x="1106" y="1187"/>
                    </a:cubicBezTo>
                    <a:cubicBezTo>
                      <a:pt x="1106" y="1184"/>
                      <a:pt x="1105" y="1182"/>
                      <a:pt x="1105" y="1180"/>
                    </a:cubicBezTo>
                    <a:cubicBezTo>
                      <a:pt x="1225" y="1140"/>
                      <a:pt x="1225" y="1140"/>
                      <a:pt x="1225" y="1140"/>
                    </a:cubicBezTo>
                    <a:cubicBezTo>
                      <a:pt x="1241" y="1164"/>
                      <a:pt x="1266" y="1181"/>
                      <a:pt x="1295" y="1185"/>
                    </a:cubicBezTo>
                    <a:cubicBezTo>
                      <a:pt x="1301" y="1245"/>
                      <a:pt x="1301" y="1245"/>
                      <a:pt x="1301" y="1245"/>
                    </a:cubicBezTo>
                    <a:cubicBezTo>
                      <a:pt x="1261" y="1259"/>
                      <a:pt x="1234" y="1297"/>
                      <a:pt x="1234" y="1340"/>
                    </a:cubicBezTo>
                    <a:close/>
                    <a:moveTo>
                      <a:pt x="1346" y="1390"/>
                    </a:moveTo>
                    <a:cubicBezTo>
                      <a:pt x="1322" y="1395"/>
                      <a:pt x="1298" y="1382"/>
                      <a:pt x="1289" y="1360"/>
                    </a:cubicBezTo>
                    <a:cubicBezTo>
                      <a:pt x="1289" y="1360"/>
                      <a:pt x="1289" y="1359"/>
                      <a:pt x="1289" y="1359"/>
                    </a:cubicBezTo>
                    <a:cubicBezTo>
                      <a:pt x="1289" y="1359"/>
                      <a:pt x="1289" y="1359"/>
                      <a:pt x="1289" y="1359"/>
                    </a:cubicBezTo>
                    <a:cubicBezTo>
                      <a:pt x="1281" y="1340"/>
                      <a:pt x="1286" y="1318"/>
                      <a:pt x="1300" y="1304"/>
                    </a:cubicBezTo>
                    <a:cubicBezTo>
                      <a:pt x="1315" y="1289"/>
                      <a:pt x="1337" y="1285"/>
                      <a:pt x="1356" y="1293"/>
                    </a:cubicBezTo>
                    <a:cubicBezTo>
                      <a:pt x="1375" y="1301"/>
                      <a:pt x="1387" y="1320"/>
                      <a:pt x="1387" y="1340"/>
                    </a:cubicBezTo>
                    <a:cubicBezTo>
                      <a:pt x="1387" y="1365"/>
                      <a:pt x="1370" y="1386"/>
                      <a:pt x="1346" y="139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32" name="Freeform 5">
                <a:extLst>
                  <a:ext uri="{FF2B5EF4-FFF2-40B4-BE49-F238E27FC236}">
                    <a16:creationId xmlns:a16="http://schemas.microsoft.com/office/drawing/2014/main" id="{FA89200B-50AB-4A46-AB80-38A6BCF091F1}"/>
                  </a:ext>
                </a:extLst>
              </p:cNvPr>
              <p:cNvSpPr>
                <a:spLocks noEditPoints="1"/>
              </p:cNvSpPr>
              <p:nvPr/>
            </p:nvSpPr>
            <p:spPr bwMode="auto">
              <a:xfrm>
                <a:off x="14628813" y="2172970"/>
                <a:ext cx="1044575" cy="1693863"/>
              </a:xfrm>
              <a:custGeom>
                <a:avLst/>
                <a:gdLst>
                  <a:gd name="T0" fmla="*/ 0 w 540"/>
                  <a:gd name="T1" fmla="*/ 0 h 879"/>
                  <a:gd name="T2" fmla="*/ 0 w 540"/>
                  <a:gd name="T3" fmla="*/ 0 h 879"/>
                  <a:gd name="T4" fmla="*/ 28 w 540"/>
                  <a:gd name="T5" fmla="*/ 56 h 879"/>
                  <a:gd name="T6" fmla="*/ 28 w 540"/>
                  <a:gd name="T7" fmla="*/ 56 h 879"/>
                  <a:gd name="T8" fmla="*/ 259 w 540"/>
                  <a:gd name="T9" fmla="*/ 202 h 879"/>
                  <a:gd name="T10" fmla="*/ 267 w 540"/>
                  <a:gd name="T11" fmla="*/ 264 h 879"/>
                  <a:gd name="T12" fmla="*/ 138 w 540"/>
                  <a:gd name="T13" fmla="*/ 369 h 879"/>
                  <a:gd name="T14" fmla="*/ 171 w 540"/>
                  <a:gd name="T15" fmla="*/ 409 h 879"/>
                  <a:gd name="T16" fmla="*/ 299 w 540"/>
                  <a:gd name="T17" fmla="*/ 303 h 879"/>
                  <a:gd name="T18" fmla="*/ 354 w 540"/>
                  <a:gd name="T19" fmla="*/ 323 h 879"/>
                  <a:gd name="T20" fmla="*/ 392 w 540"/>
                  <a:gd name="T21" fmla="*/ 513 h 879"/>
                  <a:gd name="T22" fmla="*/ 356 w 540"/>
                  <a:gd name="T23" fmla="*/ 543 h 879"/>
                  <a:gd name="T24" fmla="*/ 179 w 540"/>
                  <a:gd name="T25" fmla="*/ 467 h 879"/>
                  <a:gd name="T26" fmla="*/ 159 w 540"/>
                  <a:gd name="T27" fmla="*/ 514 h 879"/>
                  <a:gd name="T28" fmla="*/ 336 w 540"/>
                  <a:gd name="T29" fmla="*/ 590 h 879"/>
                  <a:gd name="T30" fmla="*/ 334 w 540"/>
                  <a:gd name="T31" fmla="*/ 605 h 879"/>
                  <a:gd name="T32" fmla="*/ 379 w 540"/>
                  <a:gd name="T33" fmla="*/ 690 h 879"/>
                  <a:gd name="T34" fmla="*/ 318 w 540"/>
                  <a:gd name="T35" fmla="*/ 862 h 879"/>
                  <a:gd name="T36" fmla="*/ 366 w 540"/>
                  <a:gd name="T37" fmla="*/ 879 h 879"/>
                  <a:gd name="T38" fmla="*/ 427 w 540"/>
                  <a:gd name="T39" fmla="*/ 706 h 879"/>
                  <a:gd name="T40" fmla="*/ 436 w 540"/>
                  <a:gd name="T41" fmla="*/ 707 h 879"/>
                  <a:gd name="T42" fmla="*/ 539 w 540"/>
                  <a:gd name="T43" fmla="*/ 608 h 879"/>
                  <a:gd name="T44" fmla="*/ 442 w 540"/>
                  <a:gd name="T45" fmla="*/ 503 h 879"/>
                  <a:gd name="T46" fmla="*/ 404 w 540"/>
                  <a:gd name="T47" fmla="*/ 313 h 879"/>
                  <a:gd name="T48" fmla="*/ 462 w 540"/>
                  <a:gd name="T49" fmla="*/ 214 h 879"/>
                  <a:gd name="T50" fmla="*/ 392 w 540"/>
                  <a:gd name="T51" fmla="*/ 124 h 879"/>
                  <a:gd name="T52" fmla="*/ 282 w 540"/>
                  <a:gd name="T53" fmla="*/ 155 h 879"/>
                  <a:gd name="T54" fmla="*/ 51 w 540"/>
                  <a:gd name="T55" fmla="*/ 10 h 879"/>
                  <a:gd name="T56" fmla="*/ 370 w 540"/>
                  <a:gd name="T57" fmla="*/ 271 h 879"/>
                  <a:gd name="T58" fmla="*/ 370 w 540"/>
                  <a:gd name="T59" fmla="*/ 271 h 879"/>
                  <a:gd name="T60" fmla="*/ 370 w 540"/>
                  <a:gd name="T61" fmla="*/ 271 h 879"/>
                  <a:gd name="T62" fmla="*/ 319 w 540"/>
                  <a:gd name="T63" fmla="*/ 252 h 879"/>
                  <a:gd name="T64" fmla="*/ 314 w 540"/>
                  <a:gd name="T65" fmla="*/ 198 h 879"/>
                  <a:gd name="T66" fmla="*/ 360 w 540"/>
                  <a:gd name="T67" fmla="*/ 170 h 879"/>
                  <a:gd name="T68" fmla="*/ 411 w 540"/>
                  <a:gd name="T69" fmla="*/ 216 h 879"/>
                  <a:gd name="T70" fmla="*/ 370 w 540"/>
                  <a:gd name="T71" fmla="*/ 271 h 879"/>
                  <a:gd name="T72" fmla="*/ 440 w 540"/>
                  <a:gd name="T73" fmla="*/ 650 h 879"/>
                  <a:gd name="T74" fmla="*/ 386 w 540"/>
                  <a:gd name="T75" fmla="*/ 610 h 879"/>
                  <a:gd name="T76" fmla="*/ 426 w 540"/>
                  <a:gd name="T77" fmla="*/ 555 h 879"/>
                  <a:gd name="T78" fmla="*/ 426 w 540"/>
                  <a:gd name="T79" fmla="*/ 555 h 879"/>
                  <a:gd name="T80" fmla="*/ 426 w 540"/>
                  <a:gd name="T81" fmla="*/ 555 h 879"/>
                  <a:gd name="T82" fmla="*/ 481 w 540"/>
                  <a:gd name="T83" fmla="*/ 595 h 879"/>
                  <a:gd name="T84" fmla="*/ 440 w 540"/>
                  <a:gd name="T85" fmla="*/ 65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0" h="879">
                    <a:moveTo>
                      <a:pt x="0" y="0"/>
                    </a:moveTo>
                    <a:cubicBezTo>
                      <a:pt x="0" y="0"/>
                      <a:pt x="0" y="0"/>
                      <a:pt x="0" y="0"/>
                    </a:cubicBezTo>
                    <a:moveTo>
                      <a:pt x="28" y="56"/>
                    </a:moveTo>
                    <a:cubicBezTo>
                      <a:pt x="28" y="56"/>
                      <a:pt x="28" y="56"/>
                      <a:pt x="28" y="56"/>
                    </a:cubicBezTo>
                    <a:cubicBezTo>
                      <a:pt x="259" y="202"/>
                      <a:pt x="259" y="202"/>
                      <a:pt x="259" y="202"/>
                    </a:cubicBezTo>
                    <a:cubicBezTo>
                      <a:pt x="255" y="223"/>
                      <a:pt x="258" y="245"/>
                      <a:pt x="267" y="264"/>
                    </a:cubicBezTo>
                    <a:cubicBezTo>
                      <a:pt x="138" y="369"/>
                      <a:pt x="138" y="369"/>
                      <a:pt x="138" y="369"/>
                    </a:cubicBezTo>
                    <a:cubicBezTo>
                      <a:pt x="171" y="409"/>
                      <a:pt x="171" y="409"/>
                      <a:pt x="171" y="409"/>
                    </a:cubicBezTo>
                    <a:cubicBezTo>
                      <a:pt x="299" y="303"/>
                      <a:pt x="299" y="303"/>
                      <a:pt x="299" y="303"/>
                    </a:cubicBezTo>
                    <a:cubicBezTo>
                      <a:pt x="315" y="315"/>
                      <a:pt x="334" y="322"/>
                      <a:pt x="354" y="323"/>
                    </a:cubicBezTo>
                    <a:cubicBezTo>
                      <a:pt x="392" y="513"/>
                      <a:pt x="392" y="513"/>
                      <a:pt x="392" y="513"/>
                    </a:cubicBezTo>
                    <a:cubicBezTo>
                      <a:pt x="378" y="520"/>
                      <a:pt x="365" y="530"/>
                      <a:pt x="356" y="543"/>
                    </a:cubicBezTo>
                    <a:cubicBezTo>
                      <a:pt x="179" y="467"/>
                      <a:pt x="179" y="467"/>
                      <a:pt x="179" y="467"/>
                    </a:cubicBezTo>
                    <a:cubicBezTo>
                      <a:pt x="159" y="514"/>
                      <a:pt x="159" y="514"/>
                      <a:pt x="159" y="514"/>
                    </a:cubicBezTo>
                    <a:cubicBezTo>
                      <a:pt x="336" y="590"/>
                      <a:pt x="336" y="590"/>
                      <a:pt x="336" y="590"/>
                    </a:cubicBezTo>
                    <a:cubicBezTo>
                      <a:pt x="335" y="595"/>
                      <a:pt x="334" y="600"/>
                      <a:pt x="334" y="605"/>
                    </a:cubicBezTo>
                    <a:cubicBezTo>
                      <a:pt x="334" y="639"/>
                      <a:pt x="351" y="671"/>
                      <a:pt x="379" y="690"/>
                    </a:cubicBezTo>
                    <a:cubicBezTo>
                      <a:pt x="318" y="862"/>
                      <a:pt x="318" y="862"/>
                      <a:pt x="318" y="862"/>
                    </a:cubicBezTo>
                    <a:cubicBezTo>
                      <a:pt x="366" y="879"/>
                      <a:pt x="366" y="879"/>
                      <a:pt x="366" y="879"/>
                    </a:cubicBezTo>
                    <a:cubicBezTo>
                      <a:pt x="427" y="706"/>
                      <a:pt x="427" y="706"/>
                      <a:pt x="427" y="706"/>
                    </a:cubicBezTo>
                    <a:cubicBezTo>
                      <a:pt x="430" y="707"/>
                      <a:pt x="433" y="707"/>
                      <a:pt x="436" y="707"/>
                    </a:cubicBezTo>
                    <a:cubicBezTo>
                      <a:pt x="492" y="707"/>
                      <a:pt x="537" y="663"/>
                      <a:pt x="539" y="608"/>
                    </a:cubicBezTo>
                    <a:cubicBezTo>
                      <a:pt x="540" y="553"/>
                      <a:pt x="497" y="506"/>
                      <a:pt x="442" y="503"/>
                    </a:cubicBezTo>
                    <a:cubicBezTo>
                      <a:pt x="404" y="313"/>
                      <a:pt x="404" y="313"/>
                      <a:pt x="404" y="313"/>
                    </a:cubicBezTo>
                    <a:cubicBezTo>
                      <a:pt x="442" y="295"/>
                      <a:pt x="465" y="256"/>
                      <a:pt x="462" y="214"/>
                    </a:cubicBezTo>
                    <a:cubicBezTo>
                      <a:pt x="459" y="172"/>
                      <a:pt x="431" y="137"/>
                      <a:pt x="392" y="124"/>
                    </a:cubicBezTo>
                    <a:cubicBezTo>
                      <a:pt x="352" y="111"/>
                      <a:pt x="309" y="123"/>
                      <a:pt x="282" y="155"/>
                    </a:cubicBezTo>
                    <a:cubicBezTo>
                      <a:pt x="51" y="10"/>
                      <a:pt x="51" y="10"/>
                      <a:pt x="51" y="10"/>
                    </a:cubicBezTo>
                    <a:moveTo>
                      <a:pt x="370" y="271"/>
                    </a:moveTo>
                    <a:cubicBezTo>
                      <a:pt x="370" y="271"/>
                      <a:pt x="370" y="271"/>
                      <a:pt x="370" y="271"/>
                    </a:cubicBezTo>
                    <a:cubicBezTo>
                      <a:pt x="370" y="271"/>
                      <a:pt x="370" y="271"/>
                      <a:pt x="370" y="271"/>
                    </a:cubicBezTo>
                    <a:cubicBezTo>
                      <a:pt x="351" y="275"/>
                      <a:pt x="331" y="268"/>
                      <a:pt x="319" y="252"/>
                    </a:cubicBezTo>
                    <a:cubicBezTo>
                      <a:pt x="307" y="237"/>
                      <a:pt x="305" y="216"/>
                      <a:pt x="314" y="198"/>
                    </a:cubicBezTo>
                    <a:cubicBezTo>
                      <a:pt x="322" y="181"/>
                      <a:pt x="340" y="170"/>
                      <a:pt x="360" y="170"/>
                    </a:cubicBezTo>
                    <a:cubicBezTo>
                      <a:pt x="386" y="170"/>
                      <a:pt x="408" y="190"/>
                      <a:pt x="411" y="216"/>
                    </a:cubicBezTo>
                    <a:cubicBezTo>
                      <a:pt x="413" y="242"/>
                      <a:pt x="396" y="266"/>
                      <a:pt x="370" y="271"/>
                    </a:cubicBezTo>
                    <a:close/>
                    <a:moveTo>
                      <a:pt x="440" y="650"/>
                    </a:moveTo>
                    <a:cubicBezTo>
                      <a:pt x="414" y="654"/>
                      <a:pt x="390" y="636"/>
                      <a:pt x="386" y="610"/>
                    </a:cubicBezTo>
                    <a:cubicBezTo>
                      <a:pt x="382" y="583"/>
                      <a:pt x="400" y="559"/>
                      <a:pt x="426" y="555"/>
                    </a:cubicBezTo>
                    <a:cubicBezTo>
                      <a:pt x="426" y="555"/>
                      <a:pt x="426" y="555"/>
                      <a:pt x="426" y="555"/>
                    </a:cubicBezTo>
                    <a:cubicBezTo>
                      <a:pt x="426" y="555"/>
                      <a:pt x="426" y="555"/>
                      <a:pt x="426" y="555"/>
                    </a:cubicBezTo>
                    <a:cubicBezTo>
                      <a:pt x="453" y="551"/>
                      <a:pt x="477" y="569"/>
                      <a:pt x="481" y="595"/>
                    </a:cubicBezTo>
                    <a:cubicBezTo>
                      <a:pt x="485" y="622"/>
                      <a:pt x="467" y="646"/>
                      <a:pt x="440" y="650"/>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33" name="Line 6">
                <a:extLst>
                  <a:ext uri="{FF2B5EF4-FFF2-40B4-BE49-F238E27FC236}">
                    <a16:creationId xmlns:a16="http://schemas.microsoft.com/office/drawing/2014/main" id="{358E289A-DE0C-48D1-BD23-5259F4B176D1}"/>
                  </a:ext>
                </a:extLst>
              </p:cNvPr>
              <p:cNvSpPr>
                <a:spLocks noChangeShapeType="1"/>
              </p:cNvSpPr>
              <p:nvPr/>
            </p:nvSpPr>
            <p:spPr bwMode="auto">
              <a:xfrm>
                <a:off x="14852650" y="3138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4" name="Line 7">
                <a:extLst>
                  <a:ext uri="{FF2B5EF4-FFF2-40B4-BE49-F238E27FC236}">
                    <a16:creationId xmlns:a16="http://schemas.microsoft.com/office/drawing/2014/main" id="{73FF453F-2553-4882-85A5-AD91B427E096}"/>
                  </a:ext>
                </a:extLst>
              </p:cNvPr>
              <p:cNvSpPr>
                <a:spLocks noChangeShapeType="1"/>
              </p:cNvSpPr>
              <p:nvPr/>
            </p:nvSpPr>
            <p:spPr bwMode="auto">
              <a:xfrm>
                <a:off x="14852650" y="3138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5" name="Line 8">
                <a:extLst>
                  <a:ext uri="{FF2B5EF4-FFF2-40B4-BE49-F238E27FC236}">
                    <a16:creationId xmlns:a16="http://schemas.microsoft.com/office/drawing/2014/main" id="{F5FA7DA5-5760-42B9-B357-0862AC301DB2}"/>
                  </a:ext>
                </a:extLst>
              </p:cNvPr>
              <p:cNvSpPr>
                <a:spLocks noChangeShapeType="1"/>
              </p:cNvSpPr>
              <p:nvPr/>
            </p:nvSpPr>
            <p:spPr bwMode="auto">
              <a:xfrm>
                <a:off x="14733588" y="28797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6" name="Line 9">
                <a:extLst>
                  <a:ext uri="{FF2B5EF4-FFF2-40B4-BE49-F238E27FC236}">
                    <a16:creationId xmlns:a16="http://schemas.microsoft.com/office/drawing/2014/main" id="{0782E5EB-BD96-480B-8087-DBDA2C6B9804}"/>
                  </a:ext>
                </a:extLst>
              </p:cNvPr>
              <p:cNvSpPr>
                <a:spLocks noChangeShapeType="1"/>
              </p:cNvSpPr>
              <p:nvPr/>
            </p:nvSpPr>
            <p:spPr bwMode="auto">
              <a:xfrm>
                <a:off x="14733588" y="28797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7" name="Line 10">
                <a:extLst>
                  <a:ext uri="{FF2B5EF4-FFF2-40B4-BE49-F238E27FC236}">
                    <a16:creationId xmlns:a16="http://schemas.microsoft.com/office/drawing/2014/main" id="{0FBF1F97-081E-46A5-A075-328EF8BD683B}"/>
                  </a:ext>
                </a:extLst>
              </p:cNvPr>
              <p:cNvSpPr>
                <a:spLocks noChangeShapeType="1"/>
              </p:cNvSpPr>
              <p:nvPr/>
            </p:nvSpPr>
            <p:spPr bwMode="auto">
              <a:xfrm>
                <a:off x="15390813" y="4008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8" name="Line 11">
                <a:extLst>
                  <a:ext uri="{FF2B5EF4-FFF2-40B4-BE49-F238E27FC236}">
                    <a16:creationId xmlns:a16="http://schemas.microsoft.com/office/drawing/2014/main" id="{91C30ADA-C348-4E64-8C91-BDF94AF8D3AF}"/>
                  </a:ext>
                </a:extLst>
              </p:cNvPr>
              <p:cNvSpPr>
                <a:spLocks noChangeShapeType="1"/>
              </p:cNvSpPr>
              <p:nvPr/>
            </p:nvSpPr>
            <p:spPr bwMode="auto">
              <a:xfrm>
                <a:off x="15390813" y="4008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9" name="Line 12">
                <a:extLst>
                  <a:ext uri="{FF2B5EF4-FFF2-40B4-BE49-F238E27FC236}">
                    <a16:creationId xmlns:a16="http://schemas.microsoft.com/office/drawing/2014/main" id="{11380535-B6FA-489F-937D-8E6C94B40B9E}"/>
                  </a:ext>
                </a:extLst>
              </p:cNvPr>
              <p:cNvSpPr>
                <a:spLocks noChangeShapeType="1"/>
              </p:cNvSpPr>
              <p:nvPr/>
            </p:nvSpPr>
            <p:spPr bwMode="auto">
              <a:xfrm>
                <a:off x="15479713" y="34178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0" name="Line 13">
                <a:extLst>
                  <a:ext uri="{FF2B5EF4-FFF2-40B4-BE49-F238E27FC236}">
                    <a16:creationId xmlns:a16="http://schemas.microsoft.com/office/drawing/2014/main" id="{3A88C4AB-A507-4950-A8BB-82B4CAB35ED8}"/>
                  </a:ext>
                </a:extLst>
              </p:cNvPr>
              <p:cNvSpPr>
                <a:spLocks noChangeShapeType="1"/>
              </p:cNvSpPr>
              <p:nvPr/>
            </p:nvSpPr>
            <p:spPr bwMode="auto">
              <a:xfrm>
                <a:off x="15479713" y="34178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341" name="Groupe 2006">
              <a:extLst>
                <a:ext uri="{FF2B5EF4-FFF2-40B4-BE49-F238E27FC236}">
                  <a16:creationId xmlns:a16="http://schemas.microsoft.com/office/drawing/2014/main" id="{3D1DC9E0-EC80-490E-87D7-C012DBA7FAA6}"/>
                </a:ext>
              </a:extLst>
            </p:cNvPr>
            <p:cNvGrpSpPr>
              <a:grpSpLocks noChangeAspect="1"/>
            </p:cNvGrpSpPr>
            <p:nvPr/>
          </p:nvGrpSpPr>
          <p:grpSpPr>
            <a:xfrm>
              <a:off x="3699555" y="4133025"/>
              <a:ext cx="203628" cy="428400"/>
              <a:chOff x="3699555" y="4834065"/>
              <a:chExt cx="203628" cy="428400"/>
            </a:xfrm>
            <a:solidFill>
              <a:schemeClr val="tx2"/>
            </a:solidFill>
          </p:grpSpPr>
          <p:sp>
            <p:nvSpPr>
              <p:cNvPr id="1342" name="Freeform 17">
                <a:extLst>
                  <a:ext uri="{FF2B5EF4-FFF2-40B4-BE49-F238E27FC236}">
                    <a16:creationId xmlns:a16="http://schemas.microsoft.com/office/drawing/2014/main" id="{0BF33BC8-9530-4162-94CE-E3280BD3992C}"/>
                  </a:ext>
                </a:extLst>
              </p:cNvPr>
              <p:cNvSpPr>
                <a:spLocks noEditPoints="1"/>
              </p:cNvSpPr>
              <p:nvPr/>
            </p:nvSpPr>
            <p:spPr bwMode="auto">
              <a:xfrm>
                <a:off x="3699555" y="4834065"/>
                <a:ext cx="203628" cy="428400"/>
              </a:xfrm>
              <a:custGeom>
                <a:avLst/>
                <a:gdLst>
                  <a:gd name="T0" fmla="*/ 727 w 727"/>
                  <a:gd name="T1" fmla="*/ 25 h 1536"/>
                  <a:gd name="T2" fmla="*/ 701 w 727"/>
                  <a:gd name="T3" fmla="*/ 0 h 1536"/>
                  <a:gd name="T4" fmla="*/ 587 w 727"/>
                  <a:gd name="T5" fmla="*/ 13 h 1536"/>
                  <a:gd name="T6" fmla="*/ 199 w 727"/>
                  <a:gd name="T7" fmla="*/ 246 h 1536"/>
                  <a:gd name="T8" fmla="*/ 79 w 727"/>
                  <a:gd name="T9" fmla="*/ 599 h 1536"/>
                  <a:gd name="T10" fmla="*/ 110 w 727"/>
                  <a:gd name="T11" fmla="*/ 788 h 1536"/>
                  <a:gd name="T12" fmla="*/ 14 w 727"/>
                  <a:gd name="T13" fmla="*/ 1029 h 1536"/>
                  <a:gd name="T14" fmla="*/ 83 w 727"/>
                  <a:gd name="T15" fmla="*/ 1070 h 1536"/>
                  <a:gd name="T16" fmla="*/ 110 w 727"/>
                  <a:gd name="T17" fmla="*/ 1096 h 1536"/>
                  <a:gd name="T18" fmla="*/ 184 w 727"/>
                  <a:gd name="T19" fmla="*/ 1263 h 1536"/>
                  <a:gd name="T20" fmla="*/ 188 w 727"/>
                  <a:gd name="T21" fmla="*/ 1275 h 1536"/>
                  <a:gd name="T22" fmla="*/ 258 w 727"/>
                  <a:gd name="T23" fmla="*/ 1427 h 1536"/>
                  <a:gd name="T24" fmla="*/ 536 w 727"/>
                  <a:gd name="T25" fmla="*/ 1390 h 1536"/>
                  <a:gd name="T26" fmla="*/ 573 w 727"/>
                  <a:gd name="T27" fmla="*/ 1510 h 1536"/>
                  <a:gd name="T28" fmla="*/ 599 w 727"/>
                  <a:gd name="T29" fmla="*/ 1536 h 1536"/>
                  <a:gd name="T30" fmla="*/ 720 w 727"/>
                  <a:gd name="T31" fmla="*/ 1529 h 1536"/>
                  <a:gd name="T32" fmla="*/ 727 w 727"/>
                  <a:gd name="T33" fmla="*/ 26 h 1536"/>
                  <a:gd name="T34" fmla="*/ 579 w 727"/>
                  <a:gd name="T35" fmla="*/ 67 h 1536"/>
                  <a:gd name="T36" fmla="*/ 580 w 727"/>
                  <a:gd name="T37" fmla="*/ 175 h 1536"/>
                  <a:gd name="T38" fmla="*/ 381 w 727"/>
                  <a:gd name="T39" fmla="*/ 324 h 1536"/>
                  <a:gd name="T40" fmla="*/ 561 w 727"/>
                  <a:gd name="T41" fmla="*/ 71 h 1536"/>
                  <a:gd name="T42" fmla="*/ 622 w 727"/>
                  <a:gd name="T43" fmla="*/ 1485 h 1536"/>
                  <a:gd name="T44" fmla="*/ 676 w 727"/>
                  <a:gd name="T45" fmla="*/ 1330 h 1536"/>
                  <a:gd name="T46" fmla="*/ 676 w 727"/>
                  <a:gd name="T47" fmla="*/ 1269 h 1536"/>
                  <a:gd name="T48" fmla="*/ 466 w 727"/>
                  <a:gd name="T49" fmla="*/ 1357 h 1536"/>
                  <a:gd name="T50" fmla="*/ 676 w 727"/>
                  <a:gd name="T51" fmla="*/ 1072 h 1536"/>
                  <a:gd name="T52" fmla="*/ 676 w 727"/>
                  <a:gd name="T53" fmla="*/ 868 h 1536"/>
                  <a:gd name="T54" fmla="*/ 411 w 727"/>
                  <a:gd name="T55" fmla="*/ 1370 h 1536"/>
                  <a:gd name="T56" fmla="*/ 237 w 727"/>
                  <a:gd name="T57" fmla="*/ 1309 h 1536"/>
                  <a:gd name="T58" fmla="*/ 196 w 727"/>
                  <a:gd name="T59" fmla="*/ 1213 h 1536"/>
                  <a:gd name="T60" fmla="*/ 161 w 727"/>
                  <a:gd name="T61" fmla="*/ 1096 h 1536"/>
                  <a:gd name="T62" fmla="*/ 86 w 727"/>
                  <a:gd name="T63" fmla="*/ 1019 h 1536"/>
                  <a:gd name="T64" fmla="*/ 96 w 727"/>
                  <a:gd name="T65" fmla="*/ 943 h 1536"/>
                  <a:gd name="T66" fmla="*/ 161 w 727"/>
                  <a:gd name="T67" fmla="*/ 789 h 1536"/>
                  <a:gd name="T68" fmla="*/ 258 w 727"/>
                  <a:gd name="T69" fmla="*/ 615 h 1536"/>
                  <a:gd name="T70" fmla="*/ 130 w 727"/>
                  <a:gd name="T71" fmla="*/ 595 h 1536"/>
                  <a:gd name="T72" fmla="*/ 223 w 727"/>
                  <a:gd name="T73" fmla="*/ 302 h 1536"/>
                  <a:gd name="T74" fmla="*/ 473 w 727"/>
                  <a:gd name="T75" fmla="*/ 386 h 1536"/>
                  <a:gd name="T76" fmla="*/ 676 w 727"/>
                  <a:gd name="T77" fmla="*/ 512 h 1536"/>
                  <a:gd name="T78" fmla="*/ 144 w 727"/>
                  <a:gd name="T79" fmla="*/ 669 h 1536"/>
                  <a:gd name="T80" fmla="*/ 241 w 727"/>
                  <a:gd name="T81" fmla="*/ 691 h 1536"/>
                  <a:gd name="T82" fmla="*/ 157 w 727"/>
                  <a:gd name="T83" fmla="*/ 731 h 1536"/>
                  <a:gd name="T84" fmla="*/ 676 w 727"/>
                  <a:gd name="T85" fmla="*/ 381 h 1536"/>
                  <a:gd name="T86" fmla="*/ 476 w 727"/>
                  <a:gd name="T87" fmla="*/ 334 h 1536"/>
                  <a:gd name="T88" fmla="*/ 577 w 727"/>
                  <a:gd name="T89" fmla="*/ 226 h 1536"/>
                  <a:gd name="T90" fmla="*/ 676 w 727"/>
                  <a:gd name="T91" fmla="*/ 277 h 1536"/>
                  <a:gd name="T92" fmla="*/ 650 w 727"/>
                  <a:gd name="T93" fmla="*/ 230 h 1536"/>
                  <a:gd name="T94" fmla="*/ 650 w 727"/>
                  <a:gd name="T95" fmla="*/ 179 h 1536"/>
                  <a:gd name="T96" fmla="*/ 650 w 727"/>
                  <a:gd name="T97" fmla="*/ 230 h 1536"/>
                  <a:gd name="T98" fmla="*/ 661 w 727"/>
                  <a:gd name="T99" fmla="*/ 129 h 1536"/>
                  <a:gd name="T100" fmla="*/ 636 w 727"/>
                  <a:gd name="T101" fmla="*/ 56 h 1536"/>
                  <a:gd name="T102" fmla="*/ 676 w 727"/>
                  <a:gd name="T103" fmla="*/ 133 h 1536"/>
                  <a:gd name="T104" fmla="*/ 676 w 727"/>
                  <a:gd name="T105" fmla="*/ 13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7" h="1536">
                    <a:moveTo>
                      <a:pt x="727" y="26"/>
                    </a:moveTo>
                    <a:cubicBezTo>
                      <a:pt x="727" y="25"/>
                      <a:pt x="727" y="25"/>
                      <a:pt x="727" y="25"/>
                    </a:cubicBezTo>
                    <a:cubicBezTo>
                      <a:pt x="727" y="11"/>
                      <a:pt x="715" y="0"/>
                      <a:pt x="701" y="0"/>
                    </a:cubicBezTo>
                    <a:cubicBezTo>
                      <a:pt x="701" y="0"/>
                      <a:pt x="701" y="0"/>
                      <a:pt x="701" y="0"/>
                    </a:cubicBezTo>
                    <a:cubicBezTo>
                      <a:pt x="677" y="1"/>
                      <a:pt x="653" y="2"/>
                      <a:pt x="629" y="6"/>
                    </a:cubicBezTo>
                    <a:cubicBezTo>
                      <a:pt x="615" y="7"/>
                      <a:pt x="601" y="10"/>
                      <a:pt x="587" y="13"/>
                    </a:cubicBezTo>
                    <a:cubicBezTo>
                      <a:pt x="574" y="15"/>
                      <a:pt x="561" y="18"/>
                      <a:pt x="548" y="22"/>
                    </a:cubicBezTo>
                    <a:cubicBezTo>
                      <a:pt x="410" y="56"/>
                      <a:pt x="288" y="135"/>
                      <a:pt x="199" y="246"/>
                    </a:cubicBezTo>
                    <a:cubicBezTo>
                      <a:pt x="149" y="310"/>
                      <a:pt x="113" y="385"/>
                      <a:pt x="94" y="465"/>
                    </a:cubicBezTo>
                    <a:cubicBezTo>
                      <a:pt x="82" y="508"/>
                      <a:pt x="77" y="554"/>
                      <a:pt x="79" y="599"/>
                    </a:cubicBezTo>
                    <a:cubicBezTo>
                      <a:pt x="82" y="627"/>
                      <a:pt x="87" y="655"/>
                      <a:pt x="95" y="682"/>
                    </a:cubicBezTo>
                    <a:cubicBezTo>
                      <a:pt x="105" y="716"/>
                      <a:pt x="110" y="752"/>
                      <a:pt x="110" y="788"/>
                    </a:cubicBezTo>
                    <a:cubicBezTo>
                      <a:pt x="109" y="831"/>
                      <a:pt x="79" y="876"/>
                      <a:pt x="53" y="915"/>
                    </a:cubicBezTo>
                    <a:cubicBezTo>
                      <a:pt x="25" y="958"/>
                      <a:pt x="0" y="995"/>
                      <a:pt x="14" y="1029"/>
                    </a:cubicBezTo>
                    <a:cubicBezTo>
                      <a:pt x="28" y="1052"/>
                      <a:pt x="52" y="1067"/>
                      <a:pt x="78" y="1070"/>
                    </a:cubicBezTo>
                    <a:cubicBezTo>
                      <a:pt x="80" y="1070"/>
                      <a:pt x="82" y="1070"/>
                      <a:pt x="83" y="1070"/>
                    </a:cubicBezTo>
                    <a:cubicBezTo>
                      <a:pt x="90" y="1070"/>
                      <a:pt x="97" y="1072"/>
                      <a:pt x="102" y="1077"/>
                    </a:cubicBezTo>
                    <a:cubicBezTo>
                      <a:pt x="108" y="1082"/>
                      <a:pt x="110" y="1089"/>
                      <a:pt x="110" y="1096"/>
                    </a:cubicBezTo>
                    <a:cubicBezTo>
                      <a:pt x="110" y="1176"/>
                      <a:pt x="110" y="1209"/>
                      <a:pt x="144" y="1242"/>
                    </a:cubicBezTo>
                    <a:cubicBezTo>
                      <a:pt x="155" y="1253"/>
                      <a:pt x="169" y="1260"/>
                      <a:pt x="184" y="1263"/>
                    </a:cubicBezTo>
                    <a:cubicBezTo>
                      <a:pt x="185" y="1263"/>
                      <a:pt x="186" y="1263"/>
                      <a:pt x="187" y="1263"/>
                    </a:cubicBezTo>
                    <a:cubicBezTo>
                      <a:pt x="188" y="1267"/>
                      <a:pt x="188" y="1271"/>
                      <a:pt x="188" y="1275"/>
                    </a:cubicBezTo>
                    <a:cubicBezTo>
                      <a:pt x="188" y="1284"/>
                      <a:pt x="187" y="1294"/>
                      <a:pt x="186" y="1303"/>
                    </a:cubicBezTo>
                    <a:cubicBezTo>
                      <a:pt x="182" y="1344"/>
                      <a:pt x="176" y="1400"/>
                      <a:pt x="258" y="1427"/>
                    </a:cubicBezTo>
                    <a:cubicBezTo>
                      <a:pt x="274" y="1432"/>
                      <a:pt x="291" y="1434"/>
                      <a:pt x="308" y="1433"/>
                    </a:cubicBezTo>
                    <a:cubicBezTo>
                      <a:pt x="386" y="1430"/>
                      <a:pt x="463" y="1415"/>
                      <a:pt x="536" y="1390"/>
                    </a:cubicBezTo>
                    <a:cubicBezTo>
                      <a:pt x="557" y="1427"/>
                      <a:pt x="570" y="1468"/>
                      <a:pt x="573" y="1510"/>
                    </a:cubicBezTo>
                    <a:cubicBezTo>
                      <a:pt x="573" y="1510"/>
                      <a:pt x="573" y="1510"/>
                      <a:pt x="573" y="1510"/>
                    </a:cubicBezTo>
                    <a:cubicBezTo>
                      <a:pt x="573" y="1517"/>
                      <a:pt x="576" y="1524"/>
                      <a:pt x="581" y="1529"/>
                    </a:cubicBezTo>
                    <a:cubicBezTo>
                      <a:pt x="586" y="1533"/>
                      <a:pt x="592" y="1536"/>
                      <a:pt x="599" y="1536"/>
                    </a:cubicBezTo>
                    <a:cubicBezTo>
                      <a:pt x="701" y="1536"/>
                      <a:pt x="701" y="1536"/>
                      <a:pt x="701" y="1536"/>
                    </a:cubicBezTo>
                    <a:cubicBezTo>
                      <a:pt x="708" y="1536"/>
                      <a:pt x="715" y="1533"/>
                      <a:pt x="720" y="1529"/>
                    </a:cubicBezTo>
                    <a:cubicBezTo>
                      <a:pt x="724" y="1524"/>
                      <a:pt x="727" y="1517"/>
                      <a:pt x="727" y="1510"/>
                    </a:cubicBezTo>
                    <a:lnTo>
                      <a:pt x="727" y="26"/>
                    </a:lnTo>
                    <a:close/>
                    <a:moveTo>
                      <a:pt x="561" y="71"/>
                    </a:moveTo>
                    <a:cubicBezTo>
                      <a:pt x="567" y="70"/>
                      <a:pt x="573" y="69"/>
                      <a:pt x="579" y="67"/>
                    </a:cubicBezTo>
                    <a:cubicBezTo>
                      <a:pt x="592" y="90"/>
                      <a:pt x="603" y="114"/>
                      <a:pt x="611" y="139"/>
                    </a:cubicBezTo>
                    <a:cubicBezTo>
                      <a:pt x="597" y="147"/>
                      <a:pt x="586" y="160"/>
                      <a:pt x="580" y="175"/>
                    </a:cubicBezTo>
                    <a:cubicBezTo>
                      <a:pt x="553" y="171"/>
                      <a:pt x="527" y="175"/>
                      <a:pt x="502" y="186"/>
                    </a:cubicBezTo>
                    <a:cubicBezTo>
                      <a:pt x="453" y="207"/>
                      <a:pt x="412" y="254"/>
                      <a:pt x="381" y="324"/>
                    </a:cubicBezTo>
                    <a:cubicBezTo>
                      <a:pt x="333" y="316"/>
                      <a:pt x="289" y="294"/>
                      <a:pt x="254" y="260"/>
                    </a:cubicBezTo>
                    <a:cubicBezTo>
                      <a:pt x="334" y="167"/>
                      <a:pt x="441" y="101"/>
                      <a:pt x="561" y="71"/>
                    </a:cubicBezTo>
                    <a:close/>
                    <a:moveTo>
                      <a:pt x="676" y="1485"/>
                    </a:moveTo>
                    <a:cubicBezTo>
                      <a:pt x="622" y="1485"/>
                      <a:pt x="622" y="1485"/>
                      <a:pt x="622" y="1485"/>
                    </a:cubicBezTo>
                    <a:cubicBezTo>
                      <a:pt x="616" y="1446"/>
                      <a:pt x="603" y="1408"/>
                      <a:pt x="585" y="1372"/>
                    </a:cubicBezTo>
                    <a:cubicBezTo>
                      <a:pt x="616" y="1361"/>
                      <a:pt x="647" y="1346"/>
                      <a:pt x="676" y="1330"/>
                    </a:cubicBezTo>
                    <a:lnTo>
                      <a:pt x="676" y="1485"/>
                    </a:lnTo>
                    <a:close/>
                    <a:moveTo>
                      <a:pt x="676" y="1269"/>
                    </a:moveTo>
                    <a:cubicBezTo>
                      <a:pt x="633" y="1297"/>
                      <a:pt x="587" y="1319"/>
                      <a:pt x="539" y="1335"/>
                    </a:cubicBezTo>
                    <a:cubicBezTo>
                      <a:pt x="514" y="1343"/>
                      <a:pt x="490" y="1351"/>
                      <a:pt x="466" y="1357"/>
                    </a:cubicBezTo>
                    <a:cubicBezTo>
                      <a:pt x="482" y="1325"/>
                      <a:pt x="504" y="1297"/>
                      <a:pt x="532" y="1274"/>
                    </a:cubicBezTo>
                    <a:cubicBezTo>
                      <a:pt x="594" y="1218"/>
                      <a:pt x="643" y="1149"/>
                      <a:pt x="676" y="1072"/>
                    </a:cubicBezTo>
                    <a:lnTo>
                      <a:pt x="676" y="1269"/>
                    </a:lnTo>
                    <a:close/>
                    <a:moveTo>
                      <a:pt x="676" y="868"/>
                    </a:moveTo>
                    <a:cubicBezTo>
                      <a:pt x="646" y="1090"/>
                      <a:pt x="563" y="1172"/>
                      <a:pt x="496" y="1238"/>
                    </a:cubicBezTo>
                    <a:cubicBezTo>
                      <a:pt x="454" y="1278"/>
                      <a:pt x="418" y="1314"/>
                      <a:pt x="411" y="1370"/>
                    </a:cubicBezTo>
                    <a:cubicBezTo>
                      <a:pt x="366" y="1382"/>
                      <a:pt x="320" y="1385"/>
                      <a:pt x="274" y="1379"/>
                    </a:cubicBezTo>
                    <a:cubicBezTo>
                      <a:pt x="231" y="1365"/>
                      <a:pt x="233" y="1348"/>
                      <a:pt x="237" y="1309"/>
                    </a:cubicBezTo>
                    <a:cubicBezTo>
                      <a:pt x="238" y="1297"/>
                      <a:pt x="239" y="1286"/>
                      <a:pt x="239" y="1275"/>
                    </a:cubicBezTo>
                    <a:cubicBezTo>
                      <a:pt x="239" y="1232"/>
                      <a:pt x="222" y="1219"/>
                      <a:pt x="196" y="1213"/>
                    </a:cubicBezTo>
                    <a:cubicBezTo>
                      <a:pt x="190" y="1212"/>
                      <a:pt x="184" y="1209"/>
                      <a:pt x="179" y="1205"/>
                    </a:cubicBezTo>
                    <a:cubicBezTo>
                      <a:pt x="162" y="1188"/>
                      <a:pt x="161" y="1171"/>
                      <a:pt x="161" y="1096"/>
                    </a:cubicBezTo>
                    <a:cubicBezTo>
                      <a:pt x="161" y="1076"/>
                      <a:pt x="154" y="1056"/>
                      <a:pt x="140" y="1042"/>
                    </a:cubicBezTo>
                    <a:cubicBezTo>
                      <a:pt x="126" y="1027"/>
                      <a:pt x="106" y="1019"/>
                      <a:pt x="86" y="1019"/>
                    </a:cubicBezTo>
                    <a:cubicBezTo>
                      <a:pt x="68" y="1015"/>
                      <a:pt x="62" y="1010"/>
                      <a:pt x="62" y="1009"/>
                    </a:cubicBezTo>
                    <a:cubicBezTo>
                      <a:pt x="58" y="1000"/>
                      <a:pt x="82" y="963"/>
                      <a:pt x="96" y="943"/>
                    </a:cubicBezTo>
                    <a:cubicBezTo>
                      <a:pt x="124" y="900"/>
                      <a:pt x="160" y="847"/>
                      <a:pt x="161" y="789"/>
                    </a:cubicBezTo>
                    <a:cubicBezTo>
                      <a:pt x="161" y="789"/>
                      <a:pt x="161" y="789"/>
                      <a:pt x="161" y="789"/>
                    </a:cubicBezTo>
                    <a:cubicBezTo>
                      <a:pt x="207" y="802"/>
                      <a:pt x="255" y="782"/>
                      <a:pt x="279" y="741"/>
                    </a:cubicBezTo>
                    <a:cubicBezTo>
                      <a:pt x="302" y="699"/>
                      <a:pt x="293" y="647"/>
                      <a:pt x="258" y="615"/>
                    </a:cubicBezTo>
                    <a:cubicBezTo>
                      <a:pt x="223" y="583"/>
                      <a:pt x="171" y="580"/>
                      <a:pt x="131" y="607"/>
                    </a:cubicBezTo>
                    <a:cubicBezTo>
                      <a:pt x="131" y="603"/>
                      <a:pt x="130" y="599"/>
                      <a:pt x="130" y="595"/>
                    </a:cubicBezTo>
                    <a:cubicBezTo>
                      <a:pt x="128" y="555"/>
                      <a:pt x="133" y="515"/>
                      <a:pt x="144" y="477"/>
                    </a:cubicBezTo>
                    <a:cubicBezTo>
                      <a:pt x="159" y="414"/>
                      <a:pt x="186" y="355"/>
                      <a:pt x="223" y="302"/>
                    </a:cubicBezTo>
                    <a:cubicBezTo>
                      <a:pt x="270" y="345"/>
                      <a:pt x="330" y="372"/>
                      <a:pt x="393" y="378"/>
                    </a:cubicBezTo>
                    <a:cubicBezTo>
                      <a:pt x="421" y="382"/>
                      <a:pt x="447" y="384"/>
                      <a:pt x="473" y="386"/>
                    </a:cubicBezTo>
                    <a:cubicBezTo>
                      <a:pt x="521" y="387"/>
                      <a:pt x="570" y="395"/>
                      <a:pt x="616" y="408"/>
                    </a:cubicBezTo>
                    <a:cubicBezTo>
                      <a:pt x="676" y="428"/>
                      <a:pt x="676" y="461"/>
                      <a:pt x="676" y="512"/>
                    </a:cubicBezTo>
                    <a:cubicBezTo>
                      <a:pt x="676" y="868"/>
                      <a:pt x="676" y="868"/>
                      <a:pt x="676" y="868"/>
                    </a:cubicBezTo>
                    <a:close/>
                    <a:moveTo>
                      <a:pt x="144" y="669"/>
                    </a:moveTo>
                    <a:cubicBezTo>
                      <a:pt x="152" y="651"/>
                      <a:pt x="170" y="640"/>
                      <a:pt x="189" y="640"/>
                    </a:cubicBezTo>
                    <a:cubicBezTo>
                      <a:pt x="218" y="640"/>
                      <a:pt x="241" y="663"/>
                      <a:pt x="241" y="691"/>
                    </a:cubicBezTo>
                    <a:cubicBezTo>
                      <a:pt x="241" y="719"/>
                      <a:pt x="218" y="742"/>
                      <a:pt x="189" y="742"/>
                    </a:cubicBezTo>
                    <a:cubicBezTo>
                      <a:pt x="178" y="742"/>
                      <a:pt x="166" y="738"/>
                      <a:pt x="157" y="731"/>
                    </a:cubicBezTo>
                    <a:cubicBezTo>
                      <a:pt x="154" y="710"/>
                      <a:pt x="150" y="689"/>
                      <a:pt x="144" y="669"/>
                    </a:cubicBezTo>
                    <a:close/>
                    <a:moveTo>
                      <a:pt x="676" y="381"/>
                    </a:moveTo>
                    <a:cubicBezTo>
                      <a:pt x="663" y="372"/>
                      <a:pt x="648" y="365"/>
                      <a:pt x="633" y="360"/>
                    </a:cubicBezTo>
                    <a:cubicBezTo>
                      <a:pt x="582" y="345"/>
                      <a:pt x="529" y="336"/>
                      <a:pt x="476" y="334"/>
                    </a:cubicBezTo>
                    <a:cubicBezTo>
                      <a:pt x="462" y="333"/>
                      <a:pt x="448" y="332"/>
                      <a:pt x="434" y="331"/>
                    </a:cubicBezTo>
                    <a:cubicBezTo>
                      <a:pt x="486" y="225"/>
                      <a:pt x="550" y="222"/>
                      <a:pt x="577" y="226"/>
                    </a:cubicBezTo>
                    <a:cubicBezTo>
                      <a:pt x="586" y="259"/>
                      <a:pt x="616" y="281"/>
                      <a:pt x="650" y="282"/>
                    </a:cubicBezTo>
                    <a:cubicBezTo>
                      <a:pt x="659" y="282"/>
                      <a:pt x="668" y="280"/>
                      <a:pt x="676" y="277"/>
                    </a:cubicBezTo>
                    <a:lnTo>
                      <a:pt x="676" y="381"/>
                    </a:lnTo>
                    <a:close/>
                    <a:moveTo>
                      <a:pt x="650" y="230"/>
                    </a:moveTo>
                    <a:cubicBezTo>
                      <a:pt x="636" y="230"/>
                      <a:pt x="625" y="219"/>
                      <a:pt x="625" y="205"/>
                    </a:cubicBezTo>
                    <a:cubicBezTo>
                      <a:pt x="625" y="191"/>
                      <a:pt x="636" y="179"/>
                      <a:pt x="650" y="179"/>
                    </a:cubicBezTo>
                    <a:cubicBezTo>
                      <a:pt x="664" y="179"/>
                      <a:pt x="676" y="191"/>
                      <a:pt x="676" y="205"/>
                    </a:cubicBezTo>
                    <a:cubicBezTo>
                      <a:pt x="676" y="219"/>
                      <a:pt x="664" y="230"/>
                      <a:pt x="650" y="230"/>
                    </a:cubicBezTo>
                    <a:close/>
                    <a:moveTo>
                      <a:pt x="676" y="133"/>
                    </a:moveTo>
                    <a:cubicBezTo>
                      <a:pt x="671" y="131"/>
                      <a:pt x="666" y="130"/>
                      <a:pt x="661" y="129"/>
                    </a:cubicBezTo>
                    <a:cubicBezTo>
                      <a:pt x="654" y="104"/>
                      <a:pt x="644" y="80"/>
                      <a:pt x="632" y="57"/>
                    </a:cubicBezTo>
                    <a:cubicBezTo>
                      <a:pt x="633" y="57"/>
                      <a:pt x="634" y="57"/>
                      <a:pt x="636" y="56"/>
                    </a:cubicBezTo>
                    <a:cubicBezTo>
                      <a:pt x="649" y="55"/>
                      <a:pt x="663" y="53"/>
                      <a:pt x="676" y="53"/>
                    </a:cubicBezTo>
                    <a:lnTo>
                      <a:pt x="676" y="133"/>
                    </a:lnTo>
                    <a:close/>
                    <a:moveTo>
                      <a:pt x="676" y="133"/>
                    </a:moveTo>
                    <a:cubicBezTo>
                      <a:pt x="676" y="133"/>
                      <a:pt x="676" y="133"/>
                      <a:pt x="676" y="133"/>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43" name="Freeform 18">
                <a:extLst>
                  <a:ext uri="{FF2B5EF4-FFF2-40B4-BE49-F238E27FC236}">
                    <a16:creationId xmlns:a16="http://schemas.microsoft.com/office/drawing/2014/main" id="{5DBFE90F-A5C4-4FA1-B0D1-50FD6B499A56}"/>
                  </a:ext>
                </a:extLst>
              </p:cNvPr>
              <p:cNvSpPr>
                <a:spLocks noEditPoints="1"/>
              </p:cNvSpPr>
              <p:nvPr/>
            </p:nvSpPr>
            <p:spPr bwMode="auto">
              <a:xfrm>
                <a:off x="3759540" y="4940935"/>
                <a:ext cx="14709" cy="14479"/>
              </a:xfrm>
              <a:custGeom>
                <a:avLst/>
                <a:gdLst>
                  <a:gd name="T0" fmla="*/ 45 w 53"/>
                  <a:gd name="T1" fmla="*/ 8 h 52"/>
                  <a:gd name="T2" fmla="*/ 41 w 53"/>
                  <a:gd name="T3" fmla="*/ 5 h 52"/>
                  <a:gd name="T4" fmla="*/ 36 w 53"/>
                  <a:gd name="T5" fmla="*/ 3 h 52"/>
                  <a:gd name="T6" fmla="*/ 32 w 53"/>
                  <a:gd name="T7" fmla="*/ 2 h 52"/>
                  <a:gd name="T8" fmla="*/ 8 w 53"/>
                  <a:gd name="T9" fmla="*/ 8 h 52"/>
                  <a:gd name="T10" fmla="*/ 3 w 53"/>
                  <a:gd name="T11" fmla="*/ 17 h 52"/>
                  <a:gd name="T12" fmla="*/ 3 w 53"/>
                  <a:gd name="T13" fmla="*/ 36 h 52"/>
                  <a:gd name="T14" fmla="*/ 8 w 53"/>
                  <a:gd name="T15" fmla="*/ 45 h 52"/>
                  <a:gd name="T16" fmla="*/ 27 w 53"/>
                  <a:gd name="T17" fmla="*/ 52 h 52"/>
                  <a:gd name="T18" fmla="*/ 36 w 53"/>
                  <a:gd name="T19" fmla="*/ 50 h 52"/>
                  <a:gd name="T20" fmla="*/ 45 w 53"/>
                  <a:gd name="T21" fmla="*/ 45 h 52"/>
                  <a:gd name="T22" fmla="*/ 50 w 53"/>
                  <a:gd name="T23" fmla="*/ 36 h 52"/>
                  <a:gd name="T24" fmla="*/ 50 w 53"/>
                  <a:gd name="T25" fmla="*/ 17 h 52"/>
                  <a:gd name="T26" fmla="*/ 45 w 53"/>
                  <a:gd name="T27" fmla="*/ 8 h 52"/>
                  <a:gd name="T28" fmla="*/ 45 w 53"/>
                  <a:gd name="T29" fmla="*/ 8 h 52"/>
                  <a:gd name="T30" fmla="*/ 45 w 53"/>
                  <a:gd name="T3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2">
                    <a:moveTo>
                      <a:pt x="45" y="8"/>
                    </a:moveTo>
                    <a:cubicBezTo>
                      <a:pt x="44" y="7"/>
                      <a:pt x="42" y="6"/>
                      <a:pt x="41" y="5"/>
                    </a:cubicBezTo>
                    <a:cubicBezTo>
                      <a:pt x="39" y="4"/>
                      <a:pt x="38" y="3"/>
                      <a:pt x="36" y="3"/>
                    </a:cubicBezTo>
                    <a:cubicBezTo>
                      <a:pt x="35" y="2"/>
                      <a:pt x="33" y="2"/>
                      <a:pt x="32" y="2"/>
                    </a:cubicBezTo>
                    <a:cubicBezTo>
                      <a:pt x="23" y="0"/>
                      <a:pt x="15" y="2"/>
                      <a:pt x="8" y="8"/>
                    </a:cubicBezTo>
                    <a:cubicBezTo>
                      <a:pt x="6" y="11"/>
                      <a:pt x="4" y="14"/>
                      <a:pt x="3" y="17"/>
                    </a:cubicBezTo>
                    <a:cubicBezTo>
                      <a:pt x="0" y="23"/>
                      <a:pt x="0" y="30"/>
                      <a:pt x="3" y="36"/>
                    </a:cubicBezTo>
                    <a:cubicBezTo>
                      <a:pt x="4" y="39"/>
                      <a:pt x="6" y="42"/>
                      <a:pt x="8" y="45"/>
                    </a:cubicBezTo>
                    <a:cubicBezTo>
                      <a:pt x="13" y="50"/>
                      <a:pt x="20" y="52"/>
                      <a:pt x="27" y="52"/>
                    </a:cubicBezTo>
                    <a:cubicBezTo>
                      <a:pt x="30" y="52"/>
                      <a:pt x="33" y="52"/>
                      <a:pt x="36" y="50"/>
                    </a:cubicBezTo>
                    <a:cubicBezTo>
                      <a:pt x="39" y="49"/>
                      <a:pt x="42" y="47"/>
                      <a:pt x="45" y="45"/>
                    </a:cubicBezTo>
                    <a:cubicBezTo>
                      <a:pt x="47" y="42"/>
                      <a:pt x="49" y="39"/>
                      <a:pt x="50" y="36"/>
                    </a:cubicBezTo>
                    <a:cubicBezTo>
                      <a:pt x="53" y="30"/>
                      <a:pt x="53" y="23"/>
                      <a:pt x="50" y="17"/>
                    </a:cubicBezTo>
                    <a:cubicBezTo>
                      <a:pt x="49" y="14"/>
                      <a:pt x="47" y="11"/>
                      <a:pt x="45" y="8"/>
                    </a:cubicBezTo>
                    <a:close/>
                    <a:moveTo>
                      <a:pt x="45" y="8"/>
                    </a:moveTo>
                    <a:cubicBezTo>
                      <a:pt x="45" y="8"/>
                      <a:pt x="45" y="8"/>
                      <a:pt x="45" y="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44" name="Freeform 19">
                <a:extLst>
                  <a:ext uri="{FF2B5EF4-FFF2-40B4-BE49-F238E27FC236}">
                    <a16:creationId xmlns:a16="http://schemas.microsoft.com/office/drawing/2014/main" id="{6C12CDE5-84D9-499C-B4EC-CCC275AF0F1F}"/>
                  </a:ext>
                </a:extLst>
              </p:cNvPr>
              <p:cNvSpPr>
                <a:spLocks noEditPoints="1"/>
              </p:cNvSpPr>
              <p:nvPr/>
            </p:nvSpPr>
            <p:spPr bwMode="auto">
              <a:xfrm>
                <a:off x="3859975" y="4962309"/>
                <a:ext cx="15169" cy="15169"/>
              </a:xfrm>
              <a:custGeom>
                <a:avLst/>
                <a:gdLst>
                  <a:gd name="T0" fmla="*/ 44 w 54"/>
                  <a:gd name="T1" fmla="*/ 8 h 54"/>
                  <a:gd name="T2" fmla="*/ 36 w 54"/>
                  <a:gd name="T3" fmla="*/ 3 h 54"/>
                  <a:gd name="T4" fmla="*/ 21 w 54"/>
                  <a:gd name="T5" fmla="*/ 1 h 54"/>
                  <a:gd name="T6" fmla="*/ 16 w 54"/>
                  <a:gd name="T7" fmla="*/ 3 h 54"/>
                  <a:gd name="T8" fmla="*/ 12 w 54"/>
                  <a:gd name="T9" fmla="*/ 5 h 54"/>
                  <a:gd name="T10" fmla="*/ 8 w 54"/>
                  <a:gd name="T11" fmla="*/ 8 h 54"/>
                  <a:gd name="T12" fmla="*/ 2 w 54"/>
                  <a:gd name="T13" fmla="*/ 17 h 54"/>
                  <a:gd name="T14" fmla="*/ 0 w 54"/>
                  <a:gd name="T15" fmla="*/ 26 h 54"/>
                  <a:gd name="T16" fmla="*/ 16 w 54"/>
                  <a:gd name="T17" fmla="*/ 50 h 54"/>
                  <a:gd name="T18" fmla="*/ 44 w 54"/>
                  <a:gd name="T19" fmla="*/ 45 h 54"/>
                  <a:gd name="T20" fmla="*/ 50 w 54"/>
                  <a:gd name="T21" fmla="*/ 17 h 54"/>
                  <a:gd name="T22" fmla="*/ 44 w 54"/>
                  <a:gd name="T23" fmla="*/ 8 h 54"/>
                  <a:gd name="T24" fmla="*/ 44 w 54"/>
                  <a:gd name="T25" fmla="*/ 8 h 54"/>
                  <a:gd name="T26" fmla="*/ 44 w 54"/>
                  <a:gd name="T2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
                    <a:moveTo>
                      <a:pt x="44" y="8"/>
                    </a:moveTo>
                    <a:cubicBezTo>
                      <a:pt x="42" y="6"/>
                      <a:pt x="39" y="4"/>
                      <a:pt x="36" y="3"/>
                    </a:cubicBezTo>
                    <a:cubicBezTo>
                      <a:pt x="31" y="1"/>
                      <a:pt x="26" y="0"/>
                      <a:pt x="21" y="1"/>
                    </a:cubicBezTo>
                    <a:cubicBezTo>
                      <a:pt x="19" y="2"/>
                      <a:pt x="18" y="2"/>
                      <a:pt x="16" y="3"/>
                    </a:cubicBezTo>
                    <a:cubicBezTo>
                      <a:pt x="15" y="3"/>
                      <a:pt x="13" y="4"/>
                      <a:pt x="12" y="5"/>
                    </a:cubicBezTo>
                    <a:cubicBezTo>
                      <a:pt x="10" y="6"/>
                      <a:pt x="9" y="7"/>
                      <a:pt x="8" y="8"/>
                    </a:cubicBezTo>
                    <a:cubicBezTo>
                      <a:pt x="6" y="11"/>
                      <a:pt x="4" y="14"/>
                      <a:pt x="2" y="17"/>
                    </a:cubicBezTo>
                    <a:cubicBezTo>
                      <a:pt x="1" y="20"/>
                      <a:pt x="0" y="23"/>
                      <a:pt x="0" y="26"/>
                    </a:cubicBezTo>
                    <a:cubicBezTo>
                      <a:pt x="0" y="37"/>
                      <a:pt x="6" y="46"/>
                      <a:pt x="16" y="50"/>
                    </a:cubicBezTo>
                    <a:cubicBezTo>
                      <a:pt x="26" y="54"/>
                      <a:pt x="37" y="52"/>
                      <a:pt x="44" y="45"/>
                    </a:cubicBezTo>
                    <a:cubicBezTo>
                      <a:pt x="52" y="37"/>
                      <a:pt x="54" y="26"/>
                      <a:pt x="50" y="17"/>
                    </a:cubicBezTo>
                    <a:cubicBezTo>
                      <a:pt x="48" y="14"/>
                      <a:pt x="46" y="11"/>
                      <a:pt x="44" y="8"/>
                    </a:cubicBezTo>
                    <a:close/>
                    <a:moveTo>
                      <a:pt x="44" y="8"/>
                    </a:moveTo>
                    <a:cubicBezTo>
                      <a:pt x="44" y="8"/>
                      <a:pt x="44" y="8"/>
                      <a:pt x="44" y="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45" name="Freeform 20">
                <a:extLst>
                  <a:ext uri="{FF2B5EF4-FFF2-40B4-BE49-F238E27FC236}">
                    <a16:creationId xmlns:a16="http://schemas.microsoft.com/office/drawing/2014/main" id="{B19BA0E6-63DF-47C9-A0C6-CC64F28B134C}"/>
                  </a:ext>
                </a:extLst>
              </p:cNvPr>
              <p:cNvSpPr>
                <a:spLocks noEditPoints="1"/>
              </p:cNvSpPr>
              <p:nvPr/>
            </p:nvSpPr>
            <p:spPr bwMode="auto">
              <a:xfrm>
                <a:off x="3853080" y="5112387"/>
                <a:ext cx="14249" cy="14479"/>
              </a:xfrm>
              <a:custGeom>
                <a:avLst/>
                <a:gdLst>
                  <a:gd name="T0" fmla="*/ 35 w 51"/>
                  <a:gd name="T1" fmla="*/ 2 h 52"/>
                  <a:gd name="T2" fmla="*/ 16 w 51"/>
                  <a:gd name="T3" fmla="*/ 2 h 52"/>
                  <a:gd name="T4" fmla="*/ 7 w 51"/>
                  <a:gd name="T5" fmla="*/ 8 h 52"/>
                  <a:gd name="T6" fmla="*/ 0 w 51"/>
                  <a:gd name="T7" fmla="*/ 26 h 52"/>
                  <a:gd name="T8" fmla="*/ 2 w 51"/>
                  <a:gd name="T9" fmla="*/ 36 h 52"/>
                  <a:gd name="T10" fmla="*/ 16 w 51"/>
                  <a:gd name="T11" fmla="*/ 50 h 52"/>
                  <a:gd name="T12" fmla="*/ 35 w 51"/>
                  <a:gd name="T13" fmla="*/ 50 h 52"/>
                  <a:gd name="T14" fmla="*/ 44 w 51"/>
                  <a:gd name="T15" fmla="*/ 44 h 52"/>
                  <a:gd name="T16" fmla="*/ 49 w 51"/>
                  <a:gd name="T17" fmla="*/ 36 h 52"/>
                  <a:gd name="T18" fmla="*/ 51 w 51"/>
                  <a:gd name="T19" fmla="*/ 26 h 52"/>
                  <a:gd name="T20" fmla="*/ 44 w 51"/>
                  <a:gd name="T21" fmla="*/ 8 h 52"/>
                  <a:gd name="T22" fmla="*/ 35 w 51"/>
                  <a:gd name="T23" fmla="*/ 2 h 52"/>
                  <a:gd name="T24" fmla="*/ 35 w 51"/>
                  <a:gd name="T25" fmla="*/ 2 h 52"/>
                  <a:gd name="T26" fmla="*/ 35 w 51"/>
                  <a:gd name="T2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35" y="2"/>
                    </a:moveTo>
                    <a:cubicBezTo>
                      <a:pt x="29" y="0"/>
                      <a:pt x="22" y="0"/>
                      <a:pt x="16" y="2"/>
                    </a:cubicBezTo>
                    <a:cubicBezTo>
                      <a:pt x="13" y="4"/>
                      <a:pt x="10" y="6"/>
                      <a:pt x="7" y="8"/>
                    </a:cubicBezTo>
                    <a:cubicBezTo>
                      <a:pt x="3" y="13"/>
                      <a:pt x="0" y="19"/>
                      <a:pt x="0" y="26"/>
                    </a:cubicBezTo>
                    <a:cubicBezTo>
                      <a:pt x="0" y="29"/>
                      <a:pt x="0" y="33"/>
                      <a:pt x="2" y="36"/>
                    </a:cubicBezTo>
                    <a:cubicBezTo>
                      <a:pt x="4" y="42"/>
                      <a:pt x="9" y="47"/>
                      <a:pt x="16" y="50"/>
                    </a:cubicBezTo>
                    <a:cubicBezTo>
                      <a:pt x="22" y="52"/>
                      <a:pt x="29" y="52"/>
                      <a:pt x="35" y="50"/>
                    </a:cubicBezTo>
                    <a:cubicBezTo>
                      <a:pt x="38" y="48"/>
                      <a:pt x="41" y="46"/>
                      <a:pt x="44" y="44"/>
                    </a:cubicBezTo>
                    <a:cubicBezTo>
                      <a:pt x="46" y="42"/>
                      <a:pt x="48" y="39"/>
                      <a:pt x="49" y="36"/>
                    </a:cubicBezTo>
                    <a:cubicBezTo>
                      <a:pt x="50" y="33"/>
                      <a:pt x="51" y="29"/>
                      <a:pt x="51" y="26"/>
                    </a:cubicBezTo>
                    <a:cubicBezTo>
                      <a:pt x="51" y="19"/>
                      <a:pt x="48" y="13"/>
                      <a:pt x="44" y="8"/>
                    </a:cubicBezTo>
                    <a:cubicBezTo>
                      <a:pt x="41" y="6"/>
                      <a:pt x="38" y="4"/>
                      <a:pt x="35" y="2"/>
                    </a:cubicBezTo>
                    <a:close/>
                    <a:moveTo>
                      <a:pt x="35" y="2"/>
                    </a:moveTo>
                    <a:cubicBezTo>
                      <a:pt x="35" y="2"/>
                      <a:pt x="35" y="2"/>
                      <a:pt x="35" y="2"/>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46" name="Freeform 21">
                <a:extLst>
                  <a:ext uri="{FF2B5EF4-FFF2-40B4-BE49-F238E27FC236}">
                    <a16:creationId xmlns:a16="http://schemas.microsoft.com/office/drawing/2014/main" id="{36FE62EB-5F48-490E-8135-37435C93EBFB}"/>
                  </a:ext>
                </a:extLst>
              </p:cNvPr>
              <p:cNvSpPr>
                <a:spLocks noEditPoints="1"/>
              </p:cNvSpPr>
              <p:nvPr/>
            </p:nvSpPr>
            <p:spPr bwMode="auto">
              <a:xfrm>
                <a:off x="3781144" y="5190529"/>
                <a:ext cx="14709" cy="14939"/>
              </a:xfrm>
              <a:custGeom>
                <a:avLst/>
                <a:gdLst>
                  <a:gd name="T0" fmla="*/ 45 w 53"/>
                  <a:gd name="T1" fmla="*/ 9 h 54"/>
                  <a:gd name="T2" fmla="*/ 8 w 53"/>
                  <a:gd name="T3" fmla="*/ 9 h 54"/>
                  <a:gd name="T4" fmla="*/ 3 w 53"/>
                  <a:gd name="T5" fmla="*/ 18 h 54"/>
                  <a:gd name="T6" fmla="*/ 3 w 53"/>
                  <a:gd name="T7" fmla="*/ 37 h 54"/>
                  <a:gd name="T8" fmla="*/ 17 w 53"/>
                  <a:gd name="T9" fmla="*/ 51 h 54"/>
                  <a:gd name="T10" fmla="*/ 36 w 53"/>
                  <a:gd name="T11" fmla="*/ 51 h 54"/>
                  <a:gd name="T12" fmla="*/ 45 w 53"/>
                  <a:gd name="T13" fmla="*/ 46 h 54"/>
                  <a:gd name="T14" fmla="*/ 50 w 53"/>
                  <a:gd name="T15" fmla="*/ 37 h 54"/>
                  <a:gd name="T16" fmla="*/ 50 w 53"/>
                  <a:gd name="T17" fmla="*/ 18 h 54"/>
                  <a:gd name="T18" fmla="*/ 45 w 53"/>
                  <a:gd name="T19" fmla="*/ 9 h 54"/>
                  <a:gd name="T20" fmla="*/ 45 w 53"/>
                  <a:gd name="T21" fmla="*/ 9 h 54"/>
                  <a:gd name="T22" fmla="*/ 45 w 53"/>
                  <a:gd name="T2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4">
                    <a:moveTo>
                      <a:pt x="45" y="9"/>
                    </a:moveTo>
                    <a:cubicBezTo>
                      <a:pt x="34" y="0"/>
                      <a:pt x="18" y="0"/>
                      <a:pt x="8" y="9"/>
                    </a:cubicBezTo>
                    <a:cubicBezTo>
                      <a:pt x="6" y="12"/>
                      <a:pt x="4" y="15"/>
                      <a:pt x="3" y="18"/>
                    </a:cubicBezTo>
                    <a:cubicBezTo>
                      <a:pt x="0" y="24"/>
                      <a:pt x="0" y="31"/>
                      <a:pt x="3" y="37"/>
                    </a:cubicBezTo>
                    <a:cubicBezTo>
                      <a:pt x="5" y="44"/>
                      <a:pt x="10" y="49"/>
                      <a:pt x="17" y="51"/>
                    </a:cubicBezTo>
                    <a:cubicBezTo>
                      <a:pt x="23" y="54"/>
                      <a:pt x="30" y="54"/>
                      <a:pt x="36" y="51"/>
                    </a:cubicBezTo>
                    <a:cubicBezTo>
                      <a:pt x="39" y="50"/>
                      <a:pt x="42" y="48"/>
                      <a:pt x="45" y="46"/>
                    </a:cubicBezTo>
                    <a:cubicBezTo>
                      <a:pt x="47" y="43"/>
                      <a:pt x="49" y="40"/>
                      <a:pt x="50" y="37"/>
                    </a:cubicBezTo>
                    <a:cubicBezTo>
                      <a:pt x="53" y="31"/>
                      <a:pt x="53" y="24"/>
                      <a:pt x="50" y="18"/>
                    </a:cubicBezTo>
                    <a:cubicBezTo>
                      <a:pt x="49" y="15"/>
                      <a:pt x="47" y="12"/>
                      <a:pt x="45" y="9"/>
                    </a:cubicBezTo>
                    <a:close/>
                    <a:moveTo>
                      <a:pt x="45" y="9"/>
                    </a:moveTo>
                    <a:cubicBezTo>
                      <a:pt x="45" y="9"/>
                      <a:pt x="45" y="9"/>
                      <a:pt x="45"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 name="Gruppieren 12">
              <a:extLst>
                <a:ext uri="{FF2B5EF4-FFF2-40B4-BE49-F238E27FC236}">
                  <a16:creationId xmlns:a16="http://schemas.microsoft.com/office/drawing/2014/main" id="{60281941-8ADA-4925-BFB6-B7697E9E2036}"/>
                </a:ext>
              </a:extLst>
            </p:cNvPr>
            <p:cNvGrpSpPr/>
            <p:nvPr/>
          </p:nvGrpSpPr>
          <p:grpSpPr>
            <a:xfrm>
              <a:off x="8997053" y="2681288"/>
              <a:ext cx="461963" cy="428626"/>
              <a:chOff x="8997053" y="2681288"/>
              <a:chExt cx="461963" cy="428626"/>
            </a:xfrm>
          </p:grpSpPr>
          <p:sp>
            <p:nvSpPr>
              <p:cNvPr id="1349" name="Freeform 5">
                <a:extLst>
                  <a:ext uri="{FF2B5EF4-FFF2-40B4-BE49-F238E27FC236}">
                    <a16:creationId xmlns:a16="http://schemas.microsoft.com/office/drawing/2014/main" id="{D614F80B-4366-495A-9736-95617235650D}"/>
                  </a:ext>
                </a:extLst>
              </p:cNvPr>
              <p:cNvSpPr>
                <a:spLocks/>
              </p:cNvSpPr>
              <p:nvPr/>
            </p:nvSpPr>
            <p:spPr bwMode="auto">
              <a:xfrm>
                <a:off x="9012928" y="3001328"/>
                <a:ext cx="1588" cy="4763"/>
              </a:xfrm>
              <a:custGeom>
                <a:avLst/>
                <a:gdLst>
                  <a:gd name="T0" fmla="*/ 1 w 8"/>
                  <a:gd name="T1" fmla="*/ 1 h 15"/>
                  <a:gd name="T2" fmla="*/ 0 w 8"/>
                  <a:gd name="T3" fmla="*/ 0 h 15"/>
                  <a:gd name="T4" fmla="*/ 8 w 8"/>
                  <a:gd name="T5" fmla="*/ 15 h 15"/>
                  <a:gd name="T6" fmla="*/ 1 w 8"/>
                  <a:gd name="T7" fmla="*/ 1 h 15"/>
                </a:gdLst>
                <a:ahLst/>
                <a:cxnLst>
                  <a:cxn ang="0">
                    <a:pos x="T0" y="T1"/>
                  </a:cxn>
                  <a:cxn ang="0">
                    <a:pos x="T2" y="T3"/>
                  </a:cxn>
                  <a:cxn ang="0">
                    <a:pos x="T4" y="T5"/>
                  </a:cxn>
                  <a:cxn ang="0">
                    <a:pos x="T6" y="T7"/>
                  </a:cxn>
                </a:cxnLst>
                <a:rect l="0" t="0" r="r" b="b"/>
                <a:pathLst>
                  <a:path w="8" h="15">
                    <a:moveTo>
                      <a:pt x="1" y="1"/>
                    </a:moveTo>
                    <a:cubicBezTo>
                      <a:pt x="0" y="0"/>
                      <a:pt x="0" y="0"/>
                      <a:pt x="0" y="0"/>
                    </a:cubicBezTo>
                    <a:cubicBezTo>
                      <a:pt x="2" y="5"/>
                      <a:pt x="5" y="10"/>
                      <a:pt x="8" y="15"/>
                    </a:cubicBezTo>
                    <a:cubicBezTo>
                      <a:pt x="5" y="10"/>
                      <a:pt x="3" y="5"/>
                      <a:pt x="1"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50" name="Freeform 6">
                <a:extLst>
                  <a:ext uri="{FF2B5EF4-FFF2-40B4-BE49-F238E27FC236}">
                    <a16:creationId xmlns:a16="http://schemas.microsoft.com/office/drawing/2014/main" id="{F367EAB0-2F9B-4E8D-96BD-6547C4B17A8B}"/>
                  </a:ext>
                </a:extLst>
              </p:cNvPr>
              <p:cNvSpPr>
                <a:spLocks/>
              </p:cNvSpPr>
              <p:nvPr/>
            </p:nvSpPr>
            <p:spPr bwMode="auto">
              <a:xfrm>
                <a:off x="9166916" y="2925128"/>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51" name="Line 7">
                <a:extLst>
                  <a:ext uri="{FF2B5EF4-FFF2-40B4-BE49-F238E27FC236}">
                    <a16:creationId xmlns:a16="http://schemas.microsoft.com/office/drawing/2014/main" id="{E50A8E60-9254-4AD6-ABF2-F9C9BFA6DAAB}"/>
                  </a:ext>
                </a:extLst>
              </p:cNvPr>
              <p:cNvSpPr>
                <a:spLocks noChangeShapeType="1"/>
              </p:cNvSpPr>
              <p:nvPr/>
            </p:nvSpPr>
            <p:spPr bwMode="auto">
              <a:xfrm>
                <a:off x="9166916" y="2925128"/>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2" name="Freeform 8">
                <a:extLst>
                  <a:ext uri="{FF2B5EF4-FFF2-40B4-BE49-F238E27FC236}">
                    <a16:creationId xmlns:a16="http://schemas.microsoft.com/office/drawing/2014/main" id="{55D8FF9F-F52F-4724-9D8A-3768F4946AC0}"/>
                  </a:ext>
                </a:extLst>
              </p:cNvPr>
              <p:cNvSpPr>
                <a:spLocks noEditPoints="1"/>
              </p:cNvSpPr>
              <p:nvPr/>
            </p:nvSpPr>
            <p:spPr bwMode="auto">
              <a:xfrm>
                <a:off x="8997053" y="2681288"/>
                <a:ext cx="285750" cy="427038"/>
              </a:xfrm>
              <a:custGeom>
                <a:avLst/>
                <a:gdLst>
                  <a:gd name="T0" fmla="*/ 823 w 1170"/>
                  <a:gd name="T1" fmla="*/ 429 h 1763"/>
                  <a:gd name="T2" fmla="*/ 463 w 1170"/>
                  <a:gd name="T3" fmla="*/ 489 h 1763"/>
                  <a:gd name="T4" fmla="*/ 823 w 1170"/>
                  <a:gd name="T5" fmla="*/ 297 h 1763"/>
                  <a:gd name="T6" fmla="*/ 849 w 1170"/>
                  <a:gd name="T7" fmla="*/ 351 h 1763"/>
                  <a:gd name="T8" fmla="*/ 874 w 1170"/>
                  <a:gd name="T9" fmla="*/ 271 h 1763"/>
                  <a:gd name="T10" fmla="*/ 669 w 1170"/>
                  <a:gd name="T11" fmla="*/ 245 h 1763"/>
                  <a:gd name="T12" fmla="*/ 643 w 1170"/>
                  <a:gd name="T13" fmla="*/ 0 h 1763"/>
                  <a:gd name="T14" fmla="*/ 0 w 1170"/>
                  <a:gd name="T15" fmla="*/ 27 h 1763"/>
                  <a:gd name="T16" fmla="*/ 27 w 1170"/>
                  <a:gd name="T17" fmla="*/ 79 h 1763"/>
                  <a:gd name="T18" fmla="*/ 52 w 1170"/>
                  <a:gd name="T19" fmla="*/ 52 h 1763"/>
                  <a:gd name="T20" fmla="*/ 205 w 1170"/>
                  <a:gd name="T21" fmla="*/ 245 h 1763"/>
                  <a:gd name="T22" fmla="*/ 52 w 1170"/>
                  <a:gd name="T23" fmla="*/ 157 h 1763"/>
                  <a:gd name="T24" fmla="*/ 0 w 1170"/>
                  <a:gd name="T25" fmla="*/ 157 h 1763"/>
                  <a:gd name="T26" fmla="*/ 27 w 1170"/>
                  <a:gd name="T27" fmla="*/ 1763 h 1763"/>
                  <a:gd name="T28" fmla="*/ 1028 w 1170"/>
                  <a:gd name="T29" fmla="*/ 1713 h 1763"/>
                  <a:gd name="T30" fmla="*/ 669 w 1170"/>
                  <a:gd name="T31" fmla="*/ 1520 h 1763"/>
                  <a:gd name="T32" fmla="*/ 764 w 1170"/>
                  <a:gd name="T33" fmla="*/ 1468 h 1763"/>
                  <a:gd name="T34" fmla="*/ 463 w 1170"/>
                  <a:gd name="T35" fmla="*/ 1275 h 1763"/>
                  <a:gd name="T36" fmla="*/ 701 w 1170"/>
                  <a:gd name="T37" fmla="*/ 1275 h 1763"/>
                  <a:gd name="T38" fmla="*/ 669 w 1170"/>
                  <a:gd name="T39" fmla="*/ 1224 h 1763"/>
                  <a:gd name="T40" fmla="*/ 699 w 1170"/>
                  <a:gd name="T41" fmla="*/ 979 h 1763"/>
                  <a:gd name="T42" fmla="*/ 463 w 1170"/>
                  <a:gd name="T43" fmla="*/ 786 h 1763"/>
                  <a:gd name="T44" fmla="*/ 839 w 1170"/>
                  <a:gd name="T45" fmla="*/ 735 h 1763"/>
                  <a:gd name="T46" fmla="*/ 669 w 1170"/>
                  <a:gd name="T47" fmla="*/ 542 h 1763"/>
                  <a:gd name="T48" fmla="*/ 874 w 1170"/>
                  <a:gd name="T49" fmla="*/ 516 h 1763"/>
                  <a:gd name="T50" fmla="*/ 616 w 1170"/>
                  <a:gd name="T51" fmla="*/ 1224 h 1763"/>
                  <a:gd name="T52" fmla="*/ 258 w 1170"/>
                  <a:gd name="T53" fmla="*/ 1031 h 1763"/>
                  <a:gd name="T54" fmla="*/ 616 w 1170"/>
                  <a:gd name="T55" fmla="*/ 542 h 1763"/>
                  <a:gd name="T56" fmla="*/ 258 w 1170"/>
                  <a:gd name="T57" fmla="*/ 735 h 1763"/>
                  <a:gd name="T58" fmla="*/ 616 w 1170"/>
                  <a:gd name="T59" fmla="*/ 542 h 1763"/>
                  <a:gd name="T60" fmla="*/ 616 w 1170"/>
                  <a:gd name="T61" fmla="*/ 52 h 1763"/>
                  <a:gd name="T62" fmla="*/ 258 w 1170"/>
                  <a:gd name="T63" fmla="*/ 245 h 1763"/>
                  <a:gd name="T64" fmla="*/ 52 w 1170"/>
                  <a:gd name="T65" fmla="*/ 297 h 1763"/>
                  <a:gd name="T66" fmla="*/ 411 w 1170"/>
                  <a:gd name="T67" fmla="*/ 489 h 1763"/>
                  <a:gd name="T68" fmla="*/ 52 w 1170"/>
                  <a:gd name="T69" fmla="*/ 297 h 1763"/>
                  <a:gd name="T70" fmla="*/ 205 w 1170"/>
                  <a:gd name="T71" fmla="*/ 542 h 1763"/>
                  <a:gd name="T72" fmla="*/ 52 w 1170"/>
                  <a:gd name="T73" fmla="*/ 735 h 1763"/>
                  <a:gd name="T74" fmla="*/ 52 w 1170"/>
                  <a:gd name="T75" fmla="*/ 786 h 1763"/>
                  <a:gd name="T76" fmla="*/ 411 w 1170"/>
                  <a:gd name="T77" fmla="*/ 979 h 1763"/>
                  <a:gd name="T78" fmla="*/ 52 w 1170"/>
                  <a:gd name="T79" fmla="*/ 786 h 1763"/>
                  <a:gd name="T80" fmla="*/ 205 w 1170"/>
                  <a:gd name="T81" fmla="*/ 1031 h 1763"/>
                  <a:gd name="T82" fmla="*/ 52 w 1170"/>
                  <a:gd name="T83" fmla="*/ 1224 h 1763"/>
                  <a:gd name="T84" fmla="*/ 52 w 1170"/>
                  <a:gd name="T85" fmla="*/ 1275 h 1763"/>
                  <a:gd name="T86" fmla="*/ 411 w 1170"/>
                  <a:gd name="T87" fmla="*/ 1468 h 1763"/>
                  <a:gd name="T88" fmla="*/ 52 w 1170"/>
                  <a:gd name="T89" fmla="*/ 1275 h 1763"/>
                  <a:gd name="T90" fmla="*/ 52 w 1170"/>
                  <a:gd name="T91" fmla="*/ 1712 h 1763"/>
                  <a:gd name="T92" fmla="*/ 205 w 1170"/>
                  <a:gd name="T93" fmla="*/ 1520 h 1763"/>
                  <a:gd name="T94" fmla="*/ 616 w 1170"/>
                  <a:gd name="T95" fmla="*/ 1713 h 1763"/>
                  <a:gd name="T96" fmla="*/ 258 w 1170"/>
                  <a:gd name="T97" fmla="*/ 1520 h 1763"/>
                  <a:gd name="T98" fmla="*/ 616 w 1170"/>
                  <a:gd name="T99" fmla="*/ 171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0" h="1763">
                    <a:moveTo>
                      <a:pt x="849" y="403"/>
                    </a:moveTo>
                    <a:cubicBezTo>
                      <a:pt x="834" y="403"/>
                      <a:pt x="823" y="415"/>
                      <a:pt x="823" y="429"/>
                    </a:cubicBezTo>
                    <a:cubicBezTo>
                      <a:pt x="823" y="489"/>
                      <a:pt x="823" y="489"/>
                      <a:pt x="823" y="489"/>
                    </a:cubicBezTo>
                    <a:cubicBezTo>
                      <a:pt x="463" y="489"/>
                      <a:pt x="463" y="489"/>
                      <a:pt x="463" y="489"/>
                    </a:cubicBezTo>
                    <a:cubicBezTo>
                      <a:pt x="463" y="297"/>
                      <a:pt x="463" y="297"/>
                      <a:pt x="463" y="297"/>
                    </a:cubicBezTo>
                    <a:cubicBezTo>
                      <a:pt x="823" y="297"/>
                      <a:pt x="823" y="297"/>
                      <a:pt x="823" y="297"/>
                    </a:cubicBezTo>
                    <a:cubicBezTo>
                      <a:pt x="823" y="325"/>
                      <a:pt x="823" y="325"/>
                      <a:pt x="823" y="325"/>
                    </a:cubicBezTo>
                    <a:cubicBezTo>
                      <a:pt x="823" y="339"/>
                      <a:pt x="834" y="351"/>
                      <a:pt x="849" y="351"/>
                    </a:cubicBezTo>
                    <a:cubicBezTo>
                      <a:pt x="863" y="351"/>
                      <a:pt x="874" y="339"/>
                      <a:pt x="874" y="325"/>
                    </a:cubicBezTo>
                    <a:cubicBezTo>
                      <a:pt x="874" y="271"/>
                      <a:pt x="874" y="271"/>
                      <a:pt x="874" y="271"/>
                    </a:cubicBezTo>
                    <a:cubicBezTo>
                      <a:pt x="874" y="256"/>
                      <a:pt x="863" y="245"/>
                      <a:pt x="849" y="245"/>
                    </a:cubicBezTo>
                    <a:cubicBezTo>
                      <a:pt x="669" y="245"/>
                      <a:pt x="669" y="245"/>
                      <a:pt x="669" y="245"/>
                    </a:cubicBezTo>
                    <a:cubicBezTo>
                      <a:pt x="669" y="27"/>
                      <a:pt x="669" y="27"/>
                      <a:pt x="669" y="27"/>
                    </a:cubicBezTo>
                    <a:cubicBezTo>
                      <a:pt x="669" y="12"/>
                      <a:pt x="658" y="0"/>
                      <a:pt x="643" y="0"/>
                    </a:cubicBezTo>
                    <a:cubicBezTo>
                      <a:pt x="27" y="0"/>
                      <a:pt x="27" y="0"/>
                      <a:pt x="27" y="0"/>
                    </a:cubicBezTo>
                    <a:cubicBezTo>
                      <a:pt x="12" y="0"/>
                      <a:pt x="0" y="12"/>
                      <a:pt x="0" y="27"/>
                    </a:cubicBezTo>
                    <a:cubicBezTo>
                      <a:pt x="0" y="54"/>
                      <a:pt x="0" y="54"/>
                      <a:pt x="0" y="54"/>
                    </a:cubicBezTo>
                    <a:cubicBezTo>
                      <a:pt x="0" y="68"/>
                      <a:pt x="12" y="79"/>
                      <a:pt x="27" y="79"/>
                    </a:cubicBezTo>
                    <a:cubicBezTo>
                      <a:pt x="40" y="79"/>
                      <a:pt x="52" y="68"/>
                      <a:pt x="52" y="54"/>
                    </a:cubicBezTo>
                    <a:cubicBezTo>
                      <a:pt x="52" y="52"/>
                      <a:pt x="52" y="52"/>
                      <a:pt x="52" y="52"/>
                    </a:cubicBezTo>
                    <a:cubicBezTo>
                      <a:pt x="205" y="52"/>
                      <a:pt x="205" y="52"/>
                      <a:pt x="205" y="52"/>
                    </a:cubicBezTo>
                    <a:cubicBezTo>
                      <a:pt x="205" y="245"/>
                      <a:pt x="205" y="245"/>
                      <a:pt x="205" y="245"/>
                    </a:cubicBezTo>
                    <a:cubicBezTo>
                      <a:pt x="52" y="245"/>
                      <a:pt x="52" y="245"/>
                      <a:pt x="52" y="245"/>
                    </a:cubicBezTo>
                    <a:cubicBezTo>
                      <a:pt x="52" y="157"/>
                      <a:pt x="52" y="157"/>
                      <a:pt x="52" y="157"/>
                    </a:cubicBezTo>
                    <a:cubicBezTo>
                      <a:pt x="52" y="144"/>
                      <a:pt x="40" y="132"/>
                      <a:pt x="27" y="132"/>
                    </a:cubicBezTo>
                    <a:cubicBezTo>
                      <a:pt x="12" y="132"/>
                      <a:pt x="0" y="144"/>
                      <a:pt x="0" y="157"/>
                    </a:cubicBezTo>
                    <a:cubicBezTo>
                      <a:pt x="0" y="1737"/>
                      <a:pt x="0" y="1737"/>
                      <a:pt x="0" y="1737"/>
                    </a:cubicBezTo>
                    <a:cubicBezTo>
                      <a:pt x="0" y="1752"/>
                      <a:pt x="12" y="1763"/>
                      <a:pt x="27" y="1763"/>
                    </a:cubicBezTo>
                    <a:cubicBezTo>
                      <a:pt x="1170" y="1763"/>
                      <a:pt x="1170" y="1763"/>
                      <a:pt x="1170" y="1763"/>
                    </a:cubicBezTo>
                    <a:cubicBezTo>
                      <a:pt x="1028" y="1713"/>
                      <a:pt x="1028" y="1713"/>
                      <a:pt x="1028" y="1713"/>
                    </a:cubicBezTo>
                    <a:cubicBezTo>
                      <a:pt x="669" y="1713"/>
                      <a:pt x="669" y="1713"/>
                      <a:pt x="669" y="1713"/>
                    </a:cubicBezTo>
                    <a:cubicBezTo>
                      <a:pt x="669" y="1520"/>
                      <a:pt x="669" y="1520"/>
                      <a:pt x="669" y="1520"/>
                    </a:cubicBezTo>
                    <a:cubicBezTo>
                      <a:pt x="810" y="1520"/>
                      <a:pt x="810" y="1520"/>
                      <a:pt x="810" y="1520"/>
                    </a:cubicBezTo>
                    <a:cubicBezTo>
                      <a:pt x="794" y="1506"/>
                      <a:pt x="772" y="1488"/>
                      <a:pt x="764" y="1468"/>
                    </a:cubicBezTo>
                    <a:cubicBezTo>
                      <a:pt x="463" y="1468"/>
                      <a:pt x="463" y="1468"/>
                      <a:pt x="463" y="1468"/>
                    </a:cubicBezTo>
                    <a:cubicBezTo>
                      <a:pt x="463" y="1275"/>
                      <a:pt x="463" y="1275"/>
                      <a:pt x="463" y="1275"/>
                    </a:cubicBezTo>
                    <a:cubicBezTo>
                      <a:pt x="701" y="1275"/>
                      <a:pt x="701" y="1275"/>
                      <a:pt x="701" y="1275"/>
                    </a:cubicBezTo>
                    <a:cubicBezTo>
                      <a:pt x="701" y="1275"/>
                      <a:pt x="701" y="1275"/>
                      <a:pt x="701" y="1275"/>
                    </a:cubicBezTo>
                    <a:cubicBezTo>
                      <a:pt x="700" y="1259"/>
                      <a:pt x="693" y="1239"/>
                      <a:pt x="696" y="1224"/>
                    </a:cubicBezTo>
                    <a:cubicBezTo>
                      <a:pt x="669" y="1224"/>
                      <a:pt x="669" y="1224"/>
                      <a:pt x="669" y="1224"/>
                    </a:cubicBezTo>
                    <a:cubicBezTo>
                      <a:pt x="669" y="1031"/>
                      <a:pt x="669" y="1031"/>
                      <a:pt x="669" y="1031"/>
                    </a:cubicBezTo>
                    <a:cubicBezTo>
                      <a:pt x="699" y="979"/>
                      <a:pt x="699" y="979"/>
                      <a:pt x="699" y="979"/>
                    </a:cubicBezTo>
                    <a:cubicBezTo>
                      <a:pt x="463" y="979"/>
                      <a:pt x="463" y="979"/>
                      <a:pt x="463" y="979"/>
                    </a:cubicBezTo>
                    <a:cubicBezTo>
                      <a:pt x="463" y="786"/>
                      <a:pt x="463" y="786"/>
                      <a:pt x="463" y="786"/>
                    </a:cubicBezTo>
                    <a:cubicBezTo>
                      <a:pt x="808" y="786"/>
                      <a:pt x="808" y="786"/>
                      <a:pt x="808" y="786"/>
                    </a:cubicBezTo>
                    <a:moveTo>
                      <a:pt x="839" y="735"/>
                    </a:moveTo>
                    <a:cubicBezTo>
                      <a:pt x="669" y="735"/>
                      <a:pt x="669" y="735"/>
                      <a:pt x="669" y="735"/>
                    </a:cubicBezTo>
                    <a:cubicBezTo>
                      <a:pt x="669" y="542"/>
                      <a:pt x="669" y="542"/>
                      <a:pt x="669" y="542"/>
                    </a:cubicBezTo>
                    <a:cubicBezTo>
                      <a:pt x="849" y="542"/>
                      <a:pt x="849" y="542"/>
                      <a:pt x="849" y="542"/>
                    </a:cubicBezTo>
                    <a:cubicBezTo>
                      <a:pt x="863" y="542"/>
                      <a:pt x="874" y="530"/>
                      <a:pt x="874" y="516"/>
                    </a:cubicBezTo>
                    <a:moveTo>
                      <a:pt x="616" y="1031"/>
                    </a:moveTo>
                    <a:cubicBezTo>
                      <a:pt x="616" y="1224"/>
                      <a:pt x="616" y="1224"/>
                      <a:pt x="616" y="1224"/>
                    </a:cubicBezTo>
                    <a:cubicBezTo>
                      <a:pt x="258" y="1224"/>
                      <a:pt x="258" y="1224"/>
                      <a:pt x="258" y="1224"/>
                    </a:cubicBezTo>
                    <a:cubicBezTo>
                      <a:pt x="258" y="1031"/>
                      <a:pt x="258" y="1031"/>
                      <a:pt x="258" y="1031"/>
                    </a:cubicBezTo>
                    <a:cubicBezTo>
                      <a:pt x="616" y="1031"/>
                      <a:pt x="616" y="1031"/>
                      <a:pt x="616" y="1031"/>
                    </a:cubicBezTo>
                    <a:close/>
                    <a:moveTo>
                      <a:pt x="616" y="542"/>
                    </a:moveTo>
                    <a:cubicBezTo>
                      <a:pt x="616" y="735"/>
                      <a:pt x="616" y="735"/>
                      <a:pt x="616" y="735"/>
                    </a:cubicBezTo>
                    <a:cubicBezTo>
                      <a:pt x="258" y="735"/>
                      <a:pt x="258" y="735"/>
                      <a:pt x="258" y="735"/>
                    </a:cubicBezTo>
                    <a:cubicBezTo>
                      <a:pt x="258" y="542"/>
                      <a:pt x="258" y="542"/>
                      <a:pt x="258" y="542"/>
                    </a:cubicBezTo>
                    <a:lnTo>
                      <a:pt x="616" y="542"/>
                    </a:lnTo>
                    <a:close/>
                    <a:moveTo>
                      <a:pt x="258" y="52"/>
                    </a:moveTo>
                    <a:cubicBezTo>
                      <a:pt x="616" y="52"/>
                      <a:pt x="616" y="52"/>
                      <a:pt x="616" y="52"/>
                    </a:cubicBezTo>
                    <a:cubicBezTo>
                      <a:pt x="616" y="245"/>
                      <a:pt x="616" y="245"/>
                      <a:pt x="616" y="245"/>
                    </a:cubicBezTo>
                    <a:cubicBezTo>
                      <a:pt x="258" y="245"/>
                      <a:pt x="258" y="245"/>
                      <a:pt x="258" y="245"/>
                    </a:cubicBezTo>
                    <a:lnTo>
                      <a:pt x="258" y="52"/>
                    </a:lnTo>
                    <a:close/>
                    <a:moveTo>
                      <a:pt x="52" y="297"/>
                    </a:moveTo>
                    <a:cubicBezTo>
                      <a:pt x="411" y="297"/>
                      <a:pt x="411" y="297"/>
                      <a:pt x="411" y="297"/>
                    </a:cubicBezTo>
                    <a:cubicBezTo>
                      <a:pt x="411" y="489"/>
                      <a:pt x="411" y="489"/>
                      <a:pt x="411" y="489"/>
                    </a:cubicBezTo>
                    <a:cubicBezTo>
                      <a:pt x="52" y="489"/>
                      <a:pt x="52" y="489"/>
                      <a:pt x="52" y="489"/>
                    </a:cubicBezTo>
                    <a:lnTo>
                      <a:pt x="52" y="297"/>
                    </a:lnTo>
                    <a:close/>
                    <a:moveTo>
                      <a:pt x="52" y="542"/>
                    </a:moveTo>
                    <a:cubicBezTo>
                      <a:pt x="205" y="542"/>
                      <a:pt x="205" y="542"/>
                      <a:pt x="205" y="542"/>
                    </a:cubicBezTo>
                    <a:cubicBezTo>
                      <a:pt x="205" y="735"/>
                      <a:pt x="205" y="735"/>
                      <a:pt x="205" y="735"/>
                    </a:cubicBezTo>
                    <a:cubicBezTo>
                      <a:pt x="52" y="735"/>
                      <a:pt x="52" y="735"/>
                      <a:pt x="52" y="735"/>
                    </a:cubicBezTo>
                    <a:lnTo>
                      <a:pt x="52" y="542"/>
                    </a:lnTo>
                    <a:close/>
                    <a:moveTo>
                      <a:pt x="52" y="786"/>
                    </a:moveTo>
                    <a:cubicBezTo>
                      <a:pt x="411" y="786"/>
                      <a:pt x="411" y="786"/>
                      <a:pt x="411" y="786"/>
                    </a:cubicBezTo>
                    <a:cubicBezTo>
                      <a:pt x="411" y="979"/>
                      <a:pt x="411" y="979"/>
                      <a:pt x="411" y="979"/>
                    </a:cubicBezTo>
                    <a:cubicBezTo>
                      <a:pt x="52" y="979"/>
                      <a:pt x="52" y="979"/>
                      <a:pt x="52" y="979"/>
                    </a:cubicBezTo>
                    <a:cubicBezTo>
                      <a:pt x="52" y="786"/>
                      <a:pt x="52" y="786"/>
                      <a:pt x="52" y="786"/>
                    </a:cubicBezTo>
                    <a:close/>
                    <a:moveTo>
                      <a:pt x="52" y="1031"/>
                    </a:moveTo>
                    <a:cubicBezTo>
                      <a:pt x="205" y="1031"/>
                      <a:pt x="205" y="1031"/>
                      <a:pt x="205" y="1031"/>
                    </a:cubicBezTo>
                    <a:cubicBezTo>
                      <a:pt x="205" y="1224"/>
                      <a:pt x="205" y="1224"/>
                      <a:pt x="205" y="1224"/>
                    </a:cubicBezTo>
                    <a:cubicBezTo>
                      <a:pt x="52" y="1224"/>
                      <a:pt x="52" y="1224"/>
                      <a:pt x="52" y="1224"/>
                    </a:cubicBezTo>
                    <a:cubicBezTo>
                      <a:pt x="52" y="1031"/>
                      <a:pt x="52" y="1031"/>
                      <a:pt x="52" y="1031"/>
                    </a:cubicBezTo>
                    <a:close/>
                    <a:moveTo>
                      <a:pt x="52" y="1275"/>
                    </a:moveTo>
                    <a:cubicBezTo>
                      <a:pt x="411" y="1275"/>
                      <a:pt x="411" y="1275"/>
                      <a:pt x="411" y="1275"/>
                    </a:cubicBezTo>
                    <a:cubicBezTo>
                      <a:pt x="411" y="1468"/>
                      <a:pt x="411" y="1468"/>
                      <a:pt x="411" y="1468"/>
                    </a:cubicBezTo>
                    <a:cubicBezTo>
                      <a:pt x="52" y="1468"/>
                      <a:pt x="52" y="1468"/>
                      <a:pt x="52" y="1468"/>
                    </a:cubicBezTo>
                    <a:cubicBezTo>
                      <a:pt x="52" y="1275"/>
                      <a:pt x="52" y="1275"/>
                      <a:pt x="52" y="1275"/>
                    </a:cubicBezTo>
                    <a:close/>
                    <a:moveTo>
                      <a:pt x="205" y="1712"/>
                    </a:moveTo>
                    <a:cubicBezTo>
                      <a:pt x="52" y="1712"/>
                      <a:pt x="52" y="1712"/>
                      <a:pt x="52" y="1712"/>
                    </a:cubicBezTo>
                    <a:cubicBezTo>
                      <a:pt x="52" y="1520"/>
                      <a:pt x="52" y="1520"/>
                      <a:pt x="52" y="1520"/>
                    </a:cubicBezTo>
                    <a:cubicBezTo>
                      <a:pt x="205" y="1520"/>
                      <a:pt x="205" y="1520"/>
                      <a:pt x="205" y="1520"/>
                    </a:cubicBezTo>
                    <a:lnTo>
                      <a:pt x="205" y="1712"/>
                    </a:lnTo>
                    <a:close/>
                    <a:moveTo>
                      <a:pt x="616" y="1713"/>
                    </a:moveTo>
                    <a:cubicBezTo>
                      <a:pt x="258" y="1713"/>
                      <a:pt x="258" y="1713"/>
                      <a:pt x="258" y="1713"/>
                    </a:cubicBezTo>
                    <a:cubicBezTo>
                      <a:pt x="258" y="1520"/>
                      <a:pt x="258" y="1520"/>
                      <a:pt x="258" y="1520"/>
                    </a:cubicBezTo>
                    <a:cubicBezTo>
                      <a:pt x="616" y="1520"/>
                      <a:pt x="616" y="1520"/>
                      <a:pt x="616" y="1520"/>
                    </a:cubicBezTo>
                    <a:lnTo>
                      <a:pt x="616" y="171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53" name="Line 9">
                <a:extLst>
                  <a:ext uri="{FF2B5EF4-FFF2-40B4-BE49-F238E27FC236}">
                    <a16:creationId xmlns:a16="http://schemas.microsoft.com/office/drawing/2014/main" id="{E407075C-EEB4-4DBA-B678-D0466F3BBB60}"/>
                  </a:ext>
                </a:extLst>
              </p:cNvPr>
              <p:cNvSpPr>
                <a:spLocks noChangeShapeType="1"/>
              </p:cNvSpPr>
              <p:nvPr/>
            </p:nvSpPr>
            <p:spPr bwMode="auto">
              <a:xfrm>
                <a:off x="9222478" y="290290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4" name="Line 10">
                <a:extLst>
                  <a:ext uri="{FF2B5EF4-FFF2-40B4-BE49-F238E27FC236}">
                    <a16:creationId xmlns:a16="http://schemas.microsoft.com/office/drawing/2014/main" id="{EC9242AD-3417-4748-BB61-9AE56EAD8E98}"/>
                  </a:ext>
                </a:extLst>
              </p:cNvPr>
              <p:cNvSpPr>
                <a:spLocks noChangeShapeType="1"/>
              </p:cNvSpPr>
              <p:nvPr/>
            </p:nvSpPr>
            <p:spPr bwMode="auto">
              <a:xfrm>
                <a:off x="9222478" y="290290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5" name="Line 11">
                <a:extLst>
                  <a:ext uri="{FF2B5EF4-FFF2-40B4-BE49-F238E27FC236}">
                    <a16:creationId xmlns:a16="http://schemas.microsoft.com/office/drawing/2014/main" id="{EBD745C1-AB43-455C-8291-BE39FCF8D81A}"/>
                  </a:ext>
                </a:extLst>
              </p:cNvPr>
              <p:cNvSpPr>
                <a:spLocks noChangeShapeType="1"/>
              </p:cNvSpPr>
              <p:nvPr/>
            </p:nvSpPr>
            <p:spPr bwMode="auto">
              <a:xfrm>
                <a:off x="9200253" y="295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6" name="Line 12">
                <a:extLst>
                  <a:ext uri="{FF2B5EF4-FFF2-40B4-BE49-F238E27FC236}">
                    <a16:creationId xmlns:a16="http://schemas.microsoft.com/office/drawing/2014/main" id="{33EE11F7-E973-407B-8A80-3F127512B293}"/>
                  </a:ext>
                </a:extLst>
              </p:cNvPr>
              <p:cNvSpPr>
                <a:spLocks noChangeShapeType="1"/>
              </p:cNvSpPr>
              <p:nvPr/>
            </p:nvSpPr>
            <p:spPr bwMode="auto">
              <a:xfrm>
                <a:off x="9200253" y="295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7" name="Freeform 13">
                <a:extLst>
                  <a:ext uri="{FF2B5EF4-FFF2-40B4-BE49-F238E27FC236}">
                    <a16:creationId xmlns:a16="http://schemas.microsoft.com/office/drawing/2014/main" id="{4FC0689D-E606-4B22-AD3E-90F70113F658}"/>
                  </a:ext>
                </a:extLst>
              </p:cNvPr>
              <p:cNvSpPr>
                <a:spLocks/>
              </p:cNvSpPr>
              <p:nvPr/>
            </p:nvSpPr>
            <p:spPr bwMode="auto">
              <a:xfrm>
                <a:off x="9151041" y="2682876"/>
                <a:ext cx="307975" cy="427038"/>
              </a:xfrm>
              <a:custGeom>
                <a:avLst/>
                <a:gdLst>
                  <a:gd name="T0" fmla="*/ 1207 w 1265"/>
                  <a:gd name="T1" fmla="*/ 943 h 1763"/>
                  <a:gd name="T2" fmla="*/ 1183 w 1265"/>
                  <a:gd name="T3" fmla="*/ 964 h 1763"/>
                  <a:gd name="T4" fmla="*/ 1086 w 1265"/>
                  <a:gd name="T5" fmla="*/ 1163 h 1763"/>
                  <a:gd name="T6" fmla="*/ 1100 w 1265"/>
                  <a:gd name="T7" fmla="*/ 907 h 1763"/>
                  <a:gd name="T8" fmla="*/ 985 w 1265"/>
                  <a:gd name="T9" fmla="*/ 620 h 1763"/>
                  <a:gd name="T10" fmla="*/ 802 w 1265"/>
                  <a:gd name="T11" fmla="*/ 201 h 1763"/>
                  <a:gd name="T12" fmla="*/ 802 w 1265"/>
                  <a:gd name="T13" fmla="*/ 42 h 1763"/>
                  <a:gd name="T14" fmla="*/ 759 w 1265"/>
                  <a:gd name="T15" fmla="*/ 17 h 1763"/>
                  <a:gd name="T16" fmla="*/ 467 w 1265"/>
                  <a:gd name="T17" fmla="*/ 451 h 1763"/>
                  <a:gd name="T18" fmla="*/ 443 w 1265"/>
                  <a:gd name="T19" fmla="*/ 545 h 1763"/>
                  <a:gd name="T20" fmla="*/ 183 w 1265"/>
                  <a:gd name="T21" fmla="*/ 357 h 1763"/>
                  <a:gd name="T22" fmla="*/ 153 w 1265"/>
                  <a:gd name="T23" fmla="*/ 395 h 1763"/>
                  <a:gd name="T24" fmla="*/ 150 w 1265"/>
                  <a:gd name="T25" fmla="*/ 740 h 1763"/>
                  <a:gd name="T26" fmla="*/ 197 w 1265"/>
                  <a:gd name="T27" fmla="*/ 760 h 1763"/>
                  <a:gd name="T28" fmla="*/ 230 w 1265"/>
                  <a:gd name="T29" fmla="*/ 432 h 1763"/>
                  <a:gd name="T30" fmla="*/ 434 w 1265"/>
                  <a:gd name="T31" fmla="*/ 662 h 1763"/>
                  <a:gd name="T32" fmla="*/ 486 w 1265"/>
                  <a:gd name="T33" fmla="*/ 656 h 1763"/>
                  <a:gd name="T34" fmla="*/ 743 w 1265"/>
                  <a:gd name="T35" fmla="*/ 103 h 1763"/>
                  <a:gd name="T36" fmla="*/ 943 w 1265"/>
                  <a:gd name="T37" fmla="*/ 649 h 1763"/>
                  <a:gd name="T38" fmla="*/ 1007 w 1265"/>
                  <a:gd name="T39" fmla="*/ 1238 h 1763"/>
                  <a:gd name="T40" fmla="*/ 1047 w 1265"/>
                  <a:gd name="T41" fmla="*/ 1268 h 1763"/>
                  <a:gd name="T42" fmla="*/ 1207 w 1265"/>
                  <a:gd name="T43" fmla="*/ 1068 h 1763"/>
                  <a:gd name="T44" fmla="*/ 1213 w 1265"/>
                  <a:gd name="T45" fmla="*/ 1121 h 1763"/>
                  <a:gd name="T46" fmla="*/ 614 w 1265"/>
                  <a:gd name="T47" fmla="*/ 1712 h 1763"/>
                  <a:gd name="T48" fmla="*/ 196 w 1265"/>
                  <a:gd name="T49" fmla="*/ 1534 h 1763"/>
                  <a:gd name="T50" fmla="*/ 70 w 1265"/>
                  <a:gd name="T51" fmla="*/ 1131 h 1763"/>
                  <a:gd name="T52" fmla="*/ 131 w 1265"/>
                  <a:gd name="T53" fmla="*/ 906 h 1763"/>
                  <a:gd name="T54" fmla="*/ 83 w 1265"/>
                  <a:gd name="T55" fmla="*/ 887 h 1763"/>
                  <a:gd name="T56" fmla="*/ 18 w 1265"/>
                  <a:gd name="T57" fmla="*/ 1125 h 1763"/>
                  <a:gd name="T58" fmla="*/ 158 w 1265"/>
                  <a:gd name="T59" fmla="*/ 1568 h 1763"/>
                  <a:gd name="T60" fmla="*/ 614 w 1265"/>
                  <a:gd name="T61" fmla="*/ 1763 h 1763"/>
                  <a:gd name="T62" fmla="*/ 1265 w 1265"/>
                  <a:gd name="T63" fmla="*/ 1121 h 1763"/>
                  <a:gd name="T64" fmla="*/ 1234 w 1265"/>
                  <a:gd name="T65" fmla="*/ 960 h 1763"/>
                  <a:gd name="T66" fmla="*/ 1207 w 1265"/>
                  <a:gd name="T67" fmla="*/ 94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5" h="1763">
                    <a:moveTo>
                      <a:pt x="1207" y="943"/>
                    </a:moveTo>
                    <a:cubicBezTo>
                      <a:pt x="1195" y="944"/>
                      <a:pt x="1185" y="952"/>
                      <a:pt x="1183" y="964"/>
                    </a:cubicBezTo>
                    <a:cubicBezTo>
                      <a:pt x="1170" y="1050"/>
                      <a:pt x="1125" y="1119"/>
                      <a:pt x="1086" y="1163"/>
                    </a:cubicBezTo>
                    <a:cubicBezTo>
                      <a:pt x="1107" y="1077"/>
                      <a:pt x="1111" y="991"/>
                      <a:pt x="1100" y="907"/>
                    </a:cubicBezTo>
                    <a:cubicBezTo>
                      <a:pt x="1086" y="806"/>
                      <a:pt x="1045" y="707"/>
                      <a:pt x="985" y="620"/>
                    </a:cubicBezTo>
                    <a:cubicBezTo>
                      <a:pt x="859" y="442"/>
                      <a:pt x="816" y="293"/>
                      <a:pt x="802" y="201"/>
                    </a:cubicBezTo>
                    <a:cubicBezTo>
                      <a:pt x="787" y="102"/>
                      <a:pt x="802" y="44"/>
                      <a:pt x="802" y="42"/>
                    </a:cubicBezTo>
                    <a:cubicBezTo>
                      <a:pt x="809" y="18"/>
                      <a:pt x="779" y="0"/>
                      <a:pt x="759" y="17"/>
                    </a:cubicBezTo>
                    <a:cubicBezTo>
                      <a:pt x="581" y="174"/>
                      <a:pt x="501" y="339"/>
                      <a:pt x="467" y="451"/>
                    </a:cubicBezTo>
                    <a:cubicBezTo>
                      <a:pt x="456" y="485"/>
                      <a:pt x="449" y="517"/>
                      <a:pt x="443" y="545"/>
                    </a:cubicBezTo>
                    <a:cubicBezTo>
                      <a:pt x="361" y="414"/>
                      <a:pt x="193" y="360"/>
                      <a:pt x="183" y="357"/>
                    </a:cubicBezTo>
                    <a:cubicBezTo>
                      <a:pt x="161" y="351"/>
                      <a:pt x="142" y="374"/>
                      <a:pt x="153" y="395"/>
                    </a:cubicBezTo>
                    <a:cubicBezTo>
                      <a:pt x="233" y="527"/>
                      <a:pt x="198" y="630"/>
                      <a:pt x="150" y="740"/>
                    </a:cubicBezTo>
                    <a:cubicBezTo>
                      <a:pt x="136" y="769"/>
                      <a:pt x="183" y="791"/>
                      <a:pt x="197" y="760"/>
                    </a:cubicBezTo>
                    <a:cubicBezTo>
                      <a:pt x="242" y="659"/>
                      <a:pt x="278" y="556"/>
                      <a:pt x="230" y="432"/>
                    </a:cubicBezTo>
                    <a:cubicBezTo>
                      <a:pt x="302" y="467"/>
                      <a:pt x="416" y="541"/>
                      <a:pt x="434" y="662"/>
                    </a:cubicBezTo>
                    <a:cubicBezTo>
                      <a:pt x="439" y="694"/>
                      <a:pt x="487" y="688"/>
                      <a:pt x="486" y="656"/>
                    </a:cubicBezTo>
                    <a:cubicBezTo>
                      <a:pt x="486" y="654"/>
                      <a:pt x="471" y="373"/>
                      <a:pt x="743" y="103"/>
                    </a:cubicBezTo>
                    <a:cubicBezTo>
                      <a:pt x="740" y="203"/>
                      <a:pt x="765" y="398"/>
                      <a:pt x="943" y="649"/>
                    </a:cubicBezTo>
                    <a:cubicBezTo>
                      <a:pt x="1013" y="750"/>
                      <a:pt x="1115" y="959"/>
                      <a:pt x="1007" y="1238"/>
                    </a:cubicBezTo>
                    <a:cubicBezTo>
                      <a:pt x="999" y="1261"/>
                      <a:pt x="1026" y="1283"/>
                      <a:pt x="1047" y="1268"/>
                    </a:cubicBezTo>
                    <a:cubicBezTo>
                      <a:pt x="1051" y="1265"/>
                      <a:pt x="1154" y="1195"/>
                      <a:pt x="1207" y="1068"/>
                    </a:cubicBezTo>
                    <a:cubicBezTo>
                      <a:pt x="1211" y="1085"/>
                      <a:pt x="1213" y="1105"/>
                      <a:pt x="1213" y="1121"/>
                    </a:cubicBezTo>
                    <a:cubicBezTo>
                      <a:pt x="1213" y="1446"/>
                      <a:pt x="944" y="1712"/>
                      <a:pt x="614" y="1712"/>
                    </a:cubicBezTo>
                    <a:cubicBezTo>
                      <a:pt x="452" y="1712"/>
                      <a:pt x="299" y="1647"/>
                      <a:pt x="196" y="1534"/>
                    </a:cubicBezTo>
                    <a:cubicBezTo>
                      <a:pt x="98" y="1424"/>
                      <a:pt x="53" y="1282"/>
                      <a:pt x="70" y="1131"/>
                    </a:cubicBezTo>
                    <a:cubicBezTo>
                      <a:pt x="81" y="1036"/>
                      <a:pt x="109" y="958"/>
                      <a:pt x="131" y="906"/>
                    </a:cubicBezTo>
                    <a:cubicBezTo>
                      <a:pt x="143" y="877"/>
                      <a:pt x="96" y="857"/>
                      <a:pt x="83" y="887"/>
                    </a:cubicBezTo>
                    <a:cubicBezTo>
                      <a:pt x="61" y="940"/>
                      <a:pt x="30" y="1024"/>
                      <a:pt x="18" y="1125"/>
                    </a:cubicBezTo>
                    <a:cubicBezTo>
                      <a:pt x="0" y="1291"/>
                      <a:pt x="49" y="1448"/>
                      <a:pt x="158" y="1568"/>
                    </a:cubicBezTo>
                    <a:cubicBezTo>
                      <a:pt x="270" y="1693"/>
                      <a:pt x="437" y="1763"/>
                      <a:pt x="614" y="1763"/>
                    </a:cubicBezTo>
                    <a:cubicBezTo>
                      <a:pt x="973" y="1763"/>
                      <a:pt x="1265" y="1475"/>
                      <a:pt x="1265" y="1121"/>
                    </a:cubicBezTo>
                    <a:cubicBezTo>
                      <a:pt x="1265" y="1055"/>
                      <a:pt x="1235" y="963"/>
                      <a:pt x="1234" y="960"/>
                    </a:cubicBezTo>
                    <a:cubicBezTo>
                      <a:pt x="1230" y="948"/>
                      <a:pt x="1219" y="942"/>
                      <a:pt x="1207" y="9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sp>
            <p:nvSpPr>
              <p:cNvPr id="1358" name="Line 14">
                <a:extLst>
                  <a:ext uri="{FF2B5EF4-FFF2-40B4-BE49-F238E27FC236}">
                    <a16:creationId xmlns:a16="http://schemas.microsoft.com/office/drawing/2014/main" id="{8CC26F9F-62D3-401B-9767-62A0B2CBBF7E}"/>
                  </a:ext>
                </a:extLst>
              </p:cNvPr>
              <p:cNvSpPr>
                <a:spLocks noChangeShapeType="1"/>
              </p:cNvSpPr>
              <p:nvPr/>
            </p:nvSpPr>
            <p:spPr bwMode="auto">
              <a:xfrm>
                <a:off x="9446316" y="291560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9" name="Line 15">
                <a:extLst>
                  <a:ext uri="{FF2B5EF4-FFF2-40B4-BE49-F238E27FC236}">
                    <a16:creationId xmlns:a16="http://schemas.microsoft.com/office/drawing/2014/main" id="{C47D25E7-3986-428F-9680-1B2CD7B891FB}"/>
                  </a:ext>
                </a:extLst>
              </p:cNvPr>
              <p:cNvSpPr>
                <a:spLocks noChangeShapeType="1"/>
              </p:cNvSpPr>
              <p:nvPr/>
            </p:nvSpPr>
            <p:spPr bwMode="auto">
              <a:xfrm>
                <a:off x="9446316" y="291560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0" name="Freeform 16">
                <a:extLst>
                  <a:ext uri="{FF2B5EF4-FFF2-40B4-BE49-F238E27FC236}">
                    <a16:creationId xmlns:a16="http://schemas.microsoft.com/office/drawing/2014/main" id="{F450E632-B347-49CD-984A-CDBC04988432}"/>
                  </a:ext>
                </a:extLst>
              </p:cNvPr>
              <p:cNvSpPr>
                <a:spLocks noEditPoints="1"/>
              </p:cNvSpPr>
              <p:nvPr/>
            </p:nvSpPr>
            <p:spPr bwMode="auto">
              <a:xfrm>
                <a:off x="9251053" y="2941638"/>
                <a:ext cx="107950" cy="144463"/>
              </a:xfrm>
              <a:custGeom>
                <a:avLst/>
                <a:gdLst>
                  <a:gd name="T0" fmla="*/ 289 w 443"/>
                  <a:gd name="T1" fmla="*/ 175 h 598"/>
                  <a:gd name="T2" fmla="*/ 336 w 443"/>
                  <a:gd name="T3" fmla="*/ 149 h 598"/>
                  <a:gd name="T4" fmla="*/ 244 w 443"/>
                  <a:gd name="T5" fmla="*/ 14 h 598"/>
                  <a:gd name="T6" fmla="*/ 199 w 443"/>
                  <a:gd name="T7" fmla="*/ 14 h 598"/>
                  <a:gd name="T8" fmla="*/ 0 w 443"/>
                  <a:gd name="T9" fmla="*/ 390 h 598"/>
                  <a:gd name="T10" fmla="*/ 221 w 443"/>
                  <a:gd name="T11" fmla="*/ 598 h 598"/>
                  <a:gd name="T12" fmla="*/ 443 w 443"/>
                  <a:gd name="T13" fmla="*/ 390 h 598"/>
                  <a:gd name="T14" fmla="*/ 397 w 443"/>
                  <a:gd name="T15" fmla="*/ 256 h 598"/>
                  <a:gd name="T16" fmla="*/ 349 w 443"/>
                  <a:gd name="T17" fmla="*/ 278 h 598"/>
                  <a:gd name="T18" fmla="*/ 389 w 443"/>
                  <a:gd name="T19" fmla="*/ 390 h 598"/>
                  <a:gd name="T20" fmla="*/ 221 w 443"/>
                  <a:gd name="T21" fmla="*/ 547 h 598"/>
                  <a:gd name="T22" fmla="*/ 54 w 443"/>
                  <a:gd name="T23" fmla="*/ 390 h 598"/>
                  <a:gd name="T24" fmla="*/ 221 w 443"/>
                  <a:gd name="T25" fmla="*/ 74 h 598"/>
                  <a:gd name="T26" fmla="*/ 289 w 443"/>
                  <a:gd name="T27" fmla="*/ 175 h 598"/>
                  <a:gd name="T28" fmla="*/ 289 w 443"/>
                  <a:gd name="T29" fmla="*/ 175 h 598"/>
                  <a:gd name="T30" fmla="*/ 289 w 443"/>
                  <a:gd name="T31" fmla="*/ 17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598">
                    <a:moveTo>
                      <a:pt x="289" y="175"/>
                    </a:moveTo>
                    <a:cubicBezTo>
                      <a:pt x="307" y="203"/>
                      <a:pt x="354" y="177"/>
                      <a:pt x="336" y="149"/>
                    </a:cubicBezTo>
                    <a:cubicBezTo>
                      <a:pt x="289" y="76"/>
                      <a:pt x="245" y="16"/>
                      <a:pt x="244" y="14"/>
                    </a:cubicBezTo>
                    <a:cubicBezTo>
                      <a:pt x="233" y="0"/>
                      <a:pt x="210" y="0"/>
                      <a:pt x="199" y="14"/>
                    </a:cubicBezTo>
                    <a:cubicBezTo>
                      <a:pt x="179" y="41"/>
                      <a:pt x="0" y="285"/>
                      <a:pt x="0" y="390"/>
                    </a:cubicBezTo>
                    <a:cubicBezTo>
                      <a:pt x="0" y="505"/>
                      <a:pt x="98" y="598"/>
                      <a:pt x="221" y="598"/>
                    </a:cubicBezTo>
                    <a:cubicBezTo>
                      <a:pt x="343" y="598"/>
                      <a:pt x="443" y="505"/>
                      <a:pt x="443" y="390"/>
                    </a:cubicBezTo>
                    <a:cubicBezTo>
                      <a:pt x="443" y="359"/>
                      <a:pt x="428" y="315"/>
                      <a:pt x="397" y="256"/>
                    </a:cubicBezTo>
                    <a:cubicBezTo>
                      <a:pt x="383" y="226"/>
                      <a:pt x="334" y="249"/>
                      <a:pt x="349" y="278"/>
                    </a:cubicBezTo>
                    <a:cubicBezTo>
                      <a:pt x="382" y="342"/>
                      <a:pt x="389" y="374"/>
                      <a:pt x="389" y="390"/>
                    </a:cubicBezTo>
                    <a:cubicBezTo>
                      <a:pt x="389" y="477"/>
                      <a:pt x="313" y="547"/>
                      <a:pt x="221" y="547"/>
                    </a:cubicBezTo>
                    <a:cubicBezTo>
                      <a:pt x="128" y="547"/>
                      <a:pt x="54" y="477"/>
                      <a:pt x="54" y="390"/>
                    </a:cubicBezTo>
                    <a:cubicBezTo>
                      <a:pt x="54" y="323"/>
                      <a:pt x="160" y="160"/>
                      <a:pt x="221" y="74"/>
                    </a:cubicBezTo>
                    <a:cubicBezTo>
                      <a:pt x="239" y="98"/>
                      <a:pt x="264" y="134"/>
                      <a:pt x="289" y="175"/>
                    </a:cubicBezTo>
                    <a:close/>
                    <a:moveTo>
                      <a:pt x="289" y="175"/>
                    </a:moveTo>
                    <a:cubicBezTo>
                      <a:pt x="289" y="175"/>
                      <a:pt x="289" y="175"/>
                      <a:pt x="289" y="1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61" name="Groupe 2026">
              <a:extLst>
                <a:ext uri="{FF2B5EF4-FFF2-40B4-BE49-F238E27FC236}">
                  <a16:creationId xmlns:a16="http://schemas.microsoft.com/office/drawing/2014/main" id="{53350448-BBF0-40D6-B273-0239F03EAA7E}"/>
                </a:ext>
              </a:extLst>
            </p:cNvPr>
            <p:cNvGrpSpPr>
              <a:grpSpLocks noChangeAspect="1"/>
            </p:cNvGrpSpPr>
            <p:nvPr/>
          </p:nvGrpSpPr>
          <p:grpSpPr>
            <a:xfrm>
              <a:off x="7088485" y="2683472"/>
              <a:ext cx="281080" cy="428400"/>
              <a:chOff x="832724" y="4105152"/>
              <a:chExt cx="281080" cy="428400"/>
            </a:xfrm>
            <a:solidFill>
              <a:schemeClr val="tx2"/>
            </a:solidFill>
          </p:grpSpPr>
          <p:sp>
            <p:nvSpPr>
              <p:cNvPr id="1362" name="Freeform 149">
                <a:extLst>
                  <a:ext uri="{FF2B5EF4-FFF2-40B4-BE49-F238E27FC236}">
                    <a16:creationId xmlns:a16="http://schemas.microsoft.com/office/drawing/2014/main" id="{E6B1D351-19A2-48F2-A2D0-17C06404696B}"/>
                  </a:ext>
                </a:extLst>
              </p:cNvPr>
              <p:cNvSpPr>
                <a:spLocks noEditPoints="1"/>
              </p:cNvSpPr>
              <p:nvPr/>
            </p:nvSpPr>
            <p:spPr bwMode="auto">
              <a:xfrm>
                <a:off x="832724" y="4105152"/>
                <a:ext cx="281080" cy="428400"/>
              </a:xfrm>
              <a:custGeom>
                <a:avLst/>
                <a:gdLst>
                  <a:gd name="T0" fmla="*/ 905 w 1003"/>
                  <a:gd name="T1" fmla="*/ 627 h 1536"/>
                  <a:gd name="T2" fmla="*/ 780 w 1003"/>
                  <a:gd name="T3" fmla="*/ 627 h 1536"/>
                  <a:gd name="T4" fmla="*/ 780 w 1003"/>
                  <a:gd name="T5" fmla="*/ 463 h 1536"/>
                  <a:gd name="T6" fmla="*/ 757 w 1003"/>
                  <a:gd name="T7" fmla="*/ 440 h 1536"/>
                  <a:gd name="T8" fmla="*/ 735 w 1003"/>
                  <a:gd name="T9" fmla="*/ 463 h 1536"/>
                  <a:gd name="T10" fmla="*/ 735 w 1003"/>
                  <a:gd name="T11" fmla="*/ 627 h 1536"/>
                  <a:gd name="T12" fmla="*/ 674 w 1003"/>
                  <a:gd name="T13" fmla="*/ 627 h 1536"/>
                  <a:gd name="T14" fmla="*/ 674 w 1003"/>
                  <a:gd name="T15" fmla="*/ 272 h 1536"/>
                  <a:gd name="T16" fmla="*/ 502 w 1003"/>
                  <a:gd name="T17" fmla="*/ 100 h 1536"/>
                  <a:gd name="T18" fmla="*/ 329 w 1003"/>
                  <a:gd name="T19" fmla="*/ 272 h 1536"/>
                  <a:gd name="T20" fmla="*/ 329 w 1003"/>
                  <a:gd name="T21" fmla="*/ 627 h 1536"/>
                  <a:gd name="T22" fmla="*/ 269 w 1003"/>
                  <a:gd name="T23" fmla="*/ 627 h 1536"/>
                  <a:gd name="T24" fmla="*/ 269 w 1003"/>
                  <a:gd name="T25" fmla="*/ 278 h 1536"/>
                  <a:gd name="T26" fmla="*/ 502 w 1003"/>
                  <a:gd name="T27" fmla="*/ 45 h 1536"/>
                  <a:gd name="T28" fmla="*/ 735 w 1003"/>
                  <a:gd name="T29" fmla="*/ 278 h 1536"/>
                  <a:gd name="T30" fmla="*/ 735 w 1003"/>
                  <a:gd name="T31" fmla="*/ 313 h 1536"/>
                  <a:gd name="T32" fmla="*/ 757 w 1003"/>
                  <a:gd name="T33" fmla="*/ 335 h 1536"/>
                  <a:gd name="T34" fmla="*/ 780 w 1003"/>
                  <a:gd name="T35" fmla="*/ 313 h 1536"/>
                  <a:gd name="T36" fmla="*/ 780 w 1003"/>
                  <a:gd name="T37" fmla="*/ 278 h 1536"/>
                  <a:gd name="T38" fmla="*/ 502 w 1003"/>
                  <a:gd name="T39" fmla="*/ 0 h 1536"/>
                  <a:gd name="T40" fmla="*/ 224 w 1003"/>
                  <a:gd name="T41" fmla="*/ 278 h 1536"/>
                  <a:gd name="T42" fmla="*/ 224 w 1003"/>
                  <a:gd name="T43" fmla="*/ 627 h 1536"/>
                  <a:gd name="T44" fmla="*/ 98 w 1003"/>
                  <a:gd name="T45" fmla="*/ 627 h 1536"/>
                  <a:gd name="T46" fmla="*/ 0 w 1003"/>
                  <a:gd name="T47" fmla="*/ 725 h 1536"/>
                  <a:gd name="T48" fmla="*/ 0 w 1003"/>
                  <a:gd name="T49" fmla="*/ 1265 h 1536"/>
                  <a:gd name="T50" fmla="*/ 23 w 1003"/>
                  <a:gd name="T51" fmla="*/ 1287 h 1536"/>
                  <a:gd name="T52" fmla="*/ 45 w 1003"/>
                  <a:gd name="T53" fmla="*/ 1265 h 1536"/>
                  <a:gd name="T54" fmla="*/ 45 w 1003"/>
                  <a:gd name="T55" fmla="*/ 725 h 1536"/>
                  <a:gd name="T56" fmla="*/ 98 w 1003"/>
                  <a:gd name="T57" fmla="*/ 672 h 1536"/>
                  <a:gd name="T58" fmla="*/ 905 w 1003"/>
                  <a:gd name="T59" fmla="*/ 672 h 1536"/>
                  <a:gd name="T60" fmla="*/ 958 w 1003"/>
                  <a:gd name="T61" fmla="*/ 725 h 1536"/>
                  <a:gd name="T62" fmla="*/ 958 w 1003"/>
                  <a:gd name="T63" fmla="*/ 1438 h 1536"/>
                  <a:gd name="T64" fmla="*/ 905 w 1003"/>
                  <a:gd name="T65" fmla="*/ 1491 h 1536"/>
                  <a:gd name="T66" fmla="*/ 98 w 1003"/>
                  <a:gd name="T67" fmla="*/ 1491 h 1536"/>
                  <a:gd name="T68" fmla="*/ 45 w 1003"/>
                  <a:gd name="T69" fmla="*/ 1438 h 1536"/>
                  <a:gd name="T70" fmla="*/ 45 w 1003"/>
                  <a:gd name="T71" fmla="*/ 1427 h 1536"/>
                  <a:gd name="T72" fmla="*/ 23 w 1003"/>
                  <a:gd name="T73" fmla="*/ 1405 h 1536"/>
                  <a:gd name="T74" fmla="*/ 0 w 1003"/>
                  <a:gd name="T75" fmla="*/ 1427 h 1536"/>
                  <a:gd name="T76" fmla="*/ 0 w 1003"/>
                  <a:gd name="T77" fmla="*/ 1438 h 1536"/>
                  <a:gd name="T78" fmla="*/ 98 w 1003"/>
                  <a:gd name="T79" fmla="*/ 1536 h 1536"/>
                  <a:gd name="T80" fmla="*/ 905 w 1003"/>
                  <a:gd name="T81" fmla="*/ 1536 h 1536"/>
                  <a:gd name="T82" fmla="*/ 1003 w 1003"/>
                  <a:gd name="T83" fmla="*/ 1438 h 1536"/>
                  <a:gd name="T84" fmla="*/ 1003 w 1003"/>
                  <a:gd name="T85" fmla="*/ 725 h 1536"/>
                  <a:gd name="T86" fmla="*/ 905 w 1003"/>
                  <a:gd name="T87" fmla="*/ 627 h 1536"/>
                  <a:gd name="T88" fmla="*/ 629 w 1003"/>
                  <a:gd name="T89" fmla="*/ 627 h 1536"/>
                  <a:gd name="T90" fmla="*/ 374 w 1003"/>
                  <a:gd name="T91" fmla="*/ 627 h 1536"/>
                  <a:gd name="T92" fmla="*/ 374 w 1003"/>
                  <a:gd name="T93" fmla="*/ 272 h 1536"/>
                  <a:gd name="T94" fmla="*/ 374 w 1003"/>
                  <a:gd name="T95" fmla="*/ 272 h 1536"/>
                  <a:gd name="T96" fmla="*/ 502 w 1003"/>
                  <a:gd name="T97" fmla="*/ 145 h 1536"/>
                  <a:gd name="T98" fmla="*/ 629 w 1003"/>
                  <a:gd name="T99" fmla="*/ 272 h 1536"/>
                  <a:gd name="T100" fmla="*/ 629 w 1003"/>
                  <a:gd name="T101" fmla="*/ 627 h 1536"/>
                  <a:gd name="T102" fmla="*/ 629 w 1003"/>
                  <a:gd name="T103" fmla="*/ 627 h 1536"/>
                  <a:gd name="T104" fmla="*/ 629 w 1003"/>
                  <a:gd name="T105"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3" h="1536">
                    <a:moveTo>
                      <a:pt x="905" y="627"/>
                    </a:moveTo>
                    <a:cubicBezTo>
                      <a:pt x="780" y="627"/>
                      <a:pt x="780" y="627"/>
                      <a:pt x="780" y="627"/>
                    </a:cubicBezTo>
                    <a:cubicBezTo>
                      <a:pt x="780" y="463"/>
                      <a:pt x="780" y="463"/>
                      <a:pt x="780" y="463"/>
                    </a:cubicBezTo>
                    <a:cubicBezTo>
                      <a:pt x="780" y="451"/>
                      <a:pt x="770" y="440"/>
                      <a:pt x="757" y="440"/>
                    </a:cubicBezTo>
                    <a:cubicBezTo>
                      <a:pt x="745" y="440"/>
                      <a:pt x="735" y="451"/>
                      <a:pt x="735" y="463"/>
                    </a:cubicBezTo>
                    <a:cubicBezTo>
                      <a:pt x="735" y="627"/>
                      <a:pt x="735" y="627"/>
                      <a:pt x="735" y="627"/>
                    </a:cubicBezTo>
                    <a:cubicBezTo>
                      <a:pt x="674" y="627"/>
                      <a:pt x="674" y="627"/>
                      <a:pt x="674" y="627"/>
                    </a:cubicBezTo>
                    <a:cubicBezTo>
                      <a:pt x="674" y="272"/>
                      <a:pt x="674" y="272"/>
                      <a:pt x="674" y="272"/>
                    </a:cubicBezTo>
                    <a:cubicBezTo>
                      <a:pt x="674" y="177"/>
                      <a:pt x="597" y="100"/>
                      <a:pt x="502" y="100"/>
                    </a:cubicBezTo>
                    <a:cubicBezTo>
                      <a:pt x="407" y="100"/>
                      <a:pt x="329" y="177"/>
                      <a:pt x="329" y="272"/>
                    </a:cubicBezTo>
                    <a:cubicBezTo>
                      <a:pt x="329" y="627"/>
                      <a:pt x="329" y="627"/>
                      <a:pt x="329" y="627"/>
                    </a:cubicBezTo>
                    <a:cubicBezTo>
                      <a:pt x="269" y="627"/>
                      <a:pt x="269" y="627"/>
                      <a:pt x="269" y="627"/>
                    </a:cubicBezTo>
                    <a:cubicBezTo>
                      <a:pt x="269" y="278"/>
                      <a:pt x="269" y="278"/>
                      <a:pt x="269" y="278"/>
                    </a:cubicBezTo>
                    <a:cubicBezTo>
                      <a:pt x="269" y="150"/>
                      <a:pt x="373" y="45"/>
                      <a:pt x="502" y="45"/>
                    </a:cubicBezTo>
                    <a:cubicBezTo>
                      <a:pt x="630" y="45"/>
                      <a:pt x="735" y="150"/>
                      <a:pt x="735" y="278"/>
                    </a:cubicBezTo>
                    <a:cubicBezTo>
                      <a:pt x="735" y="313"/>
                      <a:pt x="735" y="313"/>
                      <a:pt x="735" y="313"/>
                    </a:cubicBezTo>
                    <a:cubicBezTo>
                      <a:pt x="735" y="325"/>
                      <a:pt x="745" y="335"/>
                      <a:pt x="757" y="335"/>
                    </a:cubicBezTo>
                    <a:cubicBezTo>
                      <a:pt x="770" y="335"/>
                      <a:pt x="780" y="325"/>
                      <a:pt x="780" y="313"/>
                    </a:cubicBezTo>
                    <a:cubicBezTo>
                      <a:pt x="780" y="278"/>
                      <a:pt x="780" y="278"/>
                      <a:pt x="780" y="278"/>
                    </a:cubicBezTo>
                    <a:cubicBezTo>
                      <a:pt x="780" y="125"/>
                      <a:pt x="655" y="0"/>
                      <a:pt x="502" y="0"/>
                    </a:cubicBezTo>
                    <a:cubicBezTo>
                      <a:pt x="348" y="0"/>
                      <a:pt x="224" y="125"/>
                      <a:pt x="224" y="278"/>
                    </a:cubicBezTo>
                    <a:cubicBezTo>
                      <a:pt x="224" y="627"/>
                      <a:pt x="224" y="627"/>
                      <a:pt x="224" y="627"/>
                    </a:cubicBezTo>
                    <a:cubicBezTo>
                      <a:pt x="98" y="627"/>
                      <a:pt x="98" y="627"/>
                      <a:pt x="98" y="627"/>
                    </a:cubicBezTo>
                    <a:cubicBezTo>
                      <a:pt x="44" y="627"/>
                      <a:pt x="0" y="671"/>
                      <a:pt x="0" y="725"/>
                    </a:cubicBezTo>
                    <a:cubicBezTo>
                      <a:pt x="0" y="1265"/>
                      <a:pt x="0" y="1265"/>
                      <a:pt x="0" y="1265"/>
                    </a:cubicBezTo>
                    <a:cubicBezTo>
                      <a:pt x="0" y="1277"/>
                      <a:pt x="10" y="1287"/>
                      <a:pt x="23" y="1287"/>
                    </a:cubicBezTo>
                    <a:cubicBezTo>
                      <a:pt x="35" y="1287"/>
                      <a:pt x="45" y="1277"/>
                      <a:pt x="45" y="1265"/>
                    </a:cubicBezTo>
                    <a:cubicBezTo>
                      <a:pt x="45" y="725"/>
                      <a:pt x="45" y="725"/>
                      <a:pt x="45" y="725"/>
                    </a:cubicBezTo>
                    <a:cubicBezTo>
                      <a:pt x="45" y="695"/>
                      <a:pt x="69" y="672"/>
                      <a:pt x="98" y="672"/>
                    </a:cubicBezTo>
                    <a:cubicBezTo>
                      <a:pt x="905" y="672"/>
                      <a:pt x="905" y="672"/>
                      <a:pt x="905" y="672"/>
                    </a:cubicBezTo>
                    <a:cubicBezTo>
                      <a:pt x="935" y="672"/>
                      <a:pt x="958" y="695"/>
                      <a:pt x="958" y="725"/>
                    </a:cubicBezTo>
                    <a:cubicBezTo>
                      <a:pt x="958" y="1438"/>
                      <a:pt x="958" y="1438"/>
                      <a:pt x="958" y="1438"/>
                    </a:cubicBezTo>
                    <a:cubicBezTo>
                      <a:pt x="958" y="1467"/>
                      <a:pt x="935" y="1491"/>
                      <a:pt x="905" y="1491"/>
                    </a:cubicBezTo>
                    <a:cubicBezTo>
                      <a:pt x="98" y="1491"/>
                      <a:pt x="98" y="1491"/>
                      <a:pt x="98" y="1491"/>
                    </a:cubicBezTo>
                    <a:cubicBezTo>
                      <a:pt x="69" y="1491"/>
                      <a:pt x="45" y="1467"/>
                      <a:pt x="45" y="1438"/>
                    </a:cubicBezTo>
                    <a:cubicBezTo>
                      <a:pt x="45" y="1427"/>
                      <a:pt x="45" y="1427"/>
                      <a:pt x="45" y="1427"/>
                    </a:cubicBezTo>
                    <a:cubicBezTo>
                      <a:pt x="45" y="1415"/>
                      <a:pt x="35" y="1405"/>
                      <a:pt x="23" y="1405"/>
                    </a:cubicBezTo>
                    <a:cubicBezTo>
                      <a:pt x="10" y="1405"/>
                      <a:pt x="0" y="1415"/>
                      <a:pt x="0" y="1427"/>
                    </a:cubicBezTo>
                    <a:cubicBezTo>
                      <a:pt x="0" y="1438"/>
                      <a:pt x="0" y="1438"/>
                      <a:pt x="0" y="1438"/>
                    </a:cubicBezTo>
                    <a:cubicBezTo>
                      <a:pt x="0" y="1492"/>
                      <a:pt x="44" y="1536"/>
                      <a:pt x="98" y="1536"/>
                    </a:cubicBezTo>
                    <a:cubicBezTo>
                      <a:pt x="905" y="1536"/>
                      <a:pt x="905" y="1536"/>
                      <a:pt x="905" y="1536"/>
                    </a:cubicBezTo>
                    <a:cubicBezTo>
                      <a:pt x="959" y="1536"/>
                      <a:pt x="1003" y="1492"/>
                      <a:pt x="1003" y="1438"/>
                    </a:cubicBezTo>
                    <a:cubicBezTo>
                      <a:pt x="1003" y="725"/>
                      <a:pt x="1003" y="725"/>
                      <a:pt x="1003" y="725"/>
                    </a:cubicBezTo>
                    <a:cubicBezTo>
                      <a:pt x="1003" y="671"/>
                      <a:pt x="959" y="627"/>
                      <a:pt x="905" y="627"/>
                    </a:cubicBezTo>
                    <a:close/>
                    <a:moveTo>
                      <a:pt x="629" y="627"/>
                    </a:moveTo>
                    <a:cubicBezTo>
                      <a:pt x="374" y="627"/>
                      <a:pt x="374" y="627"/>
                      <a:pt x="374" y="627"/>
                    </a:cubicBezTo>
                    <a:cubicBezTo>
                      <a:pt x="374" y="272"/>
                      <a:pt x="374" y="272"/>
                      <a:pt x="374" y="272"/>
                    </a:cubicBezTo>
                    <a:cubicBezTo>
                      <a:pt x="374" y="272"/>
                      <a:pt x="374" y="272"/>
                      <a:pt x="374" y="272"/>
                    </a:cubicBezTo>
                    <a:cubicBezTo>
                      <a:pt x="374" y="202"/>
                      <a:pt x="432" y="145"/>
                      <a:pt x="502" y="145"/>
                    </a:cubicBezTo>
                    <a:cubicBezTo>
                      <a:pt x="572" y="145"/>
                      <a:pt x="629" y="202"/>
                      <a:pt x="629" y="272"/>
                    </a:cubicBezTo>
                    <a:lnTo>
                      <a:pt x="629" y="627"/>
                    </a:lnTo>
                    <a:close/>
                    <a:moveTo>
                      <a:pt x="629" y="627"/>
                    </a:moveTo>
                    <a:cubicBezTo>
                      <a:pt x="629" y="627"/>
                      <a:pt x="629" y="627"/>
                      <a:pt x="629" y="62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63" name="Freeform 150">
                <a:extLst>
                  <a:ext uri="{FF2B5EF4-FFF2-40B4-BE49-F238E27FC236}">
                    <a16:creationId xmlns:a16="http://schemas.microsoft.com/office/drawing/2014/main" id="{0AE687C4-7D9C-42E0-AA3B-05CDBC2D2051}"/>
                  </a:ext>
                </a:extLst>
              </p:cNvPr>
              <p:cNvSpPr>
                <a:spLocks noEditPoints="1"/>
              </p:cNvSpPr>
              <p:nvPr/>
            </p:nvSpPr>
            <p:spPr bwMode="auto">
              <a:xfrm>
                <a:off x="915462" y="4362790"/>
                <a:ext cx="115374" cy="86186"/>
              </a:xfrm>
              <a:custGeom>
                <a:avLst/>
                <a:gdLst>
                  <a:gd name="T0" fmla="*/ 403 w 412"/>
                  <a:gd name="T1" fmla="*/ 9 h 309"/>
                  <a:gd name="T2" fmla="*/ 371 w 412"/>
                  <a:gd name="T3" fmla="*/ 9 h 309"/>
                  <a:gd name="T4" fmla="*/ 134 w 412"/>
                  <a:gd name="T5" fmla="*/ 252 h 309"/>
                  <a:gd name="T6" fmla="*/ 44 w 412"/>
                  <a:gd name="T7" fmla="*/ 133 h 309"/>
                  <a:gd name="T8" fmla="*/ 12 w 412"/>
                  <a:gd name="T9" fmla="*/ 129 h 309"/>
                  <a:gd name="T10" fmla="*/ 8 w 412"/>
                  <a:gd name="T11" fmla="*/ 161 h 309"/>
                  <a:gd name="T12" fmla="*/ 114 w 412"/>
                  <a:gd name="T13" fmla="*/ 300 h 309"/>
                  <a:gd name="T14" fmla="*/ 131 w 412"/>
                  <a:gd name="T15" fmla="*/ 309 h 309"/>
                  <a:gd name="T16" fmla="*/ 132 w 412"/>
                  <a:gd name="T17" fmla="*/ 309 h 309"/>
                  <a:gd name="T18" fmla="*/ 148 w 412"/>
                  <a:gd name="T19" fmla="*/ 302 h 309"/>
                  <a:gd name="T20" fmla="*/ 404 w 412"/>
                  <a:gd name="T21" fmla="*/ 41 h 309"/>
                  <a:gd name="T22" fmla="*/ 403 w 412"/>
                  <a:gd name="T23" fmla="*/ 9 h 309"/>
                  <a:gd name="T24" fmla="*/ 403 w 412"/>
                  <a:gd name="T25" fmla="*/ 9 h 309"/>
                  <a:gd name="T26" fmla="*/ 403 w 412"/>
                  <a:gd name="T27" fmla="*/ 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309">
                    <a:moveTo>
                      <a:pt x="403" y="9"/>
                    </a:moveTo>
                    <a:cubicBezTo>
                      <a:pt x="394" y="0"/>
                      <a:pt x="380" y="0"/>
                      <a:pt x="371" y="9"/>
                    </a:cubicBezTo>
                    <a:cubicBezTo>
                      <a:pt x="134" y="252"/>
                      <a:pt x="134" y="252"/>
                      <a:pt x="134" y="252"/>
                    </a:cubicBezTo>
                    <a:cubicBezTo>
                      <a:pt x="44" y="133"/>
                      <a:pt x="44" y="133"/>
                      <a:pt x="44" y="133"/>
                    </a:cubicBezTo>
                    <a:cubicBezTo>
                      <a:pt x="36" y="123"/>
                      <a:pt x="22" y="122"/>
                      <a:pt x="12" y="129"/>
                    </a:cubicBezTo>
                    <a:cubicBezTo>
                      <a:pt x="2" y="137"/>
                      <a:pt x="0" y="151"/>
                      <a:pt x="8" y="161"/>
                    </a:cubicBezTo>
                    <a:cubicBezTo>
                      <a:pt x="114" y="300"/>
                      <a:pt x="114" y="300"/>
                      <a:pt x="114" y="300"/>
                    </a:cubicBezTo>
                    <a:cubicBezTo>
                      <a:pt x="118" y="305"/>
                      <a:pt x="124" y="309"/>
                      <a:pt x="131" y="309"/>
                    </a:cubicBezTo>
                    <a:cubicBezTo>
                      <a:pt x="131" y="309"/>
                      <a:pt x="131" y="309"/>
                      <a:pt x="132" y="309"/>
                    </a:cubicBezTo>
                    <a:cubicBezTo>
                      <a:pt x="138" y="309"/>
                      <a:pt x="144" y="307"/>
                      <a:pt x="148" y="302"/>
                    </a:cubicBezTo>
                    <a:cubicBezTo>
                      <a:pt x="404" y="41"/>
                      <a:pt x="404" y="41"/>
                      <a:pt x="404" y="41"/>
                    </a:cubicBezTo>
                    <a:cubicBezTo>
                      <a:pt x="412" y="32"/>
                      <a:pt x="412" y="18"/>
                      <a:pt x="403" y="9"/>
                    </a:cubicBezTo>
                    <a:close/>
                    <a:moveTo>
                      <a:pt x="403" y="9"/>
                    </a:moveTo>
                    <a:cubicBezTo>
                      <a:pt x="403" y="9"/>
                      <a:pt x="403" y="9"/>
                      <a:pt x="403" y="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64" name="Groupe 2029">
              <a:extLst>
                <a:ext uri="{FF2B5EF4-FFF2-40B4-BE49-F238E27FC236}">
                  <a16:creationId xmlns:a16="http://schemas.microsoft.com/office/drawing/2014/main" id="{611A642A-DAAD-4B65-A98C-396896F15DB6}"/>
                </a:ext>
              </a:extLst>
            </p:cNvPr>
            <p:cNvGrpSpPr>
              <a:grpSpLocks noChangeAspect="1"/>
            </p:cNvGrpSpPr>
            <p:nvPr/>
          </p:nvGrpSpPr>
          <p:grpSpPr>
            <a:xfrm>
              <a:off x="7758544" y="2682551"/>
              <a:ext cx="281080" cy="428400"/>
              <a:chOff x="1540367" y="4104231"/>
              <a:chExt cx="281080" cy="428400"/>
            </a:xfrm>
            <a:solidFill>
              <a:schemeClr val="tx2"/>
            </a:solidFill>
          </p:grpSpPr>
          <p:sp>
            <p:nvSpPr>
              <p:cNvPr id="1365" name="Freeform 154">
                <a:extLst>
                  <a:ext uri="{FF2B5EF4-FFF2-40B4-BE49-F238E27FC236}">
                    <a16:creationId xmlns:a16="http://schemas.microsoft.com/office/drawing/2014/main" id="{F4056505-950E-4499-A6E1-CA9737FBBC94}"/>
                  </a:ext>
                </a:extLst>
              </p:cNvPr>
              <p:cNvSpPr>
                <a:spLocks noEditPoints="1"/>
              </p:cNvSpPr>
              <p:nvPr/>
            </p:nvSpPr>
            <p:spPr bwMode="auto">
              <a:xfrm>
                <a:off x="1540367" y="4104231"/>
                <a:ext cx="281080" cy="428400"/>
              </a:xfrm>
              <a:custGeom>
                <a:avLst/>
                <a:gdLst>
                  <a:gd name="T0" fmla="*/ 905 w 1003"/>
                  <a:gd name="T1" fmla="*/ 627 h 1536"/>
                  <a:gd name="T2" fmla="*/ 780 w 1003"/>
                  <a:gd name="T3" fmla="*/ 627 h 1536"/>
                  <a:gd name="T4" fmla="*/ 780 w 1003"/>
                  <a:gd name="T5" fmla="*/ 463 h 1536"/>
                  <a:gd name="T6" fmla="*/ 757 w 1003"/>
                  <a:gd name="T7" fmla="*/ 440 h 1536"/>
                  <a:gd name="T8" fmla="*/ 735 w 1003"/>
                  <a:gd name="T9" fmla="*/ 463 h 1536"/>
                  <a:gd name="T10" fmla="*/ 735 w 1003"/>
                  <a:gd name="T11" fmla="*/ 627 h 1536"/>
                  <a:gd name="T12" fmla="*/ 674 w 1003"/>
                  <a:gd name="T13" fmla="*/ 627 h 1536"/>
                  <a:gd name="T14" fmla="*/ 674 w 1003"/>
                  <a:gd name="T15" fmla="*/ 272 h 1536"/>
                  <a:gd name="T16" fmla="*/ 502 w 1003"/>
                  <a:gd name="T17" fmla="*/ 100 h 1536"/>
                  <a:gd name="T18" fmla="*/ 329 w 1003"/>
                  <a:gd name="T19" fmla="*/ 272 h 1536"/>
                  <a:gd name="T20" fmla="*/ 329 w 1003"/>
                  <a:gd name="T21" fmla="*/ 627 h 1536"/>
                  <a:gd name="T22" fmla="*/ 269 w 1003"/>
                  <a:gd name="T23" fmla="*/ 627 h 1536"/>
                  <a:gd name="T24" fmla="*/ 269 w 1003"/>
                  <a:gd name="T25" fmla="*/ 278 h 1536"/>
                  <a:gd name="T26" fmla="*/ 502 w 1003"/>
                  <a:gd name="T27" fmla="*/ 45 h 1536"/>
                  <a:gd name="T28" fmla="*/ 735 w 1003"/>
                  <a:gd name="T29" fmla="*/ 278 h 1536"/>
                  <a:gd name="T30" fmla="*/ 735 w 1003"/>
                  <a:gd name="T31" fmla="*/ 313 h 1536"/>
                  <a:gd name="T32" fmla="*/ 757 w 1003"/>
                  <a:gd name="T33" fmla="*/ 335 h 1536"/>
                  <a:gd name="T34" fmla="*/ 780 w 1003"/>
                  <a:gd name="T35" fmla="*/ 313 h 1536"/>
                  <a:gd name="T36" fmla="*/ 780 w 1003"/>
                  <a:gd name="T37" fmla="*/ 278 h 1536"/>
                  <a:gd name="T38" fmla="*/ 502 w 1003"/>
                  <a:gd name="T39" fmla="*/ 0 h 1536"/>
                  <a:gd name="T40" fmla="*/ 224 w 1003"/>
                  <a:gd name="T41" fmla="*/ 278 h 1536"/>
                  <a:gd name="T42" fmla="*/ 224 w 1003"/>
                  <a:gd name="T43" fmla="*/ 627 h 1536"/>
                  <a:gd name="T44" fmla="*/ 98 w 1003"/>
                  <a:gd name="T45" fmla="*/ 627 h 1536"/>
                  <a:gd name="T46" fmla="*/ 0 w 1003"/>
                  <a:gd name="T47" fmla="*/ 725 h 1536"/>
                  <a:gd name="T48" fmla="*/ 0 w 1003"/>
                  <a:gd name="T49" fmla="*/ 1265 h 1536"/>
                  <a:gd name="T50" fmla="*/ 23 w 1003"/>
                  <a:gd name="T51" fmla="*/ 1287 h 1536"/>
                  <a:gd name="T52" fmla="*/ 45 w 1003"/>
                  <a:gd name="T53" fmla="*/ 1265 h 1536"/>
                  <a:gd name="T54" fmla="*/ 45 w 1003"/>
                  <a:gd name="T55" fmla="*/ 725 h 1536"/>
                  <a:gd name="T56" fmla="*/ 98 w 1003"/>
                  <a:gd name="T57" fmla="*/ 672 h 1536"/>
                  <a:gd name="T58" fmla="*/ 905 w 1003"/>
                  <a:gd name="T59" fmla="*/ 672 h 1536"/>
                  <a:gd name="T60" fmla="*/ 958 w 1003"/>
                  <a:gd name="T61" fmla="*/ 725 h 1536"/>
                  <a:gd name="T62" fmla="*/ 958 w 1003"/>
                  <a:gd name="T63" fmla="*/ 1438 h 1536"/>
                  <a:gd name="T64" fmla="*/ 905 w 1003"/>
                  <a:gd name="T65" fmla="*/ 1491 h 1536"/>
                  <a:gd name="T66" fmla="*/ 98 w 1003"/>
                  <a:gd name="T67" fmla="*/ 1491 h 1536"/>
                  <a:gd name="T68" fmla="*/ 45 w 1003"/>
                  <a:gd name="T69" fmla="*/ 1438 h 1536"/>
                  <a:gd name="T70" fmla="*/ 45 w 1003"/>
                  <a:gd name="T71" fmla="*/ 1427 h 1536"/>
                  <a:gd name="T72" fmla="*/ 23 w 1003"/>
                  <a:gd name="T73" fmla="*/ 1405 h 1536"/>
                  <a:gd name="T74" fmla="*/ 0 w 1003"/>
                  <a:gd name="T75" fmla="*/ 1427 h 1536"/>
                  <a:gd name="T76" fmla="*/ 0 w 1003"/>
                  <a:gd name="T77" fmla="*/ 1438 h 1536"/>
                  <a:gd name="T78" fmla="*/ 98 w 1003"/>
                  <a:gd name="T79" fmla="*/ 1536 h 1536"/>
                  <a:gd name="T80" fmla="*/ 905 w 1003"/>
                  <a:gd name="T81" fmla="*/ 1536 h 1536"/>
                  <a:gd name="T82" fmla="*/ 1003 w 1003"/>
                  <a:gd name="T83" fmla="*/ 1438 h 1536"/>
                  <a:gd name="T84" fmla="*/ 1003 w 1003"/>
                  <a:gd name="T85" fmla="*/ 725 h 1536"/>
                  <a:gd name="T86" fmla="*/ 905 w 1003"/>
                  <a:gd name="T87" fmla="*/ 627 h 1536"/>
                  <a:gd name="T88" fmla="*/ 629 w 1003"/>
                  <a:gd name="T89" fmla="*/ 627 h 1536"/>
                  <a:gd name="T90" fmla="*/ 374 w 1003"/>
                  <a:gd name="T91" fmla="*/ 627 h 1536"/>
                  <a:gd name="T92" fmla="*/ 374 w 1003"/>
                  <a:gd name="T93" fmla="*/ 272 h 1536"/>
                  <a:gd name="T94" fmla="*/ 502 w 1003"/>
                  <a:gd name="T95" fmla="*/ 145 h 1536"/>
                  <a:gd name="T96" fmla="*/ 629 w 1003"/>
                  <a:gd name="T97" fmla="*/ 272 h 1536"/>
                  <a:gd name="T98" fmla="*/ 629 w 1003"/>
                  <a:gd name="T99" fmla="*/ 627 h 1536"/>
                  <a:gd name="T100" fmla="*/ 629 w 1003"/>
                  <a:gd name="T101" fmla="*/ 627 h 1536"/>
                  <a:gd name="T102" fmla="*/ 629 w 1003"/>
                  <a:gd name="T103"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3" h="1536">
                    <a:moveTo>
                      <a:pt x="905" y="627"/>
                    </a:moveTo>
                    <a:cubicBezTo>
                      <a:pt x="780" y="627"/>
                      <a:pt x="780" y="627"/>
                      <a:pt x="780" y="627"/>
                    </a:cubicBezTo>
                    <a:cubicBezTo>
                      <a:pt x="780" y="463"/>
                      <a:pt x="780" y="463"/>
                      <a:pt x="780" y="463"/>
                    </a:cubicBezTo>
                    <a:cubicBezTo>
                      <a:pt x="780" y="451"/>
                      <a:pt x="770" y="440"/>
                      <a:pt x="757" y="440"/>
                    </a:cubicBezTo>
                    <a:cubicBezTo>
                      <a:pt x="745" y="440"/>
                      <a:pt x="735" y="451"/>
                      <a:pt x="735" y="463"/>
                    </a:cubicBezTo>
                    <a:cubicBezTo>
                      <a:pt x="735" y="627"/>
                      <a:pt x="735" y="627"/>
                      <a:pt x="735" y="627"/>
                    </a:cubicBezTo>
                    <a:cubicBezTo>
                      <a:pt x="674" y="627"/>
                      <a:pt x="674" y="627"/>
                      <a:pt x="674" y="627"/>
                    </a:cubicBezTo>
                    <a:cubicBezTo>
                      <a:pt x="674" y="272"/>
                      <a:pt x="674" y="272"/>
                      <a:pt x="674" y="272"/>
                    </a:cubicBezTo>
                    <a:cubicBezTo>
                      <a:pt x="674" y="177"/>
                      <a:pt x="597" y="100"/>
                      <a:pt x="502" y="100"/>
                    </a:cubicBezTo>
                    <a:cubicBezTo>
                      <a:pt x="407" y="100"/>
                      <a:pt x="329" y="177"/>
                      <a:pt x="329" y="272"/>
                    </a:cubicBezTo>
                    <a:cubicBezTo>
                      <a:pt x="329" y="627"/>
                      <a:pt x="329" y="627"/>
                      <a:pt x="329" y="627"/>
                    </a:cubicBezTo>
                    <a:cubicBezTo>
                      <a:pt x="269" y="627"/>
                      <a:pt x="269" y="627"/>
                      <a:pt x="269" y="627"/>
                    </a:cubicBezTo>
                    <a:cubicBezTo>
                      <a:pt x="269" y="278"/>
                      <a:pt x="269" y="278"/>
                      <a:pt x="269" y="278"/>
                    </a:cubicBezTo>
                    <a:cubicBezTo>
                      <a:pt x="269" y="150"/>
                      <a:pt x="373" y="45"/>
                      <a:pt x="502" y="45"/>
                    </a:cubicBezTo>
                    <a:cubicBezTo>
                      <a:pt x="630" y="45"/>
                      <a:pt x="735" y="150"/>
                      <a:pt x="735" y="278"/>
                    </a:cubicBezTo>
                    <a:cubicBezTo>
                      <a:pt x="735" y="313"/>
                      <a:pt x="735" y="313"/>
                      <a:pt x="735" y="313"/>
                    </a:cubicBezTo>
                    <a:cubicBezTo>
                      <a:pt x="735" y="325"/>
                      <a:pt x="745" y="335"/>
                      <a:pt x="757" y="335"/>
                    </a:cubicBezTo>
                    <a:cubicBezTo>
                      <a:pt x="770" y="335"/>
                      <a:pt x="780" y="325"/>
                      <a:pt x="780" y="313"/>
                    </a:cubicBezTo>
                    <a:cubicBezTo>
                      <a:pt x="780" y="278"/>
                      <a:pt x="780" y="278"/>
                      <a:pt x="780" y="278"/>
                    </a:cubicBezTo>
                    <a:cubicBezTo>
                      <a:pt x="780" y="125"/>
                      <a:pt x="655" y="0"/>
                      <a:pt x="502" y="0"/>
                    </a:cubicBezTo>
                    <a:cubicBezTo>
                      <a:pt x="348" y="0"/>
                      <a:pt x="224" y="125"/>
                      <a:pt x="224" y="278"/>
                    </a:cubicBezTo>
                    <a:cubicBezTo>
                      <a:pt x="224" y="627"/>
                      <a:pt x="224" y="627"/>
                      <a:pt x="224" y="627"/>
                    </a:cubicBezTo>
                    <a:cubicBezTo>
                      <a:pt x="98" y="627"/>
                      <a:pt x="98" y="627"/>
                      <a:pt x="98" y="627"/>
                    </a:cubicBezTo>
                    <a:cubicBezTo>
                      <a:pt x="44" y="627"/>
                      <a:pt x="0" y="671"/>
                      <a:pt x="0" y="725"/>
                    </a:cubicBezTo>
                    <a:cubicBezTo>
                      <a:pt x="0" y="1265"/>
                      <a:pt x="0" y="1265"/>
                      <a:pt x="0" y="1265"/>
                    </a:cubicBezTo>
                    <a:cubicBezTo>
                      <a:pt x="0" y="1277"/>
                      <a:pt x="10" y="1287"/>
                      <a:pt x="23" y="1287"/>
                    </a:cubicBezTo>
                    <a:cubicBezTo>
                      <a:pt x="35" y="1287"/>
                      <a:pt x="45" y="1277"/>
                      <a:pt x="45" y="1265"/>
                    </a:cubicBezTo>
                    <a:cubicBezTo>
                      <a:pt x="45" y="725"/>
                      <a:pt x="45" y="725"/>
                      <a:pt x="45" y="725"/>
                    </a:cubicBezTo>
                    <a:cubicBezTo>
                      <a:pt x="45" y="695"/>
                      <a:pt x="69" y="672"/>
                      <a:pt x="98" y="672"/>
                    </a:cubicBezTo>
                    <a:cubicBezTo>
                      <a:pt x="905" y="672"/>
                      <a:pt x="905" y="672"/>
                      <a:pt x="905" y="672"/>
                    </a:cubicBezTo>
                    <a:cubicBezTo>
                      <a:pt x="935" y="672"/>
                      <a:pt x="958" y="695"/>
                      <a:pt x="958" y="725"/>
                    </a:cubicBezTo>
                    <a:cubicBezTo>
                      <a:pt x="958" y="1438"/>
                      <a:pt x="958" y="1438"/>
                      <a:pt x="958" y="1438"/>
                    </a:cubicBezTo>
                    <a:cubicBezTo>
                      <a:pt x="958" y="1467"/>
                      <a:pt x="935" y="1491"/>
                      <a:pt x="905" y="1491"/>
                    </a:cubicBezTo>
                    <a:cubicBezTo>
                      <a:pt x="98" y="1491"/>
                      <a:pt x="98" y="1491"/>
                      <a:pt x="98" y="1491"/>
                    </a:cubicBezTo>
                    <a:cubicBezTo>
                      <a:pt x="69" y="1491"/>
                      <a:pt x="45" y="1467"/>
                      <a:pt x="45" y="1438"/>
                    </a:cubicBezTo>
                    <a:cubicBezTo>
                      <a:pt x="45" y="1427"/>
                      <a:pt x="45" y="1427"/>
                      <a:pt x="45" y="1427"/>
                    </a:cubicBezTo>
                    <a:cubicBezTo>
                      <a:pt x="45" y="1415"/>
                      <a:pt x="35" y="1405"/>
                      <a:pt x="23" y="1405"/>
                    </a:cubicBezTo>
                    <a:cubicBezTo>
                      <a:pt x="10" y="1405"/>
                      <a:pt x="0" y="1415"/>
                      <a:pt x="0" y="1427"/>
                    </a:cubicBezTo>
                    <a:cubicBezTo>
                      <a:pt x="0" y="1438"/>
                      <a:pt x="0" y="1438"/>
                      <a:pt x="0" y="1438"/>
                    </a:cubicBezTo>
                    <a:cubicBezTo>
                      <a:pt x="0" y="1492"/>
                      <a:pt x="44" y="1536"/>
                      <a:pt x="98" y="1536"/>
                    </a:cubicBezTo>
                    <a:cubicBezTo>
                      <a:pt x="905" y="1536"/>
                      <a:pt x="905" y="1536"/>
                      <a:pt x="905" y="1536"/>
                    </a:cubicBezTo>
                    <a:cubicBezTo>
                      <a:pt x="959" y="1536"/>
                      <a:pt x="1003" y="1492"/>
                      <a:pt x="1003" y="1438"/>
                    </a:cubicBezTo>
                    <a:cubicBezTo>
                      <a:pt x="1003" y="725"/>
                      <a:pt x="1003" y="725"/>
                      <a:pt x="1003" y="725"/>
                    </a:cubicBezTo>
                    <a:cubicBezTo>
                      <a:pt x="1003" y="671"/>
                      <a:pt x="959" y="627"/>
                      <a:pt x="905" y="627"/>
                    </a:cubicBezTo>
                    <a:close/>
                    <a:moveTo>
                      <a:pt x="629" y="627"/>
                    </a:moveTo>
                    <a:cubicBezTo>
                      <a:pt x="374" y="627"/>
                      <a:pt x="374" y="627"/>
                      <a:pt x="374" y="627"/>
                    </a:cubicBezTo>
                    <a:cubicBezTo>
                      <a:pt x="374" y="272"/>
                      <a:pt x="374" y="272"/>
                      <a:pt x="374" y="272"/>
                    </a:cubicBezTo>
                    <a:cubicBezTo>
                      <a:pt x="374" y="202"/>
                      <a:pt x="432" y="145"/>
                      <a:pt x="502" y="145"/>
                    </a:cubicBezTo>
                    <a:cubicBezTo>
                      <a:pt x="572" y="145"/>
                      <a:pt x="629" y="202"/>
                      <a:pt x="629" y="272"/>
                    </a:cubicBezTo>
                    <a:cubicBezTo>
                      <a:pt x="629" y="627"/>
                      <a:pt x="629" y="627"/>
                      <a:pt x="629" y="627"/>
                    </a:cubicBezTo>
                    <a:close/>
                    <a:moveTo>
                      <a:pt x="629" y="627"/>
                    </a:moveTo>
                    <a:cubicBezTo>
                      <a:pt x="629" y="627"/>
                      <a:pt x="629" y="627"/>
                      <a:pt x="629" y="62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66" name="Freeform 155">
                <a:extLst>
                  <a:ext uri="{FF2B5EF4-FFF2-40B4-BE49-F238E27FC236}">
                    <a16:creationId xmlns:a16="http://schemas.microsoft.com/office/drawing/2014/main" id="{DB35B7D3-9B00-482F-9AC5-EA54B063614A}"/>
                  </a:ext>
                </a:extLst>
              </p:cNvPr>
              <p:cNvSpPr>
                <a:spLocks noEditPoints="1"/>
              </p:cNvSpPr>
              <p:nvPr/>
            </p:nvSpPr>
            <p:spPr bwMode="auto">
              <a:xfrm>
                <a:off x="1632298" y="4357272"/>
                <a:ext cx="97447" cy="96528"/>
              </a:xfrm>
              <a:custGeom>
                <a:avLst/>
                <a:gdLst>
                  <a:gd name="T0" fmla="*/ 206 w 348"/>
                  <a:gd name="T1" fmla="*/ 174 h 346"/>
                  <a:gd name="T2" fmla="*/ 339 w 348"/>
                  <a:gd name="T3" fmla="*/ 41 h 346"/>
                  <a:gd name="T4" fmla="*/ 339 w 348"/>
                  <a:gd name="T5" fmla="*/ 9 h 346"/>
                  <a:gd name="T6" fmla="*/ 307 w 348"/>
                  <a:gd name="T7" fmla="*/ 9 h 346"/>
                  <a:gd name="T8" fmla="*/ 174 w 348"/>
                  <a:gd name="T9" fmla="*/ 142 h 346"/>
                  <a:gd name="T10" fmla="*/ 40 w 348"/>
                  <a:gd name="T11" fmla="*/ 9 h 346"/>
                  <a:gd name="T12" fmla="*/ 8 w 348"/>
                  <a:gd name="T13" fmla="*/ 9 h 346"/>
                  <a:gd name="T14" fmla="*/ 8 w 348"/>
                  <a:gd name="T15" fmla="*/ 41 h 346"/>
                  <a:gd name="T16" fmla="*/ 142 w 348"/>
                  <a:gd name="T17" fmla="*/ 174 h 346"/>
                  <a:gd name="T18" fmla="*/ 8 w 348"/>
                  <a:gd name="T19" fmla="*/ 308 h 346"/>
                  <a:gd name="T20" fmla="*/ 8 w 348"/>
                  <a:gd name="T21" fmla="*/ 339 h 346"/>
                  <a:gd name="T22" fmla="*/ 24 w 348"/>
                  <a:gd name="T23" fmla="*/ 346 h 346"/>
                  <a:gd name="T24" fmla="*/ 40 w 348"/>
                  <a:gd name="T25" fmla="*/ 339 h 346"/>
                  <a:gd name="T26" fmla="*/ 174 w 348"/>
                  <a:gd name="T27" fmla="*/ 206 h 346"/>
                  <a:gd name="T28" fmla="*/ 307 w 348"/>
                  <a:gd name="T29" fmla="*/ 339 h 346"/>
                  <a:gd name="T30" fmla="*/ 323 w 348"/>
                  <a:gd name="T31" fmla="*/ 346 h 346"/>
                  <a:gd name="T32" fmla="*/ 339 w 348"/>
                  <a:gd name="T33" fmla="*/ 339 h 346"/>
                  <a:gd name="T34" fmla="*/ 339 w 348"/>
                  <a:gd name="T35" fmla="*/ 308 h 346"/>
                  <a:gd name="T36" fmla="*/ 206 w 348"/>
                  <a:gd name="T37" fmla="*/ 174 h 346"/>
                  <a:gd name="T38" fmla="*/ 206 w 348"/>
                  <a:gd name="T39" fmla="*/ 174 h 346"/>
                  <a:gd name="T40" fmla="*/ 206 w 348"/>
                  <a:gd name="T41" fmla="*/ 1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8" h="346">
                    <a:moveTo>
                      <a:pt x="206" y="174"/>
                    </a:moveTo>
                    <a:cubicBezTo>
                      <a:pt x="339" y="41"/>
                      <a:pt x="339" y="41"/>
                      <a:pt x="339" y="41"/>
                    </a:cubicBezTo>
                    <a:cubicBezTo>
                      <a:pt x="348" y="32"/>
                      <a:pt x="348" y="18"/>
                      <a:pt x="339" y="9"/>
                    </a:cubicBezTo>
                    <a:cubicBezTo>
                      <a:pt x="330" y="0"/>
                      <a:pt x="316" y="0"/>
                      <a:pt x="307" y="9"/>
                    </a:cubicBezTo>
                    <a:cubicBezTo>
                      <a:pt x="174" y="142"/>
                      <a:pt x="174" y="142"/>
                      <a:pt x="174" y="142"/>
                    </a:cubicBezTo>
                    <a:cubicBezTo>
                      <a:pt x="40" y="9"/>
                      <a:pt x="40" y="9"/>
                      <a:pt x="40" y="9"/>
                    </a:cubicBezTo>
                    <a:cubicBezTo>
                      <a:pt x="32" y="0"/>
                      <a:pt x="17" y="0"/>
                      <a:pt x="8" y="9"/>
                    </a:cubicBezTo>
                    <a:cubicBezTo>
                      <a:pt x="0" y="18"/>
                      <a:pt x="0" y="32"/>
                      <a:pt x="8" y="41"/>
                    </a:cubicBezTo>
                    <a:cubicBezTo>
                      <a:pt x="142" y="174"/>
                      <a:pt x="142" y="174"/>
                      <a:pt x="142" y="174"/>
                    </a:cubicBezTo>
                    <a:cubicBezTo>
                      <a:pt x="8" y="308"/>
                      <a:pt x="8" y="308"/>
                      <a:pt x="8" y="308"/>
                    </a:cubicBezTo>
                    <a:cubicBezTo>
                      <a:pt x="0" y="316"/>
                      <a:pt x="0" y="331"/>
                      <a:pt x="8" y="339"/>
                    </a:cubicBezTo>
                    <a:cubicBezTo>
                      <a:pt x="13" y="344"/>
                      <a:pt x="19" y="346"/>
                      <a:pt x="24" y="346"/>
                    </a:cubicBezTo>
                    <a:cubicBezTo>
                      <a:pt x="30" y="346"/>
                      <a:pt x="36" y="344"/>
                      <a:pt x="40" y="339"/>
                    </a:cubicBezTo>
                    <a:cubicBezTo>
                      <a:pt x="174" y="206"/>
                      <a:pt x="174" y="206"/>
                      <a:pt x="174" y="206"/>
                    </a:cubicBezTo>
                    <a:cubicBezTo>
                      <a:pt x="307" y="339"/>
                      <a:pt x="307" y="339"/>
                      <a:pt x="307" y="339"/>
                    </a:cubicBezTo>
                    <a:cubicBezTo>
                      <a:pt x="311" y="344"/>
                      <a:pt x="317" y="346"/>
                      <a:pt x="323" y="346"/>
                    </a:cubicBezTo>
                    <a:cubicBezTo>
                      <a:pt x="329" y="346"/>
                      <a:pt x="335" y="344"/>
                      <a:pt x="339" y="339"/>
                    </a:cubicBezTo>
                    <a:cubicBezTo>
                      <a:pt x="348" y="331"/>
                      <a:pt x="348" y="316"/>
                      <a:pt x="339" y="308"/>
                    </a:cubicBezTo>
                    <a:lnTo>
                      <a:pt x="206" y="174"/>
                    </a:lnTo>
                    <a:close/>
                    <a:moveTo>
                      <a:pt x="206" y="174"/>
                    </a:moveTo>
                    <a:cubicBezTo>
                      <a:pt x="206" y="174"/>
                      <a:pt x="206" y="174"/>
                      <a:pt x="206" y="17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367" name="Groupe 2032">
              <a:extLst>
                <a:ext uri="{FF2B5EF4-FFF2-40B4-BE49-F238E27FC236}">
                  <a16:creationId xmlns:a16="http://schemas.microsoft.com/office/drawing/2014/main" id="{309EDBF8-7CB3-432A-B3A7-AD39FFE7800B}"/>
                </a:ext>
              </a:extLst>
            </p:cNvPr>
            <p:cNvGrpSpPr>
              <a:grpSpLocks noChangeAspect="1"/>
            </p:cNvGrpSpPr>
            <p:nvPr/>
          </p:nvGrpSpPr>
          <p:grpSpPr>
            <a:xfrm>
              <a:off x="9040050" y="3411281"/>
              <a:ext cx="374190" cy="428400"/>
              <a:chOff x="12601797" y="1946276"/>
              <a:chExt cx="2586038" cy="2960688"/>
            </a:xfrm>
            <a:solidFill>
              <a:schemeClr val="tx2"/>
            </a:solidFill>
          </p:grpSpPr>
          <p:sp>
            <p:nvSpPr>
              <p:cNvPr id="1368" name="Freeform 16">
                <a:extLst>
                  <a:ext uri="{FF2B5EF4-FFF2-40B4-BE49-F238E27FC236}">
                    <a16:creationId xmlns:a16="http://schemas.microsoft.com/office/drawing/2014/main" id="{1F7B4B35-CD51-4735-8B67-A1457B4FF75F}"/>
                  </a:ext>
                </a:extLst>
              </p:cNvPr>
              <p:cNvSpPr>
                <a:spLocks/>
              </p:cNvSpPr>
              <p:nvPr/>
            </p:nvSpPr>
            <p:spPr bwMode="auto">
              <a:xfrm>
                <a:off x="12690475" y="4005263"/>
                <a:ext cx="139700" cy="128588"/>
              </a:xfrm>
              <a:custGeom>
                <a:avLst/>
                <a:gdLst>
                  <a:gd name="T0" fmla="*/ 0 w 72"/>
                  <a:gd name="T1" fmla="*/ 61 h 67"/>
                  <a:gd name="T2" fmla="*/ 15 w 72"/>
                  <a:gd name="T3" fmla="*/ 67 h 67"/>
                  <a:gd name="T4" fmla="*/ 26 w 72"/>
                  <a:gd name="T5" fmla="*/ 64 h 67"/>
                  <a:gd name="T6" fmla="*/ 58 w 72"/>
                  <a:gd name="T7" fmla="*/ 46 h 67"/>
                  <a:gd name="T8" fmla="*/ 66 w 72"/>
                  <a:gd name="T9" fmla="*/ 15 h 67"/>
                  <a:gd name="T10" fmla="*/ 35 w 72"/>
                  <a:gd name="T11" fmla="*/ 7 h 67"/>
                  <a:gd name="T12" fmla="*/ 4 w 72"/>
                  <a:gd name="T13" fmla="*/ 25 h 67"/>
                  <a:gd name="T14" fmla="*/ 0 w 72"/>
                  <a:gd name="T15" fmla="*/ 2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7">
                    <a:moveTo>
                      <a:pt x="0" y="61"/>
                    </a:moveTo>
                    <a:cubicBezTo>
                      <a:pt x="4" y="64"/>
                      <a:pt x="10" y="67"/>
                      <a:pt x="15" y="67"/>
                    </a:cubicBezTo>
                    <a:cubicBezTo>
                      <a:pt x="19" y="67"/>
                      <a:pt x="23" y="66"/>
                      <a:pt x="26" y="64"/>
                    </a:cubicBezTo>
                    <a:cubicBezTo>
                      <a:pt x="58" y="46"/>
                      <a:pt x="58" y="46"/>
                      <a:pt x="58" y="46"/>
                    </a:cubicBezTo>
                    <a:cubicBezTo>
                      <a:pt x="68" y="39"/>
                      <a:pt x="72" y="26"/>
                      <a:pt x="66" y="15"/>
                    </a:cubicBezTo>
                    <a:cubicBezTo>
                      <a:pt x="60" y="4"/>
                      <a:pt x="46" y="0"/>
                      <a:pt x="35" y="7"/>
                    </a:cubicBezTo>
                    <a:cubicBezTo>
                      <a:pt x="4" y="25"/>
                      <a:pt x="4" y="25"/>
                      <a:pt x="4" y="25"/>
                    </a:cubicBezTo>
                    <a:cubicBezTo>
                      <a:pt x="3" y="25"/>
                      <a:pt x="1" y="26"/>
                      <a:pt x="0" y="2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69" name="Freeform 17">
                <a:extLst>
                  <a:ext uri="{FF2B5EF4-FFF2-40B4-BE49-F238E27FC236}">
                    <a16:creationId xmlns:a16="http://schemas.microsoft.com/office/drawing/2014/main" id="{76B68567-96E5-447E-BA3C-3F2785D0F4EC}"/>
                  </a:ext>
                </a:extLst>
              </p:cNvPr>
              <p:cNvSpPr>
                <a:spLocks/>
              </p:cNvSpPr>
              <p:nvPr/>
            </p:nvSpPr>
            <p:spPr bwMode="auto">
              <a:xfrm>
                <a:off x="13854113" y="1968501"/>
                <a:ext cx="87313" cy="220663"/>
              </a:xfrm>
              <a:custGeom>
                <a:avLst/>
                <a:gdLst>
                  <a:gd name="T0" fmla="*/ 0 w 45"/>
                  <a:gd name="T1" fmla="*/ 63 h 115"/>
                  <a:gd name="T2" fmla="*/ 0 w 45"/>
                  <a:gd name="T3" fmla="*/ 92 h 115"/>
                  <a:gd name="T4" fmla="*/ 22 w 45"/>
                  <a:gd name="T5" fmla="*/ 115 h 115"/>
                  <a:gd name="T6" fmla="*/ 45 w 45"/>
                  <a:gd name="T7" fmla="*/ 92 h 115"/>
                  <a:gd name="T8" fmla="*/ 45 w 45"/>
                  <a:gd name="T9" fmla="*/ 63 h 115"/>
                  <a:gd name="T10" fmla="*/ 34 w 45"/>
                  <a:gd name="T11" fmla="*/ 4 h 115"/>
                  <a:gd name="T12" fmla="*/ 11 w 45"/>
                  <a:gd name="T13" fmla="*/ 4 h 115"/>
                </a:gdLst>
                <a:ahLst/>
                <a:cxnLst>
                  <a:cxn ang="0">
                    <a:pos x="T0" y="T1"/>
                  </a:cxn>
                  <a:cxn ang="0">
                    <a:pos x="T2" y="T3"/>
                  </a:cxn>
                  <a:cxn ang="0">
                    <a:pos x="T4" y="T5"/>
                  </a:cxn>
                  <a:cxn ang="0">
                    <a:pos x="T6" y="T7"/>
                  </a:cxn>
                  <a:cxn ang="0">
                    <a:pos x="T8" y="T9"/>
                  </a:cxn>
                  <a:cxn ang="0">
                    <a:pos x="T10" y="T11"/>
                  </a:cxn>
                  <a:cxn ang="0">
                    <a:pos x="T12" y="T13"/>
                  </a:cxn>
                </a:cxnLst>
                <a:rect l="0" t="0" r="r" b="b"/>
                <a:pathLst>
                  <a:path w="45" h="115">
                    <a:moveTo>
                      <a:pt x="0" y="63"/>
                    </a:moveTo>
                    <a:cubicBezTo>
                      <a:pt x="0" y="92"/>
                      <a:pt x="0" y="92"/>
                      <a:pt x="0" y="92"/>
                    </a:cubicBezTo>
                    <a:cubicBezTo>
                      <a:pt x="0" y="105"/>
                      <a:pt x="10" y="115"/>
                      <a:pt x="22" y="115"/>
                    </a:cubicBezTo>
                    <a:cubicBezTo>
                      <a:pt x="35" y="115"/>
                      <a:pt x="45" y="105"/>
                      <a:pt x="45" y="92"/>
                    </a:cubicBezTo>
                    <a:cubicBezTo>
                      <a:pt x="45" y="63"/>
                      <a:pt x="45" y="63"/>
                      <a:pt x="45" y="63"/>
                    </a:cubicBezTo>
                    <a:cubicBezTo>
                      <a:pt x="34" y="4"/>
                      <a:pt x="34" y="4"/>
                      <a:pt x="34" y="4"/>
                    </a:cubicBezTo>
                    <a:cubicBezTo>
                      <a:pt x="27" y="0"/>
                      <a:pt x="18" y="0"/>
                      <a:pt x="11" y="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70" name="Line 18">
                <a:extLst>
                  <a:ext uri="{FF2B5EF4-FFF2-40B4-BE49-F238E27FC236}">
                    <a16:creationId xmlns:a16="http://schemas.microsoft.com/office/drawing/2014/main" id="{FA005BC8-52FC-475D-9D88-DCBF65DAF54A}"/>
                  </a:ext>
                </a:extLst>
              </p:cNvPr>
              <p:cNvSpPr>
                <a:spLocks noChangeShapeType="1"/>
              </p:cNvSpPr>
              <p:nvPr/>
            </p:nvSpPr>
            <p:spPr bwMode="auto">
              <a:xfrm>
                <a:off x="13976350" y="20351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1" name="Line 19">
                <a:extLst>
                  <a:ext uri="{FF2B5EF4-FFF2-40B4-BE49-F238E27FC236}">
                    <a16:creationId xmlns:a16="http://schemas.microsoft.com/office/drawing/2014/main" id="{345E24D6-93D0-4468-9485-AC59FABAB840}"/>
                  </a:ext>
                </a:extLst>
              </p:cNvPr>
              <p:cNvSpPr>
                <a:spLocks noChangeShapeType="1"/>
              </p:cNvSpPr>
              <p:nvPr/>
            </p:nvSpPr>
            <p:spPr bwMode="auto">
              <a:xfrm>
                <a:off x="13976350" y="20351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2" name="Line 20">
                <a:extLst>
                  <a:ext uri="{FF2B5EF4-FFF2-40B4-BE49-F238E27FC236}">
                    <a16:creationId xmlns:a16="http://schemas.microsoft.com/office/drawing/2014/main" id="{CE2169A8-3F14-4554-AB7C-84A1405A5E1E}"/>
                  </a:ext>
                </a:extLst>
              </p:cNvPr>
              <p:cNvSpPr>
                <a:spLocks noChangeShapeType="1"/>
              </p:cNvSpPr>
              <p:nvPr/>
            </p:nvSpPr>
            <p:spPr bwMode="auto">
              <a:xfrm>
                <a:off x="13889038" y="33512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3" name="Line 21">
                <a:extLst>
                  <a:ext uri="{FF2B5EF4-FFF2-40B4-BE49-F238E27FC236}">
                    <a16:creationId xmlns:a16="http://schemas.microsoft.com/office/drawing/2014/main" id="{62ADB6DC-B617-4E62-94F0-12B550D376C3}"/>
                  </a:ext>
                </a:extLst>
              </p:cNvPr>
              <p:cNvSpPr>
                <a:spLocks noChangeShapeType="1"/>
              </p:cNvSpPr>
              <p:nvPr/>
            </p:nvSpPr>
            <p:spPr bwMode="auto">
              <a:xfrm>
                <a:off x="13889038" y="33512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4" name="Line 22">
                <a:extLst>
                  <a:ext uri="{FF2B5EF4-FFF2-40B4-BE49-F238E27FC236}">
                    <a16:creationId xmlns:a16="http://schemas.microsoft.com/office/drawing/2014/main" id="{320B3CB0-D123-455F-82FD-1F6F2231BCFE}"/>
                  </a:ext>
                </a:extLst>
              </p:cNvPr>
              <p:cNvSpPr>
                <a:spLocks noChangeShapeType="1"/>
              </p:cNvSpPr>
              <p:nvPr/>
            </p:nvSpPr>
            <p:spPr bwMode="auto">
              <a:xfrm>
                <a:off x="13973175" y="34559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5" name="Line 23">
                <a:extLst>
                  <a:ext uri="{FF2B5EF4-FFF2-40B4-BE49-F238E27FC236}">
                    <a16:creationId xmlns:a16="http://schemas.microsoft.com/office/drawing/2014/main" id="{42CF0517-69B0-4EFB-BADF-61C9F5C6FCBC}"/>
                  </a:ext>
                </a:extLst>
              </p:cNvPr>
              <p:cNvSpPr>
                <a:spLocks noChangeShapeType="1"/>
              </p:cNvSpPr>
              <p:nvPr/>
            </p:nvSpPr>
            <p:spPr bwMode="auto">
              <a:xfrm>
                <a:off x="13973175" y="34559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6" name="Line 24">
                <a:extLst>
                  <a:ext uri="{FF2B5EF4-FFF2-40B4-BE49-F238E27FC236}">
                    <a16:creationId xmlns:a16="http://schemas.microsoft.com/office/drawing/2014/main" id="{C0ADE7B4-09AB-44AB-9B19-68CE7BF412D5}"/>
                  </a:ext>
                </a:extLst>
              </p:cNvPr>
              <p:cNvSpPr>
                <a:spLocks noChangeShapeType="1"/>
              </p:cNvSpPr>
              <p:nvPr/>
            </p:nvSpPr>
            <p:spPr bwMode="auto">
              <a:xfrm>
                <a:off x="13970000" y="34877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7" name="Line 25">
                <a:extLst>
                  <a:ext uri="{FF2B5EF4-FFF2-40B4-BE49-F238E27FC236}">
                    <a16:creationId xmlns:a16="http://schemas.microsoft.com/office/drawing/2014/main" id="{EFC3F725-6C23-43AD-AD76-E5A305512C53}"/>
                  </a:ext>
                </a:extLst>
              </p:cNvPr>
              <p:cNvSpPr>
                <a:spLocks noChangeShapeType="1"/>
              </p:cNvSpPr>
              <p:nvPr/>
            </p:nvSpPr>
            <p:spPr bwMode="auto">
              <a:xfrm>
                <a:off x="13970000" y="34877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8" name="Freeform 27">
                <a:extLst>
                  <a:ext uri="{FF2B5EF4-FFF2-40B4-BE49-F238E27FC236}">
                    <a16:creationId xmlns:a16="http://schemas.microsoft.com/office/drawing/2014/main" id="{AE9A5549-27BE-4F0F-A1B2-442A1EF9344B}"/>
                  </a:ext>
                </a:extLst>
              </p:cNvPr>
              <p:cNvSpPr>
                <a:spLocks/>
              </p:cNvSpPr>
              <p:nvPr/>
            </p:nvSpPr>
            <p:spPr bwMode="auto">
              <a:xfrm>
                <a:off x="14963775" y="4005263"/>
                <a:ext cx="138113" cy="128588"/>
              </a:xfrm>
              <a:custGeom>
                <a:avLst/>
                <a:gdLst>
                  <a:gd name="T0" fmla="*/ 72 w 72"/>
                  <a:gd name="T1" fmla="*/ 28 h 67"/>
                  <a:gd name="T2" fmla="*/ 68 w 72"/>
                  <a:gd name="T3" fmla="*/ 25 h 67"/>
                  <a:gd name="T4" fmla="*/ 37 w 72"/>
                  <a:gd name="T5" fmla="*/ 7 h 67"/>
                  <a:gd name="T6" fmla="*/ 6 w 72"/>
                  <a:gd name="T7" fmla="*/ 15 h 67"/>
                  <a:gd name="T8" fmla="*/ 15 w 72"/>
                  <a:gd name="T9" fmla="*/ 46 h 67"/>
                  <a:gd name="T10" fmla="*/ 46 w 72"/>
                  <a:gd name="T11" fmla="*/ 64 h 67"/>
                  <a:gd name="T12" fmla="*/ 57 w 72"/>
                  <a:gd name="T13" fmla="*/ 67 h 67"/>
                  <a:gd name="T14" fmla="*/ 72 w 72"/>
                  <a:gd name="T15" fmla="*/ 6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7">
                    <a:moveTo>
                      <a:pt x="72" y="28"/>
                    </a:moveTo>
                    <a:cubicBezTo>
                      <a:pt x="71" y="26"/>
                      <a:pt x="70" y="25"/>
                      <a:pt x="68" y="25"/>
                    </a:cubicBezTo>
                    <a:cubicBezTo>
                      <a:pt x="37" y="7"/>
                      <a:pt x="37" y="7"/>
                      <a:pt x="37" y="7"/>
                    </a:cubicBezTo>
                    <a:cubicBezTo>
                      <a:pt x="26" y="0"/>
                      <a:pt x="13" y="4"/>
                      <a:pt x="6" y="15"/>
                    </a:cubicBezTo>
                    <a:cubicBezTo>
                      <a:pt x="0" y="26"/>
                      <a:pt x="4" y="39"/>
                      <a:pt x="15" y="46"/>
                    </a:cubicBezTo>
                    <a:cubicBezTo>
                      <a:pt x="46" y="64"/>
                      <a:pt x="46" y="64"/>
                      <a:pt x="46" y="64"/>
                    </a:cubicBezTo>
                    <a:cubicBezTo>
                      <a:pt x="49" y="66"/>
                      <a:pt x="53" y="67"/>
                      <a:pt x="57" y="67"/>
                    </a:cubicBezTo>
                    <a:cubicBezTo>
                      <a:pt x="63" y="67"/>
                      <a:pt x="68" y="64"/>
                      <a:pt x="72" y="6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79" name="Freeform 28">
                <a:extLst>
                  <a:ext uri="{FF2B5EF4-FFF2-40B4-BE49-F238E27FC236}">
                    <a16:creationId xmlns:a16="http://schemas.microsoft.com/office/drawing/2014/main" id="{98D6DC72-B923-4C33-BB8D-7C7090961040}"/>
                  </a:ext>
                </a:extLst>
              </p:cNvPr>
              <p:cNvSpPr>
                <a:spLocks/>
              </p:cNvSpPr>
              <p:nvPr/>
            </p:nvSpPr>
            <p:spPr bwMode="auto">
              <a:xfrm>
                <a:off x="14376400" y="3667126"/>
                <a:ext cx="219075" cy="161925"/>
              </a:xfrm>
              <a:custGeom>
                <a:avLst/>
                <a:gdLst>
                  <a:gd name="T0" fmla="*/ 98 w 113"/>
                  <a:gd name="T1" fmla="*/ 42 h 84"/>
                  <a:gd name="T2" fmla="*/ 36 w 113"/>
                  <a:gd name="T3" fmla="*/ 6 h 84"/>
                  <a:gd name="T4" fmla="*/ 6 w 113"/>
                  <a:gd name="T5" fmla="*/ 15 h 84"/>
                  <a:gd name="T6" fmla="*/ 14 w 113"/>
                  <a:gd name="T7" fmla="*/ 45 h 84"/>
                  <a:gd name="T8" fmla="*/ 76 w 113"/>
                  <a:gd name="T9" fmla="*/ 81 h 84"/>
                  <a:gd name="T10" fmla="*/ 87 w 113"/>
                  <a:gd name="T11" fmla="*/ 84 h 84"/>
                  <a:gd name="T12" fmla="*/ 106 w 113"/>
                  <a:gd name="T13" fmla="*/ 73 h 84"/>
                  <a:gd name="T14" fmla="*/ 98 w 113"/>
                  <a:gd name="T15" fmla="*/ 4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4">
                    <a:moveTo>
                      <a:pt x="98" y="42"/>
                    </a:moveTo>
                    <a:cubicBezTo>
                      <a:pt x="36" y="6"/>
                      <a:pt x="36" y="6"/>
                      <a:pt x="36" y="6"/>
                    </a:cubicBezTo>
                    <a:cubicBezTo>
                      <a:pt x="26" y="0"/>
                      <a:pt x="12" y="4"/>
                      <a:pt x="6" y="15"/>
                    </a:cubicBezTo>
                    <a:cubicBezTo>
                      <a:pt x="0" y="25"/>
                      <a:pt x="3" y="39"/>
                      <a:pt x="14" y="45"/>
                    </a:cubicBezTo>
                    <a:cubicBezTo>
                      <a:pt x="76" y="81"/>
                      <a:pt x="76" y="81"/>
                      <a:pt x="76" y="81"/>
                    </a:cubicBezTo>
                    <a:cubicBezTo>
                      <a:pt x="79" y="83"/>
                      <a:pt x="83" y="84"/>
                      <a:pt x="87" y="84"/>
                    </a:cubicBezTo>
                    <a:cubicBezTo>
                      <a:pt x="95" y="84"/>
                      <a:pt x="102" y="80"/>
                      <a:pt x="106" y="73"/>
                    </a:cubicBezTo>
                    <a:cubicBezTo>
                      <a:pt x="113" y="62"/>
                      <a:pt x="109" y="48"/>
                      <a:pt x="9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0" name="Line 29">
                <a:extLst>
                  <a:ext uri="{FF2B5EF4-FFF2-40B4-BE49-F238E27FC236}">
                    <a16:creationId xmlns:a16="http://schemas.microsoft.com/office/drawing/2014/main" id="{2028A22B-F338-42D2-8607-9685E5536DC5}"/>
                  </a:ext>
                </a:extLst>
              </p:cNvPr>
              <p:cNvSpPr>
                <a:spLocks noChangeShapeType="1"/>
              </p:cNvSpPr>
              <p:nvPr/>
            </p:nvSpPr>
            <p:spPr bwMode="auto">
              <a:xfrm>
                <a:off x="14566900" y="37480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1" name="Line 30">
                <a:extLst>
                  <a:ext uri="{FF2B5EF4-FFF2-40B4-BE49-F238E27FC236}">
                    <a16:creationId xmlns:a16="http://schemas.microsoft.com/office/drawing/2014/main" id="{9AFD2055-3C9F-466C-A22F-CA34A761EC36}"/>
                  </a:ext>
                </a:extLst>
              </p:cNvPr>
              <p:cNvSpPr>
                <a:spLocks noChangeShapeType="1"/>
              </p:cNvSpPr>
              <p:nvPr/>
            </p:nvSpPr>
            <p:spPr bwMode="auto">
              <a:xfrm>
                <a:off x="14566900" y="37480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2" name="Freeform 31">
                <a:extLst>
                  <a:ext uri="{FF2B5EF4-FFF2-40B4-BE49-F238E27FC236}">
                    <a16:creationId xmlns:a16="http://schemas.microsoft.com/office/drawing/2014/main" id="{D90256D2-73B5-4898-8B15-8F700D841DA0}"/>
                  </a:ext>
                </a:extLst>
              </p:cNvPr>
              <p:cNvSpPr>
                <a:spLocks/>
              </p:cNvSpPr>
              <p:nvPr/>
            </p:nvSpPr>
            <p:spPr bwMode="auto">
              <a:xfrm>
                <a:off x="14082713" y="3497263"/>
                <a:ext cx="219075" cy="161925"/>
              </a:xfrm>
              <a:custGeom>
                <a:avLst/>
                <a:gdLst>
                  <a:gd name="T0" fmla="*/ 98 w 113"/>
                  <a:gd name="T1" fmla="*/ 42 h 84"/>
                  <a:gd name="T2" fmla="*/ 37 w 113"/>
                  <a:gd name="T3" fmla="*/ 7 h 84"/>
                  <a:gd name="T4" fmla="*/ 6 w 113"/>
                  <a:gd name="T5" fmla="*/ 15 h 84"/>
                  <a:gd name="T6" fmla="*/ 14 w 113"/>
                  <a:gd name="T7" fmla="*/ 46 h 84"/>
                  <a:gd name="T8" fmla="*/ 76 w 113"/>
                  <a:gd name="T9" fmla="*/ 81 h 84"/>
                  <a:gd name="T10" fmla="*/ 87 w 113"/>
                  <a:gd name="T11" fmla="*/ 84 h 84"/>
                  <a:gd name="T12" fmla="*/ 107 w 113"/>
                  <a:gd name="T13" fmla="*/ 73 h 84"/>
                  <a:gd name="T14" fmla="*/ 98 w 113"/>
                  <a:gd name="T15" fmla="*/ 4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4">
                    <a:moveTo>
                      <a:pt x="98" y="42"/>
                    </a:moveTo>
                    <a:cubicBezTo>
                      <a:pt x="37" y="7"/>
                      <a:pt x="37" y="7"/>
                      <a:pt x="37" y="7"/>
                    </a:cubicBezTo>
                    <a:cubicBezTo>
                      <a:pt x="26" y="0"/>
                      <a:pt x="12" y="4"/>
                      <a:pt x="6" y="15"/>
                    </a:cubicBezTo>
                    <a:cubicBezTo>
                      <a:pt x="0" y="26"/>
                      <a:pt x="3" y="39"/>
                      <a:pt x="14" y="46"/>
                    </a:cubicBezTo>
                    <a:cubicBezTo>
                      <a:pt x="76" y="81"/>
                      <a:pt x="76" y="81"/>
                      <a:pt x="76" y="81"/>
                    </a:cubicBezTo>
                    <a:cubicBezTo>
                      <a:pt x="79" y="83"/>
                      <a:pt x="83" y="84"/>
                      <a:pt x="87" y="84"/>
                    </a:cubicBezTo>
                    <a:cubicBezTo>
                      <a:pt x="95" y="84"/>
                      <a:pt x="102" y="80"/>
                      <a:pt x="107" y="73"/>
                    </a:cubicBezTo>
                    <a:cubicBezTo>
                      <a:pt x="113" y="62"/>
                      <a:pt x="109" y="48"/>
                      <a:pt x="9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3" name="Line 32">
                <a:extLst>
                  <a:ext uri="{FF2B5EF4-FFF2-40B4-BE49-F238E27FC236}">
                    <a16:creationId xmlns:a16="http://schemas.microsoft.com/office/drawing/2014/main" id="{26423C74-4B66-4375-B747-F43C9D79480C}"/>
                  </a:ext>
                </a:extLst>
              </p:cNvPr>
              <p:cNvSpPr>
                <a:spLocks noChangeShapeType="1"/>
              </p:cNvSpPr>
              <p:nvPr/>
            </p:nvSpPr>
            <p:spPr bwMode="auto">
              <a:xfrm>
                <a:off x="14271625" y="3578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4" name="Line 33">
                <a:extLst>
                  <a:ext uri="{FF2B5EF4-FFF2-40B4-BE49-F238E27FC236}">
                    <a16:creationId xmlns:a16="http://schemas.microsoft.com/office/drawing/2014/main" id="{36401D65-750A-4DA4-BCD7-C374C2C84157}"/>
                  </a:ext>
                </a:extLst>
              </p:cNvPr>
              <p:cNvSpPr>
                <a:spLocks noChangeShapeType="1"/>
              </p:cNvSpPr>
              <p:nvPr/>
            </p:nvSpPr>
            <p:spPr bwMode="auto">
              <a:xfrm>
                <a:off x="14271625" y="35782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5" name="Freeform 34">
                <a:extLst>
                  <a:ext uri="{FF2B5EF4-FFF2-40B4-BE49-F238E27FC236}">
                    <a16:creationId xmlns:a16="http://schemas.microsoft.com/office/drawing/2014/main" id="{1D33B7A1-CBEB-43BC-B6BB-7526171F6F3E}"/>
                  </a:ext>
                </a:extLst>
              </p:cNvPr>
              <p:cNvSpPr>
                <a:spLocks/>
              </p:cNvSpPr>
              <p:nvPr/>
            </p:nvSpPr>
            <p:spPr bwMode="auto">
              <a:xfrm>
                <a:off x="14668500" y="3836988"/>
                <a:ext cx="219075" cy="161925"/>
              </a:xfrm>
              <a:custGeom>
                <a:avLst/>
                <a:gdLst>
                  <a:gd name="T0" fmla="*/ 99 w 113"/>
                  <a:gd name="T1" fmla="*/ 42 h 84"/>
                  <a:gd name="T2" fmla="*/ 37 w 113"/>
                  <a:gd name="T3" fmla="*/ 6 h 84"/>
                  <a:gd name="T4" fmla="*/ 7 w 113"/>
                  <a:gd name="T5" fmla="*/ 14 h 84"/>
                  <a:gd name="T6" fmla="*/ 15 w 113"/>
                  <a:gd name="T7" fmla="*/ 45 h 84"/>
                  <a:gd name="T8" fmla="*/ 77 w 113"/>
                  <a:gd name="T9" fmla="*/ 81 h 84"/>
                  <a:gd name="T10" fmla="*/ 88 w 113"/>
                  <a:gd name="T11" fmla="*/ 84 h 84"/>
                  <a:gd name="T12" fmla="*/ 107 w 113"/>
                  <a:gd name="T13" fmla="*/ 72 h 84"/>
                  <a:gd name="T14" fmla="*/ 99 w 113"/>
                  <a:gd name="T15" fmla="*/ 4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4">
                    <a:moveTo>
                      <a:pt x="99" y="42"/>
                    </a:moveTo>
                    <a:cubicBezTo>
                      <a:pt x="37" y="6"/>
                      <a:pt x="37" y="6"/>
                      <a:pt x="37" y="6"/>
                    </a:cubicBezTo>
                    <a:cubicBezTo>
                      <a:pt x="27" y="0"/>
                      <a:pt x="13" y="3"/>
                      <a:pt x="7" y="14"/>
                    </a:cubicBezTo>
                    <a:cubicBezTo>
                      <a:pt x="0" y="25"/>
                      <a:pt x="4" y="39"/>
                      <a:pt x="15" y="45"/>
                    </a:cubicBezTo>
                    <a:cubicBezTo>
                      <a:pt x="77" y="81"/>
                      <a:pt x="77" y="81"/>
                      <a:pt x="77" y="81"/>
                    </a:cubicBezTo>
                    <a:cubicBezTo>
                      <a:pt x="80" y="83"/>
                      <a:pt x="84" y="84"/>
                      <a:pt x="88" y="84"/>
                    </a:cubicBezTo>
                    <a:cubicBezTo>
                      <a:pt x="96" y="84"/>
                      <a:pt x="103" y="80"/>
                      <a:pt x="107" y="72"/>
                    </a:cubicBezTo>
                    <a:cubicBezTo>
                      <a:pt x="113" y="62"/>
                      <a:pt x="110" y="48"/>
                      <a:pt x="9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6" name="Line 35">
                <a:extLst>
                  <a:ext uri="{FF2B5EF4-FFF2-40B4-BE49-F238E27FC236}">
                    <a16:creationId xmlns:a16="http://schemas.microsoft.com/office/drawing/2014/main" id="{30CE4D7D-FB95-4682-AA37-78B0CE2C08C6}"/>
                  </a:ext>
                </a:extLst>
              </p:cNvPr>
              <p:cNvSpPr>
                <a:spLocks noChangeShapeType="1"/>
              </p:cNvSpPr>
              <p:nvPr/>
            </p:nvSpPr>
            <p:spPr bwMode="auto">
              <a:xfrm>
                <a:off x="14860588" y="39179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7" name="Line 36">
                <a:extLst>
                  <a:ext uri="{FF2B5EF4-FFF2-40B4-BE49-F238E27FC236}">
                    <a16:creationId xmlns:a16="http://schemas.microsoft.com/office/drawing/2014/main" id="{74A79582-D2EB-453B-A2FD-773E2BA01C09}"/>
                  </a:ext>
                </a:extLst>
              </p:cNvPr>
              <p:cNvSpPr>
                <a:spLocks noChangeShapeType="1"/>
              </p:cNvSpPr>
              <p:nvPr/>
            </p:nvSpPr>
            <p:spPr bwMode="auto">
              <a:xfrm>
                <a:off x="14860588" y="39179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8" name="Freeform 37">
                <a:extLst>
                  <a:ext uri="{FF2B5EF4-FFF2-40B4-BE49-F238E27FC236}">
                    <a16:creationId xmlns:a16="http://schemas.microsoft.com/office/drawing/2014/main" id="{A1BF2257-8BE4-4A4F-8961-D9AD5F84FC21}"/>
                  </a:ext>
                </a:extLst>
              </p:cNvPr>
              <p:cNvSpPr>
                <a:spLocks/>
              </p:cNvSpPr>
              <p:nvPr/>
            </p:nvSpPr>
            <p:spPr bwMode="auto">
              <a:xfrm>
                <a:off x="13492163" y="3497263"/>
                <a:ext cx="220663" cy="161925"/>
              </a:xfrm>
              <a:custGeom>
                <a:avLst/>
                <a:gdLst>
                  <a:gd name="T0" fmla="*/ 37 w 114"/>
                  <a:gd name="T1" fmla="*/ 81 h 84"/>
                  <a:gd name="T2" fmla="*/ 99 w 114"/>
                  <a:gd name="T3" fmla="*/ 46 h 84"/>
                  <a:gd name="T4" fmla="*/ 107 w 114"/>
                  <a:gd name="T5" fmla="*/ 15 h 84"/>
                  <a:gd name="T6" fmla="*/ 77 w 114"/>
                  <a:gd name="T7" fmla="*/ 7 h 84"/>
                  <a:gd name="T8" fmla="*/ 15 w 114"/>
                  <a:gd name="T9" fmla="*/ 42 h 84"/>
                  <a:gd name="T10" fmla="*/ 7 w 114"/>
                  <a:gd name="T11" fmla="*/ 73 h 84"/>
                  <a:gd name="T12" fmla="*/ 26 w 114"/>
                  <a:gd name="T13" fmla="*/ 84 h 84"/>
                  <a:gd name="T14" fmla="*/ 37 w 114"/>
                  <a:gd name="T15" fmla="*/ 81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84">
                    <a:moveTo>
                      <a:pt x="37" y="81"/>
                    </a:moveTo>
                    <a:cubicBezTo>
                      <a:pt x="99" y="46"/>
                      <a:pt x="99" y="46"/>
                      <a:pt x="99" y="46"/>
                    </a:cubicBezTo>
                    <a:cubicBezTo>
                      <a:pt x="110" y="39"/>
                      <a:pt x="114" y="26"/>
                      <a:pt x="107" y="15"/>
                    </a:cubicBezTo>
                    <a:cubicBezTo>
                      <a:pt x="101" y="4"/>
                      <a:pt x="87" y="0"/>
                      <a:pt x="77" y="7"/>
                    </a:cubicBezTo>
                    <a:cubicBezTo>
                      <a:pt x="15" y="42"/>
                      <a:pt x="15" y="42"/>
                      <a:pt x="15" y="42"/>
                    </a:cubicBezTo>
                    <a:cubicBezTo>
                      <a:pt x="4" y="48"/>
                      <a:pt x="0" y="62"/>
                      <a:pt x="7" y="73"/>
                    </a:cubicBezTo>
                    <a:cubicBezTo>
                      <a:pt x="11" y="80"/>
                      <a:pt x="18" y="84"/>
                      <a:pt x="26" y="84"/>
                    </a:cubicBezTo>
                    <a:cubicBezTo>
                      <a:pt x="30" y="84"/>
                      <a:pt x="34" y="83"/>
                      <a:pt x="37"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89" name="Line 38">
                <a:extLst>
                  <a:ext uri="{FF2B5EF4-FFF2-40B4-BE49-F238E27FC236}">
                    <a16:creationId xmlns:a16="http://schemas.microsoft.com/office/drawing/2014/main" id="{A42F78D1-39DD-4117-8363-C25D2D1072A5}"/>
                  </a:ext>
                </a:extLst>
              </p:cNvPr>
              <p:cNvSpPr>
                <a:spLocks noChangeShapeType="1"/>
              </p:cNvSpPr>
              <p:nvPr/>
            </p:nvSpPr>
            <p:spPr bwMode="auto">
              <a:xfrm>
                <a:off x="13563600" y="36544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0" name="Line 39">
                <a:extLst>
                  <a:ext uri="{FF2B5EF4-FFF2-40B4-BE49-F238E27FC236}">
                    <a16:creationId xmlns:a16="http://schemas.microsoft.com/office/drawing/2014/main" id="{4E2053DB-02FB-4A4A-AF84-5016BEF2E3B8}"/>
                  </a:ext>
                </a:extLst>
              </p:cNvPr>
              <p:cNvSpPr>
                <a:spLocks noChangeShapeType="1"/>
              </p:cNvSpPr>
              <p:nvPr/>
            </p:nvSpPr>
            <p:spPr bwMode="auto">
              <a:xfrm>
                <a:off x="13563600" y="36544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1" name="Freeform 40">
                <a:extLst>
                  <a:ext uri="{FF2B5EF4-FFF2-40B4-BE49-F238E27FC236}">
                    <a16:creationId xmlns:a16="http://schemas.microsoft.com/office/drawing/2014/main" id="{587BB70A-9E2D-4419-805D-11853867FE90}"/>
                  </a:ext>
                </a:extLst>
              </p:cNvPr>
              <p:cNvSpPr>
                <a:spLocks/>
              </p:cNvSpPr>
              <p:nvPr/>
            </p:nvSpPr>
            <p:spPr bwMode="auto">
              <a:xfrm>
                <a:off x="12904788" y="3836988"/>
                <a:ext cx="219075" cy="161925"/>
              </a:xfrm>
              <a:custGeom>
                <a:avLst/>
                <a:gdLst>
                  <a:gd name="T0" fmla="*/ 76 w 113"/>
                  <a:gd name="T1" fmla="*/ 6 h 84"/>
                  <a:gd name="T2" fmla="*/ 14 w 113"/>
                  <a:gd name="T3" fmla="*/ 42 h 84"/>
                  <a:gd name="T4" fmla="*/ 6 w 113"/>
                  <a:gd name="T5" fmla="*/ 72 h 84"/>
                  <a:gd name="T6" fmla="*/ 25 w 113"/>
                  <a:gd name="T7" fmla="*/ 84 h 84"/>
                  <a:gd name="T8" fmla="*/ 37 w 113"/>
                  <a:gd name="T9" fmla="*/ 81 h 84"/>
                  <a:gd name="T10" fmla="*/ 98 w 113"/>
                  <a:gd name="T11" fmla="*/ 45 h 84"/>
                  <a:gd name="T12" fmla="*/ 107 w 113"/>
                  <a:gd name="T13" fmla="*/ 14 h 84"/>
                  <a:gd name="T14" fmla="*/ 76 w 113"/>
                  <a:gd name="T15" fmla="*/ 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4">
                    <a:moveTo>
                      <a:pt x="76" y="6"/>
                    </a:moveTo>
                    <a:cubicBezTo>
                      <a:pt x="14" y="42"/>
                      <a:pt x="14" y="42"/>
                      <a:pt x="14" y="42"/>
                    </a:cubicBezTo>
                    <a:cubicBezTo>
                      <a:pt x="3" y="48"/>
                      <a:pt x="0" y="62"/>
                      <a:pt x="6" y="72"/>
                    </a:cubicBezTo>
                    <a:cubicBezTo>
                      <a:pt x="10" y="80"/>
                      <a:pt x="18" y="84"/>
                      <a:pt x="25" y="84"/>
                    </a:cubicBezTo>
                    <a:cubicBezTo>
                      <a:pt x="29" y="84"/>
                      <a:pt x="33" y="83"/>
                      <a:pt x="37" y="81"/>
                    </a:cubicBezTo>
                    <a:cubicBezTo>
                      <a:pt x="98" y="45"/>
                      <a:pt x="98" y="45"/>
                      <a:pt x="98" y="45"/>
                    </a:cubicBezTo>
                    <a:cubicBezTo>
                      <a:pt x="109" y="39"/>
                      <a:pt x="113" y="25"/>
                      <a:pt x="107" y="14"/>
                    </a:cubicBezTo>
                    <a:cubicBezTo>
                      <a:pt x="100" y="3"/>
                      <a:pt x="87" y="0"/>
                      <a:pt x="7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92" name="Line 41">
                <a:extLst>
                  <a:ext uri="{FF2B5EF4-FFF2-40B4-BE49-F238E27FC236}">
                    <a16:creationId xmlns:a16="http://schemas.microsoft.com/office/drawing/2014/main" id="{409D50A3-598C-45F1-8F9C-AF87BE7F13CF}"/>
                  </a:ext>
                </a:extLst>
              </p:cNvPr>
              <p:cNvSpPr>
                <a:spLocks noChangeShapeType="1"/>
              </p:cNvSpPr>
              <p:nvPr/>
            </p:nvSpPr>
            <p:spPr bwMode="auto">
              <a:xfrm>
                <a:off x="13052425" y="38481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3" name="Line 42">
                <a:extLst>
                  <a:ext uri="{FF2B5EF4-FFF2-40B4-BE49-F238E27FC236}">
                    <a16:creationId xmlns:a16="http://schemas.microsoft.com/office/drawing/2014/main" id="{E348D7F1-1FA1-486A-A737-0361DC8B3DEB}"/>
                  </a:ext>
                </a:extLst>
              </p:cNvPr>
              <p:cNvSpPr>
                <a:spLocks noChangeShapeType="1"/>
              </p:cNvSpPr>
              <p:nvPr/>
            </p:nvSpPr>
            <p:spPr bwMode="auto">
              <a:xfrm>
                <a:off x="13052425" y="38481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4" name="Freeform 43">
                <a:extLst>
                  <a:ext uri="{FF2B5EF4-FFF2-40B4-BE49-F238E27FC236}">
                    <a16:creationId xmlns:a16="http://schemas.microsoft.com/office/drawing/2014/main" id="{43DC0583-16A1-4A34-8439-2BD26E563883}"/>
                  </a:ext>
                </a:extLst>
              </p:cNvPr>
              <p:cNvSpPr>
                <a:spLocks/>
              </p:cNvSpPr>
              <p:nvPr/>
            </p:nvSpPr>
            <p:spPr bwMode="auto">
              <a:xfrm>
                <a:off x="13200063" y="3667126"/>
                <a:ext cx="219075" cy="161925"/>
              </a:xfrm>
              <a:custGeom>
                <a:avLst/>
                <a:gdLst>
                  <a:gd name="T0" fmla="*/ 76 w 113"/>
                  <a:gd name="T1" fmla="*/ 6 h 84"/>
                  <a:gd name="T2" fmla="*/ 14 w 113"/>
                  <a:gd name="T3" fmla="*/ 42 h 84"/>
                  <a:gd name="T4" fmla="*/ 6 w 113"/>
                  <a:gd name="T5" fmla="*/ 73 h 84"/>
                  <a:gd name="T6" fmla="*/ 25 w 113"/>
                  <a:gd name="T7" fmla="*/ 84 h 84"/>
                  <a:gd name="T8" fmla="*/ 37 w 113"/>
                  <a:gd name="T9" fmla="*/ 81 h 84"/>
                  <a:gd name="T10" fmla="*/ 98 w 113"/>
                  <a:gd name="T11" fmla="*/ 45 h 84"/>
                  <a:gd name="T12" fmla="*/ 107 w 113"/>
                  <a:gd name="T13" fmla="*/ 15 h 84"/>
                  <a:gd name="T14" fmla="*/ 76 w 113"/>
                  <a:gd name="T15" fmla="*/ 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4">
                    <a:moveTo>
                      <a:pt x="76" y="6"/>
                    </a:moveTo>
                    <a:cubicBezTo>
                      <a:pt x="14" y="42"/>
                      <a:pt x="14" y="42"/>
                      <a:pt x="14" y="42"/>
                    </a:cubicBezTo>
                    <a:cubicBezTo>
                      <a:pt x="3" y="48"/>
                      <a:pt x="0" y="62"/>
                      <a:pt x="6" y="73"/>
                    </a:cubicBezTo>
                    <a:cubicBezTo>
                      <a:pt x="10" y="80"/>
                      <a:pt x="18" y="84"/>
                      <a:pt x="25" y="84"/>
                    </a:cubicBezTo>
                    <a:cubicBezTo>
                      <a:pt x="29" y="84"/>
                      <a:pt x="33" y="83"/>
                      <a:pt x="37" y="81"/>
                    </a:cubicBezTo>
                    <a:cubicBezTo>
                      <a:pt x="98" y="45"/>
                      <a:pt x="98" y="45"/>
                      <a:pt x="98" y="45"/>
                    </a:cubicBezTo>
                    <a:cubicBezTo>
                      <a:pt x="109" y="39"/>
                      <a:pt x="113" y="25"/>
                      <a:pt x="107" y="15"/>
                    </a:cubicBezTo>
                    <a:cubicBezTo>
                      <a:pt x="100" y="4"/>
                      <a:pt x="87" y="0"/>
                      <a:pt x="7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395" name="Line 44">
                <a:extLst>
                  <a:ext uri="{FF2B5EF4-FFF2-40B4-BE49-F238E27FC236}">
                    <a16:creationId xmlns:a16="http://schemas.microsoft.com/office/drawing/2014/main" id="{01F41295-E312-479C-95CE-152AB729C027}"/>
                  </a:ext>
                </a:extLst>
              </p:cNvPr>
              <p:cNvSpPr>
                <a:spLocks noChangeShapeType="1"/>
              </p:cNvSpPr>
              <p:nvPr/>
            </p:nvSpPr>
            <p:spPr bwMode="auto">
              <a:xfrm>
                <a:off x="13346113" y="36798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6" name="Line 45">
                <a:extLst>
                  <a:ext uri="{FF2B5EF4-FFF2-40B4-BE49-F238E27FC236}">
                    <a16:creationId xmlns:a16="http://schemas.microsoft.com/office/drawing/2014/main" id="{E360C41C-909D-422A-B902-63D6D2F3C46B}"/>
                  </a:ext>
                </a:extLst>
              </p:cNvPr>
              <p:cNvSpPr>
                <a:spLocks noChangeShapeType="1"/>
              </p:cNvSpPr>
              <p:nvPr/>
            </p:nvSpPr>
            <p:spPr bwMode="auto">
              <a:xfrm>
                <a:off x="13346113" y="36798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7" name="Line 47">
                <a:extLst>
                  <a:ext uri="{FF2B5EF4-FFF2-40B4-BE49-F238E27FC236}">
                    <a16:creationId xmlns:a16="http://schemas.microsoft.com/office/drawing/2014/main" id="{B77380E8-CF9A-4B10-8044-90AF9BA67267}"/>
                  </a:ext>
                </a:extLst>
              </p:cNvPr>
              <p:cNvSpPr>
                <a:spLocks noChangeShapeType="1"/>
              </p:cNvSpPr>
              <p:nvPr/>
            </p:nvSpPr>
            <p:spPr bwMode="auto">
              <a:xfrm>
                <a:off x="13896975" y="2962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8" name="Line 48">
                <a:extLst>
                  <a:ext uri="{FF2B5EF4-FFF2-40B4-BE49-F238E27FC236}">
                    <a16:creationId xmlns:a16="http://schemas.microsoft.com/office/drawing/2014/main" id="{25086D59-CC12-46FB-8A53-FD1588E5A01A}"/>
                  </a:ext>
                </a:extLst>
              </p:cNvPr>
              <p:cNvSpPr>
                <a:spLocks noChangeShapeType="1"/>
              </p:cNvSpPr>
              <p:nvPr/>
            </p:nvSpPr>
            <p:spPr bwMode="auto">
              <a:xfrm>
                <a:off x="13896975" y="2962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9" name="Freeform 49">
                <a:extLst>
                  <a:ext uri="{FF2B5EF4-FFF2-40B4-BE49-F238E27FC236}">
                    <a16:creationId xmlns:a16="http://schemas.microsoft.com/office/drawing/2014/main" id="{03117AA8-FAFA-4220-8922-39787411D88D}"/>
                  </a:ext>
                </a:extLst>
              </p:cNvPr>
              <p:cNvSpPr>
                <a:spLocks noEditPoints="1"/>
              </p:cNvSpPr>
              <p:nvPr/>
            </p:nvSpPr>
            <p:spPr bwMode="auto">
              <a:xfrm>
                <a:off x="13854113" y="2287588"/>
                <a:ext cx="87313" cy="223838"/>
              </a:xfrm>
              <a:custGeom>
                <a:avLst/>
                <a:gdLst>
                  <a:gd name="T0" fmla="*/ 22 w 45"/>
                  <a:gd name="T1" fmla="*/ 0 h 116"/>
                  <a:gd name="T2" fmla="*/ 0 w 45"/>
                  <a:gd name="T3" fmla="*/ 22 h 116"/>
                  <a:gd name="T4" fmla="*/ 0 w 45"/>
                  <a:gd name="T5" fmla="*/ 93 h 116"/>
                  <a:gd name="T6" fmla="*/ 22 w 45"/>
                  <a:gd name="T7" fmla="*/ 116 h 116"/>
                  <a:gd name="T8" fmla="*/ 45 w 45"/>
                  <a:gd name="T9" fmla="*/ 93 h 116"/>
                  <a:gd name="T10" fmla="*/ 45 w 45"/>
                  <a:gd name="T11" fmla="*/ 22 h 116"/>
                  <a:gd name="T12" fmla="*/ 22 w 45"/>
                  <a:gd name="T13" fmla="*/ 0 h 116"/>
                  <a:gd name="T14" fmla="*/ 22 w 45"/>
                  <a:gd name="T15" fmla="*/ 0 h 116"/>
                  <a:gd name="T16" fmla="*/ 22 w 4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6">
                    <a:moveTo>
                      <a:pt x="22" y="0"/>
                    </a:moveTo>
                    <a:cubicBezTo>
                      <a:pt x="10" y="0"/>
                      <a:pt x="0" y="10"/>
                      <a:pt x="0" y="22"/>
                    </a:cubicBezTo>
                    <a:cubicBezTo>
                      <a:pt x="0" y="93"/>
                      <a:pt x="0" y="93"/>
                      <a:pt x="0" y="93"/>
                    </a:cubicBezTo>
                    <a:cubicBezTo>
                      <a:pt x="0" y="106"/>
                      <a:pt x="10" y="116"/>
                      <a:pt x="22" y="116"/>
                    </a:cubicBezTo>
                    <a:cubicBezTo>
                      <a:pt x="35" y="116"/>
                      <a:pt x="45" y="106"/>
                      <a:pt x="45" y="93"/>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0" name="Freeform 50">
                <a:extLst>
                  <a:ext uri="{FF2B5EF4-FFF2-40B4-BE49-F238E27FC236}">
                    <a16:creationId xmlns:a16="http://schemas.microsoft.com/office/drawing/2014/main" id="{B97003B3-334F-44F3-BFB4-AB75F166E32D}"/>
                  </a:ext>
                </a:extLst>
              </p:cNvPr>
              <p:cNvSpPr>
                <a:spLocks noEditPoints="1"/>
              </p:cNvSpPr>
              <p:nvPr/>
            </p:nvSpPr>
            <p:spPr bwMode="auto">
              <a:xfrm>
                <a:off x="13854113" y="2625726"/>
                <a:ext cx="87313" cy="223838"/>
              </a:xfrm>
              <a:custGeom>
                <a:avLst/>
                <a:gdLst>
                  <a:gd name="T0" fmla="*/ 22 w 45"/>
                  <a:gd name="T1" fmla="*/ 0 h 116"/>
                  <a:gd name="T2" fmla="*/ 0 w 45"/>
                  <a:gd name="T3" fmla="*/ 22 h 116"/>
                  <a:gd name="T4" fmla="*/ 0 w 45"/>
                  <a:gd name="T5" fmla="*/ 94 h 116"/>
                  <a:gd name="T6" fmla="*/ 22 w 45"/>
                  <a:gd name="T7" fmla="*/ 116 h 116"/>
                  <a:gd name="T8" fmla="*/ 45 w 45"/>
                  <a:gd name="T9" fmla="*/ 94 h 116"/>
                  <a:gd name="T10" fmla="*/ 45 w 45"/>
                  <a:gd name="T11" fmla="*/ 22 h 116"/>
                  <a:gd name="T12" fmla="*/ 22 w 45"/>
                  <a:gd name="T13" fmla="*/ 0 h 116"/>
                  <a:gd name="T14" fmla="*/ 22 w 45"/>
                  <a:gd name="T15" fmla="*/ 0 h 116"/>
                  <a:gd name="T16" fmla="*/ 22 w 4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6">
                    <a:moveTo>
                      <a:pt x="22" y="0"/>
                    </a:moveTo>
                    <a:cubicBezTo>
                      <a:pt x="10" y="0"/>
                      <a:pt x="0" y="10"/>
                      <a:pt x="0" y="22"/>
                    </a:cubicBezTo>
                    <a:cubicBezTo>
                      <a:pt x="0" y="94"/>
                      <a:pt x="0" y="94"/>
                      <a:pt x="0" y="94"/>
                    </a:cubicBezTo>
                    <a:cubicBezTo>
                      <a:pt x="0" y="106"/>
                      <a:pt x="10" y="116"/>
                      <a:pt x="22" y="116"/>
                    </a:cubicBezTo>
                    <a:cubicBezTo>
                      <a:pt x="35" y="116"/>
                      <a:pt x="45" y="106"/>
                      <a:pt x="45" y="94"/>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1" name="Line 55">
                <a:extLst>
                  <a:ext uri="{FF2B5EF4-FFF2-40B4-BE49-F238E27FC236}">
                    <a16:creationId xmlns:a16="http://schemas.microsoft.com/office/drawing/2014/main" id="{F76B20E1-A13F-4E89-AC93-2EE8E070E26B}"/>
                  </a:ext>
                </a:extLst>
              </p:cNvPr>
              <p:cNvSpPr>
                <a:spLocks noChangeShapeType="1"/>
              </p:cNvSpPr>
              <p:nvPr/>
            </p:nvSpPr>
            <p:spPr bwMode="auto">
              <a:xfrm>
                <a:off x="12703175" y="40513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2" name="Line 56">
                <a:extLst>
                  <a:ext uri="{FF2B5EF4-FFF2-40B4-BE49-F238E27FC236}">
                    <a16:creationId xmlns:a16="http://schemas.microsoft.com/office/drawing/2014/main" id="{3937C28F-72C7-4040-8D8C-8C949E97045A}"/>
                  </a:ext>
                </a:extLst>
              </p:cNvPr>
              <p:cNvSpPr>
                <a:spLocks noChangeShapeType="1"/>
              </p:cNvSpPr>
              <p:nvPr/>
            </p:nvSpPr>
            <p:spPr bwMode="auto">
              <a:xfrm>
                <a:off x="12703175" y="40513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3" name="Line 57">
                <a:extLst>
                  <a:ext uri="{FF2B5EF4-FFF2-40B4-BE49-F238E27FC236}">
                    <a16:creationId xmlns:a16="http://schemas.microsoft.com/office/drawing/2014/main" id="{8EBB0B74-766F-477F-B33D-D20BD8907C01}"/>
                  </a:ext>
                </a:extLst>
              </p:cNvPr>
              <p:cNvSpPr>
                <a:spLocks noChangeShapeType="1"/>
              </p:cNvSpPr>
              <p:nvPr/>
            </p:nvSpPr>
            <p:spPr bwMode="auto">
              <a:xfrm>
                <a:off x="15043150" y="40925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4" name="Line 58">
                <a:extLst>
                  <a:ext uri="{FF2B5EF4-FFF2-40B4-BE49-F238E27FC236}">
                    <a16:creationId xmlns:a16="http://schemas.microsoft.com/office/drawing/2014/main" id="{D4B16E7B-F626-4AD8-9C5B-30CF835D894D}"/>
                  </a:ext>
                </a:extLst>
              </p:cNvPr>
              <p:cNvSpPr>
                <a:spLocks noChangeShapeType="1"/>
              </p:cNvSpPr>
              <p:nvPr/>
            </p:nvSpPr>
            <p:spPr bwMode="auto">
              <a:xfrm>
                <a:off x="15043150" y="40925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5" name="Line 59">
                <a:extLst>
                  <a:ext uri="{FF2B5EF4-FFF2-40B4-BE49-F238E27FC236}">
                    <a16:creationId xmlns:a16="http://schemas.microsoft.com/office/drawing/2014/main" id="{39854C78-6627-42D1-9769-AF2BE4865AD9}"/>
                  </a:ext>
                </a:extLst>
              </p:cNvPr>
              <p:cNvSpPr>
                <a:spLocks noChangeShapeType="1"/>
              </p:cNvSpPr>
              <p:nvPr/>
            </p:nvSpPr>
            <p:spPr bwMode="auto">
              <a:xfrm>
                <a:off x="13941425" y="47879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6" name="Line 60">
                <a:extLst>
                  <a:ext uri="{FF2B5EF4-FFF2-40B4-BE49-F238E27FC236}">
                    <a16:creationId xmlns:a16="http://schemas.microsoft.com/office/drawing/2014/main" id="{19766FED-58F2-4D84-9089-F98510CA9340}"/>
                  </a:ext>
                </a:extLst>
              </p:cNvPr>
              <p:cNvSpPr>
                <a:spLocks noChangeShapeType="1"/>
              </p:cNvSpPr>
              <p:nvPr/>
            </p:nvSpPr>
            <p:spPr bwMode="auto">
              <a:xfrm>
                <a:off x="13941425" y="47879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7" name="Freeform 54">
                <a:extLst>
                  <a:ext uri="{FF2B5EF4-FFF2-40B4-BE49-F238E27FC236}">
                    <a16:creationId xmlns:a16="http://schemas.microsoft.com/office/drawing/2014/main" id="{07C431DF-8F1C-4F68-A68A-A3E9C5090478}"/>
                  </a:ext>
                </a:extLst>
              </p:cNvPr>
              <p:cNvSpPr>
                <a:spLocks noEditPoints="1"/>
              </p:cNvSpPr>
              <p:nvPr/>
            </p:nvSpPr>
            <p:spPr bwMode="auto">
              <a:xfrm>
                <a:off x="12601797" y="1946276"/>
                <a:ext cx="2586038" cy="2960688"/>
              </a:xfrm>
              <a:custGeom>
                <a:avLst/>
                <a:gdLst>
                  <a:gd name="T0" fmla="*/ 646 w 1336"/>
                  <a:gd name="T1" fmla="*/ 797 h 1537"/>
                  <a:gd name="T2" fmla="*/ 646 w 1336"/>
                  <a:gd name="T3" fmla="*/ 1476 h 1537"/>
                  <a:gd name="T4" fmla="*/ 508 w 1336"/>
                  <a:gd name="T5" fmla="*/ 1396 h 1537"/>
                  <a:gd name="T6" fmla="*/ 478 w 1336"/>
                  <a:gd name="T7" fmla="*/ 1404 h 1537"/>
                  <a:gd name="T8" fmla="*/ 486 w 1336"/>
                  <a:gd name="T9" fmla="*/ 1435 h 1537"/>
                  <a:gd name="T10" fmla="*/ 657 w 1336"/>
                  <a:gd name="T11" fmla="*/ 1534 h 1537"/>
                  <a:gd name="T12" fmla="*/ 668 w 1336"/>
                  <a:gd name="T13" fmla="*/ 1537 h 1537"/>
                  <a:gd name="T14" fmla="*/ 679 w 1336"/>
                  <a:gd name="T15" fmla="*/ 1534 h 1537"/>
                  <a:gd name="T16" fmla="*/ 1325 w 1336"/>
                  <a:gd name="T17" fmla="*/ 1161 h 1537"/>
                  <a:gd name="T18" fmla="*/ 1336 w 1336"/>
                  <a:gd name="T19" fmla="*/ 1142 h 1537"/>
                  <a:gd name="T20" fmla="*/ 1336 w 1336"/>
                  <a:gd name="T21" fmla="*/ 396 h 1537"/>
                  <a:gd name="T22" fmla="*/ 1325 w 1336"/>
                  <a:gd name="T23" fmla="*/ 377 h 1537"/>
                  <a:gd name="T24" fmla="*/ 679 w 1336"/>
                  <a:gd name="T25" fmla="*/ 4 h 1537"/>
                  <a:gd name="T26" fmla="*/ 657 w 1336"/>
                  <a:gd name="T27" fmla="*/ 4 h 1537"/>
                  <a:gd name="T28" fmla="*/ 11 w 1336"/>
                  <a:gd name="T29" fmla="*/ 377 h 1537"/>
                  <a:gd name="T30" fmla="*/ 0 w 1336"/>
                  <a:gd name="T31" fmla="*/ 396 h 1537"/>
                  <a:gd name="T32" fmla="*/ 0 w 1336"/>
                  <a:gd name="T33" fmla="*/ 1142 h 1537"/>
                  <a:gd name="T34" fmla="*/ 11 w 1336"/>
                  <a:gd name="T35" fmla="*/ 1161 h 1537"/>
                  <a:gd name="T36" fmla="*/ 407 w 1336"/>
                  <a:gd name="T37" fmla="*/ 1390 h 1537"/>
                  <a:gd name="T38" fmla="*/ 438 w 1336"/>
                  <a:gd name="T39" fmla="*/ 1381 h 1537"/>
                  <a:gd name="T40" fmla="*/ 429 w 1336"/>
                  <a:gd name="T41" fmla="*/ 1351 h 1537"/>
                  <a:gd name="T42" fmla="*/ 45 w 1336"/>
                  <a:gd name="T43" fmla="*/ 1129 h 1537"/>
                  <a:gd name="T44" fmla="*/ 45 w 1336"/>
                  <a:gd name="T45" fmla="*/ 435 h 1537"/>
                  <a:gd name="T46" fmla="*/ 617 w 1336"/>
                  <a:gd name="T47" fmla="*/ 766 h 1537"/>
                  <a:gd name="T48" fmla="*/ 646 w 1336"/>
                  <a:gd name="T49" fmla="*/ 730 h 1537"/>
                  <a:gd name="T50" fmla="*/ 68 w 1336"/>
                  <a:gd name="T51" fmla="*/ 396 h 1537"/>
                  <a:gd name="T52" fmla="*/ 646 w 1336"/>
                  <a:gd name="T53" fmla="*/ 62 h 1537"/>
                  <a:gd name="T54" fmla="*/ 691 w 1336"/>
                  <a:gd name="T55" fmla="*/ 62 h 1537"/>
                  <a:gd name="T56" fmla="*/ 1269 w 1336"/>
                  <a:gd name="T57" fmla="*/ 396 h 1537"/>
                  <a:gd name="T58" fmla="*/ 691 w 1336"/>
                  <a:gd name="T59" fmla="*/ 730 h 1537"/>
                  <a:gd name="T60" fmla="*/ 646 w 1336"/>
                  <a:gd name="T61" fmla="*/ 730 h 1537"/>
                  <a:gd name="T62" fmla="*/ 1291 w 1336"/>
                  <a:gd name="T63" fmla="*/ 1129 h 1537"/>
                  <a:gd name="T64" fmla="*/ 691 w 1336"/>
                  <a:gd name="T65" fmla="*/ 1476 h 1537"/>
                  <a:gd name="T66" fmla="*/ 691 w 1336"/>
                  <a:gd name="T67" fmla="*/ 797 h 1537"/>
                  <a:gd name="T68" fmla="*/ 719 w 1336"/>
                  <a:gd name="T69" fmla="*/ 766 h 1537"/>
                  <a:gd name="T70" fmla="*/ 1291 w 1336"/>
                  <a:gd name="T71" fmla="*/ 435 h 1537"/>
                  <a:gd name="T72" fmla="*/ 1291 w 1336"/>
                  <a:gd name="T73" fmla="*/ 1129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6" h="1537">
                    <a:moveTo>
                      <a:pt x="646" y="797"/>
                    </a:moveTo>
                    <a:cubicBezTo>
                      <a:pt x="646" y="1476"/>
                      <a:pt x="646" y="1476"/>
                      <a:pt x="646" y="1476"/>
                    </a:cubicBezTo>
                    <a:cubicBezTo>
                      <a:pt x="508" y="1396"/>
                      <a:pt x="508" y="1396"/>
                      <a:pt x="508" y="1396"/>
                    </a:cubicBezTo>
                    <a:cubicBezTo>
                      <a:pt x="498" y="1390"/>
                      <a:pt x="484" y="1394"/>
                      <a:pt x="478" y="1404"/>
                    </a:cubicBezTo>
                    <a:cubicBezTo>
                      <a:pt x="471" y="1415"/>
                      <a:pt x="475" y="1429"/>
                      <a:pt x="486" y="1435"/>
                    </a:cubicBezTo>
                    <a:cubicBezTo>
                      <a:pt x="657" y="1534"/>
                      <a:pt x="657" y="1534"/>
                      <a:pt x="657" y="1534"/>
                    </a:cubicBezTo>
                    <a:cubicBezTo>
                      <a:pt x="660" y="1536"/>
                      <a:pt x="664" y="1537"/>
                      <a:pt x="668" y="1537"/>
                    </a:cubicBezTo>
                    <a:cubicBezTo>
                      <a:pt x="672" y="1537"/>
                      <a:pt x="676" y="1536"/>
                      <a:pt x="679" y="1534"/>
                    </a:cubicBezTo>
                    <a:cubicBezTo>
                      <a:pt x="1325" y="1161"/>
                      <a:pt x="1325" y="1161"/>
                      <a:pt x="1325" y="1161"/>
                    </a:cubicBezTo>
                    <a:cubicBezTo>
                      <a:pt x="1332" y="1157"/>
                      <a:pt x="1336" y="1150"/>
                      <a:pt x="1336" y="1142"/>
                    </a:cubicBezTo>
                    <a:cubicBezTo>
                      <a:pt x="1336" y="396"/>
                      <a:pt x="1336" y="396"/>
                      <a:pt x="1336" y="396"/>
                    </a:cubicBezTo>
                    <a:cubicBezTo>
                      <a:pt x="1336" y="388"/>
                      <a:pt x="1332" y="381"/>
                      <a:pt x="1325" y="377"/>
                    </a:cubicBezTo>
                    <a:cubicBezTo>
                      <a:pt x="679" y="4"/>
                      <a:pt x="679" y="4"/>
                      <a:pt x="679" y="4"/>
                    </a:cubicBezTo>
                    <a:cubicBezTo>
                      <a:pt x="672" y="0"/>
                      <a:pt x="664" y="0"/>
                      <a:pt x="657" y="4"/>
                    </a:cubicBezTo>
                    <a:cubicBezTo>
                      <a:pt x="11" y="377"/>
                      <a:pt x="11" y="377"/>
                      <a:pt x="11" y="377"/>
                    </a:cubicBezTo>
                    <a:cubicBezTo>
                      <a:pt x="4" y="381"/>
                      <a:pt x="0" y="388"/>
                      <a:pt x="0" y="396"/>
                    </a:cubicBezTo>
                    <a:cubicBezTo>
                      <a:pt x="0" y="1142"/>
                      <a:pt x="0" y="1142"/>
                      <a:pt x="0" y="1142"/>
                    </a:cubicBezTo>
                    <a:cubicBezTo>
                      <a:pt x="0" y="1150"/>
                      <a:pt x="4" y="1157"/>
                      <a:pt x="11" y="1161"/>
                    </a:cubicBezTo>
                    <a:cubicBezTo>
                      <a:pt x="407" y="1390"/>
                      <a:pt x="407" y="1390"/>
                      <a:pt x="407" y="1390"/>
                    </a:cubicBezTo>
                    <a:cubicBezTo>
                      <a:pt x="418" y="1396"/>
                      <a:pt x="431" y="1392"/>
                      <a:pt x="438" y="1381"/>
                    </a:cubicBezTo>
                    <a:cubicBezTo>
                      <a:pt x="444" y="1371"/>
                      <a:pt x="440" y="1357"/>
                      <a:pt x="429" y="1351"/>
                    </a:cubicBezTo>
                    <a:cubicBezTo>
                      <a:pt x="45" y="1129"/>
                      <a:pt x="45" y="1129"/>
                      <a:pt x="45" y="1129"/>
                    </a:cubicBezTo>
                    <a:cubicBezTo>
                      <a:pt x="45" y="435"/>
                      <a:pt x="45" y="435"/>
                      <a:pt x="45" y="435"/>
                    </a:cubicBezTo>
                    <a:cubicBezTo>
                      <a:pt x="617" y="766"/>
                      <a:pt x="617" y="766"/>
                      <a:pt x="617" y="766"/>
                    </a:cubicBezTo>
                    <a:moveTo>
                      <a:pt x="646" y="730"/>
                    </a:moveTo>
                    <a:cubicBezTo>
                      <a:pt x="68" y="396"/>
                      <a:pt x="68" y="396"/>
                      <a:pt x="68" y="396"/>
                    </a:cubicBezTo>
                    <a:cubicBezTo>
                      <a:pt x="646" y="62"/>
                      <a:pt x="646" y="62"/>
                      <a:pt x="646" y="62"/>
                    </a:cubicBezTo>
                    <a:cubicBezTo>
                      <a:pt x="691" y="62"/>
                      <a:pt x="691" y="62"/>
                      <a:pt x="691" y="62"/>
                    </a:cubicBezTo>
                    <a:cubicBezTo>
                      <a:pt x="1269" y="396"/>
                      <a:pt x="1269" y="396"/>
                      <a:pt x="1269" y="396"/>
                    </a:cubicBezTo>
                    <a:cubicBezTo>
                      <a:pt x="691" y="730"/>
                      <a:pt x="691" y="730"/>
                      <a:pt x="691" y="730"/>
                    </a:cubicBezTo>
                    <a:lnTo>
                      <a:pt x="646" y="730"/>
                    </a:lnTo>
                    <a:close/>
                    <a:moveTo>
                      <a:pt x="1291" y="1129"/>
                    </a:moveTo>
                    <a:cubicBezTo>
                      <a:pt x="691" y="1476"/>
                      <a:pt x="691" y="1476"/>
                      <a:pt x="691" y="1476"/>
                    </a:cubicBezTo>
                    <a:cubicBezTo>
                      <a:pt x="691" y="797"/>
                      <a:pt x="691" y="797"/>
                      <a:pt x="691" y="797"/>
                    </a:cubicBezTo>
                    <a:cubicBezTo>
                      <a:pt x="719" y="766"/>
                      <a:pt x="719" y="766"/>
                      <a:pt x="719" y="766"/>
                    </a:cubicBezTo>
                    <a:cubicBezTo>
                      <a:pt x="1291" y="435"/>
                      <a:pt x="1291" y="435"/>
                      <a:pt x="1291" y="435"/>
                    </a:cubicBezTo>
                    <a:lnTo>
                      <a:pt x="1291" y="1129"/>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08" name="Line 47">
                <a:extLst>
                  <a:ext uri="{FF2B5EF4-FFF2-40B4-BE49-F238E27FC236}">
                    <a16:creationId xmlns:a16="http://schemas.microsoft.com/office/drawing/2014/main" id="{AD3A7E7C-87C9-492B-A12F-D4B5461BCA4D}"/>
                  </a:ext>
                </a:extLst>
              </p:cNvPr>
              <p:cNvSpPr>
                <a:spLocks noChangeShapeType="1"/>
              </p:cNvSpPr>
              <p:nvPr/>
            </p:nvSpPr>
            <p:spPr bwMode="auto">
              <a:xfrm>
                <a:off x="13896975" y="330041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9" name="Line 48">
                <a:extLst>
                  <a:ext uri="{FF2B5EF4-FFF2-40B4-BE49-F238E27FC236}">
                    <a16:creationId xmlns:a16="http://schemas.microsoft.com/office/drawing/2014/main" id="{2F82E686-3370-4B53-88E2-F3870A6B0185}"/>
                  </a:ext>
                </a:extLst>
              </p:cNvPr>
              <p:cNvSpPr>
                <a:spLocks noChangeShapeType="1"/>
              </p:cNvSpPr>
              <p:nvPr/>
            </p:nvSpPr>
            <p:spPr bwMode="auto">
              <a:xfrm>
                <a:off x="13896975" y="330041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0" name="Freeform 50">
                <a:extLst>
                  <a:ext uri="{FF2B5EF4-FFF2-40B4-BE49-F238E27FC236}">
                    <a16:creationId xmlns:a16="http://schemas.microsoft.com/office/drawing/2014/main" id="{3AB9AEA3-AB1D-40DC-AB08-9BF8F015BAC8}"/>
                  </a:ext>
                </a:extLst>
              </p:cNvPr>
              <p:cNvSpPr>
                <a:spLocks noEditPoints="1"/>
              </p:cNvSpPr>
              <p:nvPr/>
            </p:nvSpPr>
            <p:spPr bwMode="auto">
              <a:xfrm>
                <a:off x="13854113" y="2963864"/>
                <a:ext cx="87313" cy="223838"/>
              </a:xfrm>
              <a:custGeom>
                <a:avLst/>
                <a:gdLst>
                  <a:gd name="T0" fmla="*/ 22 w 45"/>
                  <a:gd name="T1" fmla="*/ 0 h 116"/>
                  <a:gd name="T2" fmla="*/ 0 w 45"/>
                  <a:gd name="T3" fmla="*/ 22 h 116"/>
                  <a:gd name="T4" fmla="*/ 0 w 45"/>
                  <a:gd name="T5" fmla="*/ 94 h 116"/>
                  <a:gd name="T6" fmla="*/ 22 w 45"/>
                  <a:gd name="T7" fmla="*/ 116 h 116"/>
                  <a:gd name="T8" fmla="*/ 45 w 45"/>
                  <a:gd name="T9" fmla="*/ 94 h 116"/>
                  <a:gd name="T10" fmla="*/ 45 w 45"/>
                  <a:gd name="T11" fmla="*/ 22 h 116"/>
                  <a:gd name="T12" fmla="*/ 22 w 45"/>
                  <a:gd name="T13" fmla="*/ 0 h 116"/>
                  <a:gd name="T14" fmla="*/ 22 w 45"/>
                  <a:gd name="T15" fmla="*/ 0 h 116"/>
                  <a:gd name="T16" fmla="*/ 22 w 4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6">
                    <a:moveTo>
                      <a:pt x="22" y="0"/>
                    </a:moveTo>
                    <a:cubicBezTo>
                      <a:pt x="10" y="0"/>
                      <a:pt x="0" y="10"/>
                      <a:pt x="0" y="22"/>
                    </a:cubicBezTo>
                    <a:cubicBezTo>
                      <a:pt x="0" y="94"/>
                      <a:pt x="0" y="94"/>
                      <a:pt x="0" y="94"/>
                    </a:cubicBezTo>
                    <a:cubicBezTo>
                      <a:pt x="0" y="106"/>
                      <a:pt x="10" y="116"/>
                      <a:pt x="22" y="116"/>
                    </a:cubicBezTo>
                    <a:cubicBezTo>
                      <a:pt x="35" y="116"/>
                      <a:pt x="45" y="106"/>
                      <a:pt x="45" y="94"/>
                    </a:cubicBezTo>
                    <a:cubicBezTo>
                      <a:pt x="45" y="22"/>
                      <a:pt x="45" y="22"/>
                      <a:pt x="45" y="22"/>
                    </a:cubicBezTo>
                    <a:cubicBezTo>
                      <a:pt x="45" y="10"/>
                      <a:pt x="35" y="0"/>
                      <a:pt x="22" y="0"/>
                    </a:cubicBezTo>
                    <a:close/>
                    <a:moveTo>
                      <a:pt x="22" y="0"/>
                    </a:moveTo>
                    <a:cubicBezTo>
                      <a:pt x="22" y="0"/>
                      <a:pt x="22" y="0"/>
                      <a:pt x="22"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12" name="Groupe 2077">
              <a:extLst>
                <a:ext uri="{FF2B5EF4-FFF2-40B4-BE49-F238E27FC236}">
                  <a16:creationId xmlns:a16="http://schemas.microsoft.com/office/drawing/2014/main" id="{9CA629B7-872D-4DCB-8BE7-9B16119E2342}"/>
                </a:ext>
              </a:extLst>
            </p:cNvPr>
            <p:cNvGrpSpPr>
              <a:grpSpLocks noChangeAspect="1"/>
            </p:cNvGrpSpPr>
            <p:nvPr/>
          </p:nvGrpSpPr>
          <p:grpSpPr>
            <a:xfrm>
              <a:off x="9646605" y="3414203"/>
              <a:ext cx="430009" cy="428400"/>
              <a:chOff x="12625950" y="1949450"/>
              <a:chExt cx="2970213" cy="2959100"/>
            </a:xfrm>
            <a:solidFill>
              <a:schemeClr val="tx2"/>
            </a:solidFill>
          </p:grpSpPr>
          <p:sp>
            <p:nvSpPr>
              <p:cNvPr id="1419" name="Freeform 5">
                <a:extLst>
                  <a:ext uri="{FF2B5EF4-FFF2-40B4-BE49-F238E27FC236}">
                    <a16:creationId xmlns:a16="http://schemas.microsoft.com/office/drawing/2014/main" id="{906FD0CE-CD4C-4625-A76A-DFFF0525D657}"/>
                  </a:ext>
                </a:extLst>
              </p:cNvPr>
              <p:cNvSpPr>
                <a:spLocks noEditPoints="1"/>
              </p:cNvSpPr>
              <p:nvPr/>
            </p:nvSpPr>
            <p:spPr bwMode="auto">
              <a:xfrm>
                <a:off x="12625950" y="1949450"/>
                <a:ext cx="2970213" cy="2959100"/>
              </a:xfrm>
              <a:custGeom>
                <a:avLst/>
                <a:gdLst>
                  <a:gd name="T0" fmla="*/ 1467 w 1535"/>
                  <a:gd name="T1" fmla="*/ 0 h 1536"/>
                  <a:gd name="T2" fmla="*/ 69 w 1535"/>
                  <a:gd name="T3" fmla="*/ 0 h 1536"/>
                  <a:gd name="T4" fmla="*/ 0 w 1535"/>
                  <a:gd name="T5" fmla="*/ 69 h 1536"/>
                  <a:gd name="T6" fmla="*/ 0 w 1535"/>
                  <a:gd name="T7" fmla="*/ 1467 h 1536"/>
                  <a:gd name="T8" fmla="*/ 69 w 1535"/>
                  <a:gd name="T9" fmla="*/ 1536 h 1536"/>
                  <a:gd name="T10" fmla="*/ 194 w 1535"/>
                  <a:gd name="T11" fmla="*/ 1536 h 1536"/>
                  <a:gd name="T12" fmla="*/ 281 w 1535"/>
                  <a:gd name="T13" fmla="*/ 1467 h 1536"/>
                  <a:gd name="T14" fmla="*/ 324 w 1535"/>
                  <a:gd name="T15" fmla="*/ 1432 h 1536"/>
                  <a:gd name="T16" fmla="*/ 1211 w 1535"/>
                  <a:gd name="T17" fmla="*/ 1432 h 1536"/>
                  <a:gd name="T18" fmla="*/ 1254 w 1535"/>
                  <a:gd name="T19" fmla="*/ 1467 h 1536"/>
                  <a:gd name="T20" fmla="*/ 1341 w 1535"/>
                  <a:gd name="T21" fmla="*/ 1536 h 1536"/>
                  <a:gd name="T22" fmla="*/ 1467 w 1535"/>
                  <a:gd name="T23" fmla="*/ 1536 h 1536"/>
                  <a:gd name="T24" fmla="*/ 1535 w 1535"/>
                  <a:gd name="T25" fmla="*/ 1467 h 1536"/>
                  <a:gd name="T26" fmla="*/ 1535 w 1535"/>
                  <a:gd name="T27" fmla="*/ 69 h 1536"/>
                  <a:gd name="T28" fmla="*/ 1467 w 1535"/>
                  <a:gd name="T29" fmla="*/ 0 h 1536"/>
                  <a:gd name="T30" fmla="*/ 1490 w 1535"/>
                  <a:gd name="T31" fmla="*/ 1467 h 1536"/>
                  <a:gd name="T32" fmla="*/ 1467 w 1535"/>
                  <a:gd name="T33" fmla="*/ 1491 h 1536"/>
                  <a:gd name="T34" fmla="*/ 1341 w 1535"/>
                  <a:gd name="T35" fmla="*/ 1491 h 1536"/>
                  <a:gd name="T36" fmla="*/ 1298 w 1535"/>
                  <a:gd name="T37" fmla="*/ 1456 h 1536"/>
                  <a:gd name="T38" fmla="*/ 1211 w 1535"/>
                  <a:gd name="T39" fmla="*/ 1387 h 1536"/>
                  <a:gd name="T40" fmla="*/ 324 w 1535"/>
                  <a:gd name="T41" fmla="*/ 1387 h 1536"/>
                  <a:gd name="T42" fmla="*/ 237 w 1535"/>
                  <a:gd name="T43" fmla="*/ 1456 h 1536"/>
                  <a:gd name="T44" fmla="*/ 194 w 1535"/>
                  <a:gd name="T45" fmla="*/ 1491 h 1536"/>
                  <a:gd name="T46" fmla="*/ 69 w 1535"/>
                  <a:gd name="T47" fmla="*/ 1491 h 1536"/>
                  <a:gd name="T48" fmla="*/ 45 w 1535"/>
                  <a:gd name="T49" fmla="*/ 1467 h 1536"/>
                  <a:gd name="T50" fmla="*/ 45 w 1535"/>
                  <a:gd name="T51" fmla="*/ 69 h 1536"/>
                  <a:gd name="T52" fmla="*/ 69 w 1535"/>
                  <a:gd name="T53" fmla="*/ 45 h 1536"/>
                  <a:gd name="T54" fmla="*/ 1467 w 1535"/>
                  <a:gd name="T55" fmla="*/ 45 h 1536"/>
                  <a:gd name="T56" fmla="*/ 1490 w 1535"/>
                  <a:gd name="T57" fmla="*/ 69 h 1536"/>
                  <a:gd name="T58" fmla="*/ 1490 w 1535"/>
                  <a:gd name="T59" fmla="*/ 146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5" h="1536">
                    <a:moveTo>
                      <a:pt x="1467" y="0"/>
                    </a:moveTo>
                    <a:cubicBezTo>
                      <a:pt x="69" y="0"/>
                      <a:pt x="69" y="0"/>
                      <a:pt x="69" y="0"/>
                    </a:cubicBezTo>
                    <a:cubicBezTo>
                      <a:pt x="31" y="0"/>
                      <a:pt x="0" y="31"/>
                      <a:pt x="0" y="69"/>
                    </a:cubicBezTo>
                    <a:cubicBezTo>
                      <a:pt x="0" y="1467"/>
                      <a:pt x="0" y="1467"/>
                      <a:pt x="0" y="1467"/>
                    </a:cubicBezTo>
                    <a:cubicBezTo>
                      <a:pt x="0" y="1505"/>
                      <a:pt x="31" y="1536"/>
                      <a:pt x="69" y="1536"/>
                    </a:cubicBezTo>
                    <a:cubicBezTo>
                      <a:pt x="194" y="1536"/>
                      <a:pt x="194" y="1536"/>
                      <a:pt x="194" y="1536"/>
                    </a:cubicBezTo>
                    <a:cubicBezTo>
                      <a:pt x="236" y="1536"/>
                      <a:pt x="272" y="1507"/>
                      <a:pt x="281" y="1467"/>
                    </a:cubicBezTo>
                    <a:cubicBezTo>
                      <a:pt x="286" y="1446"/>
                      <a:pt x="304" y="1432"/>
                      <a:pt x="324" y="1432"/>
                    </a:cubicBezTo>
                    <a:cubicBezTo>
                      <a:pt x="1211" y="1432"/>
                      <a:pt x="1211" y="1432"/>
                      <a:pt x="1211" y="1432"/>
                    </a:cubicBezTo>
                    <a:cubicBezTo>
                      <a:pt x="1232" y="1432"/>
                      <a:pt x="1250" y="1446"/>
                      <a:pt x="1254" y="1467"/>
                    </a:cubicBezTo>
                    <a:cubicBezTo>
                      <a:pt x="1264" y="1507"/>
                      <a:pt x="1299" y="1536"/>
                      <a:pt x="1341" y="1536"/>
                    </a:cubicBezTo>
                    <a:cubicBezTo>
                      <a:pt x="1467" y="1536"/>
                      <a:pt x="1467" y="1536"/>
                      <a:pt x="1467" y="1536"/>
                    </a:cubicBezTo>
                    <a:cubicBezTo>
                      <a:pt x="1504" y="1536"/>
                      <a:pt x="1535" y="1505"/>
                      <a:pt x="1535" y="1467"/>
                    </a:cubicBezTo>
                    <a:cubicBezTo>
                      <a:pt x="1535" y="69"/>
                      <a:pt x="1535" y="69"/>
                      <a:pt x="1535" y="69"/>
                    </a:cubicBezTo>
                    <a:cubicBezTo>
                      <a:pt x="1535" y="31"/>
                      <a:pt x="1504" y="0"/>
                      <a:pt x="1467" y="0"/>
                    </a:cubicBezTo>
                    <a:close/>
                    <a:moveTo>
                      <a:pt x="1490" y="1467"/>
                    </a:moveTo>
                    <a:cubicBezTo>
                      <a:pt x="1490" y="1480"/>
                      <a:pt x="1480" y="1491"/>
                      <a:pt x="1467" y="1491"/>
                    </a:cubicBezTo>
                    <a:cubicBezTo>
                      <a:pt x="1341" y="1491"/>
                      <a:pt x="1341" y="1491"/>
                      <a:pt x="1341" y="1491"/>
                    </a:cubicBezTo>
                    <a:cubicBezTo>
                      <a:pt x="1321" y="1491"/>
                      <a:pt x="1303" y="1477"/>
                      <a:pt x="1298" y="1456"/>
                    </a:cubicBezTo>
                    <a:cubicBezTo>
                      <a:pt x="1289" y="1416"/>
                      <a:pt x="1253" y="1387"/>
                      <a:pt x="1211" y="1387"/>
                    </a:cubicBezTo>
                    <a:cubicBezTo>
                      <a:pt x="324" y="1387"/>
                      <a:pt x="324" y="1387"/>
                      <a:pt x="324" y="1387"/>
                    </a:cubicBezTo>
                    <a:cubicBezTo>
                      <a:pt x="282" y="1387"/>
                      <a:pt x="247" y="1416"/>
                      <a:pt x="237" y="1456"/>
                    </a:cubicBezTo>
                    <a:cubicBezTo>
                      <a:pt x="233" y="1477"/>
                      <a:pt x="215" y="1491"/>
                      <a:pt x="194" y="1491"/>
                    </a:cubicBezTo>
                    <a:cubicBezTo>
                      <a:pt x="69" y="1491"/>
                      <a:pt x="69" y="1491"/>
                      <a:pt x="69" y="1491"/>
                    </a:cubicBezTo>
                    <a:cubicBezTo>
                      <a:pt x="56" y="1491"/>
                      <a:pt x="45" y="1480"/>
                      <a:pt x="45" y="1467"/>
                    </a:cubicBezTo>
                    <a:cubicBezTo>
                      <a:pt x="45" y="69"/>
                      <a:pt x="45" y="69"/>
                      <a:pt x="45" y="69"/>
                    </a:cubicBezTo>
                    <a:cubicBezTo>
                      <a:pt x="45" y="56"/>
                      <a:pt x="56" y="45"/>
                      <a:pt x="69" y="45"/>
                    </a:cubicBezTo>
                    <a:cubicBezTo>
                      <a:pt x="1467" y="45"/>
                      <a:pt x="1467" y="45"/>
                      <a:pt x="1467" y="45"/>
                    </a:cubicBezTo>
                    <a:cubicBezTo>
                      <a:pt x="1480" y="45"/>
                      <a:pt x="1490" y="56"/>
                      <a:pt x="1490" y="69"/>
                    </a:cubicBezTo>
                    <a:lnTo>
                      <a:pt x="1490" y="1467"/>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0" name="Freeform 8">
                <a:extLst>
                  <a:ext uri="{FF2B5EF4-FFF2-40B4-BE49-F238E27FC236}">
                    <a16:creationId xmlns:a16="http://schemas.microsoft.com/office/drawing/2014/main" id="{A385E428-8A61-4129-8D04-9C38320361BC}"/>
                  </a:ext>
                </a:extLst>
              </p:cNvPr>
              <p:cNvSpPr>
                <a:spLocks noEditPoints="1"/>
              </p:cNvSpPr>
              <p:nvPr/>
            </p:nvSpPr>
            <p:spPr bwMode="auto">
              <a:xfrm>
                <a:off x="12845025" y="2176463"/>
                <a:ext cx="2533650" cy="1195388"/>
              </a:xfrm>
              <a:custGeom>
                <a:avLst/>
                <a:gdLst>
                  <a:gd name="T0" fmla="*/ 1287 w 1310"/>
                  <a:gd name="T1" fmla="*/ 0 h 620"/>
                  <a:gd name="T2" fmla="*/ 22 w 1310"/>
                  <a:gd name="T3" fmla="*/ 0 h 620"/>
                  <a:gd name="T4" fmla="*/ 0 w 1310"/>
                  <a:gd name="T5" fmla="*/ 23 h 620"/>
                  <a:gd name="T6" fmla="*/ 0 w 1310"/>
                  <a:gd name="T7" fmla="*/ 597 h 620"/>
                  <a:gd name="T8" fmla="*/ 22 w 1310"/>
                  <a:gd name="T9" fmla="*/ 620 h 620"/>
                  <a:gd name="T10" fmla="*/ 45 w 1310"/>
                  <a:gd name="T11" fmla="*/ 597 h 620"/>
                  <a:gd name="T12" fmla="*/ 45 w 1310"/>
                  <a:gd name="T13" fmla="*/ 228 h 620"/>
                  <a:gd name="T14" fmla="*/ 464 w 1310"/>
                  <a:gd name="T15" fmla="*/ 228 h 620"/>
                  <a:gd name="T16" fmla="*/ 464 w 1310"/>
                  <a:gd name="T17" fmla="*/ 238 h 620"/>
                  <a:gd name="T18" fmla="*/ 500 w 1310"/>
                  <a:gd name="T19" fmla="*/ 274 h 620"/>
                  <a:gd name="T20" fmla="*/ 562 w 1310"/>
                  <a:gd name="T21" fmla="*/ 274 h 620"/>
                  <a:gd name="T22" fmla="*/ 562 w 1310"/>
                  <a:gd name="T23" fmla="*/ 291 h 620"/>
                  <a:gd name="T24" fmla="*/ 600 w 1310"/>
                  <a:gd name="T25" fmla="*/ 330 h 620"/>
                  <a:gd name="T26" fmla="*/ 632 w 1310"/>
                  <a:gd name="T27" fmla="*/ 330 h 620"/>
                  <a:gd name="T28" fmla="*/ 632 w 1310"/>
                  <a:gd name="T29" fmla="*/ 366 h 620"/>
                  <a:gd name="T30" fmla="*/ 655 w 1310"/>
                  <a:gd name="T31" fmla="*/ 389 h 620"/>
                  <a:gd name="T32" fmla="*/ 677 w 1310"/>
                  <a:gd name="T33" fmla="*/ 366 h 620"/>
                  <a:gd name="T34" fmla="*/ 677 w 1310"/>
                  <a:gd name="T35" fmla="*/ 330 h 620"/>
                  <a:gd name="T36" fmla="*/ 709 w 1310"/>
                  <a:gd name="T37" fmla="*/ 330 h 620"/>
                  <a:gd name="T38" fmla="*/ 747 w 1310"/>
                  <a:gd name="T39" fmla="*/ 291 h 620"/>
                  <a:gd name="T40" fmla="*/ 747 w 1310"/>
                  <a:gd name="T41" fmla="*/ 274 h 620"/>
                  <a:gd name="T42" fmla="*/ 810 w 1310"/>
                  <a:gd name="T43" fmla="*/ 274 h 620"/>
                  <a:gd name="T44" fmla="*/ 845 w 1310"/>
                  <a:gd name="T45" fmla="*/ 238 h 620"/>
                  <a:gd name="T46" fmla="*/ 845 w 1310"/>
                  <a:gd name="T47" fmla="*/ 228 h 620"/>
                  <a:gd name="T48" fmla="*/ 1265 w 1310"/>
                  <a:gd name="T49" fmla="*/ 228 h 620"/>
                  <a:gd name="T50" fmla="*/ 1265 w 1310"/>
                  <a:gd name="T51" fmla="*/ 597 h 620"/>
                  <a:gd name="T52" fmla="*/ 1287 w 1310"/>
                  <a:gd name="T53" fmla="*/ 620 h 620"/>
                  <a:gd name="T54" fmla="*/ 1310 w 1310"/>
                  <a:gd name="T55" fmla="*/ 597 h 620"/>
                  <a:gd name="T56" fmla="*/ 1310 w 1310"/>
                  <a:gd name="T57" fmla="*/ 23 h 620"/>
                  <a:gd name="T58" fmla="*/ 1287 w 1310"/>
                  <a:gd name="T59" fmla="*/ 0 h 620"/>
                  <a:gd name="T60" fmla="*/ 562 w 1310"/>
                  <a:gd name="T61" fmla="*/ 229 h 620"/>
                  <a:gd name="T62" fmla="*/ 509 w 1310"/>
                  <a:gd name="T63" fmla="*/ 229 h 620"/>
                  <a:gd name="T64" fmla="*/ 509 w 1310"/>
                  <a:gd name="T65" fmla="*/ 181 h 620"/>
                  <a:gd name="T66" fmla="*/ 562 w 1310"/>
                  <a:gd name="T67" fmla="*/ 181 h 620"/>
                  <a:gd name="T68" fmla="*/ 562 w 1310"/>
                  <a:gd name="T69" fmla="*/ 229 h 620"/>
                  <a:gd name="T70" fmla="*/ 702 w 1310"/>
                  <a:gd name="T71" fmla="*/ 159 h 620"/>
                  <a:gd name="T72" fmla="*/ 702 w 1310"/>
                  <a:gd name="T73" fmla="*/ 285 h 620"/>
                  <a:gd name="T74" fmla="*/ 607 w 1310"/>
                  <a:gd name="T75" fmla="*/ 285 h 620"/>
                  <a:gd name="T76" fmla="*/ 607 w 1310"/>
                  <a:gd name="T77" fmla="*/ 151 h 620"/>
                  <a:gd name="T78" fmla="*/ 702 w 1310"/>
                  <a:gd name="T79" fmla="*/ 151 h 620"/>
                  <a:gd name="T80" fmla="*/ 702 w 1310"/>
                  <a:gd name="T81" fmla="*/ 159 h 620"/>
                  <a:gd name="T82" fmla="*/ 800 w 1310"/>
                  <a:gd name="T83" fmla="*/ 229 h 620"/>
                  <a:gd name="T84" fmla="*/ 747 w 1310"/>
                  <a:gd name="T85" fmla="*/ 229 h 620"/>
                  <a:gd name="T86" fmla="*/ 747 w 1310"/>
                  <a:gd name="T87" fmla="*/ 181 h 620"/>
                  <a:gd name="T88" fmla="*/ 800 w 1310"/>
                  <a:gd name="T89" fmla="*/ 181 h 620"/>
                  <a:gd name="T90" fmla="*/ 800 w 1310"/>
                  <a:gd name="T91" fmla="*/ 229 h 620"/>
                  <a:gd name="T92" fmla="*/ 1265 w 1310"/>
                  <a:gd name="T93" fmla="*/ 183 h 620"/>
                  <a:gd name="T94" fmla="*/ 845 w 1310"/>
                  <a:gd name="T95" fmla="*/ 183 h 620"/>
                  <a:gd name="T96" fmla="*/ 845 w 1310"/>
                  <a:gd name="T97" fmla="*/ 172 h 620"/>
                  <a:gd name="T98" fmla="*/ 810 w 1310"/>
                  <a:gd name="T99" fmla="*/ 136 h 620"/>
                  <a:gd name="T100" fmla="*/ 746 w 1310"/>
                  <a:gd name="T101" fmla="*/ 136 h 620"/>
                  <a:gd name="T102" fmla="*/ 709 w 1310"/>
                  <a:gd name="T103" fmla="*/ 106 h 620"/>
                  <a:gd name="T104" fmla="*/ 600 w 1310"/>
                  <a:gd name="T105" fmla="*/ 106 h 620"/>
                  <a:gd name="T106" fmla="*/ 563 w 1310"/>
                  <a:gd name="T107" fmla="*/ 136 h 620"/>
                  <a:gd name="T108" fmla="*/ 500 w 1310"/>
                  <a:gd name="T109" fmla="*/ 136 h 620"/>
                  <a:gd name="T110" fmla="*/ 464 w 1310"/>
                  <a:gd name="T111" fmla="*/ 172 h 620"/>
                  <a:gd name="T112" fmla="*/ 464 w 1310"/>
                  <a:gd name="T113" fmla="*/ 183 h 620"/>
                  <a:gd name="T114" fmla="*/ 45 w 1310"/>
                  <a:gd name="T115" fmla="*/ 183 h 620"/>
                  <a:gd name="T116" fmla="*/ 45 w 1310"/>
                  <a:gd name="T117" fmla="*/ 45 h 620"/>
                  <a:gd name="T118" fmla="*/ 1265 w 1310"/>
                  <a:gd name="T119" fmla="*/ 45 h 620"/>
                  <a:gd name="T120" fmla="*/ 1265 w 1310"/>
                  <a:gd name="T121" fmla="*/ 18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0" h="620">
                    <a:moveTo>
                      <a:pt x="1287" y="0"/>
                    </a:moveTo>
                    <a:cubicBezTo>
                      <a:pt x="22" y="0"/>
                      <a:pt x="22" y="0"/>
                      <a:pt x="22" y="0"/>
                    </a:cubicBezTo>
                    <a:cubicBezTo>
                      <a:pt x="10" y="0"/>
                      <a:pt x="0" y="10"/>
                      <a:pt x="0" y="23"/>
                    </a:cubicBezTo>
                    <a:cubicBezTo>
                      <a:pt x="0" y="597"/>
                      <a:pt x="0" y="597"/>
                      <a:pt x="0" y="597"/>
                    </a:cubicBezTo>
                    <a:cubicBezTo>
                      <a:pt x="0" y="610"/>
                      <a:pt x="10" y="620"/>
                      <a:pt x="22" y="620"/>
                    </a:cubicBezTo>
                    <a:cubicBezTo>
                      <a:pt x="34" y="620"/>
                      <a:pt x="45" y="610"/>
                      <a:pt x="45" y="597"/>
                    </a:cubicBezTo>
                    <a:cubicBezTo>
                      <a:pt x="45" y="228"/>
                      <a:pt x="45" y="228"/>
                      <a:pt x="45" y="228"/>
                    </a:cubicBezTo>
                    <a:cubicBezTo>
                      <a:pt x="464" y="228"/>
                      <a:pt x="464" y="228"/>
                      <a:pt x="464" y="228"/>
                    </a:cubicBezTo>
                    <a:cubicBezTo>
                      <a:pt x="464" y="238"/>
                      <a:pt x="464" y="238"/>
                      <a:pt x="464" y="238"/>
                    </a:cubicBezTo>
                    <a:cubicBezTo>
                      <a:pt x="464" y="258"/>
                      <a:pt x="480" y="274"/>
                      <a:pt x="500" y="274"/>
                    </a:cubicBezTo>
                    <a:cubicBezTo>
                      <a:pt x="562" y="274"/>
                      <a:pt x="562" y="274"/>
                      <a:pt x="562" y="274"/>
                    </a:cubicBezTo>
                    <a:cubicBezTo>
                      <a:pt x="562" y="291"/>
                      <a:pt x="562" y="291"/>
                      <a:pt x="562" y="291"/>
                    </a:cubicBezTo>
                    <a:cubicBezTo>
                      <a:pt x="562" y="313"/>
                      <a:pt x="579" y="330"/>
                      <a:pt x="600" y="330"/>
                    </a:cubicBezTo>
                    <a:cubicBezTo>
                      <a:pt x="632" y="330"/>
                      <a:pt x="632" y="330"/>
                      <a:pt x="632" y="330"/>
                    </a:cubicBezTo>
                    <a:cubicBezTo>
                      <a:pt x="632" y="366"/>
                      <a:pt x="632" y="366"/>
                      <a:pt x="632" y="366"/>
                    </a:cubicBezTo>
                    <a:cubicBezTo>
                      <a:pt x="632" y="379"/>
                      <a:pt x="642" y="389"/>
                      <a:pt x="655" y="389"/>
                    </a:cubicBezTo>
                    <a:cubicBezTo>
                      <a:pt x="667" y="389"/>
                      <a:pt x="677" y="379"/>
                      <a:pt x="677" y="366"/>
                    </a:cubicBezTo>
                    <a:cubicBezTo>
                      <a:pt x="677" y="330"/>
                      <a:pt x="677" y="330"/>
                      <a:pt x="677" y="330"/>
                    </a:cubicBezTo>
                    <a:cubicBezTo>
                      <a:pt x="709" y="330"/>
                      <a:pt x="709" y="330"/>
                      <a:pt x="709" y="330"/>
                    </a:cubicBezTo>
                    <a:cubicBezTo>
                      <a:pt x="730" y="330"/>
                      <a:pt x="747" y="313"/>
                      <a:pt x="747" y="291"/>
                    </a:cubicBezTo>
                    <a:cubicBezTo>
                      <a:pt x="747" y="274"/>
                      <a:pt x="747" y="274"/>
                      <a:pt x="747" y="274"/>
                    </a:cubicBezTo>
                    <a:cubicBezTo>
                      <a:pt x="810" y="274"/>
                      <a:pt x="810" y="274"/>
                      <a:pt x="810" y="274"/>
                    </a:cubicBezTo>
                    <a:cubicBezTo>
                      <a:pt x="829" y="274"/>
                      <a:pt x="845" y="258"/>
                      <a:pt x="845" y="238"/>
                    </a:cubicBezTo>
                    <a:cubicBezTo>
                      <a:pt x="845" y="228"/>
                      <a:pt x="845" y="228"/>
                      <a:pt x="845" y="228"/>
                    </a:cubicBezTo>
                    <a:cubicBezTo>
                      <a:pt x="1265" y="228"/>
                      <a:pt x="1265" y="228"/>
                      <a:pt x="1265" y="228"/>
                    </a:cubicBezTo>
                    <a:cubicBezTo>
                      <a:pt x="1265" y="597"/>
                      <a:pt x="1265" y="597"/>
                      <a:pt x="1265" y="597"/>
                    </a:cubicBezTo>
                    <a:cubicBezTo>
                      <a:pt x="1265" y="610"/>
                      <a:pt x="1275" y="620"/>
                      <a:pt x="1287" y="620"/>
                    </a:cubicBezTo>
                    <a:cubicBezTo>
                      <a:pt x="1300" y="620"/>
                      <a:pt x="1310" y="610"/>
                      <a:pt x="1310" y="597"/>
                    </a:cubicBezTo>
                    <a:cubicBezTo>
                      <a:pt x="1310" y="23"/>
                      <a:pt x="1310" y="23"/>
                      <a:pt x="1310" y="23"/>
                    </a:cubicBezTo>
                    <a:cubicBezTo>
                      <a:pt x="1310" y="10"/>
                      <a:pt x="1300" y="0"/>
                      <a:pt x="1287" y="0"/>
                    </a:cubicBezTo>
                    <a:close/>
                    <a:moveTo>
                      <a:pt x="562" y="229"/>
                    </a:moveTo>
                    <a:cubicBezTo>
                      <a:pt x="509" y="229"/>
                      <a:pt x="509" y="229"/>
                      <a:pt x="509" y="229"/>
                    </a:cubicBezTo>
                    <a:cubicBezTo>
                      <a:pt x="509" y="181"/>
                      <a:pt x="509" y="181"/>
                      <a:pt x="509" y="181"/>
                    </a:cubicBezTo>
                    <a:cubicBezTo>
                      <a:pt x="562" y="181"/>
                      <a:pt x="562" y="181"/>
                      <a:pt x="562" y="181"/>
                    </a:cubicBezTo>
                    <a:lnTo>
                      <a:pt x="562" y="229"/>
                    </a:lnTo>
                    <a:close/>
                    <a:moveTo>
                      <a:pt x="702" y="159"/>
                    </a:moveTo>
                    <a:cubicBezTo>
                      <a:pt x="702" y="285"/>
                      <a:pt x="702" y="285"/>
                      <a:pt x="702" y="285"/>
                    </a:cubicBezTo>
                    <a:cubicBezTo>
                      <a:pt x="607" y="285"/>
                      <a:pt x="607" y="285"/>
                      <a:pt x="607" y="285"/>
                    </a:cubicBezTo>
                    <a:cubicBezTo>
                      <a:pt x="607" y="151"/>
                      <a:pt x="607" y="151"/>
                      <a:pt x="607" y="151"/>
                    </a:cubicBezTo>
                    <a:cubicBezTo>
                      <a:pt x="702" y="151"/>
                      <a:pt x="702" y="151"/>
                      <a:pt x="702" y="151"/>
                    </a:cubicBezTo>
                    <a:lnTo>
                      <a:pt x="702" y="159"/>
                    </a:lnTo>
                    <a:close/>
                    <a:moveTo>
                      <a:pt x="800" y="229"/>
                    </a:moveTo>
                    <a:cubicBezTo>
                      <a:pt x="747" y="229"/>
                      <a:pt x="747" y="229"/>
                      <a:pt x="747" y="229"/>
                    </a:cubicBezTo>
                    <a:cubicBezTo>
                      <a:pt x="747" y="181"/>
                      <a:pt x="747" y="181"/>
                      <a:pt x="747" y="181"/>
                    </a:cubicBezTo>
                    <a:cubicBezTo>
                      <a:pt x="800" y="181"/>
                      <a:pt x="800" y="181"/>
                      <a:pt x="800" y="181"/>
                    </a:cubicBezTo>
                    <a:lnTo>
                      <a:pt x="800" y="229"/>
                    </a:lnTo>
                    <a:close/>
                    <a:moveTo>
                      <a:pt x="1265" y="183"/>
                    </a:moveTo>
                    <a:cubicBezTo>
                      <a:pt x="845" y="183"/>
                      <a:pt x="845" y="183"/>
                      <a:pt x="845" y="183"/>
                    </a:cubicBezTo>
                    <a:cubicBezTo>
                      <a:pt x="845" y="172"/>
                      <a:pt x="845" y="172"/>
                      <a:pt x="845" y="172"/>
                    </a:cubicBezTo>
                    <a:cubicBezTo>
                      <a:pt x="845" y="152"/>
                      <a:pt x="829" y="136"/>
                      <a:pt x="810" y="136"/>
                    </a:cubicBezTo>
                    <a:cubicBezTo>
                      <a:pt x="746" y="136"/>
                      <a:pt x="746" y="136"/>
                      <a:pt x="746" y="136"/>
                    </a:cubicBezTo>
                    <a:cubicBezTo>
                      <a:pt x="742" y="119"/>
                      <a:pt x="727" y="106"/>
                      <a:pt x="709" y="106"/>
                    </a:cubicBezTo>
                    <a:cubicBezTo>
                      <a:pt x="600" y="106"/>
                      <a:pt x="600" y="106"/>
                      <a:pt x="600" y="106"/>
                    </a:cubicBezTo>
                    <a:cubicBezTo>
                      <a:pt x="582" y="106"/>
                      <a:pt x="567" y="119"/>
                      <a:pt x="563" y="136"/>
                    </a:cubicBezTo>
                    <a:cubicBezTo>
                      <a:pt x="500" y="136"/>
                      <a:pt x="500" y="136"/>
                      <a:pt x="500" y="136"/>
                    </a:cubicBezTo>
                    <a:cubicBezTo>
                      <a:pt x="480" y="136"/>
                      <a:pt x="464" y="152"/>
                      <a:pt x="464" y="172"/>
                    </a:cubicBezTo>
                    <a:cubicBezTo>
                      <a:pt x="464" y="183"/>
                      <a:pt x="464" y="183"/>
                      <a:pt x="464" y="183"/>
                    </a:cubicBezTo>
                    <a:cubicBezTo>
                      <a:pt x="45" y="183"/>
                      <a:pt x="45" y="183"/>
                      <a:pt x="45" y="183"/>
                    </a:cubicBezTo>
                    <a:cubicBezTo>
                      <a:pt x="45" y="45"/>
                      <a:pt x="45" y="45"/>
                      <a:pt x="45" y="45"/>
                    </a:cubicBezTo>
                    <a:cubicBezTo>
                      <a:pt x="1265" y="45"/>
                      <a:pt x="1265" y="45"/>
                      <a:pt x="1265" y="45"/>
                    </a:cubicBezTo>
                    <a:cubicBezTo>
                      <a:pt x="1265" y="183"/>
                      <a:pt x="1265" y="183"/>
                      <a:pt x="1265" y="183"/>
                    </a:cubicBez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1" name="Freeform 11">
                <a:extLst>
                  <a:ext uri="{FF2B5EF4-FFF2-40B4-BE49-F238E27FC236}">
                    <a16:creationId xmlns:a16="http://schemas.microsoft.com/office/drawing/2014/main" id="{86134FB9-1110-4B25-9559-6AF0031933CA}"/>
                  </a:ext>
                </a:extLst>
              </p:cNvPr>
              <p:cNvSpPr>
                <a:spLocks noEditPoints="1"/>
              </p:cNvSpPr>
              <p:nvPr/>
            </p:nvSpPr>
            <p:spPr bwMode="auto">
              <a:xfrm>
                <a:off x="12845025" y="3486150"/>
                <a:ext cx="2533650" cy="942975"/>
              </a:xfrm>
              <a:custGeom>
                <a:avLst/>
                <a:gdLst>
                  <a:gd name="T0" fmla="*/ 632 w 1310"/>
                  <a:gd name="T1" fmla="*/ 302 h 489"/>
                  <a:gd name="T2" fmla="*/ 632 w 1310"/>
                  <a:gd name="T3" fmla="*/ 302 h 489"/>
                  <a:gd name="T4" fmla="*/ 632 w 1310"/>
                  <a:gd name="T5" fmla="*/ 284 h 489"/>
                  <a:gd name="T6" fmla="*/ 632 w 1310"/>
                  <a:gd name="T7" fmla="*/ 284 h 489"/>
                  <a:gd name="T8" fmla="*/ 677 w 1310"/>
                  <a:gd name="T9" fmla="*/ 302 h 489"/>
                  <a:gd name="T10" fmla="*/ 677 w 1310"/>
                  <a:gd name="T11" fmla="*/ 302 h 489"/>
                  <a:gd name="T12" fmla="*/ 731 w 1310"/>
                  <a:gd name="T13" fmla="*/ 282 h 489"/>
                  <a:gd name="T14" fmla="*/ 731 w 1310"/>
                  <a:gd name="T15" fmla="*/ 282 h 489"/>
                  <a:gd name="T16" fmla="*/ 528 w 1310"/>
                  <a:gd name="T17" fmla="*/ 311 h 489"/>
                  <a:gd name="T18" fmla="*/ 182 w 1310"/>
                  <a:gd name="T19" fmla="*/ 311 h 489"/>
                  <a:gd name="T20" fmla="*/ 121 w 1310"/>
                  <a:gd name="T21" fmla="*/ 372 h 489"/>
                  <a:gd name="T22" fmla="*/ 121 w 1310"/>
                  <a:gd name="T23" fmla="*/ 444 h 489"/>
                  <a:gd name="T24" fmla="*/ 45 w 1310"/>
                  <a:gd name="T25" fmla="*/ 444 h 489"/>
                  <a:gd name="T26" fmla="*/ 45 w 1310"/>
                  <a:gd name="T27" fmla="*/ 22 h 489"/>
                  <a:gd name="T28" fmla="*/ 22 w 1310"/>
                  <a:gd name="T29" fmla="*/ 0 h 489"/>
                  <a:gd name="T30" fmla="*/ 0 w 1310"/>
                  <a:gd name="T31" fmla="*/ 22 h 489"/>
                  <a:gd name="T32" fmla="*/ 0 w 1310"/>
                  <a:gd name="T33" fmla="*/ 467 h 489"/>
                  <a:gd name="T34" fmla="*/ 22 w 1310"/>
                  <a:gd name="T35" fmla="*/ 489 h 489"/>
                  <a:gd name="T36" fmla="*/ 1287 w 1310"/>
                  <a:gd name="T37" fmla="*/ 489 h 489"/>
                  <a:gd name="T38" fmla="*/ 1310 w 1310"/>
                  <a:gd name="T39" fmla="*/ 467 h 489"/>
                  <a:gd name="T40" fmla="*/ 1310 w 1310"/>
                  <a:gd name="T41" fmla="*/ 22 h 489"/>
                  <a:gd name="T42" fmla="*/ 1287 w 1310"/>
                  <a:gd name="T43" fmla="*/ 0 h 489"/>
                  <a:gd name="T44" fmla="*/ 1265 w 1310"/>
                  <a:gd name="T45" fmla="*/ 22 h 489"/>
                  <a:gd name="T46" fmla="*/ 1265 w 1310"/>
                  <a:gd name="T47" fmla="*/ 444 h 489"/>
                  <a:gd name="T48" fmla="*/ 1188 w 1310"/>
                  <a:gd name="T49" fmla="*/ 444 h 489"/>
                  <a:gd name="T50" fmla="*/ 1188 w 1310"/>
                  <a:gd name="T51" fmla="*/ 372 h 489"/>
                  <a:gd name="T52" fmla="*/ 1127 w 1310"/>
                  <a:gd name="T53" fmla="*/ 311 h 489"/>
                  <a:gd name="T54" fmla="*/ 782 w 1310"/>
                  <a:gd name="T55" fmla="*/ 311 h 489"/>
                  <a:gd name="T56" fmla="*/ 1143 w 1310"/>
                  <a:gd name="T57" fmla="*/ 444 h 489"/>
                  <a:gd name="T58" fmla="*/ 166 w 1310"/>
                  <a:gd name="T59" fmla="*/ 444 h 489"/>
                  <a:gd name="T60" fmla="*/ 166 w 1310"/>
                  <a:gd name="T61" fmla="*/ 372 h 489"/>
                  <a:gd name="T62" fmla="*/ 182 w 1310"/>
                  <a:gd name="T63" fmla="*/ 356 h 489"/>
                  <a:gd name="T64" fmla="*/ 1127 w 1310"/>
                  <a:gd name="T65" fmla="*/ 356 h 489"/>
                  <a:gd name="T66" fmla="*/ 1143 w 1310"/>
                  <a:gd name="T67" fmla="*/ 372 h 489"/>
                  <a:gd name="T68" fmla="*/ 1143 w 1310"/>
                  <a:gd name="T69" fmla="*/ 44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0" h="489">
                    <a:moveTo>
                      <a:pt x="632" y="302"/>
                    </a:moveTo>
                    <a:cubicBezTo>
                      <a:pt x="632" y="302"/>
                      <a:pt x="632" y="302"/>
                      <a:pt x="632" y="302"/>
                    </a:cubicBezTo>
                    <a:moveTo>
                      <a:pt x="632" y="284"/>
                    </a:moveTo>
                    <a:cubicBezTo>
                      <a:pt x="632" y="284"/>
                      <a:pt x="632" y="284"/>
                      <a:pt x="632" y="284"/>
                    </a:cubicBezTo>
                    <a:moveTo>
                      <a:pt x="677" y="302"/>
                    </a:moveTo>
                    <a:cubicBezTo>
                      <a:pt x="677" y="302"/>
                      <a:pt x="677" y="302"/>
                      <a:pt x="677" y="302"/>
                    </a:cubicBezTo>
                    <a:moveTo>
                      <a:pt x="731" y="282"/>
                    </a:moveTo>
                    <a:cubicBezTo>
                      <a:pt x="731" y="282"/>
                      <a:pt x="731" y="282"/>
                      <a:pt x="731" y="282"/>
                    </a:cubicBezTo>
                    <a:moveTo>
                      <a:pt x="528" y="311"/>
                    </a:moveTo>
                    <a:cubicBezTo>
                      <a:pt x="182" y="311"/>
                      <a:pt x="182" y="311"/>
                      <a:pt x="182" y="311"/>
                    </a:cubicBezTo>
                    <a:cubicBezTo>
                      <a:pt x="149" y="311"/>
                      <a:pt x="121" y="338"/>
                      <a:pt x="121" y="372"/>
                    </a:cubicBezTo>
                    <a:cubicBezTo>
                      <a:pt x="121" y="444"/>
                      <a:pt x="121" y="444"/>
                      <a:pt x="121" y="444"/>
                    </a:cubicBezTo>
                    <a:cubicBezTo>
                      <a:pt x="45" y="444"/>
                      <a:pt x="45" y="444"/>
                      <a:pt x="45" y="444"/>
                    </a:cubicBezTo>
                    <a:cubicBezTo>
                      <a:pt x="45" y="22"/>
                      <a:pt x="45" y="22"/>
                      <a:pt x="45" y="22"/>
                    </a:cubicBezTo>
                    <a:cubicBezTo>
                      <a:pt x="45" y="10"/>
                      <a:pt x="34" y="0"/>
                      <a:pt x="22" y="0"/>
                    </a:cubicBezTo>
                    <a:cubicBezTo>
                      <a:pt x="10" y="0"/>
                      <a:pt x="0" y="10"/>
                      <a:pt x="0" y="22"/>
                    </a:cubicBezTo>
                    <a:cubicBezTo>
                      <a:pt x="0" y="467"/>
                      <a:pt x="0" y="467"/>
                      <a:pt x="0" y="467"/>
                    </a:cubicBezTo>
                    <a:cubicBezTo>
                      <a:pt x="0" y="479"/>
                      <a:pt x="10" y="489"/>
                      <a:pt x="22" y="489"/>
                    </a:cubicBezTo>
                    <a:cubicBezTo>
                      <a:pt x="1287" y="489"/>
                      <a:pt x="1287" y="489"/>
                      <a:pt x="1287" y="489"/>
                    </a:cubicBezTo>
                    <a:cubicBezTo>
                      <a:pt x="1300" y="489"/>
                      <a:pt x="1310" y="479"/>
                      <a:pt x="1310" y="467"/>
                    </a:cubicBezTo>
                    <a:cubicBezTo>
                      <a:pt x="1310" y="22"/>
                      <a:pt x="1310" y="22"/>
                      <a:pt x="1310" y="22"/>
                    </a:cubicBezTo>
                    <a:cubicBezTo>
                      <a:pt x="1310" y="10"/>
                      <a:pt x="1300" y="0"/>
                      <a:pt x="1287" y="0"/>
                    </a:cubicBezTo>
                    <a:cubicBezTo>
                      <a:pt x="1275" y="0"/>
                      <a:pt x="1265" y="10"/>
                      <a:pt x="1265" y="22"/>
                    </a:cubicBezTo>
                    <a:cubicBezTo>
                      <a:pt x="1265" y="444"/>
                      <a:pt x="1265" y="444"/>
                      <a:pt x="1265" y="444"/>
                    </a:cubicBezTo>
                    <a:cubicBezTo>
                      <a:pt x="1188" y="444"/>
                      <a:pt x="1188" y="444"/>
                      <a:pt x="1188" y="444"/>
                    </a:cubicBezTo>
                    <a:cubicBezTo>
                      <a:pt x="1188" y="372"/>
                      <a:pt x="1188" y="372"/>
                      <a:pt x="1188" y="372"/>
                    </a:cubicBezTo>
                    <a:cubicBezTo>
                      <a:pt x="1188" y="338"/>
                      <a:pt x="1161" y="311"/>
                      <a:pt x="1127" y="311"/>
                    </a:cubicBezTo>
                    <a:cubicBezTo>
                      <a:pt x="782" y="311"/>
                      <a:pt x="782" y="311"/>
                      <a:pt x="782" y="311"/>
                    </a:cubicBezTo>
                    <a:moveTo>
                      <a:pt x="1143" y="444"/>
                    </a:moveTo>
                    <a:cubicBezTo>
                      <a:pt x="166" y="444"/>
                      <a:pt x="166" y="444"/>
                      <a:pt x="166" y="444"/>
                    </a:cubicBezTo>
                    <a:cubicBezTo>
                      <a:pt x="166" y="372"/>
                      <a:pt x="166" y="372"/>
                      <a:pt x="166" y="372"/>
                    </a:cubicBezTo>
                    <a:cubicBezTo>
                      <a:pt x="166" y="363"/>
                      <a:pt x="173" y="356"/>
                      <a:pt x="182" y="356"/>
                    </a:cubicBezTo>
                    <a:cubicBezTo>
                      <a:pt x="1127" y="356"/>
                      <a:pt x="1127" y="356"/>
                      <a:pt x="1127" y="356"/>
                    </a:cubicBezTo>
                    <a:cubicBezTo>
                      <a:pt x="1136" y="356"/>
                      <a:pt x="1143" y="363"/>
                      <a:pt x="1143" y="372"/>
                    </a:cubicBezTo>
                    <a:lnTo>
                      <a:pt x="1143" y="444"/>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22" name="Freeform 17">
                <a:extLst>
                  <a:ext uri="{FF2B5EF4-FFF2-40B4-BE49-F238E27FC236}">
                    <a16:creationId xmlns:a16="http://schemas.microsoft.com/office/drawing/2014/main" id="{553FF9F3-0BF6-4A61-9A44-6BA130AFDD27}"/>
                  </a:ext>
                </a:extLst>
              </p:cNvPr>
              <p:cNvSpPr>
                <a:spLocks noEditPoints="1"/>
              </p:cNvSpPr>
              <p:nvPr/>
            </p:nvSpPr>
            <p:spPr bwMode="auto">
              <a:xfrm>
                <a:off x="13539470" y="3019387"/>
                <a:ext cx="1152525" cy="1066800"/>
              </a:xfrm>
              <a:custGeom>
                <a:avLst/>
                <a:gdLst>
                  <a:gd name="T0" fmla="*/ 576 w 593"/>
                  <a:gd name="T1" fmla="*/ 496 h 552"/>
                  <a:gd name="T2" fmla="*/ 581 w 593"/>
                  <a:gd name="T3" fmla="*/ 493 h 552"/>
                  <a:gd name="T4" fmla="*/ 582 w 593"/>
                  <a:gd name="T5" fmla="*/ 493 h 552"/>
                  <a:gd name="T6" fmla="*/ 582 w 593"/>
                  <a:gd name="T7" fmla="*/ 493 h 552"/>
                  <a:gd name="T8" fmla="*/ 583 w 593"/>
                  <a:gd name="T9" fmla="*/ 492 h 552"/>
                  <a:gd name="T10" fmla="*/ 584 w 593"/>
                  <a:gd name="T11" fmla="*/ 491 h 552"/>
                  <a:gd name="T12" fmla="*/ 585 w 593"/>
                  <a:gd name="T13" fmla="*/ 490 h 552"/>
                  <a:gd name="T14" fmla="*/ 585 w 593"/>
                  <a:gd name="T15" fmla="*/ 490 h 552"/>
                  <a:gd name="T16" fmla="*/ 586 w 593"/>
                  <a:gd name="T17" fmla="*/ 489 h 552"/>
                  <a:gd name="T18" fmla="*/ 591 w 593"/>
                  <a:gd name="T19" fmla="*/ 477 h 552"/>
                  <a:gd name="T20" fmla="*/ 591 w 593"/>
                  <a:gd name="T21" fmla="*/ 476 h 552"/>
                  <a:gd name="T22" fmla="*/ 591 w 593"/>
                  <a:gd name="T23" fmla="*/ 123 h 552"/>
                  <a:gd name="T24" fmla="*/ 591 w 593"/>
                  <a:gd name="T25" fmla="*/ 122 h 552"/>
                  <a:gd name="T26" fmla="*/ 591 w 593"/>
                  <a:gd name="T27" fmla="*/ 120 h 552"/>
                  <a:gd name="T28" fmla="*/ 586 w 593"/>
                  <a:gd name="T29" fmla="*/ 109 h 552"/>
                  <a:gd name="T30" fmla="*/ 585 w 593"/>
                  <a:gd name="T31" fmla="*/ 108 h 552"/>
                  <a:gd name="T32" fmla="*/ 584 w 593"/>
                  <a:gd name="T33" fmla="*/ 107 h 552"/>
                  <a:gd name="T34" fmla="*/ 584 w 593"/>
                  <a:gd name="T35" fmla="*/ 107 h 552"/>
                  <a:gd name="T36" fmla="*/ 583 w 593"/>
                  <a:gd name="T37" fmla="*/ 106 h 552"/>
                  <a:gd name="T38" fmla="*/ 582 w 593"/>
                  <a:gd name="T39" fmla="*/ 105 h 552"/>
                  <a:gd name="T40" fmla="*/ 581 w 593"/>
                  <a:gd name="T41" fmla="*/ 105 h 552"/>
                  <a:gd name="T42" fmla="*/ 581 w 593"/>
                  <a:gd name="T43" fmla="*/ 104 h 552"/>
                  <a:gd name="T44" fmla="*/ 288 w 593"/>
                  <a:gd name="T45" fmla="*/ 2 h 552"/>
                  <a:gd name="T46" fmla="*/ 11 w 593"/>
                  <a:gd name="T47" fmla="*/ 104 h 552"/>
                  <a:gd name="T48" fmla="*/ 10 w 593"/>
                  <a:gd name="T49" fmla="*/ 105 h 552"/>
                  <a:gd name="T50" fmla="*/ 9 w 593"/>
                  <a:gd name="T51" fmla="*/ 105 h 552"/>
                  <a:gd name="T52" fmla="*/ 9 w 593"/>
                  <a:gd name="T53" fmla="*/ 106 h 552"/>
                  <a:gd name="T54" fmla="*/ 7 w 593"/>
                  <a:gd name="T55" fmla="*/ 107 h 552"/>
                  <a:gd name="T56" fmla="*/ 7 w 593"/>
                  <a:gd name="T57" fmla="*/ 107 h 552"/>
                  <a:gd name="T58" fmla="*/ 6 w 593"/>
                  <a:gd name="T59" fmla="*/ 108 h 552"/>
                  <a:gd name="T60" fmla="*/ 6 w 593"/>
                  <a:gd name="T61" fmla="*/ 109 h 552"/>
                  <a:gd name="T62" fmla="*/ 1 w 593"/>
                  <a:gd name="T63" fmla="*/ 120 h 552"/>
                  <a:gd name="T64" fmla="*/ 0 w 593"/>
                  <a:gd name="T65" fmla="*/ 122 h 552"/>
                  <a:gd name="T66" fmla="*/ 0 w 593"/>
                  <a:gd name="T67" fmla="*/ 123 h 552"/>
                  <a:gd name="T68" fmla="*/ 0 w 593"/>
                  <a:gd name="T69" fmla="*/ 475 h 552"/>
                  <a:gd name="T70" fmla="*/ 0 w 593"/>
                  <a:gd name="T71" fmla="*/ 476 h 552"/>
                  <a:gd name="T72" fmla="*/ 1 w 593"/>
                  <a:gd name="T73" fmla="*/ 478 h 552"/>
                  <a:gd name="T74" fmla="*/ 6 w 593"/>
                  <a:gd name="T75" fmla="*/ 489 h 552"/>
                  <a:gd name="T76" fmla="*/ 6 w 593"/>
                  <a:gd name="T77" fmla="*/ 490 h 552"/>
                  <a:gd name="T78" fmla="*/ 7 w 593"/>
                  <a:gd name="T79" fmla="*/ 491 h 552"/>
                  <a:gd name="T80" fmla="*/ 7 w 593"/>
                  <a:gd name="T81" fmla="*/ 491 h 552"/>
                  <a:gd name="T82" fmla="*/ 9 w 593"/>
                  <a:gd name="T83" fmla="*/ 492 h 552"/>
                  <a:gd name="T84" fmla="*/ 9 w 593"/>
                  <a:gd name="T85" fmla="*/ 493 h 552"/>
                  <a:gd name="T86" fmla="*/ 10 w 593"/>
                  <a:gd name="T87" fmla="*/ 493 h 552"/>
                  <a:gd name="T88" fmla="*/ 11 w 593"/>
                  <a:gd name="T89" fmla="*/ 494 h 552"/>
                  <a:gd name="T90" fmla="*/ 169 w 593"/>
                  <a:gd name="T91" fmla="*/ 552 h 552"/>
                  <a:gd name="T92" fmla="*/ 318 w 593"/>
                  <a:gd name="T93" fmla="*/ 359 h 552"/>
                  <a:gd name="T94" fmla="*/ 546 w 593"/>
                  <a:gd name="T95" fmla="*/ 443 h 552"/>
                  <a:gd name="T96" fmla="*/ 273 w 593"/>
                  <a:gd name="T97" fmla="*/ 407 h 552"/>
                  <a:gd name="T98" fmla="*/ 45 w 593"/>
                  <a:gd name="T99" fmla="*/ 443 h 552"/>
                  <a:gd name="T100" fmla="*/ 273 w 593"/>
                  <a:gd name="T101" fmla="*/ 359 h 552"/>
                  <a:gd name="T102" fmla="*/ 503 w 593"/>
                  <a:gd name="T103" fmla="*/ 123 h 552"/>
                  <a:gd name="T104" fmla="*/ 318 w 593"/>
                  <a:gd name="T105" fmla="*/ 407 h 552"/>
                  <a:gd name="T106" fmla="*/ 318 w 593"/>
                  <a:gd name="T107" fmla="*/ 4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 h="552">
                    <a:moveTo>
                      <a:pt x="593" y="552"/>
                    </a:moveTo>
                    <a:cubicBezTo>
                      <a:pt x="423" y="552"/>
                      <a:pt x="423" y="552"/>
                      <a:pt x="423" y="552"/>
                    </a:cubicBezTo>
                    <a:cubicBezTo>
                      <a:pt x="576" y="496"/>
                      <a:pt x="576" y="496"/>
                      <a:pt x="576" y="496"/>
                    </a:cubicBezTo>
                    <a:cubicBezTo>
                      <a:pt x="577" y="496"/>
                      <a:pt x="579" y="495"/>
                      <a:pt x="581" y="494"/>
                    </a:cubicBezTo>
                    <a:cubicBezTo>
                      <a:pt x="581" y="494"/>
                      <a:pt x="581" y="494"/>
                      <a:pt x="581" y="494"/>
                    </a:cubicBezTo>
                    <a:cubicBezTo>
                      <a:pt x="581" y="494"/>
                      <a:pt x="581" y="494"/>
                      <a:pt x="581" y="493"/>
                    </a:cubicBezTo>
                    <a:cubicBezTo>
                      <a:pt x="581" y="493"/>
                      <a:pt x="581" y="493"/>
                      <a:pt x="581" y="493"/>
                    </a:cubicBezTo>
                    <a:cubicBezTo>
                      <a:pt x="581" y="493"/>
                      <a:pt x="581" y="493"/>
                      <a:pt x="581" y="493"/>
                    </a:cubicBezTo>
                    <a:cubicBezTo>
                      <a:pt x="582" y="493"/>
                      <a:pt x="582" y="493"/>
                      <a:pt x="582" y="493"/>
                    </a:cubicBezTo>
                    <a:cubicBezTo>
                      <a:pt x="582" y="493"/>
                      <a:pt x="582" y="493"/>
                      <a:pt x="582" y="493"/>
                    </a:cubicBezTo>
                    <a:cubicBezTo>
                      <a:pt x="582" y="493"/>
                      <a:pt x="582" y="493"/>
                      <a:pt x="582" y="493"/>
                    </a:cubicBezTo>
                    <a:cubicBezTo>
                      <a:pt x="582" y="493"/>
                      <a:pt x="582" y="493"/>
                      <a:pt x="582" y="493"/>
                    </a:cubicBezTo>
                    <a:cubicBezTo>
                      <a:pt x="582" y="492"/>
                      <a:pt x="583" y="492"/>
                      <a:pt x="583" y="492"/>
                    </a:cubicBezTo>
                    <a:cubicBezTo>
                      <a:pt x="583" y="492"/>
                      <a:pt x="583" y="492"/>
                      <a:pt x="583" y="492"/>
                    </a:cubicBezTo>
                    <a:cubicBezTo>
                      <a:pt x="583" y="492"/>
                      <a:pt x="583" y="492"/>
                      <a:pt x="583" y="492"/>
                    </a:cubicBezTo>
                    <a:cubicBezTo>
                      <a:pt x="583" y="492"/>
                      <a:pt x="583" y="492"/>
                      <a:pt x="583" y="492"/>
                    </a:cubicBezTo>
                    <a:cubicBezTo>
                      <a:pt x="583" y="492"/>
                      <a:pt x="584" y="491"/>
                      <a:pt x="584" y="491"/>
                    </a:cubicBezTo>
                    <a:cubicBezTo>
                      <a:pt x="584" y="491"/>
                      <a:pt x="584" y="491"/>
                      <a:pt x="584" y="491"/>
                    </a:cubicBezTo>
                    <a:cubicBezTo>
                      <a:pt x="584" y="491"/>
                      <a:pt x="584" y="491"/>
                      <a:pt x="584" y="491"/>
                    </a:cubicBezTo>
                    <a:cubicBezTo>
                      <a:pt x="584" y="491"/>
                      <a:pt x="584" y="491"/>
                      <a:pt x="584" y="491"/>
                    </a:cubicBezTo>
                    <a:cubicBezTo>
                      <a:pt x="585" y="490"/>
                      <a:pt x="585" y="490"/>
                      <a:pt x="585" y="490"/>
                    </a:cubicBezTo>
                    <a:cubicBezTo>
                      <a:pt x="585" y="490"/>
                      <a:pt x="585" y="490"/>
                      <a:pt x="585" y="490"/>
                    </a:cubicBezTo>
                    <a:cubicBezTo>
                      <a:pt x="585" y="490"/>
                      <a:pt x="585" y="490"/>
                      <a:pt x="585" y="490"/>
                    </a:cubicBezTo>
                    <a:cubicBezTo>
                      <a:pt x="585" y="490"/>
                      <a:pt x="585" y="490"/>
                      <a:pt x="585" y="490"/>
                    </a:cubicBezTo>
                    <a:cubicBezTo>
                      <a:pt x="585" y="489"/>
                      <a:pt x="586" y="489"/>
                      <a:pt x="586" y="489"/>
                    </a:cubicBezTo>
                    <a:cubicBezTo>
                      <a:pt x="586" y="489"/>
                      <a:pt x="586" y="489"/>
                      <a:pt x="586" y="489"/>
                    </a:cubicBezTo>
                    <a:cubicBezTo>
                      <a:pt x="586" y="489"/>
                      <a:pt x="586" y="489"/>
                      <a:pt x="586" y="489"/>
                    </a:cubicBezTo>
                    <a:cubicBezTo>
                      <a:pt x="586" y="489"/>
                      <a:pt x="586" y="488"/>
                      <a:pt x="587" y="488"/>
                    </a:cubicBezTo>
                    <a:cubicBezTo>
                      <a:pt x="589" y="485"/>
                      <a:pt x="590" y="481"/>
                      <a:pt x="591" y="478"/>
                    </a:cubicBezTo>
                    <a:cubicBezTo>
                      <a:pt x="591" y="478"/>
                      <a:pt x="591" y="478"/>
                      <a:pt x="591" y="477"/>
                    </a:cubicBezTo>
                    <a:cubicBezTo>
                      <a:pt x="591" y="477"/>
                      <a:pt x="591" y="477"/>
                      <a:pt x="591" y="476"/>
                    </a:cubicBezTo>
                    <a:cubicBezTo>
                      <a:pt x="591" y="476"/>
                      <a:pt x="591" y="476"/>
                      <a:pt x="591" y="476"/>
                    </a:cubicBezTo>
                    <a:cubicBezTo>
                      <a:pt x="591" y="476"/>
                      <a:pt x="591" y="476"/>
                      <a:pt x="591" y="476"/>
                    </a:cubicBezTo>
                    <a:cubicBezTo>
                      <a:pt x="591" y="476"/>
                      <a:pt x="591" y="476"/>
                      <a:pt x="591" y="476"/>
                    </a:cubicBezTo>
                    <a:cubicBezTo>
                      <a:pt x="591" y="476"/>
                      <a:pt x="591" y="475"/>
                      <a:pt x="591" y="475"/>
                    </a:cubicBezTo>
                    <a:cubicBezTo>
                      <a:pt x="591" y="123"/>
                      <a:pt x="591" y="123"/>
                      <a:pt x="591" y="123"/>
                    </a:cubicBezTo>
                    <a:cubicBezTo>
                      <a:pt x="591" y="122"/>
                      <a:pt x="591" y="122"/>
                      <a:pt x="591" y="122"/>
                    </a:cubicBezTo>
                    <a:cubicBezTo>
                      <a:pt x="591" y="122"/>
                      <a:pt x="591" y="122"/>
                      <a:pt x="591" y="122"/>
                    </a:cubicBezTo>
                    <a:cubicBezTo>
                      <a:pt x="591" y="122"/>
                      <a:pt x="591" y="122"/>
                      <a:pt x="591" y="122"/>
                    </a:cubicBezTo>
                    <a:cubicBezTo>
                      <a:pt x="591" y="122"/>
                      <a:pt x="591" y="122"/>
                      <a:pt x="591" y="122"/>
                    </a:cubicBezTo>
                    <a:cubicBezTo>
                      <a:pt x="591" y="121"/>
                      <a:pt x="591" y="121"/>
                      <a:pt x="591" y="120"/>
                    </a:cubicBezTo>
                    <a:cubicBezTo>
                      <a:pt x="591" y="120"/>
                      <a:pt x="591" y="120"/>
                      <a:pt x="591" y="120"/>
                    </a:cubicBezTo>
                    <a:cubicBezTo>
                      <a:pt x="590" y="116"/>
                      <a:pt x="589" y="113"/>
                      <a:pt x="587" y="110"/>
                    </a:cubicBezTo>
                    <a:cubicBezTo>
                      <a:pt x="586" y="110"/>
                      <a:pt x="586" y="109"/>
                      <a:pt x="586" y="109"/>
                    </a:cubicBezTo>
                    <a:cubicBezTo>
                      <a:pt x="586" y="109"/>
                      <a:pt x="586" y="109"/>
                      <a:pt x="586" y="109"/>
                    </a:cubicBezTo>
                    <a:cubicBezTo>
                      <a:pt x="586" y="109"/>
                      <a:pt x="586" y="109"/>
                      <a:pt x="586" y="109"/>
                    </a:cubicBezTo>
                    <a:cubicBezTo>
                      <a:pt x="586" y="109"/>
                      <a:pt x="585" y="108"/>
                      <a:pt x="585" y="108"/>
                    </a:cubicBezTo>
                    <a:cubicBezTo>
                      <a:pt x="585" y="108"/>
                      <a:pt x="585" y="108"/>
                      <a:pt x="585" y="108"/>
                    </a:cubicBezTo>
                    <a:cubicBezTo>
                      <a:pt x="585" y="108"/>
                      <a:pt x="585" y="108"/>
                      <a:pt x="585" y="108"/>
                    </a:cubicBezTo>
                    <a:cubicBezTo>
                      <a:pt x="585" y="108"/>
                      <a:pt x="585" y="108"/>
                      <a:pt x="585" y="108"/>
                    </a:cubicBezTo>
                    <a:cubicBezTo>
                      <a:pt x="585" y="108"/>
                      <a:pt x="585" y="107"/>
                      <a:pt x="584" y="107"/>
                    </a:cubicBezTo>
                    <a:cubicBezTo>
                      <a:pt x="584" y="107"/>
                      <a:pt x="584" y="107"/>
                      <a:pt x="584" y="107"/>
                    </a:cubicBezTo>
                    <a:cubicBezTo>
                      <a:pt x="584" y="107"/>
                      <a:pt x="584" y="107"/>
                      <a:pt x="584" y="107"/>
                    </a:cubicBezTo>
                    <a:cubicBezTo>
                      <a:pt x="584" y="107"/>
                      <a:pt x="584" y="107"/>
                      <a:pt x="584" y="107"/>
                    </a:cubicBezTo>
                    <a:cubicBezTo>
                      <a:pt x="584" y="106"/>
                      <a:pt x="583" y="106"/>
                      <a:pt x="583" y="106"/>
                    </a:cubicBezTo>
                    <a:cubicBezTo>
                      <a:pt x="583" y="106"/>
                      <a:pt x="583" y="106"/>
                      <a:pt x="583" y="106"/>
                    </a:cubicBezTo>
                    <a:cubicBezTo>
                      <a:pt x="583" y="106"/>
                      <a:pt x="583" y="106"/>
                      <a:pt x="583" y="106"/>
                    </a:cubicBezTo>
                    <a:cubicBezTo>
                      <a:pt x="583" y="106"/>
                      <a:pt x="583" y="106"/>
                      <a:pt x="583" y="106"/>
                    </a:cubicBezTo>
                    <a:cubicBezTo>
                      <a:pt x="583" y="106"/>
                      <a:pt x="582" y="105"/>
                      <a:pt x="582" y="105"/>
                    </a:cubicBezTo>
                    <a:cubicBezTo>
                      <a:pt x="582" y="105"/>
                      <a:pt x="582" y="105"/>
                      <a:pt x="582" y="105"/>
                    </a:cubicBezTo>
                    <a:cubicBezTo>
                      <a:pt x="582" y="105"/>
                      <a:pt x="582" y="105"/>
                      <a:pt x="582" y="105"/>
                    </a:cubicBezTo>
                    <a:cubicBezTo>
                      <a:pt x="582" y="105"/>
                      <a:pt x="582" y="105"/>
                      <a:pt x="582" y="105"/>
                    </a:cubicBezTo>
                    <a:cubicBezTo>
                      <a:pt x="582" y="105"/>
                      <a:pt x="582" y="105"/>
                      <a:pt x="581" y="105"/>
                    </a:cubicBezTo>
                    <a:cubicBezTo>
                      <a:pt x="581" y="105"/>
                      <a:pt x="581" y="105"/>
                      <a:pt x="581" y="105"/>
                    </a:cubicBezTo>
                    <a:cubicBezTo>
                      <a:pt x="581" y="105"/>
                      <a:pt x="581" y="105"/>
                      <a:pt x="581" y="104"/>
                    </a:cubicBezTo>
                    <a:cubicBezTo>
                      <a:pt x="581" y="104"/>
                      <a:pt x="581" y="104"/>
                      <a:pt x="581" y="104"/>
                    </a:cubicBezTo>
                    <a:cubicBezTo>
                      <a:pt x="579" y="103"/>
                      <a:pt x="577" y="102"/>
                      <a:pt x="576" y="102"/>
                    </a:cubicBezTo>
                    <a:cubicBezTo>
                      <a:pt x="303" y="2"/>
                      <a:pt x="303" y="2"/>
                      <a:pt x="303" y="2"/>
                    </a:cubicBezTo>
                    <a:cubicBezTo>
                      <a:pt x="298" y="0"/>
                      <a:pt x="293" y="0"/>
                      <a:pt x="288" y="2"/>
                    </a:cubicBezTo>
                    <a:cubicBezTo>
                      <a:pt x="16" y="102"/>
                      <a:pt x="16" y="102"/>
                      <a:pt x="16" y="102"/>
                    </a:cubicBezTo>
                    <a:cubicBezTo>
                      <a:pt x="14" y="102"/>
                      <a:pt x="12" y="103"/>
                      <a:pt x="11" y="104"/>
                    </a:cubicBezTo>
                    <a:cubicBezTo>
                      <a:pt x="11" y="104"/>
                      <a:pt x="11" y="104"/>
                      <a:pt x="11" y="104"/>
                    </a:cubicBezTo>
                    <a:cubicBezTo>
                      <a:pt x="10" y="104"/>
                      <a:pt x="10" y="104"/>
                      <a:pt x="10" y="104"/>
                    </a:cubicBezTo>
                    <a:cubicBezTo>
                      <a:pt x="10" y="105"/>
                      <a:pt x="10" y="105"/>
                      <a:pt x="10" y="105"/>
                    </a:cubicBezTo>
                    <a:cubicBezTo>
                      <a:pt x="10" y="105"/>
                      <a:pt x="10" y="105"/>
                      <a:pt x="10" y="105"/>
                    </a:cubicBezTo>
                    <a:cubicBezTo>
                      <a:pt x="10" y="105"/>
                      <a:pt x="10" y="105"/>
                      <a:pt x="10" y="105"/>
                    </a:cubicBezTo>
                    <a:cubicBezTo>
                      <a:pt x="9" y="105"/>
                      <a:pt x="9" y="105"/>
                      <a:pt x="9" y="105"/>
                    </a:cubicBezTo>
                    <a:cubicBezTo>
                      <a:pt x="9" y="105"/>
                      <a:pt x="9" y="105"/>
                      <a:pt x="9" y="105"/>
                    </a:cubicBezTo>
                    <a:cubicBezTo>
                      <a:pt x="9" y="105"/>
                      <a:pt x="9" y="105"/>
                      <a:pt x="9" y="105"/>
                    </a:cubicBezTo>
                    <a:cubicBezTo>
                      <a:pt x="9" y="105"/>
                      <a:pt x="9" y="106"/>
                      <a:pt x="9" y="106"/>
                    </a:cubicBezTo>
                    <a:cubicBezTo>
                      <a:pt x="9" y="106"/>
                      <a:pt x="9" y="106"/>
                      <a:pt x="9" y="106"/>
                    </a:cubicBezTo>
                    <a:cubicBezTo>
                      <a:pt x="8" y="106"/>
                      <a:pt x="8" y="106"/>
                      <a:pt x="8" y="106"/>
                    </a:cubicBezTo>
                    <a:cubicBezTo>
                      <a:pt x="8" y="106"/>
                      <a:pt x="8" y="106"/>
                      <a:pt x="8" y="106"/>
                    </a:cubicBezTo>
                    <a:cubicBezTo>
                      <a:pt x="8" y="106"/>
                      <a:pt x="8" y="106"/>
                      <a:pt x="7" y="107"/>
                    </a:cubicBezTo>
                    <a:cubicBezTo>
                      <a:pt x="7" y="107"/>
                      <a:pt x="7" y="107"/>
                      <a:pt x="7" y="107"/>
                    </a:cubicBezTo>
                    <a:cubicBezTo>
                      <a:pt x="7" y="107"/>
                      <a:pt x="7" y="107"/>
                      <a:pt x="7" y="107"/>
                    </a:cubicBezTo>
                    <a:cubicBezTo>
                      <a:pt x="7" y="107"/>
                      <a:pt x="7" y="107"/>
                      <a:pt x="7" y="107"/>
                    </a:cubicBezTo>
                    <a:cubicBezTo>
                      <a:pt x="7" y="107"/>
                      <a:pt x="7" y="108"/>
                      <a:pt x="6" y="108"/>
                    </a:cubicBezTo>
                    <a:cubicBezTo>
                      <a:pt x="6" y="108"/>
                      <a:pt x="6" y="108"/>
                      <a:pt x="6" y="108"/>
                    </a:cubicBezTo>
                    <a:cubicBezTo>
                      <a:pt x="6" y="108"/>
                      <a:pt x="6" y="108"/>
                      <a:pt x="6" y="108"/>
                    </a:cubicBezTo>
                    <a:cubicBezTo>
                      <a:pt x="6" y="108"/>
                      <a:pt x="6" y="108"/>
                      <a:pt x="6" y="108"/>
                    </a:cubicBezTo>
                    <a:cubicBezTo>
                      <a:pt x="6" y="108"/>
                      <a:pt x="6" y="109"/>
                      <a:pt x="6" y="109"/>
                    </a:cubicBezTo>
                    <a:cubicBezTo>
                      <a:pt x="6" y="109"/>
                      <a:pt x="6" y="109"/>
                      <a:pt x="6" y="109"/>
                    </a:cubicBezTo>
                    <a:cubicBezTo>
                      <a:pt x="5" y="109"/>
                      <a:pt x="5" y="109"/>
                      <a:pt x="5" y="109"/>
                    </a:cubicBezTo>
                    <a:cubicBezTo>
                      <a:pt x="5" y="109"/>
                      <a:pt x="5" y="109"/>
                      <a:pt x="5" y="110"/>
                    </a:cubicBezTo>
                    <a:cubicBezTo>
                      <a:pt x="3" y="113"/>
                      <a:pt x="1" y="116"/>
                      <a:pt x="1" y="120"/>
                    </a:cubicBezTo>
                    <a:cubicBezTo>
                      <a:pt x="1" y="120"/>
                      <a:pt x="1" y="120"/>
                      <a:pt x="1" y="120"/>
                    </a:cubicBezTo>
                    <a:cubicBezTo>
                      <a:pt x="1" y="121"/>
                      <a:pt x="1" y="121"/>
                      <a:pt x="0" y="122"/>
                    </a:cubicBezTo>
                    <a:cubicBezTo>
                      <a:pt x="0" y="122"/>
                      <a:pt x="0" y="122"/>
                      <a:pt x="0" y="122"/>
                    </a:cubicBezTo>
                    <a:cubicBezTo>
                      <a:pt x="0" y="122"/>
                      <a:pt x="0" y="122"/>
                      <a:pt x="0" y="122"/>
                    </a:cubicBezTo>
                    <a:cubicBezTo>
                      <a:pt x="0" y="122"/>
                      <a:pt x="0" y="122"/>
                      <a:pt x="0" y="122"/>
                    </a:cubicBezTo>
                    <a:cubicBezTo>
                      <a:pt x="0" y="123"/>
                      <a:pt x="0" y="123"/>
                      <a:pt x="0" y="123"/>
                    </a:cubicBezTo>
                    <a:cubicBezTo>
                      <a:pt x="0" y="123"/>
                      <a:pt x="0" y="123"/>
                      <a:pt x="0" y="123"/>
                    </a:cubicBezTo>
                    <a:cubicBezTo>
                      <a:pt x="0" y="475"/>
                      <a:pt x="0" y="475"/>
                      <a:pt x="0" y="475"/>
                    </a:cubicBezTo>
                    <a:cubicBezTo>
                      <a:pt x="0" y="475"/>
                      <a:pt x="0" y="475"/>
                      <a:pt x="0" y="475"/>
                    </a:cubicBezTo>
                    <a:cubicBezTo>
                      <a:pt x="0" y="476"/>
                      <a:pt x="0" y="476"/>
                      <a:pt x="0" y="476"/>
                    </a:cubicBezTo>
                    <a:cubicBezTo>
                      <a:pt x="0" y="476"/>
                      <a:pt x="0" y="476"/>
                      <a:pt x="0" y="476"/>
                    </a:cubicBezTo>
                    <a:cubicBezTo>
                      <a:pt x="0" y="476"/>
                      <a:pt x="0" y="476"/>
                      <a:pt x="0" y="476"/>
                    </a:cubicBezTo>
                    <a:cubicBezTo>
                      <a:pt x="0" y="476"/>
                      <a:pt x="0" y="476"/>
                      <a:pt x="0" y="476"/>
                    </a:cubicBezTo>
                    <a:cubicBezTo>
                      <a:pt x="1" y="477"/>
                      <a:pt x="1" y="477"/>
                      <a:pt x="1" y="478"/>
                    </a:cubicBezTo>
                    <a:cubicBezTo>
                      <a:pt x="1" y="478"/>
                      <a:pt x="1" y="478"/>
                      <a:pt x="1" y="478"/>
                    </a:cubicBezTo>
                    <a:cubicBezTo>
                      <a:pt x="1" y="481"/>
                      <a:pt x="3" y="485"/>
                      <a:pt x="5" y="488"/>
                    </a:cubicBezTo>
                    <a:cubicBezTo>
                      <a:pt x="5" y="488"/>
                      <a:pt x="5" y="489"/>
                      <a:pt x="5" y="489"/>
                    </a:cubicBezTo>
                    <a:cubicBezTo>
                      <a:pt x="5" y="489"/>
                      <a:pt x="5" y="489"/>
                      <a:pt x="6" y="489"/>
                    </a:cubicBezTo>
                    <a:cubicBezTo>
                      <a:pt x="6" y="489"/>
                      <a:pt x="6" y="489"/>
                      <a:pt x="6" y="489"/>
                    </a:cubicBezTo>
                    <a:cubicBezTo>
                      <a:pt x="6" y="489"/>
                      <a:pt x="6" y="489"/>
                      <a:pt x="6" y="490"/>
                    </a:cubicBezTo>
                    <a:cubicBezTo>
                      <a:pt x="6" y="490"/>
                      <a:pt x="6" y="490"/>
                      <a:pt x="6" y="490"/>
                    </a:cubicBezTo>
                    <a:cubicBezTo>
                      <a:pt x="6" y="490"/>
                      <a:pt x="6" y="490"/>
                      <a:pt x="6" y="490"/>
                    </a:cubicBezTo>
                    <a:cubicBezTo>
                      <a:pt x="6" y="490"/>
                      <a:pt x="6" y="490"/>
                      <a:pt x="6" y="490"/>
                    </a:cubicBezTo>
                    <a:cubicBezTo>
                      <a:pt x="7" y="490"/>
                      <a:pt x="7" y="491"/>
                      <a:pt x="7" y="491"/>
                    </a:cubicBezTo>
                    <a:cubicBezTo>
                      <a:pt x="7" y="491"/>
                      <a:pt x="7" y="491"/>
                      <a:pt x="7" y="491"/>
                    </a:cubicBezTo>
                    <a:cubicBezTo>
                      <a:pt x="7" y="491"/>
                      <a:pt x="7" y="491"/>
                      <a:pt x="7" y="491"/>
                    </a:cubicBezTo>
                    <a:cubicBezTo>
                      <a:pt x="7" y="491"/>
                      <a:pt x="7" y="491"/>
                      <a:pt x="7" y="491"/>
                    </a:cubicBezTo>
                    <a:cubicBezTo>
                      <a:pt x="8" y="491"/>
                      <a:pt x="8" y="492"/>
                      <a:pt x="8" y="492"/>
                    </a:cubicBezTo>
                    <a:cubicBezTo>
                      <a:pt x="8" y="492"/>
                      <a:pt x="8" y="492"/>
                      <a:pt x="8" y="492"/>
                    </a:cubicBezTo>
                    <a:cubicBezTo>
                      <a:pt x="8" y="492"/>
                      <a:pt x="8" y="492"/>
                      <a:pt x="9" y="492"/>
                    </a:cubicBezTo>
                    <a:cubicBezTo>
                      <a:pt x="9" y="492"/>
                      <a:pt x="9" y="492"/>
                      <a:pt x="9" y="492"/>
                    </a:cubicBezTo>
                    <a:cubicBezTo>
                      <a:pt x="9" y="492"/>
                      <a:pt x="9" y="492"/>
                      <a:pt x="9" y="493"/>
                    </a:cubicBezTo>
                    <a:cubicBezTo>
                      <a:pt x="9" y="493"/>
                      <a:pt x="9" y="493"/>
                      <a:pt x="9" y="493"/>
                    </a:cubicBezTo>
                    <a:cubicBezTo>
                      <a:pt x="9" y="493"/>
                      <a:pt x="9" y="493"/>
                      <a:pt x="9" y="493"/>
                    </a:cubicBezTo>
                    <a:cubicBezTo>
                      <a:pt x="9" y="493"/>
                      <a:pt x="9" y="493"/>
                      <a:pt x="10" y="493"/>
                    </a:cubicBezTo>
                    <a:cubicBezTo>
                      <a:pt x="10" y="493"/>
                      <a:pt x="10" y="493"/>
                      <a:pt x="10" y="493"/>
                    </a:cubicBezTo>
                    <a:cubicBezTo>
                      <a:pt x="10" y="493"/>
                      <a:pt x="10" y="493"/>
                      <a:pt x="10" y="493"/>
                    </a:cubicBezTo>
                    <a:cubicBezTo>
                      <a:pt x="10" y="493"/>
                      <a:pt x="10" y="493"/>
                      <a:pt x="10" y="493"/>
                    </a:cubicBezTo>
                    <a:cubicBezTo>
                      <a:pt x="10" y="494"/>
                      <a:pt x="10" y="494"/>
                      <a:pt x="11" y="494"/>
                    </a:cubicBezTo>
                    <a:cubicBezTo>
                      <a:pt x="11" y="494"/>
                      <a:pt x="11" y="494"/>
                      <a:pt x="11" y="494"/>
                    </a:cubicBezTo>
                    <a:cubicBezTo>
                      <a:pt x="12" y="495"/>
                      <a:pt x="14" y="496"/>
                      <a:pt x="16" y="496"/>
                    </a:cubicBezTo>
                    <a:cubicBezTo>
                      <a:pt x="169" y="552"/>
                      <a:pt x="169" y="552"/>
                      <a:pt x="169" y="552"/>
                    </a:cubicBezTo>
                    <a:cubicBezTo>
                      <a:pt x="37" y="552"/>
                      <a:pt x="37" y="552"/>
                      <a:pt x="37" y="552"/>
                    </a:cubicBezTo>
                    <a:moveTo>
                      <a:pt x="546" y="443"/>
                    </a:moveTo>
                    <a:cubicBezTo>
                      <a:pt x="318" y="359"/>
                      <a:pt x="318" y="359"/>
                      <a:pt x="318" y="359"/>
                    </a:cubicBezTo>
                    <a:cubicBezTo>
                      <a:pt x="318" y="239"/>
                      <a:pt x="318" y="239"/>
                      <a:pt x="318" y="239"/>
                    </a:cubicBezTo>
                    <a:cubicBezTo>
                      <a:pt x="546" y="155"/>
                      <a:pt x="546" y="155"/>
                      <a:pt x="546" y="155"/>
                    </a:cubicBezTo>
                    <a:lnTo>
                      <a:pt x="546" y="443"/>
                    </a:lnTo>
                    <a:close/>
                    <a:moveTo>
                      <a:pt x="273" y="543"/>
                    </a:moveTo>
                    <a:cubicBezTo>
                      <a:pt x="88" y="475"/>
                      <a:pt x="88" y="475"/>
                      <a:pt x="88" y="475"/>
                    </a:cubicBezTo>
                    <a:cubicBezTo>
                      <a:pt x="273" y="407"/>
                      <a:pt x="273" y="407"/>
                      <a:pt x="273" y="407"/>
                    </a:cubicBezTo>
                    <a:lnTo>
                      <a:pt x="273" y="543"/>
                    </a:lnTo>
                    <a:close/>
                    <a:moveTo>
                      <a:pt x="273" y="359"/>
                    </a:moveTo>
                    <a:cubicBezTo>
                      <a:pt x="45" y="443"/>
                      <a:pt x="45" y="443"/>
                      <a:pt x="45" y="443"/>
                    </a:cubicBezTo>
                    <a:cubicBezTo>
                      <a:pt x="45" y="155"/>
                      <a:pt x="45" y="155"/>
                      <a:pt x="45" y="155"/>
                    </a:cubicBezTo>
                    <a:cubicBezTo>
                      <a:pt x="273" y="239"/>
                      <a:pt x="273" y="239"/>
                      <a:pt x="273" y="239"/>
                    </a:cubicBezTo>
                    <a:lnTo>
                      <a:pt x="273" y="359"/>
                    </a:lnTo>
                    <a:close/>
                    <a:moveTo>
                      <a:pt x="88" y="123"/>
                    </a:moveTo>
                    <a:cubicBezTo>
                      <a:pt x="296" y="47"/>
                      <a:pt x="296" y="47"/>
                      <a:pt x="296" y="47"/>
                    </a:cubicBezTo>
                    <a:cubicBezTo>
                      <a:pt x="503" y="123"/>
                      <a:pt x="503" y="123"/>
                      <a:pt x="503" y="123"/>
                    </a:cubicBezTo>
                    <a:cubicBezTo>
                      <a:pt x="296" y="199"/>
                      <a:pt x="296" y="199"/>
                      <a:pt x="296" y="199"/>
                    </a:cubicBezTo>
                    <a:lnTo>
                      <a:pt x="88" y="123"/>
                    </a:lnTo>
                    <a:close/>
                    <a:moveTo>
                      <a:pt x="318" y="407"/>
                    </a:moveTo>
                    <a:cubicBezTo>
                      <a:pt x="503" y="475"/>
                      <a:pt x="503" y="475"/>
                      <a:pt x="503" y="475"/>
                    </a:cubicBezTo>
                    <a:cubicBezTo>
                      <a:pt x="318" y="543"/>
                      <a:pt x="318" y="543"/>
                      <a:pt x="318" y="543"/>
                    </a:cubicBezTo>
                    <a:lnTo>
                      <a:pt x="318" y="407"/>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413" name="Line 51">
              <a:extLst>
                <a:ext uri="{FF2B5EF4-FFF2-40B4-BE49-F238E27FC236}">
                  <a16:creationId xmlns:a16="http://schemas.microsoft.com/office/drawing/2014/main" id="{F660B845-964B-401B-BD28-DAE54A117492}"/>
                </a:ext>
              </a:extLst>
            </p:cNvPr>
            <p:cNvSpPr>
              <a:spLocks noChangeShapeType="1"/>
            </p:cNvSpPr>
            <p:nvPr/>
          </p:nvSpPr>
          <p:spPr bwMode="auto">
            <a:xfrm>
              <a:off x="9482245" y="35661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4" name="Line 52">
              <a:extLst>
                <a:ext uri="{FF2B5EF4-FFF2-40B4-BE49-F238E27FC236}">
                  <a16:creationId xmlns:a16="http://schemas.microsoft.com/office/drawing/2014/main" id="{0AB45F61-1D7F-4C9E-B3C0-AF6EE376D28F}"/>
                </a:ext>
              </a:extLst>
            </p:cNvPr>
            <p:cNvSpPr>
              <a:spLocks noChangeShapeType="1"/>
            </p:cNvSpPr>
            <p:nvPr/>
          </p:nvSpPr>
          <p:spPr bwMode="auto">
            <a:xfrm>
              <a:off x="9482245" y="35661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423" name="Groupe 2088">
              <a:extLst>
                <a:ext uri="{FF2B5EF4-FFF2-40B4-BE49-F238E27FC236}">
                  <a16:creationId xmlns:a16="http://schemas.microsoft.com/office/drawing/2014/main" id="{EA61115F-BB4F-41C7-AA08-11D2E1C56124}"/>
                </a:ext>
              </a:extLst>
            </p:cNvPr>
            <p:cNvGrpSpPr>
              <a:grpSpLocks noChangeAspect="1"/>
            </p:cNvGrpSpPr>
            <p:nvPr/>
          </p:nvGrpSpPr>
          <p:grpSpPr>
            <a:xfrm>
              <a:off x="4950425" y="4233232"/>
              <a:ext cx="409765" cy="229415"/>
              <a:chOff x="2820988" y="2236788"/>
              <a:chExt cx="490537" cy="274637"/>
            </a:xfrm>
            <a:solidFill>
              <a:schemeClr val="tx2"/>
            </a:solidFill>
          </p:grpSpPr>
          <p:sp>
            <p:nvSpPr>
              <p:cNvPr id="1424" name="Freeform 64">
                <a:extLst>
                  <a:ext uri="{FF2B5EF4-FFF2-40B4-BE49-F238E27FC236}">
                    <a16:creationId xmlns:a16="http://schemas.microsoft.com/office/drawing/2014/main" id="{5D31D631-2F8E-40E0-82BE-F5808B1C995B}"/>
                  </a:ext>
                </a:extLst>
              </p:cNvPr>
              <p:cNvSpPr>
                <a:spLocks noEditPoints="1"/>
              </p:cNvSpPr>
              <p:nvPr/>
            </p:nvSpPr>
            <p:spPr bwMode="auto">
              <a:xfrm>
                <a:off x="2963863" y="2298700"/>
                <a:ext cx="22225" cy="34925"/>
              </a:xfrm>
              <a:custGeom>
                <a:avLst/>
                <a:gdLst>
                  <a:gd name="T0" fmla="*/ 47 w 71"/>
                  <a:gd name="T1" fmla="*/ 18 h 111"/>
                  <a:gd name="T2" fmla="*/ 19 w 71"/>
                  <a:gd name="T3" fmla="*/ 4 h 111"/>
                  <a:gd name="T4" fmla="*/ 4 w 71"/>
                  <a:gd name="T5" fmla="*/ 32 h 111"/>
                  <a:gd name="T6" fmla="*/ 25 w 71"/>
                  <a:gd name="T7" fmla="*/ 95 h 111"/>
                  <a:gd name="T8" fmla="*/ 46 w 71"/>
                  <a:gd name="T9" fmla="*/ 111 h 111"/>
                  <a:gd name="T10" fmla="*/ 53 w 71"/>
                  <a:gd name="T11" fmla="*/ 109 h 111"/>
                  <a:gd name="T12" fmla="*/ 67 w 71"/>
                  <a:gd name="T13" fmla="*/ 81 h 111"/>
                  <a:gd name="T14" fmla="*/ 47 w 71"/>
                  <a:gd name="T15" fmla="*/ 18 h 111"/>
                  <a:gd name="T16" fmla="*/ 47 w 71"/>
                  <a:gd name="T17" fmla="*/ 18 h 111"/>
                  <a:gd name="T18" fmla="*/ 47 w 71"/>
                  <a:gd name="T19"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11">
                    <a:moveTo>
                      <a:pt x="47" y="18"/>
                    </a:moveTo>
                    <a:cubicBezTo>
                      <a:pt x="43" y="6"/>
                      <a:pt x="30" y="0"/>
                      <a:pt x="19" y="4"/>
                    </a:cubicBezTo>
                    <a:cubicBezTo>
                      <a:pt x="7" y="7"/>
                      <a:pt x="0" y="20"/>
                      <a:pt x="4" y="32"/>
                    </a:cubicBezTo>
                    <a:cubicBezTo>
                      <a:pt x="25" y="95"/>
                      <a:pt x="25" y="95"/>
                      <a:pt x="25" y="95"/>
                    </a:cubicBezTo>
                    <a:cubicBezTo>
                      <a:pt x="28" y="105"/>
                      <a:pt x="37" y="111"/>
                      <a:pt x="46" y="111"/>
                    </a:cubicBezTo>
                    <a:cubicBezTo>
                      <a:pt x="48" y="111"/>
                      <a:pt x="51" y="110"/>
                      <a:pt x="53" y="109"/>
                    </a:cubicBezTo>
                    <a:cubicBezTo>
                      <a:pt x="65" y="106"/>
                      <a:pt x="71" y="93"/>
                      <a:pt x="67" y="81"/>
                    </a:cubicBezTo>
                    <a:lnTo>
                      <a:pt x="47" y="18"/>
                    </a:lnTo>
                    <a:close/>
                    <a:moveTo>
                      <a:pt x="47" y="18"/>
                    </a:moveTo>
                    <a:cubicBezTo>
                      <a:pt x="47" y="18"/>
                      <a:pt x="47" y="18"/>
                      <a:pt x="47" y="1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25" name="Freeform 65">
                <a:extLst>
                  <a:ext uri="{FF2B5EF4-FFF2-40B4-BE49-F238E27FC236}">
                    <a16:creationId xmlns:a16="http://schemas.microsoft.com/office/drawing/2014/main" id="{A91EC3F7-8CAC-4B32-856A-930673E09EC0}"/>
                  </a:ext>
                </a:extLst>
              </p:cNvPr>
              <p:cNvSpPr>
                <a:spLocks noEditPoints="1"/>
              </p:cNvSpPr>
              <p:nvPr/>
            </p:nvSpPr>
            <p:spPr bwMode="auto">
              <a:xfrm>
                <a:off x="2997200" y="2298700"/>
                <a:ext cx="22225" cy="34925"/>
              </a:xfrm>
              <a:custGeom>
                <a:avLst/>
                <a:gdLst>
                  <a:gd name="T0" fmla="*/ 46 w 71"/>
                  <a:gd name="T1" fmla="*/ 18 h 111"/>
                  <a:gd name="T2" fmla="*/ 18 w 71"/>
                  <a:gd name="T3" fmla="*/ 4 h 111"/>
                  <a:gd name="T4" fmla="*/ 4 w 71"/>
                  <a:gd name="T5" fmla="*/ 32 h 111"/>
                  <a:gd name="T6" fmla="*/ 24 w 71"/>
                  <a:gd name="T7" fmla="*/ 95 h 111"/>
                  <a:gd name="T8" fmla="*/ 46 w 71"/>
                  <a:gd name="T9" fmla="*/ 111 h 111"/>
                  <a:gd name="T10" fmla="*/ 52 w 71"/>
                  <a:gd name="T11" fmla="*/ 109 h 111"/>
                  <a:gd name="T12" fmla="*/ 67 w 71"/>
                  <a:gd name="T13" fmla="*/ 81 h 111"/>
                  <a:gd name="T14" fmla="*/ 46 w 71"/>
                  <a:gd name="T15" fmla="*/ 18 h 111"/>
                  <a:gd name="T16" fmla="*/ 46 w 71"/>
                  <a:gd name="T17" fmla="*/ 18 h 111"/>
                  <a:gd name="T18" fmla="*/ 46 w 71"/>
                  <a:gd name="T19"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11">
                    <a:moveTo>
                      <a:pt x="46" y="18"/>
                    </a:moveTo>
                    <a:cubicBezTo>
                      <a:pt x="43" y="6"/>
                      <a:pt x="30" y="0"/>
                      <a:pt x="18" y="4"/>
                    </a:cubicBezTo>
                    <a:cubicBezTo>
                      <a:pt x="6" y="7"/>
                      <a:pt x="0" y="20"/>
                      <a:pt x="4" y="32"/>
                    </a:cubicBezTo>
                    <a:cubicBezTo>
                      <a:pt x="24" y="95"/>
                      <a:pt x="24" y="95"/>
                      <a:pt x="24" y="95"/>
                    </a:cubicBezTo>
                    <a:cubicBezTo>
                      <a:pt x="27" y="105"/>
                      <a:pt x="36" y="111"/>
                      <a:pt x="46" y="111"/>
                    </a:cubicBezTo>
                    <a:cubicBezTo>
                      <a:pt x="48" y="111"/>
                      <a:pt x="50" y="110"/>
                      <a:pt x="52" y="109"/>
                    </a:cubicBezTo>
                    <a:cubicBezTo>
                      <a:pt x="64" y="106"/>
                      <a:pt x="71" y="93"/>
                      <a:pt x="67" y="81"/>
                    </a:cubicBezTo>
                    <a:lnTo>
                      <a:pt x="46" y="18"/>
                    </a:lnTo>
                    <a:close/>
                    <a:moveTo>
                      <a:pt x="46" y="18"/>
                    </a:moveTo>
                    <a:cubicBezTo>
                      <a:pt x="46" y="18"/>
                      <a:pt x="46" y="18"/>
                      <a:pt x="46" y="18"/>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26" name="Freeform 66">
                <a:extLst>
                  <a:ext uri="{FF2B5EF4-FFF2-40B4-BE49-F238E27FC236}">
                    <a16:creationId xmlns:a16="http://schemas.microsoft.com/office/drawing/2014/main" id="{54EC5F40-EEB8-4DE1-8F3D-77FBCD1DD3BF}"/>
                  </a:ext>
                </a:extLst>
              </p:cNvPr>
              <p:cNvSpPr>
                <a:spLocks noEditPoints="1"/>
              </p:cNvSpPr>
              <p:nvPr/>
            </p:nvSpPr>
            <p:spPr bwMode="auto">
              <a:xfrm>
                <a:off x="3146425" y="2298700"/>
                <a:ext cx="22225" cy="34925"/>
              </a:xfrm>
              <a:custGeom>
                <a:avLst/>
                <a:gdLst>
                  <a:gd name="T0" fmla="*/ 52 w 71"/>
                  <a:gd name="T1" fmla="*/ 4 h 111"/>
                  <a:gd name="T2" fmla="*/ 24 w 71"/>
                  <a:gd name="T3" fmla="*/ 18 h 111"/>
                  <a:gd name="T4" fmla="*/ 4 w 71"/>
                  <a:gd name="T5" fmla="*/ 81 h 111"/>
                  <a:gd name="T6" fmla="*/ 18 w 71"/>
                  <a:gd name="T7" fmla="*/ 109 h 111"/>
                  <a:gd name="T8" fmla="*/ 25 w 71"/>
                  <a:gd name="T9" fmla="*/ 111 h 111"/>
                  <a:gd name="T10" fmla="*/ 46 w 71"/>
                  <a:gd name="T11" fmla="*/ 95 h 111"/>
                  <a:gd name="T12" fmla="*/ 67 w 71"/>
                  <a:gd name="T13" fmla="*/ 32 h 111"/>
                  <a:gd name="T14" fmla="*/ 52 w 71"/>
                  <a:gd name="T15" fmla="*/ 4 h 111"/>
                  <a:gd name="T16" fmla="*/ 52 w 71"/>
                  <a:gd name="T17" fmla="*/ 4 h 111"/>
                  <a:gd name="T18" fmla="*/ 52 w 71"/>
                  <a:gd name="T19"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11">
                    <a:moveTo>
                      <a:pt x="52" y="4"/>
                    </a:moveTo>
                    <a:cubicBezTo>
                      <a:pt x="41" y="0"/>
                      <a:pt x="28" y="6"/>
                      <a:pt x="24" y="18"/>
                    </a:cubicBezTo>
                    <a:cubicBezTo>
                      <a:pt x="4" y="81"/>
                      <a:pt x="4" y="81"/>
                      <a:pt x="4" y="81"/>
                    </a:cubicBezTo>
                    <a:cubicBezTo>
                      <a:pt x="0" y="93"/>
                      <a:pt x="6" y="106"/>
                      <a:pt x="18" y="109"/>
                    </a:cubicBezTo>
                    <a:cubicBezTo>
                      <a:pt x="20" y="110"/>
                      <a:pt x="23" y="111"/>
                      <a:pt x="25" y="111"/>
                    </a:cubicBezTo>
                    <a:cubicBezTo>
                      <a:pt x="34" y="111"/>
                      <a:pt x="43" y="105"/>
                      <a:pt x="46" y="95"/>
                    </a:cubicBezTo>
                    <a:cubicBezTo>
                      <a:pt x="67" y="32"/>
                      <a:pt x="67" y="32"/>
                      <a:pt x="67" y="32"/>
                    </a:cubicBezTo>
                    <a:cubicBezTo>
                      <a:pt x="71" y="20"/>
                      <a:pt x="64" y="7"/>
                      <a:pt x="52" y="4"/>
                    </a:cubicBezTo>
                    <a:close/>
                    <a:moveTo>
                      <a:pt x="52" y="4"/>
                    </a:moveTo>
                    <a:cubicBezTo>
                      <a:pt x="52" y="4"/>
                      <a:pt x="52" y="4"/>
                      <a:pt x="52" y="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27" name="Freeform 67">
                <a:extLst>
                  <a:ext uri="{FF2B5EF4-FFF2-40B4-BE49-F238E27FC236}">
                    <a16:creationId xmlns:a16="http://schemas.microsoft.com/office/drawing/2014/main" id="{061F248E-3515-4073-BB82-0861C00AA2A7}"/>
                  </a:ext>
                </a:extLst>
              </p:cNvPr>
              <p:cNvSpPr>
                <a:spLocks noEditPoints="1"/>
              </p:cNvSpPr>
              <p:nvPr/>
            </p:nvSpPr>
            <p:spPr bwMode="auto">
              <a:xfrm>
                <a:off x="3113088" y="2298700"/>
                <a:ext cx="22225" cy="34925"/>
              </a:xfrm>
              <a:custGeom>
                <a:avLst/>
                <a:gdLst>
                  <a:gd name="T0" fmla="*/ 53 w 71"/>
                  <a:gd name="T1" fmla="*/ 4 h 111"/>
                  <a:gd name="T2" fmla="*/ 25 w 71"/>
                  <a:gd name="T3" fmla="*/ 18 h 111"/>
                  <a:gd name="T4" fmla="*/ 4 w 71"/>
                  <a:gd name="T5" fmla="*/ 81 h 111"/>
                  <a:gd name="T6" fmla="*/ 19 w 71"/>
                  <a:gd name="T7" fmla="*/ 109 h 111"/>
                  <a:gd name="T8" fmla="*/ 25 w 71"/>
                  <a:gd name="T9" fmla="*/ 111 h 111"/>
                  <a:gd name="T10" fmla="*/ 47 w 71"/>
                  <a:gd name="T11" fmla="*/ 95 h 111"/>
                  <a:gd name="T12" fmla="*/ 67 w 71"/>
                  <a:gd name="T13" fmla="*/ 32 h 111"/>
                  <a:gd name="T14" fmla="*/ 53 w 71"/>
                  <a:gd name="T15" fmla="*/ 4 h 111"/>
                  <a:gd name="T16" fmla="*/ 53 w 71"/>
                  <a:gd name="T17" fmla="*/ 4 h 111"/>
                  <a:gd name="T18" fmla="*/ 53 w 71"/>
                  <a:gd name="T19"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11">
                    <a:moveTo>
                      <a:pt x="53" y="4"/>
                    </a:moveTo>
                    <a:cubicBezTo>
                      <a:pt x="41" y="0"/>
                      <a:pt x="28" y="6"/>
                      <a:pt x="25" y="18"/>
                    </a:cubicBezTo>
                    <a:cubicBezTo>
                      <a:pt x="4" y="81"/>
                      <a:pt x="4" y="81"/>
                      <a:pt x="4" y="81"/>
                    </a:cubicBezTo>
                    <a:cubicBezTo>
                      <a:pt x="0" y="93"/>
                      <a:pt x="7" y="106"/>
                      <a:pt x="19" y="109"/>
                    </a:cubicBezTo>
                    <a:cubicBezTo>
                      <a:pt x="21" y="110"/>
                      <a:pt x="23" y="111"/>
                      <a:pt x="25" y="111"/>
                    </a:cubicBezTo>
                    <a:cubicBezTo>
                      <a:pt x="35" y="111"/>
                      <a:pt x="44" y="105"/>
                      <a:pt x="47" y="95"/>
                    </a:cubicBezTo>
                    <a:cubicBezTo>
                      <a:pt x="67" y="32"/>
                      <a:pt x="67" y="32"/>
                      <a:pt x="67" y="32"/>
                    </a:cubicBezTo>
                    <a:cubicBezTo>
                      <a:pt x="71" y="20"/>
                      <a:pt x="65" y="7"/>
                      <a:pt x="53" y="4"/>
                    </a:cubicBezTo>
                    <a:close/>
                    <a:moveTo>
                      <a:pt x="53" y="4"/>
                    </a:moveTo>
                    <a:cubicBezTo>
                      <a:pt x="53" y="4"/>
                      <a:pt x="53" y="4"/>
                      <a:pt x="53" y="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28" name="Freeform 68">
                <a:extLst>
                  <a:ext uri="{FF2B5EF4-FFF2-40B4-BE49-F238E27FC236}">
                    <a16:creationId xmlns:a16="http://schemas.microsoft.com/office/drawing/2014/main" id="{D2BA9CFC-A3D2-4746-8DED-8B45166E48C5}"/>
                  </a:ext>
                </a:extLst>
              </p:cNvPr>
              <p:cNvSpPr>
                <a:spLocks noEditPoints="1"/>
              </p:cNvSpPr>
              <p:nvPr/>
            </p:nvSpPr>
            <p:spPr bwMode="auto">
              <a:xfrm>
                <a:off x="2820988" y="2236788"/>
                <a:ext cx="490537" cy="274637"/>
              </a:xfrm>
              <a:custGeom>
                <a:avLst/>
                <a:gdLst>
                  <a:gd name="T0" fmla="*/ 1418 w 1536"/>
                  <a:gd name="T1" fmla="*/ 119 h 859"/>
                  <a:gd name="T2" fmla="*/ 1513 w 1536"/>
                  <a:gd name="T3" fmla="*/ 74 h 859"/>
                  <a:gd name="T4" fmla="*/ 1336 w 1536"/>
                  <a:gd name="T5" fmla="*/ 18 h 859"/>
                  <a:gd name="T6" fmla="*/ 1160 w 1536"/>
                  <a:gd name="T7" fmla="*/ 96 h 859"/>
                  <a:gd name="T8" fmla="*/ 1278 w 1536"/>
                  <a:gd name="T9" fmla="*/ 171 h 859"/>
                  <a:gd name="T10" fmla="*/ 971 w 1536"/>
                  <a:gd name="T11" fmla="*/ 0 h 859"/>
                  <a:gd name="T12" fmla="*/ 292 w 1536"/>
                  <a:gd name="T13" fmla="*/ 171 h 859"/>
                  <a:gd name="T14" fmla="*/ 354 w 1536"/>
                  <a:gd name="T15" fmla="*/ 119 h 859"/>
                  <a:gd name="T16" fmla="*/ 258 w 1536"/>
                  <a:gd name="T17" fmla="*/ 74 h 859"/>
                  <a:gd name="T18" fmla="*/ 118 w 1536"/>
                  <a:gd name="T19" fmla="*/ 74 h 859"/>
                  <a:gd name="T20" fmla="*/ 23 w 1536"/>
                  <a:gd name="T21" fmla="*/ 119 h 859"/>
                  <a:gd name="T22" fmla="*/ 77 w 1536"/>
                  <a:gd name="T23" fmla="*/ 171 h 859"/>
                  <a:gd name="T24" fmla="*/ 250 w 1536"/>
                  <a:gd name="T25" fmla="*/ 366 h 859"/>
                  <a:gd name="T26" fmla="*/ 263 w 1536"/>
                  <a:gd name="T27" fmla="*/ 472 h 859"/>
                  <a:gd name="T28" fmla="*/ 382 w 1536"/>
                  <a:gd name="T29" fmla="*/ 366 h 859"/>
                  <a:gd name="T30" fmla="*/ 272 w 1536"/>
                  <a:gd name="T31" fmla="*/ 556 h 859"/>
                  <a:gd name="T32" fmla="*/ 196 w 1536"/>
                  <a:gd name="T33" fmla="*/ 816 h 859"/>
                  <a:gd name="T34" fmla="*/ 265 w 1536"/>
                  <a:gd name="T35" fmla="*/ 859 h 859"/>
                  <a:gd name="T36" fmla="*/ 428 w 1536"/>
                  <a:gd name="T37" fmla="*/ 366 h 859"/>
                  <a:gd name="T38" fmla="*/ 653 w 1536"/>
                  <a:gd name="T39" fmla="*/ 436 h 859"/>
                  <a:gd name="T40" fmla="*/ 591 w 1536"/>
                  <a:gd name="T41" fmla="*/ 727 h 859"/>
                  <a:gd name="T42" fmla="*/ 945 w 1536"/>
                  <a:gd name="T43" fmla="*/ 727 h 859"/>
                  <a:gd name="T44" fmla="*/ 883 w 1536"/>
                  <a:gd name="T45" fmla="*/ 436 h 859"/>
                  <a:gd name="T46" fmla="*/ 1108 w 1536"/>
                  <a:gd name="T47" fmla="*/ 366 h 859"/>
                  <a:gd name="T48" fmla="*/ 1271 w 1536"/>
                  <a:gd name="T49" fmla="*/ 859 h 859"/>
                  <a:gd name="T50" fmla="*/ 1340 w 1536"/>
                  <a:gd name="T51" fmla="*/ 816 h 859"/>
                  <a:gd name="T52" fmla="*/ 1264 w 1536"/>
                  <a:gd name="T53" fmla="*/ 556 h 859"/>
                  <a:gd name="T54" fmla="*/ 1154 w 1536"/>
                  <a:gd name="T55" fmla="*/ 366 h 859"/>
                  <a:gd name="T56" fmla="*/ 1274 w 1536"/>
                  <a:gd name="T57" fmla="*/ 472 h 859"/>
                  <a:gd name="T58" fmla="*/ 1286 w 1536"/>
                  <a:gd name="T59" fmla="*/ 366 h 859"/>
                  <a:gd name="T60" fmla="*/ 1459 w 1536"/>
                  <a:gd name="T61" fmla="*/ 171 h 859"/>
                  <a:gd name="T62" fmla="*/ 1360 w 1536"/>
                  <a:gd name="T63" fmla="*/ 63 h 859"/>
                  <a:gd name="T64" fmla="*/ 1323 w 1536"/>
                  <a:gd name="T65" fmla="*/ 171 h 859"/>
                  <a:gd name="T66" fmla="*/ 176 w 1536"/>
                  <a:gd name="T67" fmla="*/ 63 h 859"/>
                  <a:gd name="T68" fmla="*/ 213 w 1536"/>
                  <a:gd name="T69" fmla="*/ 171 h 859"/>
                  <a:gd name="T70" fmla="*/ 900 w 1536"/>
                  <a:gd name="T71" fmla="*/ 595 h 859"/>
                  <a:gd name="T72" fmla="*/ 681 w 1536"/>
                  <a:gd name="T73" fmla="*/ 772 h 859"/>
                  <a:gd name="T74" fmla="*/ 681 w 1536"/>
                  <a:gd name="T75" fmla="*/ 550 h 859"/>
                  <a:gd name="T76" fmla="*/ 698 w 1536"/>
                  <a:gd name="T77" fmla="*/ 436 h 859"/>
                  <a:gd name="T78" fmla="*/ 710 w 1536"/>
                  <a:gd name="T79" fmla="*/ 505 h 859"/>
                  <a:gd name="T80" fmla="*/ 1125 w 1536"/>
                  <a:gd name="T81" fmla="*/ 321 h 859"/>
                  <a:gd name="T82" fmla="*/ 1017 w 1536"/>
                  <a:gd name="T83" fmla="*/ 362 h 859"/>
                  <a:gd name="T84" fmla="*/ 519 w 1536"/>
                  <a:gd name="T85" fmla="*/ 362 h 859"/>
                  <a:gd name="T86" fmla="*/ 411 w 1536"/>
                  <a:gd name="T87" fmla="*/ 321 h 859"/>
                  <a:gd name="T88" fmla="*/ 77 w 1536"/>
                  <a:gd name="T89" fmla="*/ 216 h 859"/>
                  <a:gd name="T90" fmla="*/ 565 w 1536"/>
                  <a:gd name="T91" fmla="*/ 45 h 859"/>
                  <a:gd name="T92" fmla="*/ 1244 w 1536"/>
                  <a:gd name="T93" fmla="*/ 216 h 859"/>
                  <a:gd name="T94" fmla="*/ 1418 w 1536"/>
                  <a:gd name="T95" fmla="*/ 32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6" h="859">
                    <a:moveTo>
                      <a:pt x="1459" y="171"/>
                    </a:moveTo>
                    <a:cubicBezTo>
                      <a:pt x="1418" y="171"/>
                      <a:pt x="1418" y="171"/>
                      <a:pt x="1418" y="171"/>
                    </a:cubicBezTo>
                    <a:cubicBezTo>
                      <a:pt x="1418" y="119"/>
                      <a:pt x="1418" y="119"/>
                      <a:pt x="1418" y="119"/>
                    </a:cubicBezTo>
                    <a:cubicBezTo>
                      <a:pt x="1513" y="119"/>
                      <a:pt x="1513" y="119"/>
                      <a:pt x="1513" y="119"/>
                    </a:cubicBezTo>
                    <a:cubicBezTo>
                      <a:pt x="1526" y="119"/>
                      <a:pt x="1536" y="109"/>
                      <a:pt x="1536" y="96"/>
                    </a:cubicBezTo>
                    <a:cubicBezTo>
                      <a:pt x="1536" y="84"/>
                      <a:pt x="1526" y="74"/>
                      <a:pt x="1513" y="74"/>
                    </a:cubicBezTo>
                    <a:cubicBezTo>
                      <a:pt x="1418" y="74"/>
                      <a:pt x="1418" y="74"/>
                      <a:pt x="1418" y="74"/>
                    </a:cubicBezTo>
                    <a:cubicBezTo>
                      <a:pt x="1417" y="43"/>
                      <a:pt x="1391" y="18"/>
                      <a:pt x="1360" y="18"/>
                    </a:cubicBezTo>
                    <a:cubicBezTo>
                      <a:pt x="1336" y="18"/>
                      <a:pt x="1336" y="18"/>
                      <a:pt x="1336" y="18"/>
                    </a:cubicBezTo>
                    <a:cubicBezTo>
                      <a:pt x="1305" y="18"/>
                      <a:pt x="1279" y="43"/>
                      <a:pt x="1278" y="74"/>
                    </a:cubicBezTo>
                    <a:cubicBezTo>
                      <a:pt x="1182" y="74"/>
                      <a:pt x="1182" y="74"/>
                      <a:pt x="1182" y="74"/>
                    </a:cubicBezTo>
                    <a:cubicBezTo>
                      <a:pt x="1170" y="74"/>
                      <a:pt x="1160" y="84"/>
                      <a:pt x="1160" y="96"/>
                    </a:cubicBezTo>
                    <a:cubicBezTo>
                      <a:pt x="1160" y="109"/>
                      <a:pt x="1170" y="119"/>
                      <a:pt x="1182" y="119"/>
                    </a:cubicBezTo>
                    <a:cubicBezTo>
                      <a:pt x="1278" y="119"/>
                      <a:pt x="1278" y="119"/>
                      <a:pt x="1278" y="119"/>
                    </a:cubicBezTo>
                    <a:cubicBezTo>
                      <a:pt x="1278" y="171"/>
                      <a:pt x="1278" y="171"/>
                      <a:pt x="1278" y="171"/>
                    </a:cubicBezTo>
                    <a:cubicBezTo>
                      <a:pt x="1244" y="171"/>
                      <a:pt x="1244" y="171"/>
                      <a:pt x="1244" y="171"/>
                    </a:cubicBezTo>
                    <a:cubicBezTo>
                      <a:pt x="1195" y="171"/>
                      <a:pt x="1149" y="142"/>
                      <a:pt x="1128" y="98"/>
                    </a:cubicBezTo>
                    <a:cubicBezTo>
                      <a:pt x="1099" y="39"/>
                      <a:pt x="1038" y="0"/>
                      <a:pt x="971" y="0"/>
                    </a:cubicBezTo>
                    <a:cubicBezTo>
                      <a:pt x="565" y="0"/>
                      <a:pt x="565" y="0"/>
                      <a:pt x="565" y="0"/>
                    </a:cubicBezTo>
                    <a:cubicBezTo>
                      <a:pt x="498" y="0"/>
                      <a:pt x="437" y="39"/>
                      <a:pt x="408" y="98"/>
                    </a:cubicBezTo>
                    <a:cubicBezTo>
                      <a:pt x="387" y="142"/>
                      <a:pt x="341" y="171"/>
                      <a:pt x="292" y="171"/>
                    </a:cubicBezTo>
                    <a:cubicBezTo>
                      <a:pt x="258" y="171"/>
                      <a:pt x="258" y="171"/>
                      <a:pt x="258" y="171"/>
                    </a:cubicBezTo>
                    <a:cubicBezTo>
                      <a:pt x="258" y="119"/>
                      <a:pt x="258" y="119"/>
                      <a:pt x="258" y="119"/>
                    </a:cubicBezTo>
                    <a:cubicBezTo>
                      <a:pt x="354" y="119"/>
                      <a:pt x="354" y="119"/>
                      <a:pt x="354" y="119"/>
                    </a:cubicBezTo>
                    <a:cubicBezTo>
                      <a:pt x="366" y="119"/>
                      <a:pt x="376" y="109"/>
                      <a:pt x="376" y="96"/>
                    </a:cubicBezTo>
                    <a:cubicBezTo>
                      <a:pt x="376" y="84"/>
                      <a:pt x="366" y="74"/>
                      <a:pt x="354" y="74"/>
                    </a:cubicBezTo>
                    <a:cubicBezTo>
                      <a:pt x="258" y="74"/>
                      <a:pt x="258" y="74"/>
                      <a:pt x="258" y="74"/>
                    </a:cubicBezTo>
                    <a:cubicBezTo>
                      <a:pt x="257" y="43"/>
                      <a:pt x="231" y="18"/>
                      <a:pt x="200" y="18"/>
                    </a:cubicBezTo>
                    <a:cubicBezTo>
                      <a:pt x="176" y="18"/>
                      <a:pt x="176" y="18"/>
                      <a:pt x="176" y="18"/>
                    </a:cubicBezTo>
                    <a:cubicBezTo>
                      <a:pt x="145" y="18"/>
                      <a:pt x="119" y="43"/>
                      <a:pt x="118" y="74"/>
                    </a:cubicBezTo>
                    <a:cubicBezTo>
                      <a:pt x="23" y="74"/>
                      <a:pt x="23" y="74"/>
                      <a:pt x="23" y="74"/>
                    </a:cubicBezTo>
                    <a:cubicBezTo>
                      <a:pt x="10" y="74"/>
                      <a:pt x="0" y="84"/>
                      <a:pt x="0" y="96"/>
                    </a:cubicBezTo>
                    <a:cubicBezTo>
                      <a:pt x="0" y="109"/>
                      <a:pt x="10" y="119"/>
                      <a:pt x="23" y="119"/>
                    </a:cubicBezTo>
                    <a:cubicBezTo>
                      <a:pt x="118" y="119"/>
                      <a:pt x="118" y="119"/>
                      <a:pt x="118" y="119"/>
                    </a:cubicBezTo>
                    <a:cubicBezTo>
                      <a:pt x="118" y="171"/>
                      <a:pt x="118" y="171"/>
                      <a:pt x="118" y="171"/>
                    </a:cubicBezTo>
                    <a:cubicBezTo>
                      <a:pt x="77" y="171"/>
                      <a:pt x="77" y="171"/>
                      <a:pt x="77" y="171"/>
                    </a:cubicBezTo>
                    <a:cubicBezTo>
                      <a:pt x="35" y="171"/>
                      <a:pt x="0" y="206"/>
                      <a:pt x="0" y="248"/>
                    </a:cubicBezTo>
                    <a:cubicBezTo>
                      <a:pt x="0" y="313"/>
                      <a:pt x="53" y="366"/>
                      <a:pt x="118" y="366"/>
                    </a:cubicBezTo>
                    <a:cubicBezTo>
                      <a:pt x="250" y="366"/>
                      <a:pt x="250" y="366"/>
                      <a:pt x="250" y="366"/>
                    </a:cubicBezTo>
                    <a:cubicBezTo>
                      <a:pt x="240" y="446"/>
                      <a:pt x="240" y="446"/>
                      <a:pt x="240" y="446"/>
                    </a:cubicBezTo>
                    <a:cubicBezTo>
                      <a:pt x="239" y="459"/>
                      <a:pt x="248" y="470"/>
                      <a:pt x="260" y="471"/>
                    </a:cubicBezTo>
                    <a:cubicBezTo>
                      <a:pt x="261" y="471"/>
                      <a:pt x="262" y="472"/>
                      <a:pt x="263" y="472"/>
                    </a:cubicBezTo>
                    <a:cubicBezTo>
                      <a:pt x="274" y="472"/>
                      <a:pt x="284" y="463"/>
                      <a:pt x="285" y="452"/>
                    </a:cubicBezTo>
                    <a:cubicBezTo>
                      <a:pt x="295" y="366"/>
                      <a:pt x="295" y="366"/>
                      <a:pt x="295" y="366"/>
                    </a:cubicBezTo>
                    <a:cubicBezTo>
                      <a:pt x="382" y="366"/>
                      <a:pt x="382" y="366"/>
                      <a:pt x="382" y="366"/>
                    </a:cubicBezTo>
                    <a:cubicBezTo>
                      <a:pt x="259" y="814"/>
                      <a:pt x="259" y="814"/>
                      <a:pt x="259" y="814"/>
                    </a:cubicBezTo>
                    <a:cubicBezTo>
                      <a:pt x="242" y="814"/>
                      <a:pt x="242" y="814"/>
                      <a:pt x="242" y="814"/>
                    </a:cubicBezTo>
                    <a:cubicBezTo>
                      <a:pt x="272" y="556"/>
                      <a:pt x="272" y="556"/>
                      <a:pt x="272" y="556"/>
                    </a:cubicBezTo>
                    <a:cubicBezTo>
                      <a:pt x="274" y="543"/>
                      <a:pt x="265" y="532"/>
                      <a:pt x="253" y="531"/>
                    </a:cubicBezTo>
                    <a:cubicBezTo>
                      <a:pt x="240" y="529"/>
                      <a:pt x="229" y="538"/>
                      <a:pt x="228" y="550"/>
                    </a:cubicBezTo>
                    <a:cubicBezTo>
                      <a:pt x="196" y="816"/>
                      <a:pt x="196" y="816"/>
                      <a:pt x="196" y="816"/>
                    </a:cubicBezTo>
                    <a:cubicBezTo>
                      <a:pt x="194" y="827"/>
                      <a:pt x="197" y="837"/>
                      <a:pt x="204" y="845"/>
                    </a:cubicBezTo>
                    <a:cubicBezTo>
                      <a:pt x="211" y="854"/>
                      <a:pt x="221" y="859"/>
                      <a:pt x="232" y="859"/>
                    </a:cubicBezTo>
                    <a:cubicBezTo>
                      <a:pt x="265" y="859"/>
                      <a:pt x="265" y="859"/>
                      <a:pt x="265" y="859"/>
                    </a:cubicBezTo>
                    <a:cubicBezTo>
                      <a:pt x="281" y="859"/>
                      <a:pt x="295" y="848"/>
                      <a:pt x="300" y="833"/>
                    </a:cubicBezTo>
                    <a:cubicBezTo>
                      <a:pt x="301" y="833"/>
                      <a:pt x="301" y="833"/>
                      <a:pt x="301" y="832"/>
                    </a:cubicBezTo>
                    <a:cubicBezTo>
                      <a:pt x="428" y="366"/>
                      <a:pt x="428" y="366"/>
                      <a:pt x="428" y="366"/>
                    </a:cubicBezTo>
                    <a:cubicBezTo>
                      <a:pt x="451" y="368"/>
                      <a:pt x="471" y="378"/>
                      <a:pt x="487" y="394"/>
                    </a:cubicBezTo>
                    <a:cubicBezTo>
                      <a:pt x="514" y="421"/>
                      <a:pt x="550" y="436"/>
                      <a:pt x="588" y="436"/>
                    </a:cubicBezTo>
                    <a:cubicBezTo>
                      <a:pt x="653" y="436"/>
                      <a:pt x="653" y="436"/>
                      <a:pt x="653" y="436"/>
                    </a:cubicBezTo>
                    <a:cubicBezTo>
                      <a:pt x="665" y="507"/>
                      <a:pt x="665" y="507"/>
                      <a:pt x="665" y="507"/>
                    </a:cubicBezTo>
                    <a:cubicBezTo>
                      <a:pt x="623" y="514"/>
                      <a:pt x="591" y="551"/>
                      <a:pt x="591" y="595"/>
                    </a:cubicBezTo>
                    <a:cubicBezTo>
                      <a:pt x="591" y="727"/>
                      <a:pt x="591" y="727"/>
                      <a:pt x="591" y="727"/>
                    </a:cubicBezTo>
                    <a:cubicBezTo>
                      <a:pt x="591" y="777"/>
                      <a:pt x="631" y="817"/>
                      <a:pt x="681" y="817"/>
                    </a:cubicBezTo>
                    <a:cubicBezTo>
                      <a:pt x="855" y="817"/>
                      <a:pt x="855" y="817"/>
                      <a:pt x="855" y="817"/>
                    </a:cubicBezTo>
                    <a:cubicBezTo>
                      <a:pt x="905" y="817"/>
                      <a:pt x="945" y="777"/>
                      <a:pt x="945" y="727"/>
                    </a:cubicBezTo>
                    <a:cubicBezTo>
                      <a:pt x="945" y="595"/>
                      <a:pt x="945" y="595"/>
                      <a:pt x="945" y="595"/>
                    </a:cubicBezTo>
                    <a:cubicBezTo>
                      <a:pt x="945" y="551"/>
                      <a:pt x="913" y="514"/>
                      <a:pt x="871" y="507"/>
                    </a:cubicBezTo>
                    <a:cubicBezTo>
                      <a:pt x="883" y="436"/>
                      <a:pt x="883" y="436"/>
                      <a:pt x="883" y="436"/>
                    </a:cubicBezTo>
                    <a:cubicBezTo>
                      <a:pt x="948" y="436"/>
                      <a:pt x="948" y="436"/>
                      <a:pt x="948" y="436"/>
                    </a:cubicBezTo>
                    <a:cubicBezTo>
                      <a:pt x="986" y="436"/>
                      <a:pt x="1022" y="421"/>
                      <a:pt x="1049" y="394"/>
                    </a:cubicBezTo>
                    <a:cubicBezTo>
                      <a:pt x="1065" y="378"/>
                      <a:pt x="1085" y="368"/>
                      <a:pt x="1108" y="366"/>
                    </a:cubicBezTo>
                    <a:cubicBezTo>
                      <a:pt x="1235" y="832"/>
                      <a:pt x="1235" y="832"/>
                      <a:pt x="1235" y="832"/>
                    </a:cubicBezTo>
                    <a:cubicBezTo>
                      <a:pt x="1235" y="833"/>
                      <a:pt x="1236" y="833"/>
                      <a:pt x="1236" y="833"/>
                    </a:cubicBezTo>
                    <a:cubicBezTo>
                      <a:pt x="1241" y="848"/>
                      <a:pt x="1255" y="859"/>
                      <a:pt x="1271" y="859"/>
                    </a:cubicBezTo>
                    <a:cubicBezTo>
                      <a:pt x="1304" y="859"/>
                      <a:pt x="1304" y="859"/>
                      <a:pt x="1304" y="859"/>
                    </a:cubicBezTo>
                    <a:cubicBezTo>
                      <a:pt x="1315" y="859"/>
                      <a:pt x="1325" y="854"/>
                      <a:pt x="1332" y="845"/>
                    </a:cubicBezTo>
                    <a:cubicBezTo>
                      <a:pt x="1339" y="837"/>
                      <a:pt x="1342" y="827"/>
                      <a:pt x="1340" y="816"/>
                    </a:cubicBezTo>
                    <a:cubicBezTo>
                      <a:pt x="1308" y="551"/>
                      <a:pt x="1308" y="551"/>
                      <a:pt x="1308" y="551"/>
                    </a:cubicBezTo>
                    <a:cubicBezTo>
                      <a:pt x="1307" y="539"/>
                      <a:pt x="1296" y="530"/>
                      <a:pt x="1283" y="531"/>
                    </a:cubicBezTo>
                    <a:cubicBezTo>
                      <a:pt x="1271" y="533"/>
                      <a:pt x="1262" y="544"/>
                      <a:pt x="1264" y="556"/>
                    </a:cubicBezTo>
                    <a:cubicBezTo>
                      <a:pt x="1294" y="814"/>
                      <a:pt x="1294" y="814"/>
                      <a:pt x="1294" y="814"/>
                    </a:cubicBezTo>
                    <a:cubicBezTo>
                      <a:pt x="1277" y="814"/>
                      <a:pt x="1277" y="814"/>
                      <a:pt x="1277" y="814"/>
                    </a:cubicBezTo>
                    <a:cubicBezTo>
                      <a:pt x="1154" y="366"/>
                      <a:pt x="1154" y="366"/>
                      <a:pt x="1154" y="366"/>
                    </a:cubicBezTo>
                    <a:cubicBezTo>
                      <a:pt x="1241" y="366"/>
                      <a:pt x="1241" y="366"/>
                      <a:pt x="1241" y="366"/>
                    </a:cubicBezTo>
                    <a:cubicBezTo>
                      <a:pt x="1251" y="452"/>
                      <a:pt x="1251" y="452"/>
                      <a:pt x="1251" y="452"/>
                    </a:cubicBezTo>
                    <a:cubicBezTo>
                      <a:pt x="1253" y="464"/>
                      <a:pt x="1262" y="472"/>
                      <a:pt x="1274" y="472"/>
                    </a:cubicBezTo>
                    <a:cubicBezTo>
                      <a:pt x="1274" y="472"/>
                      <a:pt x="1275" y="472"/>
                      <a:pt x="1276" y="472"/>
                    </a:cubicBezTo>
                    <a:cubicBezTo>
                      <a:pt x="1289" y="471"/>
                      <a:pt x="1297" y="459"/>
                      <a:pt x="1296" y="447"/>
                    </a:cubicBezTo>
                    <a:cubicBezTo>
                      <a:pt x="1286" y="366"/>
                      <a:pt x="1286" y="366"/>
                      <a:pt x="1286" y="366"/>
                    </a:cubicBezTo>
                    <a:cubicBezTo>
                      <a:pt x="1418" y="366"/>
                      <a:pt x="1418" y="366"/>
                      <a:pt x="1418" y="366"/>
                    </a:cubicBezTo>
                    <a:cubicBezTo>
                      <a:pt x="1483" y="366"/>
                      <a:pt x="1536" y="313"/>
                      <a:pt x="1536" y="248"/>
                    </a:cubicBezTo>
                    <a:cubicBezTo>
                      <a:pt x="1536" y="206"/>
                      <a:pt x="1501" y="171"/>
                      <a:pt x="1459" y="171"/>
                    </a:cubicBezTo>
                    <a:close/>
                    <a:moveTo>
                      <a:pt x="1323" y="76"/>
                    </a:moveTo>
                    <a:cubicBezTo>
                      <a:pt x="1323" y="69"/>
                      <a:pt x="1329" y="63"/>
                      <a:pt x="1336" y="63"/>
                    </a:cubicBezTo>
                    <a:cubicBezTo>
                      <a:pt x="1360" y="63"/>
                      <a:pt x="1360" y="63"/>
                      <a:pt x="1360" y="63"/>
                    </a:cubicBezTo>
                    <a:cubicBezTo>
                      <a:pt x="1367" y="63"/>
                      <a:pt x="1373" y="69"/>
                      <a:pt x="1373" y="76"/>
                    </a:cubicBezTo>
                    <a:cubicBezTo>
                      <a:pt x="1373" y="171"/>
                      <a:pt x="1373" y="171"/>
                      <a:pt x="1373" y="171"/>
                    </a:cubicBezTo>
                    <a:cubicBezTo>
                      <a:pt x="1323" y="171"/>
                      <a:pt x="1323" y="171"/>
                      <a:pt x="1323" y="171"/>
                    </a:cubicBezTo>
                    <a:lnTo>
                      <a:pt x="1323" y="76"/>
                    </a:lnTo>
                    <a:close/>
                    <a:moveTo>
                      <a:pt x="163" y="76"/>
                    </a:moveTo>
                    <a:cubicBezTo>
                      <a:pt x="163" y="69"/>
                      <a:pt x="169" y="63"/>
                      <a:pt x="176" y="63"/>
                    </a:cubicBezTo>
                    <a:cubicBezTo>
                      <a:pt x="200" y="63"/>
                      <a:pt x="200" y="63"/>
                      <a:pt x="200" y="63"/>
                    </a:cubicBezTo>
                    <a:cubicBezTo>
                      <a:pt x="207" y="63"/>
                      <a:pt x="213" y="69"/>
                      <a:pt x="213" y="76"/>
                    </a:cubicBezTo>
                    <a:cubicBezTo>
                      <a:pt x="213" y="171"/>
                      <a:pt x="213" y="171"/>
                      <a:pt x="213" y="171"/>
                    </a:cubicBezTo>
                    <a:cubicBezTo>
                      <a:pt x="163" y="171"/>
                      <a:pt x="163" y="171"/>
                      <a:pt x="163" y="171"/>
                    </a:cubicBezTo>
                    <a:lnTo>
                      <a:pt x="163" y="76"/>
                    </a:lnTo>
                    <a:close/>
                    <a:moveTo>
                      <a:pt x="900" y="595"/>
                    </a:moveTo>
                    <a:cubicBezTo>
                      <a:pt x="900" y="727"/>
                      <a:pt x="900" y="727"/>
                      <a:pt x="900" y="727"/>
                    </a:cubicBezTo>
                    <a:cubicBezTo>
                      <a:pt x="900" y="752"/>
                      <a:pt x="880" y="772"/>
                      <a:pt x="855" y="772"/>
                    </a:cubicBezTo>
                    <a:cubicBezTo>
                      <a:pt x="681" y="772"/>
                      <a:pt x="681" y="772"/>
                      <a:pt x="681" y="772"/>
                    </a:cubicBezTo>
                    <a:cubicBezTo>
                      <a:pt x="656" y="772"/>
                      <a:pt x="636" y="752"/>
                      <a:pt x="636" y="727"/>
                    </a:cubicBezTo>
                    <a:cubicBezTo>
                      <a:pt x="636" y="595"/>
                      <a:pt x="636" y="595"/>
                      <a:pt x="636" y="595"/>
                    </a:cubicBezTo>
                    <a:cubicBezTo>
                      <a:pt x="636" y="570"/>
                      <a:pt x="656" y="550"/>
                      <a:pt x="681" y="550"/>
                    </a:cubicBezTo>
                    <a:cubicBezTo>
                      <a:pt x="855" y="550"/>
                      <a:pt x="855" y="550"/>
                      <a:pt x="855" y="550"/>
                    </a:cubicBezTo>
                    <a:cubicBezTo>
                      <a:pt x="880" y="550"/>
                      <a:pt x="900" y="570"/>
                      <a:pt x="900" y="595"/>
                    </a:cubicBezTo>
                    <a:close/>
                    <a:moveTo>
                      <a:pt x="698" y="436"/>
                    </a:moveTo>
                    <a:cubicBezTo>
                      <a:pt x="838" y="436"/>
                      <a:pt x="838" y="436"/>
                      <a:pt x="838" y="436"/>
                    </a:cubicBezTo>
                    <a:cubicBezTo>
                      <a:pt x="826" y="505"/>
                      <a:pt x="826" y="505"/>
                      <a:pt x="826" y="505"/>
                    </a:cubicBezTo>
                    <a:cubicBezTo>
                      <a:pt x="710" y="505"/>
                      <a:pt x="710" y="505"/>
                      <a:pt x="710" y="505"/>
                    </a:cubicBezTo>
                    <a:lnTo>
                      <a:pt x="698" y="436"/>
                    </a:lnTo>
                    <a:close/>
                    <a:moveTo>
                      <a:pt x="1418" y="321"/>
                    </a:moveTo>
                    <a:cubicBezTo>
                      <a:pt x="1125" y="321"/>
                      <a:pt x="1125" y="321"/>
                      <a:pt x="1125" y="321"/>
                    </a:cubicBezTo>
                    <a:cubicBezTo>
                      <a:pt x="1125" y="321"/>
                      <a:pt x="1124" y="321"/>
                      <a:pt x="1124" y="321"/>
                    </a:cubicBezTo>
                    <a:cubicBezTo>
                      <a:pt x="1117" y="321"/>
                      <a:pt x="1117" y="321"/>
                      <a:pt x="1117" y="321"/>
                    </a:cubicBezTo>
                    <a:cubicBezTo>
                      <a:pt x="1079" y="321"/>
                      <a:pt x="1043" y="336"/>
                      <a:pt x="1017" y="362"/>
                    </a:cubicBezTo>
                    <a:cubicBezTo>
                      <a:pt x="998" y="381"/>
                      <a:pt x="974" y="391"/>
                      <a:pt x="948" y="391"/>
                    </a:cubicBezTo>
                    <a:cubicBezTo>
                      <a:pt x="588" y="391"/>
                      <a:pt x="588" y="391"/>
                      <a:pt x="588" y="391"/>
                    </a:cubicBezTo>
                    <a:cubicBezTo>
                      <a:pt x="562" y="391"/>
                      <a:pt x="538" y="381"/>
                      <a:pt x="519" y="362"/>
                    </a:cubicBezTo>
                    <a:cubicBezTo>
                      <a:pt x="492" y="336"/>
                      <a:pt x="457" y="321"/>
                      <a:pt x="419" y="321"/>
                    </a:cubicBezTo>
                    <a:cubicBezTo>
                      <a:pt x="412" y="321"/>
                      <a:pt x="412" y="321"/>
                      <a:pt x="412" y="321"/>
                    </a:cubicBezTo>
                    <a:cubicBezTo>
                      <a:pt x="412" y="321"/>
                      <a:pt x="411" y="321"/>
                      <a:pt x="411" y="321"/>
                    </a:cubicBezTo>
                    <a:cubicBezTo>
                      <a:pt x="118" y="321"/>
                      <a:pt x="118" y="321"/>
                      <a:pt x="118" y="321"/>
                    </a:cubicBezTo>
                    <a:cubicBezTo>
                      <a:pt x="78" y="321"/>
                      <a:pt x="45" y="288"/>
                      <a:pt x="45" y="248"/>
                    </a:cubicBezTo>
                    <a:cubicBezTo>
                      <a:pt x="45" y="230"/>
                      <a:pt x="59" y="216"/>
                      <a:pt x="77" y="216"/>
                    </a:cubicBezTo>
                    <a:cubicBezTo>
                      <a:pt x="292" y="216"/>
                      <a:pt x="292" y="216"/>
                      <a:pt x="292" y="216"/>
                    </a:cubicBezTo>
                    <a:cubicBezTo>
                      <a:pt x="359" y="216"/>
                      <a:pt x="420" y="177"/>
                      <a:pt x="449" y="118"/>
                    </a:cubicBezTo>
                    <a:cubicBezTo>
                      <a:pt x="470" y="74"/>
                      <a:pt x="515" y="45"/>
                      <a:pt x="565" y="45"/>
                    </a:cubicBezTo>
                    <a:cubicBezTo>
                      <a:pt x="971" y="45"/>
                      <a:pt x="971" y="45"/>
                      <a:pt x="971" y="45"/>
                    </a:cubicBezTo>
                    <a:cubicBezTo>
                      <a:pt x="1021" y="45"/>
                      <a:pt x="1066" y="74"/>
                      <a:pt x="1087" y="118"/>
                    </a:cubicBezTo>
                    <a:cubicBezTo>
                      <a:pt x="1116" y="177"/>
                      <a:pt x="1177" y="216"/>
                      <a:pt x="1244" y="216"/>
                    </a:cubicBezTo>
                    <a:cubicBezTo>
                      <a:pt x="1459" y="216"/>
                      <a:pt x="1459" y="216"/>
                      <a:pt x="1459" y="216"/>
                    </a:cubicBezTo>
                    <a:cubicBezTo>
                      <a:pt x="1477" y="216"/>
                      <a:pt x="1491" y="230"/>
                      <a:pt x="1491" y="248"/>
                    </a:cubicBezTo>
                    <a:cubicBezTo>
                      <a:pt x="1491" y="288"/>
                      <a:pt x="1458" y="321"/>
                      <a:pt x="1418" y="321"/>
                    </a:cubicBezTo>
                    <a:close/>
                    <a:moveTo>
                      <a:pt x="1418" y="321"/>
                    </a:moveTo>
                    <a:cubicBezTo>
                      <a:pt x="1418" y="321"/>
                      <a:pt x="1418" y="321"/>
                      <a:pt x="1418" y="32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1429" name="Freeform 69">
                <a:extLst>
                  <a:ext uri="{FF2B5EF4-FFF2-40B4-BE49-F238E27FC236}">
                    <a16:creationId xmlns:a16="http://schemas.microsoft.com/office/drawing/2014/main" id="{7E6368AB-B908-44E8-9D9C-99B098B314A3}"/>
                  </a:ext>
                </a:extLst>
              </p:cNvPr>
              <p:cNvSpPr>
                <a:spLocks noEditPoints="1"/>
              </p:cNvSpPr>
              <p:nvPr/>
            </p:nvSpPr>
            <p:spPr bwMode="auto">
              <a:xfrm>
                <a:off x="3041650" y="2424113"/>
                <a:ext cx="49212" cy="47625"/>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07 h 152"/>
                  <a:gd name="T12" fmla="*/ 45 w 152"/>
                  <a:gd name="T13" fmla="*/ 76 h 152"/>
                  <a:gd name="T14" fmla="*/ 76 w 152"/>
                  <a:gd name="T15" fmla="*/ 45 h 152"/>
                  <a:gd name="T16" fmla="*/ 107 w 152"/>
                  <a:gd name="T17" fmla="*/ 76 h 152"/>
                  <a:gd name="T18" fmla="*/ 76 w 152"/>
                  <a:gd name="T19" fmla="*/ 107 h 152"/>
                  <a:gd name="T20" fmla="*/ 76 w 152"/>
                  <a:gd name="T21" fmla="*/ 107 h 152"/>
                  <a:gd name="T22" fmla="*/ 76 w 152"/>
                  <a:gd name="T23"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07"/>
                    </a:moveTo>
                    <a:cubicBezTo>
                      <a:pt x="59" y="107"/>
                      <a:pt x="45" y="93"/>
                      <a:pt x="45" y="76"/>
                    </a:cubicBezTo>
                    <a:cubicBezTo>
                      <a:pt x="45" y="59"/>
                      <a:pt x="59" y="45"/>
                      <a:pt x="76" y="45"/>
                    </a:cubicBezTo>
                    <a:cubicBezTo>
                      <a:pt x="93" y="45"/>
                      <a:pt x="107" y="59"/>
                      <a:pt x="107" y="76"/>
                    </a:cubicBezTo>
                    <a:cubicBezTo>
                      <a:pt x="107" y="93"/>
                      <a:pt x="93" y="107"/>
                      <a:pt x="76" y="107"/>
                    </a:cubicBezTo>
                    <a:close/>
                    <a:moveTo>
                      <a:pt x="76" y="107"/>
                    </a:moveTo>
                    <a:cubicBezTo>
                      <a:pt x="76" y="107"/>
                      <a:pt x="76" y="107"/>
                      <a:pt x="76" y="10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1430" name="Groupe 2095">
              <a:extLst>
                <a:ext uri="{FF2B5EF4-FFF2-40B4-BE49-F238E27FC236}">
                  <a16:creationId xmlns:a16="http://schemas.microsoft.com/office/drawing/2014/main" id="{4BE9C1DC-AAE3-4253-97D0-DF2D2D787316}"/>
                </a:ext>
              </a:extLst>
            </p:cNvPr>
            <p:cNvGrpSpPr>
              <a:grpSpLocks noChangeAspect="1"/>
            </p:cNvGrpSpPr>
            <p:nvPr/>
          </p:nvGrpSpPr>
          <p:grpSpPr>
            <a:xfrm>
              <a:off x="5645533" y="4137106"/>
              <a:ext cx="431661" cy="427550"/>
              <a:chOff x="721287" y="4836810"/>
              <a:chExt cx="431661" cy="427550"/>
            </a:xfrm>
            <a:solidFill>
              <a:schemeClr val="tx2"/>
            </a:solidFill>
          </p:grpSpPr>
          <p:sp>
            <p:nvSpPr>
              <p:cNvPr id="1431" name="Freeform 385">
                <a:extLst>
                  <a:ext uri="{FF2B5EF4-FFF2-40B4-BE49-F238E27FC236}">
                    <a16:creationId xmlns:a16="http://schemas.microsoft.com/office/drawing/2014/main" id="{80DA17D3-AD67-41C3-BC03-3A566321299F}"/>
                  </a:ext>
                </a:extLst>
              </p:cNvPr>
              <p:cNvSpPr>
                <a:spLocks noEditPoints="1"/>
              </p:cNvSpPr>
              <p:nvPr/>
            </p:nvSpPr>
            <p:spPr bwMode="auto">
              <a:xfrm>
                <a:off x="920673" y="5069998"/>
                <a:ext cx="32888" cy="18957"/>
              </a:xfrm>
              <a:custGeom>
                <a:avLst/>
                <a:gdLst>
                  <a:gd name="T0" fmla="*/ 109 w 118"/>
                  <a:gd name="T1" fmla="*/ 27 h 68"/>
                  <a:gd name="T2" fmla="*/ 9 w 118"/>
                  <a:gd name="T3" fmla="*/ 27 h 68"/>
                  <a:gd name="T4" fmla="*/ 9 w 118"/>
                  <a:gd name="T5" fmla="*/ 59 h 68"/>
                  <a:gd name="T6" fmla="*/ 41 w 118"/>
                  <a:gd name="T7" fmla="*/ 59 h 68"/>
                  <a:gd name="T8" fmla="*/ 59 w 118"/>
                  <a:gd name="T9" fmla="*/ 52 h 68"/>
                  <a:gd name="T10" fmla="*/ 77 w 118"/>
                  <a:gd name="T11" fmla="*/ 59 h 68"/>
                  <a:gd name="T12" fmla="*/ 93 w 118"/>
                  <a:gd name="T13" fmla="*/ 66 h 68"/>
                  <a:gd name="T14" fmla="*/ 109 w 118"/>
                  <a:gd name="T15" fmla="*/ 59 h 68"/>
                  <a:gd name="T16" fmla="*/ 109 w 118"/>
                  <a:gd name="T17" fmla="*/ 27 h 68"/>
                  <a:gd name="T18" fmla="*/ 109 w 118"/>
                  <a:gd name="T19" fmla="*/ 27 h 68"/>
                  <a:gd name="T20" fmla="*/ 109 w 11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8">
                    <a:moveTo>
                      <a:pt x="109" y="27"/>
                    </a:moveTo>
                    <a:cubicBezTo>
                      <a:pt x="81" y="0"/>
                      <a:pt x="37" y="0"/>
                      <a:pt x="9" y="27"/>
                    </a:cubicBezTo>
                    <a:cubicBezTo>
                      <a:pt x="0" y="36"/>
                      <a:pt x="0" y="50"/>
                      <a:pt x="9" y="59"/>
                    </a:cubicBezTo>
                    <a:cubicBezTo>
                      <a:pt x="18" y="68"/>
                      <a:pt x="32" y="68"/>
                      <a:pt x="41" y="59"/>
                    </a:cubicBezTo>
                    <a:cubicBezTo>
                      <a:pt x="46" y="54"/>
                      <a:pt x="52" y="52"/>
                      <a:pt x="59" y="52"/>
                    </a:cubicBezTo>
                    <a:cubicBezTo>
                      <a:pt x="66" y="52"/>
                      <a:pt x="72" y="54"/>
                      <a:pt x="77" y="59"/>
                    </a:cubicBezTo>
                    <a:cubicBezTo>
                      <a:pt x="81" y="64"/>
                      <a:pt x="87" y="66"/>
                      <a:pt x="93" y="66"/>
                    </a:cubicBezTo>
                    <a:cubicBezTo>
                      <a:pt x="99" y="66"/>
                      <a:pt x="105" y="64"/>
                      <a:pt x="109" y="59"/>
                    </a:cubicBezTo>
                    <a:cubicBezTo>
                      <a:pt x="118" y="50"/>
                      <a:pt x="118" y="36"/>
                      <a:pt x="109" y="27"/>
                    </a:cubicBezTo>
                    <a:close/>
                    <a:moveTo>
                      <a:pt x="109" y="27"/>
                    </a:moveTo>
                    <a:cubicBezTo>
                      <a:pt x="109" y="27"/>
                      <a:pt x="109" y="27"/>
                      <a:pt x="109" y="27"/>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2" name="Freeform 386">
                <a:extLst>
                  <a:ext uri="{FF2B5EF4-FFF2-40B4-BE49-F238E27FC236}">
                    <a16:creationId xmlns:a16="http://schemas.microsoft.com/office/drawing/2014/main" id="{E852D8B1-AE8D-4179-BA03-7561692B61FB}"/>
                  </a:ext>
                </a:extLst>
              </p:cNvPr>
              <p:cNvSpPr>
                <a:spLocks noEditPoints="1"/>
              </p:cNvSpPr>
              <p:nvPr/>
            </p:nvSpPr>
            <p:spPr bwMode="auto">
              <a:xfrm>
                <a:off x="873396" y="5005135"/>
                <a:ext cx="127443" cy="36771"/>
              </a:xfrm>
              <a:custGeom>
                <a:avLst/>
                <a:gdLst>
                  <a:gd name="T0" fmla="*/ 449 w 458"/>
                  <a:gd name="T1" fmla="*/ 91 h 132"/>
                  <a:gd name="T2" fmla="*/ 229 w 458"/>
                  <a:gd name="T3" fmla="*/ 0 h 132"/>
                  <a:gd name="T4" fmla="*/ 9 w 458"/>
                  <a:gd name="T5" fmla="*/ 91 h 132"/>
                  <a:gd name="T6" fmla="*/ 9 w 458"/>
                  <a:gd name="T7" fmla="*/ 123 h 132"/>
                  <a:gd name="T8" fmla="*/ 41 w 458"/>
                  <a:gd name="T9" fmla="*/ 123 h 132"/>
                  <a:gd name="T10" fmla="*/ 229 w 458"/>
                  <a:gd name="T11" fmla="*/ 45 h 132"/>
                  <a:gd name="T12" fmla="*/ 417 w 458"/>
                  <a:gd name="T13" fmla="*/ 123 h 132"/>
                  <a:gd name="T14" fmla="*/ 433 w 458"/>
                  <a:gd name="T15" fmla="*/ 130 h 132"/>
                  <a:gd name="T16" fmla="*/ 449 w 458"/>
                  <a:gd name="T17" fmla="*/ 123 h 132"/>
                  <a:gd name="T18" fmla="*/ 449 w 458"/>
                  <a:gd name="T19" fmla="*/ 91 h 132"/>
                  <a:gd name="T20" fmla="*/ 449 w 458"/>
                  <a:gd name="T21" fmla="*/ 91 h 132"/>
                  <a:gd name="T22" fmla="*/ 449 w 458"/>
                  <a:gd name="T23"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32">
                    <a:moveTo>
                      <a:pt x="449" y="91"/>
                    </a:moveTo>
                    <a:cubicBezTo>
                      <a:pt x="390" y="33"/>
                      <a:pt x="312" y="0"/>
                      <a:pt x="229" y="0"/>
                    </a:cubicBezTo>
                    <a:cubicBezTo>
                      <a:pt x="146" y="0"/>
                      <a:pt x="68" y="33"/>
                      <a:pt x="9" y="91"/>
                    </a:cubicBezTo>
                    <a:cubicBezTo>
                      <a:pt x="0" y="100"/>
                      <a:pt x="0" y="114"/>
                      <a:pt x="9" y="123"/>
                    </a:cubicBezTo>
                    <a:cubicBezTo>
                      <a:pt x="18" y="132"/>
                      <a:pt x="32" y="132"/>
                      <a:pt x="41" y="123"/>
                    </a:cubicBezTo>
                    <a:cubicBezTo>
                      <a:pt x="91" y="73"/>
                      <a:pt x="158" y="45"/>
                      <a:pt x="229" y="45"/>
                    </a:cubicBezTo>
                    <a:cubicBezTo>
                      <a:pt x="300" y="45"/>
                      <a:pt x="367" y="73"/>
                      <a:pt x="417" y="123"/>
                    </a:cubicBezTo>
                    <a:cubicBezTo>
                      <a:pt x="422" y="128"/>
                      <a:pt x="427" y="130"/>
                      <a:pt x="433" y="130"/>
                    </a:cubicBezTo>
                    <a:cubicBezTo>
                      <a:pt x="439" y="130"/>
                      <a:pt x="445" y="128"/>
                      <a:pt x="449" y="123"/>
                    </a:cubicBezTo>
                    <a:cubicBezTo>
                      <a:pt x="458" y="114"/>
                      <a:pt x="458" y="100"/>
                      <a:pt x="449" y="91"/>
                    </a:cubicBezTo>
                    <a:close/>
                    <a:moveTo>
                      <a:pt x="449" y="91"/>
                    </a:moveTo>
                    <a:cubicBezTo>
                      <a:pt x="449" y="91"/>
                      <a:pt x="449" y="91"/>
                      <a:pt x="449" y="9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3" name="Freeform 387">
                <a:extLst>
                  <a:ext uri="{FF2B5EF4-FFF2-40B4-BE49-F238E27FC236}">
                    <a16:creationId xmlns:a16="http://schemas.microsoft.com/office/drawing/2014/main" id="{7767ED1E-5EE8-45BE-8A09-4A9723AE4F7A}"/>
                  </a:ext>
                </a:extLst>
              </p:cNvPr>
              <p:cNvSpPr>
                <a:spLocks noEditPoints="1"/>
              </p:cNvSpPr>
              <p:nvPr/>
            </p:nvSpPr>
            <p:spPr bwMode="auto">
              <a:xfrm>
                <a:off x="897149" y="5033456"/>
                <a:ext cx="80166" cy="31975"/>
              </a:xfrm>
              <a:custGeom>
                <a:avLst/>
                <a:gdLst>
                  <a:gd name="T0" fmla="*/ 279 w 288"/>
                  <a:gd name="T1" fmla="*/ 74 h 115"/>
                  <a:gd name="T2" fmla="*/ 9 w 288"/>
                  <a:gd name="T3" fmla="*/ 74 h 115"/>
                  <a:gd name="T4" fmla="*/ 9 w 288"/>
                  <a:gd name="T5" fmla="*/ 106 h 115"/>
                  <a:gd name="T6" fmla="*/ 41 w 288"/>
                  <a:gd name="T7" fmla="*/ 106 h 115"/>
                  <a:gd name="T8" fmla="*/ 247 w 288"/>
                  <a:gd name="T9" fmla="*/ 106 h 115"/>
                  <a:gd name="T10" fmla="*/ 263 w 288"/>
                  <a:gd name="T11" fmla="*/ 113 h 115"/>
                  <a:gd name="T12" fmla="*/ 279 w 288"/>
                  <a:gd name="T13" fmla="*/ 106 h 115"/>
                  <a:gd name="T14" fmla="*/ 279 w 288"/>
                  <a:gd name="T15" fmla="*/ 74 h 115"/>
                  <a:gd name="T16" fmla="*/ 279 w 288"/>
                  <a:gd name="T17" fmla="*/ 74 h 115"/>
                  <a:gd name="T18" fmla="*/ 279 w 288"/>
                  <a:gd name="T1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15">
                    <a:moveTo>
                      <a:pt x="279" y="74"/>
                    </a:moveTo>
                    <a:cubicBezTo>
                      <a:pt x="205" y="0"/>
                      <a:pt x="83" y="0"/>
                      <a:pt x="9" y="74"/>
                    </a:cubicBezTo>
                    <a:cubicBezTo>
                      <a:pt x="0" y="83"/>
                      <a:pt x="0" y="97"/>
                      <a:pt x="9" y="106"/>
                    </a:cubicBezTo>
                    <a:cubicBezTo>
                      <a:pt x="18" y="115"/>
                      <a:pt x="32" y="115"/>
                      <a:pt x="41" y="106"/>
                    </a:cubicBezTo>
                    <a:cubicBezTo>
                      <a:pt x="98" y="49"/>
                      <a:pt x="190" y="49"/>
                      <a:pt x="247" y="106"/>
                    </a:cubicBezTo>
                    <a:cubicBezTo>
                      <a:pt x="252" y="111"/>
                      <a:pt x="257" y="113"/>
                      <a:pt x="263" y="113"/>
                    </a:cubicBezTo>
                    <a:cubicBezTo>
                      <a:pt x="269" y="113"/>
                      <a:pt x="275" y="111"/>
                      <a:pt x="279" y="106"/>
                    </a:cubicBezTo>
                    <a:cubicBezTo>
                      <a:pt x="288" y="97"/>
                      <a:pt x="288" y="83"/>
                      <a:pt x="279" y="74"/>
                    </a:cubicBezTo>
                    <a:close/>
                    <a:moveTo>
                      <a:pt x="279" y="74"/>
                    </a:moveTo>
                    <a:cubicBezTo>
                      <a:pt x="279" y="74"/>
                      <a:pt x="279" y="74"/>
                      <a:pt x="279" y="74"/>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4" name="Freeform 388">
                <a:extLst>
                  <a:ext uri="{FF2B5EF4-FFF2-40B4-BE49-F238E27FC236}">
                    <a16:creationId xmlns:a16="http://schemas.microsoft.com/office/drawing/2014/main" id="{70ECAB3E-2411-4272-9373-9CB2C945BFDC}"/>
                  </a:ext>
                </a:extLst>
              </p:cNvPr>
              <p:cNvSpPr>
                <a:spLocks noEditPoints="1"/>
              </p:cNvSpPr>
              <p:nvPr/>
            </p:nvSpPr>
            <p:spPr bwMode="auto">
              <a:xfrm>
                <a:off x="849187" y="4836810"/>
                <a:ext cx="303761" cy="427550"/>
              </a:xfrm>
              <a:custGeom>
                <a:avLst/>
                <a:gdLst>
                  <a:gd name="T0" fmla="*/ 963 w 1091"/>
                  <a:gd name="T1" fmla="*/ 990 h 1543"/>
                  <a:gd name="T2" fmla="*/ 691 w 1091"/>
                  <a:gd name="T3" fmla="*/ 1050 h 1543"/>
                  <a:gd name="T4" fmla="*/ 627 w 1091"/>
                  <a:gd name="T5" fmla="*/ 654 h 1543"/>
                  <a:gd name="T6" fmla="*/ 797 w 1091"/>
                  <a:gd name="T7" fmla="*/ 394 h 1543"/>
                  <a:gd name="T8" fmla="*/ 1013 w 1091"/>
                  <a:gd name="T9" fmla="*/ 581 h 1543"/>
                  <a:gd name="T10" fmla="*/ 1084 w 1091"/>
                  <a:gd name="T11" fmla="*/ 510 h 1543"/>
                  <a:gd name="T12" fmla="*/ 891 w 1091"/>
                  <a:gd name="T13" fmla="*/ 289 h 1543"/>
                  <a:gd name="T14" fmla="*/ 630 w 1091"/>
                  <a:gd name="T15" fmla="*/ 28 h 1543"/>
                  <a:gd name="T16" fmla="*/ 510 w 1091"/>
                  <a:gd name="T17" fmla="*/ 78 h 1543"/>
                  <a:gd name="T18" fmla="*/ 697 w 1091"/>
                  <a:gd name="T19" fmla="*/ 294 h 1543"/>
                  <a:gd name="T20" fmla="*/ 655 w 1091"/>
                  <a:gd name="T21" fmla="*/ 368 h 1543"/>
                  <a:gd name="T22" fmla="*/ 687 w 1091"/>
                  <a:gd name="T23" fmla="*/ 368 h 1543"/>
                  <a:gd name="T24" fmla="*/ 751 w 1091"/>
                  <a:gd name="T25" fmla="*/ 377 h 1543"/>
                  <a:gd name="T26" fmla="*/ 582 w 1091"/>
                  <a:gd name="T27" fmla="*/ 654 h 1543"/>
                  <a:gd name="T28" fmla="*/ 659 w 1091"/>
                  <a:gd name="T29" fmla="*/ 1082 h 1543"/>
                  <a:gd name="T30" fmla="*/ 714 w 1091"/>
                  <a:gd name="T31" fmla="*/ 1210 h 1543"/>
                  <a:gd name="T32" fmla="*/ 437 w 1091"/>
                  <a:gd name="T33" fmla="*/ 1041 h 1543"/>
                  <a:gd name="T34" fmla="*/ 9 w 1091"/>
                  <a:gd name="T35" fmla="*/ 1118 h 1543"/>
                  <a:gd name="T36" fmla="*/ 41 w 1091"/>
                  <a:gd name="T37" fmla="*/ 1150 h 1543"/>
                  <a:gd name="T38" fmla="*/ 437 w 1091"/>
                  <a:gd name="T39" fmla="*/ 1086 h 1543"/>
                  <a:gd name="T40" fmla="*/ 697 w 1091"/>
                  <a:gd name="T41" fmla="*/ 1256 h 1543"/>
                  <a:gd name="T42" fmla="*/ 531 w 1091"/>
                  <a:gd name="T43" fmla="*/ 1522 h 1543"/>
                  <a:gd name="T44" fmla="*/ 630 w 1091"/>
                  <a:gd name="T45" fmla="*/ 1522 h 1543"/>
                  <a:gd name="T46" fmla="*/ 891 w 1091"/>
                  <a:gd name="T47" fmla="*/ 1261 h 1543"/>
                  <a:gd name="T48" fmla="*/ 1063 w 1091"/>
                  <a:gd name="T49" fmla="*/ 990 h 1543"/>
                  <a:gd name="T50" fmla="*/ 879 w 1091"/>
                  <a:gd name="T51" fmla="*/ 340 h 1543"/>
                  <a:gd name="T52" fmla="*/ 1039 w 1091"/>
                  <a:gd name="T53" fmla="*/ 510 h 1543"/>
                  <a:gd name="T54" fmla="*/ 995 w 1091"/>
                  <a:gd name="T55" fmla="*/ 529 h 1543"/>
                  <a:gd name="T56" fmla="*/ 879 w 1091"/>
                  <a:gd name="T57" fmla="*/ 340 h 1543"/>
                  <a:gd name="T58" fmla="*/ 562 w 1091"/>
                  <a:gd name="T59" fmla="*/ 96 h 1543"/>
                  <a:gd name="T60" fmla="*/ 562 w 1091"/>
                  <a:gd name="T61" fmla="*/ 59 h 1543"/>
                  <a:gd name="T62" fmla="*/ 751 w 1091"/>
                  <a:gd name="T63" fmla="*/ 212 h 1543"/>
                  <a:gd name="T64" fmla="*/ 747 w 1091"/>
                  <a:gd name="T65" fmla="*/ 294 h 1543"/>
                  <a:gd name="T66" fmla="*/ 847 w 1091"/>
                  <a:gd name="T67" fmla="*/ 294 h 1543"/>
                  <a:gd name="T68" fmla="*/ 747 w 1091"/>
                  <a:gd name="T69" fmla="*/ 294 h 1543"/>
                  <a:gd name="T70" fmla="*/ 581 w 1091"/>
                  <a:gd name="T71" fmla="*/ 1498 h 1543"/>
                  <a:gd name="T72" fmla="*/ 562 w 1091"/>
                  <a:gd name="T73" fmla="*/ 1454 h 1543"/>
                  <a:gd name="T74" fmla="*/ 751 w 1091"/>
                  <a:gd name="T75" fmla="*/ 1338 h 1543"/>
                  <a:gd name="T76" fmla="*/ 797 w 1091"/>
                  <a:gd name="T77" fmla="*/ 1306 h 1543"/>
                  <a:gd name="T78" fmla="*/ 797 w 1091"/>
                  <a:gd name="T79" fmla="*/ 1206 h 1543"/>
                  <a:gd name="T80" fmla="*/ 797 w 1091"/>
                  <a:gd name="T81" fmla="*/ 1306 h 1543"/>
                  <a:gd name="T82" fmla="*/ 879 w 1091"/>
                  <a:gd name="T83" fmla="*/ 1210 h 1543"/>
                  <a:gd name="T84" fmla="*/ 995 w 1091"/>
                  <a:gd name="T85" fmla="*/ 1021 h 1543"/>
                  <a:gd name="T86" fmla="*/ 1032 w 1091"/>
                  <a:gd name="T87" fmla="*/ 1021 h 1543"/>
                  <a:gd name="T88" fmla="*/ 1032 w 1091"/>
                  <a:gd name="T89" fmla="*/ 1058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1" h="1543">
                    <a:moveTo>
                      <a:pt x="1013" y="969"/>
                    </a:moveTo>
                    <a:cubicBezTo>
                      <a:pt x="995" y="969"/>
                      <a:pt x="977" y="976"/>
                      <a:pt x="963" y="990"/>
                    </a:cubicBezTo>
                    <a:cubicBezTo>
                      <a:pt x="797" y="1156"/>
                      <a:pt x="797" y="1156"/>
                      <a:pt x="797" y="1156"/>
                    </a:cubicBezTo>
                    <a:cubicBezTo>
                      <a:pt x="691" y="1050"/>
                      <a:pt x="691" y="1050"/>
                      <a:pt x="691" y="1050"/>
                    </a:cubicBezTo>
                    <a:cubicBezTo>
                      <a:pt x="650" y="1009"/>
                      <a:pt x="627" y="954"/>
                      <a:pt x="627" y="896"/>
                    </a:cubicBezTo>
                    <a:cubicBezTo>
                      <a:pt x="627" y="654"/>
                      <a:pt x="627" y="654"/>
                      <a:pt x="627" y="654"/>
                    </a:cubicBezTo>
                    <a:cubicBezTo>
                      <a:pt x="627" y="596"/>
                      <a:pt x="650" y="541"/>
                      <a:pt x="691" y="500"/>
                    </a:cubicBezTo>
                    <a:cubicBezTo>
                      <a:pt x="797" y="394"/>
                      <a:pt x="797" y="394"/>
                      <a:pt x="797" y="394"/>
                    </a:cubicBezTo>
                    <a:cubicBezTo>
                      <a:pt x="963" y="560"/>
                      <a:pt x="963" y="560"/>
                      <a:pt x="963" y="560"/>
                    </a:cubicBezTo>
                    <a:cubicBezTo>
                      <a:pt x="977" y="574"/>
                      <a:pt x="995" y="581"/>
                      <a:pt x="1013" y="581"/>
                    </a:cubicBezTo>
                    <a:cubicBezTo>
                      <a:pt x="1031" y="581"/>
                      <a:pt x="1050" y="574"/>
                      <a:pt x="1063" y="560"/>
                    </a:cubicBezTo>
                    <a:cubicBezTo>
                      <a:pt x="1077" y="547"/>
                      <a:pt x="1084" y="529"/>
                      <a:pt x="1084" y="510"/>
                    </a:cubicBezTo>
                    <a:cubicBezTo>
                      <a:pt x="1084" y="492"/>
                      <a:pt x="1077" y="474"/>
                      <a:pt x="1063" y="461"/>
                    </a:cubicBezTo>
                    <a:cubicBezTo>
                      <a:pt x="891" y="289"/>
                      <a:pt x="891" y="289"/>
                      <a:pt x="891" y="289"/>
                    </a:cubicBezTo>
                    <a:cubicBezTo>
                      <a:pt x="889" y="241"/>
                      <a:pt x="850" y="202"/>
                      <a:pt x="802" y="200"/>
                    </a:cubicBezTo>
                    <a:cubicBezTo>
                      <a:pt x="630" y="28"/>
                      <a:pt x="630" y="28"/>
                      <a:pt x="630" y="28"/>
                    </a:cubicBezTo>
                    <a:cubicBezTo>
                      <a:pt x="603" y="0"/>
                      <a:pt x="558" y="0"/>
                      <a:pt x="531" y="28"/>
                    </a:cubicBezTo>
                    <a:cubicBezTo>
                      <a:pt x="517" y="41"/>
                      <a:pt x="510" y="59"/>
                      <a:pt x="510" y="78"/>
                    </a:cubicBezTo>
                    <a:cubicBezTo>
                      <a:pt x="510" y="96"/>
                      <a:pt x="517" y="114"/>
                      <a:pt x="531" y="128"/>
                    </a:cubicBezTo>
                    <a:cubicBezTo>
                      <a:pt x="697" y="294"/>
                      <a:pt x="697" y="294"/>
                      <a:pt x="697" y="294"/>
                    </a:cubicBezTo>
                    <a:cubicBezTo>
                      <a:pt x="655" y="336"/>
                      <a:pt x="655" y="336"/>
                      <a:pt x="655" y="336"/>
                    </a:cubicBezTo>
                    <a:cubicBezTo>
                      <a:pt x="647" y="345"/>
                      <a:pt x="647" y="359"/>
                      <a:pt x="655" y="368"/>
                    </a:cubicBezTo>
                    <a:cubicBezTo>
                      <a:pt x="660" y="372"/>
                      <a:pt x="666" y="374"/>
                      <a:pt x="671" y="374"/>
                    </a:cubicBezTo>
                    <a:cubicBezTo>
                      <a:pt x="677" y="374"/>
                      <a:pt x="683" y="372"/>
                      <a:pt x="687" y="368"/>
                    </a:cubicBezTo>
                    <a:cubicBezTo>
                      <a:pt x="714" y="340"/>
                      <a:pt x="714" y="340"/>
                      <a:pt x="714" y="340"/>
                    </a:cubicBezTo>
                    <a:cubicBezTo>
                      <a:pt x="723" y="355"/>
                      <a:pt x="736" y="368"/>
                      <a:pt x="751" y="377"/>
                    </a:cubicBezTo>
                    <a:cubicBezTo>
                      <a:pt x="659" y="468"/>
                      <a:pt x="659" y="468"/>
                      <a:pt x="659" y="468"/>
                    </a:cubicBezTo>
                    <a:cubicBezTo>
                      <a:pt x="609" y="518"/>
                      <a:pt x="582" y="584"/>
                      <a:pt x="582" y="654"/>
                    </a:cubicBezTo>
                    <a:cubicBezTo>
                      <a:pt x="582" y="896"/>
                      <a:pt x="582" y="896"/>
                      <a:pt x="582" y="896"/>
                    </a:cubicBezTo>
                    <a:cubicBezTo>
                      <a:pt x="582" y="966"/>
                      <a:pt x="609" y="1032"/>
                      <a:pt x="659" y="1082"/>
                    </a:cubicBezTo>
                    <a:cubicBezTo>
                      <a:pt x="751" y="1173"/>
                      <a:pt x="751" y="1173"/>
                      <a:pt x="751" y="1173"/>
                    </a:cubicBezTo>
                    <a:cubicBezTo>
                      <a:pt x="736" y="1182"/>
                      <a:pt x="723" y="1195"/>
                      <a:pt x="714" y="1210"/>
                    </a:cubicBezTo>
                    <a:cubicBezTo>
                      <a:pt x="623" y="1118"/>
                      <a:pt x="623" y="1118"/>
                      <a:pt x="623" y="1118"/>
                    </a:cubicBezTo>
                    <a:cubicBezTo>
                      <a:pt x="573" y="1068"/>
                      <a:pt x="507" y="1041"/>
                      <a:pt x="437" y="1041"/>
                    </a:cubicBezTo>
                    <a:cubicBezTo>
                      <a:pt x="195" y="1041"/>
                      <a:pt x="195" y="1041"/>
                      <a:pt x="195" y="1041"/>
                    </a:cubicBezTo>
                    <a:cubicBezTo>
                      <a:pt x="125" y="1041"/>
                      <a:pt x="59" y="1068"/>
                      <a:pt x="9" y="1118"/>
                    </a:cubicBezTo>
                    <a:cubicBezTo>
                      <a:pt x="0" y="1127"/>
                      <a:pt x="0" y="1141"/>
                      <a:pt x="9" y="1150"/>
                    </a:cubicBezTo>
                    <a:cubicBezTo>
                      <a:pt x="18" y="1159"/>
                      <a:pt x="32" y="1159"/>
                      <a:pt x="41" y="1150"/>
                    </a:cubicBezTo>
                    <a:cubicBezTo>
                      <a:pt x="82" y="1109"/>
                      <a:pt x="137" y="1086"/>
                      <a:pt x="195" y="1086"/>
                    </a:cubicBezTo>
                    <a:cubicBezTo>
                      <a:pt x="437" y="1086"/>
                      <a:pt x="437" y="1086"/>
                      <a:pt x="437" y="1086"/>
                    </a:cubicBezTo>
                    <a:cubicBezTo>
                      <a:pt x="495" y="1086"/>
                      <a:pt x="550" y="1109"/>
                      <a:pt x="591" y="1150"/>
                    </a:cubicBezTo>
                    <a:cubicBezTo>
                      <a:pt x="697" y="1256"/>
                      <a:pt x="697" y="1256"/>
                      <a:pt x="697" y="1256"/>
                    </a:cubicBezTo>
                    <a:cubicBezTo>
                      <a:pt x="531" y="1422"/>
                      <a:pt x="531" y="1422"/>
                      <a:pt x="531" y="1422"/>
                    </a:cubicBezTo>
                    <a:cubicBezTo>
                      <a:pt x="503" y="1450"/>
                      <a:pt x="503" y="1495"/>
                      <a:pt x="531" y="1522"/>
                    </a:cubicBezTo>
                    <a:cubicBezTo>
                      <a:pt x="544" y="1536"/>
                      <a:pt x="562" y="1543"/>
                      <a:pt x="581" y="1543"/>
                    </a:cubicBezTo>
                    <a:cubicBezTo>
                      <a:pt x="599" y="1543"/>
                      <a:pt x="617" y="1536"/>
                      <a:pt x="630" y="1522"/>
                    </a:cubicBezTo>
                    <a:cubicBezTo>
                      <a:pt x="802" y="1350"/>
                      <a:pt x="802" y="1350"/>
                      <a:pt x="802" y="1350"/>
                    </a:cubicBezTo>
                    <a:cubicBezTo>
                      <a:pt x="850" y="1348"/>
                      <a:pt x="889" y="1309"/>
                      <a:pt x="891" y="1261"/>
                    </a:cubicBezTo>
                    <a:cubicBezTo>
                      <a:pt x="1063" y="1089"/>
                      <a:pt x="1063" y="1089"/>
                      <a:pt x="1063" y="1089"/>
                    </a:cubicBezTo>
                    <a:cubicBezTo>
                      <a:pt x="1091" y="1062"/>
                      <a:pt x="1091" y="1017"/>
                      <a:pt x="1063" y="990"/>
                    </a:cubicBezTo>
                    <a:cubicBezTo>
                      <a:pt x="1050" y="976"/>
                      <a:pt x="1032" y="969"/>
                      <a:pt x="1013" y="969"/>
                    </a:cubicBezTo>
                    <a:close/>
                    <a:moveTo>
                      <a:pt x="879" y="340"/>
                    </a:moveTo>
                    <a:cubicBezTo>
                      <a:pt x="1032" y="492"/>
                      <a:pt x="1032" y="492"/>
                      <a:pt x="1032" y="492"/>
                    </a:cubicBezTo>
                    <a:cubicBezTo>
                      <a:pt x="1036" y="497"/>
                      <a:pt x="1039" y="504"/>
                      <a:pt x="1039" y="510"/>
                    </a:cubicBezTo>
                    <a:cubicBezTo>
                      <a:pt x="1039" y="517"/>
                      <a:pt x="1036" y="524"/>
                      <a:pt x="1032" y="529"/>
                    </a:cubicBezTo>
                    <a:cubicBezTo>
                      <a:pt x="1022" y="539"/>
                      <a:pt x="1005" y="539"/>
                      <a:pt x="995" y="529"/>
                    </a:cubicBezTo>
                    <a:cubicBezTo>
                      <a:pt x="843" y="377"/>
                      <a:pt x="843" y="377"/>
                      <a:pt x="843" y="377"/>
                    </a:cubicBezTo>
                    <a:cubicBezTo>
                      <a:pt x="858" y="368"/>
                      <a:pt x="871" y="355"/>
                      <a:pt x="879" y="340"/>
                    </a:cubicBezTo>
                    <a:close/>
                    <a:moveTo>
                      <a:pt x="714" y="248"/>
                    </a:moveTo>
                    <a:cubicBezTo>
                      <a:pt x="562" y="96"/>
                      <a:pt x="562" y="96"/>
                      <a:pt x="562" y="96"/>
                    </a:cubicBezTo>
                    <a:cubicBezTo>
                      <a:pt x="558" y="91"/>
                      <a:pt x="555" y="84"/>
                      <a:pt x="555" y="78"/>
                    </a:cubicBezTo>
                    <a:cubicBezTo>
                      <a:pt x="555" y="71"/>
                      <a:pt x="558" y="64"/>
                      <a:pt x="562" y="59"/>
                    </a:cubicBezTo>
                    <a:cubicBezTo>
                      <a:pt x="572" y="50"/>
                      <a:pt x="589" y="50"/>
                      <a:pt x="599" y="59"/>
                    </a:cubicBezTo>
                    <a:cubicBezTo>
                      <a:pt x="751" y="212"/>
                      <a:pt x="751" y="212"/>
                      <a:pt x="751" y="212"/>
                    </a:cubicBezTo>
                    <a:cubicBezTo>
                      <a:pt x="736" y="220"/>
                      <a:pt x="723" y="233"/>
                      <a:pt x="714" y="248"/>
                    </a:cubicBezTo>
                    <a:close/>
                    <a:moveTo>
                      <a:pt x="747" y="294"/>
                    </a:moveTo>
                    <a:cubicBezTo>
                      <a:pt x="747" y="267"/>
                      <a:pt x="770" y="244"/>
                      <a:pt x="797" y="244"/>
                    </a:cubicBezTo>
                    <a:cubicBezTo>
                      <a:pt x="824" y="244"/>
                      <a:pt x="847" y="267"/>
                      <a:pt x="847" y="294"/>
                    </a:cubicBezTo>
                    <a:cubicBezTo>
                      <a:pt x="847" y="321"/>
                      <a:pt x="824" y="344"/>
                      <a:pt x="797" y="344"/>
                    </a:cubicBezTo>
                    <a:cubicBezTo>
                      <a:pt x="770" y="344"/>
                      <a:pt x="747" y="321"/>
                      <a:pt x="747" y="294"/>
                    </a:cubicBezTo>
                    <a:close/>
                    <a:moveTo>
                      <a:pt x="599" y="1490"/>
                    </a:moveTo>
                    <a:cubicBezTo>
                      <a:pt x="594" y="1495"/>
                      <a:pt x="587" y="1498"/>
                      <a:pt x="581" y="1498"/>
                    </a:cubicBezTo>
                    <a:cubicBezTo>
                      <a:pt x="574" y="1498"/>
                      <a:pt x="567" y="1495"/>
                      <a:pt x="562" y="1490"/>
                    </a:cubicBezTo>
                    <a:cubicBezTo>
                      <a:pt x="552" y="1481"/>
                      <a:pt x="552" y="1464"/>
                      <a:pt x="562" y="1454"/>
                    </a:cubicBezTo>
                    <a:cubicBezTo>
                      <a:pt x="714" y="1302"/>
                      <a:pt x="714" y="1302"/>
                      <a:pt x="714" y="1302"/>
                    </a:cubicBezTo>
                    <a:cubicBezTo>
                      <a:pt x="723" y="1317"/>
                      <a:pt x="736" y="1330"/>
                      <a:pt x="751" y="1338"/>
                    </a:cubicBezTo>
                    <a:lnTo>
                      <a:pt x="599" y="1490"/>
                    </a:lnTo>
                    <a:close/>
                    <a:moveTo>
                      <a:pt x="797" y="1306"/>
                    </a:moveTo>
                    <a:cubicBezTo>
                      <a:pt x="770" y="1306"/>
                      <a:pt x="747" y="1283"/>
                      <a:pt x="747" y="1256"/>
                    </a:cubicBezTo>
                    <a:cubicBezTo>
                      <a:pt x="747" y="1229"/>
                      <a:pt x="770" y="1206"/>
                      <a:pt x="797" y="1206"/>
                    </a:cubicBezTo>
                    <a:cubicBezTo>
                      <a:pt x="824" y="1206"/>
                      <a:pt x="847" y="1229"/>
                      <a:pt x="847" y="1256"/>
                    </a:cubicBezTo>
                    <a:cubicBezTo>
                      <a:pt x="847" y="1283"/>
                      <a:pt x="824" y="1306"/>
                      <a:pt x="797" y="1306"/>
                    </a:cubicBezTo>
                    <a:close/>
                    <a:moveTo>
                      <a:pt x="1032" y="1058"/>
                    </a:moveTo>
                    <a:cubicBezTo>
                      <a:pt x="879" y="1210"/>
                      <a:pt x="879" y="1210"/>
                      <a:pt x="879" y="1210"/>
                    </a:cubicBezTo>
                    <a:cubicBezTo>
                      <a:pt x="871" y="1195"/>
                      <a:pt x="858" y="1182"/>
                      <a:pt x="843" y="1173"/>
                    </a:cubicBezTo>
                    <a:cubicBezTo>
                      <a:pt x="995" y="1021"/>
                      <a:pt x="995" y="1021"/>
                      <a:pt x="995" y="1021"/>
                    </a:cubicBezTo>
                    <a:cubicBezTo>
                      <a:pt x="1000" y="1017"/>
                      <a:pt x="1007" y="1014"/>
                      <a:pt x="1013" y="1014"/>
                    </a:cubicBezTo>
                    <a:cubicBezTo>
                      <a:pt x="1020" y="1014"/>
                      <a:pt x="1027" y="1017"/>
                      <a:pt x="1032" y="1021"/>
                    </a:cubicBezTo>
                    <a:cubicBezTo>
                      <a:pt x="1041" y="1031"/>
                      <a:pt x="1041" y="1048"/>
                      <a:pt x="1032" y="1058"/>
                    </a:cubicBezTo>
                    <a:close/>
                    <a:moveTo>
                      <a:pt x="1032" y="1058"/>
                    </a:moveTo>
                    <a:cubicBezTo>
                      <a:pt x="1032" y="1058"/>
                      <a:pt x="1032" y="1058"/>
                      <a:pt x="1032" y="105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35" name="Freeform 389">
                <a:extLst>
                  <a:ext uri="{FF2B5EF4-FFF2-40B4-BE49-F238E27FC236}">
                    <a16:creationId xmlns:a16="http://schemas.microsoft.com/office/drawing/2014/main" id="{ECA478D2-A136-4512-8064-96ABA2533B99}"/>
                  </a:ext>
                </a:extLst>
              </p:cNvPr>
              <p:cNvSpPr>
                <a:spLocks noEditPoints="1"/>
              </p:cNvSpPr>
              <p:nvPr/>
            </p:nvSpPr>
            <p:spPr bwMode="auto">
              <a:xfrm>
                <a:off x="721287" y="4838637"/>
                <a:ext cx="303761" cy="425723"/>
              </a:xfrm>
              <a:custGeom>
                <a:avLst/>
                <a:gdLst>
                  <a:gd name="T0" fmla="*/ 1050 w 1091"/>
                  <a:gd name="T1" fmla="*/ 393 h 1536"/>
                  <a:gd name="T2" fmla="*/ 654 w 1091"/>
                  <a:gd name="T3" fmla="*/ 457 h 1536"/>
                  <a:gd name="T4" fmla="*/ 394 w 1091"/>
                  <a:gd name="T5" fmla="*/ 287 h 1536"/>
                  <a:gd name="T6" fmla="*/ 560 w 1091"/>
                  <a:gd name="T7" fmla="*/ 21 h 1536"/>
                  <a:gd name="T8" fmla="*/ 461 w 1091"/>
                  <a:gd name="T9" fmla="*/ 21 h 1536"/>
                  <a:gd name="T10" fmla="*/ 200 w 1091"/>
                  <a:gd name="T11" fmla="*/ 282 h 1536"/>
                  <a:gd name="T12" fmla="*/ 28 w 1091"/>
                  <a:gd name="T13" fmla="*/ 553 h 1536"/>
                  <a:gd name="T14" fmla="*/ 128 w 1091"/>
                  <a:gd name="T15" fmla="*/ 553 h 1536"/>
                  <a:gd name="T16" fmla="*/ 400 w 1091"/>
                  <a:gd name="T17" fmla="*/ 493 h 1536"/>
                  <a:gd name="T18" fmla="*/ 464 w 1091"/>
                  <a:gd name="T19" fmla="*/ 889 h 1536"/>
                  <a:gd name="T20" fmla="*/ 294 w 1091"/>
                  <a:gd name="T21" fmla="*/ 1149 h 1536"/>
                  <a:gd name="T22" fmla="*/ 28 w 1091"/>
                  <a:gd name="T23" fmla="*/ 983 h 1536"/>
                  <a:gd name="T24" fmla="*/ 28 w 1091"/>
                  <a:gd name="T25" fmla="*/ 1082 h 1536"/>
                  <a:gd name="T26" fmla="*/ 289 w 1091"/>
                  <a:gd name="T27" fmla="*/ 1343 h 1536"/>
                  <a:gd name="T28" fmla="*/ 510 w 1091"/>
                  <a:gd name="T29" fmla="*/ 1536 h 1536"/>
                  <a:gd name="T30" fmla="*/ 581 w 1091"/>
                  <a:gd name="T31" fmla="*/ 1465 h 1536"/>
                  <a:gd name="T32" fmla="*/ 394 w 1091"/>
                  <a:gd name="T33" fmla="*/ 1249 h 1536"/>
                  <a:gd name="T34" fmla="*/ 435 w 1091"/>
                  <a:gd name="T35" fmla="*/ 1176 h 1536"/>
                  <a:gd name="T36" fmla="*/ 377 w 1091"/>
                  <a:gd name="T37" fmla="*/ 1203 h 1536"/>
                  <a:gd name="T38" fmla="*/ 432 w 1091"/>
                  <a:gd name="T39" fmla="*/ 1075 h 1536"/>
                  <a:gd name="T40" fmla="*/ 509 w 1091"/>
                  <a:gd name="T41" fmla="*/ 647 h 1536"/>
                  <a:gd name="T42" fmla="*/ 340 w 1091"/>
                  <a:gd name="T43" fmla="*/ 370 h 1536"/>
                  <a:gd name="T44" fmla="*/ 468 w 1091"/>
                  <a:gd name="T45" fmla="*/ 425 h 1536"/>
                  <a:gd name="T46" fmla="*/ 896 w 1091"/>
                  <a:gd name="T47" fmla="*/ 502 h 1536"/>
                  <a:gd name="T48" fmla="*/ 1082 w 1091"/>
                  <a:gd name="T49" fmla="*/ 393 h 1536"/>
                  <a:gd name="T50" fmla="*/ 59 w 1091"/>
                  <a:gd name="T51" fmla="*/ 1051 h 1536"/>
                  <a:gd name="T52" fmla="*/ 60 w 1091"/>
                  <a:gd name="T53" fmla="*/ 1014 h 1536"/>
                  <a:gd name="T54" fmla="*/ 248 w 1091"/>
                  <a:gd name="T55" fmla="*/ 1166 h 1536"/>
                  <a:gd name="T56" fmla="*/ 377 w 1091"/>
                  <a:gd name="T57" fmla="*/ 1295 h 1536"/>
                  <a:gd name="T58" fmla="*/ 536 w 1091"/>
                  <a:gd name="T59" fmla="*/ 1465 h 1536"/>
                  <a:gd name="T60" fmla="*/ 492 w 1091"/>
                  <a:gd name="T61" fmla="*/ 1483 h 1536"/>
                  <a:gd name="T62" fmla="*/ 377 w 1091"/>
                  <a:gd name="T63" fmla="*/ 1295 h 1536"/>
                  <a:gd name="T64" fmla="*/ 294 w 1091"/>
                  <a:gd name="T65" fmla="*/ 1299 h 1536"/>
                  <a:gd name="T66" fmla="*/ 294 w 1091"/>
                  <a:gd name="T67" fmla="*/ 1199 h 1536"/>
                  <a:gd name="T68" fmla="*/ 96 w 1091"/>
                  <a:gd name="T69" fmla="*/ 522 h 1536"/>
                  <a:gd name="T70" fmla="*/ 60 w 1091"/>
                  <a:gd name="T71" fmla="*/ 522 h 1536"/>
                  <a:gd name="T72" fmla="*/ 212 w 1091"/>
                  <a:gd name="T73" fmla="*/ 333 h 1536"/>
                  <a:gd name="T74" fmla="*/ 96 w 1091"/>
                  <a:gd name="T75" fmla="*/ 522 h 1536"/>
                  <a:gd name="T76" fmla="*/ 244 w 1091"/>
                  <a:gd name="T77" fmla="*/ 287 h 1536"/>
                  <a:gd name="T78" fmla="*/ 344 w 1091"/>
                  <a:gd name="T79" fmla="*/ 287 h 1536"/>
                  <a:gd name="T80" fmla="*/ 377 w 1091"/>
                  <a:gd name="T81" fmla="*/ 241 h 1536"/>
                  <a:gd name="T82" fmla="*/ 492 w 1091"/>
                  <a:gd name="T83" fmla="*/ 52 h 1536"/>
                  <a:gd name="T84" fmla="*/ 529 w 1091"/>
                  <a:gd name="T85" fmla="*/ 52 h 1536"/>
                  <a:gd name="T86" fmla="*/ 377 w 1091"/>
                  <a:gd name="T87" fmla="*/ 241 h 1536"/>
                  <a:gd name="T88" fmla="*/ 377 w 1091"/>
                  <a:gd name="T89" fmla="*/ 24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1" h="1536">
                    <a:moveTo>
                      <a:pt x="1082" y="393"/>
                    </a:moveTo>
                    <a:cubicBezTo>
                      <a:pt x="1073" y="384"/>
                      <a:pt x="1059" y="384"/>
                      <a:pt x="1050" y="393"/>
                    </a:cubicBezTo>
                    <a:cubicBezTo>
                      <a:pt x="1009" y="434"/>
                      <a:pt x="954" y="457"/>
                      <a:pt x="896" y="457"/>
                    </a:cubicBezTo>
                    <a:cubicBezTo>
                      <a:pt x="654" y="457"/>
                      <a:pt x="654" y="457"/>
                      <a:pt x="654" y="457"/>
                    </a:cubicBezTo>
                    <a:cubicBezTo>
                      <a:pt x="596" y="457"/>
                      <a:pt x="541" y="434"/>
                      <a:pt x="500" y="393"/>
                    </a:cubicBezTo>
                    <a:cubicBezTo>
                      <a:pt x="394" y="287"/>
                      <a:pt x="394" y="287"/>
                      <a:pt x="394" y="287"/>
                    </a:cubicBezTo>
                    <a:cubicBezTo>
                      <a:pt x="560" y="121"/>
                      <a:pt x="560" y="121"/>
                      <a:pt x="560" y="121"/>
                    </a:cubicBezTo>
                    <a:cubicBezTo>
                      <a:pt x="588" y="93"/>
                      <a:pt x="588" y="48"/>
                      <a:pt x="560" y="21"/>
                    </a:cubicBezTo>
                    <a:cubicBezTo>
                      <a:pt x="547" y="7"/>
                      <a:pt x="529" y="0"/>
                      <a:pt x="510" y="0"/>
                    </a:cubicBezTo>
                    <a:cubicBezTo>
                      <a:pt x="492" y="0"/>
                      <a:pt x="474" y="7"/>
                      <a:pt x="461" y="21"/>
                    </a:cubicBezTo>
                    <a:cubicBezTo>
                      <a:pt x="289" y="193"/>
                      <a:pt x="289" y="193"/>
                      <a:pt x="289" y="193"/>
                    </a:cubicBezTo>
                    <a:cubicBezTo>
                      <a:pt x="241" y="195"/>
                      <a:pt x="202" y="234"/>
                      <a:pt x="200" y="282"/>
                    </a:cubicBezTo>
                    <a:cubicBezTo>
                      <a:pt x="28" y="454"/>
                      <a:pt x="28" y="454"/>
                      <a:pt x="28" y="454"/>
                    </a:cubicBezTo>
                    <a:cubicBezTo>
                      <a:pt x="0" y="481"/>
                      <a:pt x="0" y="526"/>
                      <a:pt x="28" y="553"/>
                    </a:cubicBezTo>
                    <a:cubicBezTo>
                      <a:pt x="41" y="567"/>
                      <a:pt x="59" y="574"/>
                      <a:pt x="78" y="574"/>
                    </a:cubicBezTo>
                    <a:cubicBezTo>
                      <a:pt x="96" y="574"/>
                      <a:pt x="114" y="567"/>
                      <a:pt x="128" y="553"/>
                    </a:cubicBezTo>
                    <a:cubicBezTo>
                      <a:pt x="294" y="387"/>
                      <a:pt x="294" y="387"/>
                      <a:pt x="294" y="387"/>
                    </a:cubicBezTo>
                    <a:cubicBezTo>
                      <a:pt x="400" y="493"/>
                      <a:pt x="400" y="493"/>
                      <a:pt x="400" y="493"/>
                    </a:cubicBezTo>
                    <a:cubicBezTo>
                      <a:pt x="441" y="534"/>
                      <a:pt x="464" y="589"/>
                      <a:pt x="464" y="647"/>
                    </a:cubicBezTo>
                    <a:cubicBezTo>
                      <a:pt x="464" y="889"/>
                      <a:pt x="464" y="889"/>
                      <a:pt x="464" y="889"/>
                    </a:cubicBezTo>
                    <a:cubicBezTo>
                      <a:pt x="464" y="947"/>
                      <a:pt x="441" y="1002"/>
                      <a:pt x="400" y="1043"/>
                    </a:cubicBezTo>
                    <a:cubicBezTo>
                      <a:pt x="294" y="1149"/>
                      <a:pt x="294" y="1149"/>
                      <a:pt x="294" y="1149"/>
                    </a:cubicBezTo>
                    <a:cubicBezTo>
                      <a:pt x="128" y="983"/>
                      <a:pt x="128" y="983"/>
                      <a:pt x="128" y="983"/>
                    </a:cubicBezTo>
                    <a:cubicBezTo>
                      <a:pt x="100" y="955"/>
                      <a:pt x="55" y="955"/>
                      <a:pt x="28" y="983"/>
                    </a:cubicBezTo>
                    <a:cubicBezTo>
                      <a:pt x="14" y="996"/>
                      <a:pt x="7" y="1014"/>
                      <a:pt x="7" y="1033"/>
                    </a:cubicBezTo>
                    <a:cubicBezTo>
                      <a:pt x="7" y="1051"/>
                      <a:pt x="14" y="1069"/>
                      <a:pt x="28" y="1082"/>
                    </a:cubicBezTo>
                    <a:cubicBezTo>
                      <a:pt x="200" y="1254"/>
                      <a:pt x="200" y="1254"/>
                      <a:pt x="200" y="1254"/>
                    </a:cubicBezTo>
                    <a:cubicBezTo>
                      <a:pt x="202" y="1302"/>
                      <a:pt x="241" y="1341"/>
                      <a:pt x="289" y="1343"/>
                    </a:cubicBezTo>
                    <a:cubicBezTo>
                      <a:pt x="461" y="1515"/>
                      <a:pt x="461" y="1515"/>
                      <a:pt x="461" y="1515"/>
                    </a:cubicBezTo>
                    <a:cubicBezTo>
                      <a:pt x="474" y="1529"/>
                      <a:pt x="492" y="1536"/>
                      <a:pt x="510" y="1536"/>
                    </a:cubicBezTo>
                    <a:cubicBezTo>
                      <a:pt x="529" y="1536"/>
                      <a:pt x="547" y="1529"/>
                      <a:pt x="560" y="1515"/>
                    </a:cubicBezTo>
                    <a:cubicBezTo>
                      <a:pt x="574" y="1502"/>
                      <a:pt x="581" y="1484"/>
                      <a:pt x="581" y="1465"/>
                    </a:cubicBezTo>
                    <a:cubicBezTo>
                      <a:pt x="581" y="1447"/>
                      <a:pt x="574" y="1429"/>
                      <a:pt x="560" y="1415"/>
                    </a:cubicBezTo>
                    <a:cubicBezTo>
                      <a:pt x="394" y="1249"/>
                      <a:pt x="394" y="1249"/>
                      <a:pt x="394" y="1249"/>
                    </a:cubicBezTo>
                    <a:cubicBezTo>
                      <a:pt x="435" y="1208"/>
                      <a:pt x="435" y="1208"/>
                      <a:pt x="435" y="1208"/>
                    </a:cubicBezTo>
                    <a:cubicBezTo>
                      <a:pt x="444" y="1199"/>
                      <a:pt x="444" y="1185"/>
                      <a:pt x="435" y="1176"/>
                    </a:cubicBezTo>
                    <a:cubicBezTo>
                      <a:pt x="426" y="1167"/>
                      <a:pt x="412" y="1167"/>
                      <a:pt x="403" y="1176"/>
                    </a:cubicBezTo>
                    <a:cubicBezTo>
                      <a:pt x="377" y="1203"/>
                      <a:pt x="377" y="1203"/>
                      <a:pt x="377" y="1203"/>
                    </a:cubicBezTo>
                    <a:cubicBezTo>
                      <a:pt x="368" y="1188"/>
                      <a:pt x="355" y="1175"/>
                      <a:pt x="340" y="1166"/>
                    </a:cubicBezTo>
                    <a:cubicBezTo>
                      <a:pt x="432" y="1075"/>
                      <a:pt x="432" y="1075"/>
                      <a:pt x="432" y="1075"/>
                    </a:cubicBezTo>
                    <a:cubicBezTo>
                      <a:pt x="482" y="1025"/>
                      <a:pt x="509" y="959"/>
                      <a:pt x="509" y="889"/>
                    </a:cubicBezTo>
                    <a:cubicBezTo>
                      <a:pt x="509" y="647"/>
                      <a:pt x="509" y="647"/>
                      <a:pt x="509" y="647"/>
                    </a:cubicBezTo>
                    <a:cubicBezTo>
                      <a:pt x="509" y="577"/>
                      <a:pt x="482" y="511"/>
                      <a:pt x="432" y="461"/>
                    </a:cubicBezTo>
                    <a:cubicBezTo>
                      <a:pt x="340" y="370"/>
                      <a:pt x="340" y="370"/>
                      <a:pt x="340" y="370"/>
                    </a:cubicBezTo>
                    <a:cubicBezTo>
                      <a:pt x="355" y="361"/>
                      <a:pt x="368" y="348"/>
                      <a:pt x="377" y="333"/>
                    </a:cubicBezTo>
                    <a:cubicBezTo>
                      <a:pt x="468" y="425"/>
                      <a:pt x="468" y="425"/>
                      <a:pt x="468" y="425"/>
                    </a:cubicBezTo>
                    <a:cubicBezTo>
                      <a:pt x="518" y="475"/>
                      <a:pt x="584" y="502"/>
                      <a:pt x="654" y="502"/>
                    </a:cubicBezTo>
                    <a:cubicBezTo>
                      <a:pt x="896" y="502"/>
                      <a:pt x="896" y="502"/>
                      <a:pt x="896" y="502"/>
                    </a:cubicBezTo>
                    <a:cubicBezTo>
                      <a:pt x="966" y="502"/>
                      <a:pt x="1032" y="475"/>
                      <a:pt x="1082" y="425"/>
                    </a:cubicBezTo>
                    <a:cubicBezTo>
                      <a:pt x="1091" y="416"/>
                      <a:pt x="1091" y="402"/>
                      <a:pt x="1082" y="393"/>
                    </a:cubicBezTo>
                    <a:close/>
                    <a:moveTo>
                      <a:pt x="212" y="1203"/>
                    </a:moveTo>
                    <a:cubicBezTo>
                      <a:pt x="59" y="1051"/>
                      <a:pt x="59" y="1051"/>
                      <a:pt x="59" y="1051"/>
                    </a:cubicBezTo>
                    <a:cubicBezTo>
                      <a:pt x="55" y="1046"/>
                      <a:pt x="52" y="1039"/>
                      <a:pt x="52" y="1033"/>
                    </a:cubicBezTo>
                    <a:cubicBezTo>
                      <a:pt x="52" y="1026"/>
                      <a:pt x="55" y="1019"/>
                      <a:pt x="60" y="1014"/>
                    </a:cubicBezTo>
                    <a:cubicBezTo>
                      <a:pt x="69" y="1004"/>
                      <a:pt x="86" y="1004"/>
                      <a:pt x="96" y="1014"/>
                    </a:cubicBezTo>
                    <a:cubicBezTo>
                      <a:pt x="248" y="1166"/>
                      <a:pt x="248" y="1166"/>
                      <a:pt x="248" y="1166"/>
                    </a:cubicBezTo>
                    <a:cubicBezTo>
                      <a:pt x="233" y="1175"/>
                      <a:pt x="220" y="1188"/>
                      <a:pt x="212" y="1203"/>
                    </a:cubicBezTo>
                    <a:close/>
                    <a:moveTo>
                      <a:pt x="377" y="1295"/>
                    </a:moveTo>
                    <a:cubicBezTo>
                      <a:pt x="529" y="1447"/>
                      <a:pt x="529" y="1447"/>
                      <a:pt x="529" y="1447"/>
                    </a:cubicBezTo>
                    <a:cubicBezTo>
                      <a:pt x="533" y="1452"/>
                      <a:pt x="536" y="1459"/>
                      <a:pt x="536" y="1465"/>
                    </a:cubicBezTo>
                    <a:cubicBezTo>
                      <a:pt x="536" y="1472"/>
                      <a:pt x="533" y="1479"/>
                      <a:pt x="529" y="1483"/>
                    </a:cubicBezTo>
                    <a:cubicBezTo>
                      <a:pt x="519" y="1493"/>
                      <a:pt x="502" y="1493"/>
                      <a:pt x="492" y="1483"/>
                    </a:cubicBezTo>
                    <a:cubicBezTo>
                      <a:pt x="340" y="1331"/>
                      <a:pt x="340" y="1331"/>
                      <a:pt x="340" y="1331"/>
                    </a:cubicBezTo>
                    <a:cubicBezTo>
                      <a:pt x="355" y="1323"/>
                      <a:pt x="368" y="1310"/>
                      <a:pt x="377" y="1295"/>
                    </a:cubicBezTo>
                    <a:close/>
                    <a:moveTo>
                      <a:pt x="344" y="1249"/>
                    </a:moveTo>
                    <a:cubicBezTo>
                      <a:pt x="344" y="1276"/>
                      <a:pt x="321" y="1299"/>
                      <a:pt x="294" y="1299"/>
                    </a:cubicBezTo>
                    <a:cubicBezTo>
                      <a:pt x="267" y="1299"/>
                      <a:pt x="244" y="1276"/>
                      <a:pt x="244" y="1249"/>
                    </a:cubicBezTo>
                    <a:cubicBezTo>
                      <a:pt x="244" y="1222"/>
                      <a:pt x="267" y="1199"/>
                      <a:pt x="294" y="1199"/>
                    </a:cubicBezTo>
                    <a:cubicBezTo>
                      <a:pt x="321" y="1199"/>
                      <a:pt x="344" y="1222"/>
                      <a:pt x="344" y="1249"/>
                    </a:cubicBezTo>
                    <a:close/>
                    <a:moveTo>
                      <a:pt x="96" y="522"/>
                    </a:moveTo>
                    <a:cubicBezTo>
                      <a:pt x="91" y="526"/>
                      <a:pt x="84" y="529"/>
                      <a:pt x="78" y="529"/>
                    </a:cubicBezTo>
                    <a:cubicBezTo>
                      <a:pt x="71" y="529"/>
                      <a:pt x="64" y="526"/>
                      <a:pt x="60" y="522"/>
                    </a:cubicBezTo>
                    <a:cubicBezTo>
                      <a:pt x="50" y="512"/>
                      <a:pt x="50" y="495"/>
                      <a:pt x="60" y="485"/>
                    </a:cubicBezTo>
                    <a:cubicBezTo>
                      <a:pt x="212" y="333"/>
                      <a:pt x="212" y="333"/>
                      <a:pt x="212" y="333"/>
                    </a:cubicBezTo>
                    <a:cubicBezTo>
                      <a:pt x="220" y="348"/>
                      <a:pt x="233" y="361"/>
                      <a:pt x="248" y="370"/>
                    </a:cubicBezTo>
                    <a:lnTo>
                      <a:pt x="96" y="522"/>
                    </a:lnTo>
                    <a:close/>
                    <a:moveTo>
                      <a:pt x="294" y="337"/>
                    </a:moveTo>
                    <a:cubicBezTo>
                      <a:pt x="267" y="337"/>
                      <a:pt x="244" y="314"/>
                      <a:pt x="244" y="287"/>
                    </a:cubicBezTo>
                    <a:cubicBezTo>
                      <a:pt x="244" y="260"/>
                      <a:pt x="267" y="237"/>
                      <a:pt x="294" y="237"/>
                    </a:cubicBezTo>
                    <a:cubicBezTo>
                      <a:pt x="321" y="237"/>
                      <a:pt x="344" y="260"/>
                      <a:pt x="344" y="287"/>
                    </a:cubicBezTo>
                    <a:cubicBezTo>
                      <a:pt x="344" y="314"/>
                      <a:pt x="321" y="337"/>
                      <a:pt x="294" y="337"/>
                    </a:cubicBezTo>
                    <a:close/>
                    <a:moveTo>
                      <a:pt x="377" y="241"/>
                    </a:moveTo>
                    <a:cubicBezTo>
                      <a:pt x="368" y="226"/>
                      <a:pt x="355" y="213"/>
                      <a:pt x="340" y="205"/>
                    </a:cubicBezTo>
                    <a:cubicBezTo>
                      <a:pt x="492" y="52"/>
                      <a:pt x="492" y="52"/>
                      <a:pt x="492" y="52"/>
                    </a:cubicBezTo>
                    <a:cubicBezTo>
                      <a:pt x="497" y="48"/>
                      <a:pt x="504" y="45"/>
                      <a:pt x="510" y="45"/>
                    </a:cubicBezTo>
                    <a:cubicBezTo>
                      <a:pt x="517" y="45"/>
                      <a:pt x="524" y="48"/>
                      <a:pt x="529" y="52"/>
                    </a:cubicBezTo>
                    <a:cubicBezTo>
                      <a:pt x="539" y="62"/>
                      <a:pt x="539" y="79"/>
                      <a:pt x="529" y="89"/>
                    </a:cubicBezTo>
                    <a:lnTo>
                      <a:pt x="377" y="241"/>
                    </a:lnTo>
                    <a:close/>
                    <a:moveTo>
                      <a:pt x="377" y="241"/>
                    </a:moveTo>
                    <a:cubicBezTo>
                      <a:pt x="377" y="241"/>
                      <a:pt x="377" y="241"/>
                      <a:pt x="377" y="24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29512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2B53B3F-5B0E-43C3-6CFE-2B41A5593081}"/>
              </a:ext>
            </a:extLst>
          </p:cNvPr>
          <p:cNvSpPr>
            <a:spLocks noGrp="1"/>
          </p:cNvSpPr>
          <p:nvPr>
            <p:ph type="sldNum" sz="quarter" idx="4"/>
          </p:nvPr>
        </p:nvSpPr>
        <p:spPr/>
        <p:txBody>
          <a:bodyPr/>
          <a:lstStyle/>
          <a:p>
            <a:fld id="{D8F059C7-0581-4CF9-8792-9CD4478466D7}" type="slidenum">
              <a:rPr lang="de-DE" smtClean="0"/>
              <a:pPr/>
              <a:t>3</a:t>
            </a:fld>
            <a:endParaRPr lang="de-DE" dirty="0"/>
          </a:p>
        </p:txBody>
      </p:sp>
      <p:sp>
        <p:nvSpPr>
          <p:cNvPr id="3" name="Textplatzhalter 2">
            <a:extLst>
              <a:ext uri="{FF2B5EF4-FFF2-40B4-BE49-F238E27FC236}">
                <a16:creationId xmlns:a16="http://schemas.microsoft.com/office/drawing/2014/main" id="{EBF2B13C-7F72-1578-B2A5-3ACA0D936ACF}"/>
              </a:ext>
            </a:extLst>
          </p:cNvPr>
          <p:cNvSpPr>
            <a:spLocks noGrp="1"/>
          </p:cNvSpPr>
          <p:nvPr>
            <p:ph type="body" sz="quarter" idx="24"/>
          </p:nvPr>
        </p:nvSpPr>
        <p:spPr/>
        <p:txBody>
          <a:bodyPr>
            <a:normAutofit fontScale="25000" lnSpcReduction="20000"/>
          </a:bodyPr>
          <a:lstStyle/>
          <a:p>
            <a:r>
              <a:rPr lang="de-DE" dirty="0"/>
              <a:t>Prinzip der offenen Aktenführung</a:t>
            </a:r>
          </a:p>
        </p:txBody>
      </p:sp>
      <p:sp>
        <p:nvSpPr>
          <p:cNvPr id="4" name="Textplatzhalter 3">
            <a:extLst>
              <a:ext uri="{FF2B5EF4-FFF2-40B4-BE49-F238E27FC236}">
                <a16:creationId xmlns:a16="http://schemas.microsoft.com/office/drawing/2014/main" id="{62769299-F767-7EEB-798D-0FC954FB97B0}"/>
              </a:ext>
            </a:extLst>
          </p:cNvPr>
          <p:cNvSpPr>
            <a:spLocks noGrp="1"/>
          </p:cNvSpPr>
          <p:nvPr>
            <p:ph type="body" sz="quarter" idx="25"/>
          </p:nvPr>
        </p:nvSpPr>
        <p:spPr/>
        <p:txBody>
          <a:bodyPr>
            <a:normAutofit fontScale="25000" lnSpcReduction="20000"/>
          </a:bodyPr>
          <a:lstStyle/>
          <a:p>
            <a:endParaRPr lang="de-DE" dirty="0"/>
          </a:p>
        </p:txBody>
      </p:sp>
      <p:sp>
        <p:nvSpPr>
          <p:cNvPr id="6" name="Textplatzhalter 5">
            <a:extLst>
              <a:ext uri="{FF2B5EF4-FFF2-40B4-BE49-F238E27FC236}">
                <a16:creationId xmlns:a16="http://schemas.microsoft.com/office/drawing/2014/main" id="{21F80030-E3AE-345A-BF34-6D55D4400B54}"/>
              </a:ext>
            </a:extLst>
          </p:cNvPr>
          <p:cNvSpPr>
            <a:spLocks noGrp="1"/>
          </p:cNvSpPr>
          <p:nvPr>
            <p:ph type="body" sz="quarter" idx="26"/>
          </p:nvPr>
        </p:nvSpPr>
        <p:spPr>
          <a:xfrm>
            <a:off x="2063552" y="1628800"/>
            <a:ext cx="8352928" cy="4392488"/>
          </a:xfrm>
        </p:spPr>
        <p:txBody>
          <a:bodyPr/>
          <a:lstStyle/>
          <a:p>
            <a:endParaRPr lang="de-DE" dirty="0"/>
          </a:p>
        </p:txBody>
      </p:sp>
      <p:sp>
        <p:nvSpPr>
          <p:cNvPr id="18" name="Titel 4">
            <a:extLst>
              <a:ext uri="{FF2B5EF4-FFF2-40B4-BE49-F238E27FC236}">
                <a16:creationId xmlns:a16="http://schemas.microsoft.com/office/drawing/2014/main" id="{580EA4F6-443A-B75C-26B2-5D896F265566}"/>
              </a:ext>
            </a:extLst>
          </p:cNvPr>
          <p:cNvSpPr>
            <a:spLocks noGrp="1"/>
          </p:cNvSpPr>
          <p:nvPr>
            <p:ph type="ctrTitle"/>
          </p:nvPr>
        </p:nvSpPr>
        <p:spPr>
          <a:xfrm>
            <a:off x="1919536" y="836712"/>
            <a:ext cx="8352928" cy="504056"/>
          </a:xfrm>
        </p:spPr>
        <p:txBody>
          <a:bodyPr>
            <a:noAutofit/>
          </a:bodyPr>
          <a:lstStyle/>
          <a:p>
            <a:r>
              <a:rPr lang="de-DE" sz="3200" b="1" dirty="0"/>
              <a:t>Zugriffsbeschränkte oder offene Aktenführung</a:t>
            </a:r>
          </a:p>
        </p:txBody>
      </p:sp>
      <p:pic>
        <p:nvPicPr>
          <p:cNvPr id="7" name="Grafik 6">
            <a:extLst>
              <a:ext uri="{FF2B5EF4-FFF2-40B4-BE49-F238E27FC236}">
                <a16:creationId xmlns:a16="http://schemas.microsoft.com/office/drawing/2014/main" id="{F385B565-4BCC-406E-84CC-2E9BDED1D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386" y="2655949"/>
            <a:ext cx="7771061" cy="2674371"/>
          </a:xfrm>
          <a:prstGeom prst="rect">
            <a:avLst/>
          </a:prstGeom>
        </p:spPr>
      </p:pic>
    </p:spTree>
    <p:extLst>
      <p:ext uri="{BB962C8B-B14F-4D97-AF65-F5344CB8AC3E}">
        <p14:creationId xmlns:p14="http://schemas.microsoft.com/office/powerpoint/2010/main" val="419316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B241740-6208-23F2-7431-37F7DFC3B13F}"/>
              </a:ext>
            </a:extLst>
          </p:cNvPr>
          <p:cNvSpPr txBox="1"/>
          <p:nvPr/>
        </p:nvSpPr>
        <p:spPr>
          <a:xfrm>
            <a:off x="599395" y="405286"/>
            <a:ext cx="10830604" cy="646331"/>
          </a:xfrm>
          <a:prstGeom prst="rect">
            <a:avLst/>
          </a:prstGeom>
          <a:noFill/>
        </p:spPr>
        <p:txBody>
          <a:bodyPr wrap="square" rtlCol="0">
            <a:spAutoFit/>
          </a:bodyPr>
          <a:lstStyle/>
          <a:p>
            <a:pPr algn="ctr"/>
            <a:r>
              <a:rPr lang="de-DE" sz="3600" b="1" dirty="0">
                <a:latin typeface="BundesSans Office" panose="020B0002030500000203" pitchFamily="34" charset="77"/>
              </a:rPr>
              <a:t>Objekthierarchie der E-Akte</a:t>
            </a:r>
          </a:p>
        </p:txBody>
      </p:sp>
      <p:pic>
        <p:nvPicPr>
          <p:cNvPr id="26" name="Grafik 25" descr="Verbunden">
            <a:extLst>
              <a:ext uri="{FF2B5EF4-FFF2-40B4-BE49-F238E27FC236}">
                <a16:creationId xmlns:a16="http://schemas.microsoft.com/office/drawing/2014/main" id="{AD07C60D-5B65-E322-5BC8-4EDEAE6379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5110" y="3873588"/>
            <a:ext cx="914400" cy="914400"/>
          </a:xfrm>
          <a:prstGeom prst="rect">
            <a:avLst/>
          </a:prstGeom>
        </p:spPr>
      </p:pic>
      <p:pic>
        <p:nvPicPr>
          <p:cNvPr id="35" name="Grafik 34" descr="Verbunden">
            <a:extLst>
              <a:ext uri="{FF2B5EF4-FFF2-40B4-BE49-F238E27FC236}">
                <a16:creationId xmlns:a16="http://schemas.microsoft.com/office/drawing/2014/main" id="{FD1FF537-49CB-944F-D2BE-2F0297ECE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8416" y="3788302"/>
            <a:ext cx="914400" cy="914400"/>
          </a:xfrm>
          <a:prstGeom prst="rect">
            <a:avLst/>
          </a:prstGeom>
        </p:spPr>
      </p:pic>
      <p:pic>
        <p:nvPicPr>
          <p:cNvPr id="36" name="Grafik 35" descr="Verbunden">
            <a:extLst>
              <a:ext uri="{FF2B5EF4-FFF2-40B4-BE49-F238E27FC236}">
                <a16:creationId xmlns:a16="http://schemas.microsoft.com/office/drawing/2014/main" id="{0FF1B3F0-17C8-8EEE-82B8-C70EAD69D0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6585" y="3862800"/>
            <a:ext cx="914400" cy="914400"/>
          </a:xfrm>
          <a:prstGeom prst="rect">
            <a:avLst/>
          </a:prstGeom>
        </p:spPr>
      </p:pic>
      <p:grpSp>
        <p:nvGrpSpPr>
          <p:cNvPr id="46" name="Gruppieren 45">
            <a:extLst>
              <a:ext uri="{FF2B5EF4-FFF2-40B4-BE49-F238E27FC236}">
                <a16:creationId xmlns:a16="http://schemas.microsoft.com/office/drawing/2014/main" id="{44415E0B-DF8B-F48C-FC07-743C82C44C00}"/>
              </a:ext>
            </a:extLst>
          </p:cNvPr>
          <p:cNvGrpSpPr/>
          <p:nvPr/>
        </p:nvGrpSpPr>
        <p:grpSpPr>
          <a:xfrm>
            <a:off x="697079" y="4702702"/>
            <a:ext cx="11647322" cy="1569660"/>
            <a:chOff x="1006899" y="4702702"/>
            <a:chExt cx="11337501" cy="1569660"/>
          </a:xfrm>
        </p:grpSpPr>
        <p:sp>
          <p:nvSpPr>
            <p:cNvPr id="37" name="Textfeld 36">
              <a:extLst>
                <a:ext uri="{FF2B5EF4-FFF2-40B4-BE49-F238E27FC236}">
                  <a16:creationId xmlns:a16="http://schemas.microsoft.com/office/drawing/2014/main" id="{B934D59E-D445-721C-428C-E2C3AF41D8EC}"/>
                </a:ext>
              </a:extLst>
            </p:cNvPr>
            <p:cNvSpPr txBox="1"/>
            <p:nvPr/>
          </p:nvSpPr>
          <p:spPr>
            <a:xfrm>
              <a:off x="1006899" y="4702702"/>
              <a:ext cx="2096348" cy="1077218"/>
            </a:xfrm>
            <a:prstGeom prst="rect">
              <a:avLst/>
            </a:prstGeom>
            <a:noFill/>
          </p:spPr>
          <p:txBody>
            <a:bodyPr wrap="square" rtlCol="0">
              <a:spAutoFit/>
            </a:bodyPr>
            <a:lstStyle/>
            <a:p>
              <a:r>
                <a:rPr lang="de-DE" sz="3200" b="1" u="sng" dirty="0">
                  <a:latin typeface="BundesSans Office" panose="020B0002030500000203" pitchFamily="34" charset="77"/>
                </a:rPr>
                <a:t>Akte</a:t>
              </a:r>
              <a:r>
                <a:rPr lang="de-DE" sz="3200" b="1" dirty="0">
                  <a:latin typeface="BundesSans Office" panose="020B0002030500000203" pitchFamily="34" charset="77"/>
                </a:rPr>
                <a:t>	</a:t>
              </a:r>
              <a:r>
                <a:rPr lang="de-DE" sz="3200" b="1" dirty="0"/>
                <a:t>		</a:t>
              </a:r>
            </a:p>
          </p:txBody>
        </p:sp>
        <p:sp>
          <p:nvSpPr>
            <p:cNvPr id="39" name="Textfeld 38">
              <a:extLst>
                <a:ext uri="{FF2B5EF4-FFF2-40B4-BE49-F238E27FC236}">
                  <a16:creationId xmlns:a16="http://schemas.microsoft.com/office/drawing/2014/main" id="{7052FD17-EDC1-A003-4492-4C1669905C45}"/>
                </a:ext>
              </a:extLst>
            </p:cNvPr>
            <p:cNvSpPr txBox="1"/>
            <p:nvPr/>
          </p:nvSpPr>
          <p:spPr>
            <a:xfrm>
              <a:off x="3669865" y="4702702"/>
              <a:ext cx="2096348" cy="1569660"/>
            </a:xfrm>
            <a:prstGeom prst="rect">
              <a:avLst/>
            </a:prstGeom>
            <a:noFill/>
          </p:spPr>
          <p:txBody>
            <a:bodyPr wrap="square" rtlCol="0">
              <a:spAutoFit/>
            </a:bodyPr>
            <a:lstStyle/>
            <a:p>
              <a:r>
                <a:rPr lang="de-DE" sz="3200" b="1" u="sng" dirty="0">
                  <a:latin typeface="BundesSans Office" panose="020B0002030500000203" pitchFamily="34" charset="77"/>
                </a:rPr>
                <a:t>Vorgänge</a:t>
              </a:r>
              <a:r>
                <a:rPr lang="de-DE" sz="3200" b="1" dirty="0"/>
                <a:t>				</a:t>
              </a:r>
            </a:p>
          </p:txBody>
        </p:sp>
        <p:sp>
          <p:nvSpPr>
            <p:cNvPr id="40" name="Textfeld 39">
              <a:extLst>
                <a:ext uri="{FF2B5EF4-FFF2-40B4-BE49-F238E27FC236}">
                  <a16:creationId xmlns:a16="http://schemas.microsoft.com/office/drawing/2014/main" id="{5DAB7474-0367-F4EB-F1F9-DB3F581EC43C}"/>
                </a:ext>
              </a:extLst>
            </p:cNvPr>
            <p:cNvSpPr txBox="1"/>
            <p:nvPr/>
          </p:nvSpPr>
          <p:spPr>
            <a:xfrm>
              <a:off x="6455858" y="4702702"/>
              <a:ext cx="2234417" cy="1569660"/>
            </a:xfrm>
            <a:prstGeom prst="rect">
              <a:avLst/>
            </a:prstGeom>
            <a:noFill/>
          </p:spPr>
          <p:txBody>
            <a:bodyPr wrap="square" rtlCol="0">
              <a:spAutoFit/>
            </a:bodyPr>
            <a:lstStyle/>
            <a:p>
              <a:r>
                <a:rPr lang="de-DE" sz="3200" b="1" u="sng" dirty="0">
                  <a:latin typeface="BundesSans Office" panose="020B0002030500000203" pitchFamily="34" charset="77"/>
                </a:rPr>
                <a:t>Dokumente</a:t>
              </a:r>
              <a:r>
                <a:rPr lang="de-DE" sz="3200" b="1" dirty="0"/>
                <a:t>				</a:t>
              </a:r>
            </a:p>
          </p:txBody>
        </p:sp>
        <p:sp>
          <p:nvSpPr>
            <p:cNvPr id="41" name="Textfeld 40">
              <a:extLst>
                <a:ext uri="{FF2B5EF4-FFF2-40B4-BE49-F238E27FC236}">
                  <a16:creationId xmlns:a16="http://schemas.microsoft.com/office/drawing/2014/main" id="{F96FE601-12B2-0FAB-1C15-217D17EC56C7}"/>
                </a:ext>
              </a:extLst>
            </p:cNvPr>
            <p:cNvSpPr txBox="1"/>
            <p:nvPr/>
          </p:nvSpPr>
          <p:spPr>
            <a:xfrm>
              <a:off x="9242592" y="4702702"/>
              <a:ext cx="3101808" cy="1077218"/>
            </a:xfrm>
            <a:prstGeom prst="rect">
              <a:avLst/>
            </a:prstGeom>
            <a:noFill/>
          </p:spPr>
          <p:txBody>
            <a:bodyPr wrap="square" rtlCol="0">
              <a:spAutoFit/>
            </a:bodyPr>
            <a:lstStyle/>
            <a:p>
              <a:r>
                <a:rPr lang="de-DE" sz="3200" b="1" dirty="0">
                  <a:latin typeface="BundesSans Office" panose="020B0002030500000203" pitchFamily="34" charset="77"/>
                </a:rPr>
                <a:t>Schriftstück</a:t>
              </a:r>
              <a:r>
                <a:rPr lang="de-DE" sz="3200" dirty="0">
                  <a:latin typeface="BundesSans Office" panose="020B0002030500000203" pitchFamily="34" charset="77"/>
                </a:rPr>
                <a:t>e</a:t>
              </a:r>
              <a:r>
                <a:rPr lang="de-DE" sz="3200" b="1" dirty="0"/>
                <a:t>			</a:t>
              </a:r>
            </a:p>
          </p:txBody>
        </p:sp>
      </p:grpSp>
      <p:grpSp>
        <p:nvGrpSpPr>
          <p:cNvPr id="45" name="Gruppieren 44">
            <a:extLst>
              <a:ext uri="{FF2B5EF4-FFF2-40B4-BE49-F238E27FC236}">
                <a16:creationId xmlns:a16="http://schemas.microsoft.com/office/drawing/2014/main" id="{CEC8B2AC-A4DE-76A3-0004-4903CEC6F424}"/>
              </a:ext>
            </a:extLst>
          </p:cNvPr>
          <p:cNvGrpSpPr/>
          <p:nvPr/>
        </p:nvGrpSpPr>
        <p:grpSpPr>
          <a:xfrm>
            <a:off x="599395" y="2218642"/>
            <a:ext cx="10228210" cy="1800000"/>
            <a:chOff x="599394" y="2920043"/>
            <a:chExt cx="10228210" cy="1800000"/>
          </a:xfrm>
        </p:grpSpPr>
        <p:pic>
          <p:nvPicPr>
            <p:cNvPr id="13" name="Grafik 12" descr="Dokument">
              <a:extLst>
                <a:ext uri="{FF2B5EF4-FFF2-40B4-BE49-F238E27FC236}">
                  <a16:creationId xmlns:a16="http://schemas.microsoft.com/office/drawing/2014/main" id="{48052602-3C57-6EBB-ABF8-19A8B8BE8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5858" y="3100046"/>
              <a:ext cx="1440000" cy="1440000"/>
            </a:xfrm>
            <a:prstGeom prst="rect">
              <a:avLst/>
            </a:prstGeom>
          </p:spPr>
        </p:pic>
        <p:pic>
          <p:nvPicPr>
            <p:cNvPr id="15" name="Grafik 14" descr="Geöffneter Ordner">
              <a:extLst>
                <a:ext uri="{FF2B5EF4-FFF2-40B4-BE49-F238E27FC236}">
                  <a16:creationId xmlns:a16="http://schemas.microsoft.com/office/drawing/2014/main" id="{59A9B3E2-7595-6FB4-FC70-EA8328193E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394" y="2920043"/>
              <a:ext cx="1800000" cy="1800000"/>
            </a:xfrm>
            <a:prstGeom prst="rect">
              <a:avLst/>
            </a:prstGeom>
          </p:spPr>
        </p:pic>
        <p:pic>
          <p:nvPicPr>
            <p:cNvPr id="22" name="Grafik 21" descr="Geschlossenes Buch">
              <a:extLst>
                <a:ext uri="{FF2B5EF4-FFF2-40B4-BE49-F238E27FC236}">
                  <a16:creationId xmlns:a16="http://schemas.microsoft.com/office/drawing/2014/main" id="{5E3FEB4A-91AA-08D0-21E8-B50E0BB105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5352" y="3100043"/>
              <a:ext cx="1440000" cy="1440000"/>
            </a:xfrm>
            <a:prstGeom prst="rect">
              <a:avLst/>
            </a:prstGeom>
          </p:spPr>
        </p:pic>
        <p:pic>
          <p:nvPicPr>
            <p:cNvPr id="43" name="Grafik 42">
              <a:extLst>
                <a:ext uri="{FF2B5EF4-FFF2-40B4-BE49-F238E27FC236}">
                  <a16:creationId xmlns:a16="http://schemas.microsoft.com/office/drawing/2014/main" id="{BCDA0712-D076-B3BD-7FFB-B1E458BBCD92}"/>
                </a:ext>
              </a:extLst>
            </p:cNvPr>
            <p:cNvPicPr>
              <a:picLocks noChangeAspect="1"/>
            </p:cNvPicPr>
            <p:nvPr/>
          </p:nvPicPr>
          <p:blipFill>
            <a:blip r:embed="rId10"/>
            <a:stretch>
              <a:fillRect/>
            </a:stretch>
          </p:blipFill>
          <p:spPr>
            <a:xfrm>
              <a:off x="9242592" y="2928349"/>
              <a:ext cx="1585012" cy="1719907"/>
            </a:xfrm>
            <a:prstGeom prst="rect">
              <a:avLst/>
            </a:prstGeom>
          </p:spPr>
        </p:pic>
      </p:grpSp>
    </p:spTree>
    <p:extLst>
      <p:ext uri="{BB962C8B-B14F-4D97-AF65-F5344CB8AC3E}">
        <p14:creationId xmlns:p14="http://schemas.microsoft.com/office/powerpoint/2010/main" val="393215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F01946-2FD7-4ECB-95FF-58A7A4BA04F1}"/>
              </a:ext>
            </a:extLst>
          </p:cNvPr>
          <p:cNvSpPr>
            <a:spLocks noGrp="1"/>
          </p:cNvSpPr>
          <p:nvPr>
            <p:ph type="title"/>
          </p:nvPr>
        </p:nvSpPr>
        <p:spPr/>
        <p:txBody>
          <a:bodyPr/>
          <a:lstStyle/>
          <a:p>
            <a:r>
              <a:rPr lang="de-DE" dirty="0"/>
              <a:t>Lebenszyklus eines Vorgangs</a:t>
            </a:r>
          </a:p>
        </p:txBody>
      </p:sp>
      <p:sp>
        <p:nvSpPr>
          <p:cNvPr id="4" name="Fußzeilenplatzhalter 3">
            <a:extLst>
              <a:ext uri="{FF2B5EF4-FFF2-40B4-BE49-F238E27FC236}">
                <a16:creationId xmlns:a16="http://schemas.microsoft.com/office/drawing/2014/main" id="{DD669178-0BE4-4E0B-AF16-0CA77DD8DEDC}"/>
              </a:ext>
            </a:extLst>
          </p:cNvPr>
          <p:cNvSpPr>
            <a:spLocks noGrp="1"/>
          </p:cNvSpPr>
          <p:nvPr>
            <p:ph type="ftr" sz="quarter" idx="4294967295"/>
          </p:nvPr>
        </p:nvSpPr>
        <p:spPr>
          <a:xfrm>
            <a:off x="5994400" y="6502400"/>
            <a:ext cx="5580856" cy="94952"/>
          </a:xfrm>
        </p:spPr>
        <p:txBody>
          <a:bodyPr/>
          <a:lstStyle/>
          <a:p>
            <a:r>
              <a:rPr lang="de-DE" dirty="0"/>
              <a:t>Bundesarchiv  |  07.02.2024  |</a:t>
            </a:r>
          </a:p>
        </p:txBody>
      </p:sp>
      <p:sp>
        <p:nvSpPr>
          <p:cNvPr id="5" name="Foliennummernplatzhalter 4">
            <a:extLst>
              <a:ext uri="{FF2B5EF4-FFF2-40B4-BE49-F238E27FC236}">
                <a16:creationId xmlns:a16="http://schemas.microsoft.com/office/drawing/2014/main" id="{18DE72C7-0E8A-476D-9E7D-3B2AA6EF13B7}"/>
              </a:ext>
            </a:extLst>
          </p:cNvPr>
          <p:cNvSpPr>
            <a:spLocks noGrp="1"/>
          </p:cNvSpPr>
          <p:nvPr>
            <p:ph type="sldNum" sz="quarter" idx="4294967295"/>
          </p:nvPr>
        </p:nvSpPr>
        <p:spPr>
          <a:xfrm>
            <a:off x="11984038" y="6505575"/>
            <a:ext cx="207962" cy="107950"/>
          </a:xfrm>
        </p:spPr>
        <p:txBody>
          <a:bodyPr/>
          <a:lstStyle/>
          <a:p>
            <a:fld id="{3FA84AA8-8623-417D-8E8E-D9F85DBD0D97}" type="slidenum">
              <a:rPr lang="de-DE" smtClean="0"/>
              <a:pPr/>
              <a:t>5</a:t>
            </a:fld>
            <a:endParaRPr lang="de-DE" dirty="0"/>
          </a:p>
        </p:txBody>
      </p:sp>
      <p:pic>
        <p:nvPicPr>
          <p:cNvPr id="52" name="Bildplatzhalter 51">
            <a:extLst>
              <a:ext uri="{FF2B5EF4-FFF2-40B4-BE49-F238E27FC236}">
                <a16:creationId xmlns:a16="http://schemas.microsoft.com/office/drawing/2014/main" id="{34788969-AC5C-4D63-A234-253C63E05EC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504000" y="758433"/>
            <a:ext cx="9045226" cy="5081588"/>
          </a:xfrm>
          <a:prstGeom prst="rect">
            <a:avLst/>
          </a:prstGeom>
        </p:spPr>
      </p:pic>
    </p:spTree>
    <p:extLst>
      <p:ext uri="{BB962C8B-B14F-4D97-AF65-F5344CB8AC3E}">
        <p14:creationId xmlns:p14="http://schemas.microsoft.com/office/powerpoint/2010/main" val="268731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endParaRPr lang="de-DE" dirty="0"/>
          </a:p>
        </p:txBody>
      </p:sp>
      <p:sp>
        <p:nvSpPr>
          <p:cNvPr id="3" name="Titel 2"/>
          <p:cNvSpPr>
            <a:spLocks noGrp="1"/>
          </p:cNvSpPr>
          <p:nvPr>
            <p:ph type="title"/>
          </p:nvPr>
        </p:nvSpPr>
        <p:spPr>
          <a:xfrm>
            <a:off x="990000" y="1597237"/>
            <a:ext cx="10717200" cy="460800"/>
          </a:xfrm>
        </p:spPr>
        <p:txBody>
          <a:bodyPr/>
          <a:lstStyle/>
          <a:p>
            <a:endParaRPr lang="de-DE" dirty="0"/>
          </a:p>
        </p:txBody>
      </p:sp>
    </p:spTree>
    <p:extLst>
      <p:ext uri="{BB962C8B-B14F-4D97-AF65-F5344CB8AC3E}">
        <p14:creationId xmlns:p14="http://schemas.microsoft.com/office/powerpoint/2010/main" val="61953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a:t>Allgemeiner Schulungsteil</a:t>
            </a:r>
          </a:p>
        </p:txBody>
      </p:sp>
      <p:sp>
        <p:nvSpPr>
          <p:cNvPr id="3" name="Titel 2"/>
          <p:cNvSpPr>
            <a:spLocks noGrp="1"/>
          </p:cNvSpPr>
          <p:nvPr>
            <p:ph type="title"/>
          </p:nvPr>
        </p:nvSpPr>
        <p:spPr/>
        <p:txBody>
          <a:bodyPr/>
          <a:lstStyle/>
          <a:p>
            <a:r>
              <a:rPr lang="de-DE" dirty="0"/>
              <a:t>Grundwissen Schriftgutverwaltung</a:t>
            </a:r>
          </a:p>
        </p:txBody>
      </p:sp>
      <p:sp>
        <p:nvSpPr>
          <p:cNvPr id="4" name="Textplatzhalter 5">
            <a:extLst>
              <a:ext uri="{FF2B5EF4-FFF2-40B4-BE49-F238E27FC236}">
                <a16:creationId xmlns:a16="http://schemas.microsoft.com/office/drawing/2014/main" id="{7C39A88B-1F37-45CE-9D39-3F2A327E1240}"/>
              </a:ext>
            </a:extLst>
          </p:cNvPr>
          <p:cNvSpPr txBox="1">
            <a:spLocks/>
          </p:cNvSpPr>
          <p:nvPr/>
        </p:nvSpPr>
        <p:spPr>
          <a:xfrm>
            <a:off x="772154" y="3926244"/>
            <a:ext cx="10717200" cy="923330"/>
          </a:xfrm>
          <a:prstGeom prst="rect">
            <a:avLst/>
          </a:prstGeom>
        </p:spPr>
        <p:txBody>
          <a:bodyPr vert="horz" lIns="0" tIns="0" rIns="0" bIns="0" rtlCol="0" anchor="t" anchorCtr="0">
            <a:sp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sz="2000" kern="1200" baseline="0">
                <a:solidFill>
                  <a:schemeClr val="tx1"/>
                </a:solidFill>
                <a:latin typeface="+mn-lt"/>
                <a:ea typeface="+mn-ea"/>
                <a:cs typeface="+mn-cs"/>
              </a:defRPr>
            </a:lvl1pPr>
            <a:lvl2pPr marL="355600" indent="-355600" algn="l" defTabSz="914400" rtl="0" eaLnBrk="1" latinLnBrk="0" hangingPunct="1">
              <a:lnSpc>
                <a:spcPts val="2400"/>
              </a:lnSpc>
              <a:spcBef>
                <a:spcPts val="0"/>
              </a:spcBef>
              <a:buClr>
                <a:srgbClr val="780F2D"/>
              </a:buClr>
              <a:buSzPct val="100000"/>
              <a:buFont typeface="Arial" panose="020B0604020202020204" pitchFamily="34" charset="0"/>
              <a:buChar char="•"/>
              <a:defRPr sz="2000" kern="1200" baseline="0">
                <a:solidFill>
                  <a:schemeClr val="tx1"/>
                </a:solidFill>
                <a:latin typeface="+mn-lt"/>
                <a:ea typeface="+mn-ea"/>
                <a:cs typeface="+mn-cs"/>
              </a:defRPr>
            </a:lvl2pPr>
            <a:lvl3pPr marL="712788" indent="-357188" algn="l" defTabSz="914400" rtl="0" eaLnBrk="1" latinLnBrk="0" hangingPunct="1">
              <a:lnSpc>
                <a:spcPts val="2400"/>
              </a:lnSpc>
              <a:spcBef>
                <a:spcPts val="0"/>
              </a:spcBef>
              <a:buClr>
                <a:srgbClr val="780F2D"/>
              </a:buClr>
              <a:buFont typeface="BundesSans Office" panose="020B0002030500000203" pitchFamily="34" charset="0"/>
              <a:buChar char="›"/>
              <a:tabLst/>
              <a:defRPr sz="2000" kern="1200" baseline="0">
                <a:solidFill>
                  <a:schemeClr val="tx1"/>
                </a:solidFill>
                <a:latin typeface="+mn-lt"/>
                <a:ea typeface="+mn-ea"/>
                <a:cs typeface="+mn-cs"/>
              </a:defRPr>
            </a:lvl3pPr>
            <a:lvl4pPr marL="1081088" indent="-368300" algn="l" defTabSz="914400" rtl="0" eaLnBrk="1" latinLnBrk="0" hangingPunct="1">
              <a:lnSpc>
                <a:spcPts val="2400"/>
              </a:lnSpc>
              <a:spcBef>
                <a:spcPts val="0"/>
              </a:spcBef>
              <a:buClr>
                <a:srgbClr val="780F2D"/>
              </a:buClr>
              <a:buSzPct val="100000"/>
              <a:buFont typeface="Wingdings" panose="05000000000000000000" pitchFamily="2" charset="2"/>
              <a:buChar char="§"/>
              <a:tabLst/>
              <a:defRPr sz="2000" kern="1200" baseline="0">
                <a:solidFill>
                  <a:schemeClr val="tx1"/>
                </a:solidFill>
                <a:latin typeface="+mn-lt"/>
                <a:ea typeface="+mn-ea"/>
                <a:cs typeface="+mn-cs"/>
              </a:defRPr>
            </a:lvl4pPr>
            <a:lvl5pPr marL="1436688" indent="-355600" algn="l" defTabSz="914400" rtl="0" eaLnBrk="1" latinLnBrk="0" hangingPunct="1">
              <a:lnSpc>
                <a:spcPts val="2400"/>
              </a:lnSpc>
              <a:spcBef>
                <a:spcPts val="0"/>
              </a:spcBef>
              <a:buClr>
                <a:srgbClr val="780F2D"/>
              </a:buClr>
              <a:buFont typeface="Courier New" panose="02070309020205020404" pitchFamily="49" charset="0"/>
              <a:buChar char="o"/>
              <a:defRPr sz="2000" kern="1200" baseline="0">
                <a:solidFill>
                  <a:schemeClr val="tx1"/>
                </a:solidFill>
                <a:latin typeface="+mn-lt"/>
                <a:ea typeface="+mn-ea"/>
                <a:cs typeface="+mn-cs"/>
              </a:defRPr>
            </a:lvl5pPr>
            <a:lvl6pPr marL="1887538" indent="-3667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230437"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de-DE" dirty="0">
                <a:solidFill>
                  <a:schemeClr val="bg1"/>
                </a:solidFill>
              </a:rPr>
              <a:t>Behörde</a:t>
            </a:r>
            <a:br>
              <a:rPr lang="de-DE" dirty="0">
                <a:solidFill>
                  <a:schemeClr val="bg1"/>
                </a:solidFill>
              </a:rPr>
            </a:br>
            <a:r>
              <a:rPr lang="de-DE" dirty="0">
                <a:solidFill>
                  <a:schemeClr val="bg1"/>
                </a:solidFill>
              </a:rPr>
              <a:t>Abteilung</a:t>
            </a:r>
          </a:p>
          <a:p>
            <a:pPr algn="r"/>
            <a:r>
              <a:rPr lang="de-DE" dirty="0">
                <a:solidFill>
                  <a:schemeClr val="bg1"/>
                </a:solidFill>
              </a:rPr>
              <a:t>Referat</a:t>
            </a:r>
          </a:p>
        </p:txBody>
      </p:sp>
    </p:spTree>
    <p:extLst>
      <p:ext uri="{BB962C8B-B14F-4D97-AF65-F5344CB8AC3E}">
        <p14:creationId xmlns:p14="http://schemas.microsoft.com/office/powerpoint/2010/main" val="33061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Themen im Überblick</a:t>
            </a:r>
          </a:p>
        </p:txBody>
      </p:sp>
      <p:graphicFrame>
        <p:nvGraphicFramePr>
          <p:cNvPr id="13" name="Tabelle 12"/>
          <p:cNvGraphicFramePr>
            <a:graphicFrameLocks noGrp="1"/>
          </p:cNvGraphicFramePr>
          <p:nvPr>
            <p:extLst>
              <p:ext uri="{D42A27DB-BD31-4B8C-83A1-F6EECF244321}">
                <p14:modId xmlns:p14="http://schemas.microsoft.com/office/powerpoint/2010/main" val="900835779"/>
              </p:ext>
            </p:extLst>
          </p:nvPr>
        </p:nvGraphicFramePr>
        <p:xfrm>
          <a:off x="862621" y="1768414"/>
          <a:ext cx="6814868" cy="2443000"/>
        </p:xfrm>
        <a:graphic>
          <a:graphicData uri="http://schemas.openxmlformats.org/drawingml/2006/table">
            <a:tbl>
              <a:tblPr firstRow="1" bandRow="1">
                <a:tableStyleId>{10A1B5D5-9B99-4C35-A422-299274C87663}</a:tableStyleId>
              </a:tblPr>
              <a:tblGrid>
                <a:gridCol w="638355">
                  <a:extLst>
                    <a:ext uri="{9D8B030D-6E8A-4147-A177-3AD203B41FA5}">
                      <a16:colId xmlns:a16="http://schemas.microsoft.com/office/drawing/2014/main" val="20000"/>
                    </a:ext>
                  </a:extLst>
                </a:gridCol>
                <a:gridCol w="6176513">
                  <a:extLst>
                    <a:ext uri="{9D8B030D-6E8A-4147-A177-3AD203B41FA5}">
                      <a16:colId xmlns:a16="http://schemas.microsoft.com/office/drawing/2014/main" val="20001"/>
                    </a:ext>
                  </a:extLst>
                </a:gridCol>
              </a:tblGrid>
              <a:tr h="610750">
                <a:tc>
                  <a:txBody>
                    <a:bodyPr/>
                    <a:lstStyle/>
                    <a:p>
                      <a:pPr algn="ctr"/>
                      <a:r>
                        <a:rPr lang="de-DE" sz="2400" b="1" dirty="0">
                          <a:solidFill>
                            <a:srgbClr val="007194"/>
                          </a:solidFill>
                        </a:rPr>
                        <a:t>1</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Grundbegriffe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0750">
                <a:tc>
                  <a:txBody>
                    <a:bodyPr/>
                    <a:lstStyle/>
                    <a:p>
                      <a:pPr algn="ctr"/>
                      <a:r>
                        <a:rPr lang="de-DE" sz="2400" b="1" dirty="0">
                          <a:solidFill>
                            <a:srgbClr val="007194"/>
                          </a:solidFill>
                        </a:rPr>
                        <a:t>2</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indent="0"/>
                      <a:r>
                        <a:rPr lang="de-DE" sz="2000" b="0" dirty="0">
                          <a:solidFill>
                            <a:schemeClr val="tx2"/>
                          </a:solidFill>
                        </a:rPr>
                        <a:t>Einordnung der Grundbegriffe</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750">
                <a:tc>
                  <a:txBody>
                    <a:bodyPr/>
                    <a:lstStyle/>
                    <a:p>
                      <a:pPr algn="ctr"/>
                      <a:r>
                        <a:rPr lang="de-DE" sz="2400" b="1" dirty="0">
                          <a:solidFill>
                            <a:srgbClr val="007194"/>
                          </a:solidFill>
                        </a:rPr>
                        <a:t>3</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Grundlagen der ordnungsgemäßen Aktenführung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0750">
                <a:tc>
                  <a:txBody>
                    <a:bodyPr/>
                    <a:lstStyle/>
                    <a:p>
                      <a:pPr algn="ctr"/>
                      <a:r>
                        <a:rPr lang="de-DE" sz="2400" b="1" dirty="0">
                          <a:solidFill>
                            <a:srgbClr val="007194"/>
                          </a:solidFill>
                        </a:rPr>
                        <a:t>4</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Instrumente der Schriftgutverwaltung</a:t>
                      </a:r>
                    </a:p>
                  </a:txBody>
                  <a:tcPr anchor="ctr">
                    <a:lnL w="76200" cap="flat" cmpd="sng" algn="ctr">
                      <a:solidFill>
                        <a:srgbClr val="007194"/>
                      </a:solidFill>
                      <a:prstDash val="solid"/>
                      <a:round/>
                      <a:headEnd type="none" w="med" len="med"/>
                      <a:tailEnd type="none" w="med" len="med"/>
                    </a:lnL>
                    <a:lnR w="76200" cap="flat" cmpd="sng" algn="ctr">
                      <a:solidFill>
                        <a:srgbClr val="007194"/>
                      </a:solidFill>
                      <a:prstDash val="solid"/>
                      <a:round/>
                      <a:headEnd type="none" w="med" len="med"/>
                      <a:tailEnd type="none" w="med" len="med"/>
                    </a:lnR>
                    <a:lnT w="76200" cap="flat" cmpd="sng" algn="ctr">
                      <a:solidFill>
                        <a:srgbClr val="007194"/>
                      </a:solidFill>
                      <a:prstDash val="solid"/>
                      <a:round/>
                      <a:headEnd type="none" w="med" len="med"/>
                      <a:tailEnd type="none" w="med" len="med"/>
                    </a:lnT>
                    <a:lnB w="76200" cap="flat" cmpd="sng" algn="ctr">
                      <a:solidFill>
                        <a:srgbClr val="00719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4" name="Grafik 13" descr="Klemmbrett abgehakt Silhouette">
            <a:extLst>
              <a:ext uri="{FF2B5EF4-FFF2-40B4-BE49-F238E27FC236}">
                <a16:creationId xmlns:a16="http://schemas.microsoft.com/office/drawing/2014/main" id="{619D6C71-69DB-DD4B-B9BC-AE3461C42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711" y="1751163"/>
            <a:ext cx="3056182" cy="3056182"/>
          </a:xfrm>
          <a:prstGeom prst="rect">
            <a:avLst/>
          </a:prstGeom>
        </p:spPr>
      </p:pic>
      <p:sp>
        <p:nvSpPr>
          <p:cNvPr id="2" name="Fußzeilenplatzhalter 1">
            <a:extLst>
              <a:ext uri="{FF2B5EF4-FFF2-40B4-BE49-F238E27FC236}">
                <a16:creationId xmlns:a16="http://schemas.microsoft.com/office/drawing/2014/main" id="{E239215D-6BC4-4EA7-9D94-087A4CF1B312}"/>
              </a:ext>
            </a:extLst>
          </p:cNvPr>
          <p:cNvSpPr>
            <a:spLocks noGrp="1"/>
          </p:cNvSpPr>
          <p:nvPr>
            <p:ph type="ftr" sz="quarter" idx="15"/>
          </p:nvPr>
        </p:nvSpPr>
        <p:spPr/>
        <p:txBody>
          <a:bodyPr/>
          <a:lstStyle/>
          <a:p>
            <a:r>
              <a:rPr lang="de-DE"/>
              <a:t>Bundesarchiv  |  07.02.2024  |</a:t>
            </a:r>
            <a:endParaRPr lang="de-DE" dirty="0"/>
          </a:p>
        </p:txBody>
      </p:sp>
    </p:spTree>
    <p:extLst>
      <p:ext uri="{BB962C8B-B14F-4D97-AF65-F5344CB8AC3E}">
        <p14:creationId xmlns:p14="http://schemas.microsoft.com/office/powerpoint/2010/main" val="3412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27EA07C-B7F7-55EC-1393-E14143EACEE2}"/>
              </a:ext>
            </a:extLst>
          </p:cNvPr>
          <p:cNvSpPr>
            <a:spLocks noGrp="1"/>
          </p:cNvSpPr>
          <p:nvPr>
            <p:ph type="title"/>
          </p:nvPr>
        </p:nvSpPr>
        <p:spPr/>
        <p:txBody>
          <a:bodyPr/>
          <a:lstStyle/>
          <a:p>
            <a:endParaRPr lang="de-DE" dirty="0"/>
          </a:p>
        </p:txBody>
      </p:sp>
      <p:sp>
        <p:nvSpPr>
          <p:cNvPr id="5" name="Fußzeilenplatzhalter 4">
            <a:extLst>
              <a:ext uri="{FF2B5EF4-FFF2-40B4-BE49-F238E27FC236}">
                <a16:creationId xmlns:a16="http://schemas.microsoft.com/office/drawing/2014/main" id="{E1D7BD2F-B511-660B-EA7A-72EA82F940E4}"/>
              </a:ext>
            </a:extLst>
          </p:cNvPr>
          <p:cNvSpPr>
            <a:spLocks noGrp="1"/>
          </p:cNvSpPr>
          <p:nvPr>
            <p:ph type="ftr" sz="quarter" idx="15"/>
          </p:nvPr>
        </p:nvSpPr>
        <p:spPr/>
        <p:txBody>
          <a:bodyPr/>
          <a:lstStyle/>
          <a:p>
            <a:r>
              <a:rPr lang="de-DE"/>
              <a:t>Bundesarchiv  |  07.02.2024  |</a:t>
            </a:r>
            <a:endParaRPr lang="de-DE" dirty="0"/>
          </a:p>
        </p:txBody>
      </p:sp>
      <p:sp>
        <p:nvSpPr>
          <p:cNvPr id="128" name="ZoneTexte 79">
            <a:extLst>
              <a:ext uri="{FF2B5EF4-FFF2-40B4-BE49-F238E27FC236}">
                <a16:creationId xmlns:a16="http://schemas.microsoft.com/office/drawing/2014/main" id="{7A1757E7-7ED9-7611-F8D1-B87A1CB96FE6}"/>
              </a:ext>
            </a:extLst>
          </p:cNvPr>
          <p:cNvSpPr txBox="1"/>
          <p:nvPr/>
        </p:nvSpPr>
        <p:spPr>
          <a:xfrm>
            <a:off x="5045391" y="1857211"/>
            <a:ext cx="4118053" cy="338554"/>
          </a:xfrm>
          <a:prstGeom prst="rect">
            <a:avLst/>
          </a:prstGeom>
          <a:noFill/>
        </p:spPr>
        <p:txBody>
          <a:bodyPr wrap="square" rtlCol="0">
            <a:spAutoFit/>
          </a:bodyPr>
          <a:lstStyle/>
          <a:p>
            <a:r>
              <a:rPr lang="de-DE" sz="1600" b="1" dirty="0">
                <a:solidFill>
                  <a:schemeClr val="bg2"/>
                </a:solidFill>
                <a:ea typeface="Tahoma" panose="020B0604030504040204" pitchFamily="34" charset="0"/>
                <a:cs typeface="Tahoma" panose="020B0604030504040204" pitchFamily="34" charset="0"/>
              </a:rPr>
              <a:t>Akte und Vorgang</a:t>
            </a:r>
          </a:p>
        </p:txBody>
      </p:sp>
      <p:sp>
        <p:nvSpPr>
          <p:cNvPr id="131" name="Freeform 7">
            <a:extLst>
              <a:ext uri="{FF2B5EF4-FFF2-40B4-BE49-F238E27FC236}">
                <a16:creationId xmlns:a16="http://schemas.microsoft.com/office/drawing/2014/main" id="{5858F74C-E4C2-B22C-3FEB-929778FD971D}"/>
              </a:ext>
            </a:extLst>
          </p:cNvPr>
          <p:cNvSpPr>
            <a:spLocks/>
          </p:cNvSpPr>
          <p:nvPr/>
        </p:nvSpPr>
        <p:spPr bwMode="auto">
          <a:xfrm rot="19671359">
            <a:off x="3617544" y="3827408"/>
            <a:ext cx="1261441" cy="630721"/>
          </a:xfrm>
          <a:custGeom>
            <a:avLst/>
            <a:gdLst>
              <a:gd name="T0" fmla="*/ 194 w 224"/>
              <a:gd name="T1" fmla="*/ 112 h 112"/>
              <a:gd name="T2" fmla="*/ 224 w 224"/>
              <a:gd name="T3" fmla="*/ 1 h 112"/>
              <a:gd name="T4" fmla="*/ 224 w 224"/>
              <a:gd name="T5" fmla="*/ 0 h 112"/>
              <a:gd name="T6" fmla="*/ 0 w 224"/>
              <a:gd name="T7" fmla="*/ 1 h 112"/>
              <a:gd name="T8" fmla="*/ 194 w 224"/>
              <a:gd name="T9" fmla="*/ 112 h 112"/>
            </a:gdLst>
            <a:ahLst/>
            <a:cxnLst>
              <a:cxn ang="0">
                <a:pos x="T0" y="T1"/>
              </a:cxn>
              <a:cxn ang="0">
                <a:pos x="T2" y="T3"/>
              </a:cxn>
              <a:cxn ang="0">
                <a:pos x="T4" y="T5"/>
              </a:cxn>
              <a:cxn ang="0">
                <a:pos x="T6" y="T7"/>
              </a:cxn>
              <a:cxn ang="0">
                <a:pos x="T8" y="T9"/>
              </a:cxn>
            </a:cxnLst>
            <a:rect l="0" t="0" r="r" b="b"/>
            <a:pathLst>
              <a:path w="224" h="112">
                <a:moveTo>
                  <a:pt x="194" y="112"/>
                </a:moveTo>
                <a:cubicBezTo>
                  <a:pt x="213" y="79"/>
                  <a:pt x="224" y="42"/>
                  <a:pt x="224" y="1"/>
                </a:cubicBezTo>
                <a:cubicBezTo>
                  <a:pt x="224" y="1"/>
                  <a:pt x="224" y="1"/>
                  <a:pt x="224" y="0"/>
                </a:cubicBezTo>
                <a:cubicBezTo>
                  <a:pt x="0" y="1"/>
                  <a:pt x="0" y="1"/>
                  <a:pt x="0" y="1"/>
                </a:cubicBezTo>
                <a:lnTo>
                  <a:pt x="194" y="1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32" name="Freeform 8">
            <a:extLst>
              <a:ext uri="{FF2B5EF4-FFF2-40B4-BE49-F238E27FC236}">
                <a16:creationId xmlns:a16="http://schemas.microsoft.com/office/drawing/2014/main" id="{BEBD0AB3-061E-B870-C210-1E14017047C7}"/>
              </a:ext>
            </a:extLst>
          </p:cNvPr>
          <p:cNvSpPr>
            <a:spLocks/>
          </p:cNvSpPr>
          <p:nvPr/>
        </p:nvSpPr>
        <p:spPr bwMode="auto">
          <a:xfrm rot="19671359">
            <a:off x="3604628" y="3900927"/>
            <a:ext cx="1019177" cy="512373"/>
          </a:xfrm>
          <a:custGeom>
            <a:avLst/>
            <a:gdLst>
              <a:gd name="T0" fmla="*/ 157 w 181"/>
              <a:gd name="T1" fmla="*/ 91 h 91"/>
              <a:gd name="T2" fmla="*/ 181 w 181"/>
              <a:gd name="T3" fmla="*/ 1 h 91"/>
              <a:gd name="T4" fmla="*/ 181 w 181"/>
              <a:gd name="T5" fmla="*/ 0 h 91"/>
              <a:gd name="T6" fmla="*/ 0 w 181"/>
              <a:gd name="T7" fmla="*/ 1 h 91"/>
              <a:gd name="T8" fmla="*/ 157 w 181"/>
              <a:gd name="T9" fmla="*/ 91 h 91"/>
            </a:gdLst>
            <a:ahLst/>
            <a:cxnLst>
              <a:cxn ang="0">
                <a:pos x="T0" y="T1"/>
              </a:cxn>
              <a:cxn ang="0">
                <a:pos x="T2" y="T3"/>
              </a:cxn>
              <a:cxn ang="0">
                <a:pos x="T4" y="T5"/>
              </a:cxn>
              <a:cxn ang="0">
                <a:pos x="T6" y="T7"/>
              </a:cxn>
              <a:cxn ang="0">
                <a:pos x="T8" y="T9"/>
              </a:cxn>
            </a:cxnLst>
            <a:rect l="0" t="0" r="r" b="b"/>
            <a:pathLst>
              <a:path w="181" h="91">
                <a:moveTo>
                  <a:pt x="157" y="91"/>
                </a:moveTo>
                <a:cubicBezTo>
                  <a:pt x="172" y="64"/>
                  <a:pt x="181" y="34"/>
                  <a:pt x="181" y="1"/>
                </a:cubicBezTo>
                <a:cubicBezTo>
                  <a:pt x="181" y="1"/>
                  <a:pt x="181" y="1"/>
                  <a:pt x="181" y="0"/>
                </a:cubicBezTo>
                <a:cubicBezTo>
                  <a:pt x="0" y="1"/>
                  <a:pt x="0" y="1"/>
                  <a:pt x="0" y="1"/>
                </a:cubicBezTo>
                <a:lnTo>
                  <a:pt x="157" y="91"/>
                </a:lnTo>
                <a:close/>
              </a:path>
            </a:pathLst>
          </a:custGeom>
          <a:solidFill>
            <a:srgbClr val="D8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3" name="Freeform 9">
            <a:extLst>
              <a:ext uri="{FF2B5EF4-FFF2-40B4-BE49-F238E27FC236}">
                <a16:creationId xmlns:a16="http://schemas.microsoft.com/office/drawing/2014/main" id="{DD09BCBF-200A-6D7B-662E-79FB8FF921E6}"/>
              </a:ext>
            </a:extLst>
          </p:cNvPr>
          <p:cNvSpPr>
            <a:spLocks/>
          </p:cNvSpPr>
          <p:nvPr/>
        </p:nvSpPr>
        <p:spPr bwMode="auto">
          <a:xfrm rot="19671359">
            <a:off x="3754907" y="3841939"/>
            <a:ext cx="1092970" cy="1087401"/>
          </a:xfrm>
          <a:custGeom>
            <a:avLst/>
            <a:gdLst>
              <a:gd name="T0" fmla="*/ 194 w 194"/>
              <a:gd name="T1" fmla="*/ 111 h 193"/>
              <a:gd name="T2" fmla="*/ 0 w 194"/>
              <a:gd name="T3" fmla="*/ 0 h 193"/>
              <a:gd name="T4" fmla="*/ 112 w 194"/>
              <a:gd name="T5" fmla="*/ 193 h 193"/>
              <a:gd name="T6" fmla="*/ 194 w 194"/>
              <a:gd name="T7" fmla="*/ 111 h 193"/>
            </a:gdLst>
            <a:ahLst/>
            <a:cxnLst>
              <a:cxn ang="0">
                <a:pos x="T0" y="T1"/>
              </a:cxn>
              <a:cxn ang="0">
                <a:pos x="T2" y="T3"/>
              </a:cxn>
              <a:cxn ang="0">
                <a:pos x="T4" y="T5"/>
              </a:cxn>
              <a:cxn ang="0">
                <a:pos x="T6" y="T7"/>
              </a:cxn>
            </a:cxnLst>
            <a:rect l="0" t="0" r="r" b="b"/>
            <a:pathLst>
              <a:path w="194" h="193">
                <a:moveTo>
                  <a:pt x="194" y="111"/>
                </a:moveTo>
                <a:cubicBezTo>
                  <a:pt x="0" y="0"/>
                  <a:pt x="0" y="0"/>
                  <a:pt x="0" y="0"/>
                </a:cubicBezTo>
                <a:cubicBezTo>
                  <a:pt x="112" y="193"/>
                  <a:pt x="112" y="193"/>
                  <a:pt x="112" y="193"/>
                </a:cubicBezTo>
                <a:cubicBezTo>
                  <a:pt x="146" y="173"/>
                  <a:pt x="174" y="145"/>
                  <a:pt x="194" y="11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34" name="Freeform 10">
            <a:extLst>
              <a:ext uri="{FF2B5EF4-FFF2-40B4-BE49-F238E27FC236}">
                <a16:creationId xmlns:a16="http://schemas.microsoft.com/office/drawing/2014/main" id="{A6FC805D-C253-28EF-FF78-43AA310C150B}"/>
              </a:ext>
            </a:extLst>
          </p:cNvPr>
          <p:cNvSpPr>
            <a:spLocks/>
          </p:cNvSpPr>
          <p:nvPr/>
        </p:nvSpPr>
        <p:spPr bwMode="auto">
          <a:xfrm rot="19671359">
            <a:off x="3715355" y="3913504"/>
            <a:ext cx="884123" cy="878553"/>
          </a:xfrm>
          <a:custGeom>
            <a:avLst/>
            <a:gdLst>
              <a:gd name="T0" fmla="*/ 157 w 157"/>
              <a:gd name="T1" fmla="*/ 90 h 156"/>
              <a:gd name="T2" fmla="*/ 0 w 157"/>
              <a:gd name="T3" fmla="*/ 0 h 156"/>
              <a:gd name="T4" fmla="*/ 91 w 157"/>
              <a:gd name="T5" fmla="*/ 156 h 156"/>
              <a:gd name="T6" fmla="*/ 157 w 157"/>
              <a:gd name="T7" fmla="*/ 90 h 156"/>
            </a:gdLst>
            <a:ahLst/>
            <a:cxnLst>
              <a:cxn ang="0">
                <a:pos x="T0" y="T1"/>
              </a:cxn>
              <a:cxn ang="0">
                <a:pos x="T2" y="T3"/>
              </a:cxn>
              <a:cxn ang="0">
                <a:pos x="T4" y="T5"/>
              </a:cxn>
              <a:cxn ang="0">
                <a:pos x="T6" y="T7"/>
              </a:cxn>
            </a:cxnLst>
            <a:rect l="0" t="0" r="r" b="b"/>
            <a:pathLst>
              <a:path w="157" h="156">
                <a:moveTo>
                  <a:pt x="157" y="90"/>
                </a:moveTo>
                <a:cubicBezTo>
                  <a:pt x="0" y="0"/>
                  <a:pt x="0" y="0"/>
                  <a:pt x="0" y="0"/>
                </a:cubicBezTo>
                <a:cubicBezTo>
                  <a:pt x="91" y="156"/>
                  <a:pt x="91" y="156"/>
                  <a:pt x="91" y="156"/>
                </a:cubicBezTo>
                <a:cubicBezTo>
                  <a:pt x="118" y="140"/>
                  <a:pt x="141" y="117"/>
                  <a:pt x="157" y="90"/>
                </a:cubicBezTo>
                <a:close/>
              </a:path>
            </a:pathLst>
          </a:custGeom>
          <a:solidFill>
            <a:srgbClr val="A55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5" name="Freeform 11">
            <a:extLst>
              <a:ext uri="{FF2B5EF4-FFF2-40B4-BE49-F238E27FC236}">
                <a16:creationId xmlns:a16="http://schemas.microsoft.com/office/drawing/2014/main" id="{CBBA5CBA-293E-7289-0664-C69AE7EC905D}"/>
              </a:ext>
            </a:extLst>
          </p:cNvPr>
          <p:cNvSpPr>
            <a:spLocks/>
          </p:cNvSpPr>
          <p:nvPr/>
        </p:nvSpPr>
        <p:spPr bwMode="auto">
          <a:xfrm rot="19671359">
            <a:off x="3284562" y="3296799"/>
            <a:ext cx="1261441" cy="632113"/>
          </a:xfrm>
          <a:custGeom>
            <a:avLst/>
            <a:gdLst>
              <a:gd name="T0" fmla="*/ 0 w 224"/>
              <a:gd name="T1" fmla="*/ 112 h 112"/>
              <a:gd name="T2" fmla="*/ 224 w 224"/>
              <a:gd name="T3" fmla="*/ 112 h 112"/>
              <a:gd name="T4" fmla="*/ 193 w 224"/>
              <a:gd name="T5" fmla="*/ 0 h 112"/>
              <a:gd name="T6" fmla="*/ 0 w 224"/>
              <a:gd name="T7" fmla="*/ 112 h 112"/>
            </a:gdLst>
            <a:ahLst/>
            <a:cxnLst>
              <a:cxn ang="0">
                <a:pos x="T0" y="T1"/>
              </a:cxn>
              <a:cxn ang="0">
                <a:pos x="T2" y="T3"/>
              </a:cxn>
              <a:cxn ang="0">
                <a:pos x="T4" y="T5"/>
              </a:cxn>
              <a:cxn ang="0">
                <a:pos x="T6" y="T7"/>
              </a:cxn>
            </a:cxnLst>
            <a:rect l="0" t="0" r="r" b="b"/>
            <a:pathLst>
              <a:path w="224" h="112">
                <a:moveTo>
                  <a:pt x="0" y="112"/>
                </a:moveTo>
                <a:cubicBezTo>
                  <a:pt x="224" y="112"/>
                  <a:pt x="224" y="112"/>
                  <a:pt x="224" y="112"/>
                </a:cubicBezTo>
                <a:cubicBezTo>
                  <a:pt x="224" y="71"/>
                  <a:pt x="212" y="33"/>
                  <a:pt x="193" y="0"/>
                </a:cubicBezTo>
                <a:lnTo>
                  <a:pt x="0"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36" name="Freeform 12">
            <a:extLst>
              <a:ext uri="{FF2B5EF4-FFF2-40B4-BE49-F238E27FC236}">
                <a16:creationId xmlns:a16="http://schemas.microsoft.com/office/drawing/2014/main" id="{F0F9ADB4-8432-1733-6A83-0E2692FACFF1}"/>
              </a:ext>
            </a:extLst>
          </p:cNvPr>
          <p:cNvSpPr>
            <a:spLocks/>
          </p:cNvSpPr>
          <p:nvPr/>
        </p:nvSpPr>
        <p:spPr bwMode="auto">
          <a:xfrm rot="19671359">
            <a:off x="3334612" y="3470523"/>
            <a:ext cx="1019177" cy="513766"/>
          </a:xfrm>
          <a:custGeom>
            <a:avLst/>
            <a:gdLst>
              <a:gd name="T0" fmla="*/ 181 w 181"/>
              <a:gd name="T1" fmla="*/ 91 h 91"/>
              <a:gd name="T2" fmla="*/ 157 w 181"/>
              <a:gd name="T3" fmla="*/ 0 h 91"/>
              <a:gd name="T4" fmla="*/ 0 w 181"/>
              <a:gd name="T5" fmla="*/ 91 h 91"/>
              <a:gd name="T6" fmla="*/ 181 w 181"/>
              <a:gd name="T7" fmla="*/ 91 h 91"/>
            </a:gdLst>
            <a:ahLst/>
            <a:cxnLst>
              <a:cxn ang="0">
                <a:pos x="T0" y="T1"/>
              </a:cxn>
              <a:cxn ang="0">
                <a:pos x="T2" y="T3"/>
              </a:cxn>
              <a:cxn ang="0">
                <a:pos x="T4" y="T5"/>
              </a:cxn>
              <a:cxn ang="0">
                <a:pos x="T6" y="T7"/>
              </a:cxn>
            </a:cxnLst>
            <a:rect l="0" t="0" r="r" b="b"/>
            <a:pathLst>
              <a:path w="181" h="91">
                <a:moveTo>
                  <a:pt x="181" y="91"/>
                </a:moveTo>
                <a:cubicBezTo>
                  <a:pt x="181" y="58"/>
                  <a:pt x="172" y="27"/>
                  <a:pt x="157" y="0"/>
                </a:cubicBezTo>
                <a:cubicBezTo>
                  <a:pt x="0" y="91"/>
                  <a:pt x="0" y="91"/>
                  <a:pt x="0" y="91"/>
                </a:cubicBezTo>
                <a:lnTo>
                  <a:pt x="181" y="91"/>
                </a:lnTo>
                <a:close/>
              </a:path>
            </a:pathLst>
          </a:custGeom>
          <a:solidFill>
            <a:srgbClr val="CC7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8" name="Freeform 14">
            <a:extLst>
              <a:ext uri="{FF2B5EF4-FFF2-40B4-BE49-F238E27FC236}">
                <a16:creationId xmlns:a16="http://schemas.microsoft.com/office/drawing/2014/main" id="{38D79889-627B-4668-9C13-30ADC93D8B46}"/>
              </a:ext>
            </a:extLst>
          </p:cNvPr>
          <p:cNvSpPr>
            <a:spLocks/>
          </p:cNvSpPr>
          <p:nvPr/>
        </p:nvSpPr>
        <p:spPr bwMode="auto">
          <a:xfrm rot="19671359">
            <a:off x="3243533" y="3165529"/>
            <a:ext cx="878553" cy="874376"/>
          </a:xfrm>
          <a:custGeom>
            <a:avLst/>
            <a:gdLst>
              <a:gd name="T0" fmla="*/ 0 w 156"/>
              <a:gd name="T1" fmla="*/ 155 h 155"/>
              <a:gd name="T2" fmla="*/ 156 w 156"/>
              <a:gd name="T3" fmla="*/ 66 h 155"/>
              <a:gd name="T4" fmla="*/ 90 w 156"/>
              <a:gd name="T5" fmla="*/ 0 h 155"/>
              <a:gd name="T6" fmla="*/ 0 w 156"/>
              <a:gd name="T7" fmla="*/ 155 h 155"/>
            </a:gdLst>
            <a:ahLst/>
            <a:cxnLst>
              <a:cxn ang="0">
                <a:pos x="T0" y="T1"/>
              </a:cxn>
              <a:cxn ang="0">
                <a:pos x="T2" y="T3"/>
              </a:cxn>
              <a:cxn ang="0">
                <a:pos x="T4" y="T5"/>
              </a:cxn>
              <a:cxn ang="0">
                <a:pos x="T6" y="T7"/>
              </a:cxn>
            </a:cxnLst>
            <a:rect l="0" t="0" r="r" b="b"/>
            <a:pathLst>
              <a:path w="156" h="155">
                <a:moveTo>
                  <a:pt x="0" y="155"/>
                </a:moveTo>
                <a:cubicBezTo>
                  <a:pt x="156" y="66"/>
                  <a:pt x="156" y="66"/>
                  <a:pt x="156" y="66"/>
                </a:cubicBezTo>
                <a:cubicBezTo>
                  <a:pt x="140" y="39"/>
                  <a:pt x="118" y="16"/>
                  <a:pt x="90" y="0"/>
                </a:cubicBezTo>
                <a:lnTo>
                  <a:pt x="0" y="155"/>
                </a:lnTo>
                <a:close/>
              </a:path>
            </a:pathLst>
          </a:custGeom>
          <a:solidFill>
            <a:srgbClr val="007F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9" name="Oval 5">
            <a:extLst>
              <a:ext uri="{FF2B5EF4-FFF2-40B4-BE49-F238E27FC236}">
                <a16:creationId xmlns:a16="http://schemas.microsoft.com/office/drawing/2014/main" id="{0CF94887-67CE-657A-3CBA-92123D4AE5B4}"/>
              </a:ext>
            </a:extLst>
          </p:cNvPr>
          <p:cNvSpPr>
            <a:spLocks noChangeArrowheads="1"/>
          </p:cNvSpPr>
          <p:nvPr/>
        </p:nvSpPr>
        <p:spPr bwMode="auto">
          <a:xfrm rot="19671359">
            <a:off x="2353994" y="3018661"/>
            <a:ext cx="2394788" cy="2390611"/>
          </a:xfrm>
          <a:prstGeom prst="ellipse">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0" name="Oval 6">
            <a:extLst>
              <a:ext uri="{FF2B5EF4-FFF2-40B4-BE49-F238E27FC236}">
                <a16:creationId xmlns:a16="http://schemas.microsoft.com/office/drawing/2014/main" id="{7BDE86E4-504D-0C88-33F6-3744AB2DA974}"/>
              </a:ext>
            </a:extLst>
          </p:cNvPr>
          <p:cNvSpPr>
            <a:spLocks noChangeArrowheads="1"/>
          </p:cNvSpPr>
          <p:nvPr/>
        </p:nvSpPr>
        <p:spPr bwMode="auto">
          <a:xfrm rot="19671359">
            <a:off x="2533513" y="3194521"/>
            <a:ext cx="2032785" cy="203417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2" name="Freeform 16">
            <a:extLst>
              <a:ext uri="{FF2B5EF4-FFF2-40B4-BE49-F238E27FC236}">
                <a16:creationId xmlns:a16="http://schemas.microsoft.com/office/drawing/2014/main" id="{B1938540-C919-4AD9-377C-2013CDCBFDC3}"/>
              </a:ext>
            </a:extLst>
          </p:cNvPr>
          <p:cNvSpPr>
            <a:spLocks/>
          </p:cNvSpPr>
          <p:nvPr/>
        </p:nvSpPr>
        <p:spPr bwMode="auto">
          <a:xfrm rot="19671359">
            <a:off x="4394083" y="2819294"/>
            <a:ext cx="225556" cy="717045"/>
          </a:xfrm>
          <a:custGeom>
            <a:avLst/>
            <a:gdLst>
              <a:gd name="T0" fmla="*/ 6 w 40"/>
              <a:gd name="T1" fmla="*/ 0 h 127"/>
              <a:gd name="T2" fmla="*/ 0 w 40"/>
              <a:gd name="T3" fmla="*/ 4 h 127"/>
              <a:gd name="T4" fmla="*/ 32 w 40"/>
              <a:gd name="T5" fmla="*/ 126 h 127"/>
              <a:gd name="T6" fmla="*/ 40 w 40"/>
              <a:gd name="T7" fmla="*/ 126 h 127"/>
              <a:gd name="T8" fmla="*/ 6 w 40"/>
              <a:gd name="T9" fmla="*/ 0 h 127"/>
            </a:gdLst>
            <a:ahLst/>
            <a:cxnLst>
              <a:cxn ang="0">
                <a:pos x="T0" y="T1"/>
              </a:cxn>
              <a:cxn ang="0">
                <a:pos x="T2" y="T3"/>
              </a:cxn>
              <a:cxn ang="0">
                <a:pos x="T4" y="T5"/>
              </a:cxn>
              <a:cxn ang="0">
                <a:pos x="T6" y="T7"/>
              </a:cxn>
              <a:cxn ang="0">
                <a:pos x="T8" y="T9"/>
              </a:cxn>
            </a:cxnLst>
            <a:rect l="0" t="0" r="r" b="b"/>
            <a:pathLst>
              <a:path w="40" h="127">
                <a:moveTo>
                  <a:pt x="6" y="0"/>
                </a:moveTo>
                <a:cubicBezTo>
                  <a:pt x="4" y="1"/>
                  <a:pt x="2" y="2"/>
                  <a:pt x="0" y="4"/>
                </a:cubicBezTo>
                <a:cubicBezTo>
                  <a:pt x="20" y="40"/>
                  <a:pt x="32" y="82"/>
                  <a:pt x="32" y="126"/>
                </a:cubicBezTo>
                <a:cubicBezTo>
                  <a:pt x="35" y="127"/>
                  <a:pt x="37" y="127"/>
                  <a:pt x="40" y="126"/>
                </a:cubicBezTo>
                <a:cubicBezTo>
                  <a:pt x="40" y="80"/>
                  <a:pt x="27" y="37"/>
                  <a:pt x="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3" name="Freeform 17">
            <a:extLst>
              <a:ext uri="{FF2B5EF4-FFF2-40B4-BE49-F238E27FC236}">
                <a16:creationId xmlns:a16="http://schemas.microsoft.com/office/drawing/2014/main" id="{0FD418C3-2644-8675-B7EB-F7F7FEC7CBCC}"/>
              </a:ext>
            </a:extLst>
          </p:cNvPr>
          <p:cNvSpPr>
            <a:spLocks/>
          </p:cNvSpPr>
          <p:nvPr/>
        </p:nvSpPr>
        <p:spPr bwMode="auto">
          <a:xfrm rot="19671359">
            <a:off x="4781925" y="3446876"/>
            <a:ext cx="231125" cy="715652"/>
          </a:xfrm>
          <a:custGeom>
            <a:avLst/>
            <a:gdLst>
              <a:gd name="T0" fmla="*/ 6 w 41"/>
              <a:gd name="T1" fmla="*/ 127 h 127"/>
              <a:gd name="T2" fmla="*/ 41 w 41"/>
              <a:gd name="T3" fmla="*/ 0 h 127"/>
              <a:gd name="T4" fmla="*/ 33 w 41"/>
              <a:gd name="T5" fmla="*/ 0 h 127"/>
              <a:gd name="T6" fmla="*/ 0 w 41"/>
              <a:gd name="T7" fmla="*/ 123 h 127"/>
              <a:gd name="T8" fmla="*/ 6 w 41"/>
              <a:gd name="T9" fmla="*/ 127 h 127"/>
            </a:gdLst>
            <a:ahLst/>
            <a:cxnLst>
              <a:cxn ang="0">
                <a:pos x="T0" y="T1"/>
              </a:cxn>
              <a:cxn ang="0">
                <a:pos x="T2" y="T3"/>
              </a:cxn>
              <a:cxn ang="0">
                <a:pos x="T4" y="T5"/>
              </a:cxn>
              <a:cxn ang="0">
                <a:pos x="T6" y="T7"/>
              </a:cxn>
              <a:cxn ang="0">
                <a:pos x="T8" y="T9"/>
              </a:cxn>
            </a:cxnLst>
            <a:rect l="0" t="0" r="r" b="b"/>
            <a:pathLst>
              <a:path w="41" h="127">
                <a:moveTo>
                  <a:pt x="6" y="127"/>
                </a:moveTo>
                <a:cubicBezTo>
                  <a:pt x="28" y="90"/>
                  <a:pt x="41" y="47"/>
                  <a:pt x="41" y="0"/>
                </a:cubicBezTo>
                <a:cubicBezTo>
                  <a:pt x="38" y="0"/>
                  <a:pt x="36" y="0"/>
                  <a:pt x="33" y="0"/>
                </a:cubicBezTo>
                <a:cubicBezTo>
                  <a:pt x="33" y="45"/>
                  <a:pt x="21" y="87"/>
                  <a:pt x="0" y="123"/>
                </a:cubicBezTo>
                <a:cubicBezTo>
                  <a:pt x="3" y="124"/>
                  <a:pt x="5" y="126"/>
                  <a:pt x="6" y="1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4" name="Freeform 18">
            <a:extLst>
              <a:ext uri="{FF2B5EF4-FFF2-40B4-BE49-F238E27FC236}">
                <a16:creationId xmlns:a16="http://schemas.microsoft.com/office/drawing/2014/main" id="{0A43FB62-2614-7E4D-9698-850EDA0A286A}"/>
              </a:ext>
            </a:extLst>
          </p:cNvPr>
          <p:cNvSpPr>
            <a:spLocks/>
          </p:cNvSpPr>
          <p:nvPr/>
        </p:nvSpPr>
        <p:spPr bwMode="auto">
          <a:xfrm rot="19671359">
            <a:off x="4667668" y="4259580"/>
            <a:ext cx="529081" cy="524905"/>
          </a:xfrm>
          <a:custGeom>
            <a:avLst/>
            <a:gdLst>
              <a:gd name="T0" fmla="*/ 86 w 94"/>
              <a:gd name="T1" fmla="*/ 0 h 93"/>
              <a:gd name="T2" fmla="*/ 0 w 94"/>
              <a:gd name="T3" fmla="*/ 87 h 93"/>
              <a:gd name="T4" fmla="*/ 5 w 94"/>
              <a:gd name="T5" fmla="*/ 93 h 93"/>
              <a:gd name="T6" fmla="*/ 94 w 94"/>
              <a:gd name="T7" fmla="*/ 3 h 93"/>
              <a:gd name="T8" fmla="*/ 86 w 94"/>
              <a:gd name="T9" fmla="*/ 0 h 93"/>
            </a:gdLst>
            <a:ahLst/>
            <a:cxnLst>
              <a:cxn ang="0">
                <a:pos x="T0" y="T1"/>
              </a:cxn>
              <a:cxn ang="0">
                <a:pos x="T2" y="T3"/>
              </a:cxn>
              <a:cxn ang="0">
                <a:pos x="T4" y="T5"/>
              </a:cxn>
              <a:cxn ang="0">
                <a:pos x="T6" y="T7"/>
              </a:cxn>
              <a:cxn ang="0">
                <a:pos x="T8" y="T9"/>
              </a:cxn>
            </a:cxnLst>
            <a:rect l="0" t="0" r="r" b="b"/>
            <a:pathLst>
              <a:path w="94" h="93">
                <a:moveTo>
                  <a:pt x="86" y="0"/>
                </a:moveTo>
                <a:cubicBezTo>
                  <a:pt x="65" y="36"/>
                  <a:pt x="35" y="65"/>
                  <a:pt x="0" y="87"/>
                </a:cubicBezTo>
                <a:cubicBezTo>
                  <a:pt x="2" y="89"/>
                  <a:pt x="3" y="91"/>
                  <a:pt x="5" y="93"/>
                </a:cubicBezTo>
                <a:cubicBezTo>
                  <a:pt x="41" y="71"/>
                  <a:pt x="72" y="40"/>
                  <a:pt x="94" y="3"/>
                </a:cubicBezTo>
                <a:cubicBezTo>
                  <a:pt x="91" y="2"/>
                  <a:pt x="89" y="1"/>
                  <a:pt x="86"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5" name="Oval 19">
            <a:extLst>
              <a:ext uri="{FF2B5EF4-FFF2-40B4-BE49-F238E27FC236}">
                <a16:creationId xmlns:a16="http://schemas.microsoft.com/office/drawing/2014/main" id="{CCEDB12F-9A80-7594-DC71-7BDEF937E2F9}"/>
              </a:ext>
            </a:extLst>
          </p:cNvPr>
          <p:cNvSpPr>
            <a:spLocks noChangeArrowheads="1"/>
          </p:cNvSpPr>
          <p:nvPr/>
        </p:nvSpPr>
        <p:spPr bwMode="auto">
          <a:xfrm rot="19671359">
            <a:off x="2579549" y="3238648"/>
            <a:ext cx="1943677" cy="19506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46" name="Freeform 20">
            <a:extLst>
              <a:ext uri="{FF2B5EF4-FFF2-40B4-BE49-F238E27FC236}">
                <a16:creationId xmlns:a16="http://schemas.microsoft.com/office/drawing/2014/main" id="{9014EC90-18D1-6F4E-5762-09B216FB5D11}"/>
              </a:ext>
            </a:extLst>
          </p:cNvPr>
          <p:cNvSpPr>
            <a:spLocks noEditPoints="1"/>
          </p:cNvSpPr>
          <p:nvPr/>
        </p:nvSpPr>
        <p:spPr bwMode="auto">
          <a:xfrm rot="19671359">
            <a:off x="5107629" y="4881428"/>
            <a:ext cx="861846" cy="795014"/>
          </a:xfrm>
          <a:custGeom>
            <a:avLst/>
            <a:gdLst>
              <a:gd name="T0" fmla="*/ 80 w 153"/>
              <a:gd name="T1" fmla="*/ 141 h 141"/>
              <a:gd name="T2" fmla="*/ 19 w 153"/>
              <a:gd name="T3" fmla="*/ 106 h 141"/>
              <a:gd name="T4" fmla="*/ 45 w 153"/>
              <a:gd name="T5" fmla="*/ 9 h 141"/>
              <a:gd name="T6" fmla="*/ 80 w 153"/>
              <a:gd name="T7" fmla="*/ 0 h 141"/>
              <a:gd name="T8" fmla="*/ 141 w 153"/>
              <a:gd name="T9" fmla="*/ 35 h 141"/>
              <a:gd name="T10" fmla="*/ 148 w 153"/>
              <a:gd name="T11" fmla="*/ 89 h 141"/>
              <a:gd name="T12" fmla="*/ 115 w 153"/>
              <a:gd name="T13" fmla="*/ 132 h 141"/>
              <a:gd name="T14" fmla="*/ 80 w 153"/>
              <a:gd name="T15" fmla="*/ 141 h 141"/>
              <a:gd name="T16" fmla="*/ 80 w 153"/>
              <a:gd name="T17" fmla="*/ 16 h 141"/>
              <a:gd name="T18" fmla="*/ 53 w 153"/>
              <a:gd name="T19" fmla="*/ 23 h 141"/>
              <a:gd name="T20" fmla="*/ 33 w 153"/>
              <a:gd name="T21" fmla="*/ 98 h 141"/>
              <a:gd name="T22" fmla="*/ 80 w 153"/>
              <a:gd name="T23" fmla="*/ 126 h 141"/>
              <a:gd name="T24" fmla="*/ 107 w 153"/>
              <a:gd name="T25" fmla="*/ 118 h 141"/>
              <a:gd name="T26" fmla="*/ 133 w 153"/>
              <a:gd name="T27" fmla="*/ 85 h 141"/>
              <a:gd name="T28" fmla="*/ 127 w 153"/>
              <a:gd name="T29" fmla="*/ 43 h 141"/>
              <a:gd name="T30" fmla="*/ 80 w 153"/>
              <a:gd name="T3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1">
                <a:moveTo>
                  <a:pt x="80" y="141"/>
                </a:moveTo>
                <a:cubicBezTo>
                  <a:pt x="55" y="141"/>
                  <a:pt x="31" y="128"/>
                  <a:pt x="19" y="106"/>
                </a:cubicBezTo>
                <a:cubicBezTo>
                  <a:pt x="0" y="72"/>
                  <a:pt x="11" y="29"/>
                  <a:pt x="45" y="9"/>
                </a:cubicBezTo>
                <a:cubicBezTo>
                  <a:pt x="55" y="4"/>
                  <a:pt x="68" y="0"/>
                  <a:pt x="80" y="0"/>
                </a:cubicBezTo>
                <a:cubicBezTo>
                  <a:pt x="105" y="0"/>
                  <a:pt x="129" y="14"/>
                  <a:pt x="141" y="35"/>
                </a:cubicBezTo>
                <a:cubicBezTo>
                  <a:pt x="150" y="52"/>
                  <a:pt x="153" y="71"/>
                  <a:pt x="148" y="89"/>
                </a:cubicBezTo>
                <a:cubicBezTo>
                  <a:pt x="143" y="107"/>
                  <a:pt x="131" y="122"/>
                  <a:pt x="115" y="132"/>
                </a:cubicBezTo>
                <a:cubicBezTo>
                  <a:pt x="104" y="138"/>
                  <a:pt x="92" y="141"/>
                  <a:pt x="80" y="141"/>
                </a:cubicBezTo>
                <a:close/>
                <a:moveTo>
                  <a:pt x="80" y="16"/>
                </a:moveTo>
                <a:cubicBezTo>
                  <a:pt x="70" y="16"/>
                  <a:pt x="61" y="19"/>
                  <a:pt x="53" y="23"/>
                </a:cubicBezTo>
                <a:cubicBezTo>
                  <a:pt x="26" y="39"/>
                  <a:pt x="18" y="72"/>
                  <a:pt x="33" y="98"/>
                </a:cubicBezTo>
                <a:cubicBezTo>
                  <a:pt x="42" y="115"/>
                  <a:pt x="61" y="126"/>
                  <a:pt x="80" y="126"/>
                </a:cubicBezTo>
                <a:cubicBezTo>
                  <a:pt x="90" y="126"/>
                  <a:pt x="99" y="123"/>
                  <a:pt x="107" y="118"/>
                </a:cubicBezTo>
                <a:cubicBezTo>
                  <a:pt x="120" y="111"/>
                  <a:pt x="129" y="99"/>
                  <a:pt x="133" y="85"/>
                </a:cubicBezTo>
                <a:cubicBezTo>
                  <a:pt x="137" y="71"/>
                  <a:pt x="135" y="56"/>
                  <a:pt x="127" y="43"/>
                </a:cubicBezTo>
                <a:cubicBezTo>
                  <a:pt x="117" y="27"/>
                  <a:pt x="100" y="16"/>
                  <a:pt x="80" y="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7" name="Freeform 21">
            <a:extLst>
              <a:ext uri="{FF2B5EF4-FFF2-40B4-BE49-F238E27FC236}">
                <a16:creationId xmlns:a16="http://schemas.microsoft.com/office/drawing/2014/main" id="{A06988EF-3264-9C35-1F73-60252AEA7F83}"/>
              </a:ext>
            </a:extLst>
          </p:cNvPr>
          <p:cNvSpPr>
            <a:spLocks noEditPoints="1"/>
          </p:cNvSpPr>
          <p:nvPr/>
        </p:nvSpPr>
        <p:spPr bwMode="auto">
          <a:xfrm rot="19671359">
            <a:off x="5367128" y="3739961"/>
            <a:ext cx="861846" cy="795014"/>
          </a:xfrm>
          <a:custGeom>
            <a:avLst/>
            <a:gdLst>
              <a:gd name="T0" fmla="*/ 81 w 153"/>
              <a:gd name="T1" fmla="*/ 141 h 141"/>
              <a:gd name="T2" fmla="*/ 46 w 153"/>
              <a:gd name="T3" fmla="*/ 131 h 141"/>
              <a:gd name="T4" fmla="*/ 20 w 153"/>
              <a:gd name="T5" fmla="*/ 35 h 141"/>
              <a:gd name="T6" fmla="*/ 81 w 153"/>
              <a:gd name="T7" fmla="*/ 0 h 141"/>
              <a:gd name="T8" fmla="*/ 116 w 153"/>
              <a:gd name="T9" fmla="*/ 9 h 141"/>
              <a:gd name="T10" fmla="*/ 149 w 153"/>
              <a:gd name="T11" fmla="*/ 52 h 141"/>
              <a:gd name="T12" fmla="*/ 142 w 153"/>
              <a:gd name="T13" fmla="*/ 106 h 141"/>
              <a:gd name="T14" fmla="*/ 81 w 153"/>
              <a:gd name="T15" fmla="*/ 141 h 141"/>
              <a:gd name="T16" fmla="*/ 81 w 153"/>
              <a:gd name="T17" fmla="*/ 15 h 141"/>
              <a:gd name="T18" fmla="*/ 33 w 153"/>
              <a:gd name="T19" fmla="*/ 43 h 141"/>
              <a:gd name="T20" fmla="*/ 28 w 153"/>
              <a:gd name="T21" fmla="*/ 84 h 141"/>
              <a:gd name="T22" fmla="*/ 53 w 153"/>
              <a:gd name="T23" fmla="*/ 117 h 141"/>
              <a:gd name="T24" fmla="*/ 81 w 153"/>
              <a:gd name="T25" fmla="*/ 125 h 141"/>
              <a:gd name="T26" fmla="*/ 128 w 153"/>
              <a:gd name="T27" fmla="*/ 98 h 141"/>
              <a:gd name="T28" fmla="*/ 134 w 153"/>
              <a:gd name="T29" fmla="*/ 56 h 141"/>
              <a:gd name="T30" fmla="*/ 108 w 153"/>
              <a:gd name="T31" fmla="*/ 23 h 141"/>
              <a:gd name="T32" fmla="*/ 81 w 153"/>
              <a:gd name="T33" fmla="*/ 1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41">
                <a:moveTo>
                  <a:pt x="81" y="141"/>
                </a:moveTo>
                <a:cubicBezTo>
                  <a:pt x="68" y="141"/>
                  <a:pt x="56" y="137"/>
                  <a:pt x="46" y="131"/>
                </a:cubicBezTo>
                <a:cubicBezTo>
                  <a:pt x="12" y="112"/>
                  <a:pt x="0" y="69"/>
                  <a:pt x="20" y="35"/>
                </a:cubicBezTo>
                <a:cubicBezTo>
                  <a:pt x="32" y="13"/>
                  <a:pt x="56" y="0"/>
                  <a:pt x="81" y="0"/>
                </a:cubicBezTo>
                <a:cubicBezTo>
                  <a:pt x="93" y="0"/>
                  <a:pt x="105" y="3"/>
                  <a:pt x="116" y="9"/>
                </a:cubicBezTo>
                <a:cubicBezTo>
                  <a:pt x="132" y="18"/>
                  <a:pt x="144" y="34"/>
                  <a:pt x="149" y="52"/>
                </a:cubicBezTo>
                <a:cubicBezTo>
                  <a:pt x="153" y="70"/>
                  <a:pt x="151" y="89"/>
                  <a:pt x="142" y="106"/>
                </a:cubicBezTo>
                <a:cubicBezTo>
                  <a:pt x="129" y="127"/>
                  <a:pt x="106" y="141"/>
                  <a:pt x="81" y="141"/>
                </a:cubicBezTo>
                <a:close/>
                <a:moveTo>
                  <a:pt x="81" y="15"/>
                </a:moveTo>
                <a:cubicBezTo>
                  <a:pt x="61" y="15"/>
                  <a:pt x="43" y="26"/>
                  <a:pt x="33" y="43"/>
                </a:cubicBezTo>
                <a:cubicBezTo>
                  <a:pt x="26" y="55"/>
                  <a:pt x="24" y="70"/>
                  <a:pt x="28" y="84"/>
                </a:cubicBezTo>
                <a:cubicBezTo>
                  <a:pt x="31" y="98"/>
                  <a:pt x="40" y="110"/>
                  <a:pt x="53" y="117"/>
                </a:cubicBezTo>
                <a:cubicBezTo>
                  <a:pt x="62" y="122"/>
                  <a:pt x="71" y="125"/>
                  <a:pt x="81" y="125"/>
                </a:cubicBezTo>
                <a:cubicBezTo>
                  <a:pt x="100" y="125"/>
                  <a:pt x="118" y="114"/>
                  <a:pt x="128" y="98"/>
                </a:cubicBezTo>
                <a:cubicBezTo>
                  <a:pt x="136" y="85"/>
                  <a:pt x="138" y="70"/>
                  <a:pt x="134" y="56"/>
                </a:cubicBezTo>
                <a:cubicBezTo>
                  <a:pt x="130" y="41"/>
                  <a:pt x="120" y="30"/>
                  <a:pt x="108" y="23"/>
                </a:cubicBezTo>
                <a:cubicBezTo>
                  <a:pt x="100" y="18"/>
                  <a:pt x="90" y="15"/>
                  <a:pt x="81" y="1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8" name="Freeform 22">
            <a:extLst>
              <a:ext uri="{FF2B5EF4-FFF2-40B4-BE49-F238E27FC236}">
                <a16:creationId xmlns:a16="http://schemas.microsoft.com/office/drawing/2014/main" id="{61AD2FF3-74E6-47CB-A5C7-3B7CA3BDB1D7}"/>
              </a:ext>
            </a:extLst>
          </p:cNvPr>
          <p:cNvSpPr>
            <a:spLocks noEditPoints="1"/>
          </p:cNvSpPr>
          <p:nvPr/>
        </p:nvSpPr>
        <p:spPr bwMode="auto">
          <a:xfrm rot="19671359">
            <a:off x="5071624" y="2601541"/>
            <a:ext cx="795014" cy="795014"/>
          </a:xfrm>
          <a:custGeom>
            <a:avLst/>
            <a:gdLst>
              <a:gd name="T0" fmla="*/ 70 w 141"/>
              <a:gd name="T1" fmla="*/ 141 h 141"/>
              <a:gd name="T2" fmla="*/ 70 w 141"/>
              <a:gd name="T3" fmla="*/ 141 h 141"/>
              <a:gd name="T4" fmla="*/ 21 w 141"/>
              <a:gd name="T5" fmla="*/ 121 h 141"/>
              <a:gd name="T6" fmla="*/ 0 w 141"/>
              <a:gd name="T7" fmla="*/ 70 h 141"/>
              <a:gd name="T8" fmla="*/ 70 w 141"/>
              <a:gd name="T9" fmla="*/ 0 h 141"/>
              <a:gd name="T10" fmla="*/ 141 w 141"/>
              <a:gd name="T11" fmla="*/ 70 h 141"/>
              <a:gd name="T12" fmla="*/ 70 w 141"/>
              <a:gd name="T13" fmla="*/ 141 h 141"/>
              <a:gd name="T14" fmla="*/ 70 w 141"/>
              <a:gd name="T15" fmla="*/ 15 h 141"/>
              <a:gd name="T16" fmla="*/ 16 w 141"/>
              <a:gd name="T17" fmla="*/ 70 h 141"/>
              <a:gd name="T18" fmla="*/ 32 w 141"/>
              <a:gd name="T19" fmla="*/ 109 h 141"/>
              <a:gd name="T20" fmla="*/ 70 w 141"/>
              <a:gd name="T21" fmla="*/ 125 h 141"/>
              <a:gd name="T22" fmla="*/ 70 w 141"/>
              <a:gd name="T23" fmla="*/ 125 h 141"/>
              <a:gd name="T24" fmla="*/ 125 w 141"/>
              <a:gd name="T25" fmla="*/ 70 h 141"/>
              <a:gd name="T26" fmla="*/ 70 w 141"/>
              <a:gd name="T27" fmla="*/ 1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41">
                <a:moveTo>
                  <a:pt x="70" y="141"/>
                </a:moveTo>
                <a:cubicBezTo>
                  <a:pt x="70" y="141"/>
                  <a:pt x="70" y="141"/>
                  <a:pt x="70" y="141"/>
                </a:cubicBezTo>
                <a:cubicBezTo>
                  <a:pt x="52" y="141"/>
                  <a:pt x="34" y="134"/>
                  <a:pt x="21" y="121"/>
                </a:cubicBezTo>
                <a:cubicBezTo>
                  <a:pt x="8" y="107"/>
                  <a:pt x="0" y="90"/>
                  <a:pt x="0" y="70"/>
                </a:cubicBezTo>
                <a:cubicBezTo>
                  <a:pt x="0" y="32"/>
                  <a:pt x="32" y="0"/>
                  <a:pt x="70" y="0"/>
                </a:cubicBezTo>
                <a:cubicBezTo>
                  <a:pt x="109" y="0"/>
                  <a:pt x="141" y="32"/>
                  <a:pt x="141" y="70"/>
                </a:cubicBezTo>
                <a:cubicBezTo>
                  <a:pt x="141" y="109"/>
                  <a:pt x="109" y="141"/>
                  <a:pt x="70" y="141"/>
                </a:cubicBezTo>
                <a:close/>
                <a:moveTo>
                  <a:pt x="70" y="15"/>
                </a:moveTo>
                <a:cubicBezTo>
                  <a:pt x="41" y="15"/>
                  <a:pt x="16" y="41"/>
                  <a:pt x="16" y="70"/>
                </a:cubicBezTo>
                <a:cubicBezTo>
                  <a:pt x="16" y="85"/>
                  <a:pt x="21" y="99"/>
                  <a:pt x="32" y="109"/>
                </a:cubicBezTo>
                <a:cubicBezTo>
                  <a:pt x="43" y="120"/>
                  <a:pt x="56" y="125"/>
                  <a:pt x="70" y="125"/>
                </a:cubicBezTo>
                <a:cubicBezTo>
                  <a:pt x="70" y="125"/>
                  <a:pt x="70" y="125"/>
                  <a:pt x="70" y="125"/>
                </a:cubicBezTo>
                <a:cubicBezTo>
                  <a:pt x="101" y="125"/>
                  <a:pt x="125" y="101"/>
                  <a:pt x="125" y="70"/>
                </a:cubicBezTo>
                <a:cubicBezTo>
                  <a:pt x="125" y="41"/>
                  <a:pt x="101" y="15"/>
                  <a:pt x="70"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49" name="Freeform 23">
            <a:extLst>
              <a:ext uri="{FF2B5EF4-FFF2-40B4-BE49-F238E27FC236}">
                <a16:creationId xmlns:a16="http://schemas.microsoft.com/office/drawing/2014/main" id="{18D3A5B5-FBF3-7F8F-A31F-06C36FA05A67}"/>
              </a:ext>
            </a:extLst>
          </p:cNvPr>
          <p:cNvSpPr>
            <a:spLocks noEditPoints="1"/>
          </p:cNvSpPr>
          <p:nvPr/>
        </p:nvSpPr>
        <p:spPr bwMode="auto">
          <a:xfrm rot="19671359">
            <a:off x="4156690" y="1816432"/>
            <a:ext cx="861846" cy="789445"/>
          </a:xfrm>
          <a:custGeom>
            <a:avLst/>
            <a:gdLst>
              <a:gd name="T0" fmla="*/ 81 w 153"/>
              <a:gd name="T1" fmla="*/ 140 h 140"/>
              <a:gd name="T2" fmla="*/ 20 w 153"/>
              <a:gd name="T3" fmla="*/ 105 h 140"/>
              <a:gd name="T4" fmla="*/ 46 w 153"/>
              <a:gd name="T5" fmla="*/ 9 h 140"/>
              <a:gd name="T6" fmla="*/ 81 w 153"/>
              <a:gd name="T7" fmla="*/ 0 h 140"/>
              <a:gd name="T8" fmla="*/ 142 w 153"/>
              <a:gd name="T9" fmla="*/ 35 h 140"/>
              <a:gd name="T10" fmla="*/ 149 w 153"/>
              <a:gd name="T11" fmla="*/ 88 h 140"/>
              <a:gd name="T12" fmla="*/ 116 w 153"/>
              <a:gd name="T13" fmla="*/ 131 h 140"/>
              <a:gd name="T14" fmla="*/ 81 w 153"/>
              <a:gd name="T15" fmla="*/ 140 h 140"/>
              <a:gd name="T16" fmla="*/ 81 w 153"/>
              <a:gd name="T17" fmla="*/ 15 h 140"/>
              <a:gd name="T18" fmla="*/ 53 w 153"/>
              <a:gd name="T19" fmla="*/ 22 h 140"/>
              <a:gd name="T20" fmla="*/ 33 w 153"/>
              <a:gd name="T21" fmla="*/ 98 h 140"/>
              <a:gd name="T22" fmla="*/ 81 w 153"/>
              <a:gd name="T23" fmla="*/ 125 h 140"/>
              <a:gd name="T24" fmla="*/ 108 w 153"/>
              <a:gd name="T25" fmla="*/ 117 h 140"/>
              <a:gd name="T26" fmla="*/ 134 w 153"/>
              <a:gd name="T27" fmla="*/ 84 h 140"/>
              <a:gd name="T28" fmla="*/ 128 w 153"/>
              <a:gd name="T29" fmla="*/ 43 h 140"/>
              <a:gd name="T30" fmla="*/ 81 w 153"/>
              <a:gd name="T31" fmla="*/ 1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0">
                <a:moveTo>
                  <a:pt x="81" y="140"/>
                </a:moveTo>
                <a:cubicBezTo>
                  <a:pt x="56" y="140"/>
                  <a:pt x="32" y="127"/>
                  <a:pt x="20" y="105"/>
                </a:cubicBezTo>
                <a:cubicBezTo>
                  <a:pt x="0" y="72"/>
                  <a:pt x="12" y="28"/>
                  <a:pt x="46" y="9"/>
                </a:cubicBezTo>
                <a:cubicBezTo>
                  <a:pt x="56" y="3"/>
                  <a:pt x="68" y="0"/>
                  <a:pt x="81" y="0"/>
                </a:cubicBezTo>
                <a:cubicBezTo>
                  <a:pt x="106" y="0"/>
                  <a:pt x="129" y="13"/>
                  <a:pt x="142" y="35"/>
                </a:cubicBezTo>
                <a:cubicBezTo>
                  <a:pt x="151" y="51"/>
                  <a:pt x="153" y="70"/>
                  <a:pt x="149" y="88"/>
                </a:cubicBezTo>
                <a:cubicBezTo>
                  <a:pt x="144" y="106"/>
                  <a:pt x="132" y="121"/>
                  <a:pt x="116" y="131"/>
                </a:cubicBezTo>
                <a:cubicBezTo>
                  <a:pt x="105" y="137"/>
                  <a:pt x="93" y="140"/>
                  <a:pt x="81" y="140"/>
                </a:cubicBezTo>
                <a:close/>
                <a:moveTo>
                  <a:pt x="81" y="15"/>
                </a:moveTo>
                <a:cubicBezTo>
                  <a:pt x="71" y="15"/>
                  <a:pt x="62" y="18"/>
                  <a:pt x="53" y="22"/>
                </a:cubicBezTo>
                <a:cubicBezTo>
                  <a:pt x="27" y="37"/>
                  <a:pt x="18" y="71"/>
                  <a:pt x="33" y="98"/>
                </a:cubicBezTo>
                <a:cubicBezTo>
                  <a:pt x="43" y="114"/>
                  <a:pt x="61" y="125"/>
                  <a:pt x="81" y="125"/>
                </a:cubicBezTo>
                <a:cubicBezTo>
                  <a:pt x="90" y="125"/>
                  <a:pt x="100" y="122"/>
                  <a:pt x="108" y="117"/>
                </a:cubicBezTo>
                <a:cubicBezTo>
                  <a:pt x="120" y="110"/>
                  <a:pt x="130" y="98"/>
                  <a:pt x="134" y="84"/>
                </a:cubicBezTo>
                <a:cubicBezTo>
                  <a:pt x="138" y="70"/>
                  <a:pt x="136" y="55"/>
                  <a:pt x="128" y="43"/>
                </a:cubicBezTo>
                <a:cubicBezTo>
                  <a:pt x="118" y="25"/>
                  <a:pt x="100" y="15"/>
                  <a:pt x="81"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1" name="Freeform 25">
            <a:extLst>
              <a:ext uri="{FF2B5EF4-FFF2-40B4-BE49-F238E27FC236}">
                <a16:creationId xmlns:a16="http://schemas.microsoft.com/office/drawing/2014/main" id="{7214BC93-DAFD-C828-F432-63947900FCCE}"/>
              </a:ext>
            </a:extLst>
          </p:cNvPr>
          <p:cNvSpPr>
            <a:spLocks/>
          </p:cNvSpPr>
          <p:nvPr/>
        </p:nvSpPr>
        <p:spPr bwMode="auto">
          <a:xfrm rot="19671359">
            <a:off x="4856199" y="4820775"/>
            <a:ext cx="196317" cy="265933"/>
          </a:xfrm>
          <a:custGeom>
            <a:avLst/>
            <a:gdLst>
              <a:gd name="T0" fmla="*/ 97 w 141"/>
              <a:gd name="T1" fmla="*/ 191 h 191"/>
              <a:gd name="T2" fmla="*/ 0 w 141"/>
              <a:gd name="T3" fmla="*/ 25 h 191"/>
              <a:gd name="T4" fmla="*/ 44 w 141"/>
              <a:gd name="T5" fmla="*/ 0 h 191"/>
              <a:gd name="T6" fmla="*/ 141 w 141"/>
              <a:gd name="T7" fmla="*/ 162 h 191"/>
              <a:gd name="T8" fmla="*/ 97 w 141"/>
              <a:gd name="T9" fmla="*/ 191 h 191"/>
              <a:gd name="T10" fmla="*/ 97 w 141"/>
              <a:gd name="T11" fmla="*/ 191 h 191"/>
            </a:gdLst>
            <a:ahLst/>
            <a:cxnLst>
              <a:cxn ang="0">
                <a:pos x="T0" y="T1"/>
              </a:cxn>
              <a:cxn ang="0">
                <a:pos x="T2" y="T3"/>
              </a:cxn>
              <a:cxn ang="0">
                <a:pos x="T4" y="T5"/>
              </a:cxn>
              <a:cxn ang="0">
                <a:pos x="T6" y="T7"/>
              </a:cxn>
              <a:cxn ang="0">
                <a:pos x="T8" y="T9"/>
              </a:cxn>
              <a:cxn ang="0">
                <a:pos x="T10" y="T11"/>
              </a:cxn>
            </a:cxnLst>
            <a:rect l="0" t="0" r="r" b="b"/>
            <a:pathLst>
              <a:path w="141" h="191">
                <a:moveTo>
                  <a:pt x="97" y="191"/>
                </a:moveTo>
                <a:lnTo>
                  <a:pt x="0" y="25"/>
                </a:lnTo>
                <a:lnTo>
                  <a:pt x="44" y="0"/>
                </a:lnTo>
                <a:lnTo>
                  <a:pt x="141" y="162"/>
                </a:lnTo>
                <a:lnTo>
                  <a:pt x="97" y="191"/>
                </a:lnTo>
                <a:lnTo>
                  <a:pt x="97" y="1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2" name="Freeform 26">
            <a:extLst>
              <a:ext uri="{FF2B5EF4-FFF2-40B4-BE49-F238E27FC236}">
                <a16:creationId xmlns:a16="http://schemas.microsoft.com/office/drawing/2014/main" id="{B53C0F53-36AB-1F43-0BD3-3EF42F5AD488}"/>
              </a:ext>
            </a:extLst>
          </p:cNvPr>
          <p:cNvSpPr>
            <a:spLocks/>
          </p:cNvSpPr>
          <p:nvPr/>
        </p:nvSpPr>
        <p:spPr bwMode="auto">
          <a:xfrm rot="19671359">
            <a:off x="4764796" y="4819095"/>
            <a:ext cx="140625" cy="146194"/>
          </a:xfrm>
          <a:custGeom>
            <a:avLst/>
            <a:gdLst>
              <a:gd name="T0" fmla="*/ 3 w 25"/>
              <a:gd name="T1" fmla="*/ 18 h 26"/>
              <a:gd name="T2" fmla="*/ 7 w 25"/>
              <a:gd name="T3" fmla="*/ 3 h 26"/>
              <a:gd name="T4" fmla="*/ 22 w 25"/>
              <a:gd name="T5" fmla="*/ 8 h 26"/>
              <a:gd name="T6" fmla="*/ 18 w 25"/>
              <a:gd name="T7" fmla="*/ 22 h 26"/>
              <a:gd name="T8" fmla="*/ 3 w 25"/>
              <a:gd name="T9" fmla="*/ 18 h 26"/>
            </a:gdLst>
            <a:ahLst/>
            <a:cxnLst>
              <a:cxn ang="0">
                <a:pos x="T0" y="T1"/>
              </a:cxn>
              <a:cxn ang="0">
                <a:pos x="T2" y="T3"/>
              </a:cxn>
              <a:cxn ang="0">
                <a:pos x="T4" y="T5"/>
              </a:cxn>
              <a:cxn ang="0">
                <a:pos x="T6" y="T7"/>
              </a:cxn>
              <a:cxn ang="0">
                <a:pos x="T8" y="T9"/>
              </a:cxn>
            </a:cxnLst>
            <a:rect l="0" t="0" r="r" b="b"/>
            <a:pathLst>
              <a:path w="25" h="26">
                <a:moveTo>
                  <a:pt x="3" y="18"/>
                </a:moveTo>
                <a:cubicBezTo>
                  <a:pt x="0" y="13"/>
                  <a:pt x="2" y="6"/>
                  <a:pt x="7" y="3"/>
                </a:cubicBezTo>
                <a:cubicBezTo>
                  <a:pt x="13" y="0"/>
                  <a:pt x="19" y="2"/>
                  <a:pt x="22" y="8"/>
                </a:cubicBezTo>
                <a:cubicBezTo>
                  <a:pt x="25" y="12"/>
                  <a:pt x="23" y="20"/>
                  <a:pt x="18" y="22"/>
                </a:cubicBezTo>
                <a:cubicBezTo>
                  <a:pt x="13" y="26"/>
                  <a:pt x="6" y="24"/>
                  <a:pt x="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53" name="Freeform 27">
            <a:extLst>
              <a:ext uri="{FF2B5EF4-FFF2-40B4-BE49-F238E27FC236}">
                <a16:creationId xmlns:a16="http://schemas.microsoft.com/office/drawing/2014/main" id="{D17A0108-61CB-F16F-9282-1CE1EB623674}"/>
              </a:ext>
            </a:extLst>
          </p:cNvPr>
          <p:cNvSpPr>
            <a:spLocks noEditPoints="1"/>
          </p:cNvSpPr>
          <p:nvPr/>
        </p:nvSpPr>
        <p:spPr bwMode="auto">
          <a:xfrm rot="19671359">
            <a:off x="4746927" y="4815063"/>
            <a:ext cx="169863" cy="151763"/>
          </a:xfrm>
          <a:custGeom>
            <a:avLst/>
            <a:gdLst>
              <a:gd name="T0" fmla="*/ 16 w 30"/>
              <a:gd name="T1" fmla="*/ 27 h 27"/>
              <a:gd name="T2" fmla="*/ 4 w 30"/>
              <a:gd name="T3" fmla="*/ 21 h 27"/>
              <a:gd name="T4" fmla="*/ 9 w 30"/>
              <a:gd name="T5" fmla="*/ 2 h 27"/>
              <a:gd name="T6" fmla="*/ 16 w 30"/>
              <a:gd name="T7" fmla="*/ 0 h 27"/>
              <a:gd name="T8" fmla="*/ 28 w 30"/>
              <a:gd name="T9" fmla="*/ 7 h 27"/>
              <a:gd name="T10" fmla="*/ 29 w 30"/>
              <a:gd name="T11" fmla="*/ 17 h 27"/>
              <a:gd name="T12" fmla="*/ 22 w 30"/>
              <a:gd name="T13" fmla="*/ 26 h 27"/>
              <a:gd name="T14" fmla="*/ 16 w 30"/>
              <a:gd name="T15" fmla="*/ 27 h 27"/>
              <a:gd name="T16" fmla="*/ 16 w 30"/>
              <a:gd name="T17" fmla="*/ 5 h 27"/>
              <a:gd name="T18" fmla="*/ 12 w 30"/>
              <a:gd name="T19" fmla="*/ 7 h 27"/>
              <a:gd name="T20" fmla="*/ 8 w 30"/>
              <a:gd name="T21" fmla="*/ 18 h 27"/>
              <a:gd name="T22" fmla="*/ 16 w 30"/>
              <a:gd name="T23" fmla="*/ 23 h 27"/>
              <a:gd name="T24" fmla="*/ 20 w 30"/>
              <a:gd name="T25" fmla="*/ 21 h 27"/>
              <a:gd name="T26" fmla="*/ 24 w 30"/>
              <a:gd name="T27" fmla="*/ 16 h 27"/>
              <a:gd name="T28" fmla="*/ 23 w 30"/>
              <a:gd name="T29" fmla="*/ 9 h 27"/>
              <a:gd name="T30" fmla="*/ 16 w 30"/>
              <a:gd name="T3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7">
                <a:moveTo>
                  <a:pt x="16" y="27"/>
                </a:moveTo>
                <a:cubicBezTo>
                  <a:pt x="11" y="27"/>
                  <a:pt x="6" y="25"/>
                  <a:pt x="4" y="21"/>
                </a:cubicBezTo>
                <a:cubicBezTo>
                  <a:pt x="0" y="14"/>
                  <a:pt x="2" y="6"/>
                  <a:pt x="9" y="2"/>
                </a:cubicBezTo>
                <a:cubicBezTo>
                  <a:pt x="11" y="1"/>
                  <a:pt x="13" y="0"/>
                  <a:pt x="16" y="0"/>
                </a:cubicBezTo>
                <a:cubicBezTo>
                  <a:pt x="20" y="0"/>
                  <a:pt x="25" y="3"/>
                  <a:pt x="28" y="7"/>
                </a:cubicBezTo>
                <a:cubicBezTo>
                  <a:pt x="30" y="10"/>
                  <a:pt x="30" y="14"/>
                  <a:pt x="29" y="17"/>
                </a:cubicBezTo>
                <a:cubicBezTo>
                  <a:pt x="28" y="21"/>
                  <a:pt x="26" y="24"/>
                  <a:pt x="22" y="26"/>
                </a:cubicBezTo>
                <a:cubicBezTo>
                  <a:pt x="20" y="27"/>
                  <a:pt x="18" y="27"/>
                  <a:pt x="16" y="27"/>
                </a:cubicBezTo>
                <a:close/>
                <a:moveTo>
                  <a:pt x="16" y="5"/>
                </a:moveTo>
                <a:cubicBezTo>
                  <a:pt x="14" y="5"/>
                  <a:pt x="12" y="6"/>
                  <a:pt x="12" y="7"/>
                </a:cubicBezTo>
                <a:cubicBezTo>
                  <a:pt x="7" y="9"/>
                  <a:pt x="6" y="14"/>
                  <a:pt x="8" y="18"/>
                </a:cubicBezTo>
                <a:cubicBezTo>
                  <a:pt x="10" y="21"/>
                  <a:pt x="12" y="23"/>
                  <a:pt x="16" y="23"/>
                </a:cubicBezTo>
                <a:cubicBezTo>
                  <a:pt x="17" y="23"/>
                  <a:pt x="18" y="22"/>
                  <a:pt x="20" y="21"/>
                </a:cubicBezTo>
                <a:cubicBezTo>
                  <a:pt x="22" y="20"/>
                  <a:pt x="23" y="18"/>
                  <a:pt x="24" y="16"/>
                </a:cubicBezTo>
                <a:cubicBezTo>
                  <a:pt x="24" y="14"/>
                  <a:pt x="24" y="11"/>
                  <a:pt x="23" y="9"/>
                </a:cubicBezTo>
                <a:cubicBezTo>
                  <a:pt x="22" y="7"/>
                  <a:pt x="18" y="5"/>
                  <a:pt x="16" y="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4" name="Freeform 28">
            <a:extLst>
              <a:ext uri="{FF2B5EF4-FFF2-40B4-BE49-F238E27FC236}">
                <a16:creationId xmlns:a16="http://schemas.microsoft.com/office/drawing/2014/main" id="{539B437B-AD57-9D19-6BA4-0DD0E8495401}"/>
              </a:ext>
            </a:extLst>
          </p:cNvPr>
          <p:cNvSpPr>
            <a:spLocks/>
          </p:cNvSpPr>
          <p:nvPr/>
        </p:nvSpPr>
        <p:spPr bwMode="auto">
          <a:xfrm rot="19671359">
            <a:off x="4937081" y="4914357"/>
            <a:ext cx="197709" cy="231125"/>
          </a:xfrm>
          <a:custGeom>
            <a:avLst/>
            <a:gdLst>
              <a:gd name="T0" fmla="*/ 0 w 142"/>
              <a:gd name="T1" fmla="*/ 76 h 166"/>
              <a:gd name="T2" fmla="*/ 85 w 142"/>
              <a:gd name="T3" fmla="*/ 60 h 166"/>
              <a:gd name="T4" fmla="*/ 137 w 142"/>
              <a:gd name="T5" fmla="*/ 0 h 166"/>
              <a:gd name="T6" fmla="*/ 142 w 142"/>
              <a:gd name="T7" fmla="*/ 166 h 166"/>
              <a:gd name="T8" fmla="*/ 0 w 142"/>
              <a:gd name="T9" fmla="*/ 76 h 166"/>
              <a:gd name="T10" fmla="*/ 0 w 142"/>
              <a:gd name="T11" fmla="*/ 76 h 166"/>
            </a:gdLst>
            <a:ahLst/>
            <a:cxnLst>
              <a:cxn ang="0">
                <a:pos x="T0" y="T1"/>
              </a:cxn>
              <a:cxn ang="0">
                <a:pos x="T2" y="T3"/>
              </a:cxn>
              <a:cxn ang="0">
                <a:pos x="T4" y="T5"/>
              </a:cxn>
              <a:cxn ang="0">
                <a:pos x="T6" y="T7"/>
              </a:cxn>
              <a:cxn ang="0">
                <a:pos x="T8" y="T9"/>
              </a:cxn>
              <a:cxn ang="0">
                <a:pos x="T10" y="T11"/>
              </a:cxn>
            </a:cxnLst>
            <a:rect l="0" t="0" r="r" b="b"/>
            <a:pathLst>
              <a:path w="142" h="166">
                <a:moveTo>
                  <a:pt x="0" y="76"/>
                </a:moveTo>
                <a:lnTo>
                  <a:pt x="85" y="60"/>
                </a:lnTo>
                <a:lnTo>
                  <a:pt x="137" y="0"/>
                </a:lnTo>
                <a:lnTo>
                  <a:pt x="142" y="166"/>
                </a:lnTo>
                <a:lnTo>
                  <a:pt x="0" y="76"/>
                </a:lnTo>
                <a:lnTo>
                  <a:pt x="0" y="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5" name="Freeform 29">
            <a:extLst>
              <a:ext uri="{FF2B5EF4-FFF2-40B4-BE49-F238E27FC236}">
                <a16:creationId xmlns:a16="http://schemas.microsoft.com/office/drawing/2014/main" id="{03639793-7552-A393-A451-6312D4F2C8AC}"/>
              </a:ext>
            </a:extLst>
          </p:cNvPr>
          <p:cNvSpPr>
            <a:spLocks/>
          </p:cNvSpPr>
          <p:nvPr/>
        </p:nvSpPr>
        <p:spPr bwMode="auto">
          <a:xfrm rot="19671359">
            <a:off x="5002710" y="4055875"/>
            <a:ext cx="264541" cy="190748"/>
          </a:xfrm>
          <a:custGeom>
            <a:avLst/>
            <a:gdLst>
              <a:gd name="T0" fmla="*/ 162 w 190"/>
              <a:gd name="T1" fmla="*/ 137 h 137"/>
              <a:gd name="T2" fmla="*/ 0 w 190"/>
              <a:gd name="T3" fmla="*/ 44 h 137"/>
              <a:gd name="T4" fmla="*/ 24 w 190"/>
              <a:gd name="T5" fmla="*/ 0 h 137"/>
              <a:gd name="T6" fmla="*/ 190 w 190"/>
              <a:gd name="T7" fmla="*/ 93 h 137"/>
              <a:gd name="T8" fmla="*/ 162 w 190"/>
              <a:gd name="T9" fmla="*/ 137 h 137"/>
              <a:gd name="T10" fmla="*/ 162 w 190"/>
              <a:gd name="T11" fmla="*/ 137 h 137"/>
            </a:gdLst>
            <a:ahLst/>
            <a:cxnLst>
              <a:cxn ang="0">
                <a:pos x="T0" y="T1"/>
              </a:cxn>
              <a:cxn ang="0">
                <a:pos x="T2" y="T3"/>
              </a:cxn>
              <a:cxn ang="0">
                <a:pos x="T4" y="T5"/>
              </a:cxn>
              <a:cxn ang="0">
                <a:pos x="T6" y="T7"/>
              </a:cxn>
              <a:cxn ang="0">
                <a:pos x="T8" y="T9"/>
              </a:cxn>
              <a:cxn ang="0">
                <a:pos x="T10" y="T11"/>
              </a:cxn>
            </a:cxnLst>
            <a:rect l="0" t="0" r="r" b="b"/>
            <a:pathLst>
              <a:path w="190" h="137">
                <a:moveTo>
                  <a:pt x="162" y="137"/>
                </a:moveTo>
                <a:lnTo>
                  <a:pt x="0" y="44"/>
                </a:lnTo>
                <a:lnTo>
                  <a:pt x="24" y="0"/>
                </a:lnTo>
                <a:lnTo>
                  <a:pt x="190" y="93"/>
                </a:lnTo>
                <a:lnTo>
                  <a:pt x="162" y="137"/>
                </a:lnTo>
                <a:lnTo>
                  <a:pt x="162" y="1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6" name="Freeform 30">
            <a:extLst>
              <a:ext uri="{FF2B5EF4-FFF2-40B4-BE49-F238E27FC236}">
                <a16:creationId xmlns:a16="http://schemas.microsoft.com/office/drawing/2014/main" id="{F32FDC63-70B4-A915-65E2-ED23611E0C80}"/>
              </a:ext>
            </a:extLst>
          </p:cNvPr>
          <p:cNvSpPr>
            <a:spLocks/>
          </p:cNvSpPr>
          <p:nvPr/>
        </p:nvSpPr>
        <p:spPr bwMode="auto">
          <a:xfrm rot="19671359">
            <a:off x="4935321" y="4085055"/>
            <a:ext cx="140625" cy="142016"/>
          </a:xfrm>
          <a:custGeom>
            <a:avLst/>
            <a:gdLst>
              <a:gd name="T0" fmla="*/ 7 w 25"/>
              <a:gd name="T1" fmla="*/ 22 h 25"/>
              <a:gd name="T2" fmla="*/ 3 w 25"/>
              <a:gd name="T3" fmla="*/ 7 h 25"/>
              <a:gd name="T4" fmla="*/ 17 w 25"/>
              <a:gd name="T5" fmla="*/ 3 h 25"/>
              <a:gd name="T6" fmla="*/ 21 w 25"/>
              <a:gd name="T7" fmla="*/ 18 h 25"/>
              <a:gd name="T8" fmla="*/ 7 w 25"/>
              <a:gd name="T9" fmla="*/ 22 h 25"/>
            </a:gdLst>
            <a:ahLst/>
            <a:cxnLst>
              <a:cxn ang="0">
                <a:pos x="T0" y="T1"/>
              </a:cxn>
              <a:cxn ang="0">
                <a:pos x="T2" y="T3"/>
              </a:cxn>
              <a:cxn ang="0">
                <a:pos x="T4" y="T5"/>
              </a:cxn>
              <a:cxn ang="0">
                <a:pos x="T6" y="T7"/>
              </a:cxn>
              <a:cxn ang="0">
                <a:pos x="T8" y="T9"/>
              </a:cxn>
            </a:cxnLst>
            <a:rect l="0" t="0" r="r" b="b"/>
            <a:pathLst>
              <a:path w="25" h="25">
                <a:moveTo>
                  <a:pt x="7" y="22"/>
                </a:moveTo>
                <a:cubicBezTo>
                  <a:pt x="2" y="19"/>
                  <a:pt x="0" y="12"/>
                  <a:pt x="3" y="7"/>
                </a:cubicBezTo>
                <a:cubicBezTo>
                  <a:pt x="6" y="1"/>
                  <a:pt x="12" y="0"/>
                  <a:pt x="17" y="3"/>
                </a:cubicBezTo>
                <a:cubicBezTo>
                  <a:pt x="23" y="6"/>
                  <a:pt x="25" y="13"/>
                  <a:pt x="21" y="18"/>
                </a:cubicBezTo>
                <a:cubicBezTo>
                  <a:pt x="19" y="23"/>
                  <a:pt x="12" y="25"/>
                  <a:pt x="7"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57" name="Freeform 31">
            <a:extLst>
              <a:ext uri="{FF2B5EF4-FFF2-40B4-BE49-F238E27FC236}">
                <a16:creationId xmlns:a16="http://schemas.microsoft.com/office/drawing/2014/main" id="{03C2BD48-8091-7946-E861-75B34F79CF48}"/>
              </a:ext>
            </a:extLst>
          </p:cNvPr>
          <p:cNvSpPr>
            <a:spLocks noEditPoints="1"/>
          </p:cNvSpPr>
          <p:nvPr/>
        </p:nvSpPr>
        <p:spPr bwMode="auto">
          <a:xfrm rot="19671359">
            <a:off x="4923755" y="4078003"/>
            <a:ext cx="168471" cy="153155"/>
          </a:xfrm>
          <a:custGeom>
            <a:avLst/>
            <a:gdLst>
              <a:gd name="T0" fmla="*/ 14 w 30"/>
              <a:gd name="T1" fmla="*/ 27 h 27"/>
              <a:gd name="T2" fmla="*/ 8 w 30"/>
              <a:gd name="T3" fmla="*/ 25 h 27"/>
              <a:gd name="T4" fmla="*/ 1 w 30"/>
              <a:gd name="T5" fmla="*/ 17 h 27"/>
              <a:gd name="T6" fmla="*/ 2 w 30"/>
              <a:gd name="T7" fmla="*/ 6 h 27"/>
              <a:gd name="T8" fmla="*/ 14 w 30"/>
              <a:gd name="T9" fmla="*/ 0 h 27"/>
              <a:gd name="T10" fmla="*/ 21 w 30"/>
              <a:gd name="T11" fmla="*/ 2 h 27"/>
              <a:gd name="T12" fmla="*/ 26 w 30"/>
              <a:gd name="T13" fmla="*/ 20 h 27"/>
              <a:gd name="T14" fmla="*/ 14 w 30"/>
              <a:gd name="T15" fmla="*/ 27 h 27"/>
              <a:gd name="T16" fmla="*/ 14 w 30"/>
              <a:gd name="T17" fmla="*/ 5 h 27"/>
              <a:gd name="T18" fmla="*/ 7 w 30"/>
              <a:gd name="T19" fmla="*/ 9 h 27"/>
              <a:gd name="T20" fmla="*/ 6 w 30"/>
              <a:gd name="T21" fmla="*/ 16 h 27"/>
              <a:gd name="T22" fmla="*/ 10 w 30"/>
              <a:gd name="T23" fmla="*/ 21 h 27"/>
              <a:gd name="T24" fmla="*/ 14 w 30"/>
              <a:gd name="T25" fmla="*/ 21 h 27"/>
              <a:gd name="T26" fmla="*/ 21 w 30"/>
              <a:gd name="T27" fmla="*/ 17 h 27"/>
              <a:gd name="T28" fmla="*/ 18 w 30"/>
              <a:gd name="T29" fmla="*/ 6 h 27"/>
              <a:gd name="T30" fmla="*/ 14 w 30"/>
              <a:gd name="T3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7">
                <a:moveTo>
                  <a:pt x="14" y="27"/>
                </a:moveTo>
                <a:cubicBezTo>
                  <a:pt x="12" y="27"/>
                  <a:pt x="10" y="26"/>
                  <a:pt x="8" y="25"/>
                </a:cubicBezTo>
                <a:cubicBezTo>
                  <a:pt x="4" y="23"/>
                  <a:pt x="2" y="20"/>
                  <a:pt x="1" y="17"/>
                </a:cubicBezTo>
                <a:cubicBezTo>
                  <a:pt x="0" y="14"/>
                  <a:pt x="0" y="10"/>
                  <a:pt x="2" y="6"/>
                </a:cubicBezTo>
                <a:cubicBezTo>
                  <a:pt x="5" y="2"/>
                  <a:pt x="10" y="0"/>
                  <a:pt x="14" y="0"/>
                </a:cubicBezTo>
                <a:cubicBezTo>
                  <a:pt x="17" y="0"/>
                  <a:pt x="19" y="0"/>
                  <a:pt x="21" y="2"/>
                </a:cubicBezTo>
                <a:cubicBezTo>
                  <a:pt x="27" y="6"/>
                  <a:pt x="30" y="14"/>
                  <a:pt x="26" y="20"/>
                </a:cubicBezTo>
                <a:cubicBezTo>
                  <a:pt x="23" y="24"/>
                  <a:pt x="19" y="27"/>
                  <a:pt x="14" y="27"/>
                </a:cubicBezTo>
                <a:close/>
                <a:moveTo>
                  <a:pt x="14" y="5"/>
                </a:moveTo>
                <a:cubicBezTo>
                  <a:pt x="12" y="5"/>
                  <a:pt x="8" y="6"/>
                  <a:pt x="7" y="9"/>
                </a:cubicBezTo>
                <a:cubicBezTo>
                  <a:pt x="6" y="11"/>
                  <a:pt x="6" y="14"/>
                  <a:pt x="6" y="16"/>
                </a:cubicBezTo>
                <a:cubicBezTo>
                  <a:pt x="7" y="17"/>
                  <a:pt x="8" y="19"/>
                  <a:pt x="10" y="21"/>
                </a:cubicBezTo>
                <a:cubicBezTo>
                  <a:pt x="12" y="21"/>
                  <a:pt x="13" y="21"/>
                  <a:pt x="14" y="21"/>
                </a:cubicBezTo>
                <a:cubicBezTo>
                  <a:pt x="17" y="21"/>
                  <a:pt x="20" y="20"/>
                  <a:pt x="21" y="17"/>
                </a:cubicBezTo>
                <a:cubicBezTo>
                  <a:pt x="24" y="14"/>
                  <a:pt x="23" y="8"/>
                  <a:pt x="18" y="6"/>
                </a:cubicBezTo>
                <a:cubicBezTo>
                  <a:pt x="17" y="6"/>
                  <a:pt x="16" y="5"/>
                  <a:pt x="14" y="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8" name="Freeform 32">
            <a:extLst>
              <a:ext uri="{FF2B5EF4-FFF2-40B4-BE49-F238E27FC236}">
                <a16:creationId xmlns:a16="http://schemas.microsoft.com/office/drawing/2014/main" id="{838F950E-4073-0C0E-51BD-95CA465B1E07}"/>
              </a:ext>
            </a:extLst>
          </p:cNvPr>
          <p:cNvSpPr>
            <a:spLocks/>
          </p:cNvSpPr>
          <p:nvPr/>
        </p:nvSpPr>
        <p:spPr bwMode="auto">
          <a:xfrm rot="19671359">
            <a:off x="5126861" y="4021879"/>
            <a:ext cx="231125" cy="197709"/>
          </a:xfrm>
          <a:custGeom>
            <a:avLst/>
            <a:gdLst>
              <a:gd name="T0" fmla="*/ 0 w 166"/>
              <a:gd name="T1" fmla="*/ 134 h 142"/>
              <a:gd name="T2" fmla="*/ 65 w 166"/>
              <a:gd name="T3" fmla="*/ 81 h 142"/>
              <a:gd name="T4" fmla="*/ 77 w 166"/>
              <a:gd name="T5" fmla="*/ 0 h 142"/>
              <a:gd name="T6" fmla="*/ 166 w 166"/>
              <a:gd name="T7" fmla="*/ 142 h 142"/>
              <a:gd name="T8" fmla="*/ 0 w 166"/>
              <a:gd name="T9" fmla="*/ 134 h 142"/>
              <a:gd name="T10" fmla="*/ 0 w 166"/>
              <a:gd name="T11" fmla="*/ 134 h 142"/>
            </a:gdLst>
            <a:ahLst/>
            <a:cxnLst>
              <a:cxn ang="0">
                <a:pos x="T0" y="T1"/>
              </a:cxn>
              <a:cxn ang="0">
                <a:pos x="T2" y="T3"/>
              </a:cxn>
              <a:cxn ang="0">
                <a:pos x="T4" y="T5"/>
              </a:cxn>
              <a:cxn ang="0">
                <a:pos x="T6" y="T7"/>
              </a:cxn>
              <a:cxn ang="0">
                <a:pos x="T8" y="T9"/>
              </a:cxn>
              <a:cxn ang="0">
                <a:pos x="T10" y="T11"/>
              </a:cxn>
            </a:cxnLst>
            <a:rect l="0" t="0" r="r" b="b"/>
            <a:pathLst>
              <a:path w="166" h="142">
                <a:moveTo>
                  <a:pt x="0" y="134"/>
                </a:moveTo>
                <a:lnTo>
                  <a:pt x="65" y="81"/>
                </a:lnTo>
                <a:lnTo>
                  <a:pt x="77" y="0"/>
                </a:lnTo>
                <a:lnTo>
                  <a:pt x="166" y="142"/>
                </a:lnTo>
                <a:lnTo>
                  <a:pt x="0" y="134"/>
                </a:lnTo>
                <a:lnTo>
                  <a:pt x="0" y="13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59" name="Freeform 33">
            <a:extLst>
              <a:ext uri="{FF2B5EF4-FFF2-40B4-BE49-F238E27FC236}">
                <a16:creationId xmlns:a16="http://schemas.microsoft.com/office/drawing/2014/main" id="{1746C56A-411A-5504-5A58-3DC2708F727F}"/>
              </a:ext>
            </a:extLst>
          </p:cNvPr>
          <p:cNvSpPr>
            <a:spLocks/>
          </p:cNvSpPr>
          <p:nvPr/>
        </p:nvSpPr>
        <p:spPr bwMode="auto">
          <a:xfrm rot="19671359">
            <a:off x="4761700" y="3325820"/>
            <a:ext cx="258971" cy="79363"/>
          </a:xfrm>
          <a:custGeom>
            <a:avLst/>
            <a:gdLst>
              <a:gd name="T0" fmla="*/ 186 w 186"/>
              <a:gd name="T1" fmla="*/ 57 h 57"/>
              <a:gd name="T2" fmla="*/ 0 w 186"/>
              <a:gd name="T3" fmla="*/ 57 h 57"/>
              <a:gd name="T4" fmla="*/ 0 w 186"/>
              <a:gd name="T5" fmla="*/ 0 h 57"/>
              <a:gd name="T6" fmla="*/ 186 w 186"/>
              <a:gd name="T7" fmla="*/ 0 h 57"/>
              <a:gd name="T8" fmla="*/ 186 w 186"/>
              <a:gd name="T9" fmla="*/ 57 h 57"/>
              <a:gd name="T10" fmla="*/ 186 w 186"/>
              <a:gd name="T11" fmla="*/ 57 h 57"/>
            </a:gdLst>
            <a:ahLst/>
            <a:cxnLst>
              <a:cxn ang="0">
                <a:pos x="T0" y="T1"/>
              </a:cxn>
              <a:cxn ang="0">
                <a:pos x="T2" y="T3"/>
              </a:cxn>
              <a:cxn ang="0">
                <a:pos x="T4" y="T5"/>
              </a:cxn>
              <a:cxn ang="0">
                <a:pos x="T6" y="T7"/>
              </a:cxn>
              <a:cxn ang="0">
                <a:pos x="T8" y="T9"/>
              </a:cxn>
              <a:cxn ang="0">
                <a:pos x="T10" y="T11"/>
              </a:cxn>
            </a:cxnLst>
            <a:rect l="0" t="0" r="r" b="b"/>
            <a:pathLst>
              <a:path w="186" h="57">
                <a:moveTo>
                  <a:pt x="186" y="57"/>
                </a:moveTo>
                <a:lnTo>
                  <a:pt x="0" y="57"/>
                </a:lnTo>
                <a:lnTo>
                  <a:pt x="0" y="0"/>
                </a:lnTo>
                <a:lnTo>
                  <a:pt x="186" y="0"/>
                </a:lnTo>
                <a:lnTo>
                  <a:pt x="186" y="57"/>
                </a:lnTo>
                <a:lnTo>
                  <a:pt x="186"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0" name="Oval 34">
            <a:extLst>
              <a:ext uri="{FF2B5EF4-FFF2-40B4-BE49-F238E27FC236}">
                <a16:creationId xmlns:a16="http://schemas.microsoft.com/office/drawing/2014/main" id="{BD71F7F8-50C6-06BE-FD7B-F8848F626D99}"/>
              </a:ext>
            </a:extLst>
          </p:cNvPr>
          <p:cNvSpPr>
            <a:spLocks noChangeArrowheads="1"/>
          </p:cNvSpPr>
          <p:nvPr/>
        </p:nvSpPr>
        <p:spPr bwMode="auto">
          <a:xfrm rot="19671359">
            <a:off x="4719001" y="3372805"/>
            <a:ext cx="123917" cy="1239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61" name="Freeform 35">
            <a:extLst>
              <a:ext uri="{FF2B5EF4-FFF2-40B4-BE49-F238E27FC236}">
                <a16:creationId xmlns:a16="http://schemas.microsoft.com/office/drawing/2014/main" id="{8981DB46-D7DD-5A43-8C80-8E9E91555B7E}"/>
              </a:ext>
            </a:extLst>
          </p:cNvPr>
          <p:cNvSpPr>
            <a:spLocks noEditPoints="1"/>
          </p:cNvSpPr>
          <p:nvPr/>
        </p:nvSpPr>
        <p:spPr bwMode="auto">
          <a:xfrm rot="19671359">
            <a:off x="4704201" y="3362722"/>
            <a:ext cx="151763" cy="151763"/>
          </a:xfrm>
          <a:custGeom>
            <a:avLst/>
            <a:gdLst>
              <a:gd name="T0" fmla="*/ 14 w 27"/>
              <a:gd name="T1" fmla="*/ 27 h 27"/>
              <a:gd name="T2" fmla="*/ 0 w 27"/>
              <a:gd name="T3" fmla="*/ 13 h 27"/>
              <a:gd name="T4" fmla="*/ 14 w 27"/>
              <a:gd name="T5" fmla="*/ 0 h 27"/>
              <a:gd name="T6" fmla="*/ 27 w 27"/>
              <a:gd name="T7" fmla="*/ 13 h 27"/>
              <a:gd name="T8" fmla="*/ 14 w 27"/>
              <a:gd name="T9" fmla="*/ 27 h 27"/>
              <a:gd name="T10" fmla="*/ 14 w 27"/>
              <a:gd name="T11" fmla="*/ 4 h 27"/>
              <a:gd name="T12" fmla="*/ 8 w 27"/>
              <a:gd name="T13" fmla="*/ 7 h 27"/>
              <a:gd name="T14" fmla="*/ 6 w 27"/>
              <a:gd name="T15" fmla="*/ 13 h 27"/>
              <a:gd name="T16" fmla="*/ 14 w 27"/>
              <a:gd name="T17" fmla="*/ 22 h 27"/>
              <a:gd name="T18" fmla="*/ 22 w 27"/>
              <a:gd name="T19" fmla="*/ 13 h 27"/>
              <a:gd name="T20" fmla="*/ 14 w 27"/>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6" y="27"/>
                  <a:pt x="0" y="21"/>
                  <a:pt x="0" y="13"/>
                </a:cubicBezTo>
                <a:cubicBezTo>
                  <a:pt x="0" y="6"/>
                  <a:pt x="6" y="0"/>
                  <a:pt x="14" y="0"/>
                </a:cubicBezTo>
                <a:cubicBezTo>
                  <a:pt x="21" y="0"/>
                  <a:pt x="27" y="6"/>
                  <a:pt x="27" y="13"/>
                </a:cubicBezTo>
                <a:cubicBezTo>
                  <a:pt x="27" y="21"/>
                  <a:pt x="21" y="27"/>
                  <a:pt x="14" y="27"/>
                </a:cubicBezTo>
                <a:close/>
                <a:moveTo>
                  <a:pt x="14" y="4"/>
                </a:moveTo>
                <a:cubicBezTo>
                  <a:pt x="12" y="4"/>
                  <a:pt x="10" y="6"/>
                  <a:pt x="8" y="7"/>
                </a:cubicBezTo>
                <a:cubicBezTo>
                  <a:pt x="6" y="9"/>
                  <a:pt x="6" y="11"/>
                  <a:pt x="6" y="13"/>
                </a:cubicBezTo>
                <a:cubicBezTo>
                  <a:pt x="6" y="18"/>
                  <a:pt x="9" y="22"/>
                  <a:pt x="14" y="22"/>
                </a:cubicBezTo>
                <a:cubicBezTo>
                  <a:pt x="18" y="22"/>
                  <a:pt x="22" y="18"/>
                  <a:pt x="22" y="13"/>
                </a:cubicBezTo>
                <a:cubicBezTo>
                  <a:pt x="22" y="8"/>
                  <a:pt x="18" y="4"/>
                  <a:pt x="14"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2" name="Freeform 36">
            <a:extLst>
              <a:ext uri="{FF2B5EF4-FFF2-40B4-BE49-F238E27FC236}">
                <a16:creationId xmlns:a16="http://schemas.microsoft.com/office/drawing/2014/main" id="{13E22C61-3730-D9F8-B700-5D54E8EF738C}"/>
              </a:ext>
            </a:extLst>
          </p:cNvPr>
          <p:cNvSpPr>
            <a:spLocks/>
          </p:cNvSpPr>
          <p:nvPr/>
        </p:nvSpPr>
        <p:spPr bwMode="auto">
          <a:xfrm rot="19671359">
            <a:off x="4918416" y="3178136"/>
            <a:ext cx="203279" cy="214417"/>
          </a:xfrm>
          <a:custGeom>
            <a:avLst/>
            <a:gdLst>
              <a:gd name="T0" fmla="*/ 0 w 146"/>
              <a:gd name="T1" fmla="*/ 154 h 154"/>
              <a:gd name="T2" fmla="*/ 33 w 146"/>
              <a:gd name="T3" fmla="*/ 77 h 154"/>
              <a:gd name="T4" fmla="*/ 0 w 146"/>
              <a:gd name="T5" fmla="*/ 0 h 154"/>
              <a:gd name="T6" fmla="*/ 146 w 146"/>
              <a:gd name="T7" fmla="*/ 77 h 154"/>
              <a:gd name="T8" fmla="*/ 0 w 146"/>
              <a:gd name="T9" fmla="*/ 154 h 154"/>
              <a:gd name="T10" fmla="*/ 0 w 146"/>
              <a:gd name="T11" fmla="*/ 154 h 154"/>
            </a:gdLst>
            <a:ahLst/>
            <a:cxnLst>
              <a:cxn ang="0">
                <a:pos x="T0" y="T1"/>
              </a:cxn>
              <a:cxn ang="0">
                <a:pos x="T2" y="T3"/>
              </a:cxn>
              <a:cxn ang="0">
                <a:pos x="T4" y="T5"/>
              </a:cxn>
              <a:cxn ang="0">
                <a:pos x="T6" y="T7"/>
              </a:cxn>
              <a:cxn ang="0">
                <a:pos x="T8" y="T9"/>
              </a:cxn>
              <a:cxn ang="0">
                <a:pos x="T10" y="T11"/>
              </a:cxn>
            </a:cxnLst>
            <a:rect l="0" t="0" r="r" b="b"/>
            <a:pathLst>
              <a:path w="146" h="154">
                <a:moveTo>
                  <a:pt x="0" y="154"/>
                </a:moveTo>
                <a:lnTo>
                  <a:pt x="33" y="77"/>
                </a:lnTo>
                <a:lnTo>
                  <a:pt x="0" y="0"/>
                </a:lnTo>
                <a:lnTo>
                  <a:pt x="146" y="77"/>
                </a:lnTo>
                <a:lnTo>
                  <a:pt x="0" y="154"/>
                </a:lnTo>
                <a:lnTo>
                  <a:pt x="0" y="1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3" name="Freeform 37">
            <a:extLst>
              <a:ext uri="{FF2B5EF4-FFF2-40B4-BE49-F238E27FC236}">
                <a16:creationId xmlns:a16="http://schemas.microsoft.com/office/drawing/2014/main" id="{C7EAD647-1391-32EB-3525-24C99EE32483}"/>
              </a:ext>
            </a:extLst>
          </p:cNvPr>
          <p:cNvSpPr>
            <a:spLocks/>
          </p:cNvSpPr>
          <p:nvPr/>
        </p:nvSpPr>
        <p:spPr bwMode="auto">
          <a:xfrm rot="19671359">
            <a:off x="4157107" y="2709470"/>
            <a:ext cx="264541" cy="192140"/>
          </a:xfrm>
          <a:custGeom>
            <a:avLst/>
            <a:gdLst>
              <a:gd name="T0" fmla="*/ 24 w 190"/>
              <a:gd name="T1" fmla="*/ 138 h 138"/>
              <a:gd name="T2" fmla="*/ 0 w 190"/>
              <a:gd name="T3" fmla="*/ 93 h 138"/>
              <a:gd name="T4" fmla="*/ 162 w 190"/>
              <a:gd name="T5" fmla="*/ 0 h 138"/>
              <a:gd name="T6" fmla="*/ 190 w 190"/>
              <a:gd name="T7" fmla="*/ 44 h 138"/>
              <a:gd name="T8" fmla="*/ 24 w 190"/>
              <a:gd name="T9" fmla="*/ 138 h 138"/>
              <a:gd name="T10" fmla="*/ 24 w 190"/>
              <a:gd name="T11" fmla="*/ 138 h 138"/>
            </a:gdLst>
            <a:ahLst/>
            <a:cxnLst>
              <a:cxn ang="0">
                <a:pos x="T0" y="T1"/>
              </a:cxn>
              <a:cxn ang="0">
                <a:pos x="T2" y="T3"/>
              </a:cxn>
              <a:cxn ang="0">
                <a:pos x="T4" y="T5"/>
              </a:cxn>
              <a:cxn ang="0">
                <a:pos x="T6" y="T7"/>
              </a:cxn>
              <a:cxn ang="0">
                <a:pos x="T8" y="T9"/>
              </a:cxn>
              <a:cxn ang="0">
                <a:pos x="T10" y="T11"/>
              </a:cxn>
            </a:cxnLst>
            <a:rect l="0" t="0" r="r" b="b"/>
            <a:pathLst>
              <a:path w="190" h="138">
                <a:moveTo>
                  <a:pt x="24" y="138"/>
                </a:moveTo>
                <a:lnTo>
                  <a:pt x="0" y="93"/>
                </a:lnTo>
                <a:lnTo>
                  <a:pt x="162" y="0"/>
                </a:lnTo>
                <a:lnTo>
                  <a:pt x="190" y="44"/>
                </a:lnTo>
                <a:lnTo>
                  <a:pt x="24" y="138"/>
                </a:lnTo>
                <a:lnTo>
                  <a:pt x="24" y="1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4" name="Freeform 38">
            <a:extLst>
              <a:ext uri="{FF2B5EF4-FFF2-40B4-BE49-F238E27FC236}">
                <a16:creationId xmlns:a16="http://schemas.microsoft.com/office/drawing/2014/main" id="{CAA2CAA9-10DA-2061-626B-AE1A5288790E}"/>
              </a:ext>
            </a:extLst>
          </p:cNvPr>
          <p:cNvSpPr>
            <a:spLocks/>
          </p:cNvSpPr>
          <p:nvPr/>
        </p:nvSpPr>
        <p:spPr bwMode="auto">
          <a:xfrm rot="19671359">
            <a:off x="4161574" y="2854395"/>
            <a:ext cx="140625" cy="140625"/>
          </a:xfrm>
          <a:custGeom>
            <a:avLst/>
            <a:gdLst>
              <a:gd name="T0" fmla="*/ 17 w 25"/>
              <a:gd name="T1" fmla="*/ 21 h 25"/>
              <a:gd name="T2" fmla="*/ 3 w 25"/>
              <a:gd name="T3" fmla="*/ 17 h 25"/>
              <a:gd name="T4" fmla="*/ 7 w 25"/>
              <a:gd name="T5" fmla="*/ 2 h 25"/>
              <a:gd name="T6" fmla="*/ 21 w 25"/>
              <a:gd name="T7" fmla="*/ 6 h 25"/>
              <a:gd name="T8" fmla="*/ 17 w 25"/>
              <a:gd name="T9" fmla="*/ 21 h 25"/>
            </a:gdLst>
            <a:ahLst/>
            <a:cxnLst>
              <a:cxn ang="0">
                <a:pos x="T0" y="T1"/>
              </a:cxn>
              <a:cxn ang="0">
                <a:pos x="T2" y="T3"/>
              </a:cxn>
              <a:cxn ang="0">
                <a:pos x="T4" y="T5"/>
              </a:cxn>
              <a:cxn ang="0">
                <a:pos x="T6" y="T7"/>
              </a:cxn>
              <a:cxn ang="0">
                <a:pos x="T8" y="T9"/>
              </a:cxn>
            </a:cxnLst>
            <a:rect l="0" t="0" r="r" b="b"/>
            <a:pathLst>
              <a:path w="25" h="25">
                <a:moveTo>
                  <a:pt x="17" y="21"/>
                </a:moveTo>
                <a:cubicBezTo>
                  <a:pt x="12" y="25"/>
                  <a:pt x="6" y="23"/>
                  <a:pt x="3" y="17"/>
                </a:cubicBezTo>
                <a:cubicBezTo>
                  <a:pt x="0" y="12"/>
                  <a:pt x="2" y="6"/>
                  <a:pt x="7" y="2"/>
                </a:cubicBezTo>
                <a:cubicBezTo>
                  <a:pt x="12" y="0"/>
                  <a:pt x="19" y="1"/>
                  <a:pt x="21" y="6"/>
                </a:cubicBezTo>
                <a:cubicBezTo>
                  <a:pt x="25" y="11"/>
                  <a:pt x="23" y="18"/>
                  <a:pt x="17"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de-DE" sz="1200"/>
          </a:p>
        </p:txBody>
      </p:sp>
      <p:sp>
        <p:nvSpPr>
          <p:cNvPr id="165" name="Freeform 39">
            <a:extLst>
              <a:ext uri="{FF2B5EF4-FFF2-40B4-BE49-F238E27FC236}">
                <a16:creationId xmlns:a16="http://schemas.microsoft.com/office/drawing/2014/main" id="{A8BEFBD8-0A9B-1967-AE33-E023CC7CB0CD}"/>
              </a:ext>
            </a:extLst>
          </p:cNvPr>
          <p:cNvSpPr>
            <a:spLocks noEditPoints="1"/>
          </p:cNvSpPr>
          <p:nvPr/>
        </p:nvSpPr>
        <p:spPr bwMode="auto">
          <a:xfrm rot="19671359">
            <a:off x="4147899" y="2845591"/>
            <a:ext cx="157332" cy="151763"/>
          </a:xfrm>
          <a:custGeom>
            <a:avLst/>
            <a:gdLst>
              <a:gd name="T0" fmla="*/ 14 w 28"/>
              <a:gd name="T1" fmla="*/ 27 h 27"/>
              <a:gd name="T2" fmla="*/ 2 w 28"/>
              <a:gd name="T3" fmla="*/ 21 h 27"/>
              <a:gd name="T4" fmla="*/ 1 w 28"/>
              <a:gd name="T5" fmla="*/ 10 h 27"/>
              <a:gd name="T6" fmla="*/ 8 w 28"/>
              <a:gd name="T7" fmla="*/ 2 h 27"/>
              <a:gd name="T8" fmla="*/ 14 w 28"/>
              <a:gd name="T9" fmla="*/ 0 h 27"/>
              <a:gd name="T10" fmla="*/ 26 w 28"/>
              <a:gd name="T11" fmla="*/ 7 h 27"/>
              <a:gd name="T12" fmla="*/ 27 w 28"/>
              <a:gd name="T13" fmla="*/ 17 h 27"/>
              <a:gd name="T14" fmla="*/ 21 w 28"/>
              <a:gd name="T15" fmla="*/ 25 h 27"/>
              <a:gd name="T16" fmla="*/ 14 w 28"/>
              <a:gd name="T17" fmla="*/ 27 h 27"/>
              <a:gd name="T18" fmla="*/ 14 w 28"/>
              <a:gd name="T19" fmla="*/ 6 h 27"/>
              <a:gd name="T20" fmla="*/ 10 w 28"/>
              <a:gd name="T21" fmla="*/ 7 h 27"/>
              <a:gd name="T22" fmla="*/ 6 w 28"/>
              <a:gd name="T23" fmla="*/ 11 h 27"/>
              <a:gd name="T24" fmla="*/ 7 w 28"/>
              <a:gd name="T25" fmla="*/ 18 h 27"/>
              <a:gd name="T26" fmla="*/ 14 w 28"/>
              <a:gd name="T27" fmla="*/ 22 h 27"/>
              <a:gd name="T28" fmla="*/ 18 w 28"/>
              <a:gd name="T29" fmla="*/ 21 h 27"/>
              <a:gd name="T30" fmla="*/ 22 w 28"/>
              <a:gd name="T31" fmla="*/ 16 h 27"/>
              <a:gd name="T32" fmla="*/ 21 w 28"/>
              <a:gd name="T33" fmla="*/ 9 h 27"/>
              <a:gd name="T34" fmla="*/ 14 w 28"/>
              <a:gd name="T35"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7">
                <a:moveTo>
                  <a:pt x="14" y="27"/>
                </a:moveTo>
                <a:cubicBezTo>
                  <a:pt x="10" y="27"/>
                  <a:pt x="5" y="25"/>
                  <a:pt x="2" y="21"/>
                </a:cubicBezTo>
                <a:cubicBezTo>
                  <a:pt x="0" y="17"/>
                  <a:pt x="0" y="14"/>
                  <a:pt x="1" y="10"/>
                </a:cubicBezTo>
                <a:cubicBezTo>
                  <a:pt x="2" y="7"/>
                  <a:pt x="4" y="4"/>
                  <a:pt x="8" y="2"/>
                </a:cubicBezTo>
                <a:cubicBezTo>
                  <a:pt x="10" y="1"/>
                  <a:pt x="12" y="0"/>
                  <a:pt x="14" y="0"/>
                </a:cubicBezTo>
                <a:cubicBezTo>
                  <a:pt x="19" y="0"/>
                  <a:pt x="23" y="3"/>
                  <a:pt x="26" y="7"/>
                </a:cubicBezTo>
                <a:cubicBezTo>
                  <a:pt x="28" y="10"/>
                  <a:pt x="28" y="14"/>
                  <a:pt x="27" y="17"/>
                </a:cubicBezTo>
                <a:cubicBezTo>
                  <a:pt x="27" y="21"/>
                  <a:pt x="24" y="24"/>
                  <a:pt x="21" y="25"/>
                </a:cubicBezTo>
                <a:cubicBezTo>
                  <a:pt x="19" y="27"/>
                  <a:pt x="17" y="27"/>
                  <a:pt x="14" y="27"/>
                </a:cubicBezTo>
                <a:close/>
                <a:moveTo>
                  <a:pt x="14" y="6"/>
                </a:moveTo>
                <a:cubicBezTo>
                  <a:pt x="13" y="6"/>
                  <a:pt x="12" y="6"/>
                  <a:pt x="10" y="7"/>
                </a:cubicBezTo>
                <a:cubicBezTo>
                  <a:pt x="8" y="8"/>
                  <a:pt x="7" y="9"/>
                  <a:pt x="6" y="11"/>
                </a:cubicBezTo>
                <a:cubicBezTo>
                  <a:pt x="6" y="14"/>
                  <a:pt x="6" y="16"/>
                  <a:pt x="7" y="18"/>
                </a:cubicBezTo>
                <a:cubicBezTo>
                  <a:pt x="8" y="21"/>
                  <a:pt x="12" y="22"/>
                  <a:pt x="14" y="22"/>
                </a:cubicBezTo>
                <a:cubicBezTo>
                  <a:pt x="16" y="22"/>
                  <a:pt x="17" y="22"/>
                  <a:pt x="18" y="21"/>
                </a:cubicBezTo>
                <a:cubicBezTo>
                  <a:pt x="20" y="20"/>
                  <a:pt x="21" y="18"/>
                  <a:pt x="22" y="16"/>
                </a:cubicBezTo>
                <a:cubicBezTo>
                  <a:pt x="23" y="14"/>
                  <a:pt x="23" y="11"/>
                  <a:pt x="21" y="9"/>
                </a:cubicBezTo>
                <a:cubicBezTo>
                  <a:pt x="20" y="7"/>
                  <a:pt x="17" y="6"/>
                  <a:pt x="14" y="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6" name="Freeform 40">
            <a:extLst>
              <a:ext uri="{FF2B5EF4-FFF2-40B4-BE49-F238E27FC236}">
                <a16:creationId xmlns:a16="http://schemas.microsoft.com/office/drawing/2014/main" id="{F547805E-304A-65CB-DF69-38966B7826D3}"/>
              </a:ext>
            </a:extLst>
          </p:cNvPr>
          <p:cNvSpPr>
            <a:spLocks/>
          </p:cNvSpPr>
          <p:nvPr/>
        </p:nvSpPr>
        <p:spPr bwMode="auto">
          <a:xfrm rot="19671359">
            <a:off x="4249405" y="2628959"/>
            <a:ext cx="231125" cy="190748"/>
          </a:xfrm>
          <a:custGeom>
            <a:avLst/>
            <a:gdLst>
              <a:gd name="T0" fmla="*/ 77 w 166"/>
              <a:gd name="T1" fmla="*/ 137 h 137"/>
              <a:gd name="T2" fmla="*/ 65 w 166"/>
              <a:gd name="T3" fmla="*/ 56 h 137"/>
              <a:gd name="T4" fmla="*/ 0 w 166"/>
              <a:gd name="T5" fmla="*/ 4 h 137"/>
              <a:gd name="T6" fmla="*/ 166 w 166"/>
              <a:gd name="T7" fmla="*/ 0 h 137"/>
              <a:gd name="T8" fmla="*/ 77 w 166"/>
              <a:gd name="T9" fmla="*/ 137 h 137"/>
              <a:gd name="T10" fmla="*/ 77 w 166"/>
              <a:gd name="T11" fmla="*/ 137 h 137"/>
            </a:gdLst>
            <a:ahLst/>
            <a:cxnLst>
              <a:cxn ang="0">
                <a:pos x="T0" y="T1"/>
              </a:cxn>
              <a:cxn ang="0">
                <a:pos x="T2" y="T3"/>
              </a:cxn>
              <a:cxn ang="0">
                <a:pos x="T4" y="T5"/>
              </a:cxn>
              <a:cxn ang="0">
                <a:pos x="T6" y="T7"/>
              </a:cxn>
              <a:cxn ang="0">
                <a:pos x="T8" y="T9"/>
              </a:cxn>
              <a:cxn ang="0">
                <a:pos x="T10" y="T11"/>
              </a:cxn>
            </a:cxnLst>
            <a:rect l="0" t="0" r="r" b="b"/>
            <a:pathLst>
              <a:path w="166" h="137">
                <a:moveTo>
                  <a:pt x="77" y="137"/>
                </a:moveTo>
                <a:lnTo>
                  <a:pt x="65" y="56"/>
                </a:lnTo>
                <a:lnTo>
                  <a:pt x="0" y="4"/>
                </a:lnTo>
                <a:lnTo>
                  <a:pt x="166" y="0"/>
                </a:lnTo>
                <a:lnTo>
                  <a:pt x="77" y="137"/>
                </a:lnTo>
                <a:lnTo>
                  <a:pt x="77" y="13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68" name="Freeform 42">
            <a:extLst>
              <a:ext uri="{FF2B5EF4-FFF2-40B4-BE49-F238E27FC236}">
                <a16:creationId xmlns:a16="http://schemas.microsoft.com/office/drawing/2014/main" id="{733E4493-5D0C-B3C7-2163-8BBF18E579A0}"/>
              </a:ext>
            </a:extLst>
          </p:cNvPr>
          <p:cNvSpPr>
            <a:spLocks/>
          </p:cNvSpPr>
          <p:nvPr/>
        </p:nvSpPr>
        <p:spPr bwMode="auto">
          <a:xfrm rot="19671359">
            <a:off x="3421018" y="2680579"/>
            <a:ext cx="140625" cy="146194"/>
          </a:xfrm>
          <a:custGeom>
            <a:avLst/>
            <a:gdLst>
              <a:gd name="T0" fmla="*/ 22 w 25"/>
              <a:gd name="T1" fmla="*/ 19 h 26"/>
              <a:gd name="T2" fmla="*/ 7 w 25"/>
              <a:gd name="T3" fmla="*/ 23 h 26"/>
              <a:gd name="T4" fmla="*/ 3 w 25"/>
              <a:gd name="T5" fmla="*/ 8 h 26"/>
              <a:gd name="T6" fmla="*/ 18 w 25"/>
              <a:gd name="T7" fmla="*/ 4 h 26"/>
              <a:gd name="T8" fmla="*/ 22 w 25"/>
              <a:gd name="T9" fmla="*/ 19 h 26"/>
            </a:gdLst>
            <a:ahLst/>
            <a:cxnLst>
              <a:cxn ang="0">
                <a:pos x="T0" y="T1"/>
              </a:cxn>
              <a:cxn ang="0">
                <a:pos x="T2" y="T3"/>
              </a:cxn>
              <a:cxn ang="0">
                <a:pos x="T4" y="T5"/>
              </a:cxn>
              <a:cxn ang="0">
                <a:pos x="T6" y="T7"/>
              </a:cxn>
              <a:cxn ang="0">
                <a:pos x="T8" y="T9"/>
              </a:cxn>
            </a:cxnLst>
            <a:rect l="0" t="0" r="r" b="b"/>
            <a:pathLst>
              <a:path w="25" h="26">
                <a:moveTo>
                  <a:pt x="22" y="19"/>
                </a:moveTo>
                <a:cubicBezTo>
                  <a:pt x="19" y="24"/>
                  <a:pt x="13" y="26"/>
                  <a:pt x="7" y="23"/>
                </a:cubicBezTo>
                <a:cubicBezTo>
                  <a:pt x="2" y="20"/>
                  <a:pt x="0" y="13"/>
                  <a:pt x="3" y="8"/>
                </a:cubicBezTo>
                <a:cubicBezTo>
                  <a:pt x="6" y="2"/>
                  <a:pt x="13" y="0"/>
                  <a:pt x="18" y="4"/>
                </a:cubicBezTo>
                <a:cubicBezTo>
                  <a:pt x="23" y="7"/>
                  <a:pt x="25" y="14"/>
                  <a:pt x="2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nvGrpSpPr>
          <p:cNvPr id="172" name="Groupe 182">
            <a:extLst>
              <a:ext uri="{FF2B5EF4-FFF2-40B4-BE49-F238E27FC236}">
                <a16:creationId xmlns:a16="http://schemas.microsoft.com/office/drawing/2014/main" id="{83D8CF78-0ADD-9065-E102-51BE08E706E9}"/>
              </a:ext>
            </a:extLst>
          </p:cNvPr>
          <p:cNvGrpSpPr/>
          <p:nvPr/>
        </p:nvGrpSpPr>
        <p:grpSpPr>
          <a:xfrm>
            <a:off x="5405347" y="5112061"/>
            <a:ext cx="273949" cy="333746"/>
            <a:chOff x="5892800" y="2697163"/>
            <a:chExt cx="850901" cy="1036638"/>
          </a:xfrm>
          <a:solidFill>
            <a:schemeClr val="accent4"/>
          </a:solidFill>
        </p:grpSpPr>
        <p:sp>
          <p:nvSpPr>
            <p:cNvPr id="187" name="Line 57">
              <a:extLst>
                <a:ext uri="{FF2B5EF4-FFF2-40B4-BE49-F238E27FC236}">
                  <a16:creationId xmlns:a16="http://schemas.microsoft.com/office/drawing/2014/main" id="{1944728F-488E-9398-C461-FE133E2CC3B9}"/>
                </a:ext>
              </a:extLst>
            </p:cNvPr>
            <p:cNvSpPr>
              <a:spLocks noChangeShapeType="1"/>
            </p:cNvSpPr>
            <p:nvPr/>
          </p:nvSpPr>
          <p:spPr bwMode="auto">
            <a:xfrm>
              <a:off x="6181726" y="37338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88" name="Line 58">
              <a:extLst>
                <a:ext uri="{FF2B5EF4-FFF2-40B4-BE49-F238E27FC236}">
                  <a16:creationId xmlns:a16="http://schemas.microsoft.com/office/drawing/2014/main" id="{604780BA-685B-1B46-7C76-3FFBF820925C}"/>
                </a:ext>
              </a:extLst>
            </p:cNvPr>
            <p:cNvSpPr>
              <a:spLocks noChangeShapeType="1"/>
            </p:cNvSpPr>
            <p:nvPr/>
          </p:nvSpPr>
          <p:spPr bwMode="auto">
            <a:xfrm>
              <a:off x="6181726" y="37338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89" name="Freeform 62">
              <a:extLst>
                <a:ext uri="{FF2B5EF4-FFF2-40B4-BE49-F238E27FC236}">
                  <a16:creationId xmlns:a16="http://schemas.microsoft.com/office/drawing/2014/main" id="{8D3BF3D7-15FB-3391-F329-33026170E358}"/>
                </a:ext>
              </a:extLst>
            </p:cNvPr>
            <p:cNvSpPr>
              <a:spLocks noEditPoints="1"/>
            </p:cNvSpPr>
            <p:nvPr/>
          </p:nvSpPr>
          <p:spPr bwMode="auto">
            <a:xfrm>
              <a:off x="5892800" y="2924175"/>
              <a:ext cx="731838" cy="728663"/>
            </a:xfrm>
            <a:custGeom>
              <a:avLst/>
              <a:gdLst>
                <a:gd name="T0" fmla="*/ 60 w 177"/>
                <a:gd name="T1" fmla="*/ 136 h 177"/>
                <a:gd name="T2" fmla="*/ 65 w 177"/>
                <a:gd name="T3" fmla="*/ 126 h 177"/>
                <a:gd name="T4" fmla="*/ 63 w 177"/>
                <a:gd name="T5" fmla="*/ 119 h 177"/>
                <a:gd name="T6" fmla="*/ 74 w 177"/>
                <a:gd name="T7" fmla="*/ 107 h 177"/>
                <a:gd name="T8" fmla="*/ 115 w 177"/>
                <a:gd name="T9" fmla="*/ 122 h 177"/>
                <a:gd name="T10" fmla="*/ 177 w 177"/>
                <a:gd name="T11" fmla="*/ 61 h 177"/>
                <a:gd name="T12" fmla="*/ 115 w 177"/>
                <a:gd name="T13" fmla="*/ 0 h 177"/>
                <a:gd name="T14" fmla="*/ 54 w 177"/>
                <a:gd name="T15" fmla="*/ 61 h 177"/>
                <a:gd name="T16" fmla="*/ 69 w 177"/>
                <a:gd name="T17" fmla="*/ 102 h 177"/>
                <a:gd name="T18" fmla="*/ 58 w 177"/>
                <a:gd name="T19" fmla="*/ 114 h 177"/>
                <a:gd name="T20" fmla="*/ 50 w 177"/>
                <a:gd name="T21" fmla="*/ 112 h 177"/>
                <a:gd name="T22" fmla="*/ 40 w 177"/>
                <a:gd name="T23" fmla="*/ 116 h 177"/>
                <a:gd name="T24" fmla="*/ 4 w 177"/>
                <a:gd name="T25" fmla="*/ 152 h 177"/>
                <a:gd name="T26" fmla="*/ 0 w 177"/>
                <a:gd name="T27" fmla="*/ 162 h 177"/>
                <a:gd name="T28" fmla="*/ 4 w 177"/>
                <a:gd name="T29" fmla="*/ 172 h 177"/>
                <a:gd name="T30" fmla="*/ 14 w 177"/>
                <a:gd name="T31" fmla="*/ 177 h 177"/>
                <a:gd name="T32" fmla="*/ 24 w 177"/>
                <a:gd name="T33" fmla="*/ 172 h 177"/>
                <a:gd name="T34" fmla="*/ 60 w 177"/>
                <a:gd name="T35" fmla="*/ 136 h 177"/>
                <a:gd name="T36" fmla="*/ 60 w 177"/>
                <a:gd name="T37" fmla="*/ 136 h 177"/>
                <a:gd name="T38" fmla="*/ 115 w 177"/>
                <a:gd name="T39" fmla="*/ 7 h 177"/>
                <a:gd name="T40" fmla="*/ 170 w 177"/>
                <a:gd name="T41" fmla="*/ 61 h 177"/>
                <a:gd name="T42" fmla="*/ 115 w 177"/>
                <a:gd name="T43" fmla="*/ 115 h 177"/>
                <a:gd name="T44" fmla="*/ 61 w 177"/>
                <a:gd name="T45" fmla="*/ 61 h 177"/>
                <a:gd name="T46" fmla="*/ 115 w 177"/>
                <a:gd name="T47" fmla="*/ 7 h 177"/>
                <a:gd name="T48" fmla="*/ 55 w 177"/>
                <a:gd name="T49" fmla="*/ 131 h 177"/>
                <a:gd name="T50" fmla="*/ 55 w 177"/>
                <a:gd name="T51" fmla="*/ 131 h 177"/>
                <a:gd name="T52" fmla="*/ 19 w 177"/>
                <a:gd name="T53" fmla="*/ 167 h 177"/>
                <a:gd name="T54" fmla="*/ 9 w 177"/>
                <a:gd name="T55" fmla="*/ 167 h 177"/>
                <a:gd name="T56" fmla="*/ 7 w 177"/>
                <a:gd name="T57" fmla="*/ 162 h 177"/>
                <a:gd name="T58" fmla="*/ 9 w 177"/>
                <a:gd name="T59" fmla="*/ 157 h 177"/>
                <a:gd name="T60" fmla="*/ 45 w 177"/>
                <a:gd name="T61" fmla="*/ 121 h 177"/>
                <a:gd name="T62" fmla="*/ 50 w 177"/>
                <a:gd name="T63" fmla="*/ 119 h 177"/>
                <a:gd name="T64" fmla="*/ 55 w 177"/>
                <a:gd name="T65" fmla="*/ 121 h 177"/>
                <a:gd name="T66" fmla="*/ 57 w 177"/>
                <a:gd name="T67" fmla="*/ 126 h 177"/>
                <a:gd name="T68" fmla="*/ 55 w 177"/>
                <a:gd name="T69" fmla="*/ 13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77">
                  <a:moveTo>
                    <a:pt x="60" y="136"/>
                  </a:moveTo>
                  <a:cubicBezTo>
                    <a:pt x="63" y="134"/>
                    <a:pt x="65" y="130"/>
                    <a:pt x="65" y="126"/>
                  </a:cubicBezTo>
                  <a:cubicBezTo>
                    <a:pt x="65" y="123"/>
                    <a:pt x="64" y="121"/>
                    <a:pt x="63" y="119"/>
                  </a:cubicBezTo>
                  <a:cubicBezTo>
                    <a:pt x="74" y="107"/>
                    <a:pt x="74" y="107"/>
                    <a:pt x="74" y="107"/>
                  </a:cubicBezTo>
                  <a:cubicBezTo>
                    <a:pt x="85" y="117"/>
                    <a:pt x="100" y="122"/>
                    <a:pt x="115" y="122"/>
                  </a:cubicBezTo>
                  <a:cubicBezTo>
                    <a:pt x="149" y="122"/>
                    <a:pt x="177" y="95"/>
                    <a:pt x="177" y="61"/>
                  </a:cubicBezTo>
                  <a:cubicBezTo>
                    <a:pt x="177" y="27"/>
                    <a:pt x="149" y="0"/>
                    <a:pt x="115" y="0"/>
                  </a:cubicBezTo>
                  <a:cubicBezTo>
                    <a:pt x="81" y="0"/>
                    <a:pt x="54" y="27"/>
                    <a:pt x="54" y="61"/>
                  </a:cubicBezTo>
                  <a:cubicBezTo>
                    <a:pt x="54" y="77"/>
                    <a:pt x="60" y="91"/>
                    <a:pt x="69" y="102"/>
                  </a:cubicBezTo>
                  <a:cubicBezTo>
                    <a:pt x="58" y="114"/>
                    <a:pt x="58" y="114"/>
                    <a:pt x="58" y="114"/>
                  </a:cubicBezTo>
                  <a:cubicBezTo>
                    <a:pt x="55" y="112"/>
                    <a:pt x="53" y="112"/>
                    <a:pt x="50" y="112"/>
                  </a:cubicBezTo>
                  <a:cubicBezTo>
                    <a:pt x="46" y="112"/>
                    <a:pt x="43" y="113"/>
                    <a:pt x="40" y="116"/>
                  </a:cubicBezTo>
                  <a:cubicBezTo>
                    <a:pt x="4" y="152"/>
                    <a:pt x="4" y="152"/>
                    <a:pt x="4" y="152"/>
                  </a:cubicBezTo>
                  <a:cubicBezTo>
                    <a:pt x="1" y="155"/>
                    <a:pt x="0" y="158"/>
                    <a:pt x="0" y="162"/>
                  </a:cubicBezTo>
                  <a:cubicBezTo>
                    <a:pt x="0" y="166"/>
                    <a:pt x="1" y="170"/>
                    <a:pt x="4" y="172"/>
                  </a:cubicBezTo>
                  <a:cubicBezTo>
                    <a:pt x="7" y="175"/>
                    <a:pt x="10" y="177"/>
                    <a:pt x="14" y="177"/>
                  </a:cubicBezTo>
                  <a:cubicBezTo>
                    <a:pt x="18" y="177"/>
                    <a:pt x="21" y="175"/>
                    <a:pt x="24" y="172"/>
                  </a:cubicBezTo>
                  <a:cubicBezTo>
                    <a:pt x="60" y="136"/>
                    <a:pt x="60" y="136"/>
                    <a:pt x="60" y="136"/>
                  </a:cubicBezTo>
                  <a:cubicBezTo>
                    <a:pt x="60" y="136"/>
                    <a:pt x="60" y="136"/>
                    <a:pt x="60" y="136"/>
                  </a:cubicBezTo>
                  <a:close/>
                  <a:moveTo>
                    <a:pt x="115" y="7"/>
                  </a:moveTo>
                  <a:cubicBezTo>
                    <a:pt x="145" y="7"/>
                    <a:pt x="170" y="31"/>
                    <a:pt x="170" y="61"/>
                  </a:cubicBezTo>
                  <a:cubicBezTo>
                    <a:pt x="170" y="91"/>
                    <a:pt x="145" y="115"/>
                    <a:pt x="115" y="115"/>
                  </a:cubicBezTo>
                  <a:cubicBezTo>
                    <a:pt x="85" y="115"/>
                    <a:pt x="61" y="91"/>
                    <a:pt x="61" y="61"/>
                  </a:cubicBezTo>
                  <a:cubicBezTo>
                    <a:pt x="61" y="31"/>
                    <a:pt x="85" y="7"/>
                    <a:pt x="115" y="7"/>
                  </a:cubicBezTo>
                  <a:close/>
                  <a:moveTo>
                    <a:pt x="55" y="131"/>
                  </a:moveTo>
                  <a:cubicBezTo>
                    <a:pt x="55" y="131"/>
                    <a:pt x="55" y="131"/>
                    <a:pt x="55" y="131"/>
                  </a:cubicBezTo>
                  <a:cubicBezTo>
                    <a:pt x="19" y="167"/>
                    <a:pt x="19" y="167"/>
                    <a:pt x="19" y="167"/>
                  </a:cubicBezTo>
                  <a:cubicBezTo>
                    <a:pt x="16" y="170"/>
                    <a:pt x="12" y="170"/>
                    <a:pt x="9" y="167"/>
                  </a:cubicBezTo>
                  <a:cubicBezTo>
                    <a:pt x="8" y="166"/>
                    <a:pt x="7" y="164"/>
                    <a:pt x="7" y="162"/>
                  </a:cubicBezTo>
                  <a:cubicBezTo>
                    <a:pt x="7" y="160"/>
                    <a:pt x="8" y="158"/>
                    <a:pt x="9" y="157"/>
                  </a:cubicBezTo>
                  <a:cubicBezTo>
                    <a:pt x="45" y="121"/>
                    <a:pt x="45" y="121"/>
                    <a:pt x="45" y="121"/>
                  </a:cubicBezTo>
                  <a:cubicBezTo>
                    <a:pt x="46" y="120"/>
                    <a:pt x="48" y="119"/>
                    <a:pt x="50" y="119"/>
                  </a:cubicBezTo>
                  <a:cubicBezTo>
                    <a:pt x="52" y="119"/>
                    <a:pt x="54" y="120"/>
                    <a:pt x="55" y="121"/>
                  </a:cubicBezTo>
                  <a:cubicBezTo>
                    <a:pt x="57" y="122"/>
                    <a:pt x="57" y="124"/>
                    <a:pt x="57" y="126"/>
                  </a:cubicBezTo>
                  <a:cubicBezTo>
                    <a:pt x="57" y="128"/>
                    <a:pt x="57" y="130"/>
                    <a:pt x="55"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90" name="Freeform 63">
              <a:extLst>
                <a:ext uri="{FF2B5EF4-FFF2-40B4-BE49-F238E27FC236}">
                  <a16:creationId xmlns:a16="http://schemas.microsoft.com/office/drawing/2014/main" id="{C33D6731-DE5E-1DE1-27A6-22DD30D9AA34}"/>
                </a:ext>
              </a:extLst>
            </p:cNvPr>
            <p:cNvSpPr>
              <a:spLocks/>
            </p:cNvSpPr>
            <p:nvPr/>
          </p:nvSpPr>
          <p:spPr bwMode="auto">
            <a:xfrm>
              <a:off x="5995988" y="2697163"/>
              <a:ext cx="747713" cy="955675"/>
            </a:xfrm>
            <a:custGeom>
              <a:avLst/>
              <a:gdLst>
                <a:gd name="T0" fmla="*/ 181 w 181"/>
                <a:gd name="T1" fmla="*/ 51 h 232"/>
                <a:gd name="T2" fmla="*/ 181 w 181"/>
                <a:gd name="T3" fmla="*/ 50 h 232"/>
                <a:gd name="T4" fmla="*/ 181 w 181"/>
                <a:gd name="T5" fmla="*/ 50 h 232"/>
                <a:gd name="T6" fmla="*/ 181 w 181"/>
                <a:gd name="T7" fmla="*/ 50 h 232"/>
                <a:gd name="T8" fmla="*/ 181 w 181"/>
                <a:gd name="T9" fmla="*/ 50 h 232"/>
                <a:gd name="T10" fmla="*/ 180 w 181"/>
                <a:gd name="T11" fmla="*/ 50 h 232"/>
                <a:gd name="T12" fmla="*/ 180 w 181"/>
                <a:gd name="T13" fmla="*/ 50 h 232"/>
                <a:gd name="T14" fmla="*/ 180 w 181"/>
                <a:gd name="T15" fmla="*/ 49 h 232"/>
                <a:gd name="T16" fmla="*/ 180 w 181"/>
                <a:gd name="T17" fmla="*/ 49 h 232"/>
                <a:gd name="T18" fmla="*/ 180 w 181"/>
                <a:gd name="T19" fmla="*/ 49 h 232"/>
                <a:gd name="T20" fmla="*/ 180 w 181"/>
                <a:gd name="T21" fmla="*/ 49 h 232"/>
                <a:gd name="T22" fmla="*/ 180 w 181"/>
                <a:gd name="T23" fmla="*/ 49 h 232"/>
                <a:gd name="T24" fmla="*/ 180 w 181"/>
                <a:gd name="T25" fmla="*/ 49 h 232"/>
                <a:gd name="T26" fmla="*/ 180 w 181"/>
                <a:gd name="T27" fmla="*/ 48 h 232"/>
                <a:gd name="T28" fmla="*/ 180 w 181"/>
                <a:gd name="T29" fmla="*/ 48 h 232"/>
                <a:gd name="T30" fmla="*/ 133 w 181"/>
                <a:gd name="T31" fmla="*/ 1 h 232"/>
                <a:gd name="T32" fmla="*/ 133 w 181"/>
                <a:gd name="T33" fmla="*/ 1 h 232"/>
                <a:gd name="T34" fmla="*/ 132 w 181"/>
                <a:gd name="T35" fmla="*/ 1 h 232"/>
                <a:gd name="T36" fmla="*/ 132 w 181"/>
                <a:gd name="T37" fmla="*/ 1 h 232"/>
                <a:gd name="T38" fmla="*/ 132 w 181"/>
                <a:gd name="T39" fmla="*/ 1 h 232"/>
                <a:gd name="T40" fmla="*/ 132 w 181"/>
                <a:gd name="T41" fmla="*/ 1 h 232"/>
                <a:gd name="T42" fmla="*/ 131 w 181"/>
                <a:gd name="T43" fmla="*/ 1 h 232"/>
                <a:gd name="T44" fmla="*/ 131 w 181"/>
                <a:gd name="T45" fmla="*/ 0 h 232"/>
                <a:gd name="T46" fmla="*/ 131 w 181"/>
                <a:gd name="T47" fmla="*/ 0 h 232"/>
                <a:gd name="T48" fmla="*/ 131 w 181"/>
                <a:gd name="T49" fmla="*/ 0 h 232"/>
                <a:gd name="T50" fmla="*/ 130 w 181"/>
                <a:gd name="T51" fmla="*/ 0 h 232"/>
                <a:gd name="T52" fmla="*/ 130 w 181"/>
                <a:gd name="T53" fmla="*/ 0 h 232"/>
                <a:gd name="T54" fmla="*/ 130 w 181"/>
                <a:gd name="T55" fmla="*/ 0 h 232"/>
                <a:gd name="T56" fmla="*/ 11 w 181"/>
                <a:gd name="T57" fmla="*/ 0 h 232"/>
                <a:gd name="T58" fmla="*/ 0 w 181"/>
                <a:gd name="T59" fmla="*/ 11 h 232"/>
                <a:gd name="T60" fmla="*/ 0 w 181"/>
                <a:gd name="T61" fmla="*/ 167 h 232"/>
                <a:gd name="T62" fmla="*/ 4 w 181"/>
                <a:gd name="T63" fmla="*/ 170 h 232"/>
                <a:gd name="T64" fmla="*/ 7 w 181"/>
                <a:gd name="T65" fmla="*/ 167 h 232"/>
                <a:gd name="T66" fmla="*/ 7 w 181"/>
                <a:gd name="T67" fmla="*/ 11 h 232"/>
                <a:gd name="T68" fmla="*/ 11 w 181"/>
                <a:gd name="T69" fmla="*/ 8 h 232"/>
                <a:gd name="T70" fmla="*/ 126 w 181"/>
                <a:gd name="T71" fmla="*/ 8 h 232"/>
                <a:gd name="T72" fmla="*/ 126 w 181"/>
                <a:gd name="T73" fmla="*/ 44 h 232"/>
                <a:gd name="T74" fmla="*/ 137 w 181"/>
                <a:gd name="T75" fmla="*/ 55 h 232"/>
                <a:gd name="T76" fmla="*/ 159 w 181"/>
                <a:gd name="T77" fmla="*/ 55 h 232"/>
                <a:gd name="T78" fmla="*/ 163 w 181"/>
                <a:gd name="T79" fmla="*/ 51 h 232"/>
                <a:gd name="T80" fmla="*/ 159 w 181"/>
                <a:gd name="T81" fmla="*/ 47 h 232"/>
                <a:gd name="T82" fmla="*/ 137 w 181"/>
                <a:gd name="T83" fmla="*/ 47 h 232"/>
                <a:gd name="T84" fmla="*/ 134 w 181"/>
                <a:gd name="T85" fmla="*/ 44 h 232"/>
                <a:gd name="T86" fmla="*/ 134 w 181"/>
                <a:gd name="T87" fmla="*/ 13 h 232"/>
                <a:gd name="T88" fmla="*/ 173 w 181"/>
                <a:gd name="T89" fmla="*/ 52 h 232"/>
                <a:gd name="T90" fmla="*/ 173 w 181"/>
                <a:gd name="T91" fmla="*/ 221 h 232"/>
                <a:gd name="T92" fmla="*/ 170 w 181"/>
                <a:gd name="T93" fmla="*/ 224 h 232"/>
                <a:gd name="T94" fmla="*/ 14 w 181"/>
                <a:gd name="T95" fmla="*/ 224 h 232"/>
                <a:gd name="T96" fmla="*/ 11 w 181"/>
                <a:gd name="T97" fmla="*/ 228 h 232"/>
                <a:gd name="T98" fmla="*/ 14 w 181"/>
                <a:gd name="T99" fmla="*/ 232 h 232"/>
                <a:gd name="T100" fmla="*/ 170 w 181"/>
                <a:gd name="T101" fmla="*/ 232 h 232"/>
                <a:gd name="T102" fmla="*/ 181 w 181"/>
                <a:gd name="T103" fmla="*/ 221 h 232"/>
                <a:gd name="T104" fmla="*/ 181 w 181"/>
                <a:gd name="T105" fmla="*/ 51 h 232"/>
                <a:gd name="T106" fmla="*/ 181 w 181"/>
                <a:gd name="T107" fmla="*/ 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232">
                  <a:moveTo>
                    <a:pt x="181" y="51"/>
                  </a:moveTo>
                  <a:cubicBezTo>
                    <a:pt x="181" y="51"/>
                    <a:pt x="181" y="50"/>
                    <a:pt x="181" y="50"/>
                  </a:cubicBezTo>
                  <a:cubicBezTo>
                    <a:pt x="181" y="50"/>
                    <a:pt x="181" y="50"/>
                    <a:pt x="181" y="50"/>
                  </a:cubicBezTo>
                  <a:cubicBezTo>
                    <a:pt x="181" y="50"/>
                    <a:pt x="181" y="50"/>
                    <a:pt x="181" y="50"/>
                  </a:cubicBezTo>
                  <a:cubicBezTo>
                    <a:pt x="181" y="50"/>
                    <a:pt x="181" y="50"/>
                    <a:pt x="181" y="50"/>
                  </a:cubicBezTo>
                  <a:cubicBezTo>
                    <a:pt x="181" y="50"/>
                    <a:pt x="180" y="50"/>
                    <a:pt x="180" y="50"/>
                  </a:cubicBezTo>
                  <a:cubicBezTo>
                    <a:pt x="180" y="50"/>
                    <a:pt x="180" y="50"/>
                    <a:pt x="180" y="50"/>
                  </a:cubicBezTo>
                  <a:cubicBezTo>
                    <a:pt x="180" y="49"/>
                    <a:pt x="180" y="49"/>
                    <a:pt x="180" y="49"/>
                  </a:cubicBezTo>
                  <a:cubicBezTo>
                    <a:pt x="180" y="49"/>
                    <a:pt x="180" y="49"/>
                    <a:pt x="180" y="49"/>
                  </a:cubicBezTo>
                  <a:cubicBezTo>
                    <a:pt x="180" y="49"/>
                    <a:pt x="180" y="49"/>
                    <a:pt x="180" y="49"/>
                  </a:cubicBezTo>
                  <a:cubicBezTo>
                    <a:pt x="180" y="49"/>
                    <a:pt x="180" y="49"/>
                    <a:pt x="180" y="49"/>
                  </a:cubicBezTo>
                  <a:cubicBezTo>
                    <a:pt x="180" y="49"/>
                    <a:pt x="180" y="49"/>
                    <a:pt x="180" y="49"/>
                  </a:cubicBezTo>
                  <a:cubicBezTo>
                    <a:pt x="180" y="49"/>
                    <a:pt x="180" y="49"/>
                    <a:pt x="180" y="49"/>
                  </a:cubicBezTo>
                  <a:cubicBezTo>
                    <a:pt x="180" y="49"/>
                    <a:pt x="180" y="48"/>
                    <a:pt x="180" y="48"/>
                  </a:cubicBezTo>
                  <a:cubicBezTo>
                    <a:pt x="180" y="48"/>
                    <a:pt x="180" y="48"/>
                    <a:pt x="180" y="48"/>
                  </a:cubicBezTo>
                  <a:cubicBezTo>
                    <a:pt x="133" y="1"/>
                    <a:pt x="133" y="1"/>
                    <a:pt x="133" y="1"/>
                  </a:cubicBezTo>
                  <a:cubicBezTo>
                    <a:pt x="133" y="1"/>
                    <a:pt x="133" y="1"/>
                    <a:pt x="133" y="1"/>
                  </a:cubicBezTo>
                  <a:cubicBezTo>
                    <a:pt x="133" y="1"/>
                    <a:pt x="132" y="1"/>
                    <a:pt x="132" y="1"/>
                  </a:cubicBezTo>
                  <a:cubicBezTo>
                    <a:pt x="132" y="1"/>
                    <a:pt x="132" y="1"/>
                    <a:pt x="132" y="1"/>
                  </a:cubicBezTo>
                  <a:cubicBezTo>
                    <a:pt x="132" y="1"/>
                    <a:pt x="132" y="1"/>
                    <a:pt x="132" y="1"/>
                  </a:cubicBezTo>
                  <a:cubicBezTo>
                    <a:pt x="132" y="1"/>
                    <a:pt x="132" y="1"/>
                    <a:pt x="132" y="1"/>
                  </a:cubicBezTo>
                  <a:cubicBezTo>
                    <a:pt x="132" y="1"/>
                    <a:pt x="131" y="1"/>
                    <a:pt x="131" y="1"/>
                  </a:cubicBezTo>
                  <a:cubicBezTo>
                    <a:pt x="131" y="1"/>
                    <a:pt x="131" y="0"/>
                    <a:pt x="131" y="0"/>
                  </a:cubicBezTo>
                  <a:cubicBezTo>
                    <a:pt x="131" y="0"/>
                    <a:pt x="131" y="0"/>
                    <a:pt x="131" y="0"/>
                  </a:cubicBezTo>
                  <a:cubicBezTo>
                    <a:pt x="131" y="0"/>
                    <a:pt x="131" y="0"/>
                    <a:pt x="131" y="0"/>
                  </a:cubicBezTo>
                  <a:cubicBezTo>
                    <a:pt x="131" y="0"/>
                    <a:pt x="130" y="0"/>
                    <a:pt x="130" y="0"/>
                  </a:cubicBezTo>
                  <a:cubicBezTo>
                    <a:pt x="130" y="0"/>
                    <a:pt x="130" y="0"/>
                    <a:pt x="130" y="0"/>
                  </a:cubicBezTo>
                  <a:cubicBezTo>
                    <a:pt x="130" y="0"/>
                    <a:pt x="130" y="0"/>
                    <a:pt x="130" y="0"/>
                  </a:cubicBezTo>
                  <a:cubicBezTo>
                    <a:pt x="11" y="0"/>
                    <a:pt x="11" y="0"/>
                    <a:pt x="11" y="0"/>
                  </a:cubicBezTo>
                  <a:cubicBezTo>
                    <a:pt x="5" y="0"/>
                    <a:pt x="0" y="5"/>
                    <a:pt x="0" y="11"/>
                  </a:cubicBezTo>
                  <a:cubicBezTo>
                    <a:pt x="0" y="167"/>
                    <a:pt x="0" y="167"/>
                    <a:pt x="0" y="167"/>
                  </a:cubicBezTo>
                  <a:cubicBezTo>
                    <a:pt x="0" y="169"/>
                    <a:pt x="2" y="170"/>
                    <a:pt x="4" y="170"/>
                  </a:cubicBezTo>
                  <a:cubicBezTo>
                    <a:pt x="6" y="170"/>
                    <a:pt x="7" y="169"/>
                    <a:pt x="7" y="167"/>
                  </a:cubicBezTo>
                  <a:cubicBezTo>
                    <a:pt x="7" y="11"/>
                    <a:pt x="7" y="11"/>
                    <a:pt x="7" y="11"/>
                  </a:cubicBezTo>
                  <a:cubicBezTo>
                    <a:pt x="7" y="9"/>
                    <a:pt x="9" y="8"/>
                    <a:pt x="11" y="8"/>
                  </a:cubicBezTo>
                  <a:cubicBezTo>
                    <a:pt x="126" y="8"/>
                    <a:pt x="126" y="8"/>
                    <a:pt x="126" y="8"/>
                  </a:cubicBezTo>
                  <a:cubicBezTo>
                    <a:pt x="126" y="44"/>
                    <a:pt x="126" y="44"/>
                    <a:pt x="126" y="44"/>
                  </a:cubicBezTo>
                  <a:cubicBezTo>
                    <a:pt x="126" y="50"/>
                    <a:pt x="131" y="55"/>
                    <a:pt x="137" y="55"/>
                  </a:cubicBezTo>
                  <a:cubicBezTo>
                    <a:pt x="159" y="55"/>
                    <a:pt x="159" y="55"/>
                    <a:pt x="159" y="55"/>
                  </a:cubicBezTo>
                  <a:cubicBezTo>
                    <a:pt x="161" y="55"/>
                    <a:pt x="163" y="53"/>
                    <a:pt x="163" y="51"/>
                  </a:cubicBezTo>
                  <a:cubicBezTo>
                    <a:pt x="163" y="49"/>
                    <a:pt x="161" y="47"/>
                    <a:pt x="159" y="47"/>
                  </a:cubicBezTo>
                  <a:cubicBezTo>
                    <a:pt x="137" y="47"/>
                    <a:pt x="137" y="47"/>
                    <a:pt x="137" y="47"/>
                  </a:cubicBezTo>
                  <a:cubicBezTo>
                    <a:pt x="135" y="47"/>
                    <a:pt x="134" y="46"/>
                    <a:pt x="134" y="44"/>
                  </a:cubicBezTo>
                  <a:cubicBezTo>
                    <a:pt x="134" y="13"/>
                    <a:pt x="134" y="13"/>
                    <a:pt x="134" y="13"/>
                  </a:cubicBezTo>
                  <a:cubicBezTo>
                    <a:pt x="173" y="52"/>
                    <a:pt x="173" y="52"/>
                    <a:pt x="173" y="52"/>
                  </a:cubicBezTo>
                  <a:cubicBezTo>
                    <a:pt x="173" y="221"/>
                    <a:pt x="173" y="221"/>
                    <a:pt x="173" y="221"/>
                  </a:cubicBezTo>
                  <a:cubicBezTo>
                    <a:pt x="173" y="223"/>
                    <a:pt x="172" y="224"/>
                    <a:pt x="170" y="224"/>
                  </a:cubicBezTo>
                  <a:cubicBezTo>
                    <a:pt x="14" y="224"/>
                    <a:pt x="14" y="224"/>
                    <a:pt x="14" y="224"/>
                  </a:cubicBezTo>
                  <a:cubicBezTo>
                    <a:pt x="12" y="224"/>
                    <a:pt x="11" y="226"/>
                    <a:pt x="11" y="228"/>
                  </a:cubicBezTo>
                  <a:cubicBezTo>
                    <a:pt x="11" y="230"/>
                    <a:pt x="12" y="232"/>
                    <a:pt x="14" y="232"/>
                  </a:cubicBezTo>
                  <a:cubicBezTo>
                    <a:pt x="170" y="232"/>
                    <a:pt x="170" y="232"/>
                    <a:pt x="170" y="232"/>
                  </a:cubicBezTo>
                  <a:cubicBezTo>
                    <a:pt x="176" y="232"/>
                    <a:pt x="181" y="227"/>
                    <a:pt x="181" y="221"/>
                  </a:cubicBezTo>
                  <a:cubicBezTo>
                    <a:pt x="181" y="51"/>
                    <a:pt x="181" y="51"/>
                    <a:pt x="181" y="51"/>
                  </a:cubicBezTo>
                  <a:cubicBezTo>
                    <a:pt x="181" y="51"/>
                    <a:pt x="181" y="51"/>
                    <a:pt x="18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91" name="Freeform 64">
              <a:extLst>
                <a:ext uri="{FF2B5EF4-FFF2-40B4-BE49-F238E27FC236}">
                  <a16:creationId xmlns:a16="http://schemas.microsoft.com/office/drawing/2014/main" id="{11C3A4AB-7D22-A5B0-D1EE-4710D89093A3}"/>
                </a:ext>
              </a:extLst>
            </p:cNvPr>
            <p:cNvSpPr>
              <a:spLocks/>
            </p:cNvSpPr>
            <p:nvPr/>
          </p:nvSpPr>
          <p:spPr bwMode="auto">
            <a:xfrm>
              <a:off x="6173788" y="3159125"/>
              <a:ext cx="330200" cy="31750"/>
            </a:xfrm>
            <a:custGeom>
              <a:avLst/>
              <a:gdLst>
                <a:gd name="T0" fmla="*/ 80 w 80"/>
                <a:gd name="T1" fmla="*/ 4 h 8"/>
                <a:gd name="T2" fmla="*/ 76 w 80"/>
                <a:gd name="T3" fmla="*/ 0 h 8"/>
                <a:gd name="T4" fmla="*/ 4 w 80"/>
                <a:gd name="T5" fmla="*/ 0 h 8"/>
                <a:gd name="T6" fmla="*/ 0 w 80"/>
                <a:gd name="T7" fmla="*/ 4 h 8"/>
                <a:gd name="T8" fmla="*/ 4 w 80"/>
                <a:gd name="T9" fmla="*/ 8 h 8"/>
                <a:gd name="T10" fmla="*/ 76 w 80"/>
                <a:gd name="T11" fmla="*/ 8 h 8"/>
                <a:gd name="T12" fmla="*/ 80 w 8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0" h="8">
                  <a:moveTo>
                    <a:pt x="80" y="4"/>
                  </a:moveTo>
                  <a:cubicBezTo>
                    <a:pt x="80" y="2"/>
                    <a:pt x="78" y="0"/>
                    <a:pt x="76" y="0"/>
                  </a:cubicBezTo>
                  <a:cubicBezTo>
                    <a:pt x="4" y="0"/>
                    <a:pt x="4" y="0"/>
                    <a:pt x="4" y="0"/>
                  </a:cubicBezTo>
                  <a:cubicBezTo>
                    <a:pt x="2" y="0"/>
                    <a:pt x="0" y="2"/>
                    <a:pt x="0" y="4"/>
                  </a:cubicBezTo>
                  <a:cubicBezTo>
                    <a:pt x="0" y="6"/>
                    <a:pt x="2" y="8"/>
                    <a:pt x="4" y="8"/>
                  </a:cubicBezTo>
                  <a:cubicBezTo>
                    <a:pt x="76" y="8"/>
                    <a:pt x="76" y="8"/>
                    <a:pt x="76" y="8"/>
                  </a:cubicBezTo>
                  <a:cubicBezTo>
                    <a:pt x="78" y="8"/>
                    <a:pt x="80" y="6"/>
                    <a:pt x="8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92" name="Freeform 65">
              <a:extLst>
                <a:ext uri="{FF2B5EF4-FFF2-40B4-BE49-F238E27FC236}">
                  <a16:creationId xmlns:a16="http://schemas.microsoft.com/office/drawing/2014/main" id="{75A1614C-EB7C-4B6E-D4C3-89A5FAE88521}"/>
                </a:ext>
              </a:extLst>
            </p:cNvPr>
            <p:cNvSpPr>
              <a:spLocks/>
            </p:cNvSpPr>
            <p:nvPr/>
          </p:nvSpPr>
          <p:spPr bwMode="auto">
            <a:xfrm>
              <a:off x="6219825" y="3232150"/>
              <a:ext cx="314325" cy="33338"/>
            </a:xfrm>
            <a:custGeom>
              <a:avLst/>
              <a:gdLst>
                <a:gd name="T0" fmla="*/ 72 w 76"/>
                <a:gd name="T1" fmla="*/ 0 h 8"/>
                <a:gd name="T2" fmla="*/ 4 w 76"/>
                <a:gd name="T3" fmla="*/ 0 h 8"/>
                <a:gd name="T4" fmla="*/ 0 w 76"/>
                <a:gd name="T5" fmla="*/ 4 h 8"/>
                <a:gd name="T6" fmla="*/ 4 w 76"/>
                <a:gd name="T7" fmla="*/ 8 h 8"/>
                <a:gd name="T8" fmla="*/ 72 w 76"/>
                <a:gd name="T9" fmla="*/ 8 h 8"/>
                <a:gd name="T10" fmla="*/ 76 w 76"/>
                <a:gd name="T11" fmla="*/ 4 h 8"/>
                <a:gd name="T12" fmla="*/ 72 w 7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6" h="8">
                  <a:moveTo>
                    <a:pt x="72" y="0"/>
                  </a:moveTo>
                  <a:cubicBezTo>
                    <a:pt x="4" y="0"/>
                    <a:pt x="4" y="0"/>
                    <a:pt x="4" y="0"/>
                  </a:cubicBezTo>
                  <a:cubicBezTo>
                    <a:pt x="2" y="0"/>
                    <a:pt x="0" y="2"/>
                    <a:pt x="0" y="4"/>
                  </a:cubicBezTo>
                  <a:cubicBezTo>
                    <a:pt x="0" y="6"/>
                    <a:pt x="2" y="8"/>
                    <a:pt x="4" y="8"/>
                  </a:cubicBezTo>
                  <a:cubicBezTo>
                    <a:pt x="72" y="8"/>
                    <a:pt x="72" y="8"/>
                    <a:pt x="72" y="8"/>
                  </a:cubicBezTo>
                  <a:cubicBezTo>
                    <a:pt x="74" y="8"/>
                    <a:pt x="76" y="6"/>
                    <a:pt x="76" y="4"/>
                  </a:cubicBezTo>
                  <a:cubicBezTo>
                    <a:pt x="76" y="2"/>
                    <a:pt x="74"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93" name="Freeform 66">
              <a:extLst>
                <a:ext uri="{FF2B5EF4-FFF2-40B4-BE49-F238E27FC236}">
                  <a16:creationId xmlns:a16="http://schemas.microsoft.com/office/drawing/2014/main" id="{10791A81-BE2B-53BF-1C0F-602593B08F1E}"/>
                </a:ext>
              </a:extLst>
            </p:cNvPr>
            <p:cNvSpPr>
              <a:spLocks/>
            </p:cNvSpPr>
            <p:nvPr/>
          </p:nvSpPr>
          <p:spPr bwMode="auto">
            <a:xfrm>
              <a:off x="6219825" y="3084513"/>
              <a:ext cx="255588" cy="33338"/>
            </a:xfrm>
            <a:custGeom>
              <a:avLst/>
              <a:gdLst>
                <a:gd name="T0" fmla="*/ 4 w 62"/>
                <a:gd name="T1" fmla="*/ 8 h 8"/>
                <a:gd name="T2" fmla="*/ 58 w 62"/>
                <a:gd name="T3" fmla="*/ 8 h 8"/>
                <a:gd name="T4" fmla="*/ 62 w 62"/>
                <a:gd name="T5" fmla="*/ 4 h 8"/>
                <a:gd name="T6" fmla="*/ 58 w 62"/>
                <a:gd name="T7" fmla="*/ 0 h 8"/>
                <a:gd name="T8" fmla="*/ 4 w 62"/>
                <a:gd name="T9" fmla="*/ 0 h 8"/>
                <a:gd name="T10" fmla="*/ 0 w 62"/>
                <a:gd name="T11" fmla="*/ 4 h 8"/>
                <a:gd name="T12" fmla="*/ 4 w 6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4" y="8"/>
                  </a:moveTo>
                  <a:cubicBezTo>
                    <a:pt x="58" y="8"/>
                    <a:pt x="58" y="8"/>
                    <a:pt x="58" y="8"/>
                  </a:cubicBezTo>
                  <a:cubicBezTo>
                    <a:pt x="60" y="8"/>
                    <a:pt x="62" y="6"/>
                    <a:pt x="62" y="4"/>
                  </a:cubicBezTo>
                  <a:cubicBezTo>
                    <a:pt x="62" y="2"/>
                    <a:pt x="60" y="0"/>
                    <a:pt x="58"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sp>
        <p:nvSpPr>
          <p:cNvPr id="174" name="ZoneTexte 193">
            <a:extLst>
              <a:ext uri="{FF2B5EF4-FFF2-40B4-BE49-F238E27FC236}">
                <a16:creationId xmlns:a16="http://schemas.microsoft.com/office/drawing/2014/main" id="{7E823C7E-08AD-180C-1E2E-869CCECD970B}"/>
              </a:ext>
            </a:extLst>
          </p:cNvPr>
          <p:cNvSpPr txBox="1"/>
          <p:nvPr/>
        </p:nvSpPr>
        <p:spPr>
          <a:xfrm>
            <a:off x="5893242" y="2645105"/>
            <a:ext cx="4118053" cy="338554"/>
          </a:xfrm>
          <a:prstGeom prst="rect">
            <a:avLst/>
          </a:prstGeom>
          <a:noFill/>
        </p:spPr>
        <p:txBody>
          <a:bodyPr wrap="square" rtlCol="0">
            <a:spAutoFit/>
          </a:bodyPr>
          <a:lstStyle/>
          <a:p>
            <a:r>
              <a:rPr lang="de-DE" sz="1600" b="1" dirty="0">
                <a:solidFill>
                  <a:schemeClr val="accent2"/>
                </a:solidFill>
                <a:ea typeface="Tahoma" panose="020B0604030504040204" pitchFamily="34" charset="0"/>
                <a:cs typeface="Tahoma" panose="020B0604030504040204" pitchFamily="34" charset="0"/>
              </a:rPr>
              <a:t>Dokument und Schriftstück</a:t>
            </a:r>
          </a:p>
        </p:txBody>
      </p:sp>
      <p:sp>
        <p:nvSpPr>
          <p:cNvPr id="175" name="ZoneTexte 194">
            <a:extLst>
              <a:ext uri="{FF2B5EF4-FFF2-40B4-BE49-F238E27FC236}">
                <a16:creationId xmlns:a16="http://schemas.microsoft.com/office/drawing/2014/main" id="{9E284AFC-A4F8-0698-7D41-A54459B1EA86}"/>
              </a:ext>
            </a:extLst>
          </p:cNvPr>
          <p:cNvSpPr txBox="1"/>
          <p:nvPr/>
        </p:nvSpPr>
        <p:spPr>
          <a:xfrm>
            <a:off x="6244764" y="3783525"/>
            <a:ext cx="4118053" cy="338554"/>
          </a:xfrm>
          <a:prstGeom prst="rect">
            <a:avLst/>
          </a:prstGeom>
          <a:noFill/>
        </p:spPr>
        <p:txBody>
          <a:bodyPr wrap="square" rtlCol="0">
            <a:spAutoFit/>
          </a:bodyPr>
          <a:lstStyle/>
          <a:p>
            <a:r>
              <a:rPr lang="de-DE" sz="1600" b="1" dirty="0">
                <a:solidFill>
                  <a:schemeClr val="bg2"/>
                </a:solidFill>
                <a:ea typeface="Tahoma" panose="020B0604030504040204" pitchFamily="34" charset="0"/>
                <a:cs typeface="Tahoma" panose="020B0604030504040204" pitchFamily="34" charset="0"/>
              </a:rPr>
              <a:t>Lebenszyklus eines Vorgangs</a:t>
            </a:r>
          </a:p>
        </p:txBody>
      </p:sp>
      <p:sp>
        <p:nvSpPr>
          <p:cNvPr id="180" name="ZoneTexte 203">
            <a:extLst>
              <a:ext uri="{FF2B5EF4-FFF2-40B4-BE49-F238E27FC236}">
                <a16:creationId xmlns:a16="http://schemas.microsoft.com/office/drawing/2014/main" id="{2807D4F3-0DCC-4534-A260-50D8FEC54110}"/>
              </a:ext>
            </a:extLst>
          </p:cNvPr>
          <p:cNvSpPr txBox="1"/>
          <p:nvPr/>
        </p:nvSpPr>
        <p:spPr>
          <a:xfrm>
            <a:off x="2721074" y="3945037"/>
            <a:ext cx="1630868" cy="584775"/>
          </a:xfrm>
          <a:prstGeom prst="rect">
            <a:avLst/>
          </a:prstGeom>
          <a:noFill/>
        </p:spPr>
        <p:txBody>
          <a:bodyPr wrap="square" rtlCol="0">
            <a:spAutoFit/>
          </a:bodyPr>
          <a:lstStyle/>
          <a:p>
            <a:pPr algn="ctr"/>
            <a:r>
              <a:rPr lang="de-DE" sz="1600" b="1" dirty="0">
                <a:solidFill>
                  <a:schemeClr val="tx2"/>
                </a:solidFill>
                <a:ea typeface="Tahoma" panose="020B0604030504040204" pitchFamily="34" charset="0"/>
                <a:cs typeface="Tahoma" panose="020B0604030504040204" pitchFamily="34" charset="0"/>
              </a:rPr>
              <a:t>Schriftgut-verwaltung</a:t>
            </a:r>
          </a:p>
        </p:txBody>
      </p:sp>
      <p:grpSp>
        <p:nvGrpSpPr>
          <p:cNvPr id="210" name="Groupe 224">
            <a:extLst>
              <a:ext uri="{FF2B5EF4-FFF2-40B4-BE49-F238E27FC236}">
                <a16:creationId xmlns:a16="http://schemas.microsoft.com/office/drawing/2014/main" id="{8070C554-9F1D-099C-687D-A295F607FD2B}"/>
              </a:ext>
            </a:extLst>
          </p:cNvPr>
          <p:cNvGrpSpPr>
            <a:grpSpLocks noChangeAspect="1"/>
          </p:cNvGrpSpPr>
          <p:nvPr/>
        </p:nvGrpSpPr>
        <p:grpSpPr>
          <a:xfrm>
            <a:off x="4419676" y="1999025"/>
            <a:ext cx="370874" cy="367783"/>
            <a:chOff x="742067" y="2744788"/>
            <a:chExt cx="437501" cy="435927"/>
          </a:xfrm>
          <a:solidFill>
            <a:schemeClr val="tx2"/>
          </a:solidFill>
        </p:grpSpPr>
        <p:sp>
          <p:nvSpPr>
            <p:cNvPr id="211" name="Freeform 35">
              <a:extLst>
                <a:ext uri="{FF2B5EF4-FFF2-40B4-BE49-F238E27FC236}">
                  <a16:creationId xmlns:a16="http://schemas.microsoft.com/office/drawing/2014/main" id="{3A6A43CE-7CAA-8184-EC7D-29BED2227918}"/>
                </a:ext>
              </a:extLst>
            </p:cNvPr>
            <p:cNvSpPr>
              <a:spLocks noEditPoints="1"/>
            </p:cNvSpPr>
            <p:nvPr/>
          </p:nvSpPr>
          <p:spPr bwMode="auto">
            <a:xfrm>
              <a:off x="916753" y="3021767"/>
              <a:ext cx="116457" cy="14163"/>
            </a:xfrm>
            <a:custGeom>
              <a:avLst/>
              <a:gdLst>
                <a:gd name="T0" fmla="*/ 384 w 410"/>
                <a:gd name="T1" fmla="*/ 0 h 51"/>
                <a:gd name="T2" fmla="*/ 26 w 410"/>
                <a:gd name="T3" fmla="*/ 0 h 51"/>
                <a:gd name="T4" fmla="*/ 0 w 410"/>
                <a:gd name="T5" fmla="*/ 25 h 51"/>
                <a:gd name="T6" fmla="*/ 26 w 410"/>
                <a:gd name="T7" fmla="*/ 51 h 51"/>
                <a:gd name="T8" fmla="*/ 384 w 410"/>
                <a:gd name="T9" fmla="*/ 51 h 51"/>
                <a:gd name="T10" fmla="*/ 410 w 410"/>
                <a:gd name="T11" fmla="*/ 25 h 51"/>
                <a:gd name="T12" fmla="*/ 384 w 410"/>
                <a:gd name="T13" fmla="*/ 0 h 51"/>
                <a:gd name="T14" fmla="*/ 384 w 410"/>
                <a:gd name="T15" fmla="*/ 0 h 51"/>
                <a:gd name="T16" fmla="*/ 384 w 41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51">
                  <a:moveTo>
                    <a:pt x="384" y="0"/>
                  </a:moveTo>
                  <a:cubicBezTo>
                    <a:pt x="26" y="0"/>
                    <a:pt x="26" y="0"/>
                    <a:pt x="26" y="0"/>
                  </a:cubicBezTo>
                  <a:cubicBezTo>
                    <a:pt x="12" y="0"/>
                    <a:pt x="0" y="11"/>
                    <a:pt x="0" y="25"/>
                  </a:cubicBezTo>
                  <a:cubicBezTo>
                    <a:pt x="0" y="40"/>
                    <a:pt x="12" y="51"/>
                    <a:pt x="26" y="51"/>
                  </a:cubicBezTo>
                  <a:cubicBezTo>
                    <a:pt x="384" y="51"/>
                    <a:pt x="384" y="51"/>
                    <a:pt x="384" y="51"/>
                  </a:cubicBezTo>
                  <a:cubicBezTo>
                    <a:pt x="399" y="51"/>
                    <a:pt x="410" y="40"/>
                    <a:pt x="410" y="25"/>
                  </a:cubicBezTo>
                  <a:cubicBezTo>
                    <a:pt x="410" y="11"/>
                    <a:pt x="399" y="0"/>
                    <a:pt x="384" y="0"/>
                  </a:cubicBezTo>
                  <a:close/>
                  <a:moveTo>
                    <a:pt x="384" y="0"/>
                  </a:moveTo>
                  <a:cubicBezTo>
                    <a:pt x="384" y="0"/>
                    <a:pt x="384" y="0"/>
                    <a:pt x="384"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212" name="Freeform 36">
              <a:extLst>
                <a:ext uri="{FF2B5EF4-FFF2-40B4-BE49-F238E27FC236}">
                  <a16:creationId xmlns:a16="http://schemas.microsoft.com/office/drawing/2014/main" id="{0B283D00-ED71-F6A5-7BE5-EFEAAA9A7C18}"/>
                </a:ext>
              </a:extLst>
            </p:cNvPr>
            <p:cNvSpPr>
              <a:spLocks noEditPoints="1"/>
            </p:cNvSpPr>
            <p:nvPr/>
          </p:nvSpPr>
          <p:spPr bwMode="auto">
            <a:xfrm>
              <a:off x="742067" y="2744788"/>
              <a:ext cx="437501" cy="435927"/>
            </a:xfrm>
            <a:custGeom>
              <a:avLst/>
              <a:gdLst>
                <a:gd name="T0" fmla="*/ 1408 w 1536"/>
                <a:gd name="T1" fmla="*/ 307 h 1536"/>
                <a:gd name="T2" fmla="*/ 230 w 1536"/>
                <a:gd name="T3" fmla="*/ 307 h 1536"/>
                <a:gd name="T4" fmla="*/ 102 w 1536"/>
                <a:gd name="T5" fmla="*/ 435 h 1536"/>
                <a:gd name="T6" fmla="*/ 102 w 1536"/>
                <a:gd name="T7" fmla="*/ 1356 h 1536"/>
                <a:gd name="T8" fmla="*/ 77 w 1536"/>
                <a:gd name="T9" fmla="*/ 1382 h 1536"/>
                <a:gd name="T10" fmla="*/ 51 w 1536"/>
                <a:gd name="T11" fmla="*/ 1357 h 1536"/>
                <a:gd name="T12" fmla="*/ 51 w 1536"/>
                <a:gd name="T13" fmla="*/ 128 h 1536"/>
                <a:gd name="T14" fmla="*/ 128 w 1536"/>
                <a:gd name="T15" fmla="*/ 51 h 1536"/>
                <a:gd name="T16" fmla="*/ 348 w 1536"/>
                <a:gd name="T17" fmla="*/ 51 h 1536"/>
                <a:gd name="T18" fmla="*/ 443 w 1536"/>
                <a:gd name="T19" fmla="*/ 146 h 1536"/>
                <a:gd name="T20" fmla="*/ 461 w 1536"/>
                <a:gd name="T21" fmla="*/ 154 h 1536"/>
                <a:gd name="T22" fmla="*/ 1357 w 1536"/>
                <a:gd name="T23" fmla="*/ 154 h 1536"/>
                <a:gd name="T24" fmla="*/ 1434 w 1536"/>
                <a:gd name="T25" fmla="*/ 230 h 1536"/>
                <a:gd name="T26" fmla="*/ 1434 w 1536"/>
                <a:gd name="T27" fmla="*/ 243 h 1536"/>
                <a:gd name="T28" fmla="*/ 1459 w 1536"/>
                <a:gd name="T29" fmla="*/ 269 h 1536"/>
                <a:gd name="T30" fmla="*/ 1485 w 1536"/>
                <a:gd name="T31" fmla="*/ 243 h 1536"/>
                <a:gd name="T32" fmla="*/ 1485 w 1536"/>
                <a:gd name="T33" fmla="*/ 230 h 1536"/>
                <a:gd name="T34" fmla="*/ 1357 w 1536"/>
                <a:gd name="T35" fmla="*/ 102 h 1536"/>
                <a:gd name="T36" fmla="*/ 471 w 1536"/>
                <a:gd name="T37" fmla="*/ 102 h 1536"/>
                <a:gd name="T38" fmla="*/ 376 w 1536"/>
                <a:gd name="T39" fmla="*/ 7 h 1536"/>
                <a:gd name="T40" fmla="*/ 358 w 1536"/>
                <a:gd name="T41" fmla="*/ 0 h 1536"/>
                <a:gd name="T42" fmla="*/ 128 w 1536"/>
                <a:gd name="T43" fmla="*/ 0 h 1536"/>
                <a:gd name="T44" fmla="*/ 0 w 1536"/>
                <a:gd name="T45" fmla="*/ 128 h 1536"/>
                <a:gd name="T46" fmla="*/ 0 w 1536"/>
                <a:gd name="T47" fmla="*/ 1357 h 1536"/>
                <a:gd name="T48" fmla="*/ 77 w 1536"/>
                <a:gd name="T49" fmla="*/ 1434 h 1536"/>
                <a:gd name="T50" fmla="*/ 154 w 1536"/>
                <a:gd name="T51" fmla="*/ 1357 h 1536"/>
                <a:gd name="T52" fmla="*/ 154 w 1536"/>
                <a:gd name="T53" fmla="*/ 435 h 1536"/>
                <a:gd name="T54" fmla="*/ 230 w 1536"/>
                <a:gd name="T55" fmla="*/ 358 h 1536"/>
                <a:gd name="T56" fmla="*/ 1408 w 1536"/>
                <a:gd name="T57" fmla="*/ 358 h 1536"/>
                <a:gd name="T58" fmla="*/ 1485 w 1536"/>
                <a:gd name="T59" fmla="*/ 435 h 1536"/>
                <a:gd name="T60" fmla="*/ 1485 w 1536"/>
                <a:gd name="T61" fmla="*/ 1408 h 1536"/>
                <a:gd name="T62" fmla="*/ 1408 w 1536"/>
                <a:gd name="T63" fmla="*/ 1485 h 1536"/>
                <a:gd name="T64" fmla="*/ 128 w 1536"/>
                <a:gd name="T65" fmla="*/ 1485 h 1536"/>
                <a:gd name="T66" fmla="*/ 102 w 1536"/>
                <a:gd name="T67" fmla="*/ 1510 h 1536"/>
                <a:gd name="T68" fmla="*/ 128 w 1536"/>
                <a:gd name="T69" fmla="*/ 1536 h 1536"/>
                <a:gd name="T70" fmla="*/ 1408 w 1536"/>
                <a:gd name="T71" fmla="*/ 1536 h 1536"/>
                <a:gd name="T72" fmla="*/ 1536 w 1536"/>
                <a:gd name="T73" fmla="*/ 1408 h 1536"/>
                <a:gd name="T74" fmla="*/ 1536 w 1536"/>
                <a:gd name="T75" fmla="*/ 435 h 1536"/>
                <a:gd name="T76" fmla="*/ 1408 w 1536"/>
                <a:gd name="T77" fmla="*/ 307 h 1536"/>
                <a:gd name="T78" fmla="*/ 1408 w 1536"/>
                <a:gd name="T79" fmla="*/ 307 h 1536"/>
                <a:gd name="T80" fmla="*/ 1408 w 1536"/>
                <a:gd name="T81" fmla="*/ 30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6" h="1536">
                  <a:moveTo>
                    <a:pt x="1408" y="307"/>
                  </a:moveTo>
                  <a:cubicBezTo>
                    <a:pt x="230" y="307"/>
                    <a:pt x="230" y="307"/>
                    <a:pt x="230" y="307"/>
                  </a:cubicBezTo>
                  <a:cubicBezTo>
                    <a:pt x="161" y="307"/>
                    <a:pt x="102" y="366"/>
                    <a:pt x="102" y="435"/>
                  </a:cubicBezTo>
                  <a:cubicBezTo>
                    <a:pt x="102" y="1356"/>
                    <a:pt x="102" y="1356"/>
                    <a:pt x="102" y="1356"/>
                  </a:cubicBezTo>
                  <a:cubicBezTo>
                    <a:pt x="102" y="1368"/>
                    <a:pt x="97" y="1382"/>
                    <a:pt x="77" y="1382"/>
                  </a:cubicBezTo>
                  <a:cubicBezTo>
                    <a:pt x="56" y="1382"/>
                    <a:pt x="52" y="1368"/>
                    <a:pt x="51" y="1357"/>
                  </a:cubicBezTo>
                  <a:cubicBezTo>
                    <a:pt x="51" y="128"/>
                    <a:pt x="51" y="128"/>
                    <a:pt x="51" y="128"/>
                  </a:cubicBezTo>
                  <a:cubicBezTo>
                    <a:pt x="51" y="87"/>
                    <a:pt x="87" y="51"/>
                    <a:pt x="128" y="51"/>
                  </a:cubicBezTo>
                  <a:cubicBezTo>
                    <a:pt x="348" y="51"/>
                    <a:pt x="348" y="51"/>
                    <a:pt x="348" y="51"/>
                  </a:cubicBezTo>
                  <a:cubicBezTo>
                    <a:pt x="443" y="146"/>
                    <a:pt x="443" y="146"/>
                    <a:pt x="443" y="146"/>
                  </a:cubicBezTo>
                  <a:cubicBezTo>
                    <a:pt x="447" y="151"/>
                    <a:pt x="454" y="154"/>
                    <a:pt x="461" y="154"/>
                  </a:cubicBezTo>
                  <a:cubicBezTo>
                    <a:pt x="1357" y="154"/>
                    <a:pt x="1357" y="154"/>
                    <a:pt x="1357" y="154"/>
                  </a:cubicBezTo>
                  <a:cubicBezTo>
                    <a:pt x="1398" y="154"/>
                    <a:pt x="1434" y="189"/>
                    <a:pt x="1434" y="230"/>
                  </a:cubicBezTo>
                  <a:cubicBezTo>
                    <a:pt x="1434" y="243"/>
                    <a:pt x="1434" y="243"/>
                    <a:pt x="1434" y="243"/>
                  </a:cubicBezTo>
                  <a:cubicBezTo>
                    <a:pt x="1434" y="257"/>
                    <a:pt x="1445" y="269"/>
                    <a:pt x="1459" y="269"/>
                  </a:cubicBezTo>
                  <a:cubicBezTo>
                    <a:pt x="1473" y="269"/>
                    <a:pt x="1485" y="257"/>
                    <a:pt x="1485" y="243"/>
                  </a:cubicBezTo>
                  <a:cubicBezTo>
                    <a:pt x="1485" y="230"/>
                    <a:pt x="1485" y="230"/>
                    <a:pt x="1485" y="230"/>
                  </a:cubicBezTo>
                  <a:cubicBezTo>
                    <a:pt x="1485" y="161"/>
                    <a:pt x="1426" y="102"/>
                    <a:pt x="1357" y="102"/>
                  </a:cubicBezTo>
                  <a:cubicBezTo>
                    <a:pt x="471" y="102"/>
                    <a:pt x="471" y="102"/>
                    <a:pt x="471" y="102"/>
                  </a:cubicBezTo>
                  <a:cubicBezTo>
                    <a:pt x="376" y="7"/>
                    <a:pt x="376" y="7"/>
                    <a:pt x="376" y="7"/>
                  </a:cubicBezTo>
                  <a:cubicBezTo>
                    <a:pt x="372" y="3"/>
                    <a:pt x="365" y="0"/>
                    <a:pt x="358" y="0"/>
                  </a:cubicBezTo>
                  <a:cubicBezTo>
                    <a:pt x="128" y="0"/>
                    <a:pt x="128" y="0"/>
                    <a:pt x="128" y="0"/>
                  </a:cubicBezTo>
                  <a:cubicBezTo>
                    <a:pt x="59" y="0"/>
                    <a:pt x="0" y="59"/>
                    <a:pt x="0" y="128"/>
                  </a:cubicBezTo>
                  <a:cubicBezTo>
                    <a:pt x="0" y="1357"/>
                    <a:pt x="0" y="1357"/>
                    <a:pt x="0" y="1357"/>
                  </a:cubicBezTo>
                  <a:cubicBezTo>
                    <a:pt x="0" y="1388"/>
                    <a:pt x="20" y="1434"/>
                    <a:pt x="77" y="1434"/>
                  </a:cubicBezTo>
                  <a:cubicBezTo>
                    <a:pt x="133" y="1434"/>
                    <a:pt x="154" y="1388"/>
                    <a:pt x="154" y="1357"/>
                  </a:cubicBezTo>
                  <a:cubicBezTo>
                    <a:pt x="154" y="435"/>
                    <a:pt x="154" y="435"/>
                    <a:pt x="154" y="435"/>
                  </a:cubicBezTo>
                  <a:cubicBezTo>
                    <a:pt x="154" y="394"/>
                    <a:pt x="189" y="358"/>
                    <a:pt x="230" y="358"/>
                  </a:cubicBezTo>
                  <a:cubicBezTo>
                    <a:pt x="1408" y="358"/>
                    <a:pt x="1408" y="358"/>
                    <a:pt x="1408" y="358"/>
                  </a:cubicBezTo>
                  <a:cubicBezTo>
                    <a:pt x="1450" y="358"/>
                    <a:pt x="1485" y="394"/>
                    <a:pt x="1485" y="435"/>
                  </a:cubicBezTo>
                  <a:cubicBezTo>
                    <a:pt x="1485" y="1408"/>
                    <a:pt x="1485" y="1408"/>
                    <a:pt x="1485" y="1408"/>
                  </a:cubicBezTo>
                  <a:cubicBezTo>
                    <a:pt x="1485" y="1451"/>
                    <a:pt x="1451" y="1485"/>
                    <a:pt x="1408" y="1485"/>
                  </a:cubicBezTo>
                  <a:cubicBezTo>
                    <a:pt x="128" y="1485"/>
                    <a:pt x="128" y="1485"/>
                    <a:pt x="128" y="1485"/>
                  </a:cubicBezTo>
                  <a:cubicBezTo>
                    <a:pt x="114" y="1485"/>
                    <a:pt x="102" y="1496"/>
                    <a:pt x="102" y="1510"/>
                  </a:cubicBezTo>
                  <a:cubicBezTo>
                    <a:pt x="102" y="1525"/>
                    <a:pt x="114" y="1536"/>
                    <a:pt x="128" y="1536"/>
                  </a:cubicBezTo>
                  <a:cubicBezTo>
                    <a:pt x="1408" y="1536"/>
                    <a:pt x="1408" y="1536"/>
                    <a:pt x="1408" y="1536"/>
                  </a:cubicBezTo>
                  <a:cubicBezTo>
                    <a:pt x="1480" y="1536"/>
                    <a:pt x="1536" y="1480"/>
                    <a:pt x="1536" y="1408"/>
                  </a:cubicBezTo>
                  <a:cubicBezTo>
                    <a:pt x="1536" y="435"/>
                    <a:pt x="1536" y="435"/>
                    <a:pt x="1536" y="435"/>
                  </a:cubicBezTo>
                  <a:cubicBezTo>
                    <a:pt x="1536" y="365"/>
                    <a:pt x="1479" y="307"/>
                    <a:pt x="1408" y="307"/>
                  </a:cubicBezTo>
                  <a:close/>
                  <a:moveTo>
                    <a:pt x="1408" y="307"/>
                  </a:moveTo>
                  <a:cubicBezTo>
                    <a:pt x="1408" y="307"/>
                    <a:pt x="1408" y="307"/>
                    <a:pt x="1408" y="307"/>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213" name="Freeform 37">
              <a:extLst>
                <a:ext uri="{FF2B5EF4-FFF2-40B4-BE49-F238E27FC236}">
                  <a16:creationId xmlns:a16="http://schemas.microsoft.com/office/drawing/2014/main" id="{EA674D82-4B48-7983-91EF-6FD93408BB68}"/>
                </a:ext>
              </a:extLst>
            </p:cNvPr>
            <p:cNvSpPr>
              <a:spLocks noEditPoints="1"/>
            </p:cNvSpPr>
            <p:nvPr/>
          </p:nvSpPr>
          <p:spPr bwMode="auto">
            <a:xfrm>
              <a:off x="916753" y="2977702"/>
              <a:ext cx="88130" cy="14163"/>
            </a:xfrm>
            <a:custGeom>
              <a:avLst/>
              <a:gdLst>
                <a:gd name="T0" fmla="*/ 26 w 308"/>
                <a:gd name="T1" fmla="*/ 51 h 51"/>
                <a:gd name="T2" fmla="*/ 282 w 308"/>
                <a:gd name="T3" fmla="*/ 51 h 51"/>
                <a:gd name="T4" fmla="*/ 308 w 308"/>
                <a:gd name="T5" fmla="*/ 26 h 51"/>
                <a:gd name="T6" fmla="*/ 282 w 308"/>
                <a:gd name="T7" fmla="*/ 0 h 51"/>
                <a:gd name="T8" fmla="*/ 26 w 308"/>
                <a:gd name="T9" fmla="*/ 0 h 51"/>
                <a:gd name="T10" fmla="*/ 0 w 308"/>
                <a:gd name="T11" fmla="*/ 26 h 51"/>
                <a:gd name="T12" fmla="*/ 26 w 308"/>
                <a:gd name="T13" fmla="*/ 51 h 51"/>
                <a:gd name="T14" fmla="*/ 26 w 308"/>
                <a:gd name="T15" fmla="*/ 51 h 51"/>
                <a:gd name="T16" fmla="*/ 26 w 30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51">
                  <a:moveTo>
                    <a:pt x="26" y="51"/>
                  </a:moveTo>
                  <a:cubicBezTo>
                    <a:pt x="282" y="51"/>
                    <a:pt x="282" y="51"/>
                    <a:pt x="282" y="51"/>
                  </a:cubicBezTo>
                  <a:cubicBezTo>
                    <a:pt x="296" y="51"/>
                    <a:pt x="308" y="40"/>
                    <a:pt x="308" y="26"/>
                  </a:cubicBezTo>
                  <a:cubicBezTo>
                    <a:pt x="308" y="12"/>
                    <a:pt x="296" y="0"/>
                    <a:pt x="282" y="0"/>
                  </a:cubicBezTo>
                  <a:cubicBezTo>
                    <a:pt x="26" y="0"/>
                    <a:pt x="26" y="0"/>
                    <a:pt x="26" y="0"/>
                  </a:cubicBezTo>
                  <a:cubicBezTo>
                    <a:pt x="12" y="0"/>
                    <a:pt x="0" y="12"/>
                    <a:pt x="0" y="26"/>
                  </a:cubicBezTo>
                  <a:cubicBezTo>
                    <a:pt x="0" y="40"/>
                    <a:pt x="12" y="51"/>
                    <a:pt x="26" y="51"/>
                  </a:cubicBezTo>
                  <a:close/>
                  <a:moveTo>
                    <a:pt x="26" y="51"/>
                  </a:moveTo>
                  <a:cubicBezTo>
                    <a:pt x="26" y="51"/>
                    <a:pt x="26" y="51"/>
                    <a:pt x="26" y="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214" name="Freeform 38">
              <a:extLst>
                <a:ext uri="{FF2B5EF4-FFF2-40B4-BE49-F238E27FC236}">
                  <a16:creationId xmlns:a16="http://schemas.microsoft.com/office/drawing/2014/main" id="{18DD81DF-7895-AA2D-374D-23E5CB885708}"/>
                </a:ext>
              </a:extLst>
            </p:cNvPr>
            <p:cNvSpPr>
              <a:spLocks noEditPoints="1"/>
            </p:cNvSpPr>
            <p:nvPr/>
          </p:nvSpPr>
          <p:spPr bwMode="auto">
            <a:xfrm>
              <a:off x="872688" y="2933637"/>
              <a:ext cx="204587" cy="146358"/>
            </a:xfrm>
            <a:custGeom>
              <a:avLst/>
              <a:gdLst>
                <a:gd name="T0" fmla="*/ 691 w 717"/>
                <a:gd name="T1" fmla="*/ 512 h 512"/>
                <a:gd name="T2" fmla="*/ 717 w 717"/>
                <a:gd name="T3" fmla="*/ 486 h 512"/>
                <a:gd name="T4" fmla="*/ 717 w 717"/>
                <a:gd name="T5" fmla="*/ 25 h 512"/>
                <a:gd name="T6" fmla="*/ 691 w 717"/>
                <a:gd name="T7" fmla="*/ 0 h 512"/>
                <a:gd name="T8" fmla="*/ 25 w 717"/>
                <a:gd name="T9" fmla="*/ 0 h 512"/>
                <a:gd name="T10" fmla="*/ 0 w 717"/>
                <a:gd name="T11" fmla="*/ 25 h 512"/>
                <a:gd name="T12" fmla="*/ 0 w 717"/>
                <a:gd name="T13" fmla="*/ 486 h 512"/>
                <a:gd name="T14" fmla="*/ 25 w 717"/>
                <a:gd name="T15" fmla="*/ 512 h 512"/>
                <a:gd name="T16" fmla="*/ 691 w 717"/>
                <a:gd name="T17" fmla="*/ 512 h 512"/>
                <a:gd name="T18" fmla="*/ 51 w 717"/>
                <a:gd name="T19" fmla="*/ 51 h 512"/>
                <a:gd name="T20" fmla="*/ 665 w 717"/>
                <a:gd name="T21" fmla="*/ 51 h 512"/>
                <a:gd name="T22" fmla="*/ 665 w 717"/>
                <a:gd name="T23" fmla="*/ 460 h 512"/>
                <a:gd name="T24" fmla="*/ 51 w 717"/>
                <a:gd name="T25" fmla="*/ 460 h 512"/>
                <a:gd name="T26" fmla="*/ 51 w 717"/>
                <a:gd name="T27" fmla="*/ 51 h 512"/>
                <a:gd name="T28" fmla="*/ 51 w 717"/>
                <a:gd name="T29" fmla="*/ 51 h 512"/>
                <a:gd name="T30" fmla="*/ 51 w 717"/>
                <a:gd name="T31" fmla="*/ 5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12">
                  <a:moveTo>
                    <a:pt x="691" y="512"/>
                  </a:moveTo>
                  <a:cubicBezTo>
                    <a:pt x="705" y="512"/>
                    <a:pt x="717" y="500"/>
                    <a:pt x="717" y="486"/>
                  </a:cubicBezTo>
                  <a:cubicBezTo>
                    <a:pt x="717" y="25"/>
                    <a:pt x="717" y="25"/>
                    <a:pt x="717" y="25"/>
                  </a:cubicBezTo>
                  <a:cubicBezTo>
                    <a:pt x="717" y="11"/>
                    <a:pt x="705" y="0"/>
                    <a:pt x="691" y="0"/>
                  </a:cubicBezTo>
                  <a:cubicBezTo>
                    <a:pt x="25" y="0"/>
                    <a:pt x="25" y="0"/>
                    <a:pt x="25" y="0"/>
                  </a:cubicBezTo>
                  <a:cubicBezTo>
                    <a:pt x="11" y="0"/>
                    <a:pt x="0" y="11"/>
                    <a:pt x="0" y="25"/>
                  </a:cubicBezTo>
                  <a:cubicBezTo>
                    <a:pt x="0" y="486"/>
                    <a:pt x="0" y="486"/>
                    <a:pt x="0" y="486"/>
                  </a:cubicBezTo>
                  <a:cubicBezTo>
                    <a:pt x="0" y="500"/>
                    <a:pt x="11" y="512"/>
                    <a:pt x="25" y="512"/>
                  </a:cubicBezTo>
                  <a:lnTo>
                    <a:pt x="691" y="512"/>
                  </a:lnTo>
                  <a:close/>
                  <a:moveTo>
                    <a:pt x="51" y="51"/>
                  </a:moveTo>
                  <a:cubicBezTo>
                    <a:pt x="665" y="51"/>
                    <a:pt x="665" y="51"/>
                    <a:pt x="665" y="51"/>
                  </a:cubicBezTo>
                  <a:cubicBezTo>
                    <a:pt x="665" y="460"/>
                    <a:pt x="665" y="460"/>
                    <a:pt x="665" y="460"/>
                  </a:cubicBezTo>
                  <a:cubicBezTo>
                    <a:pt x="51" y="460"/>
                    <a:pt x="51" y="460"/>
                    <a:pt x="51" y="460"/>
                  </a:cubicBezTo>
                  <a:lnTo>
                    <a:pt x="51" y="51"/>
                  </a:lnTo>
                  <a:close/>
                  <a:moveTo>
                    <a:pt x="51" y="51"/>
                  </a:moveTo>
                  <a:cubicBezTo>
                    <a:pt x="51" y="51"/>
                    <a:pt x="51" y="51"/>
                    <a:pt x="51" y="5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215" name="Freeform 39">
              <a:extLst>
                <a:ext uri="{FF2B5EF4-FFF2-40B4-BE49-F238E27FC236}">
                  <a16:creationId xmlns:a16="http://schemas.microsoft.com/office/drawing/2014/main" id="{CAB9890C-F4EA-1411-0E05-2A6AD3D2448B}"/>
                </a:ext>
              </a:extLst>
            </p:cNvPr>
            <p:cNvSpPr>
              <a:spLocks noEditPoints="1"/>
            </p:cNvSpPr>
            <p:nvPr/>
          </p:nvSpPr>
          <p:spPr bwMode="auto">
            <a:xfrm>
              <a:off x="800296" y="2803016"/>
              <a:ext cx="335208" cy="14163"/>
            </a:xfrm>
            <a:custGeom>
              <a:avLst/>
              <a:gdLst>
                <a:gd name="T0" fmla="*/ 25 w 1177"/>
                <a:gd name="T1" fmla="*/ 0 h 51"/>
                <a:gd name="T2" fmla="*/ 0 w 1177"/>
                <a:gd name="T3" fmla="*/ 25 h 51"/>
                <a:gd name="T4" fmla="*/ 25 w 1177"/>
                <a:gd name="T5" fmla="*/ 51 h 51"/>
                <a:gd name="T6" fmla="*/ 1152 w 1177"/>
                <a:gd name="T7" fmla="*/ 51 h 51"/>
                <a:gd name="T8" fmla="*/ 1177 w 1177"/>
                <a:gd name="T9" fmla="*/ 25 h 51"/>
                <a:gd name="T10" fmla="*/ 1152 w 1177"/>
                <a:gd name="T11" fmla="*/ 0 h 51"/>
                <a:gd name="T12" fmla="*/ 25 w 1177"/>
                <a:gd name="T13" fmla="*/ 0 h 51"/>
                <a:gd name="T14" fmla="*/ 25 w 1177"/>
                <a:gd name="T15" fmla="*/ 0 h 51"/>
                <a:gd name="T16" fmla="*/ 25 w 117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51">
                  <a:moveTo>
                    <a:pt x="25" y="0"/>
                  </a:moveTo>
                  <a:cubicBezTo>
                    <a:pt x="11" y="0"/>
                    <a:pt x="0" y="11"/>
                    <a:pt x="0" y="25"/>
                  </a:cubicBezTo>
                  <a:cubicBezTo>
                    <a:pt x="0" y="40"/>
                    <a:pt x="11" y="51"/>
                    <a:pt x="25" y="51"/>
                  </a:cubicBezTo>
                  <a:cubicBezTo>
                    <a:pt x="1152" y="51"/>
                    <a:pt x="1152" y="51"/>
                    <a:pt x="1152" y="51"/>
                  </a:cubicBezTo>
                  <a:cubicBezTo>
                    <a:pt x="1166" y="51"/>
                    <a:pt x="1177" y="40"/>
                    <a:pt x="1177" y="25"/>
                  </a:cubicBezTo>
                  <a:cubicBezTo>
                    <a:pt x="1177" y="11"/>
                    <a:pt x="1166" y="0"/>
                    <a:pt x="1152" y="0"/>
                  </a:cubicBezTo>
                  <a:lnTo>
                    <a:pt x="25" y="0"/>
                  </a:lnTo>
                  <a:close/>
                  <a:moveTo>
                    <a:pt x="25" y="0"/>
                  </a:moveTo>
                  <a:cubicBezTo>
                    <a:pt x="25" y="0"/>
                    <a:pt x="25" y="0"/>
                    <a:pt x="25" y="0"/>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 name="Foliennummernplatzhalter 1">
            <a:extLst>
              <a:ext uri="{FF2B5EF4-FFF2-40B4-BE49-F238E27FC236}">
                <a16:creationId xmlns:a16="http://schemas.microsoft.com/office/drawing/2014/main" id="{276F6084-8B9C-42B1-BEB1-59EBD6EFE2FE}"/>
              </a:ext>
            </a:extLst>
          </p:cNvPr>
          <p:cNvSpPr>
            <a:spLocks noGrp="1"/>
          </p:cNvSpPr>
          <p:nvPr>
            <p:ph type="sldNum" sz="quarter" idx="16"/>
          </p:nvPr>
        </p:nvSpPr>
        <p:spPr/>
        <p:txBody>
          <a:bodyPr/>
          <a:lstStyle/>
          <a:p>
            <a:fld id="{3FA84AA8-8623-417D-8E8E-D9F85DBD0D97}" type="slidenum">
              <a:rPr lang="de-DE" smtClean="0"/>
              <a:pPr/>
              <a:t>9</a:t>
            </a:fld>
            <a:endParaRPr lang="de-DE" dirty="0"/>
          </a:p>
        </p:txBody>
      </p:sp>
      <p:grpSp>
        <p:nvGrpSpPr>
          <p:cNvPr id="79" name="Groupe 187">
            <a:extLst>
              <a:ext uri="{FF2B5EF4-FFF2-40B4-BE49-F238E27FC236}">
                <a16:creationId xmlns:a16="http://schemas.microsoft.com/office/drawing/2014/main" id="{15B47C85-BF54-4B29-9F1E-41A43A41F2A9}"/>
              </a:ext>
            </a:extLst>
          </p:cNvPr>
          <p:cNvGrpSpPr>
            <a:grpSpLocks noChangeAspect="1"/>
          </p:cNvGrpSpPr>
          <p:nvPr/>
        </p:nvGrpSpPr>
        <p:grpSpPr>
          <a:xfrm>
            <a:off x="5287331" y="2764778"/>
            <a:ext cx="363600" cy="428400"/>
            <a:chOff x="771531" y="4554404"/>
            <a:chExt cx="375236" cy="437246"/>
          </a:xfrm>
          <a:solidFill>
            <a:schemeClr val="accent2"/>
          </a:solidFill>
        </p:grpSpPr>
        <p:sp>
          <p:nvSpPr>
            <p:cNvPr id="80" name="Freeform 393">
              <a:extLst>
                <a:ext uri="{FF2B5EF4-FFF2-40B4-BE49-F238E27FC236}">
                  <a16:creationId xmlns:a16="http://schemas.microsoft.com/office/drawing/2014/main" id="{B039B645-8FB1-4B92-9C4D-C695B83A4960}"/>
                </a:ext>
              </a:extLst>
            </p:cNvPr>
            <p:cNvSpPr>
              <a:spLocks noEditPoints="1"/>
            </p:cNvSpPr>
            <p:nvPr/>
          </p:nvSpPr>
          <p:spPr bwMode="auto">
            <a:xfrm>
              <a:off x="771531" y="4554404"/>
              <a:ext cx="375236" cy="437246"/>
            </a:xfrm>
            <a:custGeom>
              <a:avLst/>
              <a:gdLst>
                <a:gd name="T0" fmla="*/ 1133 w 1311"/>
                <a:gd name="T1" fmla="*/ 0 h 1536"/>
                <a:gd name="T2" fmla="*/ 268 w 1311"/>
                <a:gd name="T3" fmla="*/ 0 h 1536"/>
                <a:gd name="T4" fmla="*/ 90 w 1311"/>
                <a:gd name="T5" fmla="*/ 177 h 1536"/>
                <a:gd name="T6" fmla="*/ 90 w 1311"/>
                <a:gd name="T7" fmla="*/ 437 h 1536"/>
                <a:gd name="T8" fmla="*/ 7 w 1311"/>
                <a:gd name="T9" fmla="*/ 521 h 1536"/>
                <a:gd name="T10" fmla="*/ 0 w 1311"/>
                <a:gd name="T11" fmla="*/ 537 h 1536"/>
                <a:gd name="T12" fmla="*/ 0 w 1311"/>
                <a:gd name="T13" fmla="*/ 1112 h 1536"/>
                <a:gd name="T14" fmla="*/ 23 w 1311"/>
                <a:gd name="T15" fmla="*/ 1134 h 1536"/>
                <a:gd name="T16" fmla="*/ 46 w 1311"/>
                <a:gd name="T17" fmla="*/ 1112 h 1536"/>
                <a:gd name="T18" fmla="*/ 46 w 1311"/>
                <a:gd name="T19" fmla="*/ 560 h 1536"/>
                <a:gd name="T20" fmla="*/ 282 w 1311"/>
                <a:gd name="T21" fmla="*/ 560 h 1536"/>
                <a:gd name="T22" fmla="*/ 460 w 1311"/>
                <a:gd name="T23" fmla="*/ 383 h 1536"/>
                <a:gd name="T24" fmla="*/ 460 w 1311"/>
                <a:gd name="T25" fmla="*/ 146 h 1536"/>
                <a:gd name="T26" fmla="*/ 1043 w 1311"/>
                <a:gd name="T27" fmla="*/ 146 h 1536"/>
                <a:gd name="T28" fmla="*/ 1175 w 1311"/>
                <a:gd name="T29" fmla="*/ 277 h 1536"/>
                <a:gd name="T30" fmla="*/ 1175 w 1311"/>
                <a:gd name="T31" fmla="*/ 489 h 1536"/>
                <a:gd name="T32" fmla="*/ 1197 w 1311"/>
                <a:gd name="T33" fmla="*/ 512 h 1536"/>
                <a:gd name="T34" fmla="*/ 1220 w 1311"/>
                <a:gd name="T35" fmla="*/ 489 h 1536"/>
                <a:gd name="T36" fmla="*/ 1220 w 1311"/>
                <a:gd name="T37" fmla="*/ 277 h 1536"/>
                <a:gd name="T38" fmla="*/ 1043 w 1311"/>
                <a:gd name="T39" fmla="*/ 100 h 1536"/>
                <a:gd name="T40" fmla="*/ 437 w 1311"/>
                <a:gd name="T41" fmla="*/ 100 h 1536"/>
                <a:gd name="T42" fmla="*/ 421 w 1311"/>
                <a:gd name="T43" fmla="*/ 107 h 1536"/>
                <a:gd name="T44" fmla="*/ 136 w 1311"/>
                <a:gd name="T45" fmla="*/ 392 h 1536"/>
                <a:gd name="T46" fmla="*/ 136 w 1311"/>
                <a:gd name="T47" fmla="*/ 177 h 1536"/>
                <a:gd name="T48" fmla="*/ 268 w 1311"/>
                <a:gd name="T49" fmla="*/ 46 h 1536"/>
                <a:gd name="T50" fmla="*/ 1133 w 1311"/>
                <a:gd name="T51" fmla="*/ 46 h 1536"/>
                <a:gd name="T52" fmla="*/ 1265 w 1311"/>
                <a:gd name="T53" fmla="*/ 177 h 1536"/>
                <a:gd name="T54" fmla="*/ 1265 w 1311"/>
                <a:gd name="T55" fmla="*/ 1295 h 1536"/>
                <a:gd name="T56" fmla="*/ 1219 w 1311"/>
                <a:gd name="T57" fmla="*/ 1376 h 1536"/>
                <a:gd name="T58" fmla="*/ 1220 w 1311"/>
                <a:gd name="T59" fmla="*/ 1359 h 1536"/>
                <a:gd name="T60" fmla="*/ 1220 w 1311"/>
                <a:gd name="T61" fmla="*/ 580 h 1536"/>
                <a:gd name="T62" fmla="*/ 1197 w 1311"/>
                <a:gd name="T63" fmla="*/ 557 h 1536"/>
                <a:gd name="T64" fmla="*/ 1175 w 1311"/>
                <a:gd name="T65" fmla="*/ 580 h 1536"/>
                <a:gd name="T66" fmla="*/ 1175 w 1311"/>
                <a:gd name="T67" fmla="*/ 1359 h 1536"/>
                <a:gd name="T68" fmla="*/ 1043 w 1311"/>
                <a:gd name="T69" fmla="*/ 1490 h 1536"/>
                <a:gd name="T70" fmla="*/ 177 w 1311"/>
                <a:gd name="T71" fmla="*/ 1490 h 1536"/>
                <a:gd name="T72" fmla="*/ 46 w 1311"/>
                <a:gd name="T73" fmla="*/ 1359 h 1536"/>
                <a:gd name="T74" fmla="*/ 46 w 1311"/>
                <a:gd name="T75" fmla="*/ 1203 h 1536"/>
                <a:gd name="T76" fmla="*/ 23 w 1311"/>
                <a:gd name="T77" fmla="*/ 1180 h 1536"/>
                <a:gd name="T78" fmla="*/ 0 w 1311"/>
                <a:gd name="T79" fmla="*/ 1203 h 1536"/>
                <a:gd name="T80" fmla="*/ 0 w 1311"/>
                <a:gd name="T81" fmla="*/ 1359 h 1536"/>
                <a:gd name="T82" fmla="*/ 177 w 1311"/>
                <a:gd name="T83" fmla="*/ 1536 h 1536"/>
                <a:gd name="T84" fmla="*/ 1043 w 1311"/>
                <a:gd name="T85" fmla="*/ 1536 h 1536"/>
                <a:gd name="T86" fmla="*/ 1205 w 1311"/>
                <a:gd name="T87" fmla="*/ 1431 h 1536"/>
                <a:gd name="T88" fmla="*/ 1311 w 1311"/>
                <a:gd name="T89" fmla="*/ 1295 h 1536"/>
                <a:gd name="T90" fmla="*/ 1311 w 1311"/>
                <a:gd name="T91" fmla="*/ 177 h 1536"/>
                <a:gd name="T92" fmla="*/ 1133 w 1311"/>
                <a:gd name="T93" fmla="*/ 0 h 1536"/>
                <a:gd name="T94" fmla="*/ 282 w 1311"/>
                <a:gd name="T95" fmla="*/ 514 h 1536"/>
                <a:gd name="T96" fmla="*/ 78 w 1311"/>
                <a:gd name="T97" fmla="*/ 514 h 1536"/>
                <a:gd name="T98" fmla="*/ 414 w 1311"/>
                <a:gd name="T99" fmla="*/ 178 h 1536"/>
                <a:gd name="T100" fmla="*/ 414 w 1311"/>
                <a:gd name="T101" fmla="*/ 383 h 1536"/>
                <a:gd name="T102" fmla="*/ 282 w 1311"/>
                <a:gd name="T103" fmla="*/ 514 h 1536"/>
                <a:gd name="T104" fmla="*/ 282 w 1311"/>
                <a:gd name="T105" fmla="*/ 514 h 1536"/>
                <a:gd name="T106" fmla="*/ 282 w 1311"/>
                <a:gd name="T107" fmla="*/ 51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1" h="1536">
                  <a:moveTo>
                    <a:pt x="1133" y="0"/>
                  </a:moveTo>
                  <a:cubicBezTo>
                    <a:pt x="268" y="0"/>
                    <a:pt x="268" y="0"/>
                    <a:pt x="268" y="0"/>
                  </a:cubicBezTo>
                  <a:cubicBezTo>
                    <a:pt x="170" y="0"/>
                    <a:pt x="90" y="79"/>
                    <a:pt x="90" y="177"/>
                  </a:cubicBezTo>
                  <a:cubicBezTo>
                    <a:pt x="90" y="437"/>
                    <a:pt x="90" y="437"/>
                    <a:pt x="90" y="437"/>
                  </a:cubicBezTo>
                  <a:cubicBezTo>
                    <a:pt x="7" y="521"/>
                    <a:pt x="7" y="521"/>
                    <a:pt x="7" y="521"/>
                  </a:cubicBezTo>
                  <a:cubicBezTo>
                    <a:pt x="2" y="525"/>
                    <a:pt x="0" y="531"/>
                    <a:pt x="0" y="537"/>
                  </a:cubicBezTo>
                  <a:cubicBezTo>
                    <a:pt x="0" y="1112"/>
                    <a:pt x="0" y="1112"/>
                    <a:pt x="0" y="1112"/>
                  </a:cubicBezTo>
                  <a:cubicBezTo>
                    <a:pt x="0" y="1124"/>
                    <a:pt x="10" y="1134"/>
                    <a:pt x="23" y="1134"/>
                  </a:cubicBezTo>
                  <a:cubicBezTo>
                    <a:pt x="35" y="1134"/>
                    <a:pt x="46" y="1124"/>
                    <a:pt x="46" y="1112"/>
                  </a:cubicBezTo>
                  <a:cubicBezTo>
                    <a:pt x="46" y="560"/>
                    <a:pt x="46" y="560"/>
                    <a:pt x="46" y="560"/>
                  </a:cubicBezTo>
                  <a:cubicBezTo>
                    <a:pt x="282" y="560"/>
                    <a:pt x="282" y="560"/>
                    <a:pt x="282" y="560"/>
                  </a:cubicBezTo>
                  <a:cubicBezTo>
                    <a:pt x="380" y="560"/>
                    <a:pt x="460" y="480"/>
                    <a:pt x="460" y="383"/>
                  </a:cubicBezTo>
                  <a:cubicBezTo>
                    <a:pt x="460" y="146"/>
                    <a:pt x="460" y="146"/>
                    <a:pt x="460" y="146"/>
                  </a:cubicBezTo>
                  <a:cubicBezTo>
                    <a:pt x="1043" y="146"/>
                    <a:pt x="1043" y="146"/>
                    <a:pt x="1043" y="146"/>
                  </a:cubicBezTo>
                  <a:cubicBezTo>
                    <a:pt x="1116" y="146"/>
                    <a:pt x="1175" y="205"/>
                    <a:pt x="1175" y="277"/>
                  </a:cubicBezTo>
                  <a:cubicBezTo>
                    <a:pt x="1175" y="489"/>
                    <a:pt x="1175" y="489"/>
                    <a:pt x="1175" y="489"/>
                  </a:cubicBezTo>
                  <a:cubicBezTo>
                    <a:pt x="1175" y="502"/>
                    <a:pt x="1185" y="512"/>
                    <a:pt x="1197" y="512"/>
                  </a:cubicBezTo>
                  <a:cubicBezTo>
                    <a:pt x="1210" y="512"/>
                    <a:pt x="1220" y="502"/>
                    <a:pt x="1220" y="489"/>
                  </a:cubicBezTo>
                  <a:cubicBezTo>
                    <a:pt x="1220" y="277"/>
                    <a:pt x="1220" y="277"/>
                    <a:pt x="1220" y="277"/>
                  </a:cubicBezTo>
                  <a:cubicBezTo>
                    <a:pt x="1220" y="180"/>
                    <a:pt x="1141" y="100"/>
                    <a:pt x="1043" y="100"/>
                  </a:cubicBezTo>
                  <a:cubicBezTo>
                    <a:pt x="437" y="100"/>
                    <a:pt x="437" y="100"/>
                    <a:pt x="437" y="100"/>
                  </a:cubicBezTo>
                  <a:cubicBezTo>
                    <a:pt x="431" y="100"/>
                    <a:pt x="425" y="103"/>
                    <a:pt x="421" y="107"/>
                  </a:cubicBezTo>
                  <a:cubicBezTo>
                    <a:pt x="136" y="392"/>
                    <a:pt x="136" y="392"/>
                    <a:pt x="136" y="392"/>
                  </a:cubicBezTo>
                  <a:cubicBezTo>
                    <a:pt x="136" y="177"/>
                    <a:pt x="136" y="177"/>
                    <a:pt x="136" y="177"/>
                  </a:cubicBezTo>
                  <a:cubicBezTo>
                    <a:pt x="136" y="105"/>
                    <a:pt x="195" y="46"/>
                    <a:pt x="268" y="46"/>
                  </a:cubicBezTo>
                  <a:cubicBezTo>
                    <a:pt x="1133" y="46"/>
                    <a:pt x="1133" y="46"/>
                    <a:pt x="1133" y="46"/>
                  </a:cubicBezTo>
                  <a:cubicBezTo>
                    <a:pt x="1206" y="46"/>
                    <a:pt x="1265" y="105"/>
                    <a:pt x="1265" y="177"/>
                  </a:cubicBezTo>
                  <a:cubicBezTo>
                    <a:pt x="1265" y="1295"/>
                    <a:pt x="1265" y="1295"/>
                    <a:pt x="1265" y="1295"/>
                  </a:cubicBezTo>
                  <a:cubicBezTo>
                    <a:pt x="1265" y="1329"/>
                    <a:pt x="1247" y="1359"/>
                    <a:pt x="1219" y="1376"/>
                  </a:cubicBezTo>
                  <a:cubicBezTo>
                    <a:pt x="1220" y="1371"/>
                    <a:pt x="1220" y="1365"/>
                    <a:pt x="1220" y="1359"/>
                  </a:cubicBezTo>
                  <a:cubicBezTo>
                    <a:pt x="1220" y="580"/>
                    <a:pt x="1220" y="580"/>
                    <a:pt x="1220" y="580"/>
                  </a:cubicBezTo>
                  <a:cubicBezTo>
                    <a:pt x="1220" y="568"/>
                    <a:pt x="1210" y="557"/>
                    <a:pt x="1197" y="557"/>
                  </a:cubicBezTo>
                  <a:cubicBezTo>
                    <a:pt x="1185" y="557"/>
                    <a:pt x="1175" y="568"/>
                    <a:pt x="1175" y="580"/>
                  </a:cubicBezTo>
                  <a:cubicBezTo>
                    <a:pt x="1175" y="1359"/>
                    <a:pt x="1175" y="1359"/>
                    <a:pt x="1175" y="1359"/>
                  </a:cubicBezTo>
                  <a:cubicBezTo>
                    <a:pt x="1175" y="1431"/>
                    <a:pt x="1116" y="1490"/>
                    <a:pt x="1043" y="1490"/>
                  </a:cubicBezTo>
                  <a:cubicBezTo>
                    <a:pt x="177" y="1490"/>
                    <a:pt x="177" y="1490"/>
                    <a:pt x="177" y="1490"/>
                  </a:cubicBezTo>
                  <a:cubicBezTo>
                    <a:pt x="105" y="1490"/>
                    <a:pt x="46" y="1431"/>
                    <a:pt x="46" y="1359"/>
                  </a:cubicBezTo>
                  <a:cubicBezTo>
                    <a:pt x="46" y="1203"/>
                    <a:pt x="46" y="1203"/>
                    <a:pt x="46" y="1203"/>
                  </a:cubicBezTo>
                  <a:cubicBezTo>
                    <a:pt x="46" y="1190"/>
                    <a:pt x="35" y="1180"/>
                    <a:pt x="23" y="1180"/>
                  </a:cubicBezTo>
                  <a:cubicBezTo>
                    <a:pt x="10" y="1180"/>
                    <a:pt x="0" y="1190"/>
                    <a:pt x="0" y="1203"/>
                  </a:cubicBezTo>
                  <a:cubicBezTo>
                    <a:pt x="0" y="1359"/>
                    <a:pt x="0" y="1359"/>
                    <a:pt x="0" y="1359"/>
                  </a:cubicBezTo>
                  <a:cubicBezTo>
                    <a:pt x="0" y="1457"/>
                    <a:pt x="79" y="1536"/>
                    <a:pt x="177" y="1536"/>
                  </a:cubicBezTo>
                  <a:cubicBezTo>
                    <a:pt x="1043" y="1536"/>
                    <a:pt x="1043" y="1536"/>
                    <a:pt x="1043" y="1536"/>
                  </a:cubicBezTo>
                  <a:cubicBezTo>
                    <a:pt x="1115" y="1536"/>
                    <a:pt x="1177" y="1493"/>
                    <a:pt x="1205" y="1431"/>
                  </a:cubicBezTo>
                  <a:cubicBezTo>
                    <a:pt x="1267" y="1416"/>
                    <a:pt x="1311" y="1360"/>
                    <a:pt x="1311" y="1295"/>
                  </a:cubicBezTo>
                  <a:cubicBezTo>
                    <a:pt x="1311" y="177"/>
                    <a:pt x="1311" y="177"/>
                    <a:pt x="1311" y="177"/>
                  </a:cubicBezTo>
                  <a:cubicBezTo>
                    <a:pt x="1311" y="79"/>
                    <a:pt x="1231" y="0"/>
                    <a:pt x="1133" y="0"/>
                  </a:cubicBezTo>
                  <a:close/>
                  <a:moveTo>
                    <a:pt x="282" y="514"/>
                  </a:moveTo>
                  <a:cubicBezTo>
                    <a:pt x="78" y="514"/>
                    <a:pt x="78" y="514"/>
                    <a:pt x="78" y="514"/>
                  </a:cubicBezTo>
                  <a:cubicBezTo>
                    <a:pt x="414" y="178"/>
                    <a:pt x="414" y="178"/>
                    <a:pt x="414" y="178"/>
                  </a:cubicBezTo>
                  <a:cubicBezTo>
                    <a:pt x="414" y="383"/>
                    <a:pt x="414" y="383"/>
                    <a:pt x="414" y="383"/>
                  </a:cubicBezTo>
                  <a:cubicBezTo>
                    <a:pt x="414" y="455"/>
                    <a:pt x="355" y="514"/>
                    <a:pt x="282" y="514"/>
                  </a:cubicBezTo>
                  <a:close/>
                  <a:moveTo>
                    <a:pt x="282" y="514"/>
                  </a:moveTo>
                  <a:cubicBezTo>
                    <a:pt x="282" y="514"/>
                    <a:pt x="282" y="514"/>
                    <a:pt x="282" y="514"/>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1" name="Freeform 394">
              <a:extLst>
                <a:ext uri="{FF2B5EF4-FFF2-40B4-BE49-F238E27FC236}">
                  <a16:creationId xmlns:a16="http://schemas.microsoft.com/office/drawing/2014/main" id="{4B7C0973-16DB-48C1-A204-E46C0FEA4DF7}"/>
                </a:ext>
              </a:extLst>
            </p:cNvPr>
            <p:cNvSpPr>
              <a:spLocks noEditPoints="1"/>
            </p:cNvSpPr>
            <p:nvPr/>
          </p:nvSpPr>
          <p:spPr bwMode="auto">
            <a:xfrm>
              <a:off x="835130" y="4807212"/>
              <a:ext cx="222598" cy="12720"/>
            </a:xfrm>
            <a:custGeom>
              <a:avLst/>
              <a:gdLst>
                <a:gd name="T0" fmla="*/ 22 w 778"/>
                <a:gd name="T1" fmla="*/ 45 h 45"/>
                <a:gd name="T2" fmla="*/ 756 w 778"/>
                <a:gd name="T3" fmla="*/ 45 h 45"/>
                <a:gd name="T4" fmla="*/ 778 w 778"/>
                <a:gd name="T5" fmla="*/ 23 h 45"/>
                <a:gd name="T6" fmla="*/ 756 w 778"/>
                <a:gd name="T7" fmla="*/ 0 h 45"/>
                <a:gd name="T8" fmla="*/ 22 w 778"/>
                <a:gd name="T9" fmla="*/ 0 h 45"/>
                <a:gd name="T10" fmla="*/ 0 w 778"/>
                <a:gd name="T11" fmla="*/ 23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3"/>
                  </a:cubicBezTo>
                  <a:cubicBezTo>
                    <a:pt x="778" y="10"/>
                    <a:pt x="768" y="0"/>
                    <a:pt x="756"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2" name="Freeform 395">
              <a:extLst>
                <a:ext uri="{FF2B5EF4-FFF2-40B4-BE49-F238E27FC236}">
                  <a16:creationId xmlns:a16="http://schemas.microsoft.com/office/drawing/2014/main" id="{6325D1D3-D372-4365-931D-6F3B030A9B4F}"/>
                </a:ext>
              </a:extLst>
            </p:cNvPr>
            <p:cNvSpPr>
              <a:spLocks noEditPoints="1"/>
            </p:cNvSpPr>
            <p:nvPr/>
          </p:nvSpPr>
          <p:spPr bwMode="auto">
            <a:xfrm>
              <a:off x="835130" y="4845371"/>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5"/>
                    <a:pt x="778" y="23"/>
                  </a:cubicBezTo>
                  <a:cubicBezTo>
                    <a:pt x="778" y="10"/>
                    <a:pt x="768" y="0"/>
                    <a:pt x="756" y="0"/>
                  </a:cubicBezTo>
                  <a:cubicBezTo>
                    <a:pt x="22" y="0"/>
                    <a:pt x="22" y="0"/>
                    <a:pt x="22" y="0"/>
                  </a:cubicBezTo>
                  <a:cubicBezTo>
                    <a:pt x="10" y="0"/>
                    <a:pt x="0" y="10"/>
                    <a:pt x="0" y="23"/>
                  </a:cubicBezTo>
                  <a:cubicBezTo>
                    <a:pt x="0" y="35"/>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3" name="Freeform 396">
              <a:extLst>
                <a:ext uri="{FF2B5EF4-FFF2-40B4-BE49-F238E27FC236}">
                  <a16:creationId xmlns:a16="http://schemas.microsoft.com/office/drawing/2014/main" id="{82350ECE-01FC-4BEB-AA77-6DA483DE2AD1}"/>
                </a:ext>
              </a:extLst>
            </p:cNvPr>
            <p:cNvSpPr>
              <a:spLocks noEditPoints="1"/>
            </p:cNvSpPr>
            <p:nvPr/>
          </p:nvSpPr>
          <p:spPr bwMode="auto">
            <a:xfrm>
              <a:off x="835130" y="4732482"/>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6"/>
                    <a:pt x="778" y="23"/>
                  </a:cubicBezTo>
                  <a:cubicBezTo>
                    <a:pt x="778" y="11"/>
                    <a:pt x="768" y="0"/>
                    <a:pt x="756"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84" name="Freeform 397">
              <a:extLst>
                <a:ext uri="{FF2B5EF4-FFF2-40B4-BE49-F238E27FC236}">
                  <a16:creationId xmlns:a16="http://schemas.microsoft.com/office/drawing/2014/main" id="{E25D534E-8AC8-462E-8F60-A504D78D3958}"/>
                </a:ext>
              </a:extLst>
            </p:cNvPr>
            <p:cNvSpPr>
              <a:spLocks noEditPoints="1"/>
            </p:cNvSpPr>
            <p:nvPr/>
          </p:nvSpPr>
          <p:spPr bwMode="auto">
            <a:xfrm>
              <a:off x="835130" y="4769052"/>
              <a:ext cx="222598" cy="14310"/>
            </a:xfrm>
            <a:custGeom>
              <a:avLst/>
              <a:gdLst>
                <a:gd name="T0" fmla="*/ 22 w 778"/>
                <a:gd name="T1" fmla="*/ 45 h 45"/>
                <a:gd name="T2" fmla="*/ 756 w 778"/>
                <a:gd name="T3" fmla="*/ 45 h 45"/>
                <a:gd name="T4" fmla="*/ 778 w 778"/>
                <a:gd name="T5" fmla="*/ 22 h 45"/>
                <a:gd name="T6" fmla="*/ 756 w 778"/>
                <a:gd name="T7" fmla="*/ 0 h 45"/>
                <a:gd name="T8" fmla="*/ 22 w 778"/>
                <a:gd name="T9" fmla="*/ 0 h 45"/>
                <a:gd name="T10" fmla="*/ 0 w 778"/>
                <a:gd name="T11" fmla="*/ 22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2"/>
                  </a:cubicBezTo>
                  <a:cubicBezTo>
                    <a:pt x="778" y="10"/>
                    <a:pt x="768" y="0"/>
                    <a:pt x="756"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grpSp>
        <p:nvGrpSpPr>
          <p:cNvPr id="89" name="Groupe 2193">
            <a:extLst>
              <a:ext uri="{FF2B5EF4-FFF2-40B4-BE49-F238E27FC236}">
                <a16:creationId xmlns:a16="http://schemas.microsoft.com/office/drawing/2014/main" id="{2BF0BF98-56D7-41AE-80B2-16CE5D2B2DB3}"/>
              </a:ext>
            </a:extLst>
          </p:cNvPr>
          <p:cNvGrpSpPr>
            <a:grpSpLocks noChangeAspect="1"/>
          </p:cNvGrpSpPr>
          <p:nvPr/>
        </p:nvGrpSpPr>
        <p:grpSpPr>
          <a:xfrm>
            <a:off x="5654577" y="3906533"/>
            <a:ext cx="288225" cy="428400"/>
            <a:chOff x="11134725" y="4194175"/>
            <a:chExt cx="290513" cy="431800"/>
          </a:xfrm>
          <a:solidFill>
            <a:schemeClr val="bg2"/>
          </a:solidFill>
        </p:grpSpPr>
        <p:sp>
          <p:nvSpPr>
            <p:cNvPr id="90" name="Freeform 285">
              <a:extLst>
                <a:ext uri="{FF2B5EF4-FFF2-40B4-BE49-F238E27FC236}">
                  <a16:creationId xmlns:a16="http://schemas.microsoft.com/office/drawing/2014/main" id="{5ED9FA5E-2D50-4C85-81B0-A958293A241B}"/>
                </a:ext>
              </a:extLst>
            </p:cNvPr>
            <p:cNvSpPr>
              <a:spLocks noEditPoints="1"/>
            </p:cNvSpPr>
            <p:nvPr/>
          </p:nvSpPr>
          <p:spPr bwMode="auto">
            <a:xfrm>
              <a:off x="11174413" y="4467225"/>
              <a:ext cx="211138" cy="69850"/>
            </a:xfrm>
            <a:custGeom>
              <a:avLst/>
              <a:gdLst>
                <a:gd name="T0" fmla="*/ 174 w 745"/>
                <a:gd name="T1" fmla="*/ 3 h 251"/>
                <a:gd name="T2" fmla="*/ 43 w 745"/>
                <a:gd name="T3" fmla="*/ 84 h 251"/>
                <a:gd name="T4" fmla="*/ 1 w 745"/>
                <a:gd name="T5" fmla="*/ 226 h 251"/>
                <a:gd name="T6" fmla="*/ 24 w 745"/>
                <a:gd name="T7" fmla="*/ 251 h 251"/>
                <a:gd name="T8" fmla="*/ 722 w 745"/>
                <a:gd name="T9" fmla="*/ 251 h 251"/>
                <a:gd name="T10" fmla="*/ 744 w 745"/>
                <a:gd name="T11" fmla="*/ 226 h 251"/>
                <a:gd name="T12" fmla="*/ 702 w 745"/>
                <a:gd name="T13" fmla="*/ 84 h 251"/>
                <a:gd name="T14" fmla="*/ 572 w 745"/>
                <a:gd name="T15" fmla="*/ 3 h 251"/>
                <a:gd name="T16" fmla="*/ 559 w 745"/>
                <a:gd name="T17" fmla="*/ 0 h 251"/>
                <a:gd name="T18" fmla="*/ 187 w 745"/>
                <a:gd name="T19" fmla="*/ 0 h 251"/>
                <a:gd name="T20" fmla="*/ 174 w 745"/>
                <a:gd name="T21" fmla="*/ 3 h 251"/>
                <a:gd name="T22" fmla="*/ 555 w 745"/>
                <a:gd name="T23" fmla="*/ 45 h 251"/>
                <a:gd name="T24" fmla="*/ 666 w 745"/>
                <a:gd name="T25" fmla="*/ 111 h 251"/>
                <a:gd name="T26" fmla="*/ 697 w 745"/>
                <a:gd name="T27" fmla="*/ 206 h 251"/>
                <a:gd name="T28" fmla="*/ 49 w 745"/>
                <a:gd name="T29" fmla="*/ 206 h 251"/>
                <a:gd name="T30" fmla="*/ 80 w 745"/>
                <a:gd name="T31" fmla="*/ 111 h 251"/>
                <a:gd name="T32" fmla="*/ 190 w 745"/>
                <a:gd name="T33" fmla="*/ 45 h 251"/>
                <a:gd name="T34" fmla="*/ 555 w 745"/>
                <a:gd name="T35" fmla="*/ 45 h 251"/>
                <a:gd name="T36" fmla="*/ 555 w 745"/>
                <a:gd name="T37" fmla="*/ 45 h 251"/>
                <a:gd name="T38" fmla="*/ 555 w 745"/>
                <a:gd name="T39" fmla="*/ 4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5" h="251">
                  <a:moveTo>
                    <a:pt x="174" y="3"/>
                  </a:moveTo>
                  <a:cubicBezTo>
                    <a:pt x="117" y="30"/>
                    <a:pt x="73" y="42"/>
                    <a:pt x="43" y="84"/>
                  </a:cubicBezTo>
                  <a:cubicBezTo>
                    <a:pt x="21" y="115"/>
                    <a:pt x="7" y="163"/>
                    <a:pt x="1" y="226"/>
                  </a:cubicBezTo>
                  <a:cubicBezTo>
                    <a:pt x="0" y="239"/>
                    <a:pt x="10" y="251"/>
                    <a:pt x="24" y="251"/>
                  </a:cubicBezTo>
                  <a:cubicBezTo>
                    <a:pt x="722" y="251"/>
                    <a:pt x="722" y="251"/>
                    <a:pt x="722" y="251"/>
                  </a:cubicBezTo>
                  <a:cubicBezTo>
                    <a:pt x="735" y="251"/>
                    <a:pt x="745" y="239"/>
                    <a:pt x="744" y="226"/>
                  </a:cubicBezTo>
                  <a:cubicBezTo>
                    <a:pt x="738" y="162"/>
                    <a:pt x="725" y="116"/>
                    <a:pt x="702" y="84"/>
                  </a:cubicBezTo>
                  <a:cubicBezTo>
                    <a:pt x="672" y="42"/>
                    <a:pt x="629" y="30"/>
                    <a:pt x="572" y="3"/>
                  </a:cubicBezTo>
                  <a:cubicBezTo>
                    <a:pt x="568" y="1"/>
                    <a:pt x="563" y="0"/>
                    <a:pt x="559" y="0"/>
                  </a:cubicBezTo>
                  <a:cubicBezTo>
                    <a:pt x="187" y="0"/>
                    <a:pt x="187" y="0"/>
                    <a:pt x="187" y="0"/>
                  </a:cubicBezTo>
                  <a:cubicBezTo>
                    <a:pt x="182" y="0"/>
                    <a:pt x="178" y="1"/>
                    <a:pt x="174" y="3"/>
                  </a:cubicBezTo>
                  <a:close/>
                  <a:moveTo>
                    <a:pt x="555" y="45"/>
                  </a:moveTo>
                  <a:cubicBezTo>
                    <a:pt x="610" y="70"/>
                    <a:pt x="644" y="80"/>
                    <a:pt x="666" y="111"/>
                  </a:cubicBezTo>
                  <a:cubicBezTo>
                    <a:pt x="680" y="131"/>
                    <a:pt x="691" y="163"/>
                    <a:pt x="697" y="206"/>
                  </a:cubicBezTo>
                  <a:cubicBezTo>
                    <a:pt x="49" y="206"/>
                    <a:pt x="49" y="206"/>
                    <a:pt x="49" y="206"/>
                  </a:cubicBezTo>
                  <a:cubicBezTo>
                    <a:pt x="55" y="163"/>
                    <a:pt x="65" y="131"/>
                    <a:pt x="80" y="111"/>
                  </a:cubicBezTo>
                  <a:cubicBezTo>
                    <a:pt x="101" y="80"/>
                    <a:pt x="135" y="70"/>
                    <a:pt x="190" y="45"/>
                  </a:cubicBezTo>
                  <a:lnTo>
                    <a:pt x="555" y="45"/>
                  </a:lnTo>
                  <a:close/>
                  <a:moveTo>
                    <a:pt x="555" y="45"/>
                  </a:moveTo>
                  <a:cubicBezTo>
                    <a:pt x="555" y="45"/>
                    <a:pt x="555" y="45"/>
                    <a:pt x="555" y="45"/>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1" name="Freeform 286">
              <a:extLst>
                <a:ext uri="{FF2B5EF4-FFF2-40B4-BE49-F238E27FC236}">
                  <a16:creationId xmlns:a16="http://schemas.microsoft.com/office/drawing/2014/main" id="{47141D03-0A31-4B54-9A1D-BD61E536275A}"/>
                </a:ext>
              </a:extLst>
            </p:cNvPr>
            <p:cNvSpPr>
              <a:spLocks noEditPoints="1"/>
            </p:cNvSpPr>
            <p:nvPr/>
          </p:nvSpPr>
          <p:spPr bwMode="auto">
            <a:xfrm>
              <a:off x="11207750" y="4332288"/>
              <a:ext cx="146050" cy="65088"/>
            </a:xfrm>
            <a:custGeom>
              <a:avLst/>
              <a:gdLst>
                <a:gd name="T0" fmla="*/ 29 w 517"/>
                <a:gd name="T1" fmla="*/ 59 h 231"/>
                <a:gd name="T2" fmla="*/ 126 w 517"/>
                <a:gd name="T3" fmla="*/ 111 h 231"/>
                <a:gd name="T4" fmla="*/ 225 w 517"/>
                <a:gd name="T5" fmla="*/ 213 h 231"/>
                <a:gd name="T6" fmla="*/ 225 w 517"/>
                <a:gd name="T7" fmla="*/ 213 h 231"/>
                <a:gd name="T8" fmla="*/ 258 w 517"/>
                <a:gd name="T9" fmla="*/ 231 h 231"/>
                <a:gd name="T10" fmla="*/ 258 w 517"/>
                <a:gd name="T11" fmla="*/ 231 h 231"/>
                <a:gd name="T12" fmla="*/ 290 w 517"/>
                <a:gd name="T13" fmla="*/ 213 h 231"/>
                <a:gd name="T14" fmla="*/ 290 w 517"/>
                <a:gd name="T15" fmla="*/ 213 h 231"/>
                <a:gd name="T16" fmla="*/ 390 w 517"/>
                <a:gd name="T17" fmla="*/ 111 h 231"/>
                <a:gd name="T18" fmla="*/ 486 w 517"/>
                <a:gd name="T19" fmla="*/ 59 h 231"/>
                <a:gd name="T20" fmla="*/ 486 w 517"/>
                <a:gd name="T21" fmla="*/ 59 h 231"/>
                <a:gd name="T22" fmla="*/ 486 w 517"/>
                <a:gd name="T23" fmla="*/ 59 h 231"/>
                <a:gd name="T24" fmla="*/ 474 w 517"/>
                <a:gd name="T25" fmla="*/ 0 h 231"/>
                <a:gd name="T26" fmla="*/ 41 w 517"/>
                <a:gd name="T27" fmla="*/ 0 h 231"/>
                <a:gd name="T28" fmla="*/ 29 w 517"/>
                <a:gd name="T29" fmla="*/ 59 h 231"/>
                <a:gd name="T30" fmla="*/ 258 w 517"/>
                <a:gd name="T31" fmla="*/ 181 h 231"/>
                <a:gd name="T32" fmla="*/ 105 w 517"/>
                <a:gd name="T33" fmla="*/ 45 h 231"/>
                <a:gd name="T34" fmla="*/ 410 w 517"/>
                <a:gd name="T35" fmla="*/ 45 h 231"/>
                <a:gd name="T36" fmla="*/ 258 w 517"/>
                <a:gd name="T37" fmla="*/ 181 h 231"/>
                <a:gd name="T38" fmla="*/ 258 w 517"/>
                <a:gd name="T39" fmla="*/ 181 h 231"/>
                <a:gd name="T40" fmla="*/ 258 w 517"/>
                <a:gd name="T41"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231">
                  <a:moveTo>
                    <a:pt x="29" y="59"/>
                  </a:moveTo>
                  <a:cubicBezTo>
                    <a:pt x="59" y="72"/>
                    <a:pt x="93" y="87"/>
                    <a:pt x="126" y="111"/>
                  </a:cubicBezTo>
                  <a:cubicBezTo>
                    <a:pt x="168" y="142"/>
                    <a:pt x="201" y="176"/>
                    <a:pt x="225" y="213"/>
                  </a:cubicBezTo>
                  <a:cubicBezTo>
                    <a:pt x="225" y="213"/>
                    <a:pt x="225" y="213"/>
                    <a:pt x="225" y="213"/>
                  </a:cubicBezTo>
                  <a:cubicBezTo>
                    <a:pt x="232" y="224"/>
                    <a:pt x="244" y="231"/>
                    <a:pt x="258" y="231"/>
                  </a:cubicBezTo>
                  <a:cubicBezTo>
                    <a:pt x="258" y="231"/>
                    <a:pt x="258" y="231"/>
                    <a:pt x="258" y="231"/>
                  </a:cubicBezTo>
                  <a:cubicBezTo>
                    <a:pt x="271" y="231"/>
                    <a:pt x="283" y="224"/>
                    <a:pt x="290" y="213"/>
                  </a:cubicBezTo>
                  <a:cubicBezTo>
                    <a:pt x="290" y="213"/>
                    <a:pt x="290" y="213"/>
                    <a:pt x="290" y="213"/>
                  </a:cubicBezTo>
                  <a:cubicBezTo>
                    <a:pt x="314" y="176"/>
                    <a:pt x="348" y="142"/>
                    <a:pt x="390" y="111"/>
                  </a:cubicBezTo>
                  <a:cubicBezTo>
                    <a:pt x="422" y="87"/>
                    <a:pt x="456" y="72"/>
                    <a:pt x="486" y="59"/>
                  </a:cubicBezTo>
                  <a:cubicBezTo>
                    <a:pt x="486" y="59"/>
                    <a:pt x="486" y="59"/>
                    <a:pt x="486" y="59"/>
                  </a:cubicBezTo>
                  <a:cubicBezTo>
                    <a:pt x="486" y="59"/>
                    <a:pt x="486" y="59"/>
                    <a:pt x="486" y="59"/>
                  </a:cubicBezTo>
                  <a:cubicBezTo>
                    <a:pt x="517" y="45"/>
                    <a:pt x="507" y="0"/>
                    <a:pt x="474" y="0"/>
                  </a:cubicBezTo>
                  <a:cubicBezTo>
                    <a:pt x="41" y="0"/>
                    <a:pt x="41" y="0"/>
                    <a:pt x="41" y="0"/>
                  </a:cubicBezTo>
                  <a:cubicBezTo>
                    <a:pt x="7" y="0"/>
                    <a:pt x="0" y="48"/>
                    <a:pt x="29" y="59"/>
                  </a:cubicBezTo>
                  <a:moveTo>
                    <a:pt x="258" y="181"/>
                  </a:moveTo>
                  <a:cubicBezTo>
                    <a:pt x="220" y="127"/>
                    <a:pt x="163" y="76"/>
                    <a:pt x="105" y="45"/>
                  </a:cubicBezTo>
                  <a:cubicBezTo>
                    <a:pt x="410" y="45"/>
                    <a:pt x="410" y="45"/>
                    <a:pt x="410" y="45"/>
                  </a:cubicBezTo>
                  <a:cubicBezTo>
                    <a:pt x="353" y="76"/>
                    <a:pt x="295" y="126"/>
                    <a:pt x="258" y="181"/>
                  </a:cubicBezTo>
                  <a:close/>
                  <a:moveTo>
                    <a:pt x="258" y="181"/>
                  </a:moveTo>
                  <a:cubicBezTo>
                    <a:pt x="258" y="181"/>
                    <a:pt x="258" y="181"/>
                    <a:pt x="258" y="181"/>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sp>
          <p:nvSpPr>
            <p:cNvPr id="92" name="Freeform 287">
              <a:extLst>
                <a:ext uri="{FF2B5EF4-FFF2-40B4-BE49-F238E27FC236}">
                  <a16:creationId xmlns:a16="http://schemas.microsoft.com/office/drawing/2014/main" id="{634750B8-1194-463F-A773-1CD6636A9D04}"/>
                </a:ext>
              </a:extLst>
            </p:cNvPr>
            <p:cNvSpPr>
              <a:spLocks noEditPoints="1"/>
            </p:cNvSpPr>
            <p:nvPr/>
          </p:nvSpPr>
          <p:spPr bwMode="auto">
            <a:xfrm>
              <a:off x="11134725" y="4194175"/>
              <a:ext cx="290513" cy="431800"/>
            </a:xfrm>
            <a:custGeom>
              <a:avLst/>
              <a:gdLst>
                <a:gd name="T0" fmla="*/ 59 w 1031"/>
                <a:gd name="T1" fmla="*/ 1252 h 1536"/>
                <a:gd name="T2" fmla="*/ 0 w 1031"/>
                <a:gd name="T3" fmla="*/ 1396 h 1536"/>
                <a:gd name="T4" fmla="*/ 66 w 1031"/>
                <a:gd name="T5" fmla="*/ 1454 h 1536"/>
                <a:gd name="T6" fmla="*/ 124 w 1031"/>
                <a:gd name="T7" fmla="*/ 1536 h 1536"/>
                <a:gd name="T8" fmla="*/ 966 w 1031"/>
                <a:gd name="T9" fmla="*/ 1477 h 1536"/>
                <a:gd name="T10" fmla="*/ 973 w 1031"/>
                <a:gd name="T11" fmla="*/ 1454 h 1536"/>
                <a:gd name="T12" fmla="*/ 1031 w 1031"/>
                <a:gd name="T13" fmla="*/ 1310 h 1536"/>
                <a:gd name="T14" fmla="*/ 965 w 1031"/>
                <a:gd name="T15" fmla="*/ 1252 h 1536"/>
                <a:gd name="T16" fmla="*/ 590 w 1031"/>
                <a:gd name="T17" fmla="*/ 803 h 1536"/>
                <a:gd name="T18" fmla="*/ 920 w 1031"/>
                <a:gd name="T19" fmla="*/ 1252 h 1536"/>
                <a:gd name="T20" fmla="*/ 366 w 1031"/>
                <a:gd name="T21" fmla="*/ 911 h 1536"/>
                <a:gd name="T22" fmla="*/ 458 w 1031"/>
                <a:gd name="T23" fmla="*/ 719 h 1536"/>
                <a:gd name="T24" fmla="*/ 111 w 1031"/>
                <a:gd name="T25" fmla="*/ 284 h 1536"/>
                <a:gd name="T26" fmla="*/ 586 w 1031"/>
                <a:gd name="T27" fmla="*/ 702 h 1536"/>
                <a:gd name="T28" fmla="*/ 622 w 1031"/>
                <a:gd name="T29" fmla="*/ 729 h 1536"/>
                <a:gd name="T30" fmla="*/ 965 w 1031"/>
                <a:gd name="T31" fmla="*/ 284 h 1536"/>
                <a:gd name="T32" fmla="*/ 1031 w 1031"/>
                <a:gd name="T33" fmla="*/ 226 h 1536"/>
                <a:gd name="T34" fmla="*/ 973 w 1031"/>
                <a:gd name="T35" fmla="*/ 81 h 1536"/>
                <a:gd name="T36" fmla="*/ 966 w 1031"/>
                <a:gd name="T37" fmla="*/ 59 h 1536"/>
                <a:gd name="T38" fmla="*/ 568 w 1031"/>
                <a:gd name="T39" fmla="*/ 0 h 1536"/>
                <a:gd name="T40" fmla="*/ 568 w 1031"/>
                <a:gd name="T41" fmla="*/ 45 h 1536"/>
                <a:gd name="T42" fmla="*/ 921 w 1031"/>
                <a:gd name="T43" fmla="*/ 59 h 1536"/>
                <a:gd name="T44" fmla="*/ 111 w 1031"/>
                <a:gd name="T45" fmla="*/ 81 h 1536"/>
                <a:gd name="T46" fmla="*/ 124 w 1031"/>
                <a:gd name="T47" fmla="*/ 45 h 1536"/>
                <a:gd name="T48" fmla="*/ 486 w 1031"/>
                <a:gd name="T49" fmla="*/ 22 h 1536"/>
                <a:gd name="T50" fmla="*/ 124 w 1031"/>
                <a:gd name="T51" fmla="*/ 0 h 1536"/>
                <a:gd name="T52" fmla="*/ 66 w 1031"/>
                <a:gd name="T53" fmla="*/ 81 h 1536"/>
                <a:gd name="T54" fmla="*/ 0 w 1031"/>
                <a:gd name="T55" fmla="*/ 140 h 1536"/>
                <a:gd name="T56" fmla="*/ 59 w 1031"/>
                <a:gd name="T57" fmla="*/ 284 h 1536"/>
                <a:gd name="T58" fmla="*/ 420 w 1031"/>
                <a:gd name="T59" fmla="*/ 744 h 1536"/>
                <a:gd name="T60" fmla="*/ 66 w 1031"/>
                <a:gd name="T61" fmla="*/ 1252 h 1536"/>
                <a:gd name="T62" fmla="*/ 907 w 1031"/>
                <a:gd name="T63" fmla="*/ 1491 h 1536"/>
                <a:gd name="T64" fmla="*/ 111 w 1031"/>
                <a:gd name="T65" fmla="*/ 1477 h 1536"/>
                <a:gd name="T66" fmla="*/ 921 w 1031"/>
                <a:gd name="T67" fmla="*/ 1454 h 1536"/>
                <a:gd name="T68" fmla="*/ 973 w 1031"/>
                <a:gd name="T69" fmla="*/ 1297 h 1536"/>
                <a:gd name="T70" fmla="*/ 986 w 1031"/>
                <a:gd name="T71" fmla="*/ 1396 h 1536"/>
                <a:gd name="T72" fmla="*/ 59 w 1031"/>
                <a:gd name="T73" fmla="*/ 1409 h 1536"/>
                <a:gd name="T74" fmla="*/ 45 w 1031"/>
                <a:gd name="T75" fmla="*/ 1310 h 1536"/>
                <a:gd name="T76" fmla="*/ 973 w 1031"/>
                <a:gd name="T77" fmla="*/ 1297 h 1536"/>
                <a:gd name="T78" fmla="*/ 45 w 1031"/>
                <a:gd name="T79" fmla="*/ 140 h 1536"/>
                <a:gd name="T80" fmla="*/ 973 w 1031"/>
                <a:gd name="T81" fmla="*/ 127 h 1536"/>
                <a:gd name="T82" fmla="*/ 986 w 1031"/>
                <a:gd name="T83" fmla="*/ 226 h 1536"/>
                <a:gd name="T84" fmla="*/ 59 w 1031"/>
                <a:gd name="T85" fmla="*/ 239 h 1536"/>
                <a:gd name="T86" fmla="*/ 45 w 1031"/>
                <a:gd name="T87" fmla="*/ 22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1" h="1536">
                  <a:moveTo>
                    <a:pt x="66" y="1252"/>
                  </a:moveTo>
                  <a:cubicBezTo>
                    <a:pt x="59" y="1252"/>
                    <a:pt x="59" y="1252"/>
                    <a:pt x="59" y="1252"/>
                  </a:cubicBezTo>
                  <a:cubicBezTo>
                    <a:pt x="26" y="1252"/>
                    <a:pt x="0" y="1278"/>
                    <a:pt x="0" y="1310"/>
                  </a:cubicBezTo>
                  <a:cubicBezTo>
                    <a:pt x="0" y="1396"/>
                    <a:pt x="0" y="1396"/>
                    <a:pt x="0" y="1396"/>
                  </a:cubicBezTo>
                  <a:cubicBezTo>
                    <a:pt x="0" y="1428"/>
                    <a:pt x="26" y="1454"/>
                    <a:pt x="59" y="1454"/>
                  </a:cubicBezTo>
                  <a:cubicBezTo>
                    <a:pt x="66" y="1454"/>
                    <a:pt x="66" y="1454"/>
                    <a:pt x="66" y="1454"/>
                  </a:cubicBezTo>
                  <a:cubicBezTo>
                    <a:pt x="66" y="1477"/>
                    <a:pt x="66" y="1477"/>
                    <a:pt x="66" y="1477"/>
                  </a:cubicBezTo>
                  <a:cubicBezTo>
                    <a:pt x="66" y="1510"/>
                    <a:pt x="92" y="1536"/>
                    <a:pt x="124" y="1536"/>
                  </a:cubicBezTo>
                  <a:cubicBezTo>
                    <a:pt x="907" y="1536"/>
                    <a:pt x="907" y="1536"/>
                    <a:pt x="907" y="1536"/>
                  </a:cubicBezTo>
                  <a:cubicBezTo>
                    <a:pt x="939" y="1536"/>
                    <a:pt x="966" y="1510"/>
                    <a:pt x="966" y="1477"/>
                  </a:cubicBezTo>
                  <a:cubicBezTo>
                    <a:pt x="966" y="1454"/>
                    <a:pt x="966" y="1454"/>
                    <a:pt x="966" y="1454"/>
                  </a:cubicBezTo>
                  <a:cubicBezTo>
                    <a:pt x="973" y="1454"/>
                    <a:pt x="973" y="1454"/>
                    <a:pt x="973" y="1454"/>
                  </a:cubicBezTo>
                  <a:cubicBezTo>
                    <a:pt x="1005" y="1454"/>
                    <a:pt x="1031" y="1428"/>
                    <a:pt x="1031" y="1396"/>
                  </a:cubicBezTo>
                  <a:cubicBezTo>
                    <a:pt x="1031" y="1310"/>
                    <a:pt x="1031" y="1310"/>
                    <a:pt x="1031" y="1310"/>
                  </a:cubicBezTo>
                  <a:cubicBezTo>
                    <a:pt x="1031" y="1278"/>
                    <a:pt x="1005" y="1252"/>
                    <a:pt x="973" y="1252"/>
                  </a:cubicBezTo>
                  <a:cubicBezTo>
                    <a:pt x="965" y="1252"/>
                    <a:pt x="965" y="1252"/>
                    <a:pt x="965" y="1252"/>
                  </a:cubicBezTo>
                  <a:cubicBezTo>
                    <a:pt x="957" y="869"/>
                    <a:pt x="755" y="982"/>
                    <a:pt x="622" y="807"/>
                  </a:cubicBezTo>
                  <a:cubicBezTo>
                    <a:pt x="614" y="797"/>
                    <a:pt x="600" y="795"/>
                    <a:pt x="590" y="803"/>
                  </a:cubicBezTo>
                  <a:cubicBezTo>
                    <a:pt x="580" y="810"/>
                    <a:pt x="578" y="824"/>
                    <a:pt x="586" y="834"/>
                  </a:cubicBezTo>
                  <a:cubicBezTo>
                    <a:pt x="734" y="1030"/>
                    <a:pt x="913" y="897"/>
                    <a:pt x="920" y="1252"/>
                  </a:cubicBezTo>
                  <a:cubicBezTo>
                    <a:pt x="111" y="1252"/>
                    <a:pt x="111" y="1252"/>
                    <a:pt x="111" y="1252"/>
                  </a:cubicBezTo>
                  <a:cubicBezTo>
                    <a:pt x="117" y="953"/>
                    <a:pt x="249" y="997"/>
                    <a:pt x="366" y="911"/>
                  </a:cubicBezTo>
                  <a:cubicBezTo>
                    <a:pt x="405" y="882"/>
                    <a:pt x="436" y="850"/>
                    <a:pt x="458" y="817"/>
                  </a:cubicBezTo>
                  <a:cubicBezTo>
                    <a:pt x="477" y="787"/>
                    <a:pt x="477" y="749"/>
                    <a:pt x="458" y="719"/>
                  </a:cubicBezTo>
                  <a:cubicBezTo>
                    <a:pt x="436" y="686"/>
                    <a:pt x="405" y="654"/>
                    <a:pt x="366" y="625"/>
                  </a:cubicBezTo>
                  <a:cubicBezTo>
                    <a:pt x="249" y="539"/>
                    <a:pt x="117" y="583"/>
                    <a:pt x="111" y="284"/>
                  </a:cubicBezTo>
                  <a:cubicBezTo>
                    <a:pt x="920" y="284"/>
                    <a:pt x="920" y="284"/>
                    <a:pt x="920" y="284"/>
                  </a:cubicBezTo>
                  <a:cubicBezTo>
                    <a:pt x="913" y="639"/>
                    <a:pt x="734" y="506"/>
                    <a:pt x="586" y="702"/>
                  </a:cubicBezTo>
                  <a:cubicBezTo>
                    <a:pt x="578" y="712"/>
                    <a:pt x="580" y="726"/>
                    <a:pt x="590" y="733"/>
                  </a:cubicBezTo>
                  <a:cubicBezTo>
                    <a:pt x="600" y="741"/>
                    <a:pt x="614" y="739"/>
                    <a:pt x="622" y="729"/>
                  </a:cubicBezTo>
                  <a:cubicBezTo>
                    <a:pt x="675" y="659"/>
                    <a:pt x="740" y="632"/>
                    <a:pt x="774" y="618"/>
                  </a:cubicBezTo>
                  <a:cubicBezTo>
                    <a:pt x="865" y="578"/>
                    <a:pt x="960" y="536"/>
                    <a:pt x="965" y="284"/>
                  </a:cubicBezTo>
                  <a:cubicBezTo>
                    <a:pt x="973" y="284"/>
                    <a:pt x="973" y="284"/>
                    <a:pt x="973" y="284"/>
                  </a:cubicBezTo>
                  <a:cubicBezTo>
                    <a:pt x="1005" y="284"/>
                    <a:pt x="1031" y="258"/>
                    <a:pt x="1031" y="226"/>
                  </a:cubicBezTo>
                  <a:cubicBezTo>
                    <a:pt x="1031" y="140"/>
                    <a:pt x="1031" y="140"/>
                    <a:pt x="1031" y="140"/>
                  </a:cubicBezTo>
                  <a:cubicBezTo>
                    <a:pt x="1031" y="108"/>
                    <a:pt x="1005" y="81"/>
                    <a:pt x="973" y="81"/>
                  </a:cubicBezTo>
                  <a:cubicBezTo>
                    <a:pt x="966" y="81"/>
                    <a:pt x="966" y="81"/>
                    <a:pt x="966" y="81"/>
                  </a:cubicBezTo>
                  <a:cubicBezTo>
                    <a:pt x="966" y="59"/>
                    <a:pt x="966" y="59"/>
                    <a:pt x="966" y="59"/>
                  </a:cubicBezTo>
                  <a:cubicBezTo>
                    <a:pt x="966" y="26"/>
                    <a:pt x="939" y="0"/>
                    <a:pt x="907" y="0"/>
                  </a:cubicBezTo>
                  <a:cubicBezTo>
                    <a:pt x="568" y="0"/>
                    <a:pt x="568" y="0"/>
                    <a:pt x="568" y="0"/>
                  </a:cubicBezTo>
                  <a:cubicBezTo>
                    <a:pt x="556" y="0"/>
                    <a:pt x="546" y="10"/>
                    <a:pt x="546" y="22"/>
                  </a:cubicBezTo>
                  <a:cubicBezTo>
                    <a:pt x="546" y="35"/>
                    <a:pt x="556" y="45"/>
                    <a:pt x="568" y="45"/>
                  </a:cubicBezTo>
                  <a:cubicBezTo>
                    <a:pt x="907" y="45"/>
                    <a:pt x="907" y="45"/>
                    <a:pt x="907" y="45"/>
                  </a:cubicBezTo>
                  <a:cubicBezTo>
                    <a:pt x="914" y="45"/>
                    <a:pt x="921" y="51"/>
                    <a:pt x="921" y="59"/>
                  </a:cubicBezTo>
                  <a:cubicBezTo>
                    <a:pt x="921" y="81"/>
                    <a:pt x="921" y="81"/>
                    <a:pt x="921" y="81"/>
                  </a:cubicBezTo>
                  <a:cubicBezTo>
                    <a:pt x="111" y="81"/>
                    <a:pt x="111" y="81"/>
                    <a:pt x="111" y="81"/>
                  </a:cubicBezTo>
                  <a:cubicBezTo>
                    <a:pt x="111" y="59"/>
                    <a:pt x="111" y="59"/>
                    <a:pt x="111" y="59"/>
                  </a:cubicBezTo>
                  <a:cubicBezTo>
                    <a:pt x="111" y="51"/>
                    <a:pt x="117" y="45"/>
                    <a:pt x="124" y="45"/>
                  </a:cubicBezTo>
                  <a:cubicBezTo>
                    <a:pt x="463" y="45"/>
                    <a:pt x="463" y="45"/>
                    <a:pt x="463" y="45"/>
                  </a:cubicBezTo>
                  <a:cubicBezTo>
                    <a:pt x="476" y="45"/>
                    <a:pt x="486" y="35"/>
                    <a:pt x="486" y="22"/>
                  </a:cubicBezTo>
                  <a:cubicBezTo>
                    <a:pt x="486" y="10"/>
                    <a:pt x="476" y="0"/>
                    <a:pt x="463" y="0"/>
                  </a:cubicBezTo>
                  <a:cubicBezTo>
                    <a:pt x="124" y="0"/>
                    <a:pt x="124" y="0"/>
                    <a:pt x="124" y="0"/>
                  </a:cubicBezTo>
                  <a:cubicBezTo>
                    <a:pt x="92" y="0"/>
                    <a:pt x="66" y="26"/>
                    <a:pt x="66" y="59"/>
                  </a:cubicBezTo>
                  <a:cubicBezTo>
                    <a:pt x="66" y="81"/>
                    <a:pt x="66" y="81"/>
                    <a:pt x="66" y="81"/>
                  </a:cubicBezTo>
                  <a:cubicBezTo>
                    <a:pt x="59" y="81"/>
                    <a:pt x="59" y="81"/>
                    <a:pt x="59" y="81"/>
                  </a:cubicBezTo>
                  <a:cubicBezTo>
                    <a:pt x="26" y="81"/>
                    <a:pt x="0" y="108"/>
                    <a:pt x="0" y="140"/>
                  </a:cubicBezTo>
                  <a:cubicBezTo>
                    <a:pt x="0" y="226"/>
                    <a:pt x="0" y="226"/>
                    <a:pt x="0" y="226"/>
                  </a:cubicBezTo>
                  <a:cubicBezTo>
                    <a:pt x="0" y="258"/>
                    <a:pt x="26" y="284"/>
                    <a:pt x="59" y="284"/>
                  </a:cubicBezTo>
                  <a:cubicBezTo>
                    <a:pt x="66" y="284"/>
                    <a:pt x="66" y="284"/>
                    <a:pt x="66" y="284"/>
                  </a:cubicBezTo>
                  <a:cubicBezTo>
                    <a:pt x="74" y="679"/>
                    <a:pt x="294" y="549"/>
                    <a:pt x="420" y="744"/>
                  </a:cubicBezTo>
                  <a:cubicBezTo>
                    <a:pt x="429" y="759"/>
                    <a:pt x="429" y="777"/>
                    <a:pt x="420" y="792"/>
                  </a:cubicBezTo>
                  <a:cubicBezTo>
                    <a:pt x="293" y="988"/>
                    <a:pt x="74" y="856"/>
                    <a:pt x="66" y="1252"/>
                  </a:cubicBezTo>
                  <a:close/>
                  <a:moveTo>
                    <a:pt x="921" y="1477"/>
                  </a:moveTo>
                  <a:cubicBezTo>
                    <a:pt x="921" y="1485"/>
                    <a:pt x="914" y="1491"/>
                    <a:pt x="907" y="1491"/>
                  </a:cubicBezTo>
                  <a:cubicBezTo>
                    <a:pt x="124" y="1491"/>
                    <a:pt x="124" y="1491"/>
                    <a:pt x="124" y="1491"/>
                  </a:cubicBezTo>
                  <a:cubicBezTo>
                    <a:pt x="117" y="1491"/>
                    <a:pt x="111" y="1485"/>
                    <a:pt x="111" y="1477"/>
                  </a:cubicBezTo>
                  <a:cubicBezTo>
                    <a:pt x="111" y="1454"/>
                    <a:pt x="111" y="1454"/>
                    <a:pt x="111" y="1454"/>
                  </a:cubicBezTo>
                  <a:cubicBezTo>
                    <a:pt x="921" y="1454"/>
                    <a:pt x="921" y="1454"/>
                    <a:pt x="921" y="1454"/>
                  </a:cubicBezTo>
                  <a:lnTo>
                    <a:pt x="921" y="1477"/>
                  </a:lnTo>
                  <a:close/>
                  <a:moveTo>
                    <a:pt x="973" y="1297"/>
                  </a:moveTo>
                  <a:cubicBezTo>
                    <a:pt x="980" y="1297"/>
                    <a:pt x="986" y="1303"/>
                    <a:pt x="986" y="1310"/>
                  </a:cubicBezTo>
                  <a:cubicBezTo>
                    <a:pt x="986" y="1396"/>
                    <a:pt x="986" y="1396"/>
                    <a:pt x="986" y="1396"/>
                  </a:cubicBezTo>
                  <a:cubicBezTo>
                    <a:pt x="986" y="1403"/>
                    <a:pt x="980" y="1409"/>
                    <a:pt x="973" y="1409"/>
                  </a:cubicBezTo>
                  <a:cubicBezTo>
                    <a:pt x="954" y="1409"/>
                    <a:pt x="71" y="1409"/>
                    <a:pt x="59" y="1409"/>
                  </a:cubicBezTo>
                  <a:cubicBezTo>
                    <a:pt x="51" y="1409"/>
                    <a:pt x="45" y="1403"/>
                    <a:pt x="45" y="1396"/>
                  </a:cubicBezTo>
                  <a:cubicBezTo>
                    <a:pt x="45" y="1310"/>
                    <a:pt x="45" y="1310"/>
                    <a:pt x="45" y="1310"/>
                  </a:cubicBezTo>
                  <a:cubicBezTo>
                    <a:pt x="45" y="1303"/>
                    <a:pt x="51" y="1297"/>
                    <a:pt x="59" y="1297"/>
                  </a:cubicBezTo>
                  <a:lnTo>
                    <a:pt x="973" y="1297"/>
                  </a:lnTo>
                  <a:close/>
                  <a:moveTo>
                    <a:pt x="45" y="226"/>
                  </a:moveTo>
                  <a:cubicBezTo>
                    <a:pt x="45" y="140"/>
                    <a:pt x="45" y="140"/>
                    <a:pt x="45" y="140"/>
                  </a:cubicBezTo>
                  <a:cubicBezTo>
                    <a:pt x="45" y="133"/>
                    <a:pt x="51" y="127"/>
                    <a:pt x="59" y="127"/>
                  </a:cubicBezTo>
                  <a:cubicBezTo>
                    <a:pt x="973" y="127"/>
                    <a:pt x="973" y="127"/>
                    <a:pt x="973" y="127"/>
                  </a:cubicBezTo>
                  <a:cubicBezTo>
                    <a:pt x="980" y="127"/>
                    <a:pt x="986" y="133"/>
                    <a:pt x="986" y="140"/>
                  </a:cubicBezTo>
                  <a:cubicBezTo>
                    <a:pt x="986" y="226"/>
                    <a:pt x="986" y="226"/>
                    <a:pt x="986" y="226"/>
                  </a:cubicBezTo>
                  <a:cubicBezTo>
                    <a:pt x="986" y="233"/>
                    <a:pt x="980" y="239"/>
                    <a:pt x="973" y="239"/>
                  </a:cubicBezTo>
                  <a:cubicBezTo>
                    <a:pt x="954" y="239"/>
                    <a:pt x="71" y="239"/>
                    <a:pt x="59" y="239"/>
                  </a:cubicBezTo>
                  <a:cubicBezTo>
                    <a:pt x="51" y="239"/>
                    <a:pt x="45" y="233"/>
                    <a:pt x="45" y="226"/>
                  </a:cubicBezTo>
                  <a:close/>
                  <a:moveTo>
                    <a:pt x="45" y="226"/>
                  </a:moveTo>
                  <a:cubicBezTo>
                    <a:pt x="45" y="226"/>
                    <a:pt x="45" y="226"/>
                    <a:pt x="45" y="226"/>
                  </a:cubicBezTo>
                </a:path>
              </a:pathLst>
            </a:custGeom>
            <a:grp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271" name="Grafik 270" descr="Puzzleteile">
            <a:extLst>
              <a:ext uri="{FF2B5EF4-FFF2-40B4-BE49-F238E27FC236}">
                <a16:creationId xmlns:a16="http://schemas.microsoft.com/office/drawing/2014/main" id="{97A2DC6C-8268-4FCD-B3B4-8D1B49968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725" y="3271477"/>
            <a:ext cx="772081" cy="772081"/>
          </a:xfrm>
          <a:prstGeom prst="rect">
            <a:avLst/>
          </a:prstGeom>
        </p:spPr>
      </p:pic>
    </p:spTree>
    <p:extLst>
      <p:ext uri="{BB962C8B-B14F-4D97-AF65-F5344CB8AC3E}">
        <p14:creationId xmlns:p14="http://schemas.microsoft.com/office/powerpoint/2010/main" val="1332930986"/>
      </p:ext>
    </p:extLst>
  </p:cSld>
  <p:clrMapOvr>
    <a:masterClrMapping/>
  </p:clrMapOvr>
</p:sld>
</file>

<file path=ppt/theme/theme1.xml><?xml version="1.0" encoding="utf-8"?>
<a:theme xmlns:a="http://schemas.openxmlformats.org/drawingml/2006/main" name="Versuchsobjekt">
  <a:themeElements>
    <a:clrScheme name="BVA">
      <a:dk1>
        <a:sysClr val="windowText" lastClr="000000"/>
      </a:dk1>
      <a:lt1>
        <a:sysClr val="window" lastClr="FFFFFF"/>
      </a:lt1>
      <a:dk2>
        <a:srgbClr val="007194"/>
      </a:dk2>
      <a:lt2>
        <a:srgbClr val="66AABF"/>
      </a:lt2>
      <a:accent1>
        <a:srgbClr val="338DA9"/>
      </a:accent1>
      <a:accent2>
        <a:srgbClr val="780F2D"/>
      </a:accent2>
      <a:accent3>
        <a:srgbClr val="99C6D4"/>
      </a:accent3>
      <a:accent4>
        <a:srgbClr val="CCE3EC"/>
      </a:accent4>
      <a:accent5>
        <a:srgbClr val="BEC5CA"/>
      </a:accent5>
      <a:accent6>
        <a:srgbClr val="CAD1D4"/>
      </a:accent6>
      <a:hlink>
        <a:srgbClr val="000000"/>
      </a:hlink>
      <a:folHlink>
        <a:srgbClr val="D8DCDF"/>
      </a:folHlink>
    </a:clrScheme>
    <a:fontScheme name="_BReg PPT">
      <a:majorFont>
        <a:latin typeface="BundesSerif Office"/>
        <a:ea typeface=""/>
        <a:cs typeface=""/>
      </a:majorFont>
      <a:minorFont>
        <a:latin typeface="Bundes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000" dirty="0" err="1" smtClean="0"/>
        </a:defPPr>
      </a:lstStyle>
    </a:txDef>
  </a:objectDefaults>
  <a:extraClrSchemeLst/>
  <a:custClrLst>
    <a:custClr name="1">
      <a:srgbClr val="5F306E"/>
    </a:custClr>
    <a:custClr name="2">
      <a:srgbClr val="770F2C"/>
    </a:custClr>
    <a:custClr name="3">
      <a:srgbClr val="C0003B"/>
    </a:custClr>
    <a:custClr name="4">
      <a:srgbClr val="CD5037"/>
    </a:custClr>
    <a:custClr name="5">
      <a:srgbClr val="F7BB3C"/>
    </a:custClr>
    <a:custClr name="6">
      <a:srgbClr val="F8DF39"/>
    </a:custClr>
    <a:custClr name="7">
      <a:srgbClr val="C1CA30"/>
    </a:custClr>
    <a:custClr name="8">
      <a:srgbClr val="597C39"/>
    </a:custClr>
    <a:custClr name="9">
      <a:srgbClr val="005C45"/>
    </a:custClr>
    <a:custClr name="10">
      <a:srgbClr val="008549"/>
    </a:custClr>
    <a:custClr name="11">
      <a:srgbClr val="00818B"/>
    </a:custClr>
    <a:custClr name="12">
      <a:srgbClr val="80CDEB"/>
    </a:custClr>
    <a:custClr name="13">
      <a:srgbClr val="0077B6"/>
    </a:custClr>
    <a:custClr name="14">
      <a:srgbClr val="007093"/>
    </a:custClr>
    <a:custClr name="15">
      <a:srgbClr val="004A75"/>
    </a:custClr>
    <a:custClr name="16">
      <a:srgbClr val="566063"/>
    </a:custClr>
    <a:custClr name="17">
      <a:srgbClr val="BDC5C8"/>
    </a:custClr>
  </a:custClrLst>
  <a:extLst>
    <a:ext uri="{05A4C25C-085E-4340-85A3-A5531E510DB2}">
      <thm15:themeFamily xmlns:thm15="http://schemas.microsoft.com/office/thememl/2012/main" name="20230119_SGV_Allgemein_v0.1.pptx [Schreibgeschützt]" id="{EA162F0E-4DB3-4C31-ABFB-E22842FB2BEF}" vid="{7C5AAC35-A0DF-4DA6-BAB4-B7532145C8FE}"/>
    </a:ext>
  </a:extLst>
</a:theme>
</file>

<file path=ppt/theme/theme2.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b563a01-caf2-48ed-8708-7300e4e42e72}" enabled="1" method="Privileged" siteId="{763b2760-45c5-46d3-883e-29705bba49b7}" contentBits="0" removed="0"/>
</clbl:labelList>
</file>

<file path=docProps/app.xml><?xml version="1.0" encoding="utf-8"?>
<Properties xmlns="http://schemas.openxmlformats.org/officeDocument/2006/extended-properties" xmlns:vt="http://schemas.openxmlformats.org/officeDocument/2006/docPropsVTypes">
  <Template>SGV_Allgemein_v</Template>
  <TotalTime>0</TotalTime>
  <Words>735</Words>
  <Application>Microsoft Office PowerPoint</Application>
  <PresentationFormat>Breitbild</PresentationFormat>
  <Paragraphs>178</Paragraphs>
  <Slides>24</Slides>
  <Notes>0</Notes>
  <HiddenSlides>7</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Arial</vt:lpstr>
      <vt:lpstr>BundesSans Bold</vt:lpstr>
      <vt:lpstr>BundesSans Medium</vt:lpstr>
      <vt:lpstr>BundesSans Office</vt:lpstr>
      <vt:lpstr>BundesSans Office Regular</vt:lpstr>
      <vt:lpstr>BundesSerif Office</vt:lpstr>
      <vt:lpstr>Courier New</vt:lpstr>
      <vt:lpstr>Tahoma</vt:lpstr>
      <vt:lpstr>Wingdings</vt:lpstr>
      <vt:lpstr>Versuchsobjekt</vt:lpstr>
      <vt:lpstr>Gestaltungshinweise (1/2)</vt:lpstr>
      <vt:lpstr>Gestaltungshinweise (2/2)</vt:lpstr>
      <vt:lpstr>Zugriffsbeschränkte oder offene Aktenführung</vt:lpstr>
      <vt:lpstr>PowerPoint-Präsentation</vt:lpstr>
      <vt:lpstr>Lebenszyklus eines Vorgangs</vt:lpstr>
      <vt:lpstr>PowerPoint-Präsentation</vt:lpstr>
      <vt:lpstr>Grundwissen Schriftgutverwaltung</vt:lpstr>
      <vt:lpstr>Themen im Überblick</vt:lpstr>
      <vt:lpstr>PowerPoint-Präsentation</vt:lpstr>
      <vt:lpstr>PowerPoint-Präsentation</vt:lpstr>
      <vt:lpstr>PowerPoint-Präsentation</vt:lpstr>
      <vt:lpstr>PowerPoint-Präsentation</vt:lpstr>
      <vt:lpstr>Themen im Überblick</vt:lpstr>
      <vt:lpstr>Agenda</vt:lpstr>
      <vt:lpstr>Agenda</vt:lpstr>
      <vt:lpstr>Agenda</vt:lpstr>
      <vt:lpstr>Agenda</vt:lpstr>
      <vt:lpstr>Haben Sie Fragen?</vt:lpstr>
      <vt:lpstr>PowerPoint-Präsentation</vt:lpstr>
      <vt:lpstr>Digital Innovation Support</vt:lpstr>
      <vt:lpstr>Sopra</vt:lpstr>
      <vt:lpstr>Sopra</vt:lpstr>
      <vt:lpstr>Sopra</vt:lpstr>
      <vt:lpstr>Sopra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2018-04-18T09:08:37Z</cp:lastPrinted>
  <dcterms:created xsi:type="dcterms:W3CDTF">2024-02-07T10:36:43Z</dcterms:created>
  <dcterms:modified xsi:type="dcterms:W3CDTF">2025-01-20T10:57:48Z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dcdb79-e55b-491a-9e20-518c2a101f22_Enabled">
    <vt:lpwstr>true</vt:lpwstr>
  </property>
  <property fmtid="{D5CDD505-2E9C-101B-9397-08002B2CF9AE}" pid="3" name="MSIP_Label_66dcdb79-e55b-491a-9e20-518c2a101f22_SetDate">
    <vt:lpwstr>2022-05-31T10:22:02Z</vt:lpwstr>
  </property>
  <property fmtid="{D5CDD505-2E9C-101B-9397-08002B2CF9AE}" pid="4" name="MSIP_Label_66dcdb79-e55b-491a-9e20-518c2a101f22_Method">
    <vt:lpwstr>Privileged</vt:lpwstr>
  </property>
  <property fmtid="{D5CDD505-2E9C-101B-9397-08002B2CF9AE}" pid="5" name="MSIP_Label_66dcdb79-e55b-491a-9e20-518c2a101f22_Name">
    <vt:lpwstr>EXTERN</vt:lpwstr>
  </property>
  <property fmtid="{D5CDD505-2E9C-101B-9397-08002B2CF9AE}" pid="6" name="MSIP_Label_66dcdb79-e55b-491a-9e20-518c2a101f22_SiteId">
    <vt:lpwstr>8b87af7d-8647-4dc7-8df4-5f69a2011bb5</vt:lpwstr>
  </property>
  <property fmtid="{D5CDD505-2E9C-101B-9397-08002B2CF9AE}" pid="7" name="MSIP_Label_66dcdb79-e55b-491a-9e20-518c2a101f22_ActionId">
    <vt:lpwstr>66f186c0-44c8-4978-8f8e-9131618dddf3</vt:lpwstr>
  </property>
  <property fmtid="{D5CDD505-2E9C-101B-9397-08002B2CF9AE}" pid="8" name="MSIP_Label_66dcdb79-e55b-491a-9e20-518c2a101f22_ContentBits">
    <vt:lpwstr>0</vt:lpwstr>
  </property>
</Properties>
</file>